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12188825"/>
  <p:notesSz cx="6858000" cy="9144000"/>
  <p:embeddedFontLst>
    <p:embeddedFont>
      <p:font typeface="Palatino Linotype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29" roundtripDataSignature="AMtx7mi5ovAaOgjAvQXxcaftu3Ro6i+Z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1008" orient="horz"/>
        <p:guide pos="3792" orient="horz"/>
        <p:guide pos="1152" orient="horz"/>
        <p:guide pos="3360" orient="horz"/>
        <p:guide pos="3072" orient="horz"/>
        <p:guide pos="864" orient="horz"/>
        <p:guide pos="528" orient="horz"/>
        <p:guide pos="2784" orient="horz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alatinoLinotype-bold.fntdata"/><Relationship Id="rId25" Type="http://schemas.openxmlformats.org/officeDocument/2006/relationships/font" Target="fonts/PalatinoLinotype-regular.fntdata"/><Relationship Id="rId28" Type="http://schemas.openxmlformats.org/officeDocument/2006/relationships/font" Target="fonts/PalatinoLinotype-boldItalic.fntdata"/><Relationship Id="rId27" Type="http://schemas.openxmlformats.org/officeDocument/2006/relationships/font" Target="fonts/PalatinoLinotyp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tr-TR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10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1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1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1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1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15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16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0" name="Google Shape;460;p17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18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9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2" name="Google Shape;47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1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5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6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7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8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9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 Slaydı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oogle Shape;16;p21"/>
          <p:cNvGrpSpPr/>
          <p:nvPr/>
        </p:nvGrpSpPr>
        <p:grpSpPr>
          <a:xfrm>
            <a:off x="-329588" y="-59376"/>
            <a:ext cx="12512592" cy="6923798"/>
            <a:chOff x="-329674" y="-51881"/>
            <a:chExt cx="12515851" cy="6923798"/>
          </a:xfrm>
        </p:grpSpPr>
        <p:sp>
          <p:nvSpPr>
            <p:cNvPr id="17" name="Google Shape;17;p21"/>
            <p:cNvSpPr/>
            <p:nvPr/>
          </p:nvSpPr>
          <p:spPr>
            <a:xfrm>
              <a:off x="-329674" y="1298404"/>
              <a:ext cx="9702800" cy="5573512"/>
            </a:xfrm>
            <a:custGeom>
              <a:rect b="b" l="l" r="r" t="t"/>
              <a:pathLst>
                <a:path extrusionOk="0" h="1169" w="2038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1"/>
            <p:cNvSpPr/>
            <p:nvPr/>
          </p:nvSpPr>
          <p:spPr>
            <a:xfrm>
              <a:off x="670451" y="2018236"/>
              <a:ext cx="7373938" cy="4848892"/>
            </a:xfrm>
            <a:custGeom>
              <a:rect b="b" l="l" r="r" t="t"/>
              <a:pathLst>
                <a:path extrusionOk="0" h="1017" w="1549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1"/>
            <p:cNvSpPr/>
            <p:nvPr/>
          </p:nvSpPr>
          <p:spPr>
            <a:xfrm>
              <a:off x="251351" y="1788400"/>
              <a:ext cx="8035925" cy="5083516"/>
            </a:xfrm>
            <a:custGeom>
              <a:rect b="b" l="l" r="r" t="t"/>
              <a:pathLst>
                <a:path extrusionOk="0" h="1066" w="1688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1"/>
            <p:cNvSpPr/>
            <p:nvPr/>
          </p:nvSpPr>
          <p:spPr>
            <a:xfrm>
              <a:off x="-1061" y="549842"/>
              <a:ext cx="10334625" cy="6322075"/>
            </a:xfrm>
            <a:custGeom>
              <a:rect b="b" l="l" r="r" t="t"/>
              <a:pathLst>
                <a:path extrusionOk="0" h="1326" w="2171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1"/>
            <p:cNvSpPr/>
            <p:nvPr/>
          </p:nvSpPr>
          <p:spPr>
            <a:xfrm>
              <a:off x="3701" y="6186246"/>
              <a:ext cx="504825" cy="681527"/>
            </a:xfrm>
            <a:custGeom>
              <a:rect b="b" l="l" r="r" t="t"/>
              <a:pathLst>
                <a:path extrusionOk="0" h="143" w="106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1"/>
            <p:cNvSpPr/>
            <p:nvPr/>
          </p:nvSpPr>
          <p:spPr>
            <a:xfrm>
              <a:off x="-1061" y="-51881"/>
              <a:ext cx="11091863" cy="6923796"/>
            </a:xfrm>
            <a:custGeom>
              <a:rect b="b" l="l" r="r" t="t"/>
              <a:pathLst>
                <a:path extrusionOk="0" h="1452" w="233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1"/>
            <p:cNvSpPr/>
            <p:nvPr/>
          </p:nvSpPr>
          <p:spPr>
            <a:xfrm>
              <a:off x="5426601" y="5579"/>
              <a:ext cx="5788025" cy="6847184"/>
            </a:xfrm>
            <a:custGeom>
              <a:rect b="b" l="l" r="r" t="t"/>
              <a:pathLst>
                <a:path extrusionOk="0" h="1436" w="121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1"/>
            <p:cNvSpPr/>
            <p:nvPr/>
          </p:nvSpPr>
          <p:spPr>
            <a:xfrm>
              <a:off x="-1061" y="5579"/>
              <a:ext cx="1057275" cy="614491"/>
            </a:xfrm>
            <a:custGeom>
              <a:rect b="b" l="l" r="r" t="t"/>
              <a:pathLst>
                <a:path extrusionOk="0" h="129" w="222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1"/>
            <p:cNvSpPr/>
            <p:nvPr/>
          </p:nvSpPr>
          <p:spPr>
            <a:xfrm>
              <a:off x="5821889" y="5579"/>
              <a:ext cx="5588000" cy="6866337"/>
            </a:xfrm>
            <a:custGeom>
              <a:rect b="b" l="l" r="r" t="t"/>
              <a:pathLst>
                <a:path extrusionOk="0" h="1440" w="1174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1"/>
            <p:cNvSpPr/>
            <p:nvPr/>
          </p:nvSpPr>
          <p:spPr>
            <a:xfrm>
              <a:off x="3701" y="790"/>
              <a:ext cx="595313" cy="352734"/>
            </a:xfrm>
            <a:custGeom>
              <a:rect b="b" l="l" r="r" t="t"/>
              <a:pathLst>
                <a:path extrusionOk="0" h="74" w="125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1"/>
            <p:cNvSpPr/>
            <p:nvPr/>
          </p:nvSpPr>
          <p:spPr>
            <a:xfrm>
              <a:off x="6012389" y="5579"/>
              <a:ext cx="5497513" cy="6866337"/>
            </a:xfrm>
            <a:custGeom>
              <a:rect b="b" l="l" r="r" t="t"/>
              <a:pathLst>
                <a:path extrusionOk="0" h="1440" w="1155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1"/>
            <p:cNvSpPr/>
            <p:nvPr/>
          </p:nvSpPr>
          <p:spPr>
            <a:xfrm>
              <a:off x="-1061" y="5579"/>
              <a:ext cx="357188" cy="213875"/>
            </a:xfrm>
            <a:custGeom>
              <a:rect b="b" l="l" r="r" t="t"/>
              <a:pathLst>
                <a:path extrusionOk="0" h="45" w="7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1"/>
            <p:cNvSpPr/>
            <p:nvPr/>
          </p:nvSpPr>
          <p:spPr>
            <a:xfrm>
              <a:off x="6210826" y="790"/>
              <a:ext cx="5522913" cy="6871126"/>
            </a:xfrm>
            <a:custGeom>
              <a:rect b="b" l="l" r="r" t="t"/>
              <a:pathLst>
                <a:path extrusionOk="0" h="1441" w="116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1"/>
            <p:cNvSpPr/>
            <p:nvPr/>
          </p:nvSpPr>
          <p:spPr>
            <a:xfrm>
              <a:off x="6463239" y="5579"/>
              <a:ext cx="5413375" cy="6866337"/>
            </a:xfrm>
            <a:custGeom>
              <a:rect b="b" l="l" r="r" t="t"/>
              <a:pathLst>
                <a:path extrusionOk="0" h="1440" w="1137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1"/>
            <p:cNvSpPr/>
            <p:nvPr/>
          </p:nvSpPr>
          <p:spPr>
            <a:xfrm>
              <a:off x="6877576" y="5579"/>
              <a:ext cx="5037138" cy="6861550"/>
            </a:xfrm>
            <a:custGeom>
              <a:rect b="b" l="l" r="r" t="t"/>
              <a:pathLst>
                <a:path extrusionOk="0" h="1439" w="1058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1"/>
            <p:cNvSpPr/>
            <p:nvPr/>
          </p:nvSpPr>
          <p:spPr>
            <a:xfrm>
              <a:off x="8768289" y="5579"/>
              <a:ext cx="3417888" cy="2742066"/>
            </a:xfrm>
            <a:custGeom>
              <a:rect b="b" l="l" r="r" t="t"/>
              <a:pathLst>
                <a:path extrusionOk="0" h="575" w="718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1"/>
            <p:cNvSpPr/>
            <p:nvPr/>
          </p:nvSpPr>
          <p:spPr>
            <a:xfrm>
              <a:off x="9235014" y="10367"/>
              <a:ext cx="2951163" cy="2555325"/>
            </a:xfrm>
            <a:custGeom>
              <a:rect b="b" l="l" r="r" t="t"/>
              <a:pathLst>
                <a:path extrusionOk="0" h="536" w="62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1"/>
            <p:cNvSpPr/>
            <p:nvPr/>
          </p:nvSpPr>
          <p:spPr>
            <a:xfrm>
              <a:off x="10020826" y="5579"/>
              <a:ext cx="2165350" cy="1358265"/>
            </a:xfrm>
            <a:custGeom>
              <a:rect b="b" l="l" r="r" t="t"/>
              <a:pathLst>
                <a:path extrusionOk="0" h="285" w="45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1"/>
            <p:cNvSpPr/>
            <p:nvPr/>
          </p:nvSpPr>
          <p:spPr>
            <a:xfrm>
              <a:off x="11290826" y="5579"/>
              <a:ext cx="895350" cy="534687"/>
            </a:xfrm>
            <a:custGeom>
              <a:rect b="b" l="l" r="r" t="t"/>
              <a:pathLst>
                <a:path extrusionOk="0" h="112" w="188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" name="Google Shape;36;p21"/>
          <p:cNvGrpSpPr/>
          <p:nvPr/>
        </p:nvGrpSpPr>
        <p:grpSpPr>
          <a:xfrm>
            <a:off x="1668859" y="1186484"/>
            <a:ext cx="8846041" cy="4477933"/>
            <a:chOff x="1669293" y="1186483"/>
            <a:chExt cx="8848345" cy="4477933"/>
          </a:xfrm>
        </p:grpSpPr>
        <p:sp>
          <p:nvSpPr>
            <p:cNvPr id="37" name="Google Shape;37;p21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1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1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" name="Google Shape;40;p21"/>
          <p:cNvSpPr txBox="1"/>
          <p:nvPr>
            <p:ph type="ctrTitle"/>
          </p:nvPr>
        </p:nvSpPr>
        <p:spPr>
          <a:xfrm>
            <a:off x="1758778" y="2075505"/>
            <a:ext cx="8677655" cy="174872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228600" spcFirstLastPara="1" rIns="228600" wrap="square" tIns="22860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398"/>
              <a:buFont typeface="Calibri"/>
              <a:buNone/>
              <a:defRPr sz="5398"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1"/>
          <p:cNvSpPr txBox="1"/>
          <p:nvPr>
            <p:ph idx="1" type="subTitle"/>
          </p:nvPr>
        </p:nvSpPr>
        <p:spPr>
          <a:xfrm>
            <a:off x="1758780" y="3906267"/>
            <a:ext cx="8671168" cy="1322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79"/>
              <a:buNone/>
              <a:defRPr b="0" sz="1799">
                <a:solidFill>
                  <a:srgbClr val="FFFEFF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79"/>
              <a:buNone/>
              <a:defRPr sz="1799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79"/>
              <a:buNone/>
              <a:defRPr sz="1799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9pPr>
          </a:lstStyle>
          <a:p/>
        </p:txBody>
      </p:sp>
      <p:sp>
        <p:nvSpPr>
          <p:cNvPr id="42" name="Google Shape;42;p21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1"/>
          <p:cNvSpPr txBox="1"/>
          <p:nvPr>
            <p:ph idx="11" type="ftr"/>
          </p:nvPr>
        </p:nvSpPr>
        <p:spPr>
          <a:xfrm>
            <a:off x="804462" y="6227064"/>
            <a:ext cx="10585995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1"/>
          <p:cNvSpPr txBox="1"/>
          <p:nvPr>
            <p:ph idx="12" type="sldNum"/>
          </p:nvPr>
        </p:nvSpPr>
        <p:spPr>
          <a:xfrm>
            <a:off x="10467153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 ve Dikey Metin" type="vertTx">
  <p:cSld name="VERTICAL_TEXT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oogle Shape;275;p30"/>
          <p:cNvGrpSpPr/>
          <p:nvPr/>
        </p:nvGrpSpPr>
        <p:grpSpPr>
          <a:xfrm>
            <a:off x="-417404" y="0"/>
            <a:ext cx="12580837" cy="6853238"/>
            <a:chOff x="-417513" y="0"/>
            <a:chExt cx="12584114" cy="6853238"/>
          </a:xfrm>
        </p:grpSpPr>
        <p:sp>
          <p:nvSpPr>
            <p:cNvPr id="276" name="Google Shape;276;p30"/>
            <p:cNvSpPr/>
            <p:nvPr/>
          </p:nvSpPr>
          <p:spPr>
            <a:xfrm>
              <a:off x="1306513" y="0"/>
              <a:ext cx="3862388" cy="6843713"/>
            </a:xfrm>
            <a:custGeom>
              <a:rect b="b" l="l" r="r" t="t"/>
              <a:pathLst>
                <a:path extrusionOk="0" h="1440" w="813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30"/>
            <p:cNvSpPr/>
            <p:nvPr/>
          </p:nvSpPr>
          <p:spPr>
            <a:xfrm>
              <a:off x="10626725" y="9525"/>
              <a:ext cx="1539875" cy="555625"/>
            </a:xfrm>
            <a:custGeom>
              <a:rect b="b" l="l" r="r" t="t"/>
              <a:pathLst>
                <a:path extrusionOk="0" h="117" w="324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30"/>
            <p:cNvSpPr/>
            <p:nvPr/>
          </p:nvSpPr>
          <p:spPr>
            <a:xfrm>
              <a:off x="10247313" y="5013325"/>
              <a:ext cx="1919288" cy="1830388"/>
            </a:xfrm>
            <a:custGeom>
              <a:rect b="b" l="l" r="r" t="t"/>
              <a:pathLst>
                <a:path extrusionOk="0" h="385" w="404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30"/>
            <p:cNvSpPr/>
            <p:nvPr/>
          </p:nvSpPr>
          <p:spPr>
            <a:xfrm>
              <a:off x="1120775" y="0"/>
              <a:ext cx="3676650" cy="6843713"/>
            </a:xfrm>
            <a:custGeom>
              <a:rect b="b" l="l" r="r" t="t"/>
              <a:pathLst>
                <a:path extrusionOk="0" h="1440" w="774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30"/>
            <p:cNvSpPr/>
            <p:nvPr/>
          </p:nvSpPr>
          <p:spPr>
            <a:xfrm>
              <a:off x="11202988" y="9525"/>
              <a:ext cx="963613" cy="366713"/>
            </a:xfrm>
            <a:custGeom>
              <a:rect b="b" l="l" r="r" t="t"/>
              <a:pathLst>
                <a:path extrusionOk="0" h="77" w="203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30"/>
            <p:cNvSpPr/>
            <p:nvPr/>
          </p:nvSpPr>
          <p:spPr>
            <a:xfrm>
              <a:off x="10494963" y="5275263"/>
              <a:ext cx="1666875" cy="1577975"/>
            </a:xfrm>
            <a:custGeom>
              <a:rect b="b" l="l" r="r" t="t"/>
              <a:pathLst>
                <a:path extrusionOk="0" h="332" w="351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30"/>
            <p:cNvSpPr/>
            <p:nvPr/>
          </p:nvSpPr>
          <p:spPr>
            <a:xfrm>
              <a:off x="1001713" y="0"/>
              <a:ext cx="3621088" cy="6843713"/>
            </a:xfrm>
            <a:custGeom>
              <a:rect b="b" l="l" r="r" t="t"/>
              <a:pathLst>
                <a:path extrusionOk="0" h="1440" w="762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30"/>
            <p:cNvSpPr/>
            <p:nvPr/>
          </p:nvSpPr>
          <p:spPr>
            <a:xfrm>
              <a:off x="11501438" y="9525"/>
              <a:ext cx="665163" cy="257175"/>
            </a:xfrm>
            <a:custGeom>
              <a:rect b="b" l="l" r="r" t="t"/>
              <a:pathLst>
                <a:path extrusionOk="0" h="54" w="14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30"/>
            <p:cNvSpPr/>
            <p:nvPr/>
          </p:nvSpPr>
          <p:spPr>
            <a:xfrm>
              <a:off x="10641013" y="5408613"/>
              <a:ext cx="1525588" cy="1435100"/>
            </a:xfrm>
            <a:custGeom>
              <a:rect b="b" l="l" r="r" t="t"/>
              <a:pathLst>
                <a:path extrusionOk="0" h="302" w="321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30"/>
            <p:cNvSpPr/>
            <p:nvPr/>
          </p:nvSpPr>
          <p:spPr>
            <a:xfrm>
              <a:off x="1001713" y="0"/>
              <a:ext cx="3244850" cy="6843713"/>
            </a:xfrm>
            <a:custGeom>
              <a:rect b="b" l="l" r="r" t="t"/>
              <a:pathLst>
                <a:path extrusionOk="0" h="1440" w="683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30"/>
            <p:cNvSpPr/>
            <p:nvPr/>
          </p:nvSpPr>
          <p:spPr>
            <a:xfrm>
              <a:off x="10802938" y="5518150"/>
              <a:ext cx="1363663" cy="1325563"/>
            </a:xfrm>
            <a:custGeom>
              <a:rect b="b" l="l" r="r" t="t"/>
              <a:pathLst>
                <a:path extrusionOk="0" h="279" w="287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30"/>
            <p:cNvSpPr/>
            <p:nvPr/>
          </p:nvSpPr>
          <p:spPr>
            <a:xfrm>
              <a:off x="889000" y="0"/>
              <a:ext cx="3230563" cy="6843713"/>
            </a:xfrm>
            <a:custGeom>
              <a:rect b="b" l="l" r="r" t="t"/>
              <a:pathLst>
                <a:path extrusionOk="0" h="1440" w="68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30"/>
            <p:cNvSpPr/>
            <p:nvPr/>
          </p:nvSpPr>
          <p:spPr>
            <a:xfrm>
              <a:off x="10979150" y="5694363"/>
              <a:ext cx="1187450" cy="1149350"/>
            </a:xfrm>
            <a:custGeom>
              <a:rect b="b" l="l" r="r" t="t"/>
              <a:pathLst>
                <a:path extrusionOk="0" h="242" w="25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30"/>
            <p:cNvSpPr/>
            <p:nvPr/>
          </p:nvSpPr>
          <p:spPr>
            <a:xfrm>
              <a:off x="484188" y="0"/>
              <a:ext cx="3421063" cy="6843713"/>
            </a:xfrm>
            <a:custGeom>
              <a:rect b="b" l="l" r="r" t="t"/>
              <a:pathLst>
                <a:path extrusionOk="0" h="1440" w="72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30"/>
            <p:cNvSpPr/>
            <p:nvPr/>
          </p:nvSpPr>
          <p:spPr>
            <a:xfrm>
              <a:off x="11287125" y="6049963"/>
              <a:ext cx="879475" cy="793750"/>
            </a:xfrm>
            <a:custGeom>
              <a:rect b="b" l="l" r="r" t="t"/>
              <a:pathLst>
                <a:path extrusionOk="0" h="167" w="185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30"/>
            <p:cNvSpPr/>
            <p:nvPr/>
          </p:nvSpPr>
          <p:spPr>
            <a:xfrm>
              <a:off x="598488" y="0"/>
              <a:ext cx="2717800" cy="6843713"/>
            </a:xfrm>
            <a:custGeom>
              <a:rect b="b" l="l" r="r" t="t"/>
              <a:pathLst>
                <a:path extrusionOk="0" h="1440" w="572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30"/>
            <p:cNvSpPr/>
            <p:nvPr/>
          </p:nvSpPr>
          <p:spPr>
            <a:xfrm>
              <a:off x="261938" y="0"/>
              <a:ext cx="2944813" cy="6843713"/>
            </a:xfrm>
            <a:custGeom>
              <a:rect b="b" l="l" r="r" t="t"/>
              <a:pathLst>
                <a:path extrusionOk="0" h="1440" w="62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lg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30"/>
            <p:cNvSpPr/>
            <p:nvPr/>
          </p:nvSpPr>
          <p:spPr>
            <a:xfrm>
              <a:off x="-417513" y="0"/>
              <a:ext cx="2403475" cy="6843713"/>
            </a:xfrm>
            <a:custGeom>
              <a:rect b="b" l="l" r="r" t="t"/>
              <a:pathLst>
                <a:path extrusionOk="0" h="1440" w="506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30"/>
            <p:cNvSpPr/>
            <p:nvPr/>
          </p:nvSpPr>
          <p:spPr>
            <a:xfrm>
              <a:off x="14288" y="9525"/>
              <a:ext cx="1771650" cy="3198813"/>
            </a:xfrm>
            <a:custGeom>
              <a:rect b="b" l="l" r="r" t="t"/>
              <a:pathLst>
                <a:path extrusionOk="0" h="673" w="3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30"/>
            <p:cNvSpPr/>
            <p:nvPr/>
          </p:nvSpPr>
          <p:spPr>
            <a:xfrm>
              <a:off x="4763" y="6016625"/>
              <a:ext cx="214313" cy="827088"/>
            </a:xfrm>
            <a:custGeom>
              <a:rect b="b" l="l" r="r" t="t"/>
              <a:pathLst>
                <a:path extrusionOk="0" h="174" w="45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30"/>
            <p:cNvSpPr/>
            <p:nvPr/>
          </p:nvSpPr>
          <p:spPr>
            <a:xfrm>
              <a:off x="14288" y="0"/>
              <a:ext cx="1562100" cy="2228850"/>
            </a:xfrm>
            <a:custGeom>
              <a:rect b="b" l="l" r="r" t="t"/>
              <a:pathLst>
                <a:path extrusionOk="0" h="469" w="32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7" name="Google Shape;297;p30"/>
          <p:cNvGrpSpPr/>
          <p:nvPr/>
        </p:nvGrpSpPr>
        <p:grpSpPr>
          <a:xfrm>
            <a:off x="799936" y="1699589"/>
            <a:ext cx="3673519" cy="3470421"/>
            <a:chOff x="697883" y="1816768"/>
            <a:chExt cx="3674476" cy="3470421"/>
          </a:xfrm>
        </p:grpSpPr>
        <p:sp>
          <p:nvSpPr>
            <p:cNvPr id="298" name="Google Shape;298;p30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30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30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1" name="Google Shape;301;p30"/>
          <p:cNvSpPr txBox="1"/>
          <p:nvPr>
            <p:ph type="title"/>
          </p:nvPr>
        </p:nvSpPr>
        <p:spPr>
          <a:xfrm>
            <a:off x="888401" y="2349926"/>
            <a:ext cx="3500284" cy="2456441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99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2" name="Google Shape;302;p30"/>
          <p:cNvSpPr txBox="1"/>
          <p:nvPr>
            <p:ph idx="1" type="body"/>
          </p:nvPr>
        </p:nvSpPr>
        <p:spPr>
          <a:xfrm rot="5400000">
            <a:off x="5616809" y="286563"/>
            <a:ext cx="5257090" cy="6273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433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indent="-35433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indent="-35433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indent="-35432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indent="-35432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indent="-35432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indent="-35432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indent="-35432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/>
        </p:txBody>
      </p:sp>
      <p:sp>
        <p:nvSpPr>
          <p:cNvPr id="303" name="Google Shape;303;p30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4" name="Google Shape;304;p30"/>
          <p:cNvSpPr txBox="1"/>
          <p:nvPr>
            <p:ph idx="11" type="ftr"/>
          </p:nvPr>
        </p:nvSpPr>
        <p:spPr>
          <a:xfrm>
            <a:off x="804462" y="6227064"/>
            <a:ext cx="10585995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5" name="Google Shape;305;p30"/>
          <p:cNvSpPr txBox="1"/>
          <p:nvPr>
            <p:ph idx="12" type="sldNum"/>
          </p:nvPr>
        </p:nvSpPr>
        <p:spPr>
          <a:xfrm>
            <a:off x="10467153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key Başlık ve Metin" type="vertTitleAndTx">
  <p:cSld name="VERTICAL_TITLE_AND_VERTICAL_TEXT"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Google Shape;307;p31"/>
          <p:cNvGrpSpPr/>
          <p:nvPr/>
        </p:nvGrpSpPr>
        <p:grpSpPr>
          <a:xfrm flipH="1">
            <a:off x="0" y="0"/>
            <a:ext cx="12580837" cy="6853238"/>
            <a:chOff x="-417513" y="0"/>
            <a:chExt cx="12584114" cy="6853238"/>
          </a:xfrm>
        </p:grpSpPr>
        <p:sp>
          <p:nvSpPr>
            <p:cNvPr id="308" name="Google Shape;308;p31"/>
            <p:cNvSpPr/>
            <p:nvPr/>
          </p:nvSpPr>
          <p:spPr>
            <a:xfrm>
              <a:off x="1306513" y="0"/>
              <a:ext cx="3862388" cy="6843713"/>
            </a:xfrm>
            <a:custGeom>
              <a:rect b="b" l="l" r="r" t="t"/>
              <a:pathLst>
                <a:path extrusionOk="0" h="1440" w="813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31"/>
            <p:cNvSpPr/>
            <p:nvPr/>
          </p:nvSpPr>
          <p:spPr>
            <a:xfrm>
              <a:off x="10626725" y="9525"/>
              <a:ext cx="1539875" cy="555625"/>
            </a:xfrm>
            <a:custGeom>
              <a:rect b="b" l="l" r="r" t="t"/>
              <a:pathLst>
                <a:path extrusionOk="0" h="117" w="324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31"/>
            <p:cNvSpPr/>
            <p:nvPr/>
          </p:nvSpPr>
          <p:spPr>
            <a:xfrm>
              <a:off x="10247313" y="5013325"/>
              <a:ext cx="1919288" cy="1830388"/>
            </a:xfrm>
            <a:custGeom>
              <a:rect b="b" l="l" r="r" t="t"/>
              <a:pathLst>
                <a:path extrusionOk="0" h="385" w="404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31"/>
            <p:cNvSpPr/>
            <p:nvPr/>
          </p:nvSpPr>
          <p:spPr>
            <a:xfrm>
              <a:off x="1120775" y="0"/>
              <a:ext cx="3676650" cy="6843713"/>
            </a:xfrm>
            <a:custGeom>
              <a:rect b="b" l="l" r="r" t="t"/>
              <a:pathLst>
                <a:path extrusionOk="0" h="1440" w="774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31"/>
            <p:cNvSpPr/>
            <p:nvPr/>
          </p:nvSpPr>
          <p:spPr>
            <a:xfrm>
              <a:off x="11202988" y="9525"/>
              <a:ext cx="963613" cy="366713"/>
            </a:xfrm>
            <a:custGeom>
              <a:rect b="b" l="l" r="r" t="t"/>
              <a:pathLst>
                <a:path extrusionOk="0" h="77" w="203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31"/>
            <p:cNvSpPr/>
            <p:nvPr/>
          </p:nvSpPr>
          <p:spPr>
            <a:xfrm>
              <a:off x="10494963" y="5275263"/>
              <a:ext cx="1666875" cy="1577975"/>
            </a:xfrm>
            <a:custGeom>
              <a:rect b="b" l="l" r="r" t="t"/>
              <a:pathLst>
                <a:path extrusionOk="0" h="332" w="351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31"/>
            <p:cNvSpPr/>
            <p:nvPr/>
          </p:nvSpPr>
          <p:spPr>
            <a:xfrm>
              <a:off x="1001713" y="0"/>
              <a:ext cx="3621088" cy="6843713"/>
            </a:xfrm>
            <a:custGeom>
              <a:rect b="b" l="l" r="r" t="t"/>
              <a:pathLst>
                <a:path extrusionOk="0" h="1440" w="762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31"/>
            <p:cNvSpPr/>
            <p:nvPr/>
          </p:nvSpPr>
          <p:spPr>
            <a:xfrm>
              <a:off x="11501438" y="9525"/>
              <a:ext cx="665163" cy="257175"/>
            </a:xfrm>
            <a:custGeom>
              <a:rect b="b" l="l" r="r" t="t"/>
              <a:pathLst>
                <a:path extrusionOk="0" h="54" w="14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31"/>
            <p:cNvSpPr/>
            <p:nvPr/>
          </p:nvSpPr>
          <p:spPr>
            <a:xfrm>
              <a:off x="10641013" y="5408613"/>
              <a:ext cx="1525588" cy="1435100"/>
            </a:xfrm>
            <a:custGeom>
              <a:rect b="b" l="l" r="r" t="t"/>
              <a:pathLst>
                <a:path extrusionOk="0" h="302" w="321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31"/>
            <p:cNvSpPr/>
            <p:nvPr/>
          </p:nvSpPr>
          <p:spPr>
            <a:xfrm>
              <a:off x="1001713" y="0"/>
              <a:ext cx="3244850" cy="6843713"/>
            </a:xfrm>
            <a:custGeom>
              <a:rect b="b" l="l" r="r" t="t"/>
              <a:pathLst>
                <a:path extrusionOk="0" h="1440" w="683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31"/>
            <p:cNvSpPr/>
            <p:nvPr/>
          </p:nvSpPr>
          <p:spPr>
            <a:xfrm>
              <a:off x="10802938" y="5518150"/>
              <a:ext cx="1363663" cy="1325563"/>
            </a:xfrm>
            <a:custGeom>
              <a:rect b="b" l="l" r="r" t="t"/>
              <a:pathLst>
                <a:path extrusionOk="0" h="279" w="287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31"/>
            <p:cNvSpPr/>
            <p:nvPr/>
          </p:nvSpPr>
          <p:spPr>
            <a:xfrm>
              <a:off x="889000" y="0"/>
              <a:ext cx="3230563" cy="6843713"/>
            </a:xfrm>
            <a:custGeom>
              <a:rect b="b" l="l" r="r" t="t"/>
              <a:pathLst>
                <a:path extrusionOk="0" h="1440" w="68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31"/>
            <p:cNvSpPr/>
            <p:nvPr/>
          </p:nvSpPr>
          <p:spPr>
            <a:xfrm>
              <a:off x="10979150" y="5694363"/>
              <a:ext cx="1187450" cy="1149350"/>
            </a:xfrm>
            <a:custGeom>
              <a:rect b="b" l="l" r="r" t="t"/>
              <a:pathLst>
                <a:path extrusionOk="0" h="242" w="25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31"/>
            <p:cNvSpPr/>
            <p:nvPr/>
          </p:nvSpPr>
          <p:spPr>
            <a:xfrm>
              <a:off x="484188" y="0"/>
              <a:ext cx="3421063" cy="6843713"/>
            </a:xfrm>
            <a:custGeom>
              <a:rect b="b" l="l" r="r" t="t"/>
              <a:pathLst>
                <a:path extrusionOk="0" h="1440" w="72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31"/>
            <p:cNvSpPr/>
            <p:nvPr/>
          </p:nvSpPr>
          <p:spPr>
            <a:xfrm>
              <a:off x="11287125" y="6049963"/>
              <a:ext cx="879475" cy="793750"/>
            </a:xfrm>
            <a:custGeom>
              <a:rect b="b" l="l" r="r" t="t"/>
              <a:pathLst>
                <a:path extrusionOk="0" h="167" w="185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31"/>
            <p:cNvSpPr/>
            <p:nvPr/>
          </p:nvSpPr>
          <p:spPr>
            <a:xfrm>
              <a:off x="598488" y="0"/>
              <a:ext cx="2717800" cy="6843713"/>
            </a:xfrm>
            <a:custGeom>
              <a:rect b="b" l="l" r="r" t="t"/>
              <a:pathLst>
                <a:path extrusionOk="0" h="1440" w="572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31"/>
            <p:cNvSpPr/>
            <p:nvPr/>
          </p:nvSpPr>
          <p:spPr>
            <a:xfrm>
              <a:off x="261938" y="0"/>
              <a:ext cx="2944813" cy="6843713"/>
            </a:xfrm>
            <a:custGeom>
              <a:rect b="b" l="l" r="r" t="t"/>
              <a:pathLst>
                <a:path extrusionOk="0" h="1440" w="62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lg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31"/>
            <p:cNvSpPr/>
            <p:nvPr/>
          </p:nvSpPr>
          <p:spPr>
            <a:xfrm>
              <a:off x="-417513" y="0"/>
              <a:ext cx="2403475" cy="6843713"/>
            </a:xfrm>
            <a:custGeom>
              <a:rect b="b" l="l" r="r" t="t"/>
              <a:pathLst>
                <a:path extrusionOk="0" h="1440" w="506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31"/>
            <p:cNvSpPr/>
            <p:nvPr/>
          </p:nvSpPr>
          <p:spPr>
            <a:xfrm>
              <a:off x="14288" y="9525"/>
              <a:ext cx="1771650" cy="3198813"/>
            </a:xfrm>
            <a:custGeom>
              <a:rect b="b" l="l" r="r" t="t"/>
              <a:pathLst>
                <a:path extrusionOk="0" h="673" w="3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31"/>
            <p:cNvSpPr/>
            <p:nvPr/>
          </p:nvSpPr>
          <p:spPr>
            <a:xfrm>
              <a:off x="4763" y="6016625"/>
              <a:ext cx="214313" cy="827088"/>
            </a:xfrm>
            <a:custGeom>
              <a:rect b="b" l="l" r="r" t="t"/>
              <a:pathLst>
                <a:path extrusionOk="0" h="174" w="45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31"/>
            <p:cNvSpPr/>
            <p:nvPr/>
          </p:nvSpPr>
          <p:spPr>
            <a:xfrm>
              <a:off x="14288" y="0"/>
              <a:ext cx="1562100" cy="2228850"/>
            </a:xfrm>
            <a:custGeom>
              <a:rect b="b" l="l" r="r" t="t"/>
              <a:pathLst>
                <a:path extrusionOk="0" h="469" w="32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9" name="Google Shape;329;p31"/>
          <p:cNvGrpSpPr/>
          <p:nvPr/>
        </p:nvGrpSpPr>
        <p:grpSpPr>
          <a:xfrm>
            <a:off x="7716938" y="1699589"/>
            <a:ext cx="3673519" cy="3470421"/>
            <a:chOff x="697883" y="1816768"/>
            <a:chExt cx="3674476" cy="3470421"/>
          </a:xfrm>
        </p:grpSpPr>
        <p:sp>
          <p:nvSpPr>
            <p:cNvPr id="330" name="Google Shape;330;p3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31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3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3" name="Google Shape;333;p31"/>
          <p:cNvSpPr txBox="1"/>
          <p:nvPr>
            <p:ph type="title"/>
          </p:nvPr>
        </p:nvSpPr>
        <p:spPr>
          <a:xfrm rot="5400000">
            <a:off x="8327325" y="1828004"/>
            <a:ext cx="2456442" cy="350028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99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4" name="Google Shape;334;p31"/>
          <p:cNvSpPr txBox="1"/>
          <p:nvPr>
            <p:ph idx="1" type="body"/>
          </p:nvPr>
        </p:nvSpPr>
        <p:spPr>
          <a:xfrm rot="5400000">
            <a:off x="1307382" y="293601"/>
            <a:ext cx="5257303" cy="6266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433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indent="-35433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indent="-35433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indent="-35432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indent="-35432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indent="-35432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indent="-35432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indent="-35432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/>
        </p:txBody>
      </p:sp>
      <p:sp>
        <p:nvSpPr>
          <p:cNvPr id="335" name="Google Shape;335;p31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6" name="Google Shape;336;p31"/>
          <p:cNvSpPr txBox="1"/>
          <p:nvPr>
            <p:ph idx="11" type="ftr"/>
          </p:nvPr>
        </p:nvSpPr>
        <p:spPr>
          <a:xfrm>
            <a:off x="804462" y="6227064"/>
            <a:ext cx="10585995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7" name="Google Shape;337;p31"/>
          <p:cNvSpPr txBox="1"/>
          <p:nvPr>
            <p:ph idx="12" type="sldNum"/>
          </p:nvPr>
        </p:nvSpPr>
        <p:spPr>
          <a:xfrm>
            <a:off x="10467153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 ve İçerik" type="obj">
  <p:cSld name="OBJEC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p22"/>
          <p:cNvGrpSpPr/>
          <p:nvPr/>
        </p:nvGrpSpPr>
        <p:grpSpPr>
          <a:xfrm>
            <a:off x="-417404" y="0"/>
            <a:ext cx="12580837" cy="6853238"/>
            <a:chOff x="-417513" y="0"/>
            <a:chExt cx="12584114" cy="6853238"/>
          </a:xfrm>
        </p:grpSpPr>
        <p:sp>
          <p:nvSpPr>
            <p:cNvPr id="47" name="Google Shape;47;p22"/>
            <p:cNvSpPr/>
            <p:nvPr/>
          </p:nvSpPr>
          <p:spPr>
            <a:xfrm>
              <a:off x="1306513" y="0"/>
              <a:ext cx="3862388" cy="6843713"/>
            </a:xfrm>
            <a:custGeom>
              <a:rect b="b" l="l" r="r" t="t"/>
              <a:pathLst>
                <a:path extrusionOk="0" h="1440" w="813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2"/>
            <p:cNvSpPr/>
            <p:nvPr/>
          </p:nvSpPr>
          <p:spPr>
            <a:xfrm>
              <a:off x="10626725" y="9525"/>
              <a:ext cx="1539875" cy="555625"/>
            </a:xfrm>
            <a:custGeom>
              <a:rect b="b" l="l" r="r" t="t"/>
              <a:pathLst>
                <a:path extrusionOk="0" h="117" w="324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2"/>
            <p:cNvSpPr/>
            <p:nvPr/>
          </p:nvSpPr>
          <p:spPr>
            <a:xfrm>
              <a:off x="10247313" y="5013325"/>
              <a:ext cx="1919288" cy="1830388"/>
            </a:xfrm>
            <a:custGeom>
              <a:rect b="b" l="l" r="r" t="t"/>
              <a:pathLst>
                <a:path extrusionOk="0" h="385" w="404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2"/>
            <p:cNvSpPr/>
            <p:nvPr/>
          </p:nvSpPr>
          <p:spPr>
            <a:xfrm>
              <a:off x="1120775" y="0"/>
              <a:ext cx="3676650" cy="6843713"/>
            </a:xfrm>
            <a:custGeom>
              <a:rect b="b" l="l" r="r" t="t"/>
              <a:pathLst>
                <a:path extrusionOk="0" h="1440" w="774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2"/>
            <p:cNvSpPr/>
            <p:nvPr/>
          </p:nvSpPr>
          <p:spPr>
            <a:xfrm>
              <a:off x="11202988" y="9525"/>
              <a:ext cx="963613" cy="366713"/>
            </a:xfrm>
            <a:custGeom>
              <a:rect b="b" l="l" r="r" t="t"/>
              <a:pathLst>
                <a:path extrusionOk="0" h="77" w="203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2"/>
            <p:cNvSpPr/>
            <p:nvPr/>
          </p:nvSpPr>
          <p:spPr>
            <a:xfrm>
              <a:off x="10494963" y="5275263"/>
              <a:ext cx="1666875" cy="1577975"/>
            </a:xfrm>
            <a:custGeom>
              <a:rect b="b" l="l" r="r" t="t"/>
              <a:pathLst>
                <a:path extrusionOk="0" h="332" w="351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22"/>
            <p:cNvSpPr/>
            <p:nvPr/>
          </p:nvSpPr>
          <p:spPr>
            <a:xfrm>
              <a:off x="1001713" y="0"/>
              <a:ext cx="3621088" cy="6843713"/>
            </a:xfrm>
            <a:custGeom>
              <a:rect b="b" l="l" r="r" t="t"/>
              <a:pathLst>
                <a:path extrusionOk="0" h="1440" w="762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2"/>
            <p:cNvSpPr/>
            <p:nvPr/>
          </p:nvSpPr>
          <p:spPr>
            <a:xfrm>
              <a:off x="11501438" y="9525"/>
              <a:ext cx="665163" cy="257175"/>
            </a:xfrm>
            <a:custGeom>
              <a:rect b="b" l="l" r="r" t="t"/>
              <a:pathLst>
                <a:path extrusionOk="0" h="54" w="14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22"/>
            <p:cNvSpPr/>
            <p:nvPr/>
          </p:nvSpPr>
          <p:spPr>
            <a:xfrm>
              <a:off x="10641013" y="5408613"/>
              <a:ext cx="1525588" cy="1435100"/>
            </a:xfrm>
            <a:custGeom>
              <a:rect b="b" l="l" r="r" t="t"/>
              <a:pathLst>
                <a:path extrusionOk="0" h="302" w="321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2"/>
            <p:cNvSpPr/>
            <p:nvPr/>
          </p:nvSpPr>
          <p:spPr>
            <a:xfrm>
              <a:off x="1001713" y="0"/>
              <a:ext cx="3244850" cy="6843713"/>
            </a:xfrm>
            <a:custGeom>
              <a:rect b="b" l="l" r="r" t="t"/>
              <a:pathLst>
                <a:path extrusionOk="0" h="1440" w="683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22"/>
            <p:cNvSpPr/>
            <p:nvPr/>
          </p:nvSpPr>
          <p:spPr>
            <a:xfrm>
              <a:off x="10802938" y="5518150"/>
              <a:ext cx="1363663" cy="1325563"/>
            </a:xfrm>
            <a:custGeom>
              <a:rect b="b" l="l" r="r" t="t"/>
              <a:pathLst>
                <a:path extrusionOk="0" h="279" w="287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2"/>
            <p:cNvSpPr/>
            <p:nvPr/>
          </p:nvSpPr>
          <p:spPr>
            <a:xfrm>
              <a:off x="889000" y="0"/>
              <a:ext cx="3230563" cy="6843713"/>
            </a:xfrm>
            <a:custGeom>
              <a:rect b="b" l="l" r="r" t="t"/>
              <a:pathLst>
                <a:path extrusionOk="0" h="1440" w="68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22"/>
            <p:cNvSpPr/>
            <p:nvPr/>
          </p:nvSpPr>
          <p:spPr>
            <a:xfrm>
              <a:off x="10979150" y="5694363"/>
              <a:ext cx="1187450" cy="1149350"/>
            </a:xfrm>
            <a:custGeom>
              <a:rect b="b" l="l" r="r" t="t"/>
              <a:pathLst>
                <a:path extrusionOk="0" h="242" w="25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22"/>
            <p:cNvSpPr/>
            <p:nvPr/>
          </p:nvSpPr>
          <p:spPr>
            <a:xfrm>
              <a:off x="484188" y="0"/>
              <a:ext cx="3421063" cy="6843713"/>
            </a:xfrm>
            <a:custGeom>
              <a:rect b="b" l="l" r="r" t="t"/>
              <a:pathLst>
                <a:path extrusionOk="0" h="1440" w="72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22"/>
            <p:cNvSpPr/>
            <p:nvPr/>
          </p:nvSpPr>
          <p:spPr>
            <a:xfrm>
              <a:off x="11287125" y="6049963"/>
              <a:ext cx="879475" cy="793750"/>
            </a:xfrm>
            <a:custGeom>
              <a:rect b="b" l="l" r="r" t="t"/>
              <a:pathLst>
                <a:path extrusionOk="0" h="167" w="185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22"/>
            <p:cNvSpPr/>
            <p:nvPr/>
          </p:nvSpPr>
          <p:spPr>
            <a:xfrm>
              <a:off x="598488" y="0"/>
              <a:ext cx="2717800" cy="6843713"/>
            </a:xfrm>
            <a:custGeom>
              <a:rect b="b" l="l" r="r" t="t"/>
              <a:pathLst>
                <a:path extrusionOk="0" h="1440" w="572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22"/>
            <p:cNvSpPr/>
            <p:nvPr/>
          </p:nvSpPr>
          <p:spPr>
            <a:xfrm>
              <a:off x="261938" y="0"/>
              <a:ext cx="2944813" cy="6843713"/>
            </a:xfrm>
            <a:custGeom>
              <a:rect b="b" l="l" r="r" t="t"/>
              <a:pathLst>
                <a:path extrusionOk="0" h="1440" w="62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lg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22"/>
            <p:cNvSpPr/>
            <p:nvPr/>
          </p:nvSpPr>
          <p:spPr>
            <a:xfrm>
              <a:off x="-417513" y="0"/>
              <a:ext cx="2403475" cy="6843713"/>
            </a:xfrm>
            <a:custGeom>
              <a:rect b="b" l="l" r="r" t="t"/>
              <a:pathLst>
                <a:path extrusionOk="0" h="1440" w="506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22"/>
            <p:cNvSpPr/>
            <p:nvPr/>
          </p:nvSpPr>
          <p:spPr>
            <a:xfrm>
              <a:off x="14288" y="9525"/>
              <a:ext cx="1771650" cy="3198813"/>
            </a:xfrm>
            <a:custGeom>
              <a:rect b="b" l="l" r="r" t="t"/>
              <a:pathLst>
                <a:path extrusionOk="0" h="673" w="3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22"/>
            <p:cNvSpPr/>
            <p:nvPr/>
          </p:nvSpPr>
          <p:spPr>
            <a:xfrm>
              <a:off x="4763" y="6016625"/>
              <a:ext cx="214313" cy="827088"/>
            </a:xfrm>
            <a:custGeom>
              <a:rect b="b" l="l" r="r" t="t"/>
              <a:pathLst>
                <a:path extrusionOk="0" h="174" w="45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22"/>
            <p:cNvSpPr/>
            <p:nvPr/>
          </p:nvSpPr>
          <p:spPr>
            <a:xfrm>
              <a:off x="14288" y="0"/>
              <a:ext cx="1562100" cy="2228850"/>
            </a:xfrm>
            <a:custGeom>
              <a:rect b="b" l="l" r="r" t="t"/>
              <a:pathLst>
                <a:path extrusionOk="0" h="469" w="32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8" name="Google Shape;68;p22"/>
          <p:cNvGrpSpPr/>
          <p:nvPr/>
        </p:nvGrpSpPr>
        <p:grpSpPr>
          <a:xfrm>
            <a:off x="799936" y="1699589"/>
            <a:ext cx="3673519" cy="3470421"/>
            <a:chOff x="697883" y="1816768"/>
            <a:chExt cx="3674476" cy="3470421"/>
          </a:xfrm>
        </p:grpSpPr>
        <p:sp>
          <p:nvSpPr>
            <p:cNvPr id="69" name="Google Shape;69;p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2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2" name="Google Shape;72;p22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99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" type="body"/>
          </p:nvPr>
        </p:nvSpPr>
        <p:spPr>
          <a:xfrm>
            <a:off x="5117115" y="803186"/>
            <a:ext cx="6280237" cy="52486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433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indent="-35433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indent="-35433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indent="-35432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indent="-35432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indent="-35432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indent="-35432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indent="-35432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/>
        </p:txBody>
      </p:sp>
      <p:sp>
        <p:nvSpPr>
          <p:cNvPr id="74" name="Google Shape;74;p22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2"/>
          <p:cNvSpPr txBox="1"/>
          <p:nvPr>
            <p:ph idx="11" type="ftr"/>
          </p:nvPr>
        </p:nvSpPr>
        <p:spPr>
          <a:xfrm>
            <a:off x="804462" y="6227064"/>
            <a:ext cx="10585995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2" type="sldNum"/>
          </p:nvPr>
        </p:nvSpPr>
        <p:spPr>
          <a:xfrm>
            <a:off x="10467153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ölüm Üst Bilgisi" type="secHead">
  <p:cSld name="SECTION_HEADER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23"/>
          <p:cNvGrpSpPr/>
          <p:nvPr/>
        </p:nvGrpSpPr>
        <p:grpSpPr>
          <a:xfrm>
            <a:off x="-329588" y="-59376"/>
            <a:ext cx="12512592" cy="6923798"/>
            <a:chOff x="-329674" y="-51881"/>
            <a:chExt cx="12515851" cy="6923798"/>
          </a:xfrm>
        </p:grpSpPr>
        <p:sp>
          <p:nvSpPr>
            <p:cNvPr id="79" name="Google Shape;79;p23"/>
            <p:cNvSpPr/>
            <p:nvPr/>
          </p:nvSpPr>
          <p:spPr>
            <a:xfrm>
              <a:off x="-329674" y="1298404"/>
              <a:ext cx="9702800" cy="5573512"/>
            </a:xfrm>
            <a:custGeom>
              <a:rect b="b" l="l" r="r" t="t"/>
              <a:pathLst>
                <a:path extrusionOk="0" h="1169" w="2038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23"/>
            <p:cNvSpPr/>
            <p:nvPr/>
          </p:nvSpPr>
          <p:spPr>
            <a:xfrm>
              <a:off x="670451" y="2018236"/>
              <a:ext cx="7373938" cy="4848892"/>
            </a:xfrm>
            <a:custGeom>
              <a:rect b="b" l="l" r="r" t="t"/>
              <a:pathLst>
                <a:path extrusionOk="0" h="1017" w="1549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23"/>
            <p:cNvSpPr/>
            <p:nvPr/>
          </p:nvSpPr>
          <p:spPr>
            <a:xfrm>
              <a:off x="251351" y="1788400"/>
              <a:ext cx="8035925" cy="5083516"/>
            </a:xfrm>
            <a:custGeom>
              <a:rect b="b" l="l" r="r" t="t"/>
              <a:pathLst>
                <a:path extrusionOk="0" h="1066" w="1688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23"/>
            <p:cNvSpPr/>
            <p:nvPr/>
          </p:nvSpPr>
          <p:spPr>
            <a:xfrm>
              <a:off x="-1061" y="549842"/>
              <a:ext cx="10334625" cy="6322075"/>
            </a:xfrm>
            <a:custGeom>
              <a:rect b="b" l="l" r="r" t="t"/>
              <a:pathLst>
                <a:path extrusionOk="0" h="1326" w="2171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23"/>
            <p:cNvSpPr/>
            <p:nvPr/>
          </p:nvSpPr>
          <p:spPr>
            <a:xfrm>
              <a:off x="3701" y="6186246"/>
              <a:ext cx="504825" cy="681527"/>
            </a:xfrm>
            <a:custGeom>
              <a:rect b="b" l="l" r="r" t="t"/>
              <a:pathLst>
                <a:path extrusionOk="0" h="143" w="106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23"/>
            <p:cNvSpPr/>
            <p:nvPr/>
          </p:nvSpPr>
          <p:spPr>
            <a:xfrm>
              <a:off x="-1061" y="-51881"/>
              <a:ext cx="11091863" cy="6923796"/>
            </a:xfrm>
            <a:custGeom>
              <a:rect b="b" l="l" r="r" t="t"/>
              <a:pathLst>
                <a:path extrusionOk="0" h="1452" w="233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23"/>
            <p:cNvSpPr/>
            <p:nvPr/>
          </p:nvSpPr>
          <p:spPr>
            <a:xfrm>
              <a:off x="5426601" y="5579"/>
              <a:ext cx="5788025" cy="6847184"/>
            </a:xfrm>
            <a:custGeom>
              <a:rect b="b" l="l" r="r" t="t"/>
              <a:pathLst>
                <a:path extrusionOk="0" h="1436" w="121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23"/>
            <p:cNvSpPr/>
            <p:nvPr/>
          </p:nvSpPr>
          <p:spPr>
            <a:xfrm>
              <a:off x="-1061" y="5579"/>
              <a:ext cx="1057275" cy="614491"/>
            </a:xfrm>
            <a:custGeom>
              <a:rect b="b" l="l" r="r" t="t"/>
              <a:pathLst>
                <a:path extrusionOk="0" h="129" w="222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23"/>
            <p:cNvSpPr/>
            <p:nvPr/>
          </p:nvSpPr>
          <p:spPr>
            <a:xfrm>
              <a:off x="5821889" y="5579"/>
              <a:ext cx="5588000" cy="6866337"/>
            </a:xfrm>
            <a:custGeom>
              <a:rect b="b" l="l" r="r" t="t"/>
              <a:pathLst>
                <a:path extrusionOk="0" h="1440" w="1174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23"/>
            <p:cNvSpPr/>
            <p:nvPr/>
          </p:nvSpPr>
          <p:spPr>
            <a:xfrm>
              <a:off x="3701" y="790"/>
              <a:ext cx="595313" cy="352734"/>
            </a:xfrm>
            <a:custGeom>
              <a:rect b="b" l="l" r="r" t="t"/>
              <a:pathLst>
                <a:path extrusionOk="0" h="74" w="125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23"/>
            <p:cNvSpPr/>
            <p:nvPr/>
          </p:nvSpPr>
          <p:spPr>
            <a:xfrm>
              <a:off x="6012389" y="5579"/>
              <a:ext cx="5497513" cy="6866337"/>
            </a:xfrm>
            <a:custGeom>
              <a:rect b="b" l="l" r="r" t="t"/>
              <a:pathLst>
                <a:path extrusionOk="0" h="1440" w="1155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23"/>
            <p:cNvSpPr/>
            <p:nvPr/>
          </p:nvSpPr>
          <p:spPr>
            <a:xfrm>
              <a:off x="-1061" y="5579"/>
              <a:ext cx="357188" cy="213875"/>
            </a:xfrm>
            <a:custGeom>
              <a:rect b="b" l="l" r="r" t="t"/>
              <a:pathLst>
                <a:path extrusionOk="0" h="45" w="7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23"/>
            <p:cNvSpPr/>
            <p:nvPr/>
          </p:nvSpPr>
          <p:spPr>
            <a:xfrm>
              <a:off x="6210826" y="790"/>
              <a:ext cx="5522913" cy="6871126"/>
            </a:xfrm>
            <a:custGeom>
              <a:rect b="b" l="l" r="r" t="t"/>
              <a:pathLst>
                <a:path extrusionOk="0" h="1441" w="116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23"/>
            <p:cNvSpPr/>
            <p:nvPr/>
          </p:nvSpPr>
          <p:spPr>
            <a:xfrm>
              <a:off x="6463239" y="5579"/>
              <a:ext cx="5413375" cy="6866337"/>
            </a:xfrm>
            <a:custGeom>
              <a:rect b="b" l="l" r="r" t="t"/>
              <a:pathLst>
                <a:path extrusionOk="0" h="1440" w="1137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23"/>
            <p:cNvSpPr/>
            <p:nvPr/>
          </p:nvSpPr>
          <p:spPr>
            <a:xfrm>
              <a:off x="6877576" y="5579"/>
              <a:ext cx="5037138" cy="6861550"/>
            </a:xfrm>
            <a:custGeom>
              <a:rect b="b" l="l" r="r" t="t"/>
              <a:pathLst>
                <a:path extrusionOk="0" h="1439" w="1058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23"/>
            <p:cNvSpPr/>
            <p:nvPr/>
          </p:nvSpPr>
          <p:spPr>
            <a:xfrm>
              <a:off x="8768289" y="5579"/>
              <a:ext cx="3417888" cy="2742066"/>
            </a:xfrm>
            <a:custGeom>
              <a:rect b="b" l="l" r="r" t="t"/>
              <a:pathLst>
                <a:path extrusionOk="0" h="575" w="718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23"/>
            <p:cNvSpPr/>
            <p:nvPr/>
          </p:nvSpPr>
          <p:spPr>
            <a:xfrm>
              <a:off x="9235014" y="10367"/>
              <a:ext cx="2951163" cy="2555325"/>
            </a:xfrm>
            <a:custGeom>
              <a:rect b="b" l="l" r="r" t="t"/>
              <a:pathLst>
                <a:path extrusionOk="0" h="536" w="62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23"/>
            <p:cNvSpPr/>
            <p:nvPr/>
          </p:nvSpPr>
          <p:spPr>
            <a:xfrm>
              <a:off x="10020826" y="5579"/>
              <a:ext cx="2165350" cy="1358265"/>
            </a:xfrm>
            <a:custGeom>
              <a:rect b="b" l="l" r="r" t="t"/>
              <a:pathLst>
                <a:path extrusionOk="0" h="285" w="45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23"/>
            <p:cNvSpPr/>
            <p:nvPr/>
          </p:nvSpPr>
          <p:spPr>
            <a:xfrm>
              <a:off x="11290826" y="5579"/>
              <a:ext cx="895350" cy="534687"/>
            </a:xfrm>
            <a:custGeom>
              <a:rect b="b" l="l" r="r" t="t"/>
              <a:pathLst>
                <a:path extrusionOk="0" h="112" w="188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" name="Google Shape;98;p23"/>
          <p:cNvGrpSpPr/>
          <p:nvPr/>
        </p:nvGrpSpPr>
        <p:grpSpPr>
          <a:xfrm>
            <a:off x="3258697" y="1186484"/>
            <a:ext cx="5664669" cy="4477933"/>
            <a:chOff x="3259545" y="1186483"/>
            <a:chExt cx="5666145" cy="4477933"/>
          </a:xfrm>
        </p:grpSpPr>
        <p:sp>
          <p:nvSpPr>
            <p:cNvPr id="99" name="Google Shape;99;p23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23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23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2" name="Google Shape;102;p23"/>
          <p:cNvSpPr txBox="1"/>
          <p:nvPr>
            <p:ph type="title"/>
          </p:nvPr>
        </p:nvSpPr>
        <p:spPr>
          <a:xfrm>
            <a:off x="3343345" y="2074730"/>
            <a:ext cx="5488794" cy="168939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228600" spcFirstLastPara="1" rIns="228600" wrap="square" tIns="22860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4399"/>
              <a:buFont typeface="Calibri"/>
              <a:buNone/>
              <a:defRPr sz="4399"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3"/>
          <p:cNvSpPr txBox="1"/>
          <p:nvPr>
            <p:ph idx="1" type="body"/>
          </p:nvPr>
        </p:nvSpPr>
        <p:spPr>
          <a:xfrm>
            <a:off x="3343345" y="3846851"/>
            <a:ext cx="5488793" cy="13837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79"/>
              <a:buNone/>
              <a:defRPr sz="1799">
                <a:solidFill>
                  <a:srgbClr val="FFFEFF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79"/>
              <a:buNone/>
              <a:defRPr sz="1799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79"/>
              <a:buNone/>
              <a:defRPr sz="1799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4" name="Google Shape;104;p23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1" type="ftr"/>
          </p:nvPr>
        </p:nvSpPr>
        <p:spPr>
          <a:xfrm>
            <a:off x="804462" y="6227064"/>
            <a:ext cx="10585995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3"/>
          <p:cNvSpPr txBox="1"/>
          <p:nvPr>
            <p:ph idx="12" type="sldNum"/>
          </p:nvPr>
        </p:nvSpPr>
        <p:spPr>
          <a:xfrm>
            <a:off x="10467153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İki İçerik" type="twoObj">
  <p:cSld name="TWO_OBJECT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oogle Shape;108;p24"/>
          <p:cNvGrpSpPr/>
          <p:nvPr/>
        </p:nvGrpSpPr>
        <p:grpSpPr>
          <a:xfrm>
            <a:off x="-417404" y="0"/>
            <a:ext cx="12580837" cy="6853238"/>
            <a:chOff x="-417513" y="0"/>
            <a:chExt cx="12584114" cy="6853238"/>
          </a:xfrm>
        </p:grpSpPr>
        <p:sp>
          <p:nvSpPr>
            <p:cNvPr id="109" name="Google Shape;109;p24"/>
            <p:cNvSpPr/>
            <p:nvPr/>
          </p:nvSpPr>
          <p:spPr>
            <a:xfrm>
              <a:off x="1306513" y="0"/>
              <a:ext cx="3862388" cy="6843713"/>
            </a:xfrm>
            <a:custGeom>
              <a:rect b="b" l="l" r="r" t="t"/>
              <a:pathLst>
                <a:path extrusionOk="0" h="1440" w="813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24"/>
            <p:cNvSpPr/>
            <p:nvPr/>
          </p:nvSpPr>
          <p:spPr>
            <a:xfrm>
              <a:off x="10626725" y="9525"/>
              <a:ext cx="1539875" cy="555625"/>
            </a:xfrm>
            <a:custGeom>
              <a:rect b="b" l="l" r="r" t="t"/>
              <a:pathLst>
                <a:path extrusionOk="0" h="117" w="324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24"/>
            <p:cNvSpPr/>
            <p:nvPr/>
          </p:nvSpPr>
          <p:spPr>
            <a:xfrm>
              <a:off x="10247313" y="5013325"/>
              <a:ext cx="1919288" cy="1830388"/>
            </a:xfrm>
            <a:custGeom>
              <a:rect b="b" l="l" r="r" t="t"/>
              <a:pathLst>
                <a:path extrusionOk="0" h="385" w="404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24"/>
            <p:cNvSpPr/>
            <p:nvPr/>
          </p:nvSpPr>
          <p:spPr>
            <a:xfrm>
              <a:off x="1120775" y="0"/>
              <a:ext cx="3676650" cy="6843713"/>
            </a:xfrm>
            <a:custGeom>
              <a:rect b="b" l="l" r="r" t="t"/>
              <a:pathLst>
                <a:path extrusionOk="0" h="1440" w="774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24"/>
            <p:cNvSpPr/>
            <p:nvPr/>
          </p:nvSpPr>
          <p:spPr>
            <a:xfrm>
              <a:off x="11202988" y="9525"/>
              <a:ext cx="963613" cy="366713"/>
            </a:xfrm>
            <a:custGeom>
              <a:rect b="b" l="l" r="r" t="t"/>
              <a:pathLst>
                <a:path extrusionOk="0" h="77" w="203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24"/>
            <p:cNvSpPr/>
            <p:nvPr/>
          </p:nvSpPr>
          <p:spPr>
            <a:xfrm>
              <a:off x="10494963" y="5275263"/>
              <a:ext cx="1666875" cy="1577975"/>
            </a:xfrm>
            <a:custGeom>
              <a:rect b="b" l="l" r="r" t="t"/>
              <a:pathLst>
                <a:path extrusionOk="0" h="332" w="351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24"/>
            <p:cNvSpPr/>
            <p:nvPr/>
          </p:nvSpPr>
          <p:spPr>
            <a:xfrm>
              <a:off x="1001713" y="0"/>
              <a:ext cx="3621088" cy="6843713"/>
            </a:xfrm>
            <a:custGeom>
              <a:rect b="b" l="l" r="r" t="t"/>
              <a:pathLst>
                <a:path extrusionOk="0" h="1440" w="762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24"/>
            <p:cNvSpPr/>
            <p:nvPr/>
          </p:nvSpPr>
          <p:spPr>
            <a:xfrm>
              <a:off x="11501438" y="9525"/>
              <a:ext cx="665163" cy="257175"/>
            </a:xfrm>
            <a:custGeom>
              <a:rect b="b" l="l" r="r" t="t"/>
              <a:pathLst>
                <a:path extrusionOk="0" h="54" w="14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24"/>
            <p:cNvSpPr/>
            <p:nvPr/>
          </p:nvSpPr>
          <p:spPr>
            <a:xfrm>
              <a:off x="10641013" y="5408613"/>
              <a:ext cx="1525588" cy="1435100"/>
            </a:xfrm>
            <a:custGeom>
              <a:rect b="b" l="l" r="r" t="t"/>
              <a:pathLst>
                <a:path extrusionOk="0" h="302" w="321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24"/>
            <p:cNvSpPr/>
            <p:nvPr/>
          </p:nvSpPr>
          <p:spPr>
            <a:xfrm>
              <a:off x="1001713" y="0"/>
              <a:ext cx="3244850" cy="6843713"/>
            </a:xfrm>
            <a:custGeom>
              <a:rect b="b" l="l" r="r" t="t"/>
              <a:pathLst>
                <a:path extrusionOk="0" h="1440" w="683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24"/>
            <p:cNvSpPr/>
            <p:nvPr/>
          </p:nvSpPr>
          <p:spPr>
            <a:xfrm>
              <a:off x="10802938" y="5518150"/>
              <a:ext cx="1363663" cy="1325563"/>
            </a:xfrm>
            <a:custGeom>
              <a:rect b="b" l="l" r="r" t="t"/>
              <a:pathLst>
                <a:path extrusionOk="0" h="279" w="287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24"/>
            <p:cNvSpPr/>
            <p:nvPr/>
          </p:nvSpPr>
          <p:spPr>
            <a:xfrm>
              <a:off x="889000" y="0"/>
              <a:ext cx="3230563" cy="6843713"/>
            </a:xfrm>
            <a:custGeom>
              <a:rect b="b" l="l" r="r" t="t"/>
              <a:pathLst>
                <a:path extrusionOk="0" h="1440" w="68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4"/>
            <p:cNvSpPr/>
            <p:nvPr/>
          </p:nvSpPr>
          <p:spPr>
            <a:xfrm>
              <a:off x="10979150" y="5694363"/>
              <a:ext cx="1187450" cy="1149350"/>
            </a:xfrm>
            <a:custGeom>
              <a:rect b="b" l="l" r="r" t="t"/>
              <a:pathLst>
                <a:path extrusionOk="0" h="242" w="25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24"/>
            <p:cNvSpPr/>
            <p:nvPr/>
          </p:nvSpPr>
          <p:spPr>
            <a:xfrm>
              <a:off x="484188" y="0"/>
              <a:ext cx="3421063" cy="6843713"/>
            </a:xfrm>
            <a:custGeom>
              <a:rect b="b" l="l" r="r" t="t"/>
              <a:pathLst>
                <a:path extrusionOk="0" h="1440" w="72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24"/>
            <p:cNvSpPr/>
            <p:nvPr/>
          </p:nvSpPr>
          <p:spPr>
            <a:xfrm>
              <a:off x="11287125" y="6049963"/>
              <a:ext cx="879475" cy="793750"/>
            </a:xfrm>
            <a:custGeom>
              <a:rect b="b" l="l" r="r" t="t"/>
              <a:pathLst>
                <a:path extrusionOk="0" h="167" w="185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24"/>
            <p:cNvSpPr/>
            <p:nvPr/>
          </p:nvSpPr>
          <p:spPr>
            <a:xfrm>
              <a:off x="598488" y="0"/>
              <a:ext cx="2717800" cy="6843713"/>
            </a:xfrm>
            <a:custGeom>
              <a:rect b="b" l="l" r="r" t="t"/>
              <a:pathLst>
                <a:path extrusionOk="0" h="1440" w="572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24"/>
            <p:cNvSpPr/>
            <p:nvPr/>
          </p:nvSpPr>
          <p:spPr>
            <a:xfrm>
              <a:off x="261938" y="0"/>
              <a:ext cx="2944813" cy="6843713"/>
            </a:xfrm>
            <a:custGeom>
              <a:rect b="b" l="l" r="r" t="t"/>
              <a:pathLst>
                <a:path extrusionOk="0" h="1440" w="62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lg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24"/>
            <p:cNvSpPr/>
            <p:nvPr/>
          </p:nvSpPr>
          <p:spPr>
            <a:xfrm>
              <a:off x="-417513" y="0"/>
              <a:ext cx="2403475" cy="6843713"/>
            </a:xfrm>
            <a:custGeom>
              <a:rect b="b" l="l" r="r" t="t"/>
              <a:pathLst>
                <a:path extrusionOk="0" h="1440" w="506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24"/>
            <p:cNvSpPr/>
            <p:nvPr/>
          </p:nvSpPr>
          <p:spPr>
            <a:xfrm>
              <a:off x="14288" y="9525"/>
              <a:ext cx="1771650" cy="3198813"/>
            </a:xfrm>
            <a:custGeom>
              <a:rect b="b" l="l" r="r" t="t"/>
              <a:pathLst>
                <a:path extrusionOk="0" h="673" w="3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24"/>
            <p:cNvSpPr/>
            <p:nvPr/>
          </p:nvSpPr>
          <p:spPr>
            <a:xfrm>
              <a:off x="4763" y="6016625"/>
              <a:ext cx="214313" cy="827088"/>
            </a:xfrm>
            <a:custGeom>
              <a:rect b="b" l="l" r="r" t="t"/>
              <a:pathLst>
                <a:path extrusionOk="0" h="174" w="45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24"/>
            <p:cNvSpPr/>
            <p:nvPr/>
          </p:nvSpPr>
          <p:spPr>
            <a:xfrm>
              <a:off x="14288" y="0"/>
              <a:ext cx="1562100" cy="2228850"/>
            </a:xfrm>
            <a:custGeom>
              <a:rect b="b" l="l" r="r" t="t"/>
              <a:pathLst>
                <a:path extrusionOk="0" h="469" w="32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0" name="Google Shape;130;p24"/>
          <p:cNvGrpSpPr/>
          <p:nvPr/>
        </p:nvGrpSpPr>
        <p:grpSpPr>
          <a:xfrm>
            <a:off x="799936" y="1699589"/>
            <a:ext cx="3673519" cy="3470421"/>
            <a:chOff x="697883" y="1816768"/>
            <a:chExt cx="3674476" cy="3470421"/>
          </a:xfrm>
        </p:grpSpPr>
        <p:sp>
          <p:nvSpPr>
            <p:cNvPr id="131" name="Google Shape;131;p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24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4" name="Google Shape;134;p24"/>
          <p:cNvSpPr txBox="1"/>
          <p:nvPr>
            <p:ph type="title"/>
          </p:nvPr>
        </p:nvSpPr>
        <p:spPr>
          <a:xfrm>
            <a:off x="888769" y="2339670"/>
            <a:ext cx="3499916" cy="247006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99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4"/>
          <p:cNvSpPr txBox="1"/>
          <p:nvPr>
            <p:ph idx="1" type="body"/>
          </p:nvPr>
        </p:nvSpPr>
        <p:spPr>
          <a:xfrm>
            <a:off x="5119545" y="803188"/>
            <a:ext cx="6267958" cy="23826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433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indent="-35433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indent="-35433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indent="-35432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indent="-35432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indent="-35432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indent="-35432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indent="-35432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/>
        </p:txBody>
      </p:sp>
      <p:sp>
        <p:nvSpPr>
          <p:cNvPr id="136" name="Google Shape;136;p24"/>
          <p:cNvSpPr txBox="1"/>
          <p:nvPr>
            <p:ph idx="2" type="body"/>
          </p:nvPr>
        </p:nvSpPr>
        <p:spPr>
          <a:xfrm>
            <a:off x="5117114" y="3672162"/>
            <a:ext cx="6270389" cy="23835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433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indent="-35433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indent="-35433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indent="-35432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indent="-35432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indent="-35432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indent="-35432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indent="-35432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/>
        </p:txBody>
      </p:sp>
      <p:sp>
        <p:nvSpPr>
          <p:cNvPr id="137" name="Google Shape;137;p24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4"/>
          <p:cNvSpPr txBox="1"/>
          <p:nvPr>
            <p:ph idx="11" type="ftr"/>
          </p:nvPr>
        </p:nvSpPr>
        <p:spPr>
          <a:xfrm>
            <a:off x="804462" y="6227064"/>
            <a:ext cx="10585995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4"/>
          <p:cNvSpPr txBox="1"/>
          <p:nvPr>
            <p:ph idx="12" type="sldNum"/>
          </p:nvPr>
        </p:nvSpPr>
        <p:spPr>
          <a:xfrm>
            <a:off x="10467153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rşılaştırma" type="twoTxTwoObj">
  <p:cSld name="TWO_OBJECTS_WITH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oogle Shape;141;p25"/>
          <p:cNvGrpSpPr/>
          <p:nvPr/>
        </p:nvGrpSpPr>
        <p:grpSpPr>
          <a:xfrm>
            <a:off x="-417404" y="0"/>
            <a:ext cx="12580837" cy="6853238"/>
            <a:chOff x="-417513" y="0"/>
            <a:chExt cx="12584114" cy="6853238"/>
          </a:xfrm>
        </p:grpSpPr>
        <p:sp>
          <p:nvSpPr>
            <p:cNvPr id="142" name="Google Shape;142;p25"/>
            <p:cNvSpPr/>
            <p:nvPr/>
          </p:nvSpPr>
          <p:spPr>
            <a:xfrm>
              <a:off x="1306513" y="0"/>
              <a:ext cx="3862388" cy="6843713"/>
            </a:xfrm>
            <a:custGeom>
              <a:rect b="b" l="l" r="r" t="t"/>
              <a:pathLst>
                <a:path extrusionOk="0" h="1440" w="813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25"/>
            <p:cNvSpPr/>
            <p:nvPr/>
          </p:nvSpPr>
          <p:spPr>
            <a:xfrm>
              <a:off x="10626725" y="9525"/>
              <a:ext cx="1539875" cy="555625"/>
            </a:xfrm>
            <a:custGeom>
              <a:rect b="b" l="l" r="r" t="t"/>
              <a:pathLst>
                <a:path extrusionOk="0" h="117" w="324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25"/>
            <p:cNvSpPr/>
            <p:nvPr/>
          </p:nvSpPr>
          <p:spPr>
            <a:xfrm>
              <a:off x="10247313" y="5013325"/>
              <a:ext cx="1919288" cy="1830388"/>
            </a:xfrm>
            <a:custGeom>
              <a:rect b="b" l="l" r="r" t="t"/>
              <a:pathLst>
                <a:path extrusionOk="0" h="385" w="404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25"/>
            <p:cNvSpPr/>
            <p:nvPr/>
          </p:nvSpPr>
          <p:spPr>
            <a:xfrm>
              <a:off x="1120775" y="0"/>
              <a:ext cx="3676650" cy="6843713"/>
            </a:xfrm>
            <a:custGeom>
              <a:rect b="b" l="l" r="r" t="t"/>
              <a:pathLst>
                <a:path extrusionOk="0" h="1440" w="774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25"/>
            <p:cNvSpPr/>
            <p:nvPr/>
          </p:nvSpPr>
          <p:spPr>
            <a:xfrm>
              <a:off x="11202988" y="9525"/>
              <a:ext cx="963613" cy="366713"/>
            </a:xfrm>
            <a:custGeom>
              <a:rect b="b" l="l" r="r" t="t"/>
              <a:pathLst>
                <a:path extrusionOk="0" h="77" w="203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25"/>
            <p:cNvSpPr/>
            <p:nvPr/>
          </p:nvSpPr>
          <p:spPr>
            <a:xfrm>
              <a:off x="10494963" y="5275263"/>
              <a:ext cx="1666875" cy="1577975"/>
            </a:xfrm>
            <a:custGeom>
              <a:rect b="b" l="l" r="r" t="t"/>
              <a:pathLst>
                <a:path extrusionOk="0" h="332" w="351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25"/>
            <p:cNvSpPr/>
            <p:nvPr/>
          </p:nvSpPr>
          <p:spPr>
            <a:xfrm>
              <a:off x="1001713" y="0"/>
              <a:ext cx="3621088" cy="6843713"/>
            </a:xfrm>
            <a:custGeom>
              <a:rect b="b" l="l" r="r" t="t"/>
              <a:pathLst>
                <a:path extrusionOk="0" h="1440" w="762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25"/>
            <p:cNvSpPr/>
            <p:nvPr/>
          </p:nvSpPr>
          <p:spPr>
            <a:xfrm>
              <a:off x="11501438" y="9525"/>
              <a:ext cx="665163" cy="257175"/>
            </a:xfrm>
            <a:custGeom>
              <a:rect b="b" l="l" r="r" t="t"/>
              <a:pathLst>
                <a:path extrusionOk="0" h="54" w="14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25"/>
            <p:cNvSpPr/>
            <p:nvPr/>
          </p:nvSpPr>
          <p:spPr>
            <a:xfrm>
              <a:off x="10641013" y="5408613"/>
              <a:ext cx="1525588" cy="1435100"/>
            </a:xfrm>
            <a:custGeom>
              <a:rect b="b" l="l" r="r" t="t"/>
              <a:pathLst>
                <a:path extrusionOk="0" h="302" w="321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25"/>
            <p:cNvSpPr/>
            <p:nvPr/>
          </p:nvSpPr>
          <p:spPr>
            <a:xfrm>
              <a:off x="1001713" y="0"/>
              <a:ext cx="3244850" cy="6843713"/>
            </a:xfrm>
            <a:custGeom>
              <a:rect b="b" l="l" r="r" t="t"/>
              <a:pathLst>
                <a:path extrusionOk="0" h="1440" w="683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25"/>
            <p:cNvSpPr/>
            <p:nvPr/>
          </p:nvSpPr>
          <p:spPr>
            <a:xfrm>
              <a:off x="10802938" y="5518150"/>
              <a:ext cx="1363663" cy="1325563"/>
            </a:xfrm>
            <a:custGeom>
              <a:rect b="b" l="l" r="r" t="t"/>
              <a:pathLst>
                <a:path extrusionOk="0" h="279" w="287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25"/>
            <p:cNvSpPr/>
            <p:nvPr/>
          </p:nvSpPr>
          <p:spPr>
            <a:xfrm>
              <a:off x="889000" y="0"/>
              <a:ext cx="3230563" cy="6843713"/>
            </a:xfrm>
            <a:custGeom>
              <a:rect b="b" l="l" r="r" t="t"/>
              <a:pathLst>
                <a:path extrusionOk="0" h="1440" w="68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25"/>
            <p:cNvSpPr/>
            <p:nvPr/>
          </p:nvSpPr>
          <p:spPr>
            <a:xfrm>
              <a:off x="10979150" y="5694363"/>
              <a:ext cx="1187450" cy="1149350"/>
            </a:xfrm>
            <a:custGeom>
              <a:rect b="b" l="l" r="r" t="t"/>
              <a:pathLst>
                <a:path extrusionOk="0" h="242" w="25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25"/>
            <p:cNvSpPr/>
            <p:nvPr/>
          </p:nvSpPr>
          <p:spPr>
            <a:xfrm>
              <a:off x="484188" y="0"/>
              <a:ext cx="3421063" cy="6843713"/>
            </a:xfrm>
            <a:custGeom>
              <a:rect b="b" l="l" r="r" t="t"/>
              <a:pathLst>
                <a:path extrusionOk="0" h="1440" w="72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25"/>
            <p:cNvSpPr/>
            <p:nvPr/>
          </p:nvSpPr>
          <p:spPr>
            <a:xfrm>
              <a:off x="11287125" y="6049963"/>
              <a:ext cx="879475" cy="793750"/>
            </a:xfrm>
            <a:custGeom>
              <a:rect b="b" l="l" r="r" t="t"/>
              <a:pathLst>
                <a:path extrusionOk="0" h="167" w="185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5"/>
            <p:cNvSpPr/>
            <p:nvPr/>
          </p:nvSpPr>
          <p:spPr>
            <a:xfrm>
              <a:off x="598488" y="0"/>
              <a:ext cx="2717800" cy="6843713"/>
            </a:xfrm>
            <a:custGeom>
              <a:rect b="b" l="l" r="r" t="t"/>
              <a:pathLst>
                <a:path extrusionOk="0" h="1440" w="572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5"/>
            <p:cNvSpPr/>
            <p:nvPr/>
          </p:nvSpPr>
          <p:spPr>
            <a:xfrm>
              <a:off x="261938" y="0"/>
              <a:ext cx="2944813" cy="6843713"/>
            </a:xfrm>
            <a:custGeom>
              <a:rect b="b" l="l" r="r" t="t"/>
              <a:pathLst>
                <a:path extrusionOk="0" h="1440" w="62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lg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5"/>
            <p:cNvSpPr/>
            <p:nvPr/>
          </p:nvSpPr>
          <p:spPr>
            <a:xfrm>
              <a:off x="-417513" y="0"/>
              <a:ext cx="2403475" cy="6843713"/>
            </a:xfrm>
            <a:custGeom>
              <a:rect b="b" l="l" r="r" t="t"/>
              <a:pathLst>
                <a:path extrusionOk="0" h="1440" w="506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25"/>
            <p:cNvSpPr/>
            <p:nvPr/>
          </p:nvSpPr>
          <p:spPr>
            <a:xfrm>
              <a:off x="14288" y="9525"/>
              <a:ext cx="1771650" cy="3198813"/>
            </a:xfrm>
            <a:custGeom>
              <a:rect b="b" l="l" r="r" t="t"/>
              <a:pathLst>
                <a:path extrusionOk="0" h="673" w="3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25"/>
            <p:cNvSpPr/>
            <p:nvPr/>
          </p:nvSpPr>
          <p:spPr>
            <a:xfrm>
              <a:off x="4763" y="6016625"/>
              <a:ext cx="214313" cy="827088"/>
            </a:xfrm>
            <a:custGeom>
              <a:rect b="b" l="l" r="r" t="t"/>
              <a:pathLst>
                <a:path extrusionOk="0" h="174" w="45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5"/>
            <p:cNvSpPr/>
            <p:nvPr/>
          </p:nvSpPr>
          <p:spPr>
            <a:xfrm>
              <a:off x="14288" y="0"/>
              <a:ext cx="1562100" cy="2228850"/>
            </a:xfrm>
            <a:custGeom>
              <a:rect b="b" l="l" r="r" t="t"/>
              <a:pathLst>
                <a:path extrusionOk="0" h="469" w="32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3" name="Google Shape;163;p25"/>
          <p:cNvGrpSpPr/>
          <p:nvPr/>
        </p:nvGrpSpPr>
        <p:grpSpPr>
          <a:xfrm>
            <a:off x="799936" y="1699589"/>
            <a:ext cx="3673519" cy="3470421"/>
            <a:chOff x="697883" y="1816768"/>
            <a:chExt cx="3674476" cy="3470421"/>
          </a:xfrm>
        </p:grpSpPr>
        <p:sp>
          <p:nvSpPr>
            <p:cNvPr id="164" name="Google Shape;164;p25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25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25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7" name="Google Shape;167;p25"/>
          <p:cNvSpPr txBox="1"/>
          <p:nvPr>
            <p:ph type="title"/>
          </p:nvPr>
        </p:nvSpPr>
        <p:spPr>
          <a:xfrm>
            <a:off x="888770" y="2363916"/>
            <a:ext cx="3499916" cy="2460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99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25"/>
          <p:cNvSpPr txBox="1"/>
          <p:nvPr>
            <p:ph idx="1" type="body"/>
          </p:nvPr>
        </p:nvSpPr>
        <p:spPr>
          <a:xfrm>
            <a:off x="5123803" y="803185"/>
            <a:ext cx="6263456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19"/>
              <a:buNone/>
              <a:defRPr b="0" sz="2199" cap="none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199"/>
              <a:buNone/>
              <a:defRPr b="1" sz="1999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79"/>
              <a:buNone/>
              <a:defRPr b="1" sz="1799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9pPr>
          </a:lstStyle>
          <a:p/>
        </p:txBody>
      </p:sp>
      <p:sp>
        <p:nvSpPr>
          <p:cNvPr id="169" name="Google Shape;169;p25"/>
          <p:cNvSpPr txBox="1"/>
          <p:nvPr>
            <p:ph idx="2" type="body"/>
          </p:nvPr>
        </p:nvSpPr>
        <p:spPr>
          <a:xfrm>
            <a:off x="5123970" y="1488986"/>
            <a:ext cx="6262719" cy="1696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433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indent="-35433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indent="-35433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indent="-35432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indent="-35432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indent="-35432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indent="-35432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indent="-35432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/>
        </p:txBody>
      </p:sp>
      <p:sp>
        <p:nvSpPr>
          <p:cNvPr id="170" name="Google Shape;170;p25"/>
          <p:cNvSpPr txBox="1"/>
          <p:nvPr>
            <p:ph idx="3" type="body"/>
          </p:nvPr>
        </p:nvSpPr>
        <p:spPr>
          <a:xfrm>
            <a:off x="5117320" y="3665887"/>
            <a:ext cx="6262783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19"/>
              <a:buNone/>
              <a:defRPr b="0" sz="2199" cap="none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199"/>
              <a:buNone/>
              <a:defRPr b="1" sz="1999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79"/>
              <a:buNone/>
              <a:defRPr b="1" sz="1799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b="1" sz="1600"/>
            </a:lvl9pPr>
          </a:lstStyle>
          <a:p/>
        </p:txBody>
      </p:sp>
      <p:sp>
        <p:nvSpPr>
          <p:cNvPr id="171" name="Google Shape;171;p25"/>
          <p:cNvSpPr txBox="1"/>
          <p:nvPr>
            <p:ph idx="4" type="body"/>
          </p:nvPr>
        </p:nvSpPr>
        <p:spPr>
          <a:xfrm>
            <a:off x="5117114" y="4351687"/>
            <a:ext cx="6263956" cy="170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433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indent="-35433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indent="-35433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indent="-35432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indent="-35432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indent="-35432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indent="-35432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indent="-35432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/>
        </p:txBody>
      </p:sp>
      <p:sp>
        <p:nvSpPr>
          <p:cNvPr id="172" name="Google Shape;172;p25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25"/>
          <p:cNvSpPr txBox="1"/>
          <p:nvPr>
            <p:ph idx="11" type="ftr"/>
          </p:nvPr>
        </p:nvSpPr>
        <p:spPr>
          <a:xfrm>
            <a:off x="804462" y="6227064"/>
            <a:ext cx="10585995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25"/>
          <p:cNvSpPr txBox="1"/>
          <p:nvPr>
            <p:ph idx="12" type="sldNum"/>
          </p:nvPr>
        </p:nvSpPr>
        <p:spPr>
          <a:xfrm>
            <a:off x="10467153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Yalnızca Başlık" type="titleOnly">
  <p:cSld name="TITLE_ONLY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26"/>
          <p:cNvGrpSpPr/>
          <p:nvPr/>
        </p:nvGrpSpPr>
        <p:grpSpPr>
          <a:xfrm>
            <a:off x="-417404" y="0"/>
            <a:ext cx="12580837" cy="6853238"/>
            <a:chOff x="-417513" y="0"/>
            <a:chExt cx="12584114" cy="6853238"/>
          </a:xfrm>
        </p:grpSpPr>
        <p:sp>
          <p:nvSpPr>
            <p:cNvPr id="177" name="Google Shape;177;p26"/>
            <p:cNvSpPr/>
            <p:nvPr/>
          </p:nvSpPr>
          <p:spPr>
            <a:xfrm>
              <a:off x="1306513" y="0"/>
              <a:ext cx="3862388" cy="6843713"/>
            </a:xfrm>
            <a:custGeom>
              <a:rect b="b" l="l" r="r" t="t"/>
              <a:pathLst>
                <a:path extrusionOk="0" h="1440" w="813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6"/>
            <p:cNvSpPr/>
            <p:nvPr/>
          </p:nvSpPr>
          <p:spPr>
            <a:xfrm>
              <a:off x="10626725" y="9525"/>
              <a:ext cx="1539875" cy="555625"/>
            </a:xfrm>
            <a:custGeom>
              <a:rect b="b" l="l" r="r" t="t"/>
              <a:pathLst>
                <a:path extrusionOk="0" h="117" w="324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26"/>
            <p:cNvSpPr/>
            <p:nvPr/>
          </p:nvSpPr>
          <p:spPr>
            <a:xfrm>
              <a:off x="10247313" y="5013325"/>
              <a:ext cx="1919288" cy="1830388"/>
            </a:xfrm>
            <a:custGeom>
              <a:rect b="b" l="l" r="r" t="t"/>
              <a:pathLst>
                <a:path extrusionOk="0" h="385" w="404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26"/>
            <p:cNvSpPr/>
            <p:nvPr/>
          </p:nvSpPr>
          <p:spPr>
            <a:xfrm>
              <a:off x="1120775" y="0"/>
              <a:ext cx="3676650" cy="6843713"/>
            </a:xfrm>
            <a:custGeom>
              <a:rect b="b" l="l" r="r" t="t"/>
              <a:pathLst>
                <a:path extrusionOk="0" h="1440" w="774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6"/>
            <p:cNvSpPr/>
            <p:nvPr/>
          </p:nvSpPr>
          <p:spPr>
            <a:xfrm>
              <a:off x="11202988" y="9525"/>
              <a:ext cx="963613" cy="366713"/>
            </a:xfrm>
            <a:custGeom>
              <a:rect b="b" l="l" r="r" t="t"/>
              <a:pathLst>
                <a:path extrusionOk="0" h="77" w="203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6"/>
            <p:cNvSpPr/>
            <p:nvPr/>
          </p:nvSpPr>
          <p:spPr>
            <a:xfrm>
              <a:off x="10494963" y="5275263"/>
              <a:ext cx="1666875" cy="1577975"/>
            </a:xfrm>
            <a:custGeom>
              <a:rect b="b" l="l" r="r" t="t"/>
              <a:pathLst>
                <a:path extrusionOk="0" h="332" w="351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6"/>
            <p:cNvSpPr/>
            <p:nvPr/>
          </p:nvSpPr>
          <p:spPr>
            <a:xfrm>
              <a:off x="1001713" y="0"/>
              <a:ext cx="3621088" cy="6843713"/>
            </a:xfrm>
            <a:custGeom>
              <a:rect b="b" l="l" r="r" t="t"/>
              <a:pathLst>
                <a:path extrusionOk="0" h="1440" w="762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26"/>
            <p:cNvSpPr/>
            <p:nvPr/>
          </p:nvSpPr>
          <p:spPr>
            <a:xfrm>
              <a:off x="11501438" y="9525"/>
              <a:ext cx="665163" cy="257175"/>
            </a:xfrm>
            <a:custGeom>
              <a:rect b="b" l="l" r="r" t="t"/>
              <a:pathLst>
                <a:path extrusionOk="0" h="54" w="14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26"/>
            <p:cNvSpPr/>
            <p:nvPr/>
          </p:nvSpPr>
          <p:spPr>
            <a:xfrm>
              <a:off x="10641013" y="5408613"/>
              <a:ext cx="1525588" cy="1435100"/>
            </a:xfrm>
            <a:custGeom>
              <a:rect b="b" l="l" r="r" t="t"/>
              <a:pathLst>
                <a:path extrusionOk="0" h="302" w="321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26"/>
            <p:cNvSpPr/>
            <p:nvPr/>
          </p:nvSpPr>
          <p:spPr>
            <a:xfrm>
              <a:off x="1001713" y="0"/>
              <a:ext cx="3244850" cy="6843713"/>
            </a:xfrm>
            <a:custGeom>
              <a:rect b="b" l="l" r="r" t="t"/>
              <a:pathLst>
                <a:path extrusionOk="0" h="1440" w="683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26"/>
            <p:cNvSpPr/>
            <p:nvPr/>
          </p:nvSpPr>
          <p:spPr>
            <a:xfrm>
              <a:off x="10802938" y="5518150"/>
              <a:ext cx="1363663" cy="1325563"/>
            </a:xfrm>
            <a:custGeom>
              <a:rect b="b" l="l" r="r" t="t"/>
              <a:pathLst>
                <a:path extrusionOk="0" h="279" w="287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26"/>
            <p:cNvSpPr/>
            <p:nvPr/>
          </p:nvSpPr>
          <p:spPr>
            <a:xfrm>
              <a:off x="889000" y="0"/>
              <a:ext cx="3230563" cy="6843713"/>
            </a:xfrm>
            <a:custGeom>
              <a:rect b="b" l="l" r="r" t="t"/>
              <a:pathLst>
                <a:path extrusionOk="0" h="1440" w="68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26"/>
            <p:cNvSpPr/>
            <p:nvPr/>
          </p:nvSpPr>
          <p:spPr>
            <a:xfrm>
              <a:off x="10979150" y="5694363"/>
              <a:ext cx="1187450" cy="1149350"/>
            </a:xfrm>
            <a:custGeom>
              <a:rect b="b" l="l" r="r" t="t"/>
              <a:pathLst>
                <a:path extrusionOk="0" h="242" w="25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6"/>
            <p:cNvSpPr/>
            <p:nvPr/>
          </p:nvSpPr>
          <p:spPr>
            <a:xfrm>
              <a:off x="484188" y="0"/>
              <a:ext cx="3421063" cy="6843713"/>
            </a:xfrm>
            <a:custGeom>
              <a:rect b="b" l="l" r="r" t="t"/>
              <a:pathLst>
                <a:path extrusionOk="0" h="1440" w="72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26"/>
            <p:cNvSpPr/>
            <p:nvPr/>
          </p:nvSpPr>
          <p:spPr>
            <a:xfrm>
              <a:off x="11287125" y="6049963"/>
              <a:ext cx="879475" cy="793750"/>
            </a:xfrm>
            <a:custGeom>
              <a:rect b="b" l="l" r="r" t="t"/>
              <a:pathLst>
                <a:path extrusionOk="0" h="167" w="185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26"/>
            <p:cNvSpPr/>
            <p:nvPr/>
          </p:nvSpPr>
          <p:spPr>
            <a:xfrm>
              <a:off x="598488" y="0"/>
              <a:ext cx="2717800" cy="6843713"/>
            </a:xfrm>
            <a:custGeom>
              <a:rect b="b" l="l" r="r" t="t"/>
              <a:pathLst>
                <a:path extrusionOk="0" h="1440" w="572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6"/>
            <p:cNvSpPr/>
            <p:nvPr/>
          </p:nvSpPr>
          <p:spPr>
            <a:xfrm>
              <a:off x="261938" y="0"/>
              <a:ext cx="2944813" cy="6843713"/>
            </a:xfrm>
            <a:custGeom>
              <a:rect b="b" l="l" r="r" t="t"/>
              <a:pathLst>
                <a:path extrusionOk="0" h="1440" w="62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lg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26"/>
            <p:cNvSpPr/>
            <p:nvPr/>
          </p:nvSpPr>
          <p:spPr>
            <a:xfrm>
              <a:off x="-417513" y="0"/>
              <a:ext cx="2403475" cy="6843713"/>
            </a:xfrm>
            <a:custGeom>
              <a:rect b="b" l="l" r="r" t="t"/>
              <a:pathLst>
                <a:path extrusionOk="0" h="1440" w="506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26"/>
            <p:cNvSpPr/>
            <p:nvPr/>
          </p:nvSpPr>
          <p:spPr>
            <a:xfrm>
              <a:off x="14288" y="9525"/>
              <a:ext cx="1771650" cy="3198813"/>
            </a:xfrm>
            <a:custGeom>
              <a:rect b="b" l="l" r="r" t="t"/>
              <a:pathLst>
                <a:path extrusionOk="0" h="673" w="3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26"/>
            <p:cNvSpPr/>
            <p:nvPr/>
          </p:nvSpPr>
          <p:spPr>
            <a:xfrm>
              <a:off x="4763" y="6016625"/>
              <a:ext cx="214313" cy="827088"/>
            </a:xfrm>
            <a:custGeom>
              <a:rect b="b" l="l" r="r" t="t"/>
              <a:pathLst>
                <a:path extrusionOk="0" h="174" w="45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26"/>
            <p:cNvSpPr/>
            <p:nvPr/>
          </p:nvSpPr>
          <p:spPr>
            <a:xfrm>
              <a:off x="14288" y="0"/>
              <a:ext cx="1562100" cy="2228850"/>
            </a:xfrm>
            <a:custGeom>
              <a:rect b="b" l="l" r="r" t="t"/>
              <a:pathLst>
                <a:path extrusionOk="0" h="469" w="32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" name="Google Shape;198;p26"/>
          <p:cNvGrpSpPr/>
          <p:nvPr/>
        </p:nvGrpSpPr>
        <p:grpSpPr>
          <a:xfrm>
            <a:off x="799936" y="1699589"/>
            <a:ext cx="3673519" cy="3470421"/>
            <a:chOff x="697883" y="1816768"/>
            <a:chExt cx="3674476" cy="3470421"/>
          </a:xfrm>
        </p:grpSpPr>
        <p:sp>
          <p:nvSpPr>
            <p:cNvPr id="199" name="Google Shape;199;p26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26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2" name="Google Shape;202;p26"/>
          <p:cNvSpPr txBox="1"/>
          <p:nvPr>
            <p:ph type="title"/>
          </p:nvPr>
        </p:nvSpPr>
        <p:spPr>
          <a:xfrm>
            <a:off x="888401" y="2349925"/>
            <a:ext cx="3500284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99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26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26"/>
          <p:cNvSpPr txBox="1"/>
          <p:nvPr>
            <p:ph idx="11" type="ftr"/>
          </p:nvPr>
        </p:nvSpPr>
        <p:spPr>
          <a:xfrm>
            <a:off x="804462" y="6227064"/>
            <a:ext cx="10585995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26"/>
          <p:cNvSpPr txBox="1"/>
          <p:nvPr>
            <p:ph idx="12" type="sldNum"/>
          </p:nvPr>
        </p:nvSpPr>
        <p:spPr>
          <a:xfrm>
            <a:off x="10467153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ş" type="blank">
  <p:cSld name="BLANK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7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27"/>
          <p:cNvSpPr txBox="1"/>
          <p:nvPr>
            <p:ph idx="11" type="ftr"/>
          </p:nvPr>
        </p:nvSpPr>
        <p:spPr>
          <a:xfrm>
            <a:off x="804462" y="6227064"/>
            <a:ext cx="10585995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27"/>
          <p:cNvSpPr txBox="1"/>
          <p:nvPr>
            <p:ph idx="12" type="sldNum"/>
          </p:nvPr>
        </p:nvSpPr>
        <p:spPr>
          <a:xfrm>
            <a:off x="10467153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lı İçerik" type="objTx">
  <p:cSld name="OBJECT_WITH_CAPTION_TEXT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oogle Shape;211;p28"/>
          <p:cNvGrpSpPr/>
          <p:nvPr/>
        </p:nvGrpSpPr>
        <p:grpSpPr>
          <a:xfrm>
            <a:off x="-417404" y="0"/>
            <a:ext cx="12580837" cy="6853238"/>
            <a:chOff x="-417513" y="0"/>
            <a:chExt cx="12584114" cy="6853238"/>
          </a:xfrm>
        </p:grpSpPr>
        <p:sp>
          <p:nvSpPr>
            <p:cNvPr id="212" name="Google Shape;212;p28"/>
            <p:cNvSpPr/>
            <p:nvPr/>
          </p:nvSpPr>
          <p:spPr>
            <a:xfrm>
              <a:off x="1306513" y="0"/>
              <a:ext cx="3862388" cy="6843713"/>
            </a:xfrm>
            <a:custGeom>
              <a:rect b="b" l="l" r="r" t="t"/>
              <a:pathLst>
                <a:path extrusionOk="0" h="1440" w="813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8"/>
            <p:cNvSpPr/>
            <p:nvPr/>
          </p:nvSpPr>
          <p:spPr>
            <a:xfrm>
              <a:off x="10626725" y="9525"/>
              <a:ext cx="1539875" cy="555625"/>
            </a:xfrm>
            <a:custGeom>
              <a:rect b="b" l="l" r="r" t="t"/>
              <a:pathLst>
                <a:path extrusionOk="0" h="117" w="324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28"/>
            <p:cNvSpPr/>
            <p:nvPr/>
          </p:nvSpPr>
          <p:spPr>
            <a:xfrm>
              <a:off x="10247313" y="5013325"/>
              <a:ext cx="1919288" cy="1830388"/>
            </a:xfrm>
            <a:custGeom>
              <a:rect b="b" l="l" r="r" t="t"/>
              <a:pathLst>
                <a:path extrusionOk="0" h="385" w="404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28"/>
            <p:cNvSpPr/>
            <p:nvPr/>
          </p:nvSpPr>
          <p:spPr>
            <a:xfrm>
              <a:off x="1120775" y="0"/>
              <a:ext cx="3676650" cy="6843713"/>
            </a:xfrm>
            <a:custGeom>
              <a:rect b="b" l="l" r="r" t="t"/>
              <a:pathLst>
                <a:path extrusionOk="0" h="1440" w="774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8"/>
            <p:cNvSpPr/>
            <p:nvPr/>
          </p:nvSpPr>
          <p:spPr>
            <a:xfrm>
              <a:off x="11202988" y="9525"/>
              <a:ext cx="963613" cy="366713"/>
            </a:xfrm>
            <a:custGeom>
              <a:rect b="b" l="l" r="r" t="t"/>
              <a:pathLst>
                <a:path extrusionOk="0" h="77" w="203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28"/>
            <p:cNvSpPr/>
            <p:nvPr/>
          </p:nvSpPr>
          <p:spPr>
            <a:xfrm>
              <a:off x="10494963" y="5275263"/>
              <a:ext cx="1666875" cy="1577975"/>
            </a:xfrm>
            <a:custGeom>
              <a:rect b="b" l="l" r="r" t="t"/>
              <a:pathLst>
                <a:path extrusionOk="0" h="332" w="351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28"/>
            <p:cNvSpPr/>
            <p:nvPr/>
          </p:nvSpPr>
          <p:spPr>
            <a:xfrm>
              <a:off x="1001713" y="0"/>
              <a:ext cx="3621088" cy="6843713"/>
            </a:xfrm>
            <a:custGeom>
              <a:rect b="b" l="l" r="r" t="t"/>
              <a:pathLst>
                <a:path extrusionOk="0" h="1440" w="762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8"/>
            <p:cNvSpPr/>
            <p:nvPr/>
          </p:nvSpPr>
          <p:spPr>
            <a:xfrm>
              <a:off x="11501438" y="9525"/>
              <a:ext cx="665163" cy="257175"/>
            </a:xfrm>
            <a:custGeom>
              <a:rect b="b" l="l" r="r" t="t"/>
              <a:pathLst>
                <a:path extrusionOk="0" h="54" w="14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28"/>
            <p:cNvSpPr/>
            <p:nvPr/>
          </p:nvSpPr>
          <p:spPr>
            <a:xfrm>
              <a:off x="10641013" y="5408613"/>
              <a:ext cx="1525588" cy="1435100"/>
            </a:xfrm>
            <a:custGeom>
              <a:rect b="b" l="l" r="r" t="t"/>
              <a:pathLst>
                <a:path extrusionOk="0" h="302" w="321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28"/>
            <p:cNvSpPr/>
            <p:nvPr/>
          </p:nvSpPr>
          <p:spPr>
            <a:xfrm>
              <a:off x="1001713" y="0"/>
              <a:ext cx="3244850" cy="6843713"/>
            </a:xfrm>
            <a:custGeom>
              <a:rect b="b" l="l" r="r" t="t"/>
              <a:pathLst>
                <a:path extrusionOk="0" h="1440" w="683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28"/>
            <p:cNvSpPr/>
            <p:nvPr/>
          </p:nvSpPr>
          <p:spPr>
            <a:xfrm>
              <a:off x="10802938" y="5518150"/>
              <a:ext cx="1363663" cy="1325563"/>
            </a:xfrm>
            <a:custGeom>
              <a:rect b="b" l="l" r="r" t="t"/>
              <a:pathLst>
                <a:path extrusionOk="0" h="279" w="287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28"/>
            <p:cNvSpPr/>
            <p:nvPr/>
          </p:nvSpPr>
          <p:spPr>
            <a:xfrm>
              <a:off x="889000" y="0"/>
              <a:ext cx="3230563" cy="6843713"/>
            </a:xfrm>
            <a:custGeom>
              <a:rect b="b" l="l" r="r" t="t"/>
              <a:pathLst>
                <a:path extrusionOk="0" h="1440" w="68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8"/>
            <p:cNvSpPr/>
            <p:nvPr/>
          </p:nvSpPr>
          <p:spPr>
            <a:xfrm>
              <a:off x="10979150" y="5694363"/>
              <a:ext cx="1187450" cy="1149350"/>
            </a:xfrm>
            <a:custGeom>
              <a:rect b="b" l="l" r="r" t="t"/>
              <a:pathLst>
                <a:path extrusionOk="0" h="242" w="25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28"/>
            <p:cNvSpPr/>
            <p:nvPr/>
          </p:nvSpPr>
          <p:spPr>
            <a:xfrm>
              <a:off x="484188" y="0"/>
              <a:ext cx="3421063" cy="6843713"/>
            </a:xfrm>
            <a:custGeom>
              <a:rect b="b" l="l" r="r" t="t"/>
              <a:pathLst>
                <a:path extrusionOk="0" h="1440" w="72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28"/>
            <p:cNvSpPr/>
            <p:nvPr/>
          </p:nvSpPr>
          <p:spPr>
            <a:xfrm>
              <a:off x="11287125" y="6049963"/>
              <a:ext cx="879475" cy="793750"/>
            </a:xfrm>
            <a:custGeom>
              <a:rect b="b" l="l" r="r" t="t"/>
              <a:pathLst>
                <a:path extrusionOk="0" h="167" w="185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28"/>
            <p:cNvSpPr/>
            <p:nvPr/>
          </p:nvSpPr>
          <p:spPr>
            <a:xfrm>
              <a:off x="598488" y="0"/>
              <a:ext cx="2717800" cy="6843713"/>
            </a:xfrm>
            <a:custGeom>
              <a:rect b="b" l="l" r="r" t="t"/>
              <a:pathLst>
                <a:path extrusionOk="0" h="1440" w="572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28"/>
            <p:cNvSpPr/>
            <p:nvPr/>
          </p:nvSpPr>
          <p:spPr>
            <a:xfrm>
              <a:off x="261938" y="0"/>
              <a:ext cx="2944813" cy="6843713"/>
            </a:xfrm>
            <a:custGeom>
              <a:rect b="b" l="l" r="r" t="t"/>
              <a:pathLst>
                <a:path extrusionOk="0" h="1440" w="62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lg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8"/>
            <p:cNvSpPr/>
            <p:nvPr/>
          </p:nvSpPr>
          <p:spPr>
            <a:xfrm>
              <a:off x="-417513" y="0"/>
              <a:ext cx="2403475" cy="6843713"/>
            </a:xfrm>
            <a:custGeom>
              <a:rect b="b" l="l" r="r" t="t"/>
              <a:pathLst>
                <a:path extrusionOk="0" h="1440" w="506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28"/>
            <p:cNvSpPr/>
            <p:nvPr/>
          </p:nvSpPr>
          <p:spPr>
            <a:xfrm>
              <a:off x="14288" y="9525"/>
              <a:ext cx="1771650" cy="3198813"/>
            </a:xfrm>
            <a:custGeom>
              <a:rect b="b" l="l" r="r" t="t"/>
              <a:pathLst>
                <a:path extrusionOk="0" h="673" w="3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8"/>
            <p:cNvSpPr/>
            <p:nvPr/>
          </p:nvSpPr>
          <p:spPr>
            <a:xfrm>
              <a:off x="4763" y="6016625"/>
              <a:ext cx="214313" cy="827088"/>
            </a:xfrm>
            <a:custGeom>
              <a:rect b="b" l="l" r="r" t="t"/>
              <a:pathLst>
                <a:path extrusionOk="0" h="174" w="45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8"/>
            <p:cNvSpPr/>
            <p:nvPr/>
          </p:nvSpPr>
          <p:spPr>
            <a:xfrm>
              <a:off x="14288" y="0"/>
              <a:ext cx="1562100" cy="2228850"/>
            </a:xfrm>
            <a:custGeom>
              <a:rect b="b" l="l" r="r" t="t"/>
              <a:pathLst>
                <a:path extrusionOk="0" h="469" w="32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3" name="Google Shape;233;p28"/>
          <p:cNvGrpSpPr/>
          <p:nvPr/>
        </p:nvGrpSpPr>
        <p:grpSpPr>
          <a:xfrm>
            <a:off x="799936" y="1699589"/>
            <a:ext cx="3673519" cy="3470421"/>
            <a:chOff x="697883" y="1816768"/>
            <a:chExt cx="3674476" cy="3470421"/>
          </a:xfrm>
        </p:grpSpPr>
        <p:sp>
          <p:nvSpPr>
            <p:cNvPr id="234" name="Google Shape;234;p28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8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8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7" name="Google Shape;237;p28"/>
          <p:cNvSpPr txBox="1"/>
          <p:nvPr>
            <p:ph type="title"/>
          </p:nvPr>
        </p:nvSpPr>
        <p:spPr>
          <a:xfrm>
            <a:off x="888400" y="2352026"/>
            <a:ext cx="3500285" cy="122329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228600" spcFirstLastPara="1" rIns="228600" wrap="square" tIns="22860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199"/>
              <a:buFont typeface="Calibri"/>
              <a:buNone/>
              <a:defRPr sz="3199"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8" name="Google Shape;238;p28"/>
          <p:cNvSpPr txBox="1"/>
          <p:nvPr>
            <p:ph idx="1" type="body"/>
          </p:nvPr>
        </p:nvSpPr>
        <p:spPr>
          <a:xfrm>
            <a:off x="5108653" y="802809"/>
            <a:ext cx="6273401" cy="5249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433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indent="-35433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indent="-35433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indent="-35433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indent="-35432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indent="-35432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indent="-35432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indent="-35432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indent="-35432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/>
        </p:txBody>
      </p:sp>
      <p:sp>
        <p:nvSpPr>
          <p:cNvPr id="239" name="Google Shape;239;p28"/>
          <p:cNvSpPr txBox="1"/>
          <p:nvPr>
            <p:ph idx="2" type="body"/>
          </p:nvPr>
        </p:nvSpPr>
        <p:spPr>
          <a:xfrm>
            <a:off x="888400" y="3580186"/>
            <a:ext cx="3500285" cy="1221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FFFEFF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3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9pPr>
          </a:lstStyle>
          <a:p/>
        </p:txBody>
      </p:sp>
      <p:sp>
        <p:nvSpPr>
          <p:cNvPr id="240" name="Google Shape;240;p28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1" name="Google Shape;241;p28"/>
          <p:cNvSpPr txBox="1"/>
          <p:nvPr>
            <p:ph idx="11" type="ftr"/>
          </p:nvPr>
        </p:nvSpPr>
        <p:spPr>
          <a:xfrm>
            <a:off x="804462" y="6227064"/>
            <a:ext cx="10585995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28"/>
          <p:cNvSpPr txBox="1"/>
          <p:nvPr>
            <p:ph idx="12" type="sldNum"/>
          </p:nvPr>
        </p:nvSpPr>
        <p:spPr>
          <a:xfrm>
            <a:off x="10467153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lı Resim" type="picTx">
  <p:cSld name="PICTURE_WITH_CAPTION_TEXT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" name="Google Shape;244;p29"/>
          <p:cNvGrpSpPr/>
          <p:nvPr/>
        </p:nvGrpSpPr>
        <p:grpSpPr>
          <a:xfrm>
            <a:off x="-329588" y="-59376"/>
            <a:ext cx="12512592" cy="6923798"/>
            <a:chOff x="-329674" y="-51881"/>
            <a:chExt cx="12515851" cy="6923798"/>
          </a:xfrm>
        </p:grpSpPr>
        <p:sp>
          <p:nvSpPr>
            <p:cNvPr id="245" name="Google Shape;245;p29"/>
            <p:cNvSpPr/>
            <p:nvPr/>
          </p:nvSpPr>
          <p:spPr>
            <a:xfrm>
              <a:off x="-329674" y="1298404"/>
              <a:ext cx="9702800" cy="5573512"/>
            </a:xfrm>
            <a:custGeom>
              <a:rect b="b" l="l" r="r" t="t"/>
              <a:pathLst>
                <a:path extrusionOk="0" h="1169" w="2038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9"/>
            <p:cNvSpPr/>
            <p:nvPr/>
          </p:nvSpPr>
          <p:spPr>
            <a:xfrm>
              <a:off x="670451" y="2018236"/>
              <a:ext cx="7373938" cy="4848892"/>
            </a:xfrm>
            <a:custGeom>
              <a:rect b="b" l="l" r="r" t="t"/>
              <a:pathLst>
                <a:path extrusionOk="0" h="1017" w="1549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9"/>
            <p:cNvSpPr/>
            <p:nvPr/>
          </p:nvSpPr>
          <p:spPr>
            <a:xfrm>
              <a:off x="251351" y="1788400"/>
              <a:ext cx="8035925" cy="5083516"/>
            </a:xfrm>
            <a:custGeom>
              <a:rect b="b" l="l" r="r" t="t"/>
              <a:pathLst>
                <a:path extrusionOk="0" h="1066" w="1688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9"/>
            <p:cNvSpPr/>
            <p:nvPr/>
          </p:nvSpPr>
          <p:spPr>
            <a:xfrm>
              <a:off x="-1061" y="549842"/>
              <a:ext cx="10334625" cy="6322075"/>
            </a:xfrm>
            <a:custGeom>
              <a:rect b="b" l="l" r="r" t="t"/>
              <a:pathLst>
                <a:path extrusionOk="0" h="1326" w="2171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29"/>
            <p:cNvSpPr/>
            <p:nvPr/>
          </p:nvSpPr>
          <p:spPr>
            <a:xfrm>
              <a:off x="3701" y="6186246"/>
              <a:ext cx="504825" cy="681527"/>
            </a:xfrm>
            <a:custGeom>
              <a:rect b="b" l="l" r="r" t="t"/>
              <a:pathLst>
                <a:path extrusionOk="0" h="143" w="106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29"/>
            <p:cNvSpPr/>
            <p:nvPr/>
          </p:nvSpPr>
          <p:spPr>
            <a:xfrm>
              <a:off x="-1061" y="-51881"/>
              <a:ext cx="11091863" cy="6923796"/>
            </a:xfrm>
            <a:custGeom>
              <a:rect b="b" l="l" r="r" t="t"/>
              <a:pathLst>
                <a:path extrusionOk="0" h="1452" w="233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9"/>
            <p:cNvSpPr/>
            <p:nvPr/>
          </p:nvSpPr>
          <p:spPr>
            <a:xfrm>
              <a:off x="5426601" y="5579"/>
              <a:ext cx="5788025" cy="6847184"/>
            </a:xfrm>
            <a:custGeom>
              <a:rect b="b" l="l" r="r" t="t"/>
              <a:pathLst>
                <a:path extrusionOk="0" h="1436" w="121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9"/>
            <p:cNvSpPr/>
            <p:nvPr/>
          </p:nvSpPr>
          <p:spPr>
            <a:xfrm>
              <a:off x="-1061" y="5579"/>
              <a:ext cx="1057275" cy="614491"/>
            </a:xfrm>
            <a:custGeom>
              <a:rect b="b" l="l" r="r" t="t"/>
              <a:pathLst>
                <a:path extrusionOk="0" h="129" w="222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9"/>
            <p:cNvSpPr/>
            <p:nvPr/>
          </p:nvSpPr>
          <p:spPr>
            <a:xfrm>
              <a:off x="5821889" y="5579"/>
              <a:ext cx="5588000" cy="6866337"/>
            </a:xfrm>
            <a:custGeom>
              <a:rect b="b" l="l" r="r" t="t"/>
              <a:pathLst>
                <a:path extrusionOk="0" h="1440" w="1174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9"/>
            <p:cNvSpPr/>
            <p:nvPr/>
          </p:nvSpPr>
          <p:spPr>
            <a:xfrm>
              <a:off x="3701" y="790"/>
              <a:ext cx="595313" cy="352734"/>
            </a:xfrm>
            <a:custGeom>
              <a:rect b="b" l="l" r="r" t="t"/>
              <a:pathLst>
                <a:path extrusionOk="0" h="74" w="125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9"/>
            <p:cNvSpPr/>
            <p:nvPr/>
          </p:nvSpPr>
          <p:spPr>
            <a:xfrm>
              <a:off x="6012389" y="5579"/>
              <a:ext cx="5497513" cy="6866337"/>
            </a:xfrm>
            <a:custGeom>
              <a:rect b="b" l="l" r="r" t="t"/>
              <a:pathLst>
                <a:path extrusionOk="0" h="1440" w="1155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9"/>
            <p:cNvSpPr/>
            <p:nvPr/>
          </p:nvSpPr>
          <p:spPr>
            <a:xfrm>
              <a:off x="-1061" y="5579"/>
              <a:ext cx="357188" cy="213875"/>
            </a:xfrm>
            <a:custGeom>
              <a:rect b="b" l="l" r="r" t="t"/>
              <a:pathLst>
                <a:path extrusionOk="0" h="45" w="7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29"/>
            <p:cNvSpPr/>
            <p:nvPr/>
          </p:nvSpPr>
          <p:spPr>
            <a:xfrm>
              <a:off x="6210826" y="790"/>
              <a:ext cx="5522913" cy="6871126"/>
            </a:xfrm>
            <a:custGeom>
              <a:rect b="b" l="l" r="r" t="t"/>
              <a:pathLst>
                <a:path extrusionOk="0" h="1441" w="116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9"/>
            <p:cNvSpPr/>
            <p:nvPr/>
          </p:nvSpPr>
          <p:spPr>
            <a:xfrm>
              <a:off x="6463239" y="5579"/>
              <a:ext cx="5413375" cy="6866337"/>
            </a:xfrm>
            <a:custGeom>
              <a:rect b="b" l="l" r="r" t="t"/>
              <a:pathLst>
                <a:path extrusionOk="0" h="1440" w="1137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29"/>
            <p:cNvSpPr/>
            <p:nvPr/>
          </p:nvSpPr>
          <p:spPr>
            <a:xfrm>
              <a:off x="6877576" y="5579"/>
              <a:ext cx="5037138" cy="6861550"/>
            </a:xfrm>
            <a:custGeom>
              <a:rect b="b" l="l" r="r" t="t"/>
              <a:pathLst>
                <a:path extrusionOk="0" h="1439" w="1058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9"/>
            <p:cNvSpPr/>
            <p:nvPr/>
          </p:nvSpPr>
          <p:spPr>
            <a:xfrm>
              <a:off x="8768289" y="5579"/>
              <a:ext cx="3417888" cy="2742066"/>
            </a:xfrm>
            <a:custGeom>
              <a:rect b="b" l="l" r="r" t="t"/>
              <a:pathLst>
                <a:path extrusionOk="0" h="575" w="718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29"/>
            <p:cNvSpPr/>
            <p:nvPr/>
          </p:nvSpPr>
          <p:spPr>
            <a:xfrm>
              <a:off x="9235014" y="10367"/>
              <a:ext cx="2951163" cy="2555325"/>
            </a:xfrm>
            <a:custGeom>
              <a:rect b="b" l="l" r="r" t="t"/>
              <a:pathLst>
                <a:path extrusionOk="0" h="536" w="62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9"/>
            <p:cNvSpPr/>
            <p:nvPr/>
          </p:nvSpPr>
          <p:spPr>
            <a:xfrm>
              <a:off x="10020826" y="5579"/>
              <a:ext cx="2165350" cy="1358265"/>
            </a:xfrm>
            <a:custGeom>
              <a:rect b="b" l="l" r="r" t="t"/>
              <a:pathLst>
                <a:path extrusionOk="0" h="285" w="45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9"/>
            <p:cNvSpPr/>
            <p:nvPr/>
          </p:nvSpPr>
          <p:spPr>
            <a:xfrm>
              <a:off x="11290826" y="5579"/>
              <a:ext cx="895350" cy="534687"/>
            </a:xfrm>
            <a:custGeom>
              <a:rect b="b" l="l" r="r" t="t"/>
              <a:pathLst>
                <a:path extrusionOk="0" h="112" w="188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4" name="Google Shape;264;p29"/>
          <p:cNvGrpSpPr/>
          <p:nvPr/>
        </p:nvGrpSpPr>
        <p:grpSpPr>
          <a:xfrm>
            <a:off x="805126" y="1698332"/>
            <a:ext cx="5939993" cy="3470421"/>
            <a:chOff x="805336" y="1698331"/>
            <a:chExt cx="5941540" cy="3470421"/>
          </a:xfrm>
        </p:grpSpPr>
        <p:sp>
          <p:nvSpPr>
            <p:cNvPr id="265" name="Google Shape;265;p29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2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29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8" name="Google Shape;268;p29"/>
          <p:cNvSpPr/>
          <p:nvPr>
            <p:ph idx="2" type="pic"/>
          </p:nvPr>
        </p:nvSpPr>
        <p:spPr>
          <a:xfrm>
            <a:off x="7541546" y="0"/>
            <a:ext cx="4647279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</p:sp>
      <p:sp>
        <p:nvSpPr>
          <p:cNvPr id="269" name="Google Shape;269;p29"/>
          <p:cNvSpPr txBox="1"/>
          <p:nvPr>
            <p:ph type="title"/>
          </p:nvPr>
        </p:nvSpPr>
        <p:spPr>
          <a:xfrm>
            <a:off x="885212" y="2360255"/>
            <a:ext cx="5775142" cy="117803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228600" spcFirstLastPara="1" rIns="228600" wrap="square" tIns="22860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599"/>
              <a:buFont typeface="Calibri"/>
              <a:buNone/>
              <a:defRPr sz="3599"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0" name="Google Shape;270;p29"/>
          <p:cNvSpPr txBox="1"/>
          <p:nvPr>
            <p:ph idx="1" type="body"/>
          </p:nvPr>
        </p:nvSpPr>
        <p:spPr>
          <a:xfrm>
            <a:off x="885212" y="3545012"/>
            <a:ext cx="5775142" cy="12741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79"/>
              <a:buNone/>
              <a:defRPr sz="1799">
                <a:solidFill>
                  <a:srgbClr val="FFFEFF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3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9pPr>
          </a:lstStyle>
          <a:p/>
        </p:txBody>
      </p:sp>
      <p:sp>
        <p:nvSpPr>
          <p:cNvPr id="271" name="Google Shape;271;p29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2" name="Google Shape;272;p29"/>
          <p:cNvSpPr txBox="1"/>
          <p:nvPr>
            <p:ph idx="11" type="ftr"/>
          </p:nvPr>
        </p:nvSpPr>
        <p:spPr>
          <a:xfrm>
            <a:off x="804463" y="6227064"/>
            <a:ext cx="5940656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3" name="Google Shape;273;p29"/>
          <p:cNvSpPr txBox="1"/>
          <p:nvPr>
            <p:ph idx="12" type="sldNum"/>
          </p:nvPr>
        </p:nvSpPr>
        <p:spPr>
          <a:xfrm>
            <a:off x="5826859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type="title"/>
          </p:nvPr>
        </p:nvSpPr>
        <p:spPr>
          <a:xfrm>
            <a:off x="890929" y="2358392"/>
            <a:ext cx="3497756" cy="2456485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>
            <a:lvl1pPr lvl="0" marR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99"/>
              <a:buFont typeface="Calibri"/>
              <a:buNone/>
              <a:defRPr b="0" i="0" sz="39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0"/>
          <p:cNvSpPr txBox="1"/>
          <p:nvPr>
            <p:ph idx="1" type="body"/>
          </p:nvPr>
        </p:nvSpPr>
        <p:spPr>
          <a:xfrm>
            <a:off x="5433566" y="794719"/>
            <a:ext cx="5948487" cy="52570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426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79"/>
              <a:buFont typeface="Noto Sans Symbols"/>
              <a:buChar char="▪"/>
              <a:defRPr b="0" i="0" sz="1799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34036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6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326389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54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312419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31242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312420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312420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312420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312420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2" name="Google Shape;12;p20"/>
          <p:cNvSpPr txBox="1"/>
          <p:nvPr>
            <p:ph idx="10" type="dt"/>
          </p:nvPr>
        </p:nvSpPr>
        <p:spPr>
          <a:xfrm>
            <a:off x="804462" y="320040"/>
            <a:ext cx="3656648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3" name="Google Shape;13;p20"/>
          <p:cNvSpPr txBox="1"/>
          <p:nvPr>
            <p:ph idx="11" type="ftr"/>
          </p:nvPr>
        </p:nvSpPr>
        <p:spPr>
          <a:xfrm>
            <a:off x="804462" y="6227064"/>
            <a:ext cx="10585995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4" name="Google Shape;14;p20"/>
          <p:cNvSpPr txBox="1"/>
          <p:nvPr>
            <p:ph idx="12" type="sldNum"/>
          </p:nvPr>
        </p:nvSpPr>
        <p:spPr>
          <a:xfrm>
            <a:off x="10467153" y="320040"/>
            <a:ext cx="914162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344" name="Google Shape;344;p1"/>
          <p:cNvGrpSpPr/>
          <p:nvPr/>
        </p:nvGrpSpPr>
        <p:grpSpPr>
          <a:xfrm>
            <a:off x="-329588" y="-59376"/>
            <a:ext cx="12512592" cy="6923798"/>
            <a:chOff x="-329674" y="-51881"/>
            <a:chExt cx="12515851" cy="6923798"/>
          </a:xfrm>
        </p:grpSpPr>
        <p:sp>
          <p:nvSpPr>
            <p:cNvPr id="345" name="Google Shape;345;p1"/>
            <p:cNvSpPr/>
            <p:nvPr/>
          </p:nvSpPr>
          <p:spPr>
            <a:xfrm>
              <a:off x="-329674" y="1298404"/>
              <a:ext cx="9702800" cy="5573512"/>
            </a:xfrm>
            <a:custGeom>
              <a:rect b="b" l="l" r="r" t="t"/>
              <a:pathLst>
                <a:path extrusionOk="0" h="1169" w="2038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46" name="Google Shape;346;p1"/>
            <p:cNvSpPr/>
            <p:nvPr/>
          </p:nvSpPr>
          <p:spPr>
            <a:xfrm>
              <a:off x="670451" y="2018236"/>
              <a:ext cx="7373938" cy="4848892"/>
            </a:xfrm>
            <a:custGeom>
              <a:rect b="b" l="l" r="r" t="t"/>
              <a:pathLst>
                <a:path extrusionOk="0" h="1017" w="1549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47" name="Google Shape;347;p1"/>
            <p:cNvSpPr/>
            <p:nvPr/>
          </p:nvSpPr>
          <p:spPr>
            <a:xfrm>
              <a:off x="251351" y="1788400"/>
              <a:ext cx="8035925" cy="5083516"/>
            </a:xfrm>
            <a:custGeom>
              <a:rect b="b" l="l" r="r" t="t"/>
              <a:pathLst>
                <a:path extrusionOk="0" h="1066" w="1688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48" name="Google Shape;348;p1"/>
            <p:cNvSpPr/>
            <p:nvPr/>
          </p:nvSpPr>
          <p:spPr>
            <a:xfrm>
              <a:off x="-1061" y="549842"/>
              <a:ext cx="10334625" cy="6322075"/>
            </a:xfrm>
            <a:custGeom>
              <a:rect b="b" l="l" r="r" t="t"/>
              <a:pathLst>
                <a:path extrusionOk="0" h="1326" w="2171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49" name="Google Shape;349;p1"/>
            <p:cNvSpPr/>
            <p:nvPr/>
          </p:nvSpPr>
          <p:spPr>
            <a:xfrm>
              <a:off x="3701" y="6186246"/>
              <a:ext cx="504825" cy="681527"/>
            </a:xfrm>
            <a:custGeom>
              <a:rect b="b" l="l" r="r" t="t"/>
              <a:pathLst>
                <a:path extrusionOk="0" h="143" w="106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0" name="Google Shape;350;p1"/>
            <p:cNvSpPr/>
            <p:nvPr/>
          </p:nvSpPr>
          <p:spPr>
            <a:xfrm>
              <a:off x="-1061" y="-51881"/>
              <a:ext cx="11091863" cy="6923796"/>
            </a:xfrm>
            <a:custGeom>
              <a:rect b="b" l="l" r="r" t="t"/>
              <a:pathLst>
                <a:path extrusionOk="0" h="1452" w="233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1" name="Google Shape;351;p1"/>
            <p:cNvSpPr/>
            <p:nvPr/>
          </p:nvSpPr>
          <p:spPr>
            <a:xfrm>
              <a:off x="5426601" y="5579"/>
              <a:ext cx="5788025" cy="6847184"/>
            </a:xfrm>
            <a:custGeom>
              <a:rect b="b" l="l" r="r" t="t"/>
              <a:pathLst>
                <a:path extrusionOk="0" h="1436" w="121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2" name="Google Shape;352;p1"/>
            <p:cNvSpPr/>
            <p:nvPr/>
          </p:nvSpPr>
          <p:spPr>
            <a:xfrm>
              <a:off x="-1061" y="5579"/>
              <a:ext cx="1057275" cy="614491"/>
            </a:xfrm>
            <a:custGeom>
              <a:rect b="b" l="l" r="r" t="t"/>
              <a:pathLst>
                <a:path extrusionOk="0" h="129" w="222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3" name="Google Shape;353;p1"/>
            <p:cNvSpPr/>
            <p:nvPr/>
          </p:nvSpPr>
          <p:spPr>
            <a:xfrm>
              <a:off x="5821889" y="5579"/>
              <a:ext cx="5588000" cy="6866337"/>
            </a:xfrm>
            <a:custGeom>
              <a:rect b="b" l="l" r="r" t="t"/>
              <a:pathLst>
                <a:path extrusionOk="0" h="1440" w="1174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4" name="Google Shape;354;p1"/>
            <p:cNvSpPr/>
            <p:nvPr/>
          </p:nvSpPr>
          <p:spPr>
            <a:xfrm>
              <a:off x="3701" y="790"/>
              <a:ext cx="595313" cy="352734"/>
            </a:xfrm>
            <a:custGeom>
              <a:rect b="b" l="l" r="r" t="t"/>
              <a:pathLst>
                <a:path extrusionOk="0" h="74" w="125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5" name="Google Shape;355;p1"/>
            <p:cNvSpPr/>
            <p:nvPr/>
          </p:nvSpPr>
          <p:spPr>
            <a:xfrm>
              <a:off x="6012389" y="5579"/>
              <a:ext cx="5497513" cy="6866337"/>
            </a:xfrm>
            <a:custGeom>
              <a:rect b="b" l="l" r="r" t="t"/>
              <a:pathLst>
                <a:path extrusionOk="0" h="1440" w="1155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6" name="Google Shape;356;p1"/>
            <p:cNvSpPr/>
            <p:nvPr/>
          </p:nvSpPr>
          <p:spPr>
            <a:xfrm>
              <a:off x="-1061" y="5579"/>
              <a:ext cx="357188" cy="213875"/>
            </a:xfrm>
            <a:custGeom>
              <a:rect b="b" l="l" r="r" t="t"/>
              <a:pathLst>
                <a:path extrusionOk="0" h="45" w="7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7" name="Google Shape;357;p1"/>
            <p:cNvSpPr/>
            <p:nvPr/>
          </p:nvSpPr>
          <p:spPr>
            <a:xfrm>
              <a:off x="6210826" y="790"/>
              <a:ext cx="5522913" cy="6871126"/>
            </a:xfrm>
            <a:custGeom>
              <a:rect b="b" l="l" r="r" t="t"/>
              <a:pathLst>
                <a:path extrusionOk="0" h="1441" w="116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8" name="Google Shape;358;p1"/>
            <p:cNvSpPr/>
            <p:nvPr/>
          </p:nvSpPr>
          <p:spPr>
            <a:xfrm>
              <a:off x="6463239" y="5579"/>
              <a:ext cx="5413375" cy="6866337"/>
            </a:xfrm>
            <a:custGeom>
              <a:rect b="b" l="l" r="r" t="t"/>
              <a:pathLst>
                <a:path extrusionOk="0" h="1440" w="1137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9" name="Google Shape;359;p1"/>
            <p:cNvSpPr/>
            <p:nvPr/>
          </p:nvSpPr>
          <p:spPr>
            <a:xfrm>
              <a:off x="6877576" y="5579"/>
              <a:ext cx="5037138" cy="6861550"/>
            </a:xfrm>
            <a:custGeom>
              <a:rect b="b" l="l" r="r" t="t"/>
              <a:pathLst>
                <a:path extrusionOk="0" h="1439" w="1058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60" name="Google Shape;360;p1"/>
            <p:cNvSpPr/>
            <p:nvPr/>
          </p:nvSpPr>
          <p:spPr>
            <a:xfrm>
              <a:off x="8768289" y="5579"/>
              <a:ext cx="3417888" cy="2742066"/>
            </a:xfrm>
            <a:custGeom>
              <a:rect b="b" l="l" r="r" t="t"/>
              <a:pathLst>
                <a:path extrusionOk="0" h="575" w="718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61" name="Google Shape;361;p1"/>
            <p:cNvSpPr/>
            <p:nvPr/>
          </p:nvSpPr>
          <p:spPr>
            <a:xfrm>
              <a:off x="9235014" y="10367"/>
              <a:ext cx="2951163" cy="2555325"/>
            </a:xfrm>
            <a:custGeom>
              <a:rect b="b" l="l" r="r" t="t"/>
              <a:pathLst>
                <a:path extrusionOk="0" h="536" w="62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62" name="Google Shape;362;p1"/>
            <p:cNvSpPr/>
            <p:nvPr/>
          </p:nvSpPr>
          <p:spPr>
            <a:xfrm>
              <a:off x="10020826" y="5579"/>
              <a:ext cx="2165350" cy="1358265"/>
            </a:xfrm>
            <a:custGeom>
              <a:rect b="b" l="l" r="r" t="t"/>
              <a:pathLst>
                <a:path extrusionOk="0" h="285" w="45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63" name="Google Shape;363;p1"/>
            <p:cNvSpPr/>
            <p:nvPr/>
          </p:nvSpPr>
          <p:spPr>
            <a:xfrm>
              <a:off x="11290826" y="5579"/>
              <a:ext cx="895350" cy="534687"/>
            </a:xfrm>
            <a:custGeom>
              <a:rect b="b" l="l" r="r" t="t"/>
              <a:pathLst>
                <a:path extrusionOk="0" h="112" w="188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364" name="Google Shape;364;p1"/>
          <p:cNvSpPr/>
          <p:nvPr/>
        </p:nvSpPr>
        <p:spPr>
          <a:xfrm rot="-668471">
            <a:off x="2173349" y="2448612"/>
            <a:ext cx="4417607" cy="4259609"/>
          </a:xfrm>
          <a:custGeom>
            <a:rect b="b" l="l" r="r" t="t"/>
            <a:pathLst>
              <a:path extrusionOk="0" h="4344781" w="450711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365" name="Google Shape;365;p1"/>
          <p:cNvSpPr/>
          <p:nvPr/>
        </p:nvSpPr>
        <p:spPr>
          <a:xfrm>
            <a:off x="2353965" y="691977"/>
            <a:ext cx="7759902" cy="5343064"/>
          </a:xfrm>
          <a:custGeom>
            <a:rect b="b" l="l" r="r" t="t"/>
            <a:pathLst>
              <a:path extrusionOk="0" h="5450297" w="7817532">
                <a:moveTo>
                  <a:pt x="36549" y="2751085"/>
                </a:moveTo>
                <a:cubicBezTo>
                  <a:pt x="-281221" y="925127"/>
                  <a:pt x="1526121" y="-147339"/>
                  <a:pt x="3396884" y="16410"/>
                </a:cubicBezTo>
                <a:cubicBezTo>
                  <a:pt x="5267647" y="180159"/>
                  <a:pt x="7817532" y="1453184"/>
                  <a:pt x="7817532" y="3383382"/>
                </a:cubicBezTo>
                <a:cubicBezTo>
                  <a:pt x="7700800" y="5342763"/>
                  <a:pt x="5024455" y="5532775"/>
                  <a:pt x="3727624" y="5427392"/>
                </a:cubicBezTo>
                <a:cubicBezTo>
                  <a:pt x="2430794" y="5322009"/>
                  <a:pt x="354319" y="4577043"/>
                  <a:pt x="36549" y="27510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366" name="Google Shape;366;p1"/>
          <p:cNvSpPr txBox="1"/>
          <p:nvPr>
            <p:ph type="ctrTitle"/>
          </p:nvPr>
        </p:nvSpPr>
        <p:spPr>
          <a:xfrm>
            <a:off x="2615595" y="2558198"/>
            <a:ext cx="6957634" cy="74856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700"/>
              <a:buFont typeface="Comic Sans MS"/>
              <a:buNone/>
            </a:pPr>
            <a:r>
              <a:rPr lang="tr-TR" sz="3700" cap="none">
                <a:latin typeface="Comic Sans MS"/>
                <a:ea typeface="Comic Sans MS"/>
                <a:cs typeface="Comic Sans MS"/>
                <a:sym typeface="Comic Sans MS"/>
              </a:rPr>
              <a:t>TİK BOZUKLUKLARI</a:t>
            </a:r>
            <a:endParaRPr sz="37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67" name="Google Shape;367;p1"/>
          <p:cNvSpPr txBox="1"/>
          <p:nvPr/>
        </p:nvSpPr>
        <p:spPr>
          <a:xfrm>
            <a:off x="4026083" y="4143241"/>
            <a:ext cx="5382692" cy="13480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Dr. Öğr. Üyesi Uğur TEKEOĞLU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Recep Tayyip Erdoğan Üniversitesi Tıp Fakültesi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Çocuk ve Ergen Ruh Sağlığı ve Hastalıkları Anabilim Dalı 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0"/>
          <p:cNvSpPr txBox="1"/>
          <p:nvPr>
            <p:ph idx="1" type="body"/>
          </p:nvPr>
        </p:nvSpPr>
        <p:spPr>
          <a:xfrm>
            <a:off x="4646612" y="1371600"/>
            <a:ext cx="69342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70"/>
              <a:buNone/>
            </a:pPr>
            <a:r>
              <a:rPr b="1" lang="tr-TR" u="sng">
                <a:latin typeface="Calibri"/>
                <a:ea typeface="Calibri"/>
                <a:cs typeface="Calibri"/>
                <a:sym typeface="Calibri"/>
              </a:rPr>
              <a:t>Enfeksiyonlar: 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b="1" lang="tr-TR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PANDAS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 (STREPTOKOKLA İLİŞKİLİ PEDİYATRİK OTOİMMÜN NÖROPSİKİYATRİK BOZUKLUKLAR): çocukluk çağında  A grubu streptokokal enfeksiyonu takiben gelişen OKB ve/veya tik semptomlarına ilaveten nörolojik belirtilerin oluşturduğu tablo.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b="1" lang="tr-TR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PANS 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(PEDİATRİK AKUT BAŞLANGIÇLI NÖROPSİKİYATRİK SENDROM): Stereptokok enfeksiyonu ile ilişkisinin  her zaman belirgin olmadığı, ani başlayan OKB semptomları (tik eşlik etmek zorunda değil).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GABHS karşı oluşan antikorların moleküler benzerliklerinden dolayı beyin hücrelerine (kaudat çekirdek ve putamene karşı antikorlar) hücum etmelerinin yol açtığı </a:t>
            </a:r>
            <a:endParaRPr/>
          </a:p>
        </p:txBody>
      </p:sp>
      <p:sp>
        <p:nvSpPr>
          <p:cNvPr id="421" name="Google Shape;421;p10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ETİYOLOJİ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11"/>
          <p:cNvSpPr txBox="1"/>
          <p:nvPr>
            <p:ph idx="1" type="body"/>
          </p:nvPr>
        </p:nvSpPr>
        <p:spPr>
          <a:xfrm>
            <a:off x="4646612" y="1600200"/>
            <a:ext cx="5257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70"/>
              <a:buNone/>
            </a:pPr>
            <a:r>
              <a:rPr b="1" lang="tr-TR" u="sng">
                <a:latin typeface="Calibri"/>
                <a:ea typeface="Calibri"/>
                <a:cs typeface="Calibri"/>
                <a:sym typeface="Calibri"/>
              </a:rPr>
              <a:t>Çevresel ve psikolojik: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Perinatal hipoksi/iskemik olaylar, 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Prenatal maternal sigara kullanımı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Yüksek düzeyde androjene maruziyet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b="1" lang="tr-TR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Psikososyal stres</a:t>
            </a:r>
            <a:endParaRPr/>
          </a:p>
          <a:p>
            <a:pPr indent="-97859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79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p11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ETİYOLOJİ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12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TİKLERİ ARTIRAN ETKENLER</a:t>
            </a:r>
            <a:endParaRPr/>
          </a:p>
        </p:txBody>
      </p:sp>
      <p:sp>
        <p:nvSpPr>
          <p:cNvPr id="433" name="Google Shape;433;p12"/>
          <p:cNvSpPr txBox="1"/>
          <p:nvPr>
            <p:ph idx="1" type="body"/>
          </p:nvPr>
        </p:nvSpPr>
        <p:spPr>
          <a:xfrm>
            <a:off x="4722812" y="2095500"/>
            <a:ext cx="6593085" cy="26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531" lvl="0" marL="228531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Streptekokal enfeksiyonlar</a:t>
            </a:r>
            <a:endParaRPr/>
          </a:p>
          <a:p>
            <a:pPr indent="-228531" lvl="0" marL="228531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Psikososyal stres</a:t>
            </a:r>
            <a:endParaRPr/>
          </a:p>
          <a:p>
            <a:pPr indent="-228531" lvl="0" marL="228531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Korku, emosyonel travmaya yol açan olaylar</a:t>
            </a:r>
            <a:endParaRPr/>
          </a:p>
          <a:p>
            <a:pPr indent="-228531" lvl="0" marL="228531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Kişi için çok güçlü olumlu (mutluluk-heyecan) duygulara yol açan olaylar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3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DUYUSAL FENOMEN</a:t>
            </a:r>
            <a:endParaRPr/>
          </a:p>
        </p:txBody>
      </p:sp>
      <p:sp>
        <p:nvSpPr>
          <p:cNvPr id="439" name="Google Shape;439;p13"/>
          <p:cNvSpPr txBox="1"/>
          <p:nvPr>
            <p:ph idx="1" type="body"/>
          </p:nvPr>
        </p:nvSpPr>
        <p:spPr>
          <a:xfrm>
            <a:off x="4799013" y="803186"/>
            <a:ext cx="6598340" cy="52486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531" lvl="0" marL="228531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Tik öncesinde, gelmekte olan tik atağının habercisi niteliğinde bir «his» tarif edilir.</a:t>
            </a:r>
            <a:endParaRPr/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Somatik hipersensitivite</a:t>
            </a:r>
            <a:endParaRPr/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Uyarı niteliğinde</a:t>
            </a:r>
            <a:endParaRPr/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Hapşırma/kaşınma ihtiyacı gibi aniden ortaya çıkar ve hoş olmayan bir fenomendir.</a:t>
            </a:r>
            <a:endParaRPr/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Tikin gelişeceği bölgede, tik öncesinde bir «gerginlik birikimi» ya da «baskı hissi».</a:t>
            </a:r>
            <a:endParaRPr/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Omuz, boğaz, el, ayakların ön kısmı..</a:t>
            </a:r>
            <a:endParaRPr/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KAŞINAN YERİN KİŞİ TARAFINDAN KAŞINMASI GİBİ…</a:t>
            </a:r>
            <a:endParaRPr/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TANIMLANMASI ZOR, ANCAK FARKINDALIĞI TEDAVİ İÇİN ÇOK ÖNEMLİ..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14"/>
          <p:cNvSpPr txBox="1"/>
          <p:nvPr>
            <p:ph idx="1" type="body"/>
          </p:nvPr>
        </p:nvSpPr>
        <p:spPr>
          <a:xfrm>
            <a:off x="4799011" y="1066800"/>
            <a:ext cx="6629401" cy="4848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3554" lvl="0" marL="22352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3946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Hastalığın tanımı, tipik seyri, prognozu, birlikte görülen durumlar (komorbidite ve ek sorunlar) tedaviyi belirler. </a:t>
            </a:r>
            <a:endParaRPr/>
          </a:p>
          <a:p>
            <a:pPr indent="-223554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3946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Tedavi seçenekleri hakkında aile ve çocuk ve ergenlere </a:t>
            </a:r>
            <a:r>
              <a:rPr b="1" lang="tr-TR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psikoeğitim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indent="-223554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3946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Belirtilere karşı toleransı artırıp, stresle başa çıkma becerilerini geliştirmeyi amaçlar. </a:t>
            </a:r>
            <a:endParaRPr/>
          </a:p>
          <a:p>
            <a:pPr indent="-223554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3946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Tipik alevlenmeleri (örn. Hastalık, stres, sıcaklık vs.), hafifletici faktörler (dinlenme, müzik dinleme vs.) gözden geçirilmeli.</a:t>
            </a:r>
            <a:endParaRPr/>
          </a:p>
          <a:p>
            <a:pPr indent="-228565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3946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Eğer tiklerin şiddeti </a:t>
            </a:r>
            <a:r>
              <a:rPr b="1" lang="tr-TR" u="sng">
                <a:latin typeface="Calibri"/>
                <a:ea typeface="Calibri"/>
                <a:cs typeface="Calibri"/>
                <a:sym typeface="Calibri"/>
              </a:rPr>
              <a:t>hafif düzeyde ise 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psikoeğitimi takiben müdahale gerekmez. </a:t>
            </a:r>
            <a:endParaRPr/>
          </a:p>
          <a:p>
            <a:pPr indent="-228565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3946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Tedaviyi planlarken en rahatsız edici durumdan başlanmalı. </a:t>
            </a:r>
            <a:endParaRPr/>
          </a:p>
          <a:p>
            <a:pPr indent="-228565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3946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Birçok durumda; işlev bozukluğuna yol açan ya da yaşam kalitesi üzerinde en fazla etkiye sahip olan tik bozukluğu değil </a:t>
            </a:r>
            <a:r>
              <a:rPr b="1" lang="tr-TR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eşlik eden durum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dur. </a:t>
            </a:r>
            <a:endParaRPr/>
          </a:p>
          <a:p>
            <a:pPr indent="0" lvl="0" marL="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10000"/>
              <a:buFont typeface="Arial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116230" lvl="0" marL="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10000"/>
              <a:buFont typeface="Arial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107289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10000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p14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TEDAVİ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15"/>
          <p:cNvSpPr txBox="1"/>
          <p:nvPr>
            <p:ph idx="1" type="body"/>
          </p:nvPr>
        </p:nvSpPr>
        <p:spPr>
          <a:xfrm>
            <a:off x="4722812" y="1838325"/>
            <a:ext cx="710423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531" lvl="0" marL="228531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70"/>
              <a:buChar char="▪"/>
            </a:pPr>
            <a:r>
              <a:rPr b="1" lang="tr-TR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Davranışsal müdahaleler 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tik tedavisine nonfarmakolojik bir tedavi alternatifi sunmaktadır. 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Duyusal fenomen (</a:t>
            </a:r>
            <a:r>
              <a:rPr b="1" i="1" lang="tr-TR" u="sng">
                <a:latin typeface="Calibri"/>
                <a:ea typeface="Calibri"/>
                <a:cs typeface="Calibri"/>
                <a:sym typeface="Calibri"/>
              </a:rPr>
              <a:t>ALIŞKANLIĞI TERSİNE ÇEVİRME EĞİTİMİ-HRT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) En güçlü davranışsal müdahaledir.</a:t>
            </a:r>
            <a:endParaRPr/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Tik yoğunluğuna etki eden çevresel faktörlerin modifiye edilmesi </a:t>
            </a:r>
            <a:endParaRPr/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Tikleri yönetebilmek üzere bireye spesifik beceriler aktarmayı amaçlayan özelleşmiş davranışçı müdahaleler </a:t>
            </a:r>
            <a:endParaRPr/>
          </a:p>
          <a:p>
            <a:pPr indent="0" lvl="0" marL="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79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Google Shape;451;p15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TEDAVİ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16"/>
          <p:cNvSpPr txBox="1"/>
          <p:nvPr>
            <p:ph idx="1" type="body"/>
          </p:nvPr>
        </p:nvSpPr>
        <p:spPr>
          <a:xfrm>
            <a:off x="4799012" y="1600200"/>
            <a:ext cx="6400800" cy="4581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531" lvl="0" marL="228531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Yaşam kalitesinde ciddi bozulmaya neden olan </a:t>
            </a:r>
            <a:r>
              <a:rPr b="1" lang="tr-TR" sz="1800" u="sng">
                <a:latin typeface="Calibri"/>
                <a:ea typeface="Calibri"/>
                <a:cs typeface="Calibri"/>
                <a:sym typeface="Calibri"/>
              </a:rPr>
              <a:t>orta ile şiddetli tikler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için ya da,</a:t>
            </a:r>
            <a:endParaRPr/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Hem tik belirtileri hem de mevcut komorbid koşulları hedef alan ilaçlara yanıt veren psikiyatrik komorbiditeler mevcut olduğunda düşünülmelidir.</a:t>
            </a:r>
            <a:endParaRPr/>
          </a:p>
          <a:p>
            <a:pPr indent="-228531" lvl="0" marL="228531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Alfa-2 agonistler: </a:t>
            </a:r>
            <a:r>
              <a:rPr b="1" lang="tr-T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klonidin - guanfasin</a:t>
            </a:r>
            <a:endParaRPr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531" lvl="0" marL="228531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Antipsikotikler: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None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1. kuşak: </a:t>
            </a:r>
            <a:r>
              <a:rPr b="1" lang="tr-T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haloperidol – pimozid</a:t>
            </a:r>
            <a:endParaRPr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None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2. kuşak: </a:t>
            </a:r>
            <a:r>
              <a:rPr b="1" lang="tr-T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risperidon – aripiprazol…</a:t>
            </a:r>
            <a:endParaRPr/>
          </a:p>
          <a:p>
            <a:pPr indent="-228531" lvl="0" marL="228531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PANDAS müdahaleleri</a:t>
            </a:r>
            <a:endParaRPr/>
          </a:p>
          <a:p>
            <a:pPr indent="-228531" lvl="0" marL="228531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Komorbidite tedavisi</a:t>
            </a:r>
            <a:endParaRPr/>
          </a:p>
        </p:txBody>
      </p:sp>
      <p:sp>
        <p:nvSpPr>
          <p:cNvPr id="457" name="Google Shape;457;p16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İLAÇ TEDAVİSİ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7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DİĞER TEDAVİLER</a:t>
            </a:r>
            <a:endParaRPr/>
          </a:p>
        </p:txBody>
      </p:sp>
      <p:sp>
        <p:nvSpPr>
          <p:cNvPr id="463" name="Google Shape;463;p17"/>
          <p:cNvSpPr txBox="1"/>
          <p:nvPr>
            <p:ph idx="1" type="body"/>
          </p:nvPr>
        </p:nvSpPr>
        <p:spPr>
          <a:xfrm>
            <a:off x="5020188" y="1927096"/>
            <a:ext cx="6280237" cy="30038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531" lvl="0" marL="228531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Repetitif Transkraniyal Manyetik Stimülasyon (rTMS)</a:t>
            </a:r>
            <a:endParaRPr/>
          </a:p>
          <a:p>
            <a:pPr indent="-228531" lvl="0" marL="228531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Botulinum toksin enjeksiyonu</a:t>
            </a:r>
            <a:endParaRPr/>
          </a:p>
          <a:p>
            <a:pPr indent="-228531" lvl="0" marL="228531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Derin Beyin Stimülasyonu (DBS)</a:t>
            </a:r>
            <a:endParaRPr/>
          </a:p>
          <a:p>
            <a:pPr indent="-228531" lvl="0" marL="228531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Nörocerrahi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102870" lvl="0" marL="228531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79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18"/>
          <p:cNvSpPr txBox="1"/>
          <p:nvPr>
            <p:ph idx="1" type="body"/>
          </p:nvPr>
        </p:nvSpPr>
        <p:spPr>
          <a:xfrm>
            <a:off x="4646612" y="1524000"/>
            <a:ext cx="6775218" cy="4863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3520" lvl="0" marL="22352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DEHB'nin tik varlığında tedavisi zaman zaman tik şiddetinin kötüleşmesi nedeniyle zor olabilir. 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Yapılan son çalışmalar stimulanlarla tik şiddetinin artmadığını gösterdi, ancak FDA’de stimulanlar için tik varlığı kontrendike bir durum olarak gösterilmektedir. 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b="1" lang="tr-T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Metilfenidat, 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klonidin ve plasebo arasında tiklerin kötüleşmesinde fark gözlenmemiştir. 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b="1" lang="tr-T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Atomoksetin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 kullanımı ile Dehb semptomlarının yanı sıra tiklerde de fayda görüldüğü gözlenmiş, ancak zaman zaman tik bozukluklarında  kötüleşmeler bildirilmiştir.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b="1" lang="tr-T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Guanfasin 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için hem tik bozukluğu hem de DEHB için anlamlı etkinlik. </a:t>
            </a:r>
            <a:endParaRPr/>
          </a:p>
        </p:txBody>
      </p:sp>
      <p:sp>
        <p:nvSpPr>
          <p:cNvPr id="469" name="Google Shape;469;p18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DEHB VE TİK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9"/>
          <p:cNvSpPr txBox="1"/>
          <p:nvPr>
            <p:ph type="title"/>
          </p:nvPr>
        </p:nvSpPr>
        <p:spPr>
          <a:xfrm>
            <a:off x="4159562" y="2867900"/>
            <a:ext cx="38697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228600" spcFirstLastPara="1" rIns="228600" wrap="square" tIns="228600">
            <a:normAutofit fontScale="90000"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ct val="100000"/>
              <a:buFont typeface="Comic Sans MS"/>
              <a:buNone/>
            </a:pPr>
            <a:r>
              <a:rPr lang="tr-TR" sz="4000">
                <a:latin typeface="Comic Sans MS"/>
                <a:ea typeface="Comic Sans MS"/>
                <a:cs typeface="Comic Sans MS"/>
                <a:sym typeface="Comic Sans MS"/>
              </a:rPr>
              <a:t>TEŞEKKÜRLER</a:t>
            </a:r>
            <a:br>
              <a:rPr lang="tr-TR" sz="400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tr-TR" sz="4000">
                <a:latin typeface="Comic Sans MS"/>
                <a:ea typeface="Comic Sans MS"/>
                <a:cs typeface="Comic Sans MS"/>
                <a:sym typeface="Comic Sans MS"/>
              </a:rPr>
              <a:t>...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"/>
          <p:cNvSpPr txBox="1"/>
          <p:nvPr>
            <p:ph idx="1" type="body"/>
          </p:nvPr>
        </p:nvSpPr>
        <p:spPr>
          <a:xfrm>
            <a:off x="4646612" y="1447800"/>
            <a:ext cx="61722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0734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Char char="•"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İstemdışı, hızlı, aralıklı, ritmik olmayan, normal davranışı andıran, ani, tekrarlayıcı şekilde bir grup kasın kasılmasıdır.</a:t>
            </a:r>
            <a:endParaRPr/>
          </a:p>
          <a:p>
            <a:pPr indent="-30734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Char char="•"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Tek bir tik nadiren bir saniyeden uzun sürer. </a:t>
            </a:r>
            <a:endParaRPr/>
          </a:p>
          <a:p>
            <a:pPr indent="-30734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Char char="•"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Sıklıkları ve belirginlikleri değişkendir. </a:t>
            </a:r>
            <a:endParaRPr/>
          </a:p>
          <a:p>
            <a:pPr indent="-30734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Char char="•"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Alevlenme ve sönme periyodları ile gider, ertelenmeleri ve bastırılmaları geçici süreler için mümkündür. </a:t>
            </a:r>
            <a:endParaRPr/>
          </a:p>
          <a:p>
            <a:pPr indent="-30734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Char char="•"/>
            </a:pPr>
            <a:r>
              <a:rPr b="1" lang="tr-T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Stereotipi</a:t>
            </a: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terimi belirli bir amacı ve fonksiyonu olmayan ritmik, tekrarlayıcı çok çeşitli hareket, davranış ve/veya sesleri tanımlar.</a:t>
            </a:r>
            <a:endParaRPr/>
          </a:p>
        </p:txBody>
      </p:sp>
      <p:sp>
        <p:nvSpPr>
          <p:cNvPr id="373" name="Google Shape;373;p2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TİK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"/>
          <p:cNvSpPr txBox="1"/>
          <p:nvPr>
            <p:ph idx="1" type="body"/>
          </p:nvPr>
        </p:nvSpPr>
        <p:spPr>
          <a:xfrm>
            <a:off x="4570412" y="1247775"/>
            <a:ext cx="6990022" cy="4619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3520" lvl="0" marL="22352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b="1" lang="tr-TR" sz="2000">
                <a:latin typeface="Calibri"/>
                <a:ea typeface="Calibri"/>
                <a:cs typeface="Calibri"/>
                <a:sym typeface="Calibri"/>
              </a:rPr>
              <a:t>Basit  motor tikler;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göz kırpma ,boyun atma</a:t>
            </a:r>
            <a:r>
              <a:rPr b="1" lang="tr-TR" sz="1800">
                <a:latin typeface="Calibri"/>
                <a:ea typeface="Calibri"/>
                <a:cs typeface="Calibri"/>
                <a:sym typeface="Calibri"/>
              </a:rPr>
              <a:t>, 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omuz silkme, surat buruşturma…</a:t>
            </a:r>
            <a:endParaRPr/>
          </a:p>
          <a:p>
            <a:pPr indent="-22352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▪"/>
            </a:pPr>
            <a:r>
              <a:rPr b="1" lang="tr-TR" sz="2000">
                <a:latin typeface="Calibri"/>
                <a:ea typeface="Calibri"/>
                <a:cs typeface="Calibri"/>
                <a:sym typeface="Calibri"/>
              </a:rPr>
              <a:t>Basit vokal tikler; 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boğaz temizleme, havlama, hırlama, burun çekme, tıksırma… </a:t>
            </a:r>
            <a:endParaRPr/>
          </a:p>
          <a:p>
            <a:pPr indent="-22352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▪"/>
            </a:pPr>
            <a:r>
              <a:rPr b="1" lang="tr-TR" sz="2000">
                <a:latin typeface="Calibri"/>
                <a:ea typeface="Calibri"/>
                <a:cs typeface="Calibri"/>
                <a:sym typeface="Calibri"/>
              </a:rPr>
              <a:t>Karmaşık motor tikler;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yüz hareketleri, kendine çeki düzen vermeye çalışma davranışları, atlayıp sıçrama, ayağını yere vurma ve koklama hareketi…</a:t>
            </a:r>
            <a:endParaRPr/>
          </a:p>
          <a:p>
            <a:pPr indent="-223520" lvl="0" marL="22352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▪"/>
            </a:pPr>
            <a:r>
              <a:rPr b="1" lang="tr-TR" sz="2000">
                <a:latin typeface="Calibri"/>
                <a:ea typeface="Calibri"/>
                <a:cs typeface="Calibri"/>
                <a:sym typeface="Calibri"/>
              </a:rPr>
              <a:t>Karmaşık vokal tikler</a:t>
            </a:r>
            <a:r>
              <a:rPr lang="tr-TR" sz="2000"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konu dışı sözcükleri yenileme, koprolali, palilali, ekolali…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</a:pPr>
            <a:r>
              <a:rPr b="1" i="1" lang="tr-T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koprolali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 (toplumca kabul edilmeyen sözcükler söyleme)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</a:pPr>
            <a:r>
              <a:rPr b="1" i="1" lang="tr-T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palilali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 (kişinin kendi ses ya da sözcüklerini yenilemesi)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</a:pPr>
            <a:r>
              <a:rPr b="1" i="1" lang="tr-T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ekolali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 (duyulan son sesi, kelimeyi ya da cümleyi yenileme) 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p3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TİK ÇEŞİTLERİ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"/>
          <p:cNvSpPr txBox="1"/>
          <p:nvPr>
            <p:ph idx="1" type="body"/>
          </p:nvPr>
        </p:nvSpPr>
        <p:spPr>
          <a:xfrm>
            <a:off x="4875212" y="1752600"/>
            <a:ext cx="6665652" cy="42522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3520" lvl="0" marL="22352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tr-TR" sz="2000">
                <a:latin typeface="Calibri"/>
                <a:ea typeface="Calibri"/>
                <a:cs typeface="Calibri"/>
                <a:sym typeface="Calibri"/>
              </a:rPr>
              <a:t>Nörogelişimsel bozukluklar; motor bozukluklar bölümünde </a:t>
            </a:r>
            <a:endParaRPr/>
          </a:p>
          <a:p>
            <a:pPr indent="-223520" lvl="0" marL="22352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▪"/>
            </a:pPr>
            <a:r>
              <a:rPr lang="tr-TR" sz="2000">
                <a:latin typeface="Calibri"/>
                <a:ea typeface="Calibri"/>
                <a:cs typeface="Calibri"/>
                <a:sym typeface="Calibri"/>
              </a:rPr>
              <a:t>5 gruba ayrılmış. </a:t>
            </a:r>
            <a:endParaRPr/>
          </a:p>
          <a:p>
            <a:pPr indent="-228531" lvl="0" marL="228531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❖"/>
            </a:pPr>
            <a:r>
              <a:rPr lang="tr-TR" sz="2000">
                <a:latin typeface="Calibri"/>
                <a:ea typeface="Calibri"/>
                <a:cs typeface="Calibri"/>
                <a:sym typeface="Calibri"/>
              </a:rPr>
              <a:t>Kronik motor ya da vokal tik bozukluğu </a:t>
            </a:r>
            <a:endParaRPr/>
          </a:p>
          <a:p>
            <a:pPr indent="-228531" lvl="0" marL="228531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❖"/>
            </a:pPr>
            <a:r>
              <a:rPr lang="tr-TR" sz="2000">
                <a:latin typeface="Calibri"/>
                <a:ea typeface="Calibri"/>
                <a:cs typeface="Calibri"/>
                <a:sym typeface="Calibri"/>
              </a:rPr>
              <a:t>Geçici tik bozukluğu </a:t>
            </a:r>
            <a:endParaRPr/>
          </a:p>
          <a:p>
            <a:pPr indent="-228531" lvl="0" marL="228531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❖"/>
            </a:pPr>
            <a:r>
              <a:rPr lang="tr-TR" sz="2000">
                <a:latin typeface="Calibri"/>
                <a:ea typeface="Calibri"/>
                <a:cs typeface="Calibri"/>
                <a:sym typeface="Calibri"/>
              </a:rPr>
              <a:t>Tourette Bozukluğu </a:t>
            </a:r>
            <a:endParaRPr/>
          </a:p>
          <a:p>
            <a:pPr indent="-228531" lvl="0" marL="228531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❖"/>
            </a:pPr>
            <a:r>
              <a:rPr lang="tr-TR" sz="2000">
                <a:latin typeface="Calibri"/>
                <a:ea typeface="Calibri"/>
                <a:cs typeface="Calibri"/>
                <a:sym typeface="Calibri"/>
              </a:rPr>
              <a:t>Tanımlanmış diğer tik bozukluğu </a:t>
            </a:r>
            <a:endParaRPr/>
          </a:p>
          <a:p>
            <a:pPr indent="-228531" lvl="0" marL="228531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Noto Sans Symbols"/>
              <a:buChar char="❖"/>
            </a:pPr>
            <a:r>
              <a:rPr lang="tr-TR" sz="2000">
                <a:latin typeface="Calibri"/>
                <a:ea typeface="Calibri"/>
                <a:cs typeface="Calibri"/>
                <a:sym typeface="Calibri"/>
              </a:rPr>
              <a:t>Tanımlanmamış tik bozukluğu </a:t>
            </a:r>
            <a:endParaRPr/>
          </a:p>
        </p:txBody>
      </p:sp>
      <p:sp>
        <p:nvSpPr>
          <p:cNvPr id="385" name="Google Shape;385;p4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DSM-5’E GÖRE;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5"/>
          <p:cNvSpPr txBox="1"/>
          <p:nvPr>
            <p:ph idx="1" type="body"/>
          </p:nvPr>
        </p:nvSpPr>
        <p:spPr>
          <a:xfrm>
            <a:off x="5058493" y="1752600"/>
            <a:ext cx="548773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3520" lvl="0" marL="22352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Bir ya da daha fazla basit motor tik,</a:t>
            </a:r>
            <a:endParaRPr/>
          </a:p>
          <a:p>
            <a:pPr indent="-22352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b="1" lang="tr-T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Bir yıldan az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süreyle, </a:t>
            </a:r>
            <a:r>
              <a:rPr b="1" lang="tr-T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en az dört hafta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 tipik olarak baş, boyun gibi bedenin üst kısımları </a:t>
            </a:r>
            <a:endParaRPr/>
          </a:p>
          <a:p>
            <a:pPr indent="-22352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Okul çağında sık</a:t>
            </a:r>
            <a:endParaRPr/>
          </a:p>
          <a:p>
            <a:pPr indent="-22352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Tedavide psikoeğitim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22352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İlaç tedavisi önerilmemektedir. </a:t>
            </a:r>
            <a:endParaRPr/>
          </a:p>
          <a:p>
            <a:pPr indent="-12573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40"/>
              <a:buNone/>
            </a:pPr>
            <a:r>
              <a:t/>
            </a:r>
            <a:endParaRPr sz="1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p5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GEÇİCİ TİK BOZUKLUĞU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6"/>
          <p:cNvSpPr txBox="1"/>
          <p:nvPr>
            <p:ph idx="1" type="body"/>
          </p:nvPr>
        </p:nvSpPr>
        <p:spPr>
          <a:xfrm>
            <a:off x="4987044" y="1333500"/>
            <a:ext cx="5630627" cy="46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3520" lvl="0" marL="22352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980"/>
              <a:buChar char="▪"/>
            </a:pPr>
            <a:r>
              <a:rPr b="1" lang="tr-T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Bir yıldan uzun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süreli, </a:t>
            </a:r>
            <a:r>
              <a:rPr b="1" lang="tr-T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tek tip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(çoğunlukla motor tikler)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b="1" lang="tr-TR" sz="1800" u="sng">
                <a:latin typeface="Calibri"/>
                <a:ea typeface="Calibri"/>
                <a:cs typeface="Calibri"/>
                <a:sym typeface="Calibri"/>
              </a:rPr>
              <a:t>Başlangıç yaşı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&lt;18 yaş 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Tourette Bozukluğu için tanı kriterleri karşılanmayacak.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Geçici tik bozukluğunda olduğu gibi bedenin üst kısımlarında 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Başlangıç yaşı genellikle 7 yaş, sıklıkla  ergenlik dönemi sonrasında ve erişkinlik döneminde azalma gösterir.  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Çocuk ve ergenlerde anksiyete, depresyon, öfke patlamaları ve düşük psikososyal işlevsellikle ilişkili.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Akran zorbalığı sık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Psikoeğitimin yanı sıra farmakolojik tedavi.</a:t>
            </a:r>
            <a:endParaRPr/>
          </a:p>
          <a:p>
            <a:pPr indent="-13970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320"/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p6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 fontScale="90000"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ct val="97524"/>
              <a:buFont typeface="Calibri"/>
              <a:buNone/>
            </a:pPr>
            <a:r>
              <a:rPr lang="tr-TR"/>
              <a:t>KRONİK VOKAL YA DA MOTOR TİK BOZUKLUĞU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7"/>
          <p:cNvSpPr txBox="1"/>
          <p:nvPr>
            <p:ph idx="1" type="body"/>
          </p:nvPr>
        </p:nvSpPr>
        <p:spPr>
          <a:xfrm>
            <a:off x="4799012" y="1828800"/>
            <a:ext cx="67818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3520" lvl="0" marL="22352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Sıklığı artıp azalabilir ancak ilk başladığından beri, </a:t>
            </a:r>
            <a:r>
              <a:rPr b="1" lang="tr-T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bir yıldan uzun </a:t>
            </a:r>
            <a:endParaRPr/>
          </a:p>
          <a:p>
            <a:pPr indent="-22352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Eşzamanlı olmaları gerekmese de, hastalığın gidişi sırasında bir zaman, hem çoğul motor hem de bir ya da daha fazla vokal tik.</a:t>
            </a:r>
            <a:endParaRPr/>
          </a:p>
          <a:p>
            <a:pPr indent="-22352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b="1" lang="tr-TR" sz="1800" u="sng">
                <a:latin typeface="Calibri"/>
                <a:ea typeface="Calibri"/>
                <a:cs typeface="Calibri"/>
                <a:sym typeface="Calibri"/>
              </a:rPr>
              <a:t>Başlangıç yaşı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&lt;18 yaş </a:t>
            </a:r>
            <a:endParaRPr/>
          </a:p>
          <a:p>
            <a:pPr indent="-22352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Bir maddenin (örn. kokain) ya da başka bir sağlık durumunun (örn. Huntington hastalığı, postviral ensefalit) fizyolojik etkilerine bağlanamaz.</a:t>
            </a:r>
            <a:endParaRPr/>
          </a:p>
          <a:p>
            <a:pPr indent="-22352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</a:pPr>
            <a:r>
              <a:rPr lang="tr-TR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Tipik olarak 4-6 yaşlarında başlamakta, 10-12 yaşlarında en şiddetli düzeyine ulaşmakta, ergenlik döneminde azalmakta ve erken erişkinlik döneminde hastaların </a:t>
            </a:r>
            <a:r>
              <a:rPr b="1" lang="tr-TR" sz="18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üçte birinde kaybolmakta</a:t>
            </a:r>
            <a:r>
              <a:rPr lang="tr-TR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dır.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25730" lvl="0" marL="22352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40"/>
              <a:buNone/>
            </a:pPr>
            <a:r>
              <a:t/>
            </a:r>
            <a:endParaRPr sz="1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7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TOURETTE BOZUKLUĞU (TB)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8"/>
          <p:cNvSpPr txBox="1"/>
          <p:nvPr>
            <p:ph idx="1" type="body"/>
          </p:nvPr>
        </p:nvSpPr>
        <p:spPr>
          <a:xfrm>
            <a:off x="4570412" y="1676400"/>
            <a:ext cx="64008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90"/>
              <a:buNone/>
            </a:pPr>
            <a:r>
              <a:rPr b="1" lang="tr-TR" sz="1900" u="sng">
                <a:latin typeface="Calibri"/>
                <a:ea typeface="Calibri"/>
                <a:cs typeface="Calibri"/>
                <a:sym typeface="Calibri"/>
              </a:rPr>
              <a:t>Genetik: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Birinci derece akrabada kronik tik bozukluğunun riski 10 ile 100 kat arasında artmakta. 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İkiz çalışmaları ile güçlü genetik yatkınlık gösterilmiş. 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Pek çok gen ile çalışma yapılmış ancak spesifite ile ilişki net kurulamamış. </a:t>
            </a:r>
            <a:endParaRPr/>
          </a:p>
        </p:txBody>
      </p:sp>
      <p:sp>
        <p:nvSpPr>
          <p:cNvPr id="409" name="Google Shape;409;p8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ETİYOLOJİ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9"/>
          <p:cNvSpPr txBox="1"/>
          <p:nvPr>
            <p:ph idx="1" type="body"/>
          </p:nvPr>
        </p:nvSpPr>
        <p:spPr>
          <a:xfrm>
            <a:off x="4570411" y="1600200"/>
            <a:ext cx="6477001" cy="4038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70"/>
              <a:buNone/>
            </a:pPr>
            <a:r>
              <a:rPr b="1" lang="tr-TR" u="sng">
                <a:latin typeface="Calibri"/>
                <a:ea typeface="Calibri"/>
                <a:cs typeface="Calibri"/>
                <a:sym typeface="Calibri"/>
              </a:rPr>
              <a:t>Nörobiyoloji: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Motor işlevde önemli olan kortiko-striato-talamo-kortikal yolakta disfonksiyon  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Bazal ganglionların disfonksiyonu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b="1" lang="tr-TR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Dopaminerjik sistem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in artan aktivitesi (bazal gangliyonlarda)</a:t>
            </a:r>
            <a:endParaRPr/>
          </a:p>
          <a:p>
            <a:pPr indent="-223520" lvl="0" marL="22352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70"/>
              <a:buChar char="▪"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Serotonin ve NA</a:t>
            </a:r>
            <a:endParaRPr/>
          </a:p>
        </p:txBody>
      </p:sp>
      <p:sp>
        <p:nvSpPr>
          <p:cNvPr id="415" name="Google Shape;415;p9"/>
          <p:cNvSpPr txBox="1"/>
          <p:nvPr>
            <p:ph type="title"/>
          </p:nvPr>
        </p:nvSpPr>
        <p:spPr>
          <a:xfrm>
            <a:off x="888400" y="2349925"/>
            <a:ext cx="3498068" cy="24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900"/>
              <a:buFont typeface="Calibri"/>
              <a:buNone/>
            </a:pPr>
            <a:r>
              <a:rPr lang="tr-TR"/>
              <a:t>ETİYOLOJİ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tlas">
  <a:themeElements>
    <a:clrScheme name="Atlas">
      <a:dk1>
        <a:srgbClr val="000000"/>
      </a:dk1>
      <a:lt1>
        <a:srgbClr val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eması">
  <a:themeElements>
    <a:clrScheme name="Sulu boya_16x9">
      <a:dk1>
        <a:srgbClr val="000000"/>
      </a:dk1>
      <a:lt1>
        <a:srgbClr val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2013-04-05T20:48:24Z</dcterms:created>
  <dc:creator>Asistan Doktor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  <property fmtid="{D5CDD505-2E9C-101B-9397-08002B2CF9AE}" pid="3" name="IsMyDocuments">
    <vt:bool>true</vt:bool>
  </property>
</Properties>
</file>