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5" r:id="rId14"/>
    <p:sldId id="269" r:id="rId15"/>
    <p:sldId id="267" r:id="rId16"/>
    <p:sldId id="268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10808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4541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90248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1924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79531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56604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7395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65476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25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07081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45119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DBD3E-677D-4B20-AE4B-DF3165A6299E}" type="datetimeFigureOut">
              <a:rPr lang="tr-TR" smtClean="0"/>
              <a:t>27.04.2025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C2BE4-5248-48A4-B46E-9FFA1BB891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80691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/>
            </a:r>
            <a:br>
              <a:rPr lang="tr-TR" dirty="0" smtClean="0">
                <a:solidFill>
                  <a:srgbClr val="C00000"/>
                </a:solidFill>
              </a:rPr>
            </a:br>
            <a:r>
              <a:rPr lang="tr-TR" dirty="0" smtClean="0">
                <a:solidFill>
                  <a:srgbClr val="C00000"/>
                </a:solidFill>
              </a:rPr>
              <a:t>DOLAŞIM </a:t>
            </a:r>
            <a:r>
              <a:rPr lang="tr-TR" dirty="0" smtClean="0">
                <a:solidFill>
                  <a:srgbClr val="C00000"/>
                </a:solidFill>
              </a:rPr>
              <a:t>SİSTEMİ MUAYENESİ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Dr. Hatice </a:t>
            </a:r>
            <a:r>
              <a:rPr lang="tr-TR" dirty="0" err="1" smtClean="0"/>
              <a:t>Beyazal</a:t>
            </a:r>
            <a:r>
              <a:rPr lang="tr-TR" dirty="0" smtClean="0"/>
              <a:t> Polat</a:t>
            </a:r>
            <a:endParaRPr lang="tr-TR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1721"/>
            <a:ext cx="2522679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7577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Periferik</a:t>
            </a:r>
            <a:r>
              <a:rPr lang="tr-TR" dirty="0" smtClean="0">
                <a:solidFill>
                  <a:srgbClr val="C00000"/>
                </a:solidFill>
              </a:rPr>
              <a:t> arter muayenesi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4"/>
            <a:ext cx="6127948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6497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Nabız muayenesi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Nabız sayısı</a:t>
            </a:r>
          </a:p>
          <a:p>
            <a:r>
              <a:rPr lang="tr-TR" dirty="0" smtClean="0"/>
              <a:t>Dolgunluğu</a:t>
            </a:r>
          </a:p>
          <a:p>
            <a:r>
              <a:rPr lang="tr-TR" dirty="0" smtClean="0"/>
              <a:t>Ritmi</a:t>
            </a:r>
          </a:p>
          <a:p>
            <a:r>
              <a:rPr lang="tr-TR" dirty="0" err="1" smtClean="0"/>
              <a:t>Bilateral</a:t>
            </a:r>
            <a:r>
              <a:rPr lang="tr-TR" dirty="0" smtClean="0"/>
              <a:t> kıyas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573405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Kalp </a:t>
            </a:r>
            <a:r>
              <a:rPr lang="tr-TR" dirty="0" err="1" smtClean="0">
                <a:solidFill>
                  <a:srgbClr val="C00000"/>
                </a:solidFill>
              </a:rPr>
              <a:t>Öksültasyonu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4838700" cy="4352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4541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727280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6501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Kalp </a:t>
            </a:r>
            <a:r>
              <a:rPr lang="tr-TR" dirty="0" err="1" smtClean="0">
                <a:solidFill>
                  <a:srgbClr val="C00000"/>
                </a:solidFill>
              </a:rPr>
              <a:t>öskültasyonu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640871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85316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smtClean="0">
                <a:solidFill>
                  <a:srgbClr val="C00000"/>
                </a:solidFill>
              </a:rPr>
              <a:t>Kalp </a:t>
            </a:r>
            <a:r>
              <a:rPr lang="tr-TR" dirty="0" err="1" smtClean="0">
                <a:solidFill>
                  <a:srgbClr val="C00000"/>
                </a:solidFill>
              </a:rPr>
              <a:t>Öskültasyonu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Kalp sesleri</a:t>
            </a:r>
          </a:p>
          <a:p>
            <a:r>
              <a:rPr lang="tr-TR" dirty="0" smtClean="0"/>
              <a:t>Kalp hızı</a:t>
            </a:r>
          </a:p>
          <a:p>
            <a:r>
              <a:rPr lang="tr-TR" dirty="0" smtClean="0"/>
              <a:t>Ek ses</a:t>
            </a:r>
          </a:p>
          <a:p>
            <a:r>
              <a:rPr lang="tr-TR" dirty="0" smtClean="0"/>
              <a:t>üfürüm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216194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Ödem muayenesi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endParaRPr lang="tr-TR" dirty="0"/>
          </a:p>
          <a:p>
            <a:endParaRPr lang="tr-TR" dirty="0" smtClean="0"/>
          </a:p>
          <a:p>
            <a:r>
              <a:rPr lang="tr-TR" dirty="0" smtClean="0"/>
              <a:t>4-5 </a:t>
            </a:r>
            <a:r>
              <a:rPr lang="tr-TR" dirty="0" err="1" smtClean="0"/>
              <a:t>sn</a:t>
            </a:r>
            <a:r>
              <a:rPr lang="tr-TR" dirty="0" smtClean="0"/>
              <a:t> </a:t>
            </a:r>
            <a:r>
              <a:rPr lang="tr-TR" dirty="0" err="1" smtClean="0"/>
              <a:t>pretibial</a:t>
            </a:r>
            <a:r>
              <a:rPr lang="tr-TR" dirty="0" smtClean="0"/>
              <a:t> bölgeye basılı tutulur</a:t>
            </a:r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374" y="1628800"/>
            <a:ext cx="691276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0458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Çap farkı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628800"/>
            <a:ext cx="5616623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72070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Ayak bileği ödemi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594888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36747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Lenfödem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446603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0174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Öğrenin Hedefleri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tr-TR" b="1" dirty="0" smtClean="0"/>
              <a:t>Dolaşım </a:t>
            </a:r>
            <a:r>
              <a:rPr lang="tr-TR" b="1" dirty="0"/>
              <a:t>Sistemi Muayenesinin Temel İlkelerini </a:t>
            </a:r>
            <a:r>
              <a:rPr lang="tr-TR" b="1" dirty="0" smtClean="0"/>
              <a:t>Öğrenmek</a:t>
            </a:r>
            <a:endParaRPr lang="tr-TR" dirty="0"/>
          </a:p>
          <a:p>
            <a:pPr lvl="1"/>
            <a:r>
              <a:rPr lang="tr-TR" dirty="0"/>
              <a:t>Fizik muayenede dolaşım sistemini değerlendirme yöntemlerini bilmek</a:t>
            </a:r>
          </a:p>
          <a:p>
            <a:r>
              <a:rPr lang="tr-TR" b="1" dirty="0" smtClean="0"/>
              <a:t>Fizik </a:t>
            </a:r>
            <a:r>
              <a:rPr lang="tr-TR" b="1" dirty="0"/>
              <a:t>Muayene Tekniklerini Uygulamak</a:t>
            </a:r>
            <a:endParaRPr lang="tr-TR" dirty="0"/>
          </a:p>
          <a:p>
            <a:pPr lvl="1"/>
            <a:r>
              <a:rPr lang="tr-TR" dirty="0"/>
              <a:t>Nabız </a:t>
            </a:r>
            <a:r>
              <a:rPr lang="tr-TR" dirty="0" smtClean="0"/>
              <a:t>muayenesini yapmak</a:t>
            </a:r>
            <a:endParaRPr lang="tr-TR" dirty="0"/>
          </a:p>
          <a:p>
            <a:pPr lvl="1"/>
            <a:r>
              <a:rPr lang="tr-TR" dirty="0"/>
              <a:t>Kalp </a:t>
            </a:r>
            <a:r>
              <a:rPr lang="tr-TR" dirty="0" err="1"/>
              <a:t>oskültasyonu</a:t>
            </a:r>
            <a:r>
              <a:rPr lang="tr-TR" dirty="0"/>
              <a:t> ile normal ve anormal kalp seslerini ayırt edebilmek</a:t>
            </a:r>
          </a:p>
          <a:p>
            <a:pPr lvl="1"/>
            <a:r>
              <a:rPr lang="tr-TR" dirty="0" err="1"/>
              <a:t>Juguler</a:t>
            </a:r>
            <a:r>
              <a:rPr lang="tr-TR" dirty="0"/>
              <a:t> </a:t>
            </a:r>
            <a:r>
              <a:rPr lang="tr-TR" dirty="0" err="1"/>
              <a:t>venöz</a:t>
            </a:r>
            <a:r>
              <a:rPr lang="tr-TR" dirty="0"/>
              <a:t> dolgunluğu ve </a:t>
            </a:r>
            <a:r>
              <a:rPr lang="tr-TR" dirty="0" err="1"/>
              <a:t>periferik</a:t>
            </a:r>
            <a:r>
              <a:rPr lang="tr-TR" dirty="0"/>
              <a:t> dolaşım muayenesini </a:t>
            </a:r>
            <a:r>
              <a:rPr lang="tr-TR" dirty="0" smtClean="0"/>
              <a:t>yapmak</a:t>
            </a:r>
          </a:p>
          <a:p>
            <a:pPr lvl="1"/>
            <a:r>
              <a:rPr lang="tr-TR" dirty="0" smtClean="0"/>
              <a:t>Ödem </a:t>
            </a:r>
            <a:r>
              <a:rPr lang="tr-TR" smtClean="0"/>
              <a:t>muayenesini yapabilmek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753358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Lipödem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1" y="1628801"/>
            <a:ext cx="4149998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8986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Hasta değerlendirilmesi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 smtClean="0"/>
              <a:t>Anamnez</a:t>
            </a:r>
            <a:endParaRPr lang="tr-TR" dirty="0" smtClean="0"/>
          </a:p>
          <a:p>
            <a:r>
              <a:rPr lang="tr-TR" dirty="0" err="1" smtClean="0"/>
              <a:t>inspeksiyon</a:t>
            </a:r>
            <a:r>
              <a:rPr lang="tr-TR" dirty="0" smtClean="0"/>
              <a:t>,</a:t>
            </a:r>
          </a:p>
          <a:p>
            <a:r>
              <a:rPr lang="tr-TR" dirty="0" err="1" smtClean="0"/>
              <a:t>Palpasyon</a:t>
            </a:r>
            <a:endParaRPr lang="tr-TR" dirty="0" smtClean="0"/>
          </a:p>
          <a:p>
            <a:r>
              <a:rPr lang="tr-TR" dirty="0" smtClean="0"/>
              <a:t>Perküsyon</a:t>
            </a:r>
          </a:p>
          <a:p>
            <a:r>
              <a:rPr lang="tr-TR" dirty="0" err="1" smtClean="0"/>
              <a:t>Oskültasyon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22636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Anamnez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Semptomlar</a:t>
            </a:r>
          </a:p>
          <a:p>
            <a:r>
              <a:rPr lang="tr-TR" dirty="0" smtClean="0"/>
              <a:t>Hastalıklar</a:t>
            </a:r>
          </a:p>
          <a:p>
            <a:r>
              <a:rPr lang="tr-TR" dirty="0" smtClean="0"/>
              <a:t>İlaçlar</a:t>
            </a:r>
          </a:p>
          <a:p>
            <a:r>
              <a:rPr lang="tr-TR" dirty="0" smtClean="0"/>
              <a:t>Alışkanlıklar</a:t>
            </a:r>
          </a:p>
          <a:p>
            <a:r>
              <a:rPr lang="tr-TR" dirty="0" smtClean="0"/>
              <a:t>Op</a:t>
            </a:r>
          </a:p>
          <a:p>
            <a:r>
              <a:rPr lang="tr-TR" dirty="0" err="1" smtClean="0"/>
              <a:t>Aö</a:t>
            </a:r>
            <a:endParaRPr lang="tr-TR" dirty="0" smtClean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9323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İnspeksiyon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Genel durum</a:t>
            </a:r>
          </a:p>
          <a:p>
            <a:r>
              <a:rPr lang="tr-TR" dirty="0" err="1" smtClean="0"/>
              <a:t>Fenotipik</a:t>
            </a:r>
            <a:r>
              <a:rPr lang="tr-TR" dirty="0" smtClean="0"/>
              <a:t> özellikler</a:t>
            </a:r>
          </a:p>
          <a:p>
            <a:r>
              <a:rPr lang="tr-TR" dirty="0" smtClean="0"/>
              <a:t>Göğüs </a:t>
            </a:r>
            <a:r>
              <a:rPr lang="tr-TR" dirty="0" err="1" smtClean="0"/>
              <a:t>deformiteleri</a:t>
            </a:r>
            <a:endParaRPr lang="tr-TR" dirty="0" smtClean="0"/>
          </a:p>
          <a:p>
            <a:r>
              <a:rPr lang="tr-TR" dirty="0" err="1" smtClean="0"/>
              <a:t>Siyanoz</a:t>
            </a:r>
            <a:endParaRPr lang="tr-TR" dirty="0" smtClean="0"/>
          </a:p>
          <a:p>
            <a:r>
              <a:rPr lang="tr-TR" dirty="0" smtClean="0"/>
              <a:t>Çomak parmak</a:t>
            </a:r>
          </a:p>
          <a:p>
            <a:r>
              <a:rPr lang="tr-TR" dirty="0" err="1" smtClean="0"/>
              <a:t>Venöz</a:t>
            </a:r>
            <a:r>
              <a:rPr lang="tr-TR" dirty="0" smtClean="0"/>
              <a:t> dolgunluk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696828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>
                <a:solidFill>
                  <a:srgbClr val="C00000"/>
                </a:solidFill>
              </a:rPr>
              <a:t>Semptomlar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Göğüs ağrısı</a:t>
            </a:r>
          </a:p>
          <a:p>
            <a:r>
              <a:rPr lang="tr-TR" dirty="0" smtClean="0"/>
              <a:t>Efor </a:t>
            </a:r>
            <a:r>
              <a:rPr lang="tr-TR" dirty="0" err="1" smtClean="0"/>
              <a:t>dispnesi</a:t>
            </a:r>
            <a:endParaRPr lang="tr-TR" dirty="0" smtClean="0"/>
          </a:p>
          <a:p>
            <a:r>
              <a:rPr lang="tr-TR" dirty="0" err="1" smtClean="0"/>
              <a:t>Taşipne</a:t>
            </a:r>
            <a:endParaRPr lang="tr-TR" dirty="0" smtClean="0"/>
          </a:p>
          <a:p>
            <a:r>
              <a:rPr lang="tr-TR" dirty="0" err="1" smtClean="0"/>
              <a:t>Dispne</a:t>
            </a:r>
            <a:endParaRPr lang="tr-TR" dirty="0" smtClean="0"/>
          </a:p>
          <a:p>
            <a:r>
              <a:rPr lang="tr-TR" dirty="0" err="1" smtClean="0"/>
              <a:t>Ortopne</a:t>
            </a:r>
            <a:endParaRPr lang="tr-TR" dirty="0" smtClean="0"/>
          </a:p>
          <a:p>
            <a:r>
              <a:rPr lang="tr-TR" dirty="0" smtClean="0"/>
              <a:t>PND</a:t>
            </a:r>
          </a:p>
          <a:p>
            <a:r>
              <a:rPr lang="tr-TR" dirty="0" err="1" smtClean="0"/>
              <a:t>Platipne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919337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1793875"/>
            <a:ext cx="6572250" cy="327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92555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Venöz</a:t>
            </a:r>
            <a:r>
              <a:rPr lang="tr-TR" dirty="0" smtClean="0">
                <a:solidFill>
                  <a:srgbClr val="C00000"/>
                </a:solidFill>
              </a:rPr>
              <a:t> dolgunluk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6667500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18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rgbClr val="C00000"/>
                </a:solidFill>
              </a:rPr>
              <a:t>Palpasyon</a:t>
            </a:r>
            <a:endParaRPr lang="tr-TR" dirty="0">
              <a:solidFill>
                <a:srgbClr val="C00000"/>
              </a:solidFill>
            </a:endParaRP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smtClean="0"/>
              <a:t>Kalp tepe atımı</a:t>
            </a:r>
          </a:p>
          <a:p>
            <a:r>
              <a:rPr lang="tr-TR" dirty="0" err="1" smtClean="0"/>
              <a:t>Tril</a:t>
            </a:r>
            <a:endParaRPr lang="tr-TR" dirty="0" smtClean="0"/>
          </a:p>
          <a:p>
            <a:r>
              <a:rPr lang="tr-TR" dirty="0" err="1" smtClean="0"/>
              <a:t>Periferik</a:t>
            </a:r>
            <a:r>
              <a:rPr lang="tr-TR" dirty="0" smtClean="0"/>
              <a:t> nabız muayenesi</a:t>
            </a:r>
          </a:p>
          <a:p>
            <a:r>
              <a:rPr lang="tr-TR" dirty="0" smtClean="0"/>
              <a:t>Ödem muayenesi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58010626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136</Words>
  <Application>Microsoft Office PowerPoint</Application>
  <PresentationFormat>Ekran Gösterisi (4:3)</PresentationFormat>
  <Paragraphs>70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20</vt:i4>
      </vt:variant>
    </vt:vector>
  </HeadingPairs>
  <TitlesOfParts>
    <vt:vector size="21" baseType="lpstr">
      <vt:lpstr>Ofis Teması</vt:lpstr>
      <vt:lpstr> DOLAŞIM SİSTEMİ MUAYENESİ</vt:lpstr>
      <vt:lpstr>Öğrenin Hedefleri</vt:lpstr>
      <vt:lpstr>Hasta değerlendirilmesi</vt:lpstr>
      <vt:lpstr>Anamnez</vt:lpstr>
      <vt:lpstr>İnspeksiyon</vt:lpstr>
      <vt:lpstr>Semptomlar</vt:lpstr>
      <vt:lpstr>PowerPoint Sunusu</vt:lpstr>
      <vt:lpstr>Venöz dolgunluk</vt:lpstr>
      <vt:lpstr>Palpasyon</vt:lpstr>
      <vt:lpstr>Periferik arter muayenesi</vt:lpstr>
      <vt:lpstr>Nabız muayenesi</vt:lpstr>
      <vt:lpstr>Kalp Öksültasyonu</vt:lpstr>
      <vt:lpstr>PowerPoint Sunusu</vt:lpstr>
      <vt:lpstr>Kalp öskültasyonu</vt:lpstr>
      <vt:lpstr>Kalp Öskültasyonu</vt:lpstr>
      <vt:lpstr>Ödem muayenesi</vt:lpstr>
      <vt:lpstr>Çap farkı</vt:lpstr>
      <vt:lpstr>Ayak bileği ödemi</vt:lpstr>
      <vt:lpstr>Lenfödem</vt:lpstr>
      <vt:lpstr>Lipödem</vt:lpstr>
    </vt:vector>
  </TitlesOfParts>
  <Company>By NeC ® 2010 | Katilimsiz.Com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DOLAŞIM SİSTEMİ MUAYENESİ</dc:title>
  <dc:creator>Casper</dc:creator>
  <cp:lastModifiedBy>Casper</cp:lastModifiedBy>
  <cp:revision>26</cp:revision>
  <dcterms:created xsi:type="dcterms:W3CDTF">2024-04-16T19:15:27Z</dcterms:created>
  <dcterms:modified xsi:type="dcterms:W3CDTF">2025-04-27T18:44:34Z</dcterms:modified>
</cp:coreProperties>
</file>