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313" r:id="rId6"/>
    <p:sldId id="260" r:id="rId7"/>
    <p:sldId id="276" r:id="rId8"/>
    <p:sldId id="272" r:id="rId9"/>
    <p:sldId id="273" r:id="rId10"/>
    <p:sldId id="277" r:id="rId11"/>
    <p:sldId id="262" r:id="rId12"/>
    <p:sldId id="278" r:id="rId13"/>
    <p:sldId id="274" r:id="rId14"/>
    <p:sldId id="281" r:id="rId15"/>
    <p:sldId id="282" r:id="rId16"/>
    <p:sldId id="271" r:id="rId17"/>
    <p:sldId id="293" r:id="rId18"/>
    <p:sldId id="280" r:id="rId19"/>
    <p:sldId id="267" r:id="rId20"/>
    <p:sldId id="284" r:id="rId21"/>
    <p:sldId id="269" r:id="rId22"/>
    <p:sldId id="283" r:id="rId23"/>
    <p:sldId id="286" r:id="rId24"/>
    <p:sldId id="287" r:id="rId25"/>
    <p:sldId id="288" r:id="rId26"/>
    <p:sldId id="289" r:id="rId27"/>
    <p:sldId id="307" r:id="rId28"/>
    <p:sldId id="309" r:id="rId29"/>
    <p:sldId id="311" r:id="rId30"/>
    <p:sldId id="295" r:id="rId31"/>
    <p:sldId id="291" r:id="rId32"/>
    <p:sldId id="31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Orta Stil 2 - Vurgu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39E76F-42FC-49E1-B798-E59F0D797EB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8D57FD4A-62E0-4B0B-BF23-C01C7760FD8C}">
      <dgm:prSet phldrT="[Metin]" custT="1"/>
      <dgm:spPr/>
      <dgm:t>
        <a:bodyPr/>
        <a:lstStyle/>
        <a:p>
          <a:r>
            <a:rPr lang="tr-TR" sz="2000" dirty="0"/>
            <a:t>Karışım testi sonucunda(1:1 hasta plazması-normal plazma karışımı) PT de %50 den fazla düzelme</a:t>
          </a:r>
        </a:p>
      </dgm:t>
    </dgm:pt>
    <dgm:pt modelId="{66565181-3A4C-4846-ABF3-A0305839109B}" type="parTrans" cxnId="{71D859EB-74BB-4F8B-88DE-02EB89662808}">
      <dgm:prSet/>
      <dgm:spPr/>
      <dgm:t>
        <a:bodyPr/>
        <a:lstStyle/>
        <a:p>
          <a:endParaRPr lang="tr-TR"/>
        </a:p>
      </dgm:t>
    </dgm:pt>
    <dgm:pt modelId="{DA185494-E96C-409C-9EBE-F1D56FA70B61}" type="sibTrans" cxnId="{71D859EB-74BB-4F8B-88DE-02EB89662808}">
      <dgm:prSet/>
      <dgm:spPr/>
      <dgm:t>
        <a:bodyPr/>
        <a:lstStyle/>
        <a:p>
          <a:endParaRPr lang="tr-TR"/>
        </a:p>
      </dgm:t>
    </dgm:pt>
    <dgm:pt modelId="{1FC17F48-10A4-40A8-AEA8-B6D56237EF24}">
      <dgm:prSet phldrT="[Metin]"/>
      <dgm:spPr/>
      <dgm:t>
        <a:bodyPr/>
        <a:lstStyle/>
        <a:p>
          <a:r>
            <a:rPr lang="tr-TR" dirty="0"/>
            <a:t>Var</a:t>
          </a:r>
        </a:p>
      </dgm:t>
    </dgm:pt>
    <dgm:pt modelId="{012A2F69-F3BF-422B-8366-BB178BF5D17A}" type="parTrans" cxnId="{DFA5DA7D-13A3-4C9E-B311-B588848DBAB1}">
      <dgm:prSet/>
      <dgm:spPr/>
      <dgm:t>
        <a:bodyPr/>
        <a:lstStyle/>
        <a:p>
          <a:endParaRPr lang="tr-TR" dirty="0"/>
        </a:p>
      </dgm:t>
    </dgm:pt>
    <dgm:pt modelId="{EEC12587-71D8-4828-A5F6-5DD7BC7B4D96}" type="sibTrans" cxnId="{DFA5DA7D-13A3-4C9E-B311-B588848DBAB1}">
      <dgm:prSet/>
      <dgm:spPr/>
      <dgm:t>
        <a:bodyPr/>
        <a:lstStyle/>
        <a:p>
          <a:endParaRPr lang="tr-TR"/>
        </a:p>
      </dgm:t>
    </dgm:pt>
    <dgm:pt modelId="{78209CDB-6F44-4099-A0D6-C91A6AF036D4}">
      <dgm:prSet phldrT="[Metin]"/>
      <dgm:spPr/>
      <dgm:t>
        <a:bodyPr/>
        <a:lstStyle/>
        <a:p>
          <a:r>
            <a:rPr lang="tr-TR" dirty="0"/>
            <a:t>Faktör 7 Eksikliği</a:t>
          </a:r>
        </a:p>
      </dgm:t>
    </dgm:pt>
    <dgm:pt modelId="{43C5200D-B864-497E-A7C5-2AE1B7DE52E0}" type="parTrans" cxnId="{B125C2CF-44BE-42D2-9DC6-30D2590D6566}">
      <dgm:prSet/>
      <dgm:spPr/>
      <dgm:t>
        <a:bodyPr/>
        <a:lstStyle/>
        <a:p>
          <a:endParaRPr lang="tr-TR" dirty="0"/>
        </a:p>
      </dgm:t>
    </dgm:pt>
    <dgm:pt modelId="{B4C724E7-1769-4548-A16F-F66E517634FE}" type="sibTrans" cxnId="{B125C2CF-44BE-42D2-9DC6-30D2590D6566}">
      <dgm:prSet/>
      <dgm:spPr/>
      <dgm:t>
        <a:bodyPr/>
        <a:lstStyle/>
        <a:p>
          <a:endParaRPr lang="tr-TR"/>
        </a:p>
      </dgm:t>
    </dgm:pt>
    <dgm:pt modelId="{EBCC921B-A02D-4EF5-978F-974B32E0D1FC}">
      <dgm:prSet phldrT="[Metin]"/>
      <dgm:spPr/>
      <dgm:t>
        <a:bodyPr/>
        <a:lstStyle/>
        <a:p>
          <a:r>
            <a:rPr lang="tr-TR" dirty="0"/>
            <a:t>Vitamin K eksikliği</a:t>
          </a:r>
        </a:p>
      </dgm:t>
    </dgm:pt>
    <dgm:pt modelId="{8D6FF84A-EDBF-4B01-8F33-504ADAC470DE}" type="parTrans" cxnId="{893181F5-CC92-47B1-8518-EE463D928160}">
      <dgm:prSet/>
      <dgm:spPr/>
      <dgm:t>
        <a:bodyPr/>
        <a:lstStyle/>
        <a:p>
          <a:endParaRPr lang="tr-TR" dirty="0"/>
        </a:p>
      </dgm:t>
    </dgm:pt>
    <dgm:pt modelId="{172CE64F-F8C8-45E6-9C24-B094A4402187}" type="sibTrans" cxnId="{893181F5-CC92-47B1-8518-EE463D928160}">
      <dgm:prSet/>
      <dgm:spPr/>
      <dgm:t>
        <a:bodyPr/>
        <a:lstStyle/>
        <a:p>
          <a:endParaRPr lang="tr-TR"/>
        </a:p>
      </dgm:t>
    </dgm:pt>
    <dgm:pt modelId="{1E081471-AD00-439B-917F-A8943913EE91}">
      <dgm:prSet phldrT="[Metin]"/>
      <dgm:spPr/>
      <dgm:t>
        <a:bodyPr/>
        <a:lstStyle/>
        <a:p>
          <a:r>
            <a:rPr lang="tr-TR" dirty="0"/>
            <a:t>Yok</a:t>
          </a:r>
        </a:p>
      </dgm:t>
    </dgm:pt>
    <dgm:pt modelId="{38274D35-01DC-4AB1-844C-B43CC116B4E7}" type="parTrans" cxnId="{E02F44A2-C6A5-4816-9FDF-5C98E8C6EB57}">
      <dgm:prSet/>
      <dgm:spPr/>
      <dgm:t>
        <a:bodyPr/>
        <a:lstStyle/>
        <a:p>
          <a:endParaRPr lang="tr-TR" dirty="0"/>
        </a:p>
      </dgm:t>
    </dgm:pt>
    <dgm:pt modelId="{09952297-2035-497D-9141-CE54FC1E005B}" type="sibTrans" cxnId="{E02F44A2-C6A5-4816-9FDF-5C98E8C6EB57}">
      <dgm:prSet/>
      <dgm:spPr/>
      <dgm:t>
        <a:bodyPr/>
        <a:lstStyle/>
        <a:p>
          <a:endParaRPr lang="tr-TR"/>
        </a:p>
      </dgm:t>
    </dgm:pt>
    <dgm:pt modelId="{282558B0-7CB0-4A96-8E35-46AB1BB3E885}">
      <dgm:prSet phldrT="[Metin]" custT="1"/>
      <dgm:spPr/>
      <dgm:t>
        <a:bodyPr/>
        <a:lstStyle/>
        <a:p>
          <a:r>
            <a:rPr lang="tr-TR" sz="2000" dirty="0"/>
            <a:t>Faktör VII İnhibitörü</a:t>
          </a:r>
        </a:p>
      </dgm:t>
    </dgm:pt>
    <dgm:pt modelId="{3511EF85-AF85-43C1-B199-B769D992BF6F}" type="parTrans" cxnId="{311CE304-C56B-47BA-A111-7131743ADE75}">
      <dgm:prSet/>
      <dgm:spPr/>
      <dgm:t>
        <a:bodyPr/>
        <a:lstStyle/>
        <a:p>
          <a:endParaRPr lang="tr-TR" dirty="0"/>
        </a:p>
      </dgm:t>
    </dgm:pt>
    <dgm:pt modelId="{FA411DBE-62DC-451E-86F9-8D6D32351971}" type="sibTrans" cxnId="{311CE304-C56B-47BA-A111-7131743ADE75}">
      <dgm:prSet/>
      <dgm:spPr/>
      <dgm:t>
        <a:bodyPr/>
        <a:lstStyle/>
        <a:p>
          <a:endParaRPr lang="tr-TR"/>
        </a:p>
      </dgm:t>
    </dgm:pt>
    <dgm:pt modelId="{35FBF520-7225-46D8-B75B-F3459D67C901}">
      <dgm:prSet/>
      <dgm:spPr/>
      <dgm:t>
        <a:bodyPr/>
        <a:lstStyle/>
        <a:p>
          <a:r>
            <a:rPr lang="tr-TR" dirty="0"/>
            <a:t>Karaciğer Hastalığı</a:t>
          </a:r>
        </a:p>
      </dgm:t>
    </dgm:pt>
    <dgm:pt modelId="{00F2716F-5DBD-4364-9EFC-569D88463D27}" type="parTrans" cxnId="{9AB11358-D5B6-4A7A-9CFB-7F2923401C6C}">
      <dgm:prSet/>
      <dgm:spPr/>
      <dgm:t>
        <a:bodyPr/>
        <a:lstStyle/>
        <a:p>
          <a:endParaRPr lang="tr-TR"/>
        </a:p>
      </dgm:t>
    </dgm:pt>
    <dgm:pt modelId="{8A904271-DF7B-4835-A818-50F071C34606}" type="sibTrans" cxnId="{9AB11358-D5B6-4A7A-9CFB-7F2923401C6C}">
      <dgm:prSet/>
      <dgm:spPr/>
      <dgm:t>
        <a:bodyPr/>
        <a:lstStyle/>
        <a:p>
          <a:endParaRPr lang="tr-TR"/>
        </a:p>
      </dgm:t>
    </dgm:pt>
    <dgm:pt modelId="{7F6ECD36-E580-4C25-9D9F-E3C1970EB93E}">
      <dgm:prSet/>
      <dgm:spPr/>
      <dgm:t>
        <a:bodyPr/>
        <a:lstStyle/>
        <a:p>
          <a:r>
            <a:rPr lang="tr-TR" dirty="0" err="1"/>
            <a:t>Lupus</a:t>
          </a:r>
          <a:r>
            <a:rPr lang="tr-TR" dirty="0"/>
            <a:t> </a:t>
          </a:r>
          <a:r>
            <a:rPr lang="tr-TR" dirty="0" err="1"/>
            <a:t>Antikoagülanı</a:t>
          </a:r>
          <a:endParaRPr lang="tr-TR" dirty="0"/>
        </a:p>
      </dgm:t>
    </dgm:pt>
    <dgm:pt modelId="{5935B48F-FC4F-4942-A8BB-277315FE49A3}" type="parTrans" cxnId="{1707C30C-C80E-4BF5-83A0-7761623BD5C8}">
      <dgm:prSet/>
      <dgm:spPr/>
      <dgm:t>
        <a:bodyPr/>
        <a:lstStyle/>
        <a:p>
          <a:endParaRPr lang="tr-TR"/>
        </a:p>
      </dgm:t>
    </dgm:pt>
    <dgm:pt modelId="{4B4BCD5F-82F3-47A6-9DE2-A26C6E16B6B5}" type="sibTrans" cxnId="{1707C30C-C80E-4BF5-83A0-7761623BD5C8}">
      <dgm:prSet/>
      <dgm:spPr/>
      <dgm:t>
        <a:bodyPr/>
        <a:lstStyle/>
        <a:p>
          <a:endParaRPr lang="tr-TR"/>
        </a:p>
      </dgm:t>
    </dgm:pt>
    <dgm:pt modelId="{A3F63DB4-0904-4A20-B591-649E24E982BC}" type="pres">
      <dgm:prSet presAssocID="{0739E76F-42FC-49E1-B798-E59F0D797EB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55F6D12-F6D5-4286-93CB-33F2FAA90B7D}" type="pres">
      <dgm:prSet presAssocID="{8D57FD4A-62E0-4B0B-BF23-C01C7760FD8C}" presName="root1" presStyleCnt="0"/>
      <dgm:spPr/>
    </dgm:pt>
    <dgm:pt modelId="{04C73F71-EE9B-485D-AD28-80498EE50BFE}" type="pres">
      <dgm:prSet presAssocID="{8D57FD4A-62E0-4B0B-BF23-C01C7760FD8C}" presName="LevelOneTextNode" presStyleLbl="node0" presStyleIdx="0" presStyleCnt="1" custScaleX="181253" custScaleY="243984">
        <dgm:presLayoutVars>
          <dgm:chPref val="3"/>
        </dgm:presLayoutVars>
      </dgm:prSet>
      <dgm:spPr/>
    </dgm:pt>
    <dgm:pt modelId="{940F67A8-5050-4776-82C7-D498B2C9C73E}" type="pres">
      <dgm:prSet presAssocID="{8D57FD4A-62E0-4B0B-BF23-C01C7760FD8C}" presName="level2hierChild" presStyleCnt="0"/>
      <dgm:spPr/>
    </dgm:pt>
    <dgm:pt modelId="{55B675F9-1ECA-45AD-B5DE-A19725862A7F}" type="pres">
      <dgm:prSet presAssocID="{012A2F69-F3BF-422B-8366-BB178BF5D17A}" presName="conn2-1" presStyleLbl="parChTrans1D2" presStyleIdx="0" presStyleCnt="2"/>
      <dgm:spPr/>
    </dgm:pt>
    <dgm:pt modelId="{C8A30E9E-CB51-43AC-A542-5840013ED66E}" type="pres">
      <dgm:prSet presAssocID="{012A2F69-F3BF-422B-8366-BB178BF5D17A}" presName="connTx" presStyleLbl="parChTrans1D2" presStyleIdx="0" presStyleCnt="2"/>
      <dgm:spPr/>
    </dgm:pt>
    <dgm:pt modelId="{7283F13B-95A0-4303-BBEA-7A4A75F02B17}" type="pres">
      <dgm:prSet presAssocID="{1FC17F48-10A4-40A8-AEA8-B6D56237EF24}" presName="root2" presStyleCnt="0"/>
      <dgm:spPr/>
    </dgm:pt>
    <dgm:pt modelId="{2A56A22B-D10A-4CFB-B5FD-D6DFA18F5B4C}" type="pres">
      <dgm:prSet presAssocID="{1FC17F48-10A4-40A8-AEA8-B6D56237EF24}" presName="LevelTwoTextNode" presStyleLbl="node2" presStyleIdx="0" presStyleCnt="2">
        <dgm:presLayoutVars>
          <dgm:chPref val="3"/>
        </dgm:presLayoutVars>
      </dgm:prSet>
      <dgm:spPr/>
    </dgm:pt>
    <dgm:pt modelId="{02C32DDF-7366-4695-98DC-9BE13E35A710}" type="pres">
      <dgm:prSet presAssocID="{1FC17F48-10A4-40A8-AEA8-B6D56237EF24}" presName="level3hierChild" presStyleCnt="0"/>
      <dgm:spPr/>
    </dgm:pt>
    <dgm:pt modelId="{79970766-71AF-49BE-9FFB-F6E1FB8F14DA}" type="pres">
      <dgm:prSet presAssocID="{43C5200D-B864-497E-A7C5-2AE1B7DE52E0}" presName="conn2-1" presStyleLbl="parChTrans1D3" presStyleIdx="0" presStyleCnt="5"/>
      <dgm:spPr/>
    </dgm:pt>
    <dgm:pt modelId="{3114C7F7-7D14-4BC1-BF7A-988492ED6AB8}" type="pres">
      <dgm:prSet presAssocID="{43C5200D-B864-497E-A7C5-2AE1B7DE52E0}" presName="connTx" presStyleLbl="parChTrans1D3" presStyleIdx="0" presStyleCnt="5"/>
      <dgm:spPr/>
    </dgm:pt>
    <dgm:pt modelId="{560636FD-01D8-4FB3-8FC9-737F5CBEF0EB}" type="pres">
      <dgm:prSet presAssocID="{78209CDB-6F44-4099-A0D6-C91A6AF036D4}" presName="root2" presStyleCnt="0"/>
      <dgm:spPr/>
    </dgm:pt>
    <dgm:pt modelId="{250EFD37-84CE-43EB-9C6A-BA137D7C5B56}" type="pres">
      <dgm:prSet presAssocID="{78209CDB-6F44-4099-A0D6-C91A6AF036D4}" presName="LevelTwoTextNode" presStyleLbl="node3" presStyleIdx="0" presStyleCnt="5">
        <dgm:presLayoutVars>
          <dgm:chPref val="3"/>
        </dgm:presLayoutVars>
      </dgm:prSet>
      <dgm:spPr/>
    </dgm:pt>
    <dgm:pt modelId="{ED99CC1B-449B-4749-91F3-91BF3A0C2805}" type="pres">
      <dgm:prSet presAssocID="{78209CDB-6F44-4099-A0D6-C91A6AF036D4}" presName="level3hierChild" presStyleCnt="0"/>
      <dgm:spPr/>
    </dgm:pt>
    <dgm:pt modelId="{DFA6D355-1F00-4F7D-9347-699F3758EDD8}" type="pres">
      <dgm:prSet presAssocID="{8D6FF84A-EDBF-4B01-8F33-504ADAC470DE}" presName="conn2-1" presStyleLbl="parChTrans1D3" presStyleIdx="1" presStyleCnt="5"/>
      <dgm:spPr/>
    </dgm:pt>
    <dgm:pt modelId="{876CDED0-A947-481D-8662-33DF7C708167}" type="pres">
      <dgm:prSet presAssocID="{8D6FF84A-EDBF-4B01-8F33-504ADAC470DE}" presName="connTx" presStyleLbl="parChTrans1D3" presStyleIdx="1" presStyleCnt="5"/>
      <dgm:spPr/>
    </dgm:pt>
    <dgm:pt modelId="{05898DE4-49AB-4606-94B3-652A5A92DB94}" type="pres">
      <dgm:prSet presAssocID="{EBCC921B-A02D-4EF5-978F-974B32E0D1FC}" presName="root2" presStyleCnt="0"/>
      <dgm:spPr/>
    </dgm:pt>
    <dgm:pt modelId="{91F6DA05-85C7-461E-9183-FDDDE2B80311}" type="pres">
      <dgm:prSet presAssocID="{EBCC921B-A02D-4EF5-978F-974B32E0D1FC}" presName="LevelTwoTextNode" presStyleLbl="node3" presStyleIdx="1" presStyleCnt="5" custLinFactNeighborX="1512" custLinFactNeighborY="-962">
        <dgm:presLayoutVars>
          <dgm:chPref val="3"/>
        </dgm:presLayoutVars>
      </dgm:prSet>
      <dgm:spPr/>
    </dgm:pt>
    <dgm:pt modelId="{772505BF-2317-4D3D-8F57-4CABA7231328}" type="pres">
      <dgm:prSet presAssocID="{EBCC921B-A02D-4EF5-978F-974B32E0D1FC}" presName="level3hierChild" presStyleCnt="0"/>
      <dgm:spPr/>
    </dgm:pt>
    <dgm:pt modelId="{4EB5632B-DD75-4830-8A1B-E008BF3AF97F}" type="pres">
      <dgm:prSet presAssocID="{00F2716F-5DBD-4364-9EFC-569D88463D27}" presName="conn2-1" presStyleLbl="parChTrans1D3" presStyleIdx="2" presStyleCnt="5"/>
      <dgm:spPr/>
    </dgm:pt>
    <dgm:pt modelId="{FF338045-2655-4513-B7F8-DD0A467B0070}" type="pres">
      <dgm:prSet presAssocID="{00F2716F-5DBD-4364-9EFC-569D88463D27}" presName="connTx" presStyleLbl="parChTrans1D3" presStyleIdx="2" presStyleCnt="5"/>
      <dgm:spPr/>
    </dgm:pt>
    <dgm:pt modelId="{661083C4-CFDC-4BC2-8055-498EC50B4AC6}" type="pres">
      <dgm:prSet presAssocID="{35FBF520-7225-46D8-B75B-F3459D67C901}" presName="root2" presStyleCnt="0"/>
      <dgm:spPr/>
    </dgm:pt>
    <dgm:pt modelId="{246D7148-E4CE-4F76-B499-DB1B181A5DBF}" type="pres">
      <dgm:prSet presAssocID="{35FBF520-7225-46D8-B75B-F3459D67C901}" presName="LevelTwoTextNode" presStyleLbl="node3" presStyleIdx="2" presStyleCnt="5">
        <dgm:presLayoutVars>
          <dgm:chPref val="3"/>
        </dgm:presLayoutVars>
      </dgm:prSet>
      <dgm:spPr/>
    </dgm:pt>
    <dgm:pt modelId="{BBB0CA02-3FC9-4402-AEE5-C16474E7498C}" type="pres">
      <dgm:prSet presAssocID="{35FBF520-7225-46D8-B75B-F3459D67C901}" presName="level3hierChild" presStyleCnt="0"/>
      <dgm:spPr/>
    </dgm:pt>
    <dgm:pt modelId="{54EE86C1-983A-497F-9333-FE6E9947C18F}" type="pres">
      <dgm:prSet presAssocID="{38274D35-01DC-4AB1-844C-B43CC116B4E7}" presName="conn2-1" presStyleLbl="parChTrans1D2" presStyleIdx="1" presStyleCnt="2"/>
      <dgm:spPr/>
    </dgm:pt>
    <dgm:pt modelId="{09B0104C-75B1-4076-A853-05703D516C82}" type="pres">
      <dgm:prSet presAssocID="{38274D35-01DC-4AB1-844C-B43CC116B4E7}" presName="connTx" presStyleLbl="parChTrans1D2" presStyleIdx="1" presStyleCnt="2"/>
      <dgm:spPr/>
    </dgm:pt>
    <dgm:pt modelId="{C28C84C0-2EB2-4962-8711-95EC830BD11E}" type="pres">
      <dgm:prSet presAssocID="{1E081471-AD00-439B-917F-A8943913EE91}" presName="root2" presStyleCnt="0"/>
      <dgm:spPr/>
    </dgm:pt>
    <dgm:pt modelId="{05867D75-ABC0-49E5-96B8-8374DE57CF92}" type="pres">
      <dgm:prSet presAssocID="{1E081471-AD00-439B-917F-A8943913EE91}" presName="LevelTwoTextNode" presStyleLbl="node2" presStyleIdx="1" presStyleCnt="2">
        <dgm:presLayoutVars>
          <dgm:chPref val="3"/>
        </dgm:presLayoutVars>
      </dgm:prSet>
      <dgm:spPr/>
    </dgm:pt>
    <dgm:pt modelId="{BCF5E152-0C65-40E9-96F2-F35426DE9BF3}" type="pres">
      <dgm:prSet presAssocID="{1E081471-AD00-439B-917F-A8943913EE91}" presName="level3hierChild" presStyleCnt="0"/>
      <dgm:spPr/>
    </dgm:pt>
    <dgm:pt modelId="{DBC3BFC5-0447-462F-9900-D60957BDB2F7}" type="pres">
      <dgm:prSet presAssocID="{3511EF85-AF85-43C1-B199-B769D992BF6F}" presName="conn2-1" presStyleLbl="parChTrans1D3" presStyleIdx="3" presStyleCnt="5"/>
      <dgm:spPr/>
    </dgm:pt>
    <dgm:pt modelId="{1ECB4679-A478-446A-9F00-B691912B3914}" type="pres">
      <dgm:prSet presAssocID="{3511EF85-AF85-43C1-B199-B769D992BF6F}" presName="connTx" presStyleLbl="parChTrans1D3" presStyleIdx="3" presStyleCnt="5"/>
      <dgm:spPr/>
    </dgm:pt>
    <dgm:pt modelId="{33D3D961-0089-4513-B8C6-6E23BE779DB5}" type="pres">
      <dgm:prSet presAssocID="{282558B0-7CB0-4A96-8E35-46AB1BB3E885}" presName="root2" presStyleCnt="0"/>
      <dgm:spPr/>
    </dgm:pt>
    <dgm:pt modelId="{C2C6C3FF-4275-45CC-8BEE-4745E149546C}" type="pres">
      <dgm:prSet presAssocID="{282558B0-7CB0-4A96-8E35-46AB1BB3E885}" presName="LevelTwoTextNode" presStyleLbl="node3" presStyleIdx="3" presStyleCnt="5" custScaleY="138787">
        <dgm:presLayoutVars>
          <dgm:chPref val="3"/>
        </dgm:presLayoutVars>
      </dgm:prSet>
      <dgm:spPr/>
    </dgm:pt>
    <dgm:pt modelId="{3DE6659D-BCDF-4DED-8AF5-C7940F21DD02}" type="pres">
      <dgm:prSet presAssocID="{282558B0-7CB0-4A96-8E35-46AB1BB3E885}" presName="level3hierChild" presStyleCnt="0"/>
      <dgm:spPr/>
    </dgm:pt>
    <dgm:pt modelId="{BF34B616-80F2-4B43-BA27-772CE1B27F96}" type="pres">
      <dgm:prSet presAssocID="{5935B48F-FC4F-4942-A8BB-277315FE49A3}" presName="conn2-1" presStyleLbl="parChTrans1D3" presStyleIdx="4" presStyleCnt="5"/>
      <dgm:spPr/>
    </dgm:pt>
    <dgm:pt modelId="{F3BCB37E-B287-4EFE-AD25-F085E3830578}" type="pres">
      <dgm:prSet presAssocID="{5935B48F-FC4F-4942-A8BB-277315FE49A3}" presName="connTx" presStyleLbl="parChTrans1D3" presStyleIdx="4" presStyleCnt="5"/>
      <dgm:spPr/>
    </dgm:pt>
    <dgm:pt modelId="{41278FD1-CFA5-4655-A51B-9A3828FCB132}" type="pres">
      <dgm:prSet presAssocID="{7F6ECD36-E580-4C25-9D9F-E3C1970EB93E}" presName="root2" presStyleCnt="0"/>
      <dgm:spPr/>
    </dgm:pt>
    <dgm:pt modelId="{381721B5-2468-4D39-B8AF-D924940A91D5}" type="pres">
      <dgm:prSet presAssocID="{7F6ECD36-E580-4C25-9D9F-E3C1970EB93E}" presName="LevelTwoTextNode" presStyleLbl="node3" presStyleIdx="4" presStyleCnt="5">
        <dgm:presLayoutVars>
          <dgm:chPref val="3"/>
        </dgm:presLayoutVars>
      </dgm:prSet>
      <dgm:spPr/>
    </dgm:pt>
    <dgm:pt modelId="{040FC834-C6DA-4933-A70F-B969F4138DA9}" type="pres">
      <dgm:prSet presAssocID="{7F6ECD36-E580-4C25-9D9F-E3C1970EB93E}" presName="level3hierChild" presStyleCnt="0"/>
      <dgm:spPr/>
    </dgm:pt>
  </dgm:ptLst>
  <dgm:cxnLst>
    <dgm:cxn modelId="{E1CE5E01-8EF7-4EBC-AD4C-AF748333D5DE}" type="presOf" srcId="{5935B48F-FC4F-4942-A8BB-277315FE49A3}" destId="{BF34B616-80F2-4B43-BA27-772CE1B27F96}" srcOrd="0" destOrd="0" presId="urn:microsoft.com/office/officeart/2005/8/layout/hierarchy2"/>
    <dgm:cxn modelId="{1E688E02-D007-4066-8076-B425147CE974}" type="presOf" srcId="{3511EF85-AF85-43C1-B199-B769D992BF6F}" destId="{1ECB4679-A478-446A-9F00-B691912B3914}" srcOrd="1" destOrd="0" presId="urn:microsoft.com/office/officeart/2005/8/layout/hierarchy2"/>
    <dgm:cxn modelId="{311CE304-C56B-47BA-A111-7131743ADE75}" srcId="{1E081471-AD00-439B-917F-A8943913EE91}" destId="{282558B0-7CB0-4A96-8E35-46AB1BB3E885}" srcOrd="0" destOrd="0" parTransId="{3511EF85-AF85-43C1-B199-B769D992BF6F}" sibTransId="{FA411DBE-62DC-451E-86F9-8D6D32351971}"/>
    <dgm:cxn modelId="{D0163808-F40D-4BF0-9A28-86CD566718DD}" type="presOf" srcId="{EBCC921B-A02D-4EF5-978F-974B32E0D1FC}" destId="{91F6DA05-85C7-461E-9183-FDDDE2B80311}" srcOrd="0" destOrd="0" presId="urn:microsoft.com/office/officeart/2005/8/layout/hierarchy2"/>
    <dgm:cxn modelId="{1707C30C-C80E-4BF5-83A0-7761623BD5C8}" srcId="{1E081471-AD00-439B-917F-A8943913EE91}" destId="{7F6ECD36-E580-4C25-9D9F-E3C1970EB93E}" srcOrd="1" destOrd="0" parTransId="{5935B48F-FC4F-4942-A8BB-277315FE49A3}" sibTransId="{4B4BCD5F-82F3-47A6-9DE2-A26C6E16B6B5}"/>
    <dgm:cxn modelId="{14A75D15-D36F-4CAB-A99D-EAE3032489DB}" type="presOf" srcId="{282558B0-7CB0-4A96-8E35-46AB1BB3E885}" destId="{C2C6C3FF-4275-45CC-8BEE-4745E149546C}" srcOrd="0" destOrd="0" presId="urn:microsoft.com/office/officeart/2005/8/layout/hierarchy2"/>
    <dgm:cxn modelId="{99B11519-8A44-4881-B28E-E8BD2E2AE276}" type="presOf" srcId="{43C5200D-B864-497E-A7C5-2AE1B7DE52E0}" destId="{3114C7F7-7D14-4BC1-BF7A-988492ED6AB8}" srcOrd="1" destOrd="0" presId="urn:microsoft.com/office/officeart/2005/8/layout/hierarchy2"/>
    <dgm:cxn modelId="{4CCCB01C-71F7-4767-8415-A11CABB6A489}" type="presOf" srcId="{8D6FF84A-EDBF-4B01-8F33-504ADAC470DE}" destId="{DFA6D355-1F00-4F7D-9347-699F3758EDD8}" srcOrd="0" destOrd="0" presId="urn:microsoft.com/office/officeart/2005/8/layout/hierarchy2"/>
    <dgm:cxn modelId="{9AC4341E-490B-4FED-9F1E-3A0AA1E591D5}" type="presOf" srcId="{8D6FF84A-EDBF-4B01-8F33-504ADAC470DE}" destId="{876CDED0-A947-481D-8662-33DF7C708167}" srcOrd="1" destOrd="0" presId="urn:microsoft.com/office/officeart/2005/8/layout/hierarchy2"/>
    <dgm:cxn modelId="{66CEAA65-DBCE-4441-AF46-F673B069B4B6}" type="presOf" srcId="{38274D35-01DC-4AB1-844C-B43CC116B4E7}" destId="{09B0104C-75B1-4076-A853-05703D516C82}" srcOrd="1" destOrd="0" presId="urn:microsoft.com/office/officeart/2005/8/layout/hierarchy2"/>
    <dgm:cxn modelId="{2FCFEB6E-FD57-49D2-A31E-2E70E81D0297}" type="presOf" srcId="{00F2716F-5DBD-4364-9EFC-569D88463D27}" destId="{FF338045-2655-4513-B7F8-DD0A467B0070}" srcOrd="1" destOrd="0" presId="urn:microsoft.com/office/officeart/2005/8/layout/hierarchy2"/>
    <dgm:cxn modelId="{E6F50A4F-E4D9-4BAB-9B2B-1A5477FB4430}" type="presOf" srcId="{0739E76F-42FC-49E1-B798-E59F0D797EB8}" destId="{A3F63DB4-0904-4A20-B591-649E24E982BC}" srcOrd="0" destOrd="0" presId="urn:microsoft.com/office/officeart/2005/8/layout/hierarchy2"/>
    <dgm:cxn modelId="{8CC3AF72-1198-4F0F-A2C4-73B73F72B34F}" type="presOf" srcId="{7F6ECD36-E580-4C25-9D9F-E3C1970EB93E}" destId="{381721B5-2468-4D39-B8AF-D924940A91D5}" srcOrd="0" destOrd="0" presId="urn:microsoft.com/office/officeart/2005/8/layout/hierarchy2"/>
    <dgm:cxn modelId="{496BDA72-4CBE-49E7-B6BC-E9288073070C}" type="presOf" srcId="{012A2F69-F3BF-422B-8366-BB178BF5D17A}" destId="{55B675F9-1ECA-45AD-B5DE-A19725862A7F}" srcOrd="0" destOrd="0" presId="urn:microsoft.com/office/officeart/2005/8/layout/hierarchy2"/>
    <dgm:cxn modelId="{9AB11358-D5B6-4A7A-9CFB-7F2923401C6C}" srcId="{1FC17F48-10A4-40A8-AEA8-B6D56237EF24}" destId="{35FBF520-7225-46D8-B75B-F3459D67C901}" srcOrd="2" destOrd="0" parTransId="{00F2716F-5DBD-4364-9EFC-569D88463D27}" sibTransId="{8A904271-DF7B-4835-A818-50F071C34606}"/>
    <dgm:cxn modelId="{393C4A78-085E-4BDB-97BB-96182F5F71C2}" type="presOf" srcId="{1E081471-AD00-439B-917F-A8943913EE91}" destId="{05867D75-ABC0-49E5-96B8-8374DE57CF92}" srcOrd="0" destOrd="0" presId="urn:microsoft.com/office/officeart/2005/8/layout/hierarchy2"/>
    <dgm:cxn modelId="{C6D9F67B-3ECC-4E6A-9200-748FA76C67F7}" type="presOf" srcId="{43C5200D-B864-497E-A7C5-2AE1B7DE52E0}" destId="{79970766-71AF-49BE-9FFB-F6E1FB8F14DA}" srcOrd="0" destOrd="0" presId="urn:microsoft.com/office/officeart/2005/8/layout/hierarchy2"/>
    <dgm:cxn modelId="{DFA5DA7D-13A3-4C9E-B311-B588848DBAB1}" srcId="{8D57FD4A-62E0-4B0B-BF23-C01C7760FD8C}" destId="{1FC17F48-10A4-40A8-AEA8-B6D56237EF24}" srcOrd="0" destOrd="0" parTransId="{012A2F69-F3BF-422B-8366-BB178BF5D17A}" sibTransId="{EEC12587-71D8-4828-A5F6-5DD7BC7B4D96}"/>
    <dgm:cxn modelId="{00244482-0746-4C7B-A66E-50CEF9D7DA35}" type="presOf" srcId="{78209CDB-6F44-4099-A0D6-C91A6AF036D4}" destId="{250EFD37-84CE-43EB-9C6A-BA137D7C5B56}" srcOrd="0" destOrd="0" presId="urn:microsoft.com/office/officeart/2005/8/layout/hierarchy2"/>
    <dgm:cxn modelId="{725BE894-BE7D-4B11-A106-9797FA3FAD3D}" type="presOf" srcId="{1FC17F48-10A4-40A8-AEA8-B6D56237EF24}" destId="{2A56A22B-D10A-4CFB-B5FD-D6DFA18F5B4C}" srcOrd="0" destOrd="0" presId="urn:microsoft.com/office/officeart/2005/8/layout/hierarchy2"/>
    <dgm:cxn modelId="{2EB8FF9E-A881-424A-9F23-DB6503FCD8ED}" type="presOf" srcId="{00F2716F-5DBD-4364-9EFC-569D88463D27}" destId="{4EB5632B-DD75-4830-8A1B-E008BF3AF97F}" srcOrd="0" destOrd="0" presId="urn:microsoft.com/office/officeart/2005/8/layout/hierarchy2"/>
    <dgm:cxn modelId="{BF2978A1-3614-4C3B-8079-00A8AE5FE81C}" type="presOf" srcId="{5935B48F-FC4F-4942-A8BB-277315FE49A3}" destId="{F3BCB37E-B287-4EFE-AD25-F085E3830578}" srcOrd="1" destOrd="0" presId="urn:microsoft.com/office/officeart/2005/8/layout/hierarchy2"/>
    <dgm:cxn modelId="{E02F44A2-C6A5-4816-9FDF-5C98E8C6EB57}" srcId="{8D57FD4A-62E0-4B0B-BF23-C01C7760FD8C}" destId="{1E081471-AD00-439B-917F-A8943913EE91}" srcOrd="1" destOrd="0" parTransId="{38274D35-01DC-4AB1-844C-B43CC116B4E7}" sibTransId="{09952297-2035-497D-9141-CE54FC1E005B}"/>
    <dgm:cxn modelId="{225DE2B9-341D-4B3D-A153-6D3C7061C4D1}" type="presOf" srcId="{8D57FD4A-62E0-4B0B-BF23-C01C7760FD8C}" destId="{04C73F71-EE9B-485D-AD28-80498EE50BFE}" srcOrd="0" destOrd="0" presId="urn:microsoft.com/office/officeart/2005/8/layout/hierarchy2"/>
    <dgm:cxn modelId="{E1BC63BF-55AB-4350-88B9-A49AA59A618C}" type="presOf" srcId="{012A2F69-F3BF-422B-8366-BB178BF5D17A}" destId="{C8A30E9E-CB51-43AC-A542-5840013ED66E}" srcOrd="1" destOrd="0" presId="urn:microsoft.com/office/officeart/2005/8/layout/hierarchy2"/>
    <dgm:cxn modelId="{3BFE78C6-30E8-4F98-A974-CC08AD9D2795}" type="presOf" srcId="{35FBF520-7225-46D8-B75B-F3459D67C901}" destId="{246D7148-E4CE-4F76-B499-DB1B181A5DBF}" srcOrd="0" destOrd="0" presId="urn:microsoft.com/office/officeart/2005/8/layout/hierarchy2"/>
    <dgm:cxn modelId="{B125C2CF-44BE-42D2-9DC6-30D2590D6566}" srcId="{1FC17F48-10A4-40A8-AEA8-B6D56237EF24}" destId="{78209CDB-6F44-4099-A0D6-C91A6AF036D4}" srcOrd="0" destOrd="0" parTransId="{43C5200D-B864-497E-A7C5-2AE1B7DE52E0}" sibTransId="{B4C724E7-1769-4548-A16F-F66E517634FE}"/>
    <dgm:cxn modelId="{71D859EB-74BB-4F8B-88DE-02EB89662808}" srcId="{0739E76F-42FC-49E1-B798-E59F0D797EB8}" destId="{8D57FD4A-62E0-4B0B-BF23-C01C7760FD8C}" srcOrd="0" destOrd="0" parTransId="{66565181-3A4C-4846-ABF3-A0305839109B}" sibTransId="{DA185494-E96C-409C-9EBE-F1D56FA70B61}"/>
    <dgm:cxn modelId="{A19AA8F4-21E1-4BA6-AF97-20F7CE984FA3}" type="presOf" srcId="{38274D35-01DC-4AB1-844C-B43CC116B4E7}" destId="{54EE86C1-983A-497F-9333-FE6E9947C18F}" srcOrd="0" destOrd="0" presId="urn:microsoft.com/office/officeart/2005/8/layout/hierarchy2"/>
    <dgm:cxn modelId="{893181F5-CC92-47B1-8518-EE463D928160}" srcId="{1FC17F48-10A4-40A8-AEA8-B6D56237EF24}" destId="{EBCC921B-A02D-4EF5-978F-974B32E0D1FC}" srcOrd="1" destOrd="0" parTransId="{8D6FF84A-EDBF-4B01-8F33-504ADAC470DE}" sibTransId="{172CE64F-F8C8-45E6-9C24-B094A4402187}"/>
    <dgm:cxn modelId="{A14C76FB-D25E-44F0-813D-2141B4A49891}" type="presOf" srcId="{3511EF85-AF85-43C1-B199-B769D992BF6F}" destId="{DBC3BFC5-0447-462F-9900-D60957BDB2F7}" srcOrd="0" destOrd="0" presId="urn:microsoft.com/office/officeart/2005/8/layout/hierarchy2"/>
    <dgm:cxn modelId="{90662A81-C123-40AA-B32B-FB57C860AA0C}" type="presParOf" srcId="{A3F63DB4-0904-4A20-B591-649E24E982BC}" destId="{455F6D12-F6D5-4286-93CB-33F2FAA90B7D}" srcOrd="0" destOrd="0" presId="urn:microsoft.com/office/officeart/2005/8/layout/hierarchy2"/>
    <dgm:cxn modelId="{5374E60B-DE22-45B4-A532-3A0DE4419D24}" type="presParOf" srcId="{455F6D12-F6D5-4286-93CB-33F2FAA90B7D}" destId="{04C73F71-EE9B-485D-AD28-80498EE50BFE}" srcOrd="0" destOrd="0" presId="urn:microsoft.com/office/officeart/2005/8/layout/hierarchy2"/>
    <dgm:cxn modelId="{C7A62A72-F7A6-42A6-B82D-06FD079EE67A}" type="presParOf" srcId="{455F6D12-F6D5-4286-93CB-33F2FAA90B7D}" destId="{940F67A8-5050-4776-82C7-D498B2C9C73E}" srcOrd="1" destOrd="0" presId="urn:microsoft.com/office/officeart/2005/8/layout/hierarchy2"/>
    <dgm:cxn modelId="{D8FD2EB5-CF38-4378-95F0-215CA80590DB}" type="presParOf" srcId="{940F67A8-5050-4776-82C7-D498B2C9C73E}" destId="{55B675F9-1ECA-45AD-B5DE-A19725862A7F}" srcOrd="0" destOrd="0" presId="urn:microsoft.com/office/officeart/2005/8/layout/hierarchy2"/>
    <dgm:cxn modelId="{EE6A422D-0318-47B5-B0EC-FDF71000D8DB}" type="presParOf" srcId="{55B675F9-1ECA-45AD-B5DE-A19725862A7F}" destId="{C8A30E9E-CB51-43AC-A542-5840013ED66E}" srcOrd="0" destOrd="0" presId="urn:microsoft.com/office/officeart/2005/8/layout/hierarchy2"/>
    <dgm:cxn modelId="{B8767F15-EB38-4158-AE8B-3EDD0A19F6A9}" type="presParOf" srcId="{940F67A8-5050-4776-82C7-D498B2C9C73E}" destId="{7283F13B-95A0-4303-BBEA-7A4A75F02B17}" srcOrd="1" destOrd="0" presId="urn:microsoft.com/office/officeart/2005/8/layout/hierarchy2"/>
    <dgm:cxn modelId="{F6E2D567-FD22-4590-818B-DC83CEDF2F8E}" type="presParOf" srcId="{7283F13B-95A0-4303-BBEA-7A4A75F02B17}" destId="{2A56A22B-D10A-4CFB-B5FD-D6DFA18F5B4C}" srcOrd="0" destOrd="0" presId="urn:microsoft.com/office/officeart/2005/8/layout/hierarchy2"/>
    <dgm:cxn modelId="{44590B94-B037-4474-B46E-DE310E5C79FE}" type="presParOf" srcId="{7283F13B-95A0-4303-BBEA-7A4A75F02B17}" destId="{02C32DDF-7366-4695-98DC-9BE13E35A710}" srcOrd="1" destOrd="0" presId="urn:microsoft.com/office/officeart/2005/8/layout/hierarchy2"/>
    <dgm:cxn modelId="{51CB39AB-381E-4ADB-8FA6-5823B973E8B5}" type="presParOf" srcId="{02C32DDF-7366-4695-98DC-9BE13E35A710}" destId="{79970766-71AF-49BE-9FFB-F6E1FB8F14DA}" srcOrd="0" destOrd="0" presId="urn:microsoft.com/office/officeart/2005/8/layout/hierarchy2"/>
    <dgm:cxn modelId="{2095793A-FAAE-4FB1-B5FF-F70B143389F2}" type="presParOf" srcId="{79970766-71AF-49BE-9FFB-F6E1FB8F14DA}" destId="{3114C7F7-7D14-4BC1-BF7A-988492ED6AB8}" srcOrd="0" destOrd="0" presId="urn:microsoft.com/office/officeart/2005/8/layout/hierarchy2"/>
    <dgm:cxn modelId="{C29F843D-E25A-40AB-8ECB-34D50252785F}" type="presParOf" srcId="{02C32DDF-7366-4695-98DC-9BE13E35A710}" destId="{560636FD-01D8-4FB3-8FC9-737F5CBEF0EB}" srcOrd="1" destOrd="0" presId="urn:microsoft.com/office/officeart/2005/8/layout/hierarchy2"/>
    <dgm:cxn modelId="{3DD116C7-92CF-4AD3-A598-39AC152255BE}" type="presParOf" srcId="{560636FD-01D8-4FB3-8FC9-737F5CBEF0EB}" destId="{250EFD37-84CE-43EB-9C6A-BA137D7C5B56}" srcOrd="0" destOrd="0" presId="urn:microsoft.com/office/officeart/2005/8/layout/hierarchy2"/>
    <dgm:cxn modelId="{13F06900-1EB1-4CA4-B45A-AB28FB4AF66E}" type="presParOf" srcId="{560636FD-01D8-4FB3-8FC9-737F5CBEF0EB}" destId="{ED99CC1B-449B-4749-91F3-91BF3A0C2805}" srcOrd="1" destOrd="0" presId="urn:microsoft.com/office/officeart/2005/8/layout/hierarchy2"/>
    <dgm:cxn modelId="{16011548-FD94-4314-B8C9-D8A81E74899B}" type="presParOf" srcId="{02C32DDF-7366-4695-98DC-9BE13E35A710}" destId="{DFA6D355-1F00-4F7D-9347-699F3758EDD8}" srcOrd="2" destOrd="0" presId="urn:microsoft.com/office/officeart/2005/8/layout/hierarchy2"/>
    <dgm:cxn modelId="{A91EC1CA-E30E-49D7-BBE5-6FE5ECBD24E7}" type="presParOf" srcId="{DFA6D355-1F00-4F7D-9347-699F3758EDD8}" destId="{876CDED0-A947-481D-8662-33DF7C708167}" srcOrd="0" destOrd="0" presId="urn:microsoft.com/office/officeart/2005/8/layout/hierarchy2"/>
    <dgm:cxn modelId="{0B0805AD-9C72-48B2-ADD4-8E7305966119}" type="presParOf" srcId="{02C32DDF-7366-4695-98DC-9BE13E35A710}" destId="{05898DE4-49AB-4606-94B3-652A5A92DB94}" srcOrd="3" destOrd="0" presId="urn:microsoft.com/office/officeart/2005/8/layout/hierarchy2"/>
    <dgm:cxn modelId="{FCEA3057-8826-4621-AA88-094DA34DD552}" type="presParOf" srcId="{05898DE4-49AB-4606-94B3-652A5A92DB94}" destId="{91F6DA05-85C7-461E-9183-FDDDE2B80311}" srcOrd="0" destOrd="0" presId="urn:microsoft.com/office/officeart/2005/8/layout/hierarchy2"/>
    <dgm:cxn modelId="{AA740AFC-4985-4D03-8907-450CEFC8ADE8}" type="presParOf" srcId="{05898DE4-49AB-4606-94B3-652A5A92DB94}" destId="{772505BF-2317-4D3D-8F57-4CABA7231328}" srcOrd="1" destOrd="0" presId="urn:microsoft.com/office/officeart/2005/8/layout/hierarchy2"/>
    <dgm:cxn modelId="{F5099326-C635-49FC-84A3-80603CE11797}" type="presParOf" srcId="{02C32DDF-7366-4695-98DC-9BE13E35A710}" destId="{4EB5632B-DD75-4830-8A1B-E008BF3AF97F}" srcOrd="4" destOrd="0" presId="urn:microsoft.com/office/officeart/2005/8/layout/hierarchy2"/>
    <dgm:cxn modelId="{4F4CDE77-1930-4137-8967-6B3D5818FB6E}" type="presParOf" srcId="{4EB5632B-DD75-4830-8A1B-E008BF3AF97F}" destId="{FF338045-2655-4513-B7F8-DD0A467B0070}" srcOrd="0" destOrd="0" presId="urn:microsoft.com/office/officeart/2005/8/layout/hierarchy2"/>
    <dgm:cxn modelId="{BA19EE7A-9EFD-42AB-9076-A44065DB492B}" type="presParOf" srcId="{02C32DDF-7366-4695-98DC-9BE13E35A710}" destId="{661083C4-CFDC-4BC2-8055-498EC50B4AC6}" srcOrd="5" destOrd="0" presId="urn:microsoft.com/office/officeart/2005/8/layout/hierarchy2"/>
    <dgm:cxn modelId="{98102CBB-92E0-4114-A3FB-7BD98B2619AD}" type="presParOf" srcId="{661083C4-CFDC-4BC2-8055-498EC50B4AC6}" destId="{246D7148-E4CE-4F76-B499-DB1B181A5DBF}" srcOrd="0" destOrd="0" presId="urn:microsoft.com/office/officeart/2005/8/layout/hierarchy2"/>
    <dgm:cxn modelId="{049AA70B-0FBD-4ECA-A745-6C5DC63D4173}" type="presParOf" srcId="{661083C4-CFDC-4BC2-8055-498EC50B4AC6}" destId="{BBB0CA02-3FC9-4402-AEE5-C16474E7498C}" srcOrd="1" destOrd="0" presId="urn:microsoft.com/office/officeart/2005/8/layout/hierarchy2"/>
    <dgm:cxn modelId="{C2229D94-3327-4119-ABEC-747C9EBE0EFC}" type="presParOf" srcId="{940F67A8-5050-4776-82C7-D498B2C9C73E}" destId="{54EE86C1-983A-497F-9333-FE6E9947C18F}" srcOrd="2" destOrd="0" presId="urn:microsoft.com/office/officeart/2005/8/layout/hierarchy2"/>
    <dgm:cxn modelId="{FD3FECED-F8C2-411E-BF7D-5149C86BE15C}" type="presParOf" srcId="{54EE86C1-983A-497F-9333-FE6E9947C18F}" destId="{09B0104C-75B1-4076-A853-05703D516C82}" srcOrd="0" destOrd="0" presId="urn:microsoft.com/office/officeart/2005/8/layout/hierarchy2"/>
    <dgm:cxn modelId="{76CE1D90-0615-4600-93F2-FC859088FB4F}" type="presParOf" srcId="{940F67A8-5050-4776-82C7-D498B2C9C73E}" destId="{C28C84C0-2EB2-4962-8711-95EC830BD11E}" srcOrd="3" destOrd="0" presId="urn:microsoft.com/office/officeart/2005/8/layout/hierarchy2"/>
    <dgm:cxn modelId="{A285BF91-36B1-4E8A-B941-2B6EF574EDD1}" type="presParOf" srcId="{C28C84C0-2EB2-4962-8711-95EC830BD11E}" destId="{05867D75-ABC0-49E5-96B8-8374DE57CF92}" srcOrd="0" destOrd="0" presId="urn:microsoft.com/office/officeart/2005/8/layout/hierarchy2"/>
    <dgm:cxn modelId="{2B6B3535-8A6E-465C-928B-062A18199001}" type="presParOf" srcId="{C28C84C0-2EB2-4962-8711-95EC830BD11E}" destId="{BCF5E152-0C65-40E9-96F2-F35426DE9BF3}" srcOrd="1" destOrd="0" presId="urn:microsoft.com/office/officeart/2005/8/layout/hierarchy2"/>
    <dgm:cxn modelId="{2C42D8A4-7EE6-4961-B9DC-DFBFD4E17AB8}" type="presParOf" srcId="{BCF5E152-0C65-40E9-96F2-F35426DE9BF3}" destId="{DBC3BFC5-0447-462F-9900-D60957BDB2F7}" srcOrd="0" destOrd="0" presId="urn:microsoft.com/office/officeart/2005/8/layout/hierarchy2"/>
    <dgm:cxn modelId="{13040BBD-B908-4D35-8362-ACFE1BDB2E57}" type="presParOf" srcId="{DBC3BFC5-0447-462F-9900-D60957BDB2F7}" destId="{1ECB4679-A478-446A-9F00-B691912B3914}" srcOrd="0" destOrd="0" presId="urn:microsoft.com/office/officeart/2005/8/layout/hierarchy2"/>
    <dgm:cxn modelId="{BAC19F14-96C9-4328-8ED8-39EF30DCB018}" type="presParOf" srcId="{BCF5E152-0C65-40E9-96F2-F35426DE9BF3}" destId="{33D3D961-0089-4513-B8C6-6E23BE779DB5}" srcOrd="1" destOrd="0" presId="urn:microsoft.com/office/officeart/2005/8/layout/hierarchy2"/>
    <dgm:cxn modelId="{39280F4E-2B85-4F32-B142-CBB19FCED992}" type="presParOf" srcId="{33D3D961-0089-4513-B8C6-6E23BE779DB5}" destId="{C2C6C3FF-4275-45CC-8BEE-4745E149546C}" srcOrd="0" destOrd="0" presId="urn:microsoft.com/office/officeart/2005/8/layout/hierarchy2"/>
    <dgm:cxn modelId="{DBFBF032-9EAE-486C-A365-C39D8E6E1F74}" type="presParOf" srcId="{33D3D961-0089-4513-B8C6-6E23BE779DB5}" destId="{3DE6659D-BCDF-4DED-8AF5-C7940F21DD02}" srcOrd="1" destOrd="0" presId="urn:microsoft.com/office/officeart/2005/8/layout/hierarchy2"/>
    <dgm:cxn modelId="{E6ADB6E4-69E3-42A7-AA29-26B88D19DA88}" type="presParOf" srcId="{BCF5E152-0C65-40E9-96F2-F35426DE9BF3}" destId="{BF34B616-80F2-4B43-BA27-772CE1B27F96}" srcOrd="2" destOrd="0" presId="urn:microsoft.com/office/officeart/2005/8/layout/hierarchy2"/>
    <dgm:cxn modelId="{2BA6EA14-55B7-4B88-B617-FEEA17D1CFF0}" type="presParOf" srcId="{BF34B616-80F2-4B43-BA27-772CE1B27F96}" destId="{F3BCB37E-B287-4EFE-AD25-F085E3830578}" srcOrd="0" destOrd="0" presId="urn:microsoft.com/office/officeart/2005/8/layout/hierarchy2"/>
    <dgm:cxn modelId="{988B6502-0BE3-4AED-9B20-4E0998FFDD5C}" type="presParOf" srcId="{BCF5E152-0C65-40E9-96F2-F35426DE9BF3}" destId="{41278FD1-CFA5-4655-A51B-9A3828FCB132}" srcOrd="3" destOrd="0" presId="urn:microsoft.com/office/officeart/2005/8/layout/hierarchy2"/>
    <dgm:cxn modelId="{E1269360-2977-4DAE-801C-070E9CD476F3}" type="presParOf" srcId="{41278FD1-CFA5-4655-A51B-9A3828FCB132}" destId="{381721B5-2468-4D39-B8AF-D924940A91D5}" srcOrd="0" destOrd="0" presId="urn:microsoft.com/office/officeart/2005/8/layout/hierarchy2"/>
    <dgm:cxn modelId="{7B95DC8E-3453-438F-9854-EACE3342387B}" type="presParOf" srcId="{41278FD1-CFA5-4655-A51B-9A3828FCB132}" destId="{040FC834-C6DA-4933-A70F-B969F4138DA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7EF88C-2244-4967-A1F3-DC0C3EE9FC8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F1310C1F-C1F9-4F57-94DE-4D0875098399}">
      <dgm:prSet phldrT="[Metin]" custT="1"/>
      <dgm:spPr/>
      <dgm:t>
        <a:bodyPr/>
        <a:lstStyle/>
        <a:p>
          <a:r>
            <a:rPr lang="tr-TR" sz="1400" dirty="0" err="1"/>
            <a:t>Lupus</a:t>
          </a:r>
          <a:r>
            <a:rPr lang="tr-TR" sz="1400" dirty="0"/>
            <a:t> </a:t>
          </a:r>
          <a:r>
            <a:rPr lang="tr-TR" sz="1400" dirty="0" err="1"/>
            <a:t>Antikoagülanı</a:t>
          </a:r>
          <a:endParaRPr lang="tr-TR" sz="1400" dirty="0"/>
        </a:p>
      </dgm:t>
    </dgm:pt>
    <dgm:pt modelId="{AEBD8225-EE4F-429D-A9E3-17619F567E0D}" type="parTrans" cxnId="{F208027D-C98F-4136-A142-98689B311DC1}">
      <dgm:prSet custT="1"/>
      <dgm:spPr/>
      <dgm:t>
        <a:bodyPr/>
        <a:lstStyle/>
        <a:p>
          <a:endParaRPr lang="tr-TR" sz="2000"/>
        </a:p>
      </dgm:t>
    </dgm:pt>
    <dgm:pt modelId="{B398F535-539F-44A5-8524-4EAE9A5BDDEC}" type="sibTrans" cxnId="{F208027D-C98F-4136-A142-98689B311DC1}">
      <dgm:prSet/>
      <dgm:spPr/>
      <dgm:t>
        <a:bodyPr/>
        <a:lstStyle/>
        <a:p>
          <a:endParaRPr lang="tr-TR" sz="2000"/>
        </a:p>
      </dgm:t>
    </dgm:pt>
    <dgm:pt modelId="{6820636F-B8F9-41F9-9ED2-43AE6C37FE84}">
      <dgm:prSet phldrT="[Metin]" custT="1"/>
      <dgm:spPr/>
      <dgm:t>
        <a:bodyPr/>
        <a:lstStyle/>
        <a:p>
          <a:r>
            <a:rPr lang="tr-TR" sz="2000" dirty="0"/>
            <a:t>Yok</a:t>
          </a:r>
        </a:p>
      </dgm:t>
    </dgm:pt>
    <dgm:pt modelId="{1DC3A3F6-7E86-4B64-8C7B-9563281DDDA2}" type="sibTrans" cxnId="{D0B7BF1F-3B74-42D7-BD59-D9C34E551C9A}">
      <dgm:prSet/>
      <dgm:spPr/>
      <dgm:t>
        <a:bodyPr/>
        <a:lstStyle/>
        <a:p>
          <a:endParaRPr lang="tr-TR" sz="2000"/>
        </a:p>
      </dgm:t>
    </dgm:pt>
    <dgm:pt modelId="{BD7890FB-4700-4E4C-8C54-3B228DCC1175}" type="parTrans" cxnId="{D0B7BF1F-3B74-42D7-BD59-D9C34E551C9A}">
      <dgm:prSet custT="1"/>
      <dgm:spPr/>
      <dgm:t>
        <a:bodyPr/>
        <a:lstStyle/>
        <a:p>
          <a:endParaRPr lang="tr-TR" sz="2000"/>
        </a:p>
      </dgm:t>
    </dgm:pt>
    <dgm:pt modelId="{D2E32B98-EBE6-4763-B635-D034EA4CC329}">
      <dgm:prSet phldrT="[Metin]" custT="1"/>
      <dgm:spPr/>
      <dgm:t>
        <a:bodyPr/>
        <a:lstStyle/>
        <a:p>
          <a:r>
            <a:rPr lang="tr-TR" sz="2000" dirty="0">
              <a:solidFill>
                <a:schemeClr val="tx1"/>
              </a:solidFill>
            </a:rPr>
            <a:t>KANAMA YOK</a:t>
          </a:r>
        </a:p>
        <a:p>
          <a:r>
            <a:rPr lang="tr-TR" sz="2000" dirty="0"/>
            <a:t>Faktör 12 </a:t>
          </a:r>
          <a:r>
            <a:rPr lang="tr-TR" sz="2000" dirty="0" err="1"/>
            <a:t>eks</a:t>
          </a:r>
          <a:endParaRPr lang="tr-TR" sz="2000" dirty="0"/>
        </a:p>
        <a:p>
          <a:r>
            <a:rPr lang="tr-TR" sz="2000" dirty="0" err="1"/>
            <a:t>Prekallikrein</a:t>
          </a:r>
          <a:r>
            <a:rPr lang="tr-TR" sz="2000" dirty="0"/>
            <a:t> eksikliği</a:t>
          </a:r>
        </a:p>
        <a:p>
          <a:r>
            <a:rPr lang="tr-TR" sz="2000" dirty="0" err="1"/>
            <a:t>Hmwk</a:t>
          </a:r>
          <a:r>
            <a:rPr lang="tr-TR" sz="2000" dirty="0"/>
            <a:t> eksikliği</a:t>
          </a:r>
        </a:p>
      </dgm:t>
    </dgm:pt>
    <dgm:pt modelId="{630C8D6E-36E3-488E-8AEE-1833B41827DD}" type="sibTrans" cxnId="{3782EEA6-9345-44FC-ABE1-6CCAFA8AA696}">
      <dgm:prSet/>
      <dgm:spPr/>
      <dgm:t>
        <a:bodyPr/>
        <a:lstStyle/>
        <a:p>
          <a:endParaRPr lang="tr-TR" sz="2000"/>
        </a:p>
      </dgm:t>
    </dgm:pt>
    <dgm:pt modelId="{53F1B5B4-F343-4624-9AAC-5718D1364916}" type="parTrans" cxnId="{3782EEA6-9345-44FC-ABE1-6CCAFA8AA696}">
      <dgm:prSet custT="1"/>
      <dgm:spPr/>
      <dgm:t>
        <a:bodyPr/>
        <a:lstStyle/>
        <a:p>
          <a:endParaRPr lang="tr-TR" sz="2000"/>
        </a:p>
      </dgm:t>
    </dgm:pt>
    <dgm:pt modelId="{CA3E4DB9-4F13-4351-8E54-E6784AD5E40D}">
      <dgm:prSet phldrT="[Metin]" custT="1"/>
      <dgm:spPr/>
      <dgm:t>
        <a:bodyPr/>
        <a:lstStyle/>
        <a:p>
          <a:r>
            <a:rPr lang="tr-TR" sz="2000" dirty="0"/>
            <a:t>Var</a:t>
          </a:r>
        </a:p>
      </dgm:t>
    </dgm:pt>
    <dgm:pt modelId="{1AD48D92-9CE6-421D-8AD6-956796E6F451}" type="sibTrans" cxnId="{A748B1F3-7276-4C04-A64C-9913E228E836}">
      <dgm:prSet/>
      <dgm:spPr/>
      <dgm:t>
        <a:bodyPr/>
        <a:lstStyle/>
        <a:p>
          <a:endParaRPr lang="tr-TR" sz="2000"/>
        </a:p>
      </dgm:t>
    </dgm:pt>
    <dgm:pt modelId="{3614AE41-E295-4AE4-8CF2-BE06F8B1A66C}" type="parTrans" cxnId="{A748B1F3-7276-4C04-A64C-9913E228E836}">
      <dgm:prSet custT="1"/>
      <dgm:spPr/>
      <dgm:t>
        <a:bodyPr/>
        <a:lstStyle/>
        <a:p>
          <a:endParaRPr lang="tr-TR" sz="2000"/>
        </a:p>
      </dgm:t>
    </dgm:pt>
    <dgm:pt modelId="{833F52C2-5B36-45FD-99C1-D7013A4EE25A}">
      <dgm:prSet phldrT="[Metin]" custT="1"/>
      <dgm:spPr/>
      <dgm:t>
        <a:bodyPr/>
        <a:lstStyle/>
        <a:p>
          <a:r>
            <a:rPr lang="tr-TR" sz="2000" dirty="0"/>
            <a:t>Karışım testi sonucunda(1:1 hasta plazması-normal plazma karışımı) </a:t>
          </a:r>
          <a:r>
            <a:rPr lang="tr-TR" sz="2000" dirty="0" err="1"/>
            <a:t>aPTT</a:t>
          </a:r>
          <a:r>
            <a:rPr lang="tr-TR" sz="2000" dirty="0"/>
            <a:t> de %50  den fazla düzelme</a:t>
          </a:r>
        </a:p>
      </dgm:t>
    </dgm:pt>
    <dgm:pt modelId="{94638A62-401A-4952-BCA6-FBFDD60D3581}" type="sibTrans" cxnId="{45189638-DA8D-4730-A430-3264C672680B}">
      <dgm:prSet/>
      <dgm:spPr/>
      <dgm:t>
        <a:bodyPr/>
        <a:lstStyle/>
        <a:p>
          <a:endParaRPr lang="tr-TR" sz="2000"/>
        </a:p>
      </dgm:t>
    </dgm:pt>
    <dgm:pt modelId="{FE687DC2-D6A5-4CA8-B2E7-04388FBA6816}" type="parTrans" cxnId="{45189638-DA8D-4730-A430-3264C672680B}">
      <dgm:prSet/>
      <dgm:spPr/>
      <dgm:t>
        <a:bodyPr/>
        <a:lstStyle/>
        <a:p>
          <a:endParaRPr lang="tr-TR" sz="2000"/>
        </a:p>
      </dgm:t>
    </dgm:pt>
    <dgm:pt modelId="{453E6AD2-AB47-44A3-8116-2DF70F108E26}">
      <dgm:prSet custT="1"/>
      <dgm:spPr/>
      <dgm:t>
        <a:bodyPr/>
        <a:lstStyle/>
        <a:p>
          <a:r>
            <a:rPr lang="tr-TR" sz="1600" dirty="0"/>
            <a:t>Faktör eksikliği</a:t>
          </a:r>
        </a:p>
      </dgm:t>
    </dgm:pt>
    <dgm:pt modelId="{B11BA82A-6D88-4F7F-97FF-B89878E7303D}" type="parTrans" cxnId="{F7736FA4-48D3-4B6F-BED2-DB2A1C7F9E86}">
      <dgm:prSet custT="1"/>
      <dgm:spPr/>
      <dgm:t>
        <a:bodyPr/>
        <a:lstStyle/>
        <a:p>
          <a:endParaRPr lang="tr-TR" sz="2000"/>
        </a:p>
      </dgm:t>
    </dgm:pt>
    <dgm:pt modelId="{4277882B-3670-4530-9F86-1F4E8D336B1B}" type="sibTrans" cxnId="{F7736FA4-48D3-4B6F-BED2-DB2A1C7F9E86}">
      <dgm:prSet/>
      <dgm:spPr/>
      <dgm:t>
        <a:bodyPr/>
        <a:lstStyle/>
        <a:p>
          <a:endParaRPr lang="tr-TR" sz="2000"/>
        </a:p>
      </dgm:t>
    </dgm:pt>
    <dgm:pt modelId="{FD0F4AA4-1F5B-486C-B9CE-904BF024200F}">
      <dgm:prSet custT="1"/>
      <dgm:spPr/>
      <dgm:t>
        <a:bodyPr/>
        <a:lstStyle/>
        <a:p>
          <a:r>
            <a:rPr lang="tr-TR" sz="2000" dirty="0">
              <a:solidFill>
                <a:schemeClr val="tx1"/>
              </a:solidFill>
            </a:rPr>
            <a:t>KANAMA VAR</a:t>
          </a:r>
        </a:p>
        <a:p>
          <a:r>
            <a:rPr lang="tr-TR" sz="2000" dirty="0"/>
            <a:t>Faktör 8 eksikliği</a:t>
          </a:r>
        </a:p>
        <a:p>
          <a:r>
            <a:rPr lang="tr-TR" sz="2000" dirty="0"/>
            <a:t>Faktör 9 eksikliği</a:t>
          </a:r>
        </a:p>
        <a:p>
          <a:r>
            <a:rPr lang="tr-TR" sz="2000" dirty="0"/>
            <a:t>Faktör 11 eksikliği</a:t>
          </a:r>
        </a:p>
      </dgm:t>
    </dgm:pt>
    <dgm:pt modelId="{FCF02C30-D6E8-4FE1-88B4-66D952D5816E}" type="parTrans" cxnId="{74B23244-9AFE-47F9-B217-215F8B6AF5E7}">
      <dgm:prSet custT="1"/>
      <dgm:spPr/>
      <dgm:t>
        <a:bodyPr/>
        <a:lstStyle/>
        <a:p>
          <a:endParaRPr lang="tr-TR" sz="2000"/>
        </a:p>
      </dgm:t>
    </dgm:pt>
    <dgm:pt modelId="{A2DFE09C-75C1-403B-9B31-8DCADFB07F06}" type="sibTrans" cxnId="{74B23244-9AFE-47F9-B217-215F8B6AF5E7}">
      <dgm:prSet/>
      <dgm:spPr/>
      <dgm:t>
        <a:bodyPr/>
        <a:lstStyle/>
        <a:p>
          <a:endParaRPr lang="tr-TR" sz="2000"/>
        </a:p>
      </dgm:t>
    </dgm:pt>
    <dgm:pt modelId="{1FC013D6-0F9D-4381-A9AB-FDA5F8961D38}">
      <dgm:prSet custT="1"/>
      <dgm:spPr/>
      <dgm:t>
        <a:bodyPr/>
        <a:lstStyle/>
        <a:p>
          <a:r>
            <a:rPr lang="tr-TR" sz="1400" dirty="0"/>
            <a:t>Faktör inhibitörü</a:t>
          </a:r>
        </a:p>
      </dgm:t>
    </dgm:pt>
    <dgm:pt modelId="{7698A6A0-21F3-4E12-BC05-7613CF1A3A87}" type="parTrans" cxnId="{C8F82C8D-DBD6-4CC2-82BC-479EDA44BDFC}">
      <dgm:prSet/>
      <dgm:spPr/>
      <dgm:t>
        <a:bodyPr/>
        <a:lstStyle/>
        <a:p>
          <a:endParaRPr lang="tr-TR"/>
        </a:p>
      </dgm:t>
    </dgm:pt>
    <dgm:pt modelId="{37E16EE4-F8A6-418A-846A-F639FE54809E}" type="sibTrans" cxnId="{C8F82C8D-DBD6-4CC2-82BC-479EDA44BDFC}">
      <dgm:prSet/>
      <dgm:spPr/>
      <dgm:t>
        <a:bodyPr/>
        <a:lstStyle/>
        <a:p>
          <a:endParaRPr lang="tr-TR"/>
        </a:p>
      </dgm:t>
    </dgm:pt>
    <dgm:pt modelId="{F3AB4B7F-03D7-4FB6-95C3-F6CBE9E62428}">
      <dgm:prSet custT="1"/>
      <dgm:spPr/>
      <dgm:t>
        <a:bodyPr/>
        <a:lstStyle/>
        <a:p>
          <a:r>
            <a:rPr lang="tr-TR" sz="1400" dirty="0" err="1"/>
            <a:t>Heparin</a:t>
          </a:r>
          <a:endParaRPr lang="tr-TR" sz="1400" dirty="0"/>
        </a:p>
      </dgm:t>
    </dgm:pt>
    <dgm:pt modelId="{ED8E220C-A2C4-4790-829C-F3FE1F98F787}" type="parTrans" cxnId="{AD9365B3-A750-4FB6-B3FA-B2E8AB5E7C22}">
      <dgm:prSet/>
      <dgm:spPr/>
      <dgm:t>
        <a:bodyPr/>
        <a:lstStyle/>
        <a:p>
          <a:endParaRPr lang="tr-TR"/>
        </a:p>
      </dgm:t>
    </dgm:pt>
    <dgm:pt modelId="{7352CF5C-72FA-46D4-A49F-CD17F2636B07}" type="sibTrans" cxnId="{AD9365B3-A750-4FB6-B3FA-B2E8AB5E7C22}">
      <dgm:prSet/>
      <dgm:spPr/>
      <dgm:t>
        <a:bodyPr/>
        <a:lstStyle/>
        <a:p>
          <a:endParaRPr lang="tr-TR"/>
        </a:p>
      </dgm:t>
    </dgm:pt>
    <dgm:pt modelId="{976CDD3C-14B1-4516-A061-2FAE7F7B08B2}" type="pres">
      <dgm:prSet presAssocID="{D07EF88C-2244-4967-A1F3-DC0C3EE9FC8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93C7ED6-D00B-4859-80C4-2B1196334E17}" type="pres">
      <dgm:prSet presAssocID="{833F52C2-5B36-45FD-99C1-D7013A4EE25A}" presName="root1" presStyleCnt="0"/>
      <dgm:spPr/>
    </dgm:pt>
    <dgm:pt modelId="{E416B26E-480E-4E91-A642-9DE122B52503}" type="pres">
      <dgm:prSet presAssocID="{833F52C2-5B36-45FD-99C1-D7013A4EE25A}" presName="LevelOneTextNode" presStyleLbl="node0" presStyleIdx="0" presStyleCnt="1" custScaleX="187805" custScaleY="427529" custLinFactNeighborX="-129" custLinFactNeighborY="-327">
        <dgm:presLayoutVars>
          <dgm:chPref val="3"/>
        </dgm:presLayoutVars>
      </dgm:prSet>
      <dgm:spPr/>
    </dgm:pt>
    <dgm:pt modelId="{468B4CAF-89BF-48D6-9FAB-C8C7F6C1E65B}" type="pres">
      <dgm:prSet presAssocID="{833F52C2-5B36-45FD-99C1-D7013A4EE25A}" presName="level2hierChild" presStyleCnt="0"/>
      <dgm:spPr/>
    </dgm:pt>
    <dgm:pt modelId="{576F185F-3D64-43BC-B526-AEA983DFC9D7}" type="pres">
      <dgm:prSet presAssocID="{3614AE41-E295-4AE4-8CF2-BE06F8B1A66C}" presName="conn2-1" presStyleLbl="parChTrans1D2" presStyleIdx="0" presStyleCnt="2"/>
      <dgm:spPr/>
    </dgm:pt>
    <dgm:pt modelId="{DF159401-3078-43B3-96AB-502A5385413D}" type="pres">
      <dgm:prSet presAssocID="{3614AE41-E295-4AE4-8CF2-BE06F8B1A66C}" presName="connTx" presStyleLbl="parChTrans1D2" presStyleIdx="0" presStyleCnt="2"/>
      <dgm:spPr/>
    </dgm:pt>
    <dgm:pt modelId="{0CEB41B1-7324-4BC9-989A-D1A4A2760D93}" type="pres">
      <dgm:prSet presAssocID="{CA3E4DB9-4F13-4351-8E54-E6784AD5E40D}" presName="root2" presStyleCnt="0"/>
      <dgm:spPr/>
    </dgm:pt>
    <dgm:pt modelId="{0B721904-1035-49F7-B91B-9F757E4C4099}" type="pres">
      <dgm:prSet presAssocID="{CA3E4DB9-4F13-4351-8E54-E6784AD5E40D}" presName="LevelTwoTextNode" presStyleLbl="node2" presStyleIdx="0" presStyleCnt="2">
        <dgm:presLayoutVars>
          <dgm:chPref val="3"/>
        </dgm:presLayoutVars>
      </dgm:prSet>
      <dgm:spPr/>
    </dgm:pt>
    <dgm:pt modelId="{15385FB7-4234-4E2A-9FCA-570CF5F83577}" type="pres">
      <dgm:prSet presAssocID="{CA3E4DB9-4F13-4351-8E54-E6784AD5E40D}" presName="level3hierChild" presStyleCnt="0"/>
      <dgm:spPr/>
    </dgm:pt>
    <dgm:pt modelId="{EB5CF30B-1999-43A1-881F-A1BD8479190C}" type="pres">
      <dgm:prSet presAssocID="{B11BA82A-6D88-4F7F-97FF-B89878E7303D}" presName="conn2-1" presStyleLbl="parChTrans1D3" presStyleIdx="0" presStyleCnt="4"/>
      <dgm:spPr/>
    </dgm:pt>
    <dgm:pt modelId="{9AABA718-340F-4E49-8A44-6575C102E9CD}" type="pres">
      <dgm:prSet presAssocID="{B11BA82A-6D88-4F7F-97FF-B89878E7303D}" presName="connTx" presStyleLbl="parChTrans1D3" presStyleIdx="0" presStyleCnt="4"/>
      <dgm:spPr/>
    </dgm:pt>
    <dgm:pt modelId="{A1C63F72-792D-4C27-BD32-D77FB5FEF6C2}" type="pres">
      <dgm:prSet presAssocID="{453E6AD2-AB47-44A3-8116-2DF70F108E26}" presName="root2" presStyleCnt="0"/>
      <dgm:spPr/>
    </dgm:pt>
    <dgm:pt modelId="{AA78156F-AA53-4770-8BDE-27C409E5CCDE}" type="pres">
      <dgm:prSet presAssocID="{453E6AD2-AB47-44A3-8116-2DF70F108E26}" presName="LevelTwoTextNode" presStyleLbl="node3" presStyleIdx="0" presStyleCnt="4">
        <dgm:presLayoutVars>
          <dgm:chPref val="3"/>
        </dgm:presLayoutVars>
      </dgm:prSet>
      <dgm:spPr/>
    </dgm:pt>
    <dgm:pt modelId="{A0FDA977-3E14-4B63-8073-55F7E81C940D}" type="pres">
      <dgm:prSet presAssocID="{453E6AD2-AB47-44A3-8116-2DF70F108E26}" presName="level3hierChild" presStyleCnt="0"/>
      <dgm:spPr/>
    </dgm:pt>
    <dgm:pt modelId="{C301F19B-5C15-494C-B311-2DC4A763D5DC}" type="pres">
      <dgm:prSet presAssocID="{FCF02C30-D6E8-4FE1-88B4-66D952D5816E}" presName="conn2-1" presStyleLbl="parChTrans1D4" presStyleIdx="0" presStyleCnt="2"/>
      <dgm:spPr/>
    </dgm:pt>
    <dgm:pt modelId="{0FED439D-069F-4879-8FEC-331711CEF78D}" type="pres">
      <dgm:prSet presAssocID="{FCF02C30-D6E8-4FE1-88B4-66D952D5816E}" presName="connTx" presStyleLbl="parChTrans1D4" presStyleIdx="0" presStyleCnt="2"/>
      <dgm:spPr/>
    </dgm:pt>
    <dgm:pt modelId="{AD56B6CA-8CE5-4DCA-8CAC-45DBDBF18344}" type="pres">
      <dgm:prSet presAssocID="{FD0F4AA4-1F5B-486C-B9CE-904BF024200F}" presName="root2" presStyleCnt="0"/>
      <dgm:spPr/>
    </dgm:pt>
    <dgm:pt modelId="{7335E292-4E9D-436C-88DF-3E1915DADC65}" type="pres">
      <dgm:prSet presAssocID="{FD0F4AA4-1F5B-486C-B9CE-904BF024200F}" presName="LevelTwoTextNode" presStyleLbl="node4" presStyleIdx="0" presStyleCnt="2" custScaleX="198735" custScaleY="422629">
        <dgm:presLayoutVars>
          <dgm:chPref val="3"/>
        </dgm:presLayoutVars>
      </dgm:prSet>
      <dgm:spPr/>
    </dgm:pt>
    <dgm:pt modelId="{FB79CEC3-5DB1-463B-A18D-8D2AF4B07612}" type="pres">
      <dgm:prSet presAssocID="{FD0F4AA4-1F5B-486C-B9CE-904BF024200F}" presName="level3hierChild" presStyleCnt="0"/>
      <dgm:spPr/>
    </dgm:pt>
    <dgm:pt modelId="{B10EA528-AC96-47CA-A65C-A5E7308C8013}" type="pres">
      <dgm:prSet presAssocID="{53F1B5B4-F343-4624-9AAC-5718D1364916}" presName="conn2-1" presStyleLbl="parChTrans1D4" presStyleIdx="1" presStyleCnt="2"/>
      <dgm:spPr/>
    </dgm:pt>
    <dgm:pt modelId="{18D46310-7745-40FC-8EAD-C254246CF3CB}" type="pres">
      <dgm:prSet presAssocID="{53F1B5B4-F343-4624-9AAC-5718D1364916}" presName="connTx" presStyleLbl="parChTrans1D4" presStyleIdx="1" presStyleCnt="2"/>
      <dgm:spPr/>
    </dgm:pt>
    <dgm:pt modelId="{4F245463-ADAF-4420-AC54-AEE1893DADC5}" type="pres">
      <dgm:prSet presAssocID="{D2E32B98-EBE6-4763-B635-D034EA4CC329}" presName="root2" presStyleCnt="0"/>
      <dgm:spPr/>
    </dgm:pt>
    <dgm:pt modelId="{A401DA61-A338-43F8-B0D1-85F1108B249B}" type="pres">
      <dgm:prSet presAssocID="{D2E32B98-EBE6-4763-B635-D034EA4CC329}" presName="LevelTwoTextNode" presStyleLbl="node4" presStyleIdx="1" presStyleCnt="2" custScaleX="198735" custScaleY="356074">
        <dgm:presLayoutVars>
          <dgm:chPref val="3"/>
        </dgm:presLayoutVars>
      </dgm:prSet>
      <dgm:spPr/>
    </dgm:pt>
    <dgm:pt modelId="{9D2959A9-C5DC-4534-A7BD-734B449F52BA}" type="pres">
      <dgm:prSet presAssocID="{D2E32B98-EBE6-4763-B635-D034EA4CC329}" presName="level3hierChild" presStyleCnt="0"/>
      <dgm:spPr/>
    </dgm:pt>
    <dgm:pt modelId="{98724FC7-6DA2-46F5-B71D-21376FA26F02}" type="pres">
      <dgm:prSet presAssocID="{BD7890FB-4700-4E4C-8C54-3B228DCC1175}" presName="conn2-1" presStyleLbl="parChTrans1D2" presStyleIdx="1" presStyleCnt="2"/>
      <dgm:spPr/>
    </dgm:pt>
    <dgm:pt modelId="{06077804-8B1E-4683-9BBC-C09CB4939C63}" type="pres">
      <dgm:prSet presAssocID="{BD7890FB-4700-4E4C-8C54-3B228DCC1175}" presName="connTx" presStyleLbl="parChTrans1D2" presStyleIdx="1" presStyleCnt="2"/>
      <dgm:spPr/>
    </dgm:pt>
    <dgm:pt modelId="{EB5C4149-4889-41DA-997B-70CDE0CA2CA6}" type="pres">
      <dgm:prSet presAssocID="{6820636F-B8F9-41F9-9ED2-43AE6C37FE84}" presName="root2" presStyleCnt="0"/>
      <dgm:spPr/>
    </dgm:pt>
    <dgm:pt modelId="{F2668873-D70E-4DF6-8802-23657EBD6B60}" type="pres">
      <dgm:prSet presAssocID="{6820636F-B8F9-41F9-9ED2-43AE6C37FE84}" presName="LevelTwoTextNode" presStyleLbl="node2" presStyleIdx="1" presStyleCnt="2">
        <dgm:presLayoutVars>
          <dgm:chPref val="3"/>
        </dgm:presLayoutVars>
      </dgm:prSet>
      <dgm:spPr/>
    </dgm:pt>
    <dgm:pt modelId="{2B3E9180-564A-47C8-A4B6-2072DBE1B07C}" type="pres">
      <dgm:prSet presAssocID="{6820636F-B8F9-41F9-9ED2-43AE6C37FE84}" presName="level3hierChild" presStyleCnt="0"/>
      <dgm:spPr/>
    </dgm:pt>
    <dgm:pt modelId="{9E18E172-D6E1-4FB0-8885-2850885677B9}" type="pres">
      <dgm:prSet presAssocID="{7698A6A0-21F3-4E12-BC05-7613CF1A3A87}" presName="conn2-1" presStyleLbl="parChTrans1D3" presStyleIdx="1" presStyleCnt="4"/>
      <dgm:spPr/>
    </dgm:pt>
    <dgm:pt modelId="{D3E59730-19F9-4278-BC3F-11A44C921C21}" type="pres">
      <dgm:prSet presAssocID="{7698A6A0-21F3-4E12-BC05-7613CF1A3A87}" presName="connTx" presStyleLbl="parChTrans1D3" presStyleIdx="1" presStyleCnt="4"/>
      <dgm:spPr/>
    </dgm:pt>
    <dgm:pt modelId="{994320F9-93B4-4D21-8FF5-FE4AA7F66B98}" type="pres">
      <dgm:prSet presAssocID="{1FC013D6-0F9D-4381-A9AB-FDA5F8961D38}" presName="root2" presStyleCnt="0"/>
      <dgm:spPr/>
    </dgm:pt>
    <dgm:pt modelId="{F50073A9-FFEA-400A-AFC1-2B628EB31A9F}" type="pres">
      <dgm:prSet presAssocID="{1FC013D6-0F9D-4381-A9AB-FDA5F8961D38}" presName="LevelTwoTextNode" presStyleLbl="node3" presStyleIdx="1" presStyleCnt="4">
        <dgm:presLayoutVars>
          <dgm:chPref val="3"/>
        </dgm:presLayoutVars>
      </dgm:prSet>
      <dgm:spPr/>
    </dgm:pt>
    <dgm:pt modelId="{C2F4E03D-5B33-4858-A67D-8BCE14EB1A58}" type="pres">
      <dgm:prSet presAssocID="{1FC013D6-0F9D-4381-A9AB-FDA5F8961D38}" presName="level3hierChild" presStyleCnt="0"/>
      <dgm:spPr/>
    </dgm:pt>
    <dgm:pt modelId="{D980963E-56F0-43AF-B6F1-341DF8F2836D}" type="pres">
      <dgm:prSet presAssocID="{ED8E220C-A2C4-4790-829C-F3FE1F98F787}" presName="conn2-1" presStyleLbl="parChTrans1D3" presStyleIdx="2" presStyleCnt="4"/>
      <dgm:spPr/>
    </dgm:pt>
    <dgm:pt modelId="{3FBC535E-0CED-4173-B1A0-7A1F011FEA01}" type="pres">
      <dgm:prSet presAssocID="{ED8E220C-A2C4-4790-829C-F3FE1F98F787}" presName="connTx" presStyleLbl="parChTrans1D3" presStyleIdx="2" presStyleCnt="4"/>
      <dgm:spPr/>
    </dgm:pt>
    <dgm:pt modelId="{8B61E03B-5CFD-4E84-8B88-48ECEF8257CF}" type="pres">
      <dgm:prSet presAssocID="{F3AB4B7F-03D7-4FB6-95C3-F6CBE9E62428}" presName="root2" presStyleCnt="0"/>
      <dgm:spPr/>
    </dgm:pt>
    <dgm:pt modelId="{10F58437-93B3-4992-A392-7852382810D2}" type="pres">
      <dgm:prSet presAssocID="{F3AB4B7F-03D7-4FB6-95C3-F6CBE9E62428}" presName="LevelTwoTextNode" presStyleLbl="node3" presStyleIdx="2" presStyleCnt="4">
        <dgm:presLayoutVars>
          <dgm:chPref val="3"/>
        </dgm:presLayoutVars>
      </dgm:prSet>
      <dgm:spPr/>
    </dgm:pt>
    <dgm:pt modelId="{32262C02-25ED-4ED9-8112-C2DD5DAF3C6F}" type="pres">
      <dgm:prSet presAssocID="{F3AB4B7F-03D7-4FB6-95C3-F6CBE9E62428}" presName="level3hierChild" presStyleCnt="0"/>
      <dgm:spPr/>
    </dgm:pt>
    <dgm:pt modelId="{4A953666-29F7-4347-B1F2-0F8729AA5AAB}" type="pres">
      <dgm:prSet presAssocID="{AEBD8225-EE4F-429D-A9E3-17619F567E0D}" presName="conn2-1" presStyleLbl="parChTrans1D3" presStyleIdx="3" presStyleCnt="4"/>
      <dgm:spPr/>
    </dgm:pt>
    <dgm:pt modelId="{13475AC2-3C34-4980-9A96-47CD7C666648}" type="pres">
      <dgm:prSet presAssocID="{AEBD8225-EE4F-429D-A9E3-17619F567E0D}" presName="connTx" presStyleLbl="parChTrans1D3" presStyleIdx="3" presStyleCnt="4"/>
      <dgm:spPr/>
    </dgm:pt>
    <dgm:pt modelId="{B04CD38D-A422-4E4D-9B00-3C0690BA5C83}" type="pres">
      <dgm:prSet presAssocID="{F1310C1F-C1F9-4F57-94DE-4D0875098399}" presName="root2" presStyleCnt="0"/>
      <dgm:spPr/>
    </dgm:pt>
    <dgm:pt modelId="{5180F3CD-F671-4408-B213-5F66FAA438F0}" type="pres">
      <dgm:prSet presAssocID="{F1310C1F-C1F9-4F57-94DE-4D0875098399}" presName="LevelTwoTextNode" presStyleLbl="node3" presStyleIdx="3" presStyleCnt="4">
        <dgm:presLayoutVars>
          <dgm:chPref val="3"/>
        </dgm:presLayoutVars>
      </dgm:prSet>
      <dgm:spPr/>
    </dgm:pt>
    <dgm:pt modelId="{AB8A57D6-4E76-4A47-B5CE-FF46C51C9209}" type="pres">
      <dgm:prSet presAssocID="{F1310C1F-C1F9-4F57-94DE-4D0875098399}" presName="level3hierChild" presStyleCnt="0"/>
      <dgm:spPr/>
    </dgm:pt>
  </dgm:ptLst>
  <dgm:cxnLst>
    <dgm:cxn modelId="{17A52C07-D0B8-4533-A33B-D1D99149CE05}" type="presOf" srcId="{FCF02C30-D6E8-4FE1-88B4-66D952D5816E}" destId="{0FED439D-069F-4879-8FEC-331711CEF78D}" srcOrd="1" destOrd="0" presId="urn:microsoft.com/office/officeart/2005/8/layout/hierarchy2"/>
    <dgm:cxn modelId="{BB745E14-9BA7-4DA9-975A-F12EF601EB81}" type="presOf" srcId="{3614AE41-E295-4AE4-8CF2-BE06F8B1A66C}" destId="{576F185F-3D64-43BC-B526-AEA983DFC9D7}" srcOrd="0" destOrd="0" presId="urn:microsoft.com/office/officeart/2005/8/layout/hierarchy2"/>
    <dgm:cxn modelId="{0EF79B1C-1F93-49AA-868F-9E727407AEF2}" type="presOf" srcId="{D2E32B98-EBE6-4763-B635-D034EA4CC329}" destId="{A401DA61-A338-43F8-B0D1-85F1108B249B}" srcOrd="0" destOrd="0" presId="urn:microsoft.com/office/officeart/2005/8/layout/hierarchy2"/>
    <dgm:cxn modelId="{D0B7BF1F-3B74-42D7-BD59-D9C34E551C9A}" srcId="{833F52C2-5B36-45FD-99C1-D7013A4EE25A}" destId="{6820636F-B8F9-41F9-9ED2-43AE6C37FE84}" srcOrd="1" destOrd="0" parTransId="{BD7890FB-4700-4E4C-8C54-3B228DCC1175}" sibTransId="{1DC3A3F6-7E86-4B64-8C7B-9563281DDDA2}"/>
    <dgm:cxn modelId="{AB18FC22-0749-4EC0-A2CC-2345FE2B8A11}" type="presOf" srcId="{D07EF88C-2244-4967-A1F3-DC0C3EE9FC83}" destId="{976CDD3C-14B1-4516-A061-2FAE7F7B08B2}" srcOrd="0" destOrd="0" presId="urn:microsoft.com/office/officeart/2005/8/layout/hierarchy2"/>
    <dgm:cxn modelId="{51C7B02B-E5A6-4030-B1CE-5CF99B0934D3}" type="presOf" srcId="{833F52C2-5B36-45FD-99C1-D7013A4EE25A}" destId="{E416B26E-480E-4E91-A642-9DE122B52503}" srcOrd="0" destOrd="0" presId="urn:microsoft.com/office/officeart/2005/8/layout/hierarchy2"/>
    <dgm:cxn modelId="{2656D72B-7C2A-4D6D-9ECD-3D96A9C51160}" type="presOf" srcId="{7698A6A0-21F3-4E12-BC05-7613CF1A3A87}" destId="{D3E59730-19F9-4278-BC3F-11A44C921C21}" srcOrd="1" destOrd="0" presId="urn:microsoft.com/office/officeart/2005/8/layout/hierarchy2"/>
    <dgm:cxn modelId="{71020431-27B1-452F-BFFB-F8C6BE7A8CC9}" type="presOf" srcId="{AEBD8225-EE4F-429D-A9E3-17619F567E0D}" destId="{13475AC2-3C34-4980-9A96-47CD7C666648}" srcOrd="1" destOrd="0" presId="urn:microsoft.com/office/officeart/2005/8/layout/hierarchy2"/>
    <dgm:cxn modelId="{C4123831-9B66-4EB3-A30C-28E2C95B4A3D}" type="presOf" srcId="{BD7890FB-4700-4E4C-8C54-3B228DCC1175}" destId="{06077804-8B1E-4683-9BBC-C09CB4939C63}" srcOrd="1" destOrd="0" presId="urn:microsoft.com/office/officeart/2005/8/layout/hierarchy2"/>
    <dgm:cxn modelId="{45189638-DA8D-4730-A430-3264C672680B}" srcId="{D07EF88C-2244-4967-A1F3-DC0C3EE9FC83}" destId="{833F52C2-5B36-45FD-99C1-D7013A4EE25A}" srcOrd="0" destOrd="0" parTransId="{FE687DC2-D6A5-4CA8-B2E7-04388FBA6816}" sibTransId="{94638A62-401A-4952-BCA6-FBFDD60D3581}"/>
    <dgm:cxn modelId="{2F30755D-A5C8-442E-BF91-CE796786C5BF}" type="presOf" srcId="{FD0F4AA4-1F5B-486C-B9CE-904BF024200F}" destId="{7335E292-4E9D-436C-88DF-3E1915DADC65}" srcOrd="0" destOrd="0" presId="urn:microsoft.com/office/officeart/2005/8/layout/hierarchy2"/>
    <dgm:cxn modelId="{74B23244-9AFE-47F9-B217-215F8B6AF5E7}" srcId="{453E6AD2-AB47-44A3-8116-2DF70F108E26}" destId="{FD0F4AA4-1F5B-486C-B9CE-904BF024200F}" srcOrd="0" destOrd="0" parTransId="{FCF02C30-D6E8-4FE1-88B4-66D952D5816E}" sibTransId="{A2DFE09C-75C1-403B-9B31-8DCADFB07F06}"/>
    <dgm:cxn modelId="{BD07DE64-3CED-4CF5-8EC8-8EFB8295189D}" type="presOf" srcId="{FCF02C30-D6E8-4FE1-88B4-66D952D5816E}" destId="{C301F19B-5C15-494C-B311-2DC4A763D5DC}" srcOrd="0" destOrd="0" presId="urn:microsoft.com/office/officeart/2005/8/layout/hierarchy2"/>
    <dgm:cxn modelId="{8A30C645-8B0C-4553-82BD-839F491F080D}" type="presOf" srcId="{ED8E220C-A2C4-4790-829C-F3FE1F98F787}" destId="{D980963E-56F0-43AF-B6F1-341DF8F2836D}" srcOrd="0" destOrd="0" presId="urn:microsoft.com/office/officeart/2005/8/layout/hierarchy2"/>
    <dgm:cxn modelId="{FC6FF87B-CB5B-4975-A77A-9B8806B768F7}" type="presOf" srcId="{453E6AD2-AB47-44A3-8116-2DF70F108E26}" destId="{AA78156F-AA53-4770-8BDE-27C409E5CCDE}" srcOrd="0" destOrd="0" presId="urn:microsoft.com/office/officeart/2005/8/layout/hierarchy2"/>
    <dgm:cxn modelId="{F208027D-C98F-4136-A142-98689B311DC1}" srcId="{6820636F-B8F9-41F9-9ED2-43AE6C37FE84}" destId="{F1310C1F-C1F9-4F57-94DE-4D0875098399}" srcOrd="2" destOrd="0" parTransId="{AEBD8225-EE4F-429D-A9E3-17619F567E0D}" sibTransId="{B398F535-539F-44A5-8524-4EAE9A5BDDEC}"/>
    <dgm:cxn modelId="{5347857D-D78C-4173-B3CE-26D51D3575D6}" type="presOf" srcId="{F1310C1F-C1F9-4F57-94DE-4D0875098399}" destId="{5180F3CD-F671-4408-B213-5F66FAA438F0}" srcOrd="0" destOrd="0" presId="urn:microsoft.com/office/officeart/2005/8/layout/hierarchy2"/>
    <dgm:cxn modelId="{7685D387-6C41-4BCC-86CE-7DC0A2ABCAFF}" type="presOf" srcId="{CA3E4DB9-4F13-4351-8E54-E6784AD5E40D}" destId="{0B721904-1035-49F7-B91B-9F757E4C4099}" srcOrd="0" destOrd="0" presId="urn:microsoft.com/office/officeart/2005/8/layout/hierarchy2"/>
    <dgm:cxn modelId="{C8F82C8D-DBD6-4CC2-82BC-479EDA44BDFC}" srcId="{6820636F-B8F9-41F9-9ED2-43AE6C37FE84}" destId="{1FC013D6-0F9D-4381-A9AB-FDA5F8961D38}" srcOrd="0" destOrd="0" parTransId="{7698A6A0-21F3-4E12-BC05-7613CF1A3A87}" sibTransId="{37E16EE4-F8A6-418A-846A-F639FE54809E}"/>
    <dgm:cxn modelId="{E5115B94-EFF2-4335-909B-8123A538331F}" type="presOf" srcId="{7698A6A0-21F3-4E12-BC05-7613CF1A3A87}" destId="{9E18E172-D6E1-4FB0-8885-2850885677B9}" srcOrd="0" destOrd="0" presId="urn:microsoft.com/office/officeart/2005/8/layout/hierarchy2"/>
    <dgm:cxn modelId="{2D956B99-798B-429F-B043-4AE12E2D559F}" type="presOf" srcId="{B11BA82A-6D88-4F7F-97FF-B89878E7303D}" destId="{9AABA718-340F-4E49-8A44-6575C102E9CD}" srcOrd="1" destOrd="0" presId="urn:microsoft.com/office/officeart/2005/8/layout/hierarchy2"/>
    <dgm:cxn modelId="{84310A9C-B085-4B7B-B09D-56BA1B88231D}" type="presOf" srcId="{1FC013D6-0F9D-4381-A9AB-FDA5F8961D38}" destId="{F50073A9-FFEA-400A-AFC1-2B628EB31A9F}" srcOrd="0" destOrd="0" presId="urn:microsoft.com/office/officeart/2005/8/layout/hierarchy2"/>
    <dgm:cxn modelId="{F7736FA4-48D3-4B6F-BED2-DB2A1C7F9E86}" srcId="{CA3E4DB9-4F13-4351-8E54-E6784AD5E40D}" destId="{453E6AD2-AB47-44A3-8116-2DF70F108E26}" srcOrd="0" destOrd="0" parTransId="{B11BA82A-6D88-4F7F-97FF-B89878E7303D}" sibTransId="{4277882B-3670-4530-9F86-1F4E8D336B1B}"/>
    <dgm:cxn modelId="{3782EEA6-9345-44FC-ABE1-6CCAFA8AA696}" srcId="{453E6AD2-AB47-44A3-8116-2DF70F108E26}" destId="{D2E32B98-EBE6-4763-B635-D034EA4CC329}" srcOrd="1" destOrd="0" parTransId="{53F1B5B4-F343-4624-9AAC-5718D1364916}" sibTransId="{630C8D6E-36E3-488E-8AEE-1833B41827DD}"/>
    <dgm:cxn modelId="{6EB14AA8-1C53-437B-8FB8-332E2DFB60EF}" type="presOf" srcId="{B11BA82A-6D88-4F7F-97FF-B89878E7303D}" destId="{EB5CF30B-1999-43A1-881F-A1BD8479190C}" srcOrd="0" destOrd="0" presId="urn:microsoft.com/office/officeart/2005/8/layout/hierarchy2"/>
    <dgm:cxn modelId="{FBD3B6AC-B527-4B77-9C4F-E19F8DFB2637}" type="presOf" srcId="{53F1B5B4-F343-4624-9AAC-5718D1364916}" destId="{B10EA528-AC96-47CA-A65C-A5E7308C8013}" srcOrd="0" destOrd="0" presId="urn:microsoft.com/office/officeart/2005/8/layout/hierarchy2"/>
    <dgm:cxn modelId="{62D4B0AE-4A98-485F-8210-3DA78EDE5326}" type="presOf" srcId="{3614AE41-E295-4AE4-8CF2-BE06F8B1A66C}" destId="{DF159401-3078-43B3-96AB-502A5385413D}" srcOrd="1" destOrd="0" presId="urn:microsoft.com/office/officeart/2005/8/layout/hierarchy2"/>
    <dgm:cxn modelId="{AD9365B3-A750-4FB6-B3FA-B2E8AB5E7C22}" srcId="{6820636F-B8F9-41F9-9ED2-43AE6C37FE84}" destId="{F3AB4B7F-03D7-4FB6-95C3-F6CBE9E62428}" srcOrd="1" destOrd="0" parTransId="{ED8E220C-A2C4-4790-829C-F3FE1F98F787}" sibTransId="{7352CF5C-72FA-46D4-A49F-CD17F2636B07}"/>
    <dgm:cxn modelId="{18C292BB-DD77-45CB-8786-C9A23A757BA9}" type="presOf" srcId="{6820636F-B8F9-41F9-9ED2-43AE6C37FE84}" destId="{F2668873-D70E-4DF6-8802-23657EBD6B60}" srcOrd="0" destOrd="0" presId="urn:microsoft.com/office/officeart/2005/8/layout/hierarchy2"/>
    <dgm:cxn modelId="{26D892BC-60A7-46A0-9754-D471CC9BFCD9}" type="presOf" srcId="{BD7890FB-4700-4E4C-8C54-3B228DCC1175}" destId="{98724FC7-6DA2-46F5-B71D-21376FA26F02}" srcOrd="0" destOrd="0" presId="urn:microsoft.com/office/officeart/2005/8/layout/hierarchy2"/>
    <dgm:cxn modelId="{F92E1FD9-21DA-42D1-9176-57A1D9F69DF6}" type="presOf" srcId="{F3AB4B7F-03D7-4FB6-95C3-F6CBE9E62428}" destId="{10F58437-93B3-4992-A392-7852382810D2}" srcOrd="0" destOrd="0" presId="urn:microsoft.com/office/officeart/2005/8/layout/hierarchy2"/>
    <dgm:cxn modelId="{495E8AE0-2AD7-451A-AE04-9CD7715BF43E}" type="presOf" srcId="{AEBD8225-EE4F-429D-A9E3-17619F567E0D}" destId="{4A953666-29F7-4347-B1F2-0F8729AA5AAB}" srcOrd="0" destOrd="0" presId="urn:microsoft.com/office/officeart/2005/8/layout/hierarchy2"/>
    <dgm:cxn modelId="{2926E7EE-544B-4023-960D-B5126E30910F}" type="presOf" srcId="{53F1B5B4-F343-4624-9AAC-5718D1364916}" destId="{18D46310-7745-40FC-8EAD-C254246CF3CB}" srcOrd="1" destOrd="0" presId="urn:microsoft.com/office/officeart/2005/8/layout/hierarchy2"/>
    <dgm:cxn modelId="{A748B1F3-7276-4C04-A64C-9913E228E836}" srcId="{833F52C2-5B36-45FD-99C1-D7013A4EE25A}" destId="{CA3E4DB9-4F13-4351-8E54-E6784AD5E40D}" srcOrd="0" destOrd="0" parTransId="{3614AE41-E295-4AE4-8CF2-BE06F8B1A66C}" sibTransId="{1AD48D92-9CE6-421D-8AD6-956796E6F451}"/>
    <dgm:cxn modelId="{29D928F5-3D5F-4B67-AF3A-89AC4366508D}" type="presOf" srcId="{ED8E220C-A2C4-4790-829C-F3FE1F98F787}" destId="{3FBC535E-0CED-4173-B1A0-7A1F011FEA01}" srcOrd="1" destOrd="0" presId="urn:microsoft.com/office/officeart/2005/8/layout/hierarchy2"/>
    <dgm:cxn modelId="{EE7B5B9E-0C2C-42FF-95C7-E76DB71CECD9}" type="presParOf" srcId="{976CDD3C-14B1-4516-A061-2FAE7F7B08B2}" destId="{493C7ED6-D00B-4859-80C4-2B1196334E17}" srcOrd="0" destOrd="0" presId="urn:microsoft.com/office/officeart/2005/8/layout/hierarchy2"/>
    <dgm:cxn modelId="{2113E55A-A5E6-4DB3-A6D3-0FD5A6A79430}" type="presParOf" srcId="{493C7ED6-D00B-4859-80C4-2B1196334E17}" destId="{E416B26E-480E-4E91-A642-9DE122B52503}" srcOrd="0" destOrd="0" presId="urn:microsoft.com/office/officeart/2005/8/layout/hierarchy2"/>
    <dgm:cxn modelId="{6FE54667-65A1-4940-AB59-435C94EAE65C}" type="presParOf" srcId="{493C7ED6-D00B-4859-80C4-2B1196334E17}" destId="{468B4CAF-89BF-48D6-9FAB-C8C7F6C1E65B}" srcOrd="1" destOrd="0" presId="urn:microsoft.com/office/officeart/2005/8/layout/hierarchy2"/>
    <dgm:cxn modelId="{5BB7304B-17A7-45C7-AA6D-FCFFD547F6F6}" type="presParOf" srcId="{468B4CAF-89BF-48D6-9FAB-C8C7F6C1E65B}" destId="{576F185F-3D64-43BC-B526-AEA983DFC9D7}" srcOrd="0" destOrd="0" presId="urn:microsoft.com/office/officeart/2005/8/layout/hierarchy2"/>
    <dgm:cxn modelId="{66254514-4575-48D0-AAB0-4A46E69AA5F5}" type="presParOf" srcId="{576F185F-3D64-43BC-B526-AEA983DFC9D7}" destId="{DF159401-3078-43B3-96AB-502A5385413D}" srcOrd="0" destOrd="0" presId="urn:microsoft.com/office/officeart/2005/8/layout/hierarchy2"/>
    <dgm:cxn modelId="{3C0B9724-E073-4A9F-9A92-E16F33E42542}" type="presParOf" srcId="{468B4CAF-89BF-48D6-9FAB-C8C7F6C1E65B}" destId="{0CEB41B1-7324-4BC9-989A-D1A4A2760D93}" srcOrd="1" destOrd="0" presId="urn:microsoft.com/office/officeart/2005/8/layout/hierarchy2"/>
    <dgm:cxn modelId="{03A98024-D7F4-422B-A1CD-1007D1F97BD6}" type="presParOf" srcId="{0CEB41B1-7324-4BC9-989A-D1A4A2760D93}" destId="{0B721904-1035-49F7-B91B-9F757E4C4099}" srcOrd="0" destOrd="0" presId="urn:microsoft.com/office/officeart/2005/8/layout/hierarchy2"/>
    <dgm:cxn modelId="{2D6330A6-162B-47DE-A537-F14037341A59}" type="presParOf" srcId="{0CEB41B1-7324-4BC9-989A-D1A4A2760D93}" destId="{15385FB7-4234-4E2A-9FCA-570CF5F83577}" srcOrd="1" destOrd="0" presId="urn:microsoft.com/office/officeart/2005/8/layout/hierarchy2"/>
    <dgm:cxn modelId="{D8F995F9-89FF-4A12-A76E-CF8AA8E029FF}" type="presParOf" srcId="{15385FB7-4234-4E2A-9FCA-570CF5F83577}" destId="{EB5CF30B-1999-43A1-881F-A1BD8479190C}" srcOrd="0" destOrd="0" presId="urn:microsoft.com/office/officeart/2005/8/layout/hierarchy2"/>
    <dgm:cxn modelId="{F4BB84A7-1AC9-4F41-B20E-89DD3FBA231A}" type="presParOf" srcId="{EB5CF30B-1999-43A1-881F-A1BD8479190C}" destId="{9AABA718-340F-4E49-8A44-6575C102E9CD}" srcOrd="0" destOrd="0" presId="urn:microsoft.com/office/officeart/2005/8/layout/hierarchy2"/>
    <dgm:cxn modelId="{7E602A6A-E6DE-478C-A1BB-9542A291EB0E}" type="presParOf" srcId="{15385FB7-4234-4E2A-9FCA-570CF5F83577}" destId="{A1C63F72-792D-4C27-BD32-D77FB5FEF6C2}" srcOrd="1" destOrd="0" presId="urn:microsoft.com/office/officeart/2005/8/layout/hierarchy2"/>
    <dgm:cxn modelId="{6AA29DA4-43AE-44F1-A319-EF1E4E721A9B}" type="presParOf" srcId="{A1C63F72-792D-4C27-BD32-D77FB5FEF6C2}" destId="{AA78156F-AA53-4770-8BDE-27C409E5CCDE}" srcOrd="0" destOrd="0" presId="urn:microsoft.com/office/officeart/2005/8/layout/hierarchy2"/>
    <dgm:cxn modelId="{51E06330-7FE6-4FB5-96D3-BCF03200287C}" type="presParOf" srcId="{A1C63F72-792D-4C27-BD32-D77FB5FEF6C2}" destId="{A0FDA977-3E14-4B63-8073-55F7E81C940D}" srcOrd="1" destOrd="0" presId="urn:microsoft.com/office/officeart/2005/8/layout/hierarchy2"/>
    <dgm:cxn modelId="{F7B4FA24-BFCE-4A4D-BD8A-2022761E7D37}" type="presParOf" srcId="{A0FDA977-3E14-4B63-8073-55F7E81C940D}" destId="{C301F19B-5C15-494C-B311-2DC4A763D5DC}" srcOrd="0" destOrd="0" presId="urn:microsoft.com/office/officeart/2005/8/layout/hierarchy2"/>
    <dgm:cxn modelId="{481B450C-E375-42D0-B30F-72B60D754F74}" type="presParOf" srcId="{C301F19B-5C15-494C-B311-2DC4A763D5DC}" destId="{0FED439D-069F-4879-8FEC-331711CEF78D}" srcOrd="0" destOrd="0" presId="urn:microsoft.com/office/officeart/2005/8/layout/hierarchy2"/>
    <dgm:cxn modelId="{1D5FC0EB-AFD7-4B73-BC14-4DA7CE21C778}" type="presParOf" srcId="{A0FDA977-3E14-4B63-8073-55F7E81C940D}" destId="{AD56B6CA-8CE5-4DCA-8CAC-45DBDBF18344}" srcOrd="1" destOrd="0" presId="urn:microsoft.com/office/officeart/2005/8/layout/hierarchy2"/>
    <dgm:cxn modelId="{B023E099-84F5-47B9-83AB-598407F39DA4}" type="presParOf" srcId="{AD56B6CA-8CE5-4DCA-8CAC-45DBDBF18344}" destId="{7335E292-4E9D-436C-88DF-3E1915DADC65}" srcOrd="0" destOrd="0" presId="urn:microsoft.com/office/officeart/2005/8/layout/hierarchy2"/>
    <dgm:cxn modelId="{271579CE-418B-4235-9B19-828926861D12}" type="presParOf" srcId="{AD56B6CA-8CE5-4DCA-8CAC-45DBDBF18344}" destId="{FB79CEC3-5DB1-463B-A18D-8D2AF4B07612}" srcOrd="1" destOrd="0" presId="urn:microsoft.com/office/officeart/2005/8/layout/hierarchy2"/>
    <dgm:cxn modelId="{A83A0A58-35E5-4940-86D1-6F42DC48AD63}" type="presParOf" srcId="{A0FDA977-3E14-4B63-8073-55F7E81C940D}" destId="{B10EA528-AC96-47CA-A65C-A5E7308C8013}" srcOrd="2" destOrd="0" presId="urn:microsoft.com/office/officeart/2005/8/layout/hierarchy2"/>
    <dgm:cxn modelId="{3D431551-5FDC-404F-8D4C-3268505D1BCB}" type="presParOf" srcId="{B10EA528-AC96-47CA-A65C-A5E7308C8013}" destId="{18D46310-7745-40FC-8EAD-C254246CF3CB}" srcOrd="0" destOrd="0" presId="urn:microsoft.com/office/officeart/2005/8/layout/hierarchy2"/>
    <dgm:cxn modelId="{4BE325B6-CB6A-42D9-B529-3E316CE7AD1B}" type="presParOf" srcId="{A0FDA977-3E14-4B63-8073-55F7E81C940D}" destId="{4F245463-ADAF-4420-AC54-AEE1893DADC5}" srcOrd="3" destOrd="0" presId="urn:microsoft.com/office/officeart/2005/8/layout/hierarchy2"/>
    <dgm:cxn modelId="{A3A04AFA-45AB-4A47-83D7-09C68B67401C}" type="presParOf" srcId="{4F245463-ADAF-4420-AC54-AEE1893DADC5}" destId="{A401DA61-A338-43F8-B0D1-85F1108B249B}" srcOrd="0" destOrd="0" presId="urn:microsoft.com/office/officeart/2005/8/layout/hierarchy2"/>
    <dgm:cxn modelId="{06A00B49-80DA-45B6-B802-3C9E2B4712B1}" type="presParOf" srcId="{4F245463-ADAF-4420-AC54-AEE1893DADC5}" destId="{9D2959A9-C5DC-4534-A7BD-734B449F52BA}" srcOrd="1" destOrd="0" presId="urn:microsoft.com/office/officeart/2005/8/layout/hierarchy2"/>
    <dgm:cxn modelId="{8C60F00E-5CF1-4ED5-8CE7-8A73C0A657DA}" type="presParOf" srcId="{468B4CAF-89BF-48D6-9FAB-C8C7F6C1E65B}" destId="{98724FC7-6DA2-46F5-B71D-21376FA26F02}" srcOrd="2" destOrd="0" presId="urn:microsoft.com/office/officeart/2005/8/layout/hierarchy2"/>
    <dgm:cxn modelId="{F0B1752A-9B1B-4240-8B17-6B25E6B586A0}" type="presParOf" srcId="{98724FC7-6DA2-46F5-B71D-21376FA26F02}" destId="{06077804-8B1E-4683-9BBC-C09CB4939C63}" srcOrd="0" destOrd="0" presId="urn:microsoft.com/office/officeart/2005/8/layout/hierarchy2"/>
    <dgm:cxn modelId="{80ECB8B7-FC65-4AB6-A684-0D19C896DBC9}" type="presParOf" srcId="{468B4CAF-89BF-48D6-9FAB-C8C7F6C1E65B}" destId="{EB5C4149-4889-41DA-997B-70CDE0CA2CA6}" srcOrd="3" destOrd="0" presId="urn:microsoft.com/office/officeart/2005/8/layout/hierarchy2"/>
    <dgm:cxn modelId="{225EEB8C-3605-4AB9-8F60-71DCE124C44A}" type="presParOf" srcId="{EB5C4149-4889-41DA-997B-70CDE0CA2CA6}" destId="{F2668873-D70E-4DF6-8802-23657EBD6B60}" srcOrd="0" destOrd="0" presId="urn:microsoft.com/office/officeart/2005/8/layout/hierarchy2"/>
    <dgm:cxn modelId="{BE8FC335-9F52-42B5-9552-D1C928E12484}" type="presParOf" srcId="{EB5C4149-4889-41DA-997B-70CDE0CA2CA6}" destId="{2B3E9180-564A-47C8-A4B6-2072DBE1B07C}" srcOrd="1" destOrd="0" presId="urn:microsoft.com/office/officeart/2005/8/layout/hierarchy2"/>
    <dgm:cxn modelId="{21FB61C2-5AC1-42E8-A5B9-CD6BDCC260B0}" type="presParOf" srcId="{2B3E9180-564A-47C8-A4B6-2072DBE1B07C}" destId="{9E18E172-D6E1-4FB0-8885-2850885677B9}" srcOrd="0" destOrd="0" presId="urn:microsoft.com/office/officeart/2005/8/layout/hierarchy2"/>
    <dgm:cxn modelId="{0635F204-B849-4AA4-97CA-DBBD73F60478}" type="presParOf" srcId="{9E18E172-D6E1-4FB0-8885-2850885677B9}" destId="{D3E59730-19F9-4278-BC3F-11A44C921C21}" srcOrd="0" destOrd="0" presId="urn:microsoft.com/office/officeart/2005/8/layout/hierarchy2"/>
    <dgm:cxn modelId="{60061F1B-94DE-474C-9E4B-91943EB02222}" type="presParOf" srcId="{2B3E9180-564A-47C8-A4B6-2072DBE1B07C}" destId="{994320F9-93B4-4D21-8FF5-FE4AA7F66B98}" srcOrd="1" destOrd="0" presId="urn:microsoft.com/office/officeart/2005/8/layout/hierarchy2"/>
    <dgm:cxn modelId="{3F69762A-9DEE-45ED-BD01-FD13A9CDB3AC}" type="presParOf" srcId="{994320F9-93B4-4D21-8FF5-FE4AA7F66B98}" destId="{F50073A9-FFEA-400A-AFC1-2B628EB31A9F}" srcOrd="0" destOrd="0" presId="urn:microsoft.com/office/officeart/2005/8/layout/hierarchy2"/>
    <dgm:cxn modelId="{28640EB1-E936-4E67-A553-0A24C3C86AD8}" type="presParOf" srcId="{994320F9-93B4-4D21-8FF5-FE4AA7F66B98}" destId="{C2F4E03D-5B33-4858-A67D-8BCE14EB1A58}" srcOrd="1" destOrd="0" presId="urn:microsoft.com/office/officeart/2005/8/layout/hierarchy2"/>
    <dgm:cxn modelId="{784F31DB-6B02-4EC3-9300-32595A76D5F4}" type="presParOf" srcId="{2B3E9180-564A-47C8-A4B6-2072DBE1B07C}" destId="{D980963E-56F0-43AF-B6F1-341DF8F2836D}" srcOrd="2" destOrd="0" presId="urn:microsoft.com/office/officeart/2005/8/layout/hierarchy2"/>
    <dgm:cxn modelId="{FCEC841F-C262-4F55-9C9A-CCED5C06BD1D}" type="presParOf" srcId="{D980963E-56F0-43AF-B6F1-341DF8F2836D}" destId="{3FBC535E-0CED-4173-B1A0-7A1F011FEA01}" srcOrd="0" destOrd="0" presId="urn:microsoft.com/office/officeart/2005/8/layout/hierarchy2"/>
    <dgm:cxn modelId="{97ADA01A-9D79-4AAD-B4A3-26DB7DA63749}" type="presParOf" srcId="{2B3E9180-564A-47C8-A4B6-2072DBE1B07C}" destId="{8B61E03B-5CFD-4E84-8B88-48ECEF8257CF}" srcOrd="3" destOrd="0" presId="urn:microsoft.com/office/officeart/2005/8/layout/hierarchy2"/>
    <dgm:cxn modelId="{3BBC35DE-2797-4D0F-8F34-E2FD3DF90F44}" type="presParOf" srcId="{8B61E03B-5CFD-4E84-8B88-48ECEF8257CF}" destId="{10F58437-93B3-4992-A392-7852382810D2}" srcOrd="0" destOrd="0" presId="urn:microsoft.com/office/officeart/2005/8/layout/hierarchy2"/>
    <dgm:cxn modelId="{1463F46A-5B09-48CB-BB58-C4B75D259B28}" type="presParOf" srcId="{8B61E03B-5CFD-4E84-8B88-48ECEF8257CF}" destId="{32262C02-25ED-4ED9-8112-C2DD5DAF3C6F}" srcOrd="1" destOrd="0" presId="urn:microsoft.com/office/officeart/2005/8/layout/hierarchy2"/>
    <dgm:cxn modelId="{A700C834-F135-4828-B16E-58FFB900CDD5}" type="presParOf" srcId="{2B3E9180-564A-47C8-A4B6-2072DBE1B07C}" destId="{4A953666-29F7-4347-B1F2-0F8729AA5AAB}" srcOrd="4" destOrd="0" presId="urn:microsoft.com/office/officeart/2005/8/layout/hierarchy2"/>
    <dgm:cxn modelId="{DBB54932-E800-4F7F-A008-9156D98E226C}" type="presParOf" srcId="{4A953666-29F7-4347-B1F2-0F8729AA5AAB}" destId="{13475AC2-3C34-4980-9A96-47CD7C666648}" srcOrd="0" destOrd="0" presId="urn:microsoft.com/office/officeart/2005/8/layout/hierarchy2"/>
    <dgm:cxn modelId="{F77C116E-C6CB-4BD2-91D9-CA0A6A918229}" type="presParOf" srcId="{2B3E9180-564A-47C8-A4B6-2072DBE1B07C}" destId="{B04CD38D-A422-4E4D-9B00-3C0690BA5C83}" srcOrd="5" destOrd="0" presId="urn:microsoft.com/office/officeart/2005/8/layout/hierarchy2"/>
    <dgm:cxn modelId="{0D51FD35-B346-4918-9CD7-F40E3EA89C82}" type="presParOf" srcId="{B04CD38D-A422-4E4D-9B00-3C0690BA5C83}" destId="{5180F3CD-F671-4408-B213-5F66FAA438F0}" srcOrd="0" destOrd="0" presId="urn:microsoft.com/office/officeart/2005/8/layout/hierarchy2"/>
    <dgm:cxn modelId="{D7E059F7-B374-494A-A675-AFCE042CA01E}" type="presParOf" srcId="{B04CD38D-A422-4E4D-9B00-3C0690BA5C83}" destId="{AB8A57D6-4E76-4A47-B5CE-FF46C51C920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201C3A-F2A4-4DDD-868B-B7E15B2C2C0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4A431110-5678-4780-B7CF-E80C801A7B35}">
      <dgm:prSet phldrT="[Metin]" custT="1"/>
      <dgm:spPr/>
      <dgm:t>
        <a:bodyPr/>
        <a:lstStyle/>
        <a:p>
          <a:r>
            <a:rPr lang="tr-TR" sz="1600" dirty="0"/>
            <a:t>Karışım testi sonucunda(1:1 hasta plazması-normal plazma karışımı) PT ve </a:t>
          </a:r>
          <a:r>
            <a:rPr lang="tr-TR" sz="1600" dirty="0" err="1"/>
            <a:t>aPTT</a:t>
          </a:r>
          <a:r>
            <a:rPr lang="tr-TR" sz="1600" dirty="0"/>
            <a:t> de %50  den fazla düzelme</a:t>
          </a:r>
        </a:p>
      </dgm:t>
    </dgm:pt>
    <dgm:pt modelId="{A53ED0C5-3A0B-43BA-B6D4-790C5609CE2B}" type="parTrans" cxnId="{EAF62200-3434-4DCA-A9F3-4CA8C2AEB9BD}">
      <dgm:prSet/>
      <dgm:spPr/>
      <dgm:t>
        <a:bodyPr/>
        <a:lstStyle/>
        <a:p>
          <a:endParaRPr lang="tr-TR" sz="1600"/>
        </a:p>
      </dgm:t>
    </dgm:pt>
    <dgm:pt modelId="{0179FB2C-D221-41EB-8A4E-D3B1A2F8B5B8}" type="sibTrans" cxnId="{EAF62200-3434-4DCA-A9F3-4CA8C2AEB9BD}">
      <dgm:prSet/>
      <dgm:spPr/>
      <dgm:t>
        <a:bodyPr/>
        <a:lstStyle/>
        <a:p>
          <a:endParaRPr lang="tr-TR" sz="1600"/>
        </a:p>
      </dgm:t>
    </dgm:pt>
    <dgm:pt modelId="{35BE8B8C-234F-4EEC-9326-6738B694FD33}">
      <dgm:prSet phldrT="[Metin]" custT="1"/>
      <dgm:spPr/>
      <dgm:t>
        <a:bodyPr/>
        <a:lstStyle/>
        <a:p>
          <a:r>
            <a:rPr lang="tr-TR" sz="1600" dirty="0"/>
            <a:t>VAR</a:t>
          </a:r>
        </a:p>
      </dgm:t>
    </dgm:pt>
    <dgm:pt modelId="{16BCFE0E-FE40-4720-A530-E81FB61DE976}" type="parTrans" cxnId="{13883FD1-6FB3-4C57-9BAC-9233DB0002C4}">
      <dgm:prSet custT="1"/>
      <dgm:spPr/>
      <dgm:t>
        <a:bodyPr/>
        <a:lstStyle/>
        <a:p>
          <a:endParaRPr lang="tr-TR" sz="1600"/>
        </a:p>
      </dgm:t>
    </dgm:pt>
    <dgm:pt modelId="{2CFAD6CD-B0B2-4958-8693-1265DB648160}" type="sibTrans" cxnId="{13883FD1-6FB3-4C57-9BAC-9233DB0002C4}">
      <dgm:prSet/>
      <dgm:spPr/>
      <dgm:t>
        <a:bodyPr/>
        <a:lstStyle/>
        <a:p>
          <a:endParaRPr lang="tr-TR" sz="1600"/>
        </a:p>
      </dgm:t>
    </dgm:pt>
    <dgm:pt modelId="{748083DD-6B7E-4DAF-8434-737B1EC97672}">
      <dgm:prSet phldrT="[Metin]" custT="1"/>
      <dgm:spPr/>
      <dgm:t>
        <a:bodyPr/>
        <a:lstStyle/>
        <a:p>
          <a:r>
            <a:rPr lang="tr-TR" sz="1600" dirty="0">
              <a:solidFill>
                <a:schemeClr val="tx1"/>
              </a:solidFill>
            </a:rPr>
            <a:t>İzole </a:t>
          </a:r>
          <a:r>
            <a:rPr lang="tr-TR" sz="1600" dirty="0" err="1">
              <a:solidFill>
                <a:schemeClr val="tx1"/>
              </a:solidFill>
            </a:rPr>
            <a:t>Kogülopati</a:t>
          </a:r>
          <a:endParaRPr lang="tr-TR" sz="1600" dirty="0">
            <a:solidFill>
              <a:schemeClr val="tx1"/>
            </a:solidFill>
          </a:endParaRPr>
        </a:p>
        <a:p>
          <a:r>
            <a:rPr lang="tr-TR" sz="1600" dirty="0"/>
            <a:t>Faktör 2 eksikliği</a:t>
          </a:r>
        </a:p>
        <a:p>
          <a:r>
            <a:rPr lang="tr-TR" sz="1600" dirty="0"/>
            <a:t>Faktör 5 eksikliği</a:t>
          </a:r>
        </a:p>
        <a:p>
          <a:r>
            <a:rPr lang="tr-TR" sz="1600" dirty="0"/>
            <a:t>Faktör 10 eksikliği</a:t>
          </a:r>
        </a:p>
      </dgm:t>
    </dgm:pt>
    <dgm:pt modelId="{1FA96783-443B-4C54-9D51-470C5338A9DE}" type="parTrans" cxnId="{CA494C79-FFEB-4860-B02B-144ADAE1DC07}">
      <dgm:prSet custT="1"/>
      <dgm:spPr/>
      <dgm:t>
        <a:bodyPr/>
        <a:lstStyle/>
        <a:p>
          <a:endParaRPr lang="tr-TR" sz="1600"/>
        </a:p>
      </dgm:t>
    </dgm:pt>
    <dgm:pt modelId="{11851F63-8D36-4944-848B-E8DCE1A498BB}" type="sibTrans" cxnId="{CA494C79-FFEB-4860-B02B-144ADAE1DC07}">
      <dgm:prSet/>
      <dgm:spPr/>
      <dgm:t>
        <a:bodyPr/>
        <a:lstStyle/>
        <a:p>
          <a:endParaRPr lang="tr-TR" sz="1600"/>
        </a:p>
      </dgm:t>
    </dgm:pt>
    <dgm:pt modelId="{FFC269D4-A409-434C-A4BD-253A645BD593}">
      <dgm:prSet phldrT="[Metin]" custT="1"/>
      <dgm:spPr/>
      <dgm:t>
        <a:bodyPr/>
        <a:lstStyle/>
        <a:p>
          <a:r>
            <a:rPr lang="tr-TR" sz="1600" dirty="0" err="1">
              <a:solidFill>
                <a:schemeClr val="tx1"/>
              </a:solidFill>
            </a:rPr>
            <a:t>Miks</a:t>
          </a:r>
          <a:r>
            <a:rPr lang="tr-TR" sz="1600" dirty="0">
              <a:solidFill>
                <a:schemeClr val="tx1"/>
              </a:solidFill>
            </a:rPr>
            <a:t> </a:t>
          </a:r>
          <a:r>
            <a:rPr lang="tr-TR" sz="1600" dirty="0" err="1">
              <a:solidFill>
                <a:schemeClr val="tx1"/>
              </a:solidFill>
            </a:rPr>
            <a:t>Kogülopati</a:t>
          </a:r>
          <a:endParaRPr lang="tr-TR" sz="1600" dirty="0">
            <a:solidFill>
              <a:schemeClr val="tx1"/>
            </a:solidFill>
          </a:endParaRPr>
        </a:p>
        <a:p>
          <a:r>
            <a:rPr lang="tr-TR" sz="1600" dirty="0"/>
            <a:t>Karaciğer Hastalığı</a:t>
          </a:r>
        </a:p>
        <a:p>
          <a:r>
            <a:rPr lang="tr-TR" sz="1600" dirty="0"/>
            <a:t>Faktör 7/5  eksikliği</a:t>
          </a:r>
        </a:p>
        <a:p>
          <a:r>
            <a:rPr lang="tr-TR" sz="1600" dirty="0"/>
            <a:t>DİC</a:t>
          </a:r>
        </a:p>
      </dgm:t>
    </dgm:pt>
    <dgm:pt modelId="{2E2DE2EA-6C8A-47C1-BA03-BF67C0F84B6D}" type="parTrans" cxnId="{04E75B85-E42D-4BFD-B253-A15813543F52}">
      <dgm:prSet custT="1"/>
      <dgm:spPr/>
      <dgm:t>
        <a:bodyPr/>
        <a:lstStyle/>
        <a:p>
          <a:endParaRPr lang="tr-TR" sz="1600" dirty="0"/>
        </a:p>
      </dgm:t>
    </dgm:pt>
    <dgm:pt modelId="{E8ED3C91-589A-40D5-AB4B-289C39B5E994}" type="sibTrans" cxnId="{04E75B85-E42D-4BFD-B253-A15813543F52}">
      <dgm:prSet/>
      <dgm:spPr/>
      <dgm:t>
        <a:bodyPr/>
        <a:lstStyle/>
        <a:p>
          <a:endParaRPr lang="tr-TR" sz="1600"/>
        </a:p>
      </dgm:t>
    </dgm:pt>
    <dgm:pt modelId="{7D0C7BBF-1E36-4CE8-AC59-BFC26DEF4CBC}">
      <dgm:prSet phldrT="[Metin]" custT="1"/>
      <dgm:spPr/>
      <dgm:t>
        <a:bodyPr/>
        <a:lstStyle/>
        <a:p>
          <a:r>
            <a:rPr lang="tr-TR" sz="1600" dirty="0"/>
            <a:t>Faktör 2 inhibitörü</a:t>
          </a:r>
        </a:p>
        <a:p>
          <a:r>
            <a:rPr lang="tr-TR" sz="1600" dirty="0"/>
            <a:t>Faktör 5 inhibitörü</a:t>
          </a:r>
        </a:p>
        <a:p>
          <a:r>
            <a:rPr lang="tr-TR" sz="1600" dirty="0"/>
            <a:t>Faktör 10 inhibitörü</a:t>
          </a:r>
        </a:p>
        <a:p>
          <a:r>
            <a:rPr lang="tr-TR" sz="1600" dirty="0" err="1"/>
            <a:t>Lupus</a:t>
          </a:r>
          <a:r>
            <a:rPr lang="tr-TR" sz="1600" dirty="0"/>
            <a:t> </a:t>
          </a:r>
          <a:r>
            <a:rPr lang="tr-TR" sz="1600" dirty="0" err="1"/>
            <a:t>Antikoagülanı</a:t>
          </a:r>
          <a:endParaRPr lang="tr-TR" sz="1600" dirty="0"/>
        </a:p>
        <a:p>
          <a:r>
            <a:rPr lang="tr-TR" sz="1600" dirty="0"/>
            <a:t>LA+Faktör inhibitörü</a:t>
          </a:r>
        </a:p>
      </dgm:t>
    </dgm:pt>
    <dgm:pt modelId="{03149341-0BB2-4400-856C-43CAC06DB0AE}" type="parTrans" cxnId="{0D903F2F-E39D-412F-8918-C8D43718AD44}">
      <dgm:prSet custT="1"/>
      <dgm:spPr/>
      <dgm:t>
        <a:bodyPr/>
        <a:lstStyle/>
        <a:p>
          <a:endParaRPr lang="tr-TR" sz="1600" dirty="0"/>
        </a:p>
      </dgm:t>
    </dgm:pt>
    <dgm:pt modelId="{8BCB8569-5A01-43E1-A9E6-4D7722644EF2}" type="sibTrans" cxnId="{0D903F2F-E39D-412F-8918-C8D43718AD44}">
      <dgm:prSet/>
      <dgm:spPr/>
      <dgm:t>
        <a:bodyPr/>
        <a:lstStyle/>
        <a:p>
          <a:endParaRPr lang="tr-TR" sz="1600"/>
        </a:p>
      </dgm:t>
    </dgm:pt>
    <dgm:pt modelId="{07C0ECAA-1680-4916-8C77-E60238FF3E45}">
      <dgm:prSet custT="1"/>
      <dgm:spPr/>
      <dgm:t>
        <a:bodyPr/>
        <a:lstStyle/>
        <a:p>
          <a:r>
            <a:rPr lang="tr-TR" sz="1600" dirty="0"/>
            <a:t>YOK</a:t>
          </a:r>
        </a:p>
      </dgm:t>
    </dgm:pt>
    <dgm:pt modelId="{6E5AF6F9-F35D-4279-8DD0-F12B8F2EABCD}" type="parTrans" cxnId="{3617217F-CCDF-4FD1-88C7-7A14EF56124E}">
      <dgm:prSet custT="1"/>
      <dgm:spPr/>
      <dgm:t>
        <a:bodyPr/>
        <a:lstStyle/>
        <a:p>
          <a:endParaRPr lang="tr-TR" sz="1600"/>
        </a:p>
      </dgm:t>
    </dgm:pt>
    <dgm:pt modelId="{0063BB39-D124-441E-88A5-08B729625F85}" type="sibTrans" cxnId="{3617217F-CCDF-4FD1-88C7-7A14EF56124E}">
      <dgm:prSet/>
      <dgm:spPr/>
      <dgm:t>
        <a:bodyPr/>
        <a:lstStyle/>
        <a:p>
          <a:endParaRPr lang="tr-TR" sz="1600"/>
        </a:p>
      </dgm:t>
    </dgm:pt>
    <dgm:pt modelId="{01A2F9C0-6199-4923-9CA0-7B49A0C5E3B5}" type="pres">
      <dgm:prSet presAssocID="{61201C3A-F2A4-4DDD-868B-B7E15B2C2C0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8E93BB8-58AF-436D-8ED5-06DEF1D7DB56}" type="pres">
      <dgm:prSet presAssocID="{4A431110-5678-4780-B7CF-E80C801A7B35}" presName="root1" presStyleCnt="0"/>
      <dgm:spPr/>
    </dgm:pt>
    <dgm:pt modelId="{4BF1E0D1-2A1E-4B1D-BD96-1FC56C0D2D76}" type="pres">
      <dgm:prSet presAssocID="{4A431110-5678-4780-B7CF-E80C801A7B35}" presName="LevelOneTextNode" presStyleLbl="node0" presStyleIdx="0" presStyleCnt="1" custScaleY="229203">
        <dgm:presLayoutVars>
          <dgm:chPref val="3"/>
        </dgm:presLayoutVars>
      </dgm:prSet>
      <dgm:spPr/>
    </dgm:pt>
    <dgm:pt modelId="{51E3D457-EDA7-4F77-8203-4D7A010F2CCF}" type="pres">
      <dgm:prSet presAssocID="{4A431110-5678-4780-B7CF-E80C801A7B35}" presName="level2hierChild" presStyleCnt="0"/>
      <dgm:spPr/>
    </dgm:pt>
    <dgm:pt modelId="{0E698FDE-3770-46A1-811F-703D9CB5E3B7}" type="pres">
      <dgm:prSet presAssocID="{16BCFE0E-FE40-4720-A530-E81FB61DE976}" presName="conn2-1" presStyleLbl="parChTrans1D2" presStyleIdx="0" presStyleCnt="2"/>
      <dgm:spPr/>
    </dgm:pt>
    <dgm:pt modelId="{6212CCBE-E9F3-4F18-A3D0-44B57A15132C}" type="pres">
      <dgm:prSet presAssocID="{16BCFE0E-FE40-4720-A530-E81FB61DE976}" presName="connTx" presStyleLbl="parChTrans1D2" presStyleIdx="0" presStyleCnt="2"/>
      <dgm:spPr/>
    </dgm:pt>
    <dgm:pt modelId="{41C83174-A304-412A-8B35-A94FBED47B6F}" type="pres">
      <dgm:prSet presAssocID="{35BE8B8C-234F-4EEC-9326-6738B694FD33}" presName="root2" presStyleCnt="0"/>
      <dgm:spPr/>
    </dgm:pt>
    <dgm:pt modelId="{5DCE26BB-6F76-4145-AB3D-F2E5C5F2BF96}" type="pres">
      <dgm:prSet presAssocID="{35BE8B8C-234F-4EEC-9326-6738B694FD33}" presName="LevelTwoTextNode" presStyleLbl="node2" presStyleIdx="0" presStyleCnt="2">
        <dgm:presLayoutVars>
          <dgm:chPref val="3"/>
        </dgm:presLayoutVars>
      </dgm:prSet>
      <dgm:spPr/>
    </dgm:pt>
    <dgm:pt modelId="{CC8FC81F-0964-4B83-822B-C22400AE00BF}" type="pres">
      <dgm:prSet presAssocID="{35BE8B8C-234F-4EEC-9326-6738B694FD33}" presName="level3hierChild" presStyleCnt="0"/>
      <dgm:spPr/>
    </dgm:pt>
    <dgm:pt modelId="{878AE92B-A717-495E-82B9-47B1FF10FF0F}" type="pres">
      <dgm:prSet presAssocID="{1FA96783-443B-4C54-9D51-470C5338A9DE}" presName="conn2-1" presStyleLbl="parChTrans1D3" presStyleIdx="0" presStyleCnt="3"/>
      <dgm:spPr/>
    </dgm:pt>
    <dgm:pt modelId="{60D5DAEE-A55E-41E9-9097-DC38E9D75860}" type="pres">
      <dgm:prSet presAssocID="{1FA96783-443B-4C54-9D51-470C5338A9DE}" presName="connTx" presStyleLbl="parChTrans1D3" presStyleIdx="0" presStyleCnt="3"/>
      <dgm:spPr/>
    </dgm:pt>
    <dgm:pt modelId="{948E1551-772D-4315-9EC3-A048552AEE1B}" type="pres">
      <dgm:prSet presAssocID="{748083DD-6B7E-4DAF-8434-737B1EC97672}" presName="root2" presStyleCnt="0"/>
      <dgm:spPr/>
    </dgm:pt>
    <dgm:pt modelId="{7BF3DEB9-B1DC-411E-A955-3F66AF3C0703}" type="pres">
      <dgm:prSet presAssocID="{748083DD-6B7E-4DAF-8434-737B1EC97672}" presName="LevelTwoTextNode" presStyleLbl="node3" presStyleIdx="0" presStyleCnt="3" custScaleY="153875">
        <dgm:presLayoutVars>
          <dgm:chPref val="3"/>
        </dgm:presLayoutVars>
      </dgm:prSet>
      <dgm:spPr/>
    </dgm:pt>
    <dgm:pt modelId="{EB2EECB6-C0E3-44C6-8891-63AEA9A6BDFD}" type="pres">
      <dgm:prSet presAssocID="{748083DD-6B7E-4DAF-8434-737B1EC97672}" presName="level3hierChild" presStyleCnt="0"/>
      <dgm:spPr/>
    </dgm:pt>
    <dgm:pt modelId="{41A4C9A3-6128-4ADD-AF7D-9B01096F5E63}" type="pres">
      <dgm:prSet presAssocID="{2E2DE2EA-6C8A-47C1-BA03-BF67C0F84B6D}" presName="conn2-1" presStyleLbl="parChTrans1D3" presStyleIdx="1" presStyleCnt="3"/>
      <dgm:spPr/>
    </dgm:pt>
    <dgm:pt modelId="{E69B6239-4E71-40B6-9AFA-33ADC8037513}" type="pres">
      <dgm:prSet presAssocID="{2E2DE2EA-6C8A-47C1-BA03-BF67C0F84B6D}" presName="connTx" presStyleLbl="parChTrans1D3" presStyleIdx="1" presStyleCnt="3"/>
      <dgm:spPr/>
    </dgm:pt>
    <dgm:pt modelId="{FE3E414F-B69A-46FA-A2B8-F41C787F7B0D}" type="pres">
      <dgm:prSet presAssocID="{FFC269D4-A409-434C-A4BD-253A645BD593}" presName="root2" presStyleCnt="0"/>
      <dgm:spPr/>
    </dgm:pt>
    <dgm:pt modelId="{D98A4EE7-5CE1-4C44-BB02-D38400C17FBE}" type="pres">
      <dgm:prSet presAssocID="{FFC269D4-A409-434C-A4BD-253A645BD593}" presName="LevelTwoTextNode" presStyleLbl="node3" presStyleIdx="1" presStyleCnt="3" custScaleY="125952">
        <dgm:presLayoutVars>
          <dgm:chPref val="3"/>
        </dgm:presLayoutVars>
      </dgm:prSet>
      <dgm:spPr/>
    </dgm:pt>
    <dgm:pt modelId="{88F9B81B-A9FD-4277-834A-3D44F8F02543}" type="pres">
      <dgm:prSet presAssocID="{FFC269D4-A409-434C-A4BD-253A645BD593}" presName="level3hierChild" presStyleCnt="0"/>
      <dgm:spPr/>
    </dgm:pt>
    <dgm:pt modelId="{2DC96414-959F-4925-A90C-43304A8E4ADA}" type="pres">
      <dgm:prSet presAssocID="{6E5AF6F9-F35D-4279-8DD0-F12B8F2EABCD}" presName="conn2-1" presStyleLbl="parChTrans1D2" presStyleIdx="1" presStyleCnt="2"/>
      <dgm:spPr/>
    </dgm:pt>
    <dgm:pt modelId="{D8BA82F0-7D03-4B40-87D0-9527B87901BE}" type="pres">
      <dgm:prSet presAssocID="{6E5AF6F9-F35D-4279-8DD0-F12B8F2EABCD}" presName="connTx" presStyleLbl="parChTrans1D2" presStyleIdx="1" presStyleCnt="2"/>
      <dgm:spPr/>
    </dgm:pt>
    <dgm:pt modelId="{6EA676E4-21B4-450B-B181-97DB61C33B9C}" type="pres">
      <dgm:prSet presAssocID="{07C0ECAA-1680-4916-8C77-E60238FF3E45}" presName="root2" presStyleCnt="0"/>
      <dgm:spPr/>
    </dgm:pt>
    <dgm:pt modelId="{0A806E90-850F-45A5-AE0C-FAECA197A46B}" type="pres">
      <dgm:prSet presAssocID="{07C0ECAA-1680-4916-8C77-E60238FF3E45}" presName="LevelTwoTextNode" presStyleLbl="node2" presStyleIdx="1" presStyleCnt="2">
        <dgm:presLayoutVars>
          <dgm:chPref val="3"/>
        </dgm:presLayoutVars>
      </dgm:prSet>
      <dgm:spPr/>
    </dgm:pt>
    <dgm:pt modelId="{18D50965-FDF8-42BE-82B0-BC7E93863F03}" type="pres">
      <dgm:prSet presAssocID="{07C0ECAA-1680-4916-8C77-E60238FF3E45}" presName="level3hierChild" presStyleCnt="0"/>
      <dgm:spPr/>
    </dgm:pt>
    <dgm:pt modelId="{5237754B-EEC3-4C80-91F8-034A703E88D5}" type="pres">
      <dgm:prSet presAssocID="{03149341-0BB2-4400-856C-43CAC06DB0AE}" presName="conn2-1" presStyleLbl="parChTrans1D3" presStyleIdx="2" presStyleCnt="3"/>
      <dgm:spPr/>
    </dgm:pt>
    <dgm:pt modelId="{9384547E-B0B8-4113-8092-FBC05BF72FE9}" type="pres">
      <dgm:prSet presAssocID="{03149341-0BB2-4400-856C-43CAC06DB0AE}" presName="connTx" presStyleLbl="parChTrans1D3" presStyleIdx="2" presStyleCnt="3"/>
      <dgm:spPr/>
    </dgm:pt>
    <dgm:pt modelId="{0CCC3EBF-7182-4556-ADE1-2DC23163A536}" type="pres">
      <dgm:prSet presAssocID="{7D0C7BBF-1E36-4CE8-AC59-BFC26DEF4CBC}" presName="root2" presStyleCnt="0"/>
      <dgm:spPr/>
    </dgm:pt>
    <dgm:pt modelId="{EC3338A3-A755-49C1-B6B8-DE4A4329552C}" type="pres">
      <dgm:prSet presAssocID="{7D0C7BBF-1E36-4CE8-AC59-BFC26DEF4CBC}" presName="LevelTwoTextNode" presStyleLbl="node3" presStyleIdx="2" presStyleCnt="3" custScaleY="180738" custLinFactNeighborX="1512" custLinFactNeighborY="-3332">
        <dgm:presLayoutVars>
          <dgm:chPref val="3"/>
        </dgm:presLayoutVars>
      </dgm:prSet>
      <dgm:spPr/>
    </dgm:pt>
    <dgm:pt modelId="{7ACE7B91-C34A-4B4E-B35E-7F12EB4FDFA1}" type="pres">
      <dgm:prSet presAssocID="{7D0C7BBF-1E36-4CE8-AC59-BFC26DEF4CBC}" presName="level3hierChild" presStyleCnt="0"/>
      <dgm:spPr/>
    </dgm:pt>
  </dgm:ptLst>
  <dgm:cxnLst>
    <dgm:cxn modelId="{EAF62200-3434-4DCA-A9F3-4CA8C2AEB9BD}" srcId="{61201C3A-F2A4-4DDD-868B-B7E15B2C2C03}" destId="{4A431110-5678-4780-B7CF-E80C801A7B35}" srcOrd="0" destOrd="0" parTransId="{A53ED0C5-3A0B-43BA-B6D4-790C5609CE2B}" sibTransId="{0179FB2C-D221-41EB-8A4E-D3B1A2F8B5B8}"/>
    <dgm:cxn modelId="{5F235C01-F489-43FB-B6AF-3B40BF2327C9}" type="presOf" srcId="{03149341-0BB2-4400-856C-43CAC06DB0AE}" destId="{5237754B-EEC3-4C80-91F8-034A703E88D5}" srcOrd="0" destOrd="0" presId="urn:microsoft.com/office/officeart/2005/8/layout/hierarchy2"/>
    <dgm:cxn modelId="{B7162604-1E2C-49AD-AAA1-F30446E1B336}" type="presOf" srcId="{2E2DE2EA-6C8A-47C1-BA03-BF67C0F84B6D}" destId="{E69B6239-4E71-40B6-9AFA-33ADC8037513}" srcOrd="1" destOrd="0" presId="urn:microsoft.com/office/officeart/2005/8/layout/hierarchy2"/>
    <dgm:cxn modelId="{DB75C021-9B01-4415-86C3-43557C04BC5A}" type="presOf" srcId="{6E5AF6F9-F35D-4279-8DD0-F12B8F2EABCD}" destId="{D8BA82F0-7D03-4B40-87D0-9527B87901BE}" srcOrd="1" destOrd="0" presId="urn:microsoft.com/office/officeart/2005/8/layout/hierarchy2"/>
    <dgm:cxn modelId="{93028E26-2766-49AC-9285-6153ECE5BDB7}" type="presOf" srcId="{2E2DE2EA-6C8A-47C1-BA03-BF67C0F84B6D}" destId="{41A4C9A3-6128-4ADD-AF7D-9B01096F5E63}" srcOrd="0" destOrd="0" presId="urn:microsoft.com/office/officeart/2005/8/layout/hierarchy2"/>
    <dgm:cxn modelId="{0D903F2F-E39D-412F-8918-C8D43718AD44}" srcId="{07C0ECAA-1680-4916-8C77-E60238FF3E45}" destId="{7D0C7BBF-1E36-4CE8-AC59-BFC26DEF4CBC}" srcOrd="0" destOrd="0" parTransId="{03149341-0BB2-4400-856C-43CAC06DB0AE}" sibTransId="{8BCB8569-5A01-43E1-A9E6-4D7722644EF2}"/>
    <dgm:cxn modelId="{64C3B633-A1F5-4DC9-B843-9F3531279ACF}" type="presOf" srcId="{16BCFE0E-FE40-4720-A530-E81FB61DE976}" destId="{0E698FDE-3770-46A1-811F-703D9CB5E3B7}" srcOrd="0" destOrd="0" presId="urn:microsoft.com/office/officeart/2005/8/layout/hierarchy2"/>
    <dgm:cxn modelId="{5481F338-35A6-4233-AB6C-0B23C373ABEB}" type="presOf" srcId="{16BCFE0E-FE40-4720-A530-E81FB61DE976}" destId="{6212CCBE-E9F3-4F18-A3D0-44B57A15132C}" srcOrd="1" destOrd="0" presId="urn:microsoft.com/office/officeart/2005/8/layout/hierarchy2"/>
    <dgm:cxn modelId="{2FA02441-4134-41CC-91B0-C880E43D7DFF}" type="presOf" srcId="{748083DD-6B7E-4DAF-8434-737B1EC97672}" destId="{7BF3DEB9-B1DC-411E-A955-3F66AF3C0703}" srcOrd="0" destOrd="0" presId="urn:microsoft.com/office/officeart/2005/8/layout/hierarchy2"/>
    <dgm:cxn modelId="{BD51C962-182B-4E6B-9212-FFF69B5C5D61}" type="presOf" srcId="{7D0C7BBF-1E36-4CE8-AC59-BFC26DEF4CBC}" destId="{EC3338A3-A755-49C1-B6B8-DE4A4329552C}" srcOrd="0" destOrd="0" presId="urn:microsoft.com/office/officeart/2005/8/layout/hierarchy2"/>
    <dgm:cxn modelId="{10A80B47-637A-4628-BCB3-D18C5B2BB488}" type="presOf" srcId="{4A431110-5678-4780-B7CF-E80C801A7B35}" destId="{4BF1E0D1-2A1E-4B1D-BD96-1FC56C0D2D76}" srcOrd="0" destOrd="0" presId="urn:microsoft.com/office/officeart/2005/8/layout/hierarchy2"/>
    <dgm:cxn modelId="{D943CD47-71BB-4A98-BB4D-43D87596625E}" type="presOf" srcId="{6E5AF6F9-F35D-4279-8DD0-F12B8F2EABCD}" destId="{2DC96414-959F-4925-A90C-43304A8E4ADA}" srcOrd="0" destOrd="0" presId="urn:microsoft.com/office/officeart/2005/8/layout/hierarchy2"/>
    <dgm:cxn modelId="{94F34855-4648-4C46-8B8B-7C251F8557DC}" type="presOf" srcId="{61201C3A-F2A4-4DDD-868B-B7E15B2C2C03}" destId="{01A2F9C0-6199-4923-9CA0-7B49A0C5E3B5}" srcOrd="0" destOrd="0" presId="urn:microsoft.com/office/officeart/2005/8/layout/hierarchy2"/>
    <dgm:cxn modelId="{CA494C79-FFEB-4860-B02B-144ADAE1DC07}" srcId="{35BE8B8C-234F-4EEC-9326-6738B694FD33}" destId="{748083DD-6B7E-4DAF-8434-737B1EC97672}" srcOrd="0" destOrd="0" parTransId="{1FA96783-443B-4C54-9D51-470C5338A9DE}" sibTransId="{11851F63-8D36-4944-848B-E8DCE1A498BB}"/>
    <dgm:cxn modelId="{8A95FB5A-FBB7-4FD6-AEF5-D55676EB0CC1}" type="presOf" srcId="{FFC269D4-A409-434C-A4BD-253A645BD593}" destId="{D98A4EE7-5CE1-4C44-BB02-D38400C17FBE}" srcOrd="0" destOrd="0" presId="urn:microsoft.com/office/officeart/2005/8/layout/hierarchy2"/>
    <dgm:cxn modelId="{3617217F-CCDF-4FD1-88C7-7A14EF56124E}" srcId="{4A431110-5678-4780-B7CF-E80C801A7B35}" destId="{07C0ECAA-1680-4916-8C77-E60238FF3E45}" srcOrd="1" destOrd="0" parTransId="{6E5AF6F9-F35D-4279-8DD0-F12B8F2EABCD}" sibTransId="{0063BB39-D124-441E-88A5-08B729625F85}"/>
    <dgm:cxn modelId="{04E75B85-E42D-4BFD-B253-A15813543F52}" srcId="{35BE8B8C-234F-4EEC-9326-6738B694FD33}" destId="{FFC269D4-A409-434C-A4BD-253A645BD593}" srcOrd="1" destOrd="0" parTransId="{2E2DE2EA-6C8A-47C1-BA03-BF67C0F84B6D}" sibTransId="{E8ED3C91-589A-40D5-AB4B-289C39B5E994}"/>
    <dgm:cxn modelId="{E76C1E8B-DB7B-4A10-B51D-71B55F789FAE}" type="presOf" srcId="{07C0ECAA-1680-4916-8C77-E60238FF3E45}" destId="{0A806E90-850F-45A5-AE0C-FAECA197A46B}" srcOrd="0" destOrd="0" presId="urn:microsoft.com/office/officeart/2005/8/layout/hierarchy2"/>
    <dgm:cxn modelId="{F4A215C4-965B-49C2-A50F-C9DF14DA6D23}" type="presOf" srcId="{1FA96783-443B-4C54-9D51-470C5338A9DE}" destId="{60D5DAEE-A55E-41E9-9097-DC38E9D75860}" srcOrd="1" destOrd="0" presId="urn:microsoft.com/office/officeart/2005/8/layout/hierarchy2"/>
    <dgm:cxn modelId="{8EBA68C9-00DD-4371-BAB0-0E83E3D13CEF}" type="presOf" srcId="{1FA96783-443B-4C54-9D51-470C5338A9DE}" destId="{878AE92B-A717-495E-82B9-47B1FF10FF0F}" srcOrd="0" destOrd="0" presId="urn:microsoft.com/office/officeart/2005/8/layout/hierarchy2"/>
    <dgm:cxn modelId="{13883FD1-6FB3-4C57-9BAC-9233DB0002C4}" srcId="{4A431110-5678-4780-B7CF-E80C801A7B35}" destId="{35BE8B8C-234F-4EEC-9326-6738B694FD33}" srcOrd="0" destOrd="0" parTransId="{16BCFE0E-FE40-4720-A530-E81FB61DE976}" sibTransId="{2CFAD6CD-B0B2-4958-8693-1265DB648160}"/>
    <dgm:cxn modelId="{C09AB2F4-96D0-44F8-9C37-2AD51387BBF3}" type="presOf" srcId="{03149341-0BB2-4400-856C-43CAC06DB0AE}" destId="{9384547E-B0B8-4113-8092-FBC05BF72FE9}" srcOrd="1" destOrd="0" presId="urn:microsoft.com/office/officeart/2005/8/layout/hierarchy2"/>
    <dgm:cxn modelId="{1B8C12F8-1383-45E1-9F0B-FCDF6337D8D7}" type="presOf" srcId="{35BE8B8C-234F-4EEC-9326-6738B694FD33}" destId="{5DCE26BB-6F76-4145-AB3D-F2E5C5F2BF96}" srcOrd="0" destOrd="0" presId="urn:microsoft.com/office/officeart/2005/8/layout/hierarchy2"/>
    <dgm:cxn modelId="{EFA5E1A5-A88A-4C21-9FD3-C4B4CA2184C3}" type="presParOf" srcId="{01A2F9C0-6199-4923-9CA0-7B49A0C5E3B5}" destId="{B8E93BB8-58AF-436D-8ED5-06DEF1D7DB56}" srcOrd="0" destOrd="0" presId="urn:microsoft.com/office/officeart/2005/8/layout/hierarchy2"/>
    <dgm:cxn modelId="{95D1E31C-F9A7-4EB6-AFDD-D0451B32912D}" type="presParOf" srcId="{B8E93BB8-58AF-436D-8ED5-06DEF1D7DB56}" destId="{4BF1E0D1-2A1E-4B1D-BD96-1FC56C0D2D76}" srcOrd="0" destOrd="0" presId="urn:microsoft.com/office/officeart/2005/8/layout/hierarchy2"/>
    <dgm:cxn modelId="{896E8DEC-F850-4DDC-9D46-2D246F2A29DE}" type="presParOf" srcId="{B8E93BB8-58AF-436D-8ED5-06DEF1D7DB56}" destId="{51E3D457-EDA7-4F77-8203-4D7A010F2CCF}" srcOrd="1" destOrd="0" presId="urn:microsoft.com/office/officeart/2005/8/layout/hierarchy2"/>
    <dgm:cxn modelId="{5C928222-F953-4F1C-BC2A-E3740C3C9F7E}" type="presParOf" srcId="{51E3D457-EDA7-4F77-8203-4D7A010F2CCF}" destId="{0E698FDE-3770-46A1-811F-703D9CB5E3B7}" srcOrd="0" destOrd="0" presId="urn:microsoft.com/office/officeart/2005/8/layout/hierarchy2"/>
    <dgm:cxn modelId="{854FA007-67B0-4C20-B68E-ACDBCABAE12B}" type="presParOf" srcId="{0E698FDE-3770-46A1-811F-703D9CB5E3B7}" destId="{6212CCBE-E9F3-4F18-A3D0-44B57A15132C}" srcOrd="0" destOrd="0" presId="urn:microsoft.com/office/officeart/2005/8/layout/hierarchy2"/>
    <dgm:cxn modelId="{32BD1C99-A154-4D36-87ED-41982F8012F8}" type="presParOf" srcId="{51E3D457-EDA7-4F77-8203-4D7A010F2CCF}" destId="{41C83174-A304-412A-8B35-A94FBED47B6F}" srcOrd="1" destOrd="0" presId="urn:microsoft.com/office/officeart/2005/8/layout/hierarchy2"/>
    <dgm:cxn modelId="{B6905286-92D0-4559-A075-FAD6DBCE94E6}" type="presParOf" srcId="{41C83174-A304-412A-8B35-A94FBED47B6F}" destId="{5DCE26BB-6F76-4145-AB3D-F2E5C5F2BF96}" srcOrd="0" destOrd="0" presId="urn:microsoft.com/office/officeart/2005/8/layout/hierarchy2"/>
    <dgm:cxn modelId="{2260070E-624E-49BF-9D09-882E85794104}" type="presParOf" srcId="{41C83174-A304-412A-8B35-A94FBED47B6F}" destId="{CC8FC81F-0964-4B83-822B-C22400AE00BF}" srcOrd="1" destOrd="0" presId="urn:microsoft.com/office/officeart/2005/8/layout/hierarchy2"/>
    <dgm:cxn modelId="{0B093B72-7FFE-4329-A866-CB68A5AA40DE}" type="presParOf" srcId="{CC8FC81F-0964-4B83-822B-C22400AE00BF}" destId="{878AE92B-A717-495E-82B9-47B1FF10FF0F}" srcOrd="0" destOrd="0" presId="urn:microsoft.com/office/officeart/2005/8/layout/hierarchy2"/>
    <dgm:cxn modelId="{920AAB97-3085-4235-9280-7E831ECEE3FF}" type="presParOf" srcId="{878AE92B-A717-495E-82B9-47B1FF10FF0F}" destId="{60D5DAEE-A55E-41E9-9097-DC38E9D75860}" srcOrd="0" destOrd="0" presId="urn:microsoft.com/office/officeart/2005/8/layout/hierarchy2"/>
    <dgm:cxn modelId="{3B9A22DF-AD9D-4A0A-985F-B31007E8CFAA}" type="presParOf" srcId="{CC8FC81F-0964-4B83-822B-C22400AE00BF}" destId="{948E1551-772D-4315-9EC3-A048552AEE1B}" srcOrd="1" destOrd="0" presId="urn:microsoft.com/office/officeart/2005/8/layout/hierarchy2"/>
    <dgm:cxn modelId="{50200B42-A0A7-4D3F-A226-0F2FFD56A465}" type="presParOf" srcId="{948E1551-772D-4315-9EC3-A048552AEE1B}" destId="{7BF3DEB9-B1DC-411E-A955-3F66AF3C0703}" srcOrd="0" destOrd="0" presId="urn:microsoft.com/office/officeart/2005/8/layout/hierarchy2"/>
    <dgm:cxn modelId="{9A813EE2-E024-42DD-A8DC-495C22A338CB}" type="presParOf" srcId="{948E1551-772D-4315-9EC3-A048552AEE1B}" destId="{EB2EECB6-C0E3-44C6-8891-63AEA9A6BDFD}" srcOrd="1" destOrd="0" presId="urn:microsoft.com/office/officeart/2005/8/layout/hierarchy2"/>
    <dgm:cxn modelId="{2C0F680A-0A28-487E-AE76-43C83CB29C95}" type="presParOf" srcId="{CC8FC81F-0964-4B83-822B-C22400AE00BF}" destId="{41A4C9A3-6128-4ADD-AF7D-9B01096F5E63}" srcOrd="2" destOrd="0" presId="urn:microsoft.com/office/officeart/2005/8/layout/hierarchy2"/>
    <dgm:cxn modelId="{24A79FF8-0ACB-46E0-9348-53BFF027F7B2}" type="presParOf" srcId="{41A4C9A3-6128-4ADD-AF7D-9B01096F5E63}" destId="{E69B6239-4E71-40B6-9AFA-33ADC8037513}" srcOrd="0" destOrd="0" presId="urn:microsoft.com/office/officeart/2005/8/layout/hierarchy2"/>
    <dgm:cxn modelId="{59A3E3FF-F2ED-438E-B685-8AB5D4069460}" type="presParOf" srcId="{CC8FC81F-0964-4B83-822B-C22400AE00BF}" destId="{FE3E414F-B69A-46FA-A2B8-F41C787F7B0D}" srcOrd="3" destOrd="0" presId="urn:microsoft.com/office/officeart/2005/8/layout/hierarchy2"/>
    <dgm:cxn modelId="{90C37FCF-750B-4C51-B719-784429EEC130}" type="presParOf" srcId="{FE3E414F-B69A-46FA-A2B8-F41C787F7B0D}" destId="{D98A4EE7-5CE1-4C44-BB02-D38400C17FBE}" srcOrd="0" destOrd="0" presId="urn:microsoft.com/office/officeart/2005/8/layout/hierarchy2"/>
    <dgm:cxn modelId="{A1D88AF4-ADE8-4720-90C1-630B7262CDFE}" type="presParOf" srcId="{FE3E414F-B69A-46FA-A2B8-F41C787F7B0D}" destId="{88F9B81B-A9FD-4277-834A-3D44F8F02543}" srcOrd="1" destOrd="0" presId="urn:microsoft.com/office/officeart/2005/8/layout/hierarchy2"/>
    <dgm:cxn modelId="{A18616AF-6DD6-493E-9828-745A3AD9B154}" type="presParOf" srcId="{51E3D457-EDA7-4F77-8203-4D7A010F2CCF}" destId="{2DC96414-959F-4925-A90C-43304A8E4ADA}" srcOrd="2" destOrd="0" presId="urn:microsoft.com/office/officeart/2005/8/layout/hierarchy2"/>
    <dgm:cxn modelId="{79C8088B-08EC-4204-8BB4-0278F2EE577D}" type="presParOf" srcId="{2DC96414-959F-4925-A90C-43304A8E4ADA}" destId="{D8BA82F0-7D03-4B40-87D0-9527B87901BE}" srcOrd="0" destOrd="0" presId="urn:microsoft.com/office/officeart/2005/8/layout/hierarchy2"/>
    <dgm:cxn modelId="{28737F33-95D9-4D84-A1A9-DCA259BF1DBE}" type="presParOf" srcId="{51E3D457-EDA7-4F77-8203-4D7A010F2CCF}" destId="{6EA676E4-21B4-450B-B181-97DB61C33B9C}" srcOrd="3" destOrd="0" presId="urn:microsoft.com/office/officeart/2005/8/layout/hierarchy2"/>
    <dgm:cxn modelId="{89B0AAB1-36B2-4871-B372-FED622578A04}" type="presParOf" srcId="{6EA676E4-21B4-450B-B181-97DB61C33B9C}" destId="{0A806E90-850F-45A5-AE0C-FAECA197A46B}" srcOrd="0" destOrd="0" presId="urn:microsoft.com/office/officeart/2005/8/layout/hierarchy2"/>
    <dgm:cxn modelId="{1D553D18-DF75-454E-908D-64C5BF53C607}" type="presParOf" srcId="{6EA676E4-21B4-450B-B181-97DB61C33B9C}" destId="{18D50965-FDF8-42BE-82B0-BC7E93863F03}" srcOrd="1" destOrd="0" presId="urn:microsoft.com/office/officeart/2005/8/layout/hierarchy2"/>
    <dgm:cxn modelId="{926A907B-CC2A-4F7C-89A9-126D84F1CC98}" type="presParOf" srcId="{18D50965-FDF8-42BE-82B0-BC7E93863F03}" destId="{5237754B-EEC3-4C80-91F8-034A703E88D5}" srcOrd="0" destOrd="0" presId="urn:microsoft.com/office/officeart/2005/8/layout/hierarchy2"/>
    <dgm:cxn modelId="{FB27E3EC-4D71-4462-887B-1AF73EBC70BA}" type="presParOf" srcId="{5237754B-EEC3-4C80-91F8-034A703E88D5}" destId="{9384547E-B0B8-4113-8092-FBC05BF72FE9}" srcOrd="0" destOrd="0" presId="urn:microsoft.com/office/officeart/2005/8/layout/hierarchy2"/>
    <dgm:cxn modelId="{524A9E8F-1D97-4187-B7A4-2D8B1053E526}" type="presParOf" srcId="{18D50965-FDF8-42BE-82B0-BC7E93863F03}" destId="{0CCC3EBF-7182-4556-ADE1-2DC23163A536}" srcOrd="1" destOrd="0" presId="urn:microsoft.com/office/officeart/2005/8/layout/hierarchy2"/>
    <dgm:cxn modelId="{2F0B8637-B5D3-44E6-B303-126ED639FE92}" type="presParOf" srcId="{0CCC3EBF-7182-4556-ADE1-2DC23163A536}" destId="{EC3338A3-A755-49C1-B6B8-DE4A4329552C}" srcOrd="0" destOrd="0" presId="urn:microsoft.com/office/officeart/2005/8/layout/hierarchy2"/>
    <dgm:cxn modelId="{D3BA5642-DC6E-4CBA-9DB9-C9E54683923D}" type="presParOf" srcId="{0CCC3EBF-7182-4556-ADE1-2DC23163A536}" destId="{7ACE7B91-C34A-4B4E-B35E-7F12EB4FDFA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C73F71-EE9B-485D-AD28-80498EE50BFE}">
      <dsp:nvSpPr>
        <dsp:cNvPr id="0" name=""/>
        <dsp:cNvSpPr/>
      </dsp:nvSpPr>
      <dsp:spPr>
        <a:xfrm>
          <a:off x="685802" y="1462800"/>
          <a:ext cx="2694903" cy="18137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kern="1200" dirty="0"/>
            <a:t>Karışım testi sonucunda(1:1 hasta plazması-normal plazma karışımı) PT de %50 den fazla düzelme</a:t>
          </a:r>
        </a:p>
      </dsp:txBody>
      <dsp:txXfrm>
        <a:off x="738926" y="1515924"/>
        <a:ext cx="2588655" cy="1707551"/>
      </dsp:txXfrm>
    </dsp:sp>
    <dsp:sp modelId="{55B675F9-1ECA-45AD-B5DE-A19725862A7F}">
      <dsp:nvSpPr>
        <dsp:cNvPr id="0" name=""/>
        <dsp:cNvSpPr/>
      </dsp:nvSpPr>
      <dsp:spPr>
        <a:xfrm rot="17852126">
          <a:off x="3034838" y="1784316"/>
          <a:ext cx="1286461" cy="30029"/>
        </a:xfrm>
        <a:custGeom>
          <a:avLst/>
          <a:gdLst/>
          <a:ahLst/>
          <a:cxnLst/>
          <a:rect l="0" t="0" r="0" b="0"/>
          <a:pathLst>
            <a:path>
              <a:moveTo>
                <a:pt x="0" y="15014"/>
              </a:moveTo>
              <a:lnTo>
                <a:pt x="1286461" y="150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 dirty="0"/>
        </a:p>
      </dsp:txBody>
      <dsp:txXfrm>
        <a:off x="3645907" y="1767169"/>
        <a:ext cx="64323" cy="64323"/>
      </dsp:txXfrm>
    </dsp:sp>
    <dsp:sp modelId="{2A56A22B-D10A-4CFB-B5FD-D6DFA18F5B4C}">
      <dsp:nvSpPr>
        <dsp:cNvPr id="0" name=""/>
        <dsp:cNvSpPr/>
      </dsp:nvSpPr>
      <dsp:spPr>
        <a:xfrm>
          <a:off x="3975433" y="857257"/>
          <a:ext cx="1486818" cy="743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kern="1200" dirty="0"/>
            <a:t>Var</a:t>
          </a:r>
        </a:p>
      </dsp:txBody>
      <dsp:txXfrm>
        <a:off x="3997207" y="879031"/>
        <a:ext cx="1443270" cy="699861"/>
      </dsp:txXfrm>
    </dsp:sp>
    <dsp:sp modelId="{79970766-71AF-49BE-9FFB-F6E1FB8F14DA}">
      <dsp:nvSpPr>
        <dsp:cNvPr id="0" name=""/>
        <dsp:cNvSpPr/>
      </dsp:nvSpPr>
      <dsp:spPr>
        <a:xfrm rot="18289469">
          <a:off x="5238897" y="786487"/>
          <a:ext cx="1041436" cy="30029"/>
        </a:xfrm>
        <a:custGeom>
          <a:avLst/>
          <a:gdLst/>
          <a:ahLst/>
          <a:cxnLst/>
          <a:rect l="0" t="0" r="0" b="0"/>
          <a:pathLst>
            <a:path>
              <a:moveTo>
                <a:pt x="0" y="15014"/>
              </a:moveTo>
              <a:lnTo>
                <a:pt x="1041436" y="150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 dirty="0"/>
        </a:p>
      </dsp:txBody>
      <dsp:txXfrm>
        <a:off x="5733579" y="775466"/>
        <a:ext cx="52071" cy="52071"/>
      </dsp:txXfrm>
    </dsp:sp>
    <dsp:sp modelId="{250EFD37-84CE-43EB-9C6A-BA137D7C5B56}">
      <dsp:nvSpPr>
        <dsp:cNvPr id="0" name=""/>
        <dsp:cNvSpPr/>
      </dsp:nvSpPr>
      <dsp:spPr>
        <a:xfrm>
          <a:off x="6056979" y="2337"/>
          <a:ext cx="1486818" cy="743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kern="1200" dirty="0"/>
            <a:t>Faktör 7 Eksikliği</a:t>
          </a:r>
        </a:p>
      </dsp:txBody>
      <dsp:txXfrm>
        <a:off x="6078753" y="24111"/>
        <a:ext cx="1443270" cy="699861"/>
      </dsp:txXfrm>
    </dsp:sp>
    <dsp:sp modelId="{DFA6D355-1F00-4F7D-9347-699F3758EDD8}">
      <dsp:nvSpPr>
        <dsp:cNvPr id="0" name=""/>
        <dsp:cNvSpPr/>
      </dsp:nvSpPr>
      <dsp:spPr>
        <a:xfrm rot="21560169">
          <a:off x="5462231" y="1210372"/>
          <a:ext cx="617249" cy="30029"/>
        </a:xfrm>
        <a:custGeom>
          <a:avLst/>
          <a:gdLst/>
          <a:ahLst/>
          <a:cxnLst/>
          <a:rect l="0" t="0" r="0" b="0"/>
          <a:pathLst>
            <a:path>
              <a:moveTo>
                <a:pt x="0" y="15014"/>
              </a:moveTo>
              <a:lnTo>
                <a:pt x="617249" y="150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 dirty="0"/>
        </a:p>
      </dsp:txBody>
      <dsp:txXfrm>
        <a:off x="5755424" y="1209955"/>
        <a:ext cx="30862" cy="30862"/>
      </dsp:txXfrm>
    </dsp:sp>
    <dsp:sp modelId="{91F6DA05-85C7-461E-9183-FDDDE2B80311}">
      <dsp:nvSpPr>
        <dsp:cNvPr id="0" name=""/>
        <dsp:cNvSpPr/>
      </dsp:nvSpPr>
      <dsp:spPr>
        <a:xfrm>
          <a:off x="6079459" y="850106"/>
          <a:ext cx="1486818" cy="743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kern="1200" dirty="0"/>
            <a:t>Vitamin K eksikliği</a:t>
          </a:r>
        </a:p>
      </dsp:txBody>
      <dsp:txXfrm>
        <a:off x="6101233" y="871880"/>
        <a:ext cx="1443270" cy="699861"/>
      </dsp:txXfrm>
    </dsp:sp>
    <dsp:sp modelId="{4EB5632B-DD75-4830-8A1B-E008BF3AF97F}">
      <dsp:nvSpPr>
        <dsp:cNvPr id="0" name=""/>
        <dsp:cNvSpPr/>
      </dsp:nvSpPr>
      <dsp:spPr>
        <a:xfrm rot="3310531">
          <a:off x="5238897" y="1641408"/>
          <a:ext cx="1041436" cy="30029"/>
        </a:xfrm>
        <a:custGeom>
          <a:avLst/>
          <a:gdLst/>
          <a:ahLst/>
          <a:cxnLst/>
          <a:rect l="0" t="0" r="0" b="0"/>
          <a:pathLst>
            <a:path>
              <a:moveTo>
                <a:pt x="0" y="15014"/>
              </a:moveTo>
              <a:lnTo>
                <a:pt x="1041436" y="150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/>
        </a:p>
      </dsp:txBody>
      <dsp:txXfrm>
        <a:off x="5733579" y="1630387"/>
        <a:ext cx="52071" cy="52071"/>
      </dsp:txXfrm>
    </dsp:sp>
    <dsp:sp modelId="{246D7148-E4CE-4F76-B499-DB1B181A5DBF}">
      <dsp:nvSpPr>
        <dsp:cNvPr id="0" name=""/>
        <dsp:cNvSpPr/>
      </dsp:nvSpPr>
      <dsp:spPr>
        <a:xfrm>
          <a:off x="6056979" y="1712178"/>
          <a:ext cx="1486818" cy="743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kern="1200" dirty="0"/>
            <a:t>Karaciğer Hastalığı</a:t>
          </a:r>
        </a:p>
      </dsp:txBody>
      <dsp:txXfrm>
        <a:off x="6078753" y="1733952"/>
        <a:ext cx="1443270" cy="699861"/>
      </dsp:txXfrm>
    </dsp:sp>
    <dsp:sp modelId="{54EE86C1-983A-497F-9333-FE6E9947C18F}">
      <dsp:nvSpPr>
        <dsp:cNvPr id="0" name=""/>
        <dsp:cNvSpPr/>
      </dsp:nvSpPr>
      <dsp:spPr>
        <a:xfrm rot="3747874">
          <a:off x="3034838" y="2925054"/>
          <a:ext cx="1286461" cy="30029"/>
        </a:xfrm>
        <a:custGeom>
          <a:avLst/>
          <a:gdLst/>
          <a:ahLst/>
          <a:cxnLst/>
          <a:rect l="0" t="0" r="0" b="0"/>
          <a:pathLst>
            <a:path>
              <a:moveTo>
                <a:pt x="0" y="15014"/>
              </a:moveTo>
              <a:lnTo>
                <a:pt x="1286461" y="150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 dirty="0"/>
        </a:p>
      </dsp:txBody>
      <dsp:txXfrm>
        <a:off x="3645907" y="2907907"/>
        <a:ext cx="64323" cy="64323"/>
      </dsp:txXfrm>
    </dsp:sp>
    <dsp:sp modelId="{05867D75-ABC0-49E5-96B8-8374DE57CF92}">
      <dsp:nvSpPr>
        <dsp:cNvPr id="0" name=""/>
        <dsp:cNvSpPr/>
      </dsp:nvSpPr>
      <dsp:spPr>
        <a:xfrm>
          <a:off x="3975433" y="3138732"/>
          <a:ext cx="1486818" cy="743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kern="1200" dirty="0"/>
            <a:t>Yok</a:t>
          </a:r>
        </a:p>
      </dsp:txBody>
      <dsp:txXfrm>
        <a:off x="3997207" y="3160506"/>
        <a:ext cx="1443270" cy="699861"/>
      </dsp:txXfrm>
    </dsp:sp>
    <dsp:sp modelId="{DBC3BFC5-0447-462F-9900-D60957BDB2F7}">
      <dsp:nvSpPr>
        <dsp:cNvPr id="0" name=""/>
        <dsp:cNvSpPr/>
      </dsp:nvSpPr>
      <dsp:spPr>
        <a:xfrm rot="19457599">
          <a:off x="5393410" y="3281692"/>
          <a:ext cx="732409" cy="30029"/>
        </a:xfrm>
        <a:custGeom>
          <a:avLst/>
          <a:gdLst/>
          <a:ahLst/>
          <a:cxnLst/>
          <a:rect l="0" t="0" r="0" b="0"/>
          <a:pathLst>
            <a:path>
              <a:moveTo>
                <a:pt x="0" y="15014"/>
              </a:moveTo>
              <a:lnTo>
                <a:pt x="732409" y="150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 dirty="0"/>
        </a:p>
      </dsp:txBody>
      <dsp:txXfrm>
        <a:off x="5741305" y="3278397"/>
        <a:ext cx="36620" cy="36620"/>
      </dsp:txXfrm>
    </dsp:sp>
    <dsp:sp modelId="{C2C6C3FF-4275-45CC-8BEE-4745E149546C}">
      <dsp:nvSpPr>
        <dsp:cNvPr id="0" name=""/>
        <dsp:cNvSpPr/>
      </dsp:nvSpPr>
      <dsp:spPr>
        <a:xfrm>
          <a:off x="6056979" y="2567099"/>
          <a:ext cx="1486818" cy="1031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kern="1200" dirty="0"/>
            <a:t>Faktör VII İnhibitörü</a:t>
          </a:r>
        </a:p>
      </dsp:txBody>
      <dsp:txXfrm>
        <a:off x="6087198" y="2597318"/>
        <a:ext cx="1426380" cy="971317"/>
      </dsp:txXfrm>
    </dsp:sp>
    <dsp:sp modelId="{BF34B616-80F2-4B43-BA27-772CE1B27F96}">
      <dsp:nvSpPr>
        <dsp:cNvPr id="0" name=""/>
        <dsp:cNvSpPr/>
      </dsp:nvSpPr>
      <dsp:spPr>
        <a:xfrm rot="2631941">
          <a:off x="5347163" y="3781239"/>
          <a:ext cx="824903" cy="30029"/>
        </a:xfrm>
        <a:custGeom>
          <a:avLst/>
          <a:gdLst/>
          <a:ahLst/>
          <a:cxnLst/>
          <a:rect l="0" t="0" r="0" b="0"/>
          <a:pathLst>
            <a:path>
              <a:moveTo>
                <a:pt x="0" y="15014"/>
              </a:moveTo>
              <a:lnTo>
                <a:pt x="824903" y="150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/>
        </a:p>
      </dsp:txBody>
      <dsp:txXfrm>
        <a:off x="5738992" y="3775631"/>
        <a:ext cx="41245" cy="41245"/>
      </dsp:txXfrm>
    </dsp:sp>
    <dsp:sp modelId="{381721B5-2468-4D39-B8AF-D924940A91D5}">
      <dsp:nvSpPr>
        <dsp:cNvPr id="0" name=""/>
        <dsp:cNvSpPr/>
      </dsp:nvSpPr>
      <dsp:spPr>
        <a:xfrm>
          <a:off x="6056979" y="3710366"/>
          <a:ext cx="1486818" cy="743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kern="1200" dirty="0" err="1"/>
            <a:t>Lupus</a:t>
          </a:r>
          <a:r>
            <a:rPr lang="tr-TR" sz="2000" kern="1200" dirty="0"/>
            <a:t> </a:t>
          </a:r>
          <a:r>
            <a:rPr lang="tr-TR" sz="2000" kern="1200" dirty="0" err="1"/>
            <a:t>Antikoagülanı</a:t>
          </a:r>
          <a:endParaRPr lang="tr-TR" sz="2000" kern="1200" dirty="0"/>
        </a:p>
      </dsp:txBody>
      <dsp:txXfrm>
        <a:off x="6078753" y="3732140"/>
        <a:ext cx="1443270" cy="6998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16B26E-480E-4E91-A642-9DE122B52503}">
      <dsp:nvSpPr>
        <dsp:cNvPr id="0" name=""/>
        <dsp:cNvSpPr/>
      </dsp:nvSpPr>
      <dsp:spPr>
        <a:xfrm>
          <a:off x="4137" y="1766050"/>
          <a:ext cx="2184508" cy="24864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kern="1200" dirty="0"/>
            <a:t>Karışım testi sonucunda(1:1 hasta plazması-normal plazma karışımı) </a:t>
          </a:r>
          <a:r>
            <a:rPr lang="tr-TR" sz="2000" kern="1200" dirty="0" err="1"/>
            <a:t>aPTT</a:t>
          </a:r>
          <a:r>
            <a:rPr lang="tr-TR" sz="2000" kern="1200" dirty="0"/>
            <a:t> de %50  den fazla düzelme</a:t>
          </a:r>
        </a:p>
      </dsp:txBody>
      <dsp:txXfrm>
        <a:off x="68119" y="1830032"/>
        <a:ext cx="2056544" cy="2358499"/>
      </dsp:txXfrm>
    </dsp:sp>
    <dsp:sp modelId="{576F185F-3D64-43BC-B526-AEA983DFC9D7}">
      <dsp:nvSpPr>
        <dsp:cNvPr id="0" name=""/>
        <dsp:cNvSpPr/>
      </dsp:nvSpPr>
      <dsp:spPr>
        <a:xfrm rot="18299258">
          <a:off x="2015009" y="2664646"/>
          <a:ext cx="814043" cy="22346"/>
        </a:xfrm>
        <a:custGeom>
          <a:avLst/>
          <a:gdLst/>
          <a:ahLst/>
          <a:cxnLst/>
          <a:rect l="0" t="0" r="0" b="0"/>
          <a:pathLst>
            <a:path>
              <a:moveTo>
                <a:pt x="0" y="11173"/>
              </a:moveTo>
              <a:lnTo>
                <a:pt x="814043" y="111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2000" kern="1200"/>
        </a:p>
      </dsp:txBody>
      <dsp:txXfrm>
        <a:off x="2401680" y="2655468"/>
        <a:ext cx="40702" cy="40702"/>
      </dsp:txXfrm>
    </dsp:sp>
    <dsp:sp modelId="{0B721904-1035-49F7-B91B-9F757E4C4099}">
      <dsp:nvSpPr>
        <dsp:cNvPr id="0" name=""/>
        <dsp:cNvSpPr/>
      </dsp:nvSpPr>
      <dsp:spPr>
        <a:xfrm>
          <a:off x="2655417" y="2051561"/>
          <a:ext cx="1163178" cy="5815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kern="1200" dirty="0"/>
            <a:t>Var</a:t>
          </a:r>
        </a:p>
      </dsp:txBody>
      <dsp:txXfrm>
        <a:off x="2672451" y="2068595"/>
        <a:ext cx="1129110" cy="547521"/>
      </dsp:txXfrm>
    </dsp:sp>
    <dsp:sp modelId="{EB5CF30B-1999-43A1-881F-A1BD8479190C}">
      <dsp:nvSpPr>
        <dsp:cNvPr id="0" name=""/>
        <dsp:cNvSpPr/>
      </dsp:nvSpPr>
      <dsp:spPr>
        <a:xfrm>
          <a:off x="3818596" y="2331183"/>
          <a:ext cx="465271" cy="22346"/>
        </a:xfrm>
        <a:custGeom>
          <a:avLst/>
          <a:gdLst/>
          <a:ahLst/>
          <a:cxnLst/>
          <a:rect l="0" t="0" r="0" b="0"/>
          <a:pathLst>
            <a:path>
              <a:moveTo>
                <a:pt x="0" y="11173"/>
              </a:moveTo>
              <a:lnTo>
                <a:pt x="465271" y="111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2000" kern="1200"/>
        </a:p>
      </dsp:txBody>
      <dsp:txXfrm>
        <a:off x="4039600" y="2330724"/>
        <a:ext cx="23263" cy="23263"/>
      </dsp:txXfrm>
    </dsp:sp>
    <dsp:sp modelId="{AA78156F-AA53-4770-8BDE-27C409E5CCDE}">
      <dsp:nvSpPr>
        <dsp:cNvPr id="0" name=""/>
        <dsp:cNvSpPr/>
      </dsp:nvSpPr>
      <dsp:spPr>
        <a:xfrm>
          <a:off x="4283868" y="2051561"/>
          <a:ext cx="1163178" cy="5815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/>
            <a:t>Faktör eksikliği</a:t>
          </a:r>
        </a:p>
      </dsp:txBody>
      <dsp:txXfrm>
        <a:off x="4300902" y="2068595"/>
        <a:ext cx="1129110" cy="547521"/>
      </dsp:txXfrm>
    </dsp:sp>
    <dsp:sp modelId="{C301F19B-5C15-494C-B311-2DC4A763D5DC}">
      <dsp:nvSpPr>
        <dsp:cNvPr id="0" name=""/>
        <dsp:cNvSpPr/>
      </dsp:nvSpPr>
      <dsp:spPr>
        <a:xfrm rot="17599487">
          <a:off x="5092133" y="1791651"/>
          <a:ext cx="1175098" cy="22346"/>
        </a:xfrm>
        <a:custGeom>
          <a:avLst/>
          <a:gdLst/>
          <a:ahLst/>
          <a:cxnLst/>
          <a:rect l="0" t="0" r="0" b="0"/>
          <a:pathLst>
            <a:path>
              <a:moveTo>
                <a:pt x="0" y="11173"/>
              </a:moveTo>
              <a:lnTo>
                <a:pt x="1175098" y="111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2000" kern="1200"/>
        </a:p>
      </dsp:txBody>
      <dsp:txXfrm>
        <a:off x="5650305" y="1773447"/>
        <a:ext cx="58754" cy="58754"/>
      </dsp:txXfrm>
    </dsp:sp>
    <dsp:sp modelId="{7335E292-4E9D-436C-88DF-3E1915DADC65}">
      <dsp:nvSpPr>
        <dsp:cNvPr id="0" name=""/>
        <dsp:cNvSpPr/>
      </dsp:nvSpPr>
      <dsp:spPr>
        <a:xfrm>
          <a:off x="5912318" y="34310"/>
          <a:ext cx="2311643" cy="24579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kern="1200" dirty="0">
              <a:solidFill>
                <a:schemeClr val="tx1"/>
              </a:solidFill>
            </a:rPr>
            <a:t>KANAMA VAR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kern="1200" dirty="0"/>
            <a:t>Faktör 8 eksikliği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kern="1200" dirty="0"/>
            <a:t>Faktör 9 eksikliği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kern="1200" dirty="0"/>
            <a:t>Faktör 11 eksikliği</a:t>
          </a:r>
        </a:p>
      </dsp:txBody>
      <dsp:txXfrm>
        <a:off x="5980024" y="102016"/>
        <a:ext cx="2176231" cy="2322553"/>
      </dsp:txXfrm>
    </dsp:sp>
    <dsp:sp modelId="{B10EA528-AC96-47CA-A65C-A5E7308C8013}">
      <dsp:nvSpPr>
        <dsp:cNvPr id="0" name=""/>
        <dsp:cNvSpPr/>
      </dsp:nvSpPr>
      <dsp:spPr>
        <a:xfrm rot="4195036">
          <a:off x="5002188" y="2967484"/>
          <a:ext cx="1354988" cy="22346"/>
        </a:xfrm>
        <a:custGeom>
          <a:avLst/>
          <a:gdLst/>
          <a:ahLst/>
          <a:cxnLst/>
          <a:rect l="0" t="0" r="0" b="0"/>
          <a:pathLst>
            <a:path>
              <a:moveTo>
                <a:pt x="0" y="11173"/>
              </a:moveTo>
              <a:lnTo>
                <a:pt x="1354988" y="111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2000" kern="1200"/>
        </a:p>
      </dsp:txBody>
      <dsp:txXfrm>
        <a:off x="5645807" y="2944782"/>
        <a:ext cx="67749" cy="67749"/>
      </dsp:txXfrm>
    </dsp:sp>
    <dsp:sp modelId="{A401DA61-A338-43F8-B0D1-85F1108B249B}">
      <dsp:nvSpPr>
        <dsp:cNvPr id="0" name=""/>
        <dsp:cNvSpPr/>
      </dsp:nvSpPr>
      <dsp:spPr>
        <a:xfrm>
          <a:off x="5912318" y="2579514"/>
          <a:ext cx="2311643" cy="20708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kern="1200" dirty="0">
              <a:solidFill>
                <a:schemeClr val="tx1"/>
              </a:solidFill>
            </a:rPr>
            <a:t>KANAMA YOK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kern="1200" dirty="0"/>
            <a:t>Faktör 12 </a:t>
          </a:r>
          <a:r>
            <a:rPr lang="tr-TR" sz="2000" kern="1200" dirty="0" err="1"/>
            <a:t>eks</a:t>
          </a:r>
          <a:endParaRPr lang="tr-TR" sz="2000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kern="1200" dirty="0" err="1"/>
            <a:t>Prekallikrein</a:t>
          </a:r>
          <a:r>
            <a:rPr lang="tr-TR" sz="2000" kern="1200" dirty="0"/>
            <a:t> eksikliği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kern="1200" dirty="0" err="1"/>
            <a:t>Hmwk</a:t>
          </a:r>
          <a:r>
            <a:rPr lang="tr-TR" sz="2000" kern="1200" dirty="0"/>
            <a:t> eksikliği</a:t>
          </a:r>
        </a:p>
      </dsp:txBody>
      <dsp:txXfrm>
        <a:off x="5972972" y="2640168"/>
        <a:ext cx="2190335" cy="1949580"/>
      </dsp:txXfrm>
    </dsp:sp>
    <dsp:sp modelId="{98724FC7-6DA2-46F5-B71D-21376FA26F02}">
      <dsp:nvSpPr>
        <dsp:cNvPr id="0" name=""/>
        <dsp:cNvSpPr/>
      </dsp:nvSpPr>
      <dsp:spPr>
        <a:xfrm rot="3309918">
          <a:off x="2013450" y="3333474"/>
          <a:ext cx="817162" cy="22346"/>
        </a:xfrm>
        <a:custGeom>
          <a:avLst/>
          <a:gdLst/>
          <a:ahLst/>
          <a:cxnLst/>
          <a:rect l="0" t="0" r="0" b="0"/>
          <a:pathLst>
            <a:path>
              <a:moveTo>
                <a:pt x="0" y="11173"/>
              </a:moveTo>
              <a:lnTo>
                <a:pt x="817162" y="111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2000" kern="1200"/>
        </a:p>
      </dsp:txBody>
      <dsp:txXfrm>
        <a:off x="2401602" y="3324218"/>
        <a:ext cx="40858" cy="40858"/>
      </dsp:txXfrm>
    </dsp:sp>
    <dsp:sp modelId="{F2668873-D70E-4DF6-8802-23657EBD6B60}">
      <dsp:nvSpPr>
        <dsp:cNvPr id="0" name=""/>
        <dsp:cNvSpPr/>
      </dsp:nvSpPr>
      <dsp:spPr>
        <a:xfrm>
          <a:off x="2655417" y="3389217"/>
          <a:ext cx="1163178" cy="5815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kern="1200" dirty="0"/>
            <a:t>Yok</a:t>
          </a:r>
        </a:p>
      </dsp:txBody>
      <dsp:txXfrm>
        <a:off x="2672451" y="3406251"/>
        <a:ext cx="1129110" cy="547521"/>
      </dsp:txXfrm>
    </dsp:sp>
    <dsp:sp modelId="{9E18E172-D6E1-4FB0-8885-2850885677B9}">
      <dsp:nvSpPr>
        <dsp:cNvPr id="0" name=""/>
        <dsp:cNvSpPr/>
      </dsp:nvSpPr>
      <dsp:spPr>
        <a:xfrm rot="18289469">
          <a:off x="3643860" y="3334425"/>
          <a:ext cx="814744" cy="22346"/>
        </a:xfrm>
        <a:custGeom>
          <a:avLst/>
          <a:gdLst/>
          <a:ahLst/>
          <a:cxnLst/>
          <a:rect l="0" t="0" r="0" b="0"/>
          <a:pathLst>
            <a:path>
              <a:moveTo>
                <a:pt x="0" y="11173"/>
              </a:moveTo>
              <a:lnTo>
                <a:pt x="814744" y="111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/>
        </a:p>
      </dsp:txBody>
      <dsp:txXfrm>
        <a:off x="4030863" y="3325229"/>
        <a:ext cx="40737" cy="40737"/>
      </dsp:txXfrm>
    </dsp:sp>
    <dsp:sp modelId="{F50073A9-FFEA-400A-AFC1-2B628EB31A9F}">
      <dsp:nvSpPr>
        <dsp:cNvPr id="0" name=""/>
        <dsp:cNvSpPr/>
      </dsp:nvSpPr>
      <dsp:spPr>
        <a:xfrm>
          <a:off x="4283868" y="2720389"/>
          <a:ext cx="1163178" cy="5815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/>
            <a:t>Faktör inhibitörü</a:t>
          </a:r>
        </a:p>
      </dsp:txBody>
      <dsp:txXfrm>
        <a:off x="4300902" y="2737423"/>
        <a:ext cx="1129110" cy="547521"/>
      </dsp:txXfrm>
    </dsp:sp>
    <dsp:sp modelId="{D980963E-56F0-43AF-B6F1-341DF8F2836D}">
      <dsp:nvSpPr>
        <dsp:cNvPr id="0" name=""/>
        <dsp:cNvSpPr/>
      </dsp:nvSpPr>
      <dsp:spPr>
        <a:xfrm>
          <a:off x="3818596" y="3668839"/>
          <a:ext cx="465271" cy="22346"/>
        </a:xfrm>
        <a:custGeom>
          <a:avLst/>
          <a:gdLst/>
          <a:ahLst/>
          <a:cxnLst/>
          <a:rect l="0" t="0" r="0" b="0"/>
          <a:pathLst>
            <a:path>
              <a:moveTo>
                <a:pt x="0" y="11173"/>
              </a:moveTo>
              <a:lnTo>
                <a:pt x="465271" y="111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/>
        </a:p>
      </dsp:txBody>
      <dsp:txXfrm>
        <a:off x="4039600" y="3668380"/>
        <a:ext cx="23263" cy="23263"/>
      </dsp:txXfrm>
    </dsp:sp>
    <dsp:sp modelId="{10F58437-93B3-4992-A392-7852382810D2}">
      <dsp:nvSpPr>
        <dsp:cNvPr id="0" name=""/>
        <dsp:cNvSpPr/>
      </dsp:nvSpPr>
      <dsp:spPr>
        <a:xfrm>
          <a:off x="4283868" y="3389217"/>
          <a:ext cx="1163178" cy="5815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 err="1"/>
            <a:t>Heparin</a:t>
          </a:r>
          <a:endParaRPr lang="tr-TR" sz="1400" kern="1200" dirty="0"/>
        </a:p>
      </dsp:txBody>
      <dsp:txXfrm>
        <a:off x="4300902" y="3406251"/>
        <a:ext cx="1129110" cy="547521"/>
      </dsp:txXfrm>
    </dsp:sp>
    <dsp:sp modelId="{4A953666-29F7-4347-B1F2-0F8729AA5AAB}">
      <dsp:nvSpPr>
        <dsp:cNvPr id="0" name=""/>
        <dsp:cNvSpPr/>
      </dsp:nvSpPr>
      <dsp:spPr>
        <a:xfrm rot="3310531">
          <a:off x="3643860" y="4003252"/>
          <a:ext cx="814744" cy="22346"/>
        </a:xfrm>
        <a:custGeom>
          <a:avLst/>
          <a:gdLst/>
          <a:ahLst/>
          <a:cxnLst/>
          <a:rect l="0" t="0" r="0" b="0"/>
          <a:pathLst>
            <a:path>
              <a:moveTo>
                <a:pt x="0" y="11173"/>
              </a:moveTo>
              <a:lnTo>
                <a:pt x="814744" y="111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2000" kern="1200"/>
        </a:p>
      </dsp:txBody>
      <dsp:txXfrm>
        <a:off x="4030863" y="3994057"/>
        <a:ext cx="40737" cy="40737"/>
      </dsp:txXfrm>
    </dsp:sp>
    <dsp:sp modelId="{5180F3CD-F671-4408-B213-5F66FAA438F0}">
      <dsp:nvSpPr>
        <dsp:cNvPr id="0" name=""/>
        <dsp:cNvSpPr/>
      </dsp:nvSpPr>
      <dsp:spPr>
        <a:xfrm>
          <a:off x="4283868" y="4058045"/>
          <a:ext cx="1163178" cy="5815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 err="1"/>
            <a:t>Lupus</a:t>
          </a:r>
          <a:r>
            <a:rPr lang="tr-TR" sz="1400" kern="1200" dirty="0"/>
            <a:t> </a:t>
          </a:r>
          <a:r>
            <a:rPr lang="tr-TR" sz="1400" kern="1200" dirty="0" err="1"/>
            <a:t>Antikoagülanı</a:t>
          </a:r>
          <a:endParaRPr lang="tr-TR" sz="1400" kern="1200" dirty="0"/>
        </a:p>
      </dsp:txBody>
      <dsp:txXfrm>
        <a:off x="4300902" y="4075079"/>
        <a:ext cx="1129110" cy="54752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F1E0D1-2A1E-4B1D-BD96-1FC56C0D2D76}">
      <dsp:nvSpPr>
        <dsp:cNvPr id="0" name=""/>
        <dsp:cNvSpPr/>
      </dsp:nvSpPr>
      <dsp:spPr>
        <a:xfrm>
          <a:off x="670336" y="1447801"/>
          <a:ext cx="1812875" cy="20775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/>
            <a:t>Karışım testi sonucunda(1:1 hasta plazması-normal plazma karışımı) PT ve </a:t>
          </a:r>
          <a:r>
            <a:rPr lang="tr-TR" sz="1600" kern="1200" dirty="0" err="1"/>
            <a:t>aPTT</a:t>
          </a:r>
          <a:r>
            <a:rPr lang="tr-TR" sz="1600" kern="1200" dirty="0"/>
            <a:t> de %50  den fazla düzelme</a:t>
          </a:r>
        </a:p>
      </dsp:txBody>
      <dsp:txXfrm>
        <a:off x="723433" y="1500898"/>
        <a:ext cx="1706681" cy="1971388"/>
      </dsp:txXfrm>
    </dsp:sp>
    <dsp:sp modelId="{0E698FDE-3770-46A1-811F-703D9CB5E3B7}">
      <dsp:nvSpPr>
        <dsp:cNvPr id="0" name=""/>
        <dsp:cNvSpPr/>
      </dsp:nvSpPr>
      <dsp:spPr>
        <a:xfrm rot="18139919">
          <a:off x="2167853" y="1895456"/>
          <a:ext cx="1355866" cy="36614"/>
        </a:xfrm>
        <a:custGeom>
          <a:avLst/>
          <a:gdLst/>
          <a:ahLst/>
          <a:cxnLst/>
          <a:rect l="0" t="0" r="0" b="0"/>
          <a:pathLst>
            <a:path>
              <a:moveTo>
                <a:pt x="0" y="18307"/>
              </a:moveTo>
              <a:lnTo>
                <a:pt x="1355866" y="183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kern="1200"/>
        </a:p>
      </dsp:txBody>
      <dsp:txXfrm>
        <a:off x="2811890" y="1879867"/>
        <a:ext cx="67793" cy="67793"/>
      </dsp:txXfrm>
    </dsp:sp>
    <dsp:sp modelId="{5DCE26BB-6F76-4145-AB3D-F2E5C5F2BF96}">
      <dsp:nvSpPr>
        <dsp:cNvPr id="0" name=""/>
        <dsp:cNvSpPr/>
      </dsp:nvSpPr>
      <dsp:spPr>
        <a:xfrm>
          <a:off x="3208362" y="887716"/>
          <a:ext cx="1812875" cy="9064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/>
            <a:t>VAR</a:t>
          </a:r>
        </a:p>
      </dsp:txBody>
      <dsp:txXfrm>
        <a:off x="3234911" y="914265"/>
        <a:ext cx="1759777" cy="853339"/>
      </dsp:txXfrm>
    </dsp:sp>
    <dsp:sp modelId="{878AE92B-A717-495E-82B9-47B1FF10FF0F}">
      <dsp:nvSpPr>
        <dsp:cNvPr id="0" name=""/>
        <dsp:cNvSpPr/>
      </dsp:nvSpPr>
      <dsp:spPr>
        <a:xfrm rot="19117294">
          <a:off x="4900611" y="1003217"/>
          <a:ext cx="966403" cy="36614"/>
        </a:xfrm>
        <a:custGeom>
          <a:avLst/>
          <a:gdLst/>
          <a:ahLst/>
          <a:cxnLst/>
          <a:rect l="0" t="0" r="0" b="0"/>
          <a:pathLst>
            <a:path>
              <a:moveTo>
                <a:pt x="0" y="18307"/>
              </a:moveTo>
              <a:lnTo>
                <a:pt x="966403" y="183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kern="1200"/>
        </a:p>
      </dsp:txBody>
      <dsp:txXfrm>
        <a:off x="5359652" y="997364"/>
        <a:ext cx="48320" cy="48320"/>
      </dsp:txXfrm>
    </dsp:sp>
    <dsp:sp modelId="{7BF3DEB9-B1DC-411E-A955-3F66AF3C0703}">
      <dsp:nvSpPr>
        <dsp:cNvPr id="0" name=""/>
        <dsp:cNvSpPr/>
      </dsp:nvSpPr>
      <dsp:spPr>
        <a:xfrm>
          <a:off x="5746387" y="4723"/>
          <a:ext cx="1812875" cy="13947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chemeClr val="tx1"/>
              </a:solidFill>
            </a:rPr>
            <a:t>İzole </a:t>
          </a:r>
          <a:r>
            <a:rPr lang="tr-TR" sz="1600" kern="1200" dirty="0" err="1">
              <a:solidFill>
                <a:schemeClr val="tx1"/>
              </a:solidFill>
            </a:rPr>
            <a:t>Kogülopati</a:t>
          </a:r>
          <a:endParaRPr lang="tr-TR" sz="1600" kern="1200" dirty="0">
            <a:solidFill>
              <a:schemeClr val="tx1"/>
            </a:solidFill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/>
            <a:t>Faktör 2 eksikliği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/>
            <a:t>Faktör 5 eksikliği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/>
            <a:t>Faktör 10 eksikliği</a:t>
          </a:r>
        </a:p>
      </dsp:txBody>
      <dsp:txXfrm>
        <a:off x="5787239" y="45575"/>
        <a:ext cx="1731171" cy="1313077"/>
      </dsp:txXfrm>
    </dsp:sp>
    <dsp:sp modelId="{41A4C9A3-6128-4ADD-AF7D-9B01096F5E63}">
      <dsp:nvSpPr>
        <dsp:cNvPr id="0" name=""/>
        <dsp:cNvSpPr/>
      </dsp:nvSpPr>
      <dsp:spPr>
        <a:xfrm rot="2792748">
          <a:off x="4856641" y="1705314"/>
          <a:ext cx="1054343" cy="36614"/>
        </a:xfrm>
        <a:custGeom>
          <a:avLst/>
          <a:gdLst/>
          <a:ahLst/>
          <a:cxnLst/>
          <a:rect l="0" t="0" r="0" b="0"/>
          <a:pathLst>
            <a:path>
              <a:moveTo>
                <a:pt x="0" y="18307"/>
              </a:moveTo>
              <a:lnTo>
                <a:pt x="1054343" y="183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kern="1200" dirty="0"/>
        </a:p>
      </dsp:txBody>
      <dsp:txXfrm>
        <a:off x="5357454" y="1697263"/>
        <a:ext cx="52717" cy="52717"/>
      </dsp:txXfrm>
    </dsp:sp>
    <dsp:sp modelId="{D98A4EE7-5CE1-4C44-BB02-D38400C17FBE}">
      <dsp:nvSpPr>
        <dsp:cNvPr id="0" name=""/>
        <dsp:cNvSpPr/>
      </dsp:nvSpPr>
      <dsp:spPr>
        <a:xfrm>
          <a:off x="5746387" y="1535470"/>
          <a:ext cx="1812875" cy="11416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 err="1">
              <a:solidFill>
                <a:schemeClr val="tx1"/>
              </a:solidFill>
            </a:rPr>
            <a:t>Miks</a:t>
          </a:r>
          <a:r>
            <a:rPr lang="tr-TR" sz="1600" kern="1200" dirty="0">
              <a:solidFill>
                <a:schemeClr val="tx1"/>
              </a:solidFill>
            </a:rPr>
            <a:t> </a:t>
          </a:r>
          <a:r>
            <a:rPr lang="tr-TR" sz="1600" kern="1200" dirty="0" err="1">
              <a:solidFill>
                <a:schemeClr val="tx1"/>
              </a:solidFill>
            </a:rPr>
            <a:t>Kogülopati</a:t>
          </a:r>
          <a:endParaRPr lang="tr-TR" sz="1600" kern="1200" dirty="0">
            <a:solidFill>
              <a:schemeClr val="tx1"/>
            </a:solidFill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/>
            <a:t>Karaciğer Hastalığı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/>
            <a:t>Faktör 7/5  eksikliği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/>
            <a:t>DİC</a:t>
          </a:r>
        </a:p>
      </dsp:txBody>
      <dsp:txXfrm>
        <a:off x="5779826" y="1568909"/>
        <a:ext cx="1745997" cy="1074798"/>
      </dsp:txXfrm>
    </dsp:sp>
    <dsp:sp modelId="{2DC96414-959F-4925-A90C-43304A8E4ADA}">
      <dsp:nvSpPr>
        <dsp:cNvPr id="0" name=""/>
        <dsp:cNvSpPr/>
      </dsp:nvSpPr>
      <dsp:spPr>
        <a:xfrm rot="3460081">
          <a:off x="2167853" y="3041114"/>
          <a:ext cx="1355866" cy="36614"/>
        </a:xfrm>
        <a:custGeom>
          <a:avLst/>
          <a:gdLst/>
          <a:ahLst/>
          <a:cxnLst/>
          <a:rect l="0" t="0" r="0" b="0"/>
          <a:pathLst>
            <a:path>
              <a:moveTo>
                <a:pt x="0" y="18307"/>
              </a:moveTo>
              <a:lnTo>
                <a:pt x="1355866" y="183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kern="1200"/>
        </a:p>
      </dsp:txBody>
      <dsp:txXfrm>
        <a:off x="2811890" y="3025525"/>
        <a:ext cx="67793" cy="67793"/>
      </dsp:txXfrm>
    </dsp:sp>
    <dsp:sp modelId="{0A806E90-850F-45A5-AE0C-FAECA197A46B}">
      <dsp:nvSpPr>
        <dsp:cNvPr id="0" name=""/>
        <dsp:cNvSpPr/>
      </dsp:nvSpPr>
      <dsp:spPr>
        <a:xfrm>
          <a:off x="3208362" y="3179032"/>
          <a:ext cx="1812875" cy="9064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/>
            <a:t>YOK</a:t>
          </a:r>
        </a:p>
      </dsp:txBody>
      <dsp:txXfrm>
        <a:off x="3234911" y="3205581"/>
        <a:ext cx="1759777" cy="853339"/>
      </dsp:txXfrm>
    </dsp:sp>
    <dsp:sp modelId="{5237754B-EEC3-4C80-91F8-034A703E88D5}">
      <dsp:nvSpPr>
        <dsp:cNvPr id="0" name=""/>
        <dsp:cNvSpPr/>
      </dsp:nvSpPr>
      <dsp:spPr>
        <a:xfrm rot="21462107">
          <a:off x="5020934" y="3598842"/>
          <a:ext cx="753166" cy="36614"/>
        </a:xfrm>
        <a:custGeom>
          <a:avLst/>
          <a:gdLst/>
          <a:ahLst/>
          <a:cxnLst/>
          <a:rect l="0" t="0" r="0" b="0"/>
          <a:pathLst>
            <a:path>
              <a:moveTo>
                <a:pt x="0" y="18307"/>
              </a:moveTo>
              <a:lnTo>
                <a:pt x="753166" y="183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600" kern="1200" dirty="0"/>
        </a:p>
      </dsp:txBody>
      <dsp:txXfrm>
        <a:off x="5378688" y="3598320"/>
        <a:ext cx="37658" cy="37658"/>
      </dsp:txXfrm>
    </dsp:sp>
    <dsp:sp modelId="{EC3338A3-A755-49C1-B6B8-DE4A4329552C}">
      <dsp:nvSpPr>
        <dsp:cNvPr id="0" name=""/>
        <dsp:cNvSpPr/>
      </dsp:nvSpPr>
      <dsp:spPr>
        <a:xfrm>
          <a:off x="5773798" y="2782909"/>
          <a:ext cx="1812875" cy="1638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/>
            <a:t>Faktör 2 inhibitörü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/>
            <a:t>Faktör 5 inhibitörü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/>
            <a:t>Faktör 10 inhibitörü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 err="1"/>
            <a:t>Lupus</a:t>
          </a:r>
          <a:r>
            <a:rPr lang="tr-TR" sz="1600" kern="1200" dirty="0"/>
            <a:t> </a:t>
          </a:r>
          <a:r>
            <a:rPr lang="tr-TR" sz="1600" kern="1200" dirty="0" err="1"/>
            <a:t>Antikoagülanı</a:t>
          </a:r>
          <a:endParaRPr lang="tr-T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/>
            <a:t>LA+Faktör inhibitörü</a:t>
          </a:r>
        </a:p>
      </dsp:txBody>
      <dsp:txXfrm>
        <a:off x="5821781" y="2830892"/>
        <a:ext cx="1716909" cy="15423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 dirty="0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3D25DD-31BA-4704-8A03-6F186F11F283}" type="datetimeFigureOut">
              <a:rPr lang="tr-TR" smtClean="0"/>
              <a:pPr/>
              <a:t>29.04.2025</a:t>
            </a:fld>
            <a:endParaRPr lang="tr-TR" dirty="0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 dirty="0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DDEDC2-79ED-4873-8707-A12113744F28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Başlık ve Tab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Tablo Yer Tutucusu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56113"/>
          </a:xfrm>
        </p:spPr>
        <p:txBody>
          <a:bodyPr rtlCol="0">
            <a:normAutofit/>
          </a:bodyPr>
          <a:lstStyle/>
          <a:p>
            <a:pPr lvl="0"/>
            <a:endParaRPr lang="tr-TR" noProof="0" dirty="0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E2FE5-9F9E-4359-87E3-14A200C3ED22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ptodate.com/contents/overview-of-hemostasis" TargetMode="External"/><Relationship Id="rId2" Type="http://schemas.openxmlformats.org/officeDocument/2006/relationships/hyperlink" Target="https://www.thd.org.tr/yayinlar/list/130/edinsel-kanama-bozukluklari-ve-kalitsal-trombofili-tani-ve-tedavi-kilavuzu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ley.com/en-us/search?filters%5bauthor%5d=A.%20Victor%20Hoffbrand&amp;pq=++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wiley.com/en-us/search?filters%5bauthor%5d=Paul%20A.%20H.%20Moss&amp;pq=++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HEMOSTAZ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err="1"/>
              <a:t>Dr</a:t>
            </a:r>
            <a:r>
              <a:rPr lang="tr-TR" dirty="0"/>
              <a:t> Kadir İLKKILIÇ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 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55000" lnSpcReduction="20000"/>
          </a:bodyPr>
          <a:lstStyle/>
          <a:p>
            <a:pPr algn="just"/>
            <a:endParaRPr lang="tr-TR" altLang="tr-TR" sz="1000" dirty="0">
              <a:latin typeface="Comic Sans MS" pitchFamily="66" charset="0"/>
            </a:endParaRPr>
          </a:p>
          <a:p>
            <a:pPr algn="just"/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vWF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plazmada serbest dolaşan faktör VIII e bağlanıp onu kararlı hale getirir ve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kollajen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ile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subendotele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bağlanır.</a:t>
            </a:r>
          </a:p>
          <a:p>
            <a:pPr algn="just"/>
            <a:endParaRPr lang="tr-TR" altLang="tr-TR" sz="1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tr-TR" altLang="tr-TR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Trombositler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, yüzeyindeki bir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glikoprotein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kompleksi (GPIb9) yoluyla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vWF’ne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bağlanır.</a:t>
            </a:r>
          </a:p>
          <a:p>
            <a:pPr algn="just"/>
            <a:endParaRPr lang="tr-TR" altLang="tr-TR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Subendotelyal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kollajene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yapışan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trombositler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şeklini değiştirir ve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subendotele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yayılır.</a:t>
            </a:r>
          </a:p>
          <a:p>
            <a:pPr algn="just"/>
            <a:endParaRPr lang="tr-TR" altLang="tr-TR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Kollajene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ve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vWF’e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bağlanma ile ortaya çıkan uyarılar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trombosit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aktivasyonuna  sebep olur ve depo taneciklerinin içeriklerini salıverir.</a:t>
            </a:r>
          </a:p>
          <a:p>
            <a:pPr algn="just"/>
            <a:endParaRPr lang="tr-TR" altLang="tr-TR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Aktive olmuş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trombositler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bir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trombosit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kümesi oluşturmasının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yanısıra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anyonik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fosfolipidleri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yoluyla pıhtılaşma şelalesinde faktör II ve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X’un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aktivasyonlarını hızlandırır.</a:t>
            </a:r>
          </a:p>
          <a:p>
            <a:pPr algn="just"/>
            <a:endParaRPr lang="tr-TR" altLang="tr-TR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Agregasyon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yapan tüm ajanlar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trombosit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yüzeyini fibrinojenin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GPIIb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IIIa’ya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bağlanacağı şekilde değişikliğe uğratır.</a:t>
            </a:r>
          </a:p>
          <a:p>
            <a:pPr algn="just"/>
            <a:endParaRPr lang="tr-TR" altLang="tr-TR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Fibrinojen birbirine bitişik aktifleşmiş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trombositleri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bir diğerine bağlayarak bir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trombosit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kümesi yapar.</a:t>
            </a:r>
            <a:endParaRPr lang="en-US" altLang="tr-TR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altLang="tr-TR" dirty="0">
              <a:latin typeface="Times New Roman" pitchFamily="18" charset="0"/>
              <a:cs typeface="Times New Roman" pitchFamily="18" charset="0"/>
            </a:endParaRPr>
          </a:p>
          <a:p>
            <a:endParaRPr lang="tr-T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/>
              <a:t>Trombosit</a:t>
            </a:r>
            <a:r>
              <a:rPr lang="tr-TR" dirty="0"/>
              <a:t> adezyon-aktivasyon-</a:t>
            </a:r>
            <a:r>
              <a:rPr lang="tr-TR" dirty="0" err="1"/>
              <a:t>agregasyon</a:t>
            </a:r>
            <a:endParaRPr lang="tr-TR" dirty="0"/>
          </a:p>
        </p:txBody>
      </p:sp>
      <p:pic>
        <p:nvPicPr>
          <p:cNvPr id="1027" name="Picture 3" descr="C:\Users\admin\Desktop\The-platelet-aggregation-cascade-Exposure-of-subendothelial-matrix-leads-to-adhesion-o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76400"/>
            <a:ext cx="6629400" cy="4672349"/>
          </a:xfrm>
          <a:prstGeom prst="rect">
            <a:avLst/>
          </a:prstGeom>
          <a:noFill/>
        </p:spPr>
      </p:pic>
      <p:sp>
        <p:nvSpPr>
          <p:cNvPr id="7" name="6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/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>
                <a:solidFill>
                  <a:srgbClr val="FF0000"/>
                </a:solidFill>
              </a:rPr>
              <a:t>Primer</a:t>
            </a:r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err="1">
                <a:solidFill>
                  <a:srgbClr val="FF0000"/>
                </a:solidFill>
              </a:rPr>
              <a:t>hemostaz</a:t>
            </a:r>
            <a:r>
              <a:rPr lang="tr-TR" dirty="0">
                <a:solidFill>
                  <a:srgbClr val="FF0000"/>
                </a:solidFill>
              </a:rPr>
              <a:t> bozukluğu nedenleri:</a:t>
            </a:r>
          </a:p>
          <a:p>
            <a:pPr>
              <a:buFont typeface="Arial" charset="0"/>
              <a:buNone/>
            </a:pPr>
            <a:r>
              <a:rPr lang="tr-TR" dirty="0"/>
              <a:t>      -</a:t>
            </a:r>
            <a:r>
              <a:rPr lang="tr-TR" dirty="0" err="1"/>
              <a:t>Trombositopeni</a:t>
            </a:r>
            <a:endParaRPr lang="tr-TR" dirty="0"/>
          </a:p>
          <a:p>
            <a:pPr>
              <a:buFont typeface="Arial" charset="0"/>
              <a:buNone/>
            </a:pPr>
            <a:r>
              <a:rPr lang="tr-TR" dirty="0"/>
              <a:t>      -Kalıtsal </a:t>
            </a:r>
            <a:r>
              <a:rPr lang="tr-TR" dirty="0" err="1"/>
              <a:t>trombosit</a:t>
            </a:r>
            <a:r>
              <a:rPr lang="tr-TR" dirty="0"/>
              <a:t> fonksiyon bozuklukları</a:t>
            </a:r>
          </a:p>
          <a:p>
            <a:pPr>
              <a:buFont typeface="Arial" charset="0"/>
              <a:buNone/>
            </a:pPr>
            <a:r>
              <a:rPr lang="tr-TR" dirty="0"/>
              <a:t>      -</a:t>
            </a:r>
            <a:r>
              <a:rPr lang="tr-TR" dirty="0" err="1"/>
              <a:t>von</a:t>
            </a:r>
            <a:r>
              <a:rPr lang="tr-TR" dirty="0"/>
              <a:t> </a:t>
            </a:r>
            <a:r>
              <a:rPr lang="tr-TR" dirty="0" err="1"/>
              <a:t>Willebrand</a:t>
            </a:r>
            <a:r>
              <a:rPr lang="tr-TR" dirty="0"/>
              <a:t> Faktör eksikliği</a:t>
            </a:r>
          </a:p>
          <a:p>
            <a:pPr>
              <a:buFont typeface="Arial" charset="0"/>
              <a:buNone/>
            </a:pPr>
            <a:r>
              <a:rPr lang="tr-TR" dirty="0"/>
              <a:t>      -İlaçlar:Aspirin,</a:t>
            </a:r>
            <a:r>
              <a:rPr lang="tr-TR" dirty="0" err="1"/>
              <a:t>tiklopidin</a:t>
            </a:r>
            <a:r>
              <a:rPr lang="tr-TR" dirty="0"/>
              <a:t>,</a:t>
            </a:r>
            <a:r>
              <a:rPr lang="tr-TR" dirty="0" err="1"/>
              <a:t>klopidogrel</a:t>
            </a:r>
            <a:r>
              <a:rPr lang="tr-TR" dirty="0"/>
              <a:t>..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Sekonder</a:t>
            </a:r>
            <a:r>
              <a:rPr lang="tr-TR" dirty="0"/>
              <a:t> </a:t>
            </a:r>
            <a:r>
              <a:rPr lang="tr-TR" dirty="0" err="1"/>
              <a:t>Hemostaz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altLang="tr-TR" dirty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Pıhtılaşma faktörlerinin ardışık olarak aktive olmasını takiben fibrinojenin fibrine dönüşümü ve fibrinin </a:t>
            </a:r>
            <a:r>
              <a:rPr lang="tr-TR" altLang="tr-TR" dirty="0" err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polimerize</a:t>
            </a:r>
            <a:r>
              <a:rPr lang="tr-TR" altLang="tr-TR" dirty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olarak fibrin pıhtısını oluşturmasıdır.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Sekonder</a:t>
            </a:r>
            <a:r>
              <a:rPr lang="tr-TR" dirty="0"/>
              <a:t> </a:t>
            </a:r>
            <a:r>
              <a:rPr lang="tr-TR" dirty="0" err="1"/>
              <a:t>Hemostaz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tr-TR" altLang="tr-TR" b="1" dirty="0" err="1">
                <a:latin typeface="Times New Roman" pitchFamily="18" charset="0"/>
                <a:cs typeface="Times New Roman" pitchFamily="18" charset="0"/>
              </a:rPr>
              <a:t>İntrinsik</a:t>
            </a:r>
            <a:r>
              <a:rPr lang="tr-TR" altLang="tr-TR" b="1" dirty="0">
                <a:latin typeface="Times New Roman" pitchFamily="18" charset="0"/>
                <a:cs typeface="Times New Roman" pitchFamily="18" charset="0"/>
              </a:rPr>
              <a:t> yol 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kollajen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ile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trombosit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teması sonucu aktifleşen) </a:t>
            </a:r>
          </a:p>
          <a:p>
            <a:pPr>
              <a:lnSpc>
                <a:spcPct val="90000"/>
              </a:lnSpc>
              <a:buNone/>
            </a:pP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tr-TR" altLang="tr-TR" b="1" dirty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pPr>
              <a:lnSpc>
                <a:spcPct val="90000"/>
              </a:lnSpc>
            </a:pPr>
            <a:r>
              <a:rPr lang="tr-TR" altLang="tr-TR" b="1" dirty="0" err="1">
                <a:latin typeface="Times New Roman" pitchFamily="18" charset="0"/>
                <a:cs typeface="Times New Roman" pitchFamily="18" charset="0"/>
              </a:rPr>
              <a:t>Ekstrinsik</a:t>
            </a:r>
            <a:r>
              <a:rPr lang="tr-TR" altLang="tr-TR" b="1" dirty="0">
                <a:latin typeface="Times New Roman" pitchFamily="18" charset="0"/>
                <a:cs typeface="Times New Roman" pitchFamily="18" charset="0"/>
              </a:rPr>
              <a:t> yol 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endotelden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salınan doku faktörü (Faktör 3) ile aktifleşen)</a:t>
            </a:r>
          </a:p>
          <a:p>
            <a:pPr>
              <a:lnSpc>
                <a:spcPct val="90000"/>
              </a:lnSpc>
            </a:pPr>
            <a:endParaRPr lang="tr-TR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tr-TR" b="1" dirty="0">
                <a:latin typeface="Times New Roman" pitchFamily="18" charset="0"/>
                <a:cs typeface="Times New Roman" pitchFamily="18" charset="0"/>
              </a:rPr>
              <a:t>Ortak yol 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da birleşerek stabil fibrin tıkacı oluşturarak 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hemostazı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sağlar.</a:t>
            </a:r>
          </a:p>
        </p:txBody>
      </p:sp>
      <p:sp>
        <p:nvSpPr>
          <p:cNvPr id="4" name="3 Aşağı Ok"/>
          <p:cNvSpPr/>
          <p:nvPr/>
        </p:nvSpPr>
        <p:spPr>
          <a:xfrm>
            <a:off x="1981200" y="4114800"/>
            <a:ext cx="4572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tr-TR" alt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Doku faktörü </a:t>
            </a:r>
            <a:r>
              <a:rPr lang="tr-TR" altLang="tr-TR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endotel</a:t>
            </a:r>
            <a:r>
              <a:rPr lang="tr-TR" altLang="tr-T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tr-TR" altLang="tr-TR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trombositler</a:t>
            </a:r>
            <a:r>
              <a:rPr lang="tr-TR" altLang="tr-T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ve </a:t>
            </a:r>
            <a:r>
              <a:rPr lang="tr-TR" altLang="tr-TR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monosit</a:t>
            </a:r>
            <a:r>
              <a:rPr lang="tr-TR" altLang="tr-T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tr-TR" altLang="tr-TR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makrofajlar</a:t>
            </a:r>
            <a:r>
              <a:rPr lang="tr-TR" altLang="tr-T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tarafından sentezlenir.</a:t>
            </a:r>
          </a:p>
          <a:p>
            <a:pPr>
              <a:lnSpc>
                <a:spcPct val="150000"/>
              </a:lnSpc>
            </a:pPr>
            <a:endParaRPr lang="tr-TR" altLang="tr-TR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tr-TR" alt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 vitamini bağımlı faktörler:</a:t>
            </a:r>
          </a:p>
          <a:p>
            <a:pPr>
              <a:lnSpc>
                <a:spcPct val="150000"/>
              </a:lnSpc>
              <a:buNone/>
            </a:pPr>
            <a:r>
              <a:rPr lang="tr-TR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Faktör II, VII, IX, X (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prokoagülan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) ve protein C ile protein  S (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antikoagülan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) karaciğerde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inaktif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prekürsörler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olarak sentez edilir. Bu pıhtılaşma faktörlerinin aktif forma dönüşmeleri için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posttranslasyonel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modifikasyon  gerekmektedir. Bunun için K vitaminine ihtiyaç vardır.</a:t>
            </a:r>
          </a:p>
          <a:p>
            <a:endParaRPr lang="tr-TR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tr-TR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tr-TR" altLang="tr-TR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tr-T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clotting pathway"/>
          <p:cNvPicPr>
            <a:picLocks noChangeAspect="1" noChangeArrowheads="1"/>
          </p:cNvPicPr>
          <p:nvPr/>
        </p:nvPicPr>
        <p:blipFill>
          <a:blip r:embed="rId2" cstate="print"/>
          <a:srcRect b="3474"/>
          <a:stretch>
            <a:fillRect/>
          </a:stretch>
        </p:blipFill>
        <p:spPr bwMode="auto">
          <a:xfrm>
            <a:off x="2057400" y="1219200"/>
            <a:ext cx="5421313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468313" y="2209800"/>
            <a:ext cx="13668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400" b="1" dirty="0" err="1">
                <a:solidFill>
                  <a:srgbClr val="CC0000"/>
                </a:solidFill>
                <a:latin typeface="Calibri" pitchFamily="34" charset="0"/>
              </a:rPr>
              <a:t>aPTT</a:t>
            </a:r>
            <a:endParaRPr lang="tr-TR" sz="2400" b="1" dirty="0">
              <a:solidFill>
                <a:srgbClr val="CC0000"/>
              </a:solidFill>
              <a:latin typeface="Calibri" pitchFamily="34" charset="0"/>
            </a:endParaRPr>
          </a:p>
        </p:txBody>
      </p:sp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7812088" y="2191742"/>
            <a:ext cx="13319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tr-TR" sz="2400" b="1" dirty="0">
                <a:solidFill>
                  <a:srgbClr val="CC0000"/>
                </a:solidFill>
                <a:latin typeface="Calibri" pitchFamily="34" charset="0"/>
              </a:rPr>
              <a:t>PT </a:t>
            </a:r>
          </a:p>
        </p:txBody>
      </p:sp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7543800" y="1295400"/>
            <a:ext cx="13827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tr-TR">
              <a:latin typeface="Calibri" pitchFamily="34" charset="0"/>
            </a:endParaRPr>
          </a:p>
        </p:txBody>
      </p:sp>
      <p:sp>
        <p:nvSpPr>
          <p:cNvPr id="10248" name="Text Box 13"/>
          <p:cNvSpPr txBox="1">
            <a:spLocks noChangeArrowheads="1"/>
          </p:cNvSpPr>
          <p:nvPr/>
        </p:nvSpPr>
        <p:spPr bwMode="auto">
          <a:xfrm>
            <a:off x="468313" y="5791200"/>
            <a:ext cx="10795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b="1" dirty="0" err="1">
                <a:solidFill>
                  <a:srgbClr val="CC0000"/>
                </a:solidFill>
                <a:latin typeface="Calibri" pitchFamily="34" charset="0"/>
              </a:rPr>
              <a:t>aPTT</a:t>
            </a:r>
            <a:endParaRPr lang="tr-TR" b="1" dirty="0">
              <a:solidFill>
                <a:srgbClr val="CC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tr-TR" b="1" dirty="0">
                <a:solidFill>
                  <a:srgbClr val="CC0000"/>
                </a:solidFill>
                <a:latin typeface="Calibri" pitchFamily="34" charset="0"/>
              </a:rPr>
              <a:t>PT</a:t>
            </a:r>
          </a:p>
        </p:txBody>
      </p:sp>
      <p:sp>
        <p:nvSpPr>
          <p:cNvPr id="10250" name="Line 16"/>
          <p:cNvSpPr>
            <a:spLocks noChangeShapeType="1"/>
          </p:cNvSpPr>
          <p:nvPr/>
        </p:nvSpPr>
        <p:spPr bwMode="auto">
          <a:xfrm flipV="1">
            <a:off x="5486400" y="5105400"/>
            <a:ext cx="2159000" cy="504825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10251" name="Text Box 17"/>
          <p:cNvSpPr txBox="1">
            <a:spLocks noChangeArrowheads="1"/>
          </p:cNvSpPr>
          <p:nvPr/>
        </p:nvSpPr>
        <p:spPr bwMode="auto">
          <a:xfrm>
            <a:off x="7667625" y="4800600"/>
            <a:ext cx="1476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tr-TR" b="1" dirty="0" err="1">
                <a:solidFill>
                  <a:srgbClr val="CC0000"/>
                </a:solidFill>
                <a:latin typeface="Calibri" pitchFamily="34" charset="0"/>
              </a:rPr>
              <a:t>Trombin</a:t>
            </a:r>
            <a:r>
              <a:rPr lang="tr-TR" b="1" dirty="0">
                <a:solidFill>
                  <a:srgbClr val="CC0000"/>
                </a:solidFill>
                <a:latin typeface="Calibri" pitchFamily="34" charset="0"/>
              </a:rPr>
              <a:t> Time</a:t>
            </a:r>
          </a:p>
        </p:txBody>
      </p:sp>
      <p:sp>
        <p:nvSpPr>
          <p:cNvPr id="12" name="11 Metin kutusu"/>
          <p:cNvSpPr txBox="1"/>
          <p:nvPr/>
        </p:nvSpPr>
        <p:spPr>
          <a:xfrm>
            <a:off x="2286000" y="457200"/>
            <a:ext cx="541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/>
              <a:t>        </a:t>
            </a:r>
            <a:r>
              <a:rPr lang="tr-TR" sz="2800" b="1" dirty="0">
                <a:latin typeface="Times New Roman" pitchFamily="18" charset="0"/>
                <a:cs typeface="Times New Roman" pitchFamily="18" charset="0"/>
              </a:rPr>
              <a:t>SEKONDER HEMOSTAZ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altLang="tr-TR" sz="2800" dirty="0">
                <a:latin typeface="Times New Roman" pitchFamily="18" charset="0"/>
                <a:cs typeface="Times New Roman" pitchFamily="18" charset="0"/>
              </a:rPr>
              <a:t>Aktive </a:t>
            </a:r>
            <a:r>
              <a:rPr lang="tr-TR" altLang="tr-TR" sz="2800" dirty="0" err="1">
                <a:latin typeface="Times New Roman" pitchFamily="18" charset="0"/>
                <a:cs typeface="Times New Roman" pitchFamily="18" charset="0"/>
              </a:rPr>
              <a:t>parsiyel</a:t>
            </a:r>
            <a:r>
              <a:rPr lang="tr-TR" altLang="tr-T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altLang="tr-TR" sz="2800" dirty="0" err="1">
                <a:latin typeface="Times New Roman" pitchFamily="18" charset="0"/>
                <a:cs typeface="Times New Roman" pitchFamily="18" charset="0"/>
              </a:rPr>
              <a:t>tromboplastin</a:t>
            </a:r>
            <a:r>
              <a:rPr lang="tr-TR" altLang="tr-TR" sz="2800" dirty="0">
                <a:latin typeface="Times New Roman" pitchFamily="18" charset="0"/>
                <a:cs typeface="Times New Roman" pitchFamily="18" charset="0"/>
              </a:rPr>
              <a:t> zamanı (APTT) </a:t>
            </a:r>
            <a:r>
              <a:rPr lang="tr-TR" altLang="tr-TR" sz="28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tr-TR" altLang="tr-T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tr-TR" altLang="tr-TR" sz="28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İntrinsik</a:t>
            </a:r>
            <a:r>
              <a:rPr lang="tr-TR" altLang="tr-T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yol ) </a:t>
            </a:r>
            <a:r>
              <a:rPr lang="tr-TR" altLang="tr-TR" sz="2800" dirty="0">
                <a:latin typeface="Times New Roman" pitchFamily="18" charset="0"/>
                <a:cs typeface="Times New Roman" pitchFamily="18" charset="0"/>
              </a:rPr>
              <a:t>(F 12,F 11,F 9,F 8)</a:t>
            </a:r>
          </a:p>
          <a:p>
            <a:endParaRPr lang="tr-TR" altLang="tr-TR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r-TR" altLang="tr-TR" sz="2800" dirty="0" err="1">
                <a:latin typeface="Times New Roman" pitchFamily="18" charset="0"/>
                <a:cs typeface="Times New Roman" pitchFamily="18" charset="0"/>
              </a:rPr>
              <a:t>Protrombin</a:t>
            </a:r>
            <a:r>
              <a:rPr lang="tr-TR" altLang="tr-TR" sz="2800" dirty="0">
                <a:latin typeface="Times New Roman" pitchFamily="18" charset="0"/>
                <a:cs typeface="Times New Roman" pitchFamily="18" charset="0"/>
              </a:rPr>
              <a:t> zamanı(PT) </a:t>
            </a:r>
            <a:r>
              <a:rPr lang="tr-TR" altLang="tr-TR" sz="28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tr-TR" altLang="tr-T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tr-TR" altLang="tr-TR" sz="28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Extrinsik</a:t>
            </a:r>
            <a:r>
              <a:rPr lang="tr-TR" altLang="tr-T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yol) </a:t>
            </a:r>
            <a:r>
              <a:rPr lang="tr-TR" altLang="tr-TR" sz="2800" dirty="0">
                <a:latin typeface="Times New Roman" pitchFamily="18" charset="0"/>
                <a:cs typeface="Times New Roman" pitchFamily="18" charset="0"/>
              </a:rPr>
              <a:t>(F 7)</a:t>
            </a:r>
          </a:p>
          <a:p>
            <a:endParaRPr lang="tr-TR" altLang="tr-TR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r-TR" altLang="tr-TR" sz="2800" dirty="0">
                <a:latin typeface="Times New Roman" pitchFamily="18" charset="0"/>
                <a:cs typeface="Times New Roman" pitchFamily="18" charset="0"/>
              </a:rPr>
              <a:t>PT+</a:t>
            </a:r>
            <a:r>
              <a:rPr lang="tr-TR" altLang="tr-TR" sz="2800" dirty="0" err="1">
                <a:latin typeface="Times New Roman" pitchFamily="18" charset="0"/>
                <a:cs typeface="Times New Roman" pitchFamily="18" charset="0"/>
              </a:rPr>
              <a:t>aPTT</a:t>
            </a:r>
            <a:r>
              <a:rPr lang="tr-TR" altLang="tr-T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altLang="tr-TR" sz="28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tr-TR" altLang="tr-TR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(Ortak yol) </a:t>
            </a:r>
            <a:r>
              <a:rPr lang="tr-TR" altLang="tr-TR" sz="2800" dirty="0">
                <a:latin typeface="Times New Roman" pitchFamily="18" charset="0"/>
                <a:cs typeface="Times New Roman" pitchFamily="18" charset="0"/>
              </a:rPr>
              <a:t>(F 1,F 2,F 5,F 10)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457200"/>
            <a:ext cx="6553200" cy="617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Fibrin yapımı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836" y="1600200"/>
            <a:ext cx="786432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/>
              <a:t>Tanım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Damar duvarı ve doku bütünlüğü bozulduğu zaman meydana gelen kanamanın durdurulması olayıdır.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 err="1"/>
              <a:t>Fibrinoliz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Hemostatik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tıkacın oluşumunu damar duvarının onarılması ve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fibrinoliz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adı verilen pıhtının çözünmesi izlemektedir.</a:t>
            </a:r>
          </a:p>
          <a:p>
            <a:endParaRPr lang="tr-TR" altLang="tr-TR" dirty="0">
              <a:latin typeface="Times New Roman" pitchFamily="18" charset="0"/>
              <a:cs typeface="Times New Roman" pitchFamily="18" charset="0"/>
            </a:endParaRPr>
          </a:p>
          <a:p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Fibrin ve fibrinojenin yıkılmasından esas olarak sorumlu olan </a:t>
            </a:r>
            <a:r>
              <a:rPr lang="tr-TR" altLang="tr-TR" b="1" dirty="0" err="1">
                <a:latin typeface="Times New Roman" pitchFamily="18" charset="0"/>
                <a:cs typeface="Times New Roman" pitchFamily="18" charset="0"/>
              </a:rPr>
              <a:t>plazmin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, dolaşımda etkin olmayan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plazminojen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halinde bulunur.</a:t>
            </a:r>
          </a:p>
          <a:p>
            <a:endParaRPr lang="tr-TR" altLang="tr-TR" dirty="0">
              <a:latin typeface="Times New Roman" pitchFamily="18" charset="0"/>
              <a:cs typeface="Times New Roman" pitchFamily="18" charset="0"/>
            </a:endParaRPr>
          </a:p>
          <a:p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Damar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endoteli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, ekstrensek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aktivatör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olan </a:t>
            </a:r>
            <a:r>
              <a:rPr lang="tr-TR" altLang="tr-TR" b="1" dirty="0">
                <a:latin typeface="Times New Roman" pitchFamily="18" charset="0"/>
                <a:cs typeface="Times New Roman" pitchFamily="18" charset="0"/>
              </a:rPr>
              <a:t>doku </a:t>
            </a:r>
            <a:r>
              <a:rPr lang="tr-TR" altLang="tr-TR" b="1" dirty="0" err="1">
                <a:latin typeface="Times New Roman" pitchFamily="18" charset="0"/>
                <a:cs typeface="Times New Roman" pitchFamily="18" charset="0"/>
              </a:rPr>
              <a:t>plazminojen</a:t>
            </a:r>
            <a:r>
              <a:rPr lang="tr-TR" altLang="tr-TR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altLang="tr-TR" b="1" dirty="0" err="1">
                <a:latin typeface="Times New Roman" pitchFamily="18" charset="0"/>
                <a:cs typeface="Times New Roman" pitchFamily="18" charset="0"/>
              </a:rPr>
              <a:t>aktivatörü</a:t>
            </a:r>
            <a:r>
              <a:rPr lang="tr-TR" altLang="tr-TR" b="1" dirty="0">
                <a:latin typeface="Times New Roman" pitchFamily="18" charset="0"/>
                <a:cs typeface="Times New Roman" pitchFamily="18" charset="0"/>
              </a:rPr>
              <a:t> (t-PA)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sentezleyerek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plazminojenin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plazmine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dönmesini sağlar. Bu şekilde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fibrinolizin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başlaması uyarılır</a:t>
            </a:r>
            <a:r>
              <a:rPr lang="tr-TR" altLang="tr-TR" dirty="0">
                <a:latin typeface="Comic Sans MS" pitchFamily="66" charset="0"/>
              </a:rPr>
              <a:t>.</a:t>
            </a:r>
          </a:p>
          <a:p>
            <a:endParaRPr lang="tr-TR" altLang="tr-TR" dirty="0">
              <a:latin typeface="Comic Sans MS" pitchFamily="66" charset="0"/>
            </a:endParaRPr>
          </a:p>
          <a:p>
            <a:endParaRPr lang="tr-TR" altLang="tr-TR" dirty="0">
              <a:latin typeface="Comic Sans MS" pitchFamily="66" charset="0"/>
            </a:endParaRPr>
          </a:p>
          <a:p>
            <a:endParaRPr lang="tr-T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Fibrinoliz</a:t>
            </a:r>
            <a:endParaRPr lang="tr-TR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9675" y="1643856"/>
            <a:ext cx="672465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92500" lnSpcReduction="20000"/>
          </a:bodyPr>
          <a:lstStyle/>
          <a:p>
            <a:r>
              <a:rPr lang="tr-TR" dirty="0" err="1">
                <a:solidFill>
                  <a:srgbClr val="FF0000"/>
                </a:solidFill>
              </a:rPr>
              <a:t>Sekonder</a:t>
            </a:r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err="1">
                <a:solidFill>
                  <a:srgbClr val="FF0000"/>
                </a:solidFill>
              </a:rPr>
              <a:t>hemostaz</a:t>
            </a:r>
            <a:r>
              <a:rPr lang="tr-TR" dirty="0">
                <a:solidFill>
                  <a:srgbClr val="FF0000"/>
                </a:solidFill>
              </a:rPr>
              <a:t> bozukluğu nedenleri:</a:t>
            </a:r>
          </a:p>
          <a:p>
            <a:pPr>
              <a:buFont typeface="Arial" charset="0"/>
              <a:buNone/>
            </a:pPr>
            <a:r>
              <a:rPr lang="tr-TR" dirty="0"/>
              <a:t>       -Hemofililer</a:t>
            </a:r>
          </a:p>
          <a:p>
            <a:pPr>
              <a:buFont typeface="Arial" charset="0"/>
              <a:buNone/>
            </a:pPr>
            <a:r>
              <a:rPr lang="tr-TR" dirty="0"/>
              <a:t>       -Azalmış fibrinojen</a:t>
            </a:r>
          </a:p>
          <a:p>
            <a:pPr>
              <a:buFont typeface="Arial" charset="0"/>
              <a:buNone/>
            </a:pPr>
            <a:r>
              <a:rPr lang="tr-TR" dirty="0"/>
              <a:t>       -Karaciğer hastalıkları</a:t>
            </a:r>
          </a:p>
          <a:p>
            <a:pPr>
              <a:buFont typeface="Arial" charset="0"/>
              <a:buNone/>
            </a:pPr>
            <a:r>
              <a:rPr lang="tr-TR" dirty="0"/>
              <a:t>       -</a:t>
            </a:r>
            <a:r>
              <a:rPr lang="tr-TR" dirty="0" err="1"/>
              <a:t>Warfarin</a:t>
            </a:r>
            <a:r>
              <a:rPr lang="tr-TR" dirty="0"/>
              <a:t> kullanımı: </a:t>
            </a:r>
            <a:r>
              <a:rPr lang="tr-TR" dirty="0" err="1"/>
              <a:t>Vit</a:t>
            </a:r>
            <a:r>
              <a:rPr lang="tr-TR" dirty="0"/>
              <a:t> </a:t>
            </a:r>
            <a:r>
              <a:rPr lang="tr-TR" dirty="0" err="1"/>
              <a:t>K’ya</a:t>
            </a:r>
            <a:r>
              <a:rPr lang="tr-TR" dirty="0"/>
              <a:t> bağlı pıhtılaşma  </a:t>
            </a:r>
          </a:p>
          <a:p>
            <a:pPr>
              <a:buFont typeface="Arial" charset="0"/>
              <a:buNone/>
            </a:pPr>
            <a:r>
              <a:rPr lang="tr-TR" dirty="0"/>
              <a:t>        faktörlerinin (FII,VII,IX,X) sentezini baskılar.</a:t>
            </a:r>
          </a:p>
          <a:p>
            <a:pPr>
              <a:buNone/>
            </a:pPr>
            <a:r>
              <a:rPr lang="tr-TR" dirty="0"/>
              <a:t>       -Yeni nesil oral </a:t>
            </a:r>
            <a:r>
              <a:rPr lang="tr-TR" dirty="0" err="1"/>
              <a:t>antikoagulan</a:t>
            </a:r>
            <a:r>
              <a:rPr lang="tr-TR" dirty="0"/>
              <a:t>(YOAK) </a:t>
            </a:r>
          </a:p>
          <a:p>
            <a:pPr>
              <a:buNone/>
            </a:pPr>
            <a:r>
              <a:rPr lang="tr-TR" dirty="0"/>
              <a:t>         kullanımı (Faktör </a:t>
            </a:r>
            <a:r>
              <a:rPr lang="tr-TR" dirty="0" err="1"/>
              <a:t>Xa</a:t>
            </a:r>
            <a:r>
              <a:rPr lang="tr-TR" dirty="0"/>
              <a:t> </a:t>
            </a:r>
            <a:r>
              <a:rPr lang="tr-TR" dirty="0" err="1"/>
              <a:t>inhibisyonu</a:t>
            </a:r>
            <a:r>
              <a:rPr lang="tr-TR" dirty="0"/>
              <a:t> veya </a:t>
            </a:r>
            <a:r>
              <a:rPr lang="tr-TR" dirty="0" err="1"/>
              <a:t>Trombin</a:t>
            </a:r>
            <a:r>
              <a:rPr lang="tr-TR" dirty="0"/>
              <a:t> </a:t>
            </a:r>
          </a:p>
          <a:p>
            <a:pPr>
              <a:buNone/>
            </a:pPr>
            <a:r>
              <a:rPr lang="tr-TR" dirty="0"/>
              <a:t>         </a:t>
            </a:r>
            <a:r>
              <a:rPr lang="tr-TR" dirty="0" err="1"/>
              <a:t>inhibisyonu</a:t>
            </a:r>
            <a:r>
              <a:rPr lang="tr-TR" dirty="0"/>
              <a:t> ile)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Doğal </a:t>
            </a:r>
            <a:r>
              <a:rPr lang="tr-TR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antikoagülanlar</a:t>
            </a:r>
            <a:r>
              <a:rPr 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- Protein C, Protein S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- </a:t>
            </a:r>
            <a:r>
              <a:rPr lang="tr-TR" dirty="0" err="1">
                <a:latin typeface="Times New Roman" pitchFamily="18" charset="0"/>
                <a:cs typeface="Times New Roman" pitchFamily="18" charset="0"/>
              </a:rPr>
              <a:t>Antitrombin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 III</a:t>
            </a:r>
          </a:p>
          <a:p>
            <a:pPr>
              <a:buFont typeface="Arial" charset="0"/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       - Doku faktörü yolu inhibitörü (TFPI)</a:t>
            </a:r>
          </a:p>
          <a:p>
            <a:pPr>
              <a:buFont typeface="Wingdings" pitchFamily="2" charset="2"/>
              <a:buNone/>
            </a:pPr>
            <a:endParaRPr lang="tr-TR" dirty="0">
              <a:latin typeface="Times New Roman" pitchFamily="18" charset="0"/>
              <a:cs typeface="Times New Roman" pitchFamily="18" charset="0"/>
            </a:endParaRPr>
          </a:p>
          <a:p>
            <a:endParaRPr lang="tr-T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/>
              <a:t>Doğal </a:t>
            </a:r>
            <a:r>
              <a:rPr lang="tr-TR" sz="4000" dirty="0" err="1"/>
              <a:t>antikoagülasyon</a:t>
            </a:r>
            <a:endParaRPr lang="tr-TR" sz="4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Autofit/>
          </a:bodyPr>
          <a:lstStyle/>
          <a:p>
            <a:r>
              <a:rPr lang="tr-TR" altLang="tr-TR" sz="2000" b="1" dirty="0" err="1">
                <a:latin typeface="Times New Roman" pitchFamily="18" charset="0"/>
                <a:cs typeface="Times New Roman" pitchFamily="18" charset="0"/>
              </a:rPr>
              <a:t>Trombin</a:t>
            </a:r>
            <a:r>
              <a:rPr lang="tr-TR" altLang="tr-TR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altLang="tr-TR" sz="2000" dirty="0" err="1">
                <a:latin typeface="Times New Roman" pitchFamily="18" charset="0"/>
                <a:cs typeface="Times New Roman" pitchFamily="18" charset="0"/>
              </a:rPr>
              <a:t>endotel</a:t>
            </a:r>
            <a:r>
              <a:rPr lang="tr-TR" altLang="tr-TR" sz="2000" dirty="0">
                <a:latin typeface="Times New Roman" pitchFamily="18" charset="0"/>
                <a:cs typeface="Times New Roman" pitchFamily="18" charset="0"/>
              </a:rPr>
              <a:t> hücrelerinin yüzeyinde bulunan bir </a:t>
            </a:r>
            <a:r>
              <a:rPr lang="tr-TR" altLang="tr-TR" sz="2000" dirty="0" err="1">
                <a:latin typeface="Times New Roman" pitchFamily="18" charset="0"/>
                <a:cs typeface="Times New Roman" pitchFamily="18" charset="0"/>
              </a:rPr>
              <a:t>glikoprotein</a:t>
            </a:r>
            <a:r>
              <a:rPr lang="tr-TR" altLang="tr-TR" sz="2000" dirty="0">
                <a:latin typeface="Times New Roman" pitchFamily="18" charset="0"/>
                <a:cs typeface="Times New Roman" pitchFamily="18" charset="0"/>
              </a:rPr>
              <a:t> olan </a:t>
            </a:r>
            <a:r>
              <a:rPr lang="tr-TR" altLang="tr-TR" sz="2000" b="1" dirty="0" err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trombomodülin</a:t>
            </a:r>
            <a:r>
              <a:rPr lang="tr-TR" altLang="tr-TR" sz="2000" dirty="0">
                <a:latin typeface="Times New Roman" pitchFamily="18" charset="0"/>
                <a:cs typeface="Times New Roman" pitchFamily="18" charset="0"/>
              </a:rPr>
              <a:t> ile birleşir.</a:t>
            </a:r>
          </a:p>
          <a:p>
            <a:endParaRPr lang="tr-TR" altLang="tr-TR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r-TR" altLang="tr-TR" sz="2000" dirty="0">
                <a:latin typeface="Times New Roman" pitchFamily="18" charset="0"/>
                <a:cs typeface="Times New Roman" pitchFamily="18" charset="0"/>
              </a:rPr>
              <a:t>Oluşan kompleks, </a:t>
            </a:r>
            <a:r>
              <a:rPr lang="tr-TR" altLang="tr-TR" sz="20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protein </a:t>
            </a:r>
            <a:r>
              <a:rPr lang="tr-TR" altLang="tr-TR" sz="2000" b="1" dirty="0" err="1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C’yi</a:t>
            </a:r>
            <a:r>
              <a:rPr lang="tr-TR" altLang="tr-TR" sz="20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 aktif protein </a:t>
            </a:r>
            <a:r>
              <a:rPr lang="tr-TR" altLang="tr-TR" sz="2000" b="1" dirty="0" err="1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C’ye</a:t>
            </a:r>
            <a:r>
              <a:rPr lang="tr-TR" altLang="tr-TR" sz="2000" dirty="0">
                <a:latin typeface="Times New Roman" pitchFamily="18" charset="0"/>
                <a:cs typeface="Times New Roman" pitchFamily="18" charset="0"/>
              </a:rPr>
              <a:t> çevirir.</a:t>
            </a:r>
          </a:p>
          <a:p>
            <a:pPr>
              <a:buNone/>
            </a:pPr>
            <a:r>
              <a:rPr lang="tr-TR" altLang="tr-TR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tr-TR" altLang="tr-TR" sz="2000" dirty="0">
                <a:latin typeface="Times New Roman" pitchFamily="18" charset="0"/>
                <a:cs typeface="Times New Roman" pitchFamily="18" charset="0"/>
              </a:rPr>
              <a:t>Aktif  Protein C bir </a:t>
            </a:r>
            <a:r>
              <a:rPr lang="tr-TR" altLang="tr-TR" sz="2000" dirty="0" err="1">
                <a:latin typeface="Times New Roman" pitchFamily="18" charset="0"/>
                <a:cs typeface="Times New Roman" pitchFamily="18" charset="0"/>
              </a:rPr>
              <a:t>kofaktör</a:t>
            </a:r>
            <a:r>
              <a:rPr lang="tr-TR" altLang="tr-TR" sz="2000" dirty="0">
                <a:latin typeface="Times New Roman" pitchFamily="18" charset="0"/>
                <a:cs typeface="Times New Roman" pitchFamily="18" charset="0"/>
              </a:rPr>
              <a:t> olan protein S ile birlikte </a:t>
            </a:r>
            <a:r>
              <a:rPr lang="tr-TR" altLang="tr-TR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faktör </a:t>
            </a:r>
            <a:r>
              <a:rPr lang="tr-TR" altLang="tr-TR" sz="2000" b="1" dirty="0" err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Va</a:t>
            </a:r>
            <a:r>
              <a:rPr lang="tr-TR" altLang="tr-TR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ve </a:t>
            </a:r>
            <a:r>
              <a:rPr lang="tr-TR" altLang="tr-TR" sz="2000" b="1" dirty="0" err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VIIIa’yı</a:t>
            </a:r>
            <a:r>
              <a:rPr lang="tr-TR" altLang="tr-TR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yıkıma uğratır</a:t>
            </a:r>
            <a:r>
              <a:rPr lang="tr-TR" altLang="tr-TR" sz="2000" dirty="0">
                <a:latin typeface="Times New Roman" pitchFamily="18" charset="0"/>
                <a:cs typeface="Times New Roman" pitchFamily="18" charset="0"/>
              </a:rPr>
              <a:t> ve bunların pıhtılaşmadaki etkilerini sınırlar.</a:t>
            </a:r>
          </a:p>
          <a:p>
            <a:endParaRPr lang="tr-TR" altLang="tr-TR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000" b="1" dirty="0">
                <a:latin typeface="Times New Roman" pitchFamily="18" charset="0"/>
                <a:cs typeface="Times New Roman" pitchFamily="18" charset="0"/>
              </a:rPr>
              <a:t>Doku faktörü yolu inhibitörü (TFPI),</a:t>
            </a:r>
            <a:r>
              <a:rPr lang="tr-TR" sz="2000" dirty="0">
                <a:latin typeface="Times New Roman" pitchFamily="18" charset="0"/>
                <a:cs typeface="Times New Roman" pitchFamily="18" charset="0"/>
              </a:rPr>
              <a:t>faktör </a:t>
            </a:r>
            <a:r>
              <a:rPr lang="tr-TR" sz="2000" dirty="0" err="1">
                <a:latin typeface="Times New Roman" pitchFamily="18" charset="0"/>
                <a:cs typeface="Times New Roman" pitchFamily="18" charset="0"/>
              </a:rPr>
              <a:t>Xa</a:t>
            </a:r>
            <a:r>
              <a:rPr lang="tr-TR" sz="2000" dirty="0">
                <a:latin typeface="Times New Roman" pitchFamily="18" charset="0"/>
                <a:cs typeface="Times New Roman" pitchFamily="18" charset="0"/>
              </a:rPr>
              <a:t> ve Faktör </a:t>
            </a:r>
            <a:r>
              <a:rPr lang="tr-TR" sz="2000" dirty="0" err="1">
                <a:latin typeface="Times New Roman" pitchFamily="18" charset="0"/>
                <a:cs typeface="Times New Roman" pitchFamily="18" charset="0"/>
              </a:rPr>
              <a:t>VIIa</a:t>
            </a:r>
            <a:r>
              <a:rPr lang="tr-TR" sz="2000" dirty="0">
                <a:latin typeface="Times New Roman" pitchFamily="18" charset="0"/>
                <a:cs typeface="Times New Roman" pitchFamily="18" charset="0"/>
              </a:rPr>
              <a:t>-TF kompleksini </a:t>
            </a:r>
            <a:r>
              <a:rPr lang="tr-TR" sz="2000" dirty="0" err="1">
                <a:latin typeface="Times New Roman" pitchFamily="18" charset="0"/>
                <a:cs typeface="Times New Roman" pitchFamily="18" charset="0"/>
              </a:rPr>
              <a:t>inhibe</a:t>
            </a:r>
            <a:r>
              <a:rPr lang="tr-TR" sz="2000" dirty="0">
                <a:latin typeface="Times New Roman" pitchFamily="18" charset="0"/>
                <a:cs typeface="Times New Roman" pitchFamily="18" charset="0"/>
              </a:rPr>
              <a:t> eder.</a:t>
            </a:r>
          </a:p>
          <a:p>
            <a:endParaRPr lang="tr-TR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r-TR" sz="2000" dirty="0" err="1">
                <a:latin typeface="Times New Roman" pitchFamily="18" charset="0"/>
                <a:cs typeface="Times New Roman" pitchFamily="18" charset="0"/>
              </a:rPr>
              <a:t>Mast</a:t>
            </a:r>
            <a:r>
              <a:rPr lang="tr-T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>
                <a:latin typeface="Times New Roman" pitchFamily="18" charset="0"/>
                <a:cs typeface="Times New Roman" pitchFamily="18" charset="0"/>
              </a:rPr>
              <a:t>hc</a:t>
            </a:r>
            <a:r>
              <a:rPr lang="tr-TR" sz="2000" dirty="0">
                <a:latin typeface="Times New Roman" pitchFamily="18" charset="0"/>
                <a:cs typeface="Times New Roman" pitchFamily="18" charset="0"/>
              </a:rPr>
              <a:t> ve bazofillerden salınan </a:t>
            </a:r>
            <a:r>
              <a:rPr lang="tr-TR" sz="2000" dirty="0" err="1">
                <a:latin typeface="Times New Roman" pitchFamily="18" charset="0"/>
                <a:cs typeface="Times New Roman" pitchFamily="18" charset="0"/>
              </a:rPr>
              <a:t>heparin</a:t>
            </a:r>
            <a:r>
              <a:rPr lang="tr-TR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r-TR" sz="2000" b="1" dirty="0" err="1">
                <a:latin typeface="Times New Roman" pitchFamily="18" charset="0"/>
                <a:cs typeface="Times New Roman" pitchFamily="18" charset="0"/>
              </a:rPr>
              <a:t>antitrombinin</a:t>
            </a:r>
            <a:r>
              <a:rPr lang="tr-TR" sz="2000" dirty="0">
                <a:latin typeface="Times New Roman" pitchFamily="18" charset="0"/>
                <a:cs typeface="Times New Roman" pitchFamily="18" charset="0"/>
              </a:rPr>
              <a:t> etkisini arttırır  ve </a:t>
            </a:r>
            <a:r>
              <a:rPr lang="tr-TR" sz="2000" b="1" dirty="0" err="1">
                <a:latin typeface="Times New Roman" pitchFamily="18" charset="0"/>
                <a:cs typeface="Times New Roman" pitchFamily="18" charset="0"/>
              </a:rPr>
              <a:t>Heparin</a:t>
            </a:r>
            <a:r>
              <a:rPr lang="tr-TR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>
                <a:latin typeface="Times New Roman" pitchFamily="18" charset="0"/>
                <a:cs typeface="Times New Roman" pitchFamily="18" charset="0"/>
              </a:rPr>
              <a:t>antithrombin</a:t>
            </a:r>
            <a:r>
              <a:rPr lang="tr-TR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b="1" dirty="0" err="1">
                <a:latin typeface="Times New Roman" pitchFamily="18" charset="0"/>
                <a:cs typeface="Times New Roman" pitchFamily="18" charset="0"/>
              </a:rPr>
              <a:t>komplexi</a:t>
            </a:r>
            <a:r>
              <a:rPr lang="tr-TR" sz="20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r-TR" sz="2000" dirty="0">
                <a:latin typeface="Times New Roman" pitchFamily="18" charset="0"/>
                <a:cs typeface="Times New Roman" pitchFamily="18" charset="0"/>
              </a:rPr>
              <a:t>Faktör </a:t>
            </a:r>
            <a:r>
              <a:rPr lang="tr-TR" sz="2000" dirty="0" err="1">
                <a:latin typeface="Times New Roman" pitchFamily="18" charset="0"/>
                <a:cs typeface="Times New Roman" pitchFamily="18" charset="0"/>
              </a:rPr>
              <a:t>XIIa</a:t>
            </a:r>
            <a:r>
              <a:rPr lang="tr-TR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2000" dirty="0" err="1">
                <a:latin typeface="Times New Roman" pitchFamily="18" charset="0"/>
                <a:cs typeface="Times New Roman" pitchFamily="18" charset="0"/>
              </a:rPr>
              <a:t>XIa</a:t>
            </a:r>
            <a:r>
              <a:rPr lang="tr-TR" sz="2000" dirty="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tr-TR" sz="2000" dirty="0" err="1">
                <a:latin typeface="Times New Roman" pitchFamily="18" charset="0"/>
                <a:cs typeface="Times New Roman" pitchFamily="18" charset="0"/>
              </a:rPr>
              <a:t>Xa</a:t>
            </a:r>
            <a:r>
              <a:rPr lang="tr-TR" sz="2000" dirty="0">
                <a:latin typeface="Times New Roman" pitchFamily="18" charset="0"/>
                <a:cs typeface="Times New Roman" pitchFamily="18" charset="0"/>
              </a:rPr>
              <a:t>, ve </a:t>
            </a:r>
            <a:r>
              <a:rPr lang="tr-TR" sz="2000" dirty="0" err="1">
                <a:latin typeface="Times New Roman" pitchFamily="18" charset="0"/>
                <a:cs typeface="Times New Roman" pitchFamily="18" charset="0"/>
              </a:rPr>
              <a:t>IXa</a:t>
            </a:r>
            <a:r>
              <a:rPr lang="tr-T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000" dirty="0" err="1">
                <a:latin typeface="Times New Roman" pitchFamily="18" charset="0"/>
                <a:cs typeface="Times New Roman" pitchFamily="18" charset="0"/>
              </a:rPr>
              <a:t>yı</a:t>
            </a:r>
            <a:r>
              <a:rPr lang="tr-TR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r-TR" sz="2000" dirty="0" err="1">
                <a:latin typeface="Times New Roman" pitchFamily="18" charset="0"/>
                <a:cs typeface="Times New Roman" pitchFamily="18" charset="0"/>
              </a:rPr>
              <a:t>inaktifleştirir</a:t>
            </a:r>
            <a:r>
              <a:rPr lang="tr-TR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Doğal </a:t>
            </a:r>
            <a:r>
              <a:rPr lang="tr-TR" dirty="0" err="1"/>
              <a:t>antikoagülasyon</a:t>
            </a:r>
            <a:endParaRPr lang="tr-TR" dirty="0"/>
          </a:p>
        </p:txBody>
      </p:sp>
      <p:pic>
        <p:nvPicPr>
          <p:cNvPr id="2050" name="Picture 2" descr="C:\Users\admin\Desktop\800px-Coagulation_full.svg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7800"/>
            <a:ext cx="7315199" cy="4678363"/>
          </a:xfrm>
          <a:prstGeom prst="rect">
            <a:avLst/>
          </a:prstGeom>
          <a:noFill/>
        </p:spPr>
      </p:pic>
      <p:sp>
        <p:nvSpPr>
          <p:cNvPr id="4" name="3 Oval"/>
          <p:cNvSpPr/>
          <p:nvPr/>
        </p:nvSpPr>
        <p:spPr>
          <a:xfrm>
            <a:off x="6019800" y="2286000"/>
            <a:ext cx="6858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1219200" y="5638800"/>
            <a:ext cx="25146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Oval"/>
          <p:cNvSpPr/>
          <p:nvPr/>
        </p:nvSpPr>
        <p:spPr>
          <a:xfrm>
            <a:off x="6172200" y="3505200"/>
            <a:ext cx="10668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Oval"/>
          <p:cNvSpPr/>
          <p:nvPr/>
        </p:nvSpPr>
        <p:spPr>
          <a:xfrm>
            <a:off x="1752600" y="5029200"/>
            <a:ext cx="16764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>
            <a:normAutofit fontScale="90000"/>
          </a:bodyPr>
          <a:lstStyle/>
          <a:p>
            <a:br>
              <a:rPr lang="tr-TR" altLang="tr-TR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tr-TR" altLang="tr-TR" sz="3600" b="1" dirty="0" err="1">
                <a:latin typeface="Times New Roman" pitchFamily="18" charset="0"/>
                <a:cs typeface="Times New Roman" pitchFamily="18" charset="0"/>
              </a:rPr>
              <a:t>Hemostaz</a:t>
            </a:r>
            <a:r>
              <a:rPr lang="tr-TR" altLang="tr-TR" sz="3600" b="1" dirty="0">
                <a:latin typeface="Times New Roman" pitchFamily="18" charset="0"/>
                <a:cs typeface="Times New Roman" pitchFamily="18" charset="0"/>
              </a:rPr>
              <a:t>  Testleri</a:t>
            </a:r>
            <a:br>
              <a:rPr lang="tr-TR" altLang="tr-TR" b="1" dirty="0">
                <a:latin typeface="Comic Sans MS" pitchFamily="66" charset="0"/>
              </a:rPr>
            </a:b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Trombosit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sayımı 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tr-TR" alt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tr-TR" altLang="tr-TR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Primer</a:t>
            </a:r>
            <a:r>
              <a:rPr lang="tr-TR" alt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altLang="tr-TR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hemostaz</a:t>
            </a:r>
            <a:r>
              <a:rPr lang="tr-TR" alt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tr-TR" altLang="tr-TR" dirty="0">
              <a:latin typeface="Times New Roman" pitchFamily="18" charset="0"/>
              <a:cs typeface="Times New Roman" pitchFamily="18" charset="0"/>
            </a:endParaRPr>
          </a:p>
          <a:p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Aktive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parsiyel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tromboplastin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zamanı (APTT) 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tr-TR" alt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tr-TR" altLang="tr-TR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İntrinsik</a:t>
            </a:r>
            <a:r>
              <a:rPr lang="tr-TR" alt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yol faktör eksikliği)</a:t>
            </a:r>
          </a:p>
          <a:p>
            <a:endParaRPr lang="tr-TR" altLang="tr-TR" dirty="0">
              <a:latin typeface="Times New Roman" pitchFamily="18" charset="0"/>
              <a:cs typeface="Times New Roman" pitchFamily="18" charset="0"/>
            </a:endParaRPr>
          </a:p>
          <a:p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Protrombin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zamanı(PT) 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tr-TR" alt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tr-TR" altLang="tr-TR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Extrinsik</a:t>
            </a:r>
            <a:r>
              <a:rPr lang="tr-TR" alt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yol faktör eksikliği)</a:t>
            </a:r>
          </a:p>
          <a:p>
            <a:endParaRPr lang="tr-TR" altLang="tr-TR" dirty="0">
              <a:latin typeface="Times New Roman" pitchFamily="18" charset="0"/>
              <a:cs typeface="Times New Roman" pitchFamily="18" charset="0"/>
            </a:endParaRPr>
          </a:p>
          <a:p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PT+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aPTT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tr-TR" alt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(Ortak yol)</a:t>
            </a:r>
          </a:p>
          <a:p>
            <a:endParaRPr lang="tr-TR" altLang="tr-TR" dirty="0">
              <a:latin typeface="Times New Roman" pitchFamily="18" charset="0"/>
              <a:cs typeface="Times New Roman" pitchFamily="18" charset="0"/>
            </a:endParaRPr>
          </a:p>
          <a:p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Kanama zamanı(KZ) 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tr-TR" alt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tr-TR" altLang="tr-TR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Primer</a:t>
            </a:r>
            <a:r>
              <a:rPr lang="tr-TR" alt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altLang="tr-TR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hemostaz</a:t>
            </a:r>
            <a:r>
              <a:rPr lang="tr-TR" alt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tr-TR" altLang="tr-TR" dirty="0">
              <a:latin typeface="Times New Roman" pitchFamily="18" charset="0"/>
              <a:cs typeface="Times New Roman" pitchFamily="18" charset="0"/>
            </a:endParaRPr>
          </a:p>
          <a:p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Trombin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zamanı(TT) 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tr-TR" alt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(Ortak yol)</a:t>
            </a:r>
          </a:p>
          <a:p>
            <a:endParaRPr lang="tr-TR" altLang="tr-TR" dirty="0">
              <a:latin typeface="Times New Roman" pitchFamily="18" charset="0"/>
              <a:cs typeface="Times New Roman" pitchFamily="18" charset="0"/>
            </a:endParaRPr>
          </a:p>
          <a:p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Fibrinojen düzeyi  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tr-TR" altLang="tr-T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(Ortak yol)</a:t>
            </a:r>
          </a:p>
          <a:p>
            <a:endParaRPr lang="tr-TR" altLang="tr-TR" dirty="0">
              <a:latin typeface="Times New Roman" pitchFamily="18" charset="0"/>
              <a:cs typeface="Times New Roman" pitchFamily="18" charset="0"/>
            </a:endParaRPr>
          </a:p>
          <a:p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Fibrin yıkım ürünlerini</a:t>
            </a:r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Uzamış </a:t>
            </a:r>
            <a:r>
              <a:rPr lang="tr-TR" dirty="0" err="1"/>
              <a:t>Protrombin</a:t>
            </a:r>
            <a:r>
              <a:rPr lang="tr-TR" dirty="0"/>
              <a:t> Zamanı (PT)</a:t>
            </a:r>
          </a:p>
        </p:txBody>
      </p:sp>
      <p:graphicFrame>
        <p:nvGraphicFramePr>
          <p:cNvPr id="4" name="3 Tablo Yer Tutucusu"/>
          <p:cNvGraphicFramePr>
            <a:graphicFrameLocks noGrp="1"/>
          </p:cNvGraphicFramePr>
          <p:nvPr>
            <p:ph type="tbl" idx="1"/>
          </p:nvPr>
        </p:nvGraphicFramePr>
        <p:xfrm>
          <a:off x="381000" y="1447800"/>
          <a:ext cx="8229600" cy="4456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Uzamış aktive </a:t>
            </a:r>
            <a:r>
              <a:rPr lang="tr-TR" dirty="0" err="1"/>
              <a:t>Parsiyel</a:t>
            </a:r>
            <a:r>
              <a:rPr lang="tr-TR" dirty="0"/>
              <a:t> </a:t>
            </a:r>
            <a:r>
              <a:rPr lang="tr-TR" dirty="0" err="1"/>
              <a:t>Tromboplastin</a:t>
            </a:r>
            <a:br>
              <a:rPr lang="tr-TR" dirty="0"/>
            </a:br>
            <a:r>
              <a:rPr lang="tr-TR" dirty="0"/>
              <a:t>zamanı(</a:t>
            </a:r>
            <a:r>
              <a:rPr lang="tr-TR" dirty="0" err="1"/>
              <a:t>aPTT</a:t>
            </a:r>
            <a:r>
              <a:rPr lang="tr-TR" dirty="0"/>
              <a:t>)</a:t>
            </a:r>
          </a:p>
        </p:txBody>
      </p:sp>
      <p:graphicFrame>
        <p:nvGraphicFramePr>
          <p:cNvPr id="4" name="3 Tablo Yer Tutucusu"/>
          <p:cNvGraphicFramePr>
            <a:graphicFrameLocks noGrp="1"/>
          </p:cNvGraphicFramePr>
          <p:nvPr>
            <p:ph type="tbl" idx="1"/>
          </p:nvPr>
        </p:nvGraphicFramePr>
        <p:xfrm>
          <a:off x="457200" y="1371600"/>
          <a:ext cx="8229600" cy="4684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Uzamış PT ve </a:t>
            </a:r>
            <a:r>
              <a:rPr lang="tr-TR" dirty="0" err="1"/>
              <a:t>aPTT</a:t>
            </a:r>
            <a:endParaRPr lang="tr-TR" dirty="0"/>
          </a:p>
        </p:txBody>
      </p:sp>
      <p:graphicFrame>
        <p:nvGraphicFramePr>
          <p:cNvPr id="4" name="3 Tablo Yer Tutucusu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456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/>
              <a:t>Hemostaz</a:t>
            </a:r>
            <a:r>
              <a:rPr lang="tr-TR" dirty="0"/>
              <a:t> sürecinde rol oynayan faktörler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Arial" charset="0"/>
              <a:buNone/>
            </a:pPr>
            <a:r>
              <a:rPr lang="tr-TR" dirty="0" err="1"/>
              <a:t>Endotel</a:t>
            </a:r>
            <a:r>
              <a:rPr lang="tr-TR" dirty="0"/>
              <a:t> hücreleri </a:t>
            </a:r>
          </a:p>
          <a:p>
            <a:pPr>
              <a:buFont typeface="Arial" charset="0"/>
              <a:buNone/>
            </a:pPr>
            <a:endParaRPr lang="tr-TR" dirty="0"/>
          </a:p>
          <a:p>
            <a:pPr>
              <a:buFont typeface="Arial" charset="0"/>
              <a:buNone/>
            </a:pPr>
            <a:r>
              <a:rPr lang="tr-TR" dirty="0" err="1"/>
              <a:t>Trombositler</a:t>
            </a:r>
            <a:endParaRPr lang="tr-TR" dirty="0"/>
          </a:p>
          <a:p>
            <a:pPr>
              <a:buFont typeface="Arial" charset="0"/>
              <a:buNone/>
            </a:pPr>
            <a:r>
              <a:rPr lang="tr-TR" dirty="0"/>
              <a:t> </a:t>
            </a:r>
          </a:p>
          <a:p>
            <a:pPr>
              <a:buFont typeface="Arial" charset="0"/>
              <a:buNone/>
            </a:pPr>
            <a:r>
              <a:rPr lang="tr-TR" dirty="0" err="1"/>
              <a:t>von</a:t>
            </a:r>
            <a:r>
              <a:rPr lang="tr-TR" dirty="0"/>
              <a:t> </a:t>
            </a:r>
            <a:r>
              <a:rPr lang="tr-TR" dirty="0" err="1"/>
              <a:t>Willebrand</a:t>
            </a:r>
            <a:r>
              <a:rPr lang="tr-TR" dirty="0"/>
              <a:t> faktör</a:t>
            </a:r>
          </a:p>
          <a:p>
            <a:pPr>
              <a:buFont typeface="Arial" charset="0"/>
              <a:buNone/>
            </a:pPr>
            <a:r>
              <a:rPr lang="tr-TR" dirty="0"/>
              <a:t> </a:t>
            </a:r>
          </a:p>
          <a:p>
            <a:pPr>
              <a:buFont typeface="Arial" charset="0"/>
              <a:buNone/>
            </a:pPr>
            <a:r>
              <a:rPr lang="tr-TR" dirty="0"/>
              <a:t>Doku faktörü</a:t>
            </a:r>
          </a:p>
          <a:p>
            <a:pPr>
              <a:buFont typeface="Arial" charset="0"/>
              <a:buNone/>
            </a:pPr>
            <a:r>
              <a:rPr lang="tr-TR" dirty="0"/>
              <a:t> </a:t>
            </a:r>
          </a:p>
          <a:p>
            <a:pPr>
              <a:buFont typeface="Arial" charset="0"/>
              <a:buNone/>
            </a:pPr>
            <a:r>
              <a:rPr lang="tr-TR" dirty="0"/>
              <a:t>Pıhtılaşma faktörleri</a:t>
            </a:r>
          </a:p>
          <a:p>
            <a:pPr>
              <a:buFont typeface="Arial" charset="0"/>
              <a:buNone/>
            </a:pPr>
            <a:r>
              <a:rPr lang="tr-TR" dirty="0"/>
              <a:t> </a:t>
            </a:r>
          </a:p>
          <a:p>
            <a:pPr>
              <a:buFont typeface="Arial" charset="0"/>
              <a:buNone/>
            </a:pPr>
            <a:r>
              <a:rPr lang="tr-TR" dirty="0" err="1"/>
              <a:t>Fibrinolitik</a:t>
            </a:r>
            <a:r>
              <a:rPr lang="tr-TR" dirty="0"/>
              <a:t> sistem</a:t>
            </a:r>
          </a:p>
          <a:p>
            <a:pPr>
              <a:buFont typeface="Arial" charset="0"/>
              <a:buNone/>
            </a:pPr>
            <a:r>
              <a:rPr lang="tr-TR" dirty="0"/>
              <a:t> </a:t>
            </a:r>
          </a:p>
          <a:p>
            <a:pPr>
              <a:buFont typeface="Arial" charset="0"/>
              <a:buNone/>
            </a:pPr>
            <a:r>
              <a:rPr lang="tr-TR" dirty="0" err="1"/>
              <a:t>Antikoagülan</a:t>
            </a:r>
            <a:r>
              <a:rPr lang="tr-TR" dirty="0"/>
              <a:t> proteinler</a:t>
            </a:r>
          </a:p>
          <a:p>
            <a:pPr>
              <a:buFont typeface="Arial" charset="0"/>
              <a:buNone/>
            </a:pPr>
            <a:r>
              <a:rPr lang="tr-TR" dirty="0"/>
              <a:t>  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2916238" y="188913"/>
            <a:ext cx="2232025" cy="287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 err="1"/>
              <a:t>Protrombin</a:t>
            </a:r>
            <a:r>
              <a:rPr lang="tr-TR" dirty="0"/>
              <a:t> zamanı</a:t>
            </a:r>
          </a:p>
        </p:txBody>
      </p:sp>
      <p:sp>
        <p:nvSpPr>
          <p:cNvPr id="5" name="4 Dikdörtgen"/>
          <p:cNvSpPr/>
          <p:nvPr/>
        </p:nvSpPr>
        <p:spPr>
          <a:xfrm>
            <a:off x="2195513" y="908050"/>
            <a:ext cx="936625" cy="288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/>
              <a:t>Uzun</a:t>
            </a:r>
          </a:p>
        </p:txBody>
      </p:sp>
      <p:sp>
        <p:nvSpPr>
          <p:cNvPr id="6" name="5 Dikdörtgen"/>
          <p:cNvSpPr/>
          <p:nvPr/>
        </p:nvSpPr>
        <p:spPr>
          <a:xfrm>
            <a:off x="4787900" y="908050"/>
            <a:ext cx="936625" cy="288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/>
              <a:t>Normal</a:t>
            </a:r>
          </a:p>
        </p:txBody>
      </p:sp>
      <p:cxnSp>
        <p:nvCxnSpPr>
          <p:cNvPr id="8" name="7 Düz Bağlayıcı"/>
          <p:cNvCxnSpPr/>
          <p:nvPr/>
        </p:nvCxnSpPr>
        <p:spPr>
          <a:xfrm rot="5400000">
            <a:off x="4787900" y="692150"/>
            <a:ext cx="431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Düz Bağlayıcı"/>
          <p:cNvCxnSpPr/>
          <p:nvPr/>
        </p:nvCxnSpPr>
        <p:spPr>
          <a:xfrm rot="5400000">
            <a:off x="2771775" y="692150"/>
            <a:ext cx="431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Düz Bağlayıcı"/>
          <p:cNvCxnSpPr/>
          <p:nvPr/>
        </p:nvCxnSpPr>
        <p:spPr>
          <a:xfrm rot="5400000">
            <a:off x="2844006" y="1340644"/>
            <a:ext cx="2873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Düz Bağlayıcı"/>
          <p:cNvCxnSpPr/>
          <p:nvPr/>
        </p:nvCxnSpPr>
        <p:spPr>
          <a:xfrm rot="5400000">
            <a:off x="4895850" y="1304925"/>
            <a:ext cx="215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Dikdörtgen"/>
          <p:cNvSpPr/>
          <p:nvPr/>
        </p:nvSpPr>
        <p:spPr>
          <a:xfrm>
            <a:off x="2051050" y="1412875"/>
            <a:ext cx="410527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 err="1"/>
              <a:t>Parsiyel</a:t>
            </a:r>
            <a:r>
              <a:rPr lang="tr-TR" dirty="0"/>
              <a:t> </a:t>
            </a:r>
            <a:r>
              <a:rPr lang="tr-TR" dirty="0" err="1"/>
              <a:t>tromboplastin</a:t>
            </a:r>
            <a:r>
              <a:rPr lang="tr-TR" dirty="0"/>
              <a:t> zamanı</a:t>
            </a:r>
          </a:p>
        </p:txBody>
      </p:sp>
      <p:cxnSp>
        <p:nvCxnSpPr>
          <p:cNvPr id="17" name="16 Düz Bağlayıcı"/>
          <p:cNvCxnSpPr>
            <a:stCxn id="15" idx="1"/>
          </p:cNvCxnSpPr>
          <p:nvPr/>
        </p:nvCxnSpPr>
        <p:spPr>
          <a:xfrm rot="10800000">
            <a:off x="971550" y="1592263"/>
            <a:ext cx="1079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Dikdörtgen"/>
          <p:cNvSpPr/>
          <p:nvPr/>
        </p:nvSpPr>
        <p:spPr>
          <a:xfrm>
            <a:off x="250825" y="2349500"/>
            <a:ext cx="1008063" cy="287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/>
              <a:t>Uzun</a:t>
            </a:r>
          </a:p>
        </p:txBody>
      </p:sp>
      <p:cxnSp>
        <p:nvCxnSpPr>
          <p:cNvPr id="26" name="25 Düz Bağlayıcı"/>
          <p:cNvCxnSpPr/>
          <p:nvPr/>
        </p:nvCxnSpPr>
        <p:spPr>
          <a:xfrm rot="5400000" flipH="1" flipV="1">
            <a:off x="611981" y="1916907"/>
            <a:ext cx="7191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Dikdörtgen"/>
          <p:cNvSpPr/>
          <p:nvPr/>
        </p:nvSpPr>
        <p:spPr>
          <a:xfrm>
            <a:off x="2124075" y="2349500"/>
            <a:ext cx="935038" cy="287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/>
              <a:t>Normal</a:t>
            </a:r>
          </a:p>
        </p:txBody>
      </p:sp>
      <p:cxnSp>
        <p:nvCxnSpPr>
          <p:cNvPr id="31" name="30 Düz Bağlayıcı"/>
          <p:cNvCxnSpPr/>
          <p:nvPr/>
        </p:nvCxnSpPr>
        <p:spPr>
          <a:xfrm rot="5400000">
            <a:off x="2375694" y="2024857"/>
            <a:ext cx="5032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31 Dikdörtgen"/>
          <p:cNvSpPr/>
          <p:nvPr/>
        </p:nvSpPr>
        <p:spPr>
          <a:xfrm>
            <a:off x="250825" y="3141663"/>
            <a:ext cx="1008063" cy="503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/>
              <a:t>Ortak</a:t>
            </a:r>
          </a:p>
          <a:p>
            <a:pPr algn="ctr">
              <a:defRPr/>
            </a:pPr>
            <a:r>
              <a:rPr lang="tr-TR" dirty="0"/>
              <a:t>yol</a:t>
            </a:r>
          </a:p>
        </p:txBody>
      </p:sp>
      <p:sp>
        <p:nvSpPr>
          <p:cNvPr id="33" name="32 Dikdörtgen"/>
          <p:cNvSpPr/>
          <p:nvPr/>
        </p:nvSpPr>
        <p:spPr>
          <a:xfrm>
            <a:off x="1835150" y="3141663"/>
            <a:ext cx="1441450" cy="503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 err="1"/>
              <a:t>Ekstrinsik</a:t>
            </a:r>
            <a:endParaRPr lang="tr-TR" dirty="0"/>
          </a:p>
          <a:p>
            <a:pPr algn="ctr">
              <a:defRPr/>
            </a:pPr>
            <a:r>
              <a:rPr lang="tr-TR" dirty="0"/>
              <a:t>yol</a:t>
            </a:r>
          </a:p>
        </p:txBody>
      </p:sp>
      <p:cxnSp>
        <p:nvCxnSpPr>
          <p:cNvPr id="35" name="34 Düz Bağlayıcı"/>
          <p:cNvCxnSpPr>
            <a:stCxn id="24" idx="2"/>
            <a:endCxn id="32" idx="0"/>
          </p:cNvCxnSpPr>
          <p:nvPr/>
        </p:nvCxnSpPr>
        <p:spPr>
          <a:xfrm rot="5400000">
            <a:off x="503237" y="2889251"/>
            <a:ext cx="5048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41 Dikdörtgen"/>
          <p:cNvSpPr/>
          <p:nvPr/>
        </p:nvSpPr>
        <p:spPr>
          <a:xfrm>
            <a:off x="0" y="5013325"/>
            <a:ext cx="1692275" cy="1008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/>
              <a:t>FX, </a:t>
            </a:r>
          </a:p>
          <a:p>
            <a:pPr algn="ctr">
              <a:defRPr/>
            </a:pPr>
            <a:r>
              <a:rPr lang="tr-TR" dirty="0"/>
              <a:t>FV,</a:t>
            </a:r>
          </a:p>
          <a:p>
            <a:pPr algn="ctr">
              <a:defRPr/>
            </a:pPr>
            <a:r>
              <a:rPr lang="tr-TR" dirty="0" err="1"/>
              <a:t>Protrombin</a:t>
            </a:r>
            <a:r>
              <a:rPr lang="tr-TR" dirty="0"/>
              <a:t>(FII),</a:t>
            </a:r>
          </a:p>
          <a:p>
            <a:pPr algn="ctr">
              <a:defRPr/>
            </a:pPr>
            <a:r>
              <a:rPr lang="tr-TR" dirty="0"/>
              <a:t>Fibrinojen</a:t>
            </a:r>
          </a:p>
        </p:txBody>
      </p:sp>
      <p:cxnSp>
        <p:nvCxnSpPr>
          <p:cNvPr id="44" name="43 Düz Bağlayıcı"/>
          <p:cNvCxnSpPr>
            <a:stCxn id="32" idx="2"/>
          </p:cNvCxnSpPr>
          <p:nvPr/>
        </p:nvCxnSpPr>
        <p:spPr>
          <a:xfrm rot="5400000">
            <a:off x="107156" y="4293394"/>
            <a:ext cx="12969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Dikdörtgen"/>
          <p:cNvSpPr/>
          <p:nvPr/>
        </p:nvSpPr>
        <p:spPr>
          <a:xfrm>
            <a:off x="2051050" y="5516563"/>
            <a:ext cx="720725" cy="433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/>
              <a:t>FVII</a:t>
            </a:r>
          </a:p>
        </p:txBody>
      </p:sp>
      <p:cxnSp>
        <p:nvCxnSpPr>
          <p:cNvPr id="47" name="46 Düz Bağlayıcı"/>
          <p:cNvCxnSpPr/>
          <p:nvPr/>
        </p:nvCxnSpPr>
        <p:spPr>
          <a:xfrm rot="5400000">
            <a:off x="1439862" y="4545013"/>
            <a:ext cx="1800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47 Dikdörtgen"/>
          <p:cNvSpPr/>
          <p:nvPr/>
        </p:nvSpPr>
        <p:spPr>
          <a:xfrm>
            <a:off x="4572000" y="2349500"/>
            <a:ext cx="1008063" cy="287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/>
              <a:t>Uzun</a:t>
            </a:r>
          </a:p>
        </p:txBody>
      </p:sp>
      <p:cxnSp>
        <p:nvCxnSpPr>
          <p:cNvPr id="50" name="49 Düz Bağlayıcı"/>
          <p:cNvCxnSpPr/>
          <p:nvPr/>
        </p:nvCxnSpPr>
        <p:spPr>
          <a:xfrm rot="5400000">
            <a:off x="4752181" y="2024857"/>
            <a:ext cx="5032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50 Dikdörtgen"/>
          <p:cNvSpPr/>
          <p:nvPr/>
        </p:nvSpPr>
        <p:spPr>
          <a:xfrm>
            <a:off x="4211638" y="3141663"/>
            <a:ext cx="1512887" cy="503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 err="1"/>
              <a:t>İntrinsik</a:t>
            </a:r>
            <a:r>
              <a:rPr lang="tr-TR" dirty="0"/>
              <a:t> </a:t>
            </a:r>
          </a:p>
          <a:p>
            <a:pPr algn="ctr">
              <a:defRPr/>
            </a:pPr>
            <a:r>
              <a:rPr lang="tr-TR" dirty="0"/>
              <a:t>yol</a:t>
            </a:r>
          </a:p>
        </p:txBody>
      </p:sp>
      <p:sp>
        <p:nvSpPr>
          <p:cNvPr id="52" name="51 Dikdörtgen"/>
          <p:cNvSpPr/>
          <p:nvPr/>
        </p:nvSpPr>
        <p:spPr>
          <a:xfrm>
            <a:off x="3132138" y="4365625"/>
            <a:ext cx="1295400" cy="287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/>
              <a:t>Kanama var</a:t>
            </a:r>
          </a:p>
        </p:txBody>
      </p:sp>
      <p:sp>
        <p:nvSpPr>
          <p:cNvPr id="53" name="52 Dikdörtgen"/>
          <p:cNvSpPr/>
          <p:nvPr/>
        </p:nvSpPr>
        <p:spPr>
          <a:xfrm>
            <a:off x="5364163" y="4365625"/>
            <a:ext cx="1439862" cy="287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/>
              <a:t>Kanama yok</a:t>
            </a:r>
          </a:p>
        </p:txBody>
      </p:sp>
      <p:sp>
        <p:nvSpPr>
          <p:cNvPr id="54" name="53 Dikdörtgen"/>
          <p:cNvSpPr/>
          <p:nvPr/>
        </p:nvSpPr>
        <p:spPr>
          <a:xfrm>
            <a:off x="3348038" y="5084763"/>
            <a:ext cx="936625" cy="1008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/>
              <a:t>FVIII</a:t>
            </a:r>
          </a:p>
          <a:p>
            <a:pPr algn="ctr">
              <a:defRPr/>
            </a:pPr>
            <a:r>
              <a:rPr lang="tr-TR" dirty="0"/>
              <a:t>FIX</a:t>
            </a:r>
          </a:p>
          <a:p>
            <a:pPr algn="ctr">
              <a:defRPr/>
            </a:pPr>
            <a:r>
              <a:rPr lang="tr-TR" dirty="0"/>
              <a:t>FXI</a:t>
            </a:r>
          </a:p>
        </p:txBody>
      </p:sp>
      <p:sp>
        <p:nvSpPr>
          <p:cNvPr id="55" name="54 Dikdörtgen"/>
          <p:cNvSpPr/>
          <p:nvPr/>
        </p:nvSpPr>
        <p:spPr>
          <a:xfrm>
            <a:off x="5148263" y="5084763"/>
            <a:ext cx="1871662" cy="7921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/>
              <a:t>FXII</a:t>
            </a:r>
          </a:p>
          <a:p>
            <a:pPr algn="ctr">
              <a:defRPr/>
            </a:pPr>
            <a:r>
              <a:rPr lang="tr-TR" dirty="0" err="1"/>
              <a:t>Prekallikrein</a:t>
            </a:r>
            <a:endParaRPr lang="tr-TR" dirty="0"/>
          </a:p>
          <a:p>
            <a:pPr algn="ctr">
              <a:defRPr/>
            </a:pPr>
            <a:r>
              <a:rPr lang="tr-TR" dirty="0"/>
              <a:t>HMWK</a:t>
            </a:r>
          </a:p>
        </p:txBody>
      </p:sp>
      <p:cxnSp>
        <p:nvCxnSpPr>
          <p:cNvPr id="57" name="56 Düz Bağlayıcı"/>
          <p:cNvCxnSpPr/>
          <p:nvPr/>
        </p:nvCxnSpPr>
        <p:spPr>
          <a:xfrm rot="5400000">
            <a:off x="3888581" y="4040982"/>
            <a:ext cx="7921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58 Düz Bağlayıcı"/>
          <p:cNvCxnSpPr/>
          <p:nvPr/>
        </p:nvCxnSpPr>
        <p:spPr>
          <a:xfrm rot="5400000">
            <a:off x="5219700" y="4005263"/>
            <a:ext cx="7207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60 Düz Bağlayıcı"/>
          <p:cNvCxnSpPr>
            <a:stCxn id="52" idx="2"/>
          </p:cNvCxnSpPr>
          <p:nvPr/>
        </p:nvCxnSpPr>
        <p:spPr>
          <a:xfrm rot="5400000">
            <a:off x="3599657" y="4833144"/>
            <a:ext cx="3603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Düz Bağlayıcı"/>
          <p:cNvCxnSpPr>
            <a:stCxn id="53" idx="2"/>
            <a:endCxn id="55" idx="0"/>
          </p:cNvCxnSpPr>
          <p:nvPr/>
        </p:nvCxnSpPr>
        <p:spPr>
          <a:xfrm rot="5400000">
            <a:off x="5868988" y="4868863"/>
            <a:ext cx="431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Düz Bağlayıcı"/>
          <p:cNvCxnSpPr>
            <a:stCxn id="48" idx="2"/>
          </p:cNvCxnSpPr>
          <p:nvPr/>
        </p:nvCxnSpPr>
        <p:spPr>
          <a:xfrm rot="5400000">
            <a:off x="4860925" y="2852738"/>
            <a:ext cx="431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66 Düz Bağlayıcı"/>
          <p:cNvCxnSpPr/>
          <p:nvPr/>
        </p:nvCxnSpPr>
        <p:spPr>
          <a:xfrm rot="5400000">
            <a:off x="2087562" y="2889251"/>
            <a:ext cx="5048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70 Düz Bağlayıcı"/>
          <p:cNvCxnSpPr/>
          <p:nvPr/>
        </p:nvCxnSpPr>
        <p:spPr>
          <a:xfrm>
            <a:off x="6227763" y="1628775"/>
            <a:ext cx="17287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72 Düz Bağlayıcı"/>
          <p:cNvCxnSpPr/>
          <p:nvPr/>
        </p:nvCxnSpPr>
        <p:spPr>
          <a:xfrm rot="5400000">
            <a:off x="7704137" y="1952626"/>
            <a:ext cx="5048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73 Dikdörtgen"/>
          <p:cNvSpPr/>
          <p:nvPr/>
        </p:nvSpPr>
        <p:spPr>
          <a:xfrm>
            <a:off x="7451725" y="2205038"/>
            <a:ext cx="1008063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/>
              <a:t>Normal</a:t>
            </a:r>
          </a:p>
        </p:txBody>
      </p:sp>
      <p:sp>
        <p:nvSpPr>
          <p:cNvPr id="75" name="74 Dikdörtgen"/>
          <p:cNvSpPr/>
          <p:nvPr/>
        </p:nvSpPr>
        <p:spPr>
          <a:xfrm>
            <a:off x="7740650" y="5229225"/>
            <a:ext cx="863600" cy="503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dirty="0"/>
              <a:t>FXIII</a:t>
            </a:r>
          </a:p>
        </p:txBody>
      </p:sp>
      <p:cxnSp>
        <p:nvCxnSpPr>
          <p:cNvPr id="77" name="76 Düz Bağlayıcı"/>
          <p:cNvCxnSpPr>
            <a:stCxn id="74" idx="2"/>
          </p:cNvCxnSpPr>
          <p:nvPr/>
        </p:nvCxnSpPr>
        <p:spPr>
          <a:xfrm rot="16200000" flipH="1">
            <a:off x="6660356" y="3861594"/>
            <a:ext cx="2663825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43888" cy="657225"/>
          </a:xfrm>
        </p:spPr>
        <p:txBody>
          <a:bodyPr/>
          <a:lstStyle/>
          <a:p>
            <a:pPr algn="l" eaLnBrk="1" hangingPunct="1"/>
            <a:r>
              <a:rPr lang="tr-TR" sz="2800" b="1">
                <a:solidFill>
                  <a:srgbClr val="990000"/>
                </a:solidFill>
              </a:rPr>
              <a:t>Hemostaz ve koagulasyon testleri</a:t>
            </a:r>
          </a:p>
        </p:txBody>
      </p:sp>
      <p:graphicFrame>
        <p:nvGraphicFramePr>
          <p:cNvPr id="9361" name="Group 145"/>
          <p:cNvGraphicFramePr>
            <a:graphicFrameLocks noGrp="1"/>
          </p:cNvGraphicFramePr>
          <p:nvPr>
            <p:ph idx="1"/>
          </p:nvPr>
        </p:nvGraphicFramePr>
        <p:xfrm>
          <a:off x="179388" y="133350"/>
          <a:ext cx="8785225" cy="6723954"/>
        </p:xfrm>
        <a:graphic>
          <a:graphicData uri="http://schemas.openxmlformats.org/drawingml/2006/table">
            <a:tbl>
              <a:tblPr/>
              <a:tblGrid>
                <a:gridCol w="1536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9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99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Normal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Yorum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5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Trombosit</a:t>
                      </a:r>
                      <a:endParaRPr kumimoji="0" lang="tr-T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Sayısı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8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150.000-450.000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Trombositopeni</a:t>
                      </a: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Trombositoz</a:t>
                      </a: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Kanama zamanı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8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3-9 </a:t>
                      </a:r>
                      <a:r>
                        <a:rPr kumimoji="0" lang="tr-TR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dk</a:t>
                      </a:r>
                      <a:endParaRPr kumimoji="0" lang="tr-TR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Trombositopeni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vWH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Trombosit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disfonksiyonu</a:t>
                      </a:r>
                      <a:endParaRPr kumimoji="0" lang="tr-T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Vasküler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hastalıklar, şiddetli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koagulopati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(nadir)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8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aPTT</a:t>
                      </a:r>
                      <a:endParaRPr kumimoji="0" lang="tr-TR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8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25-36 sn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Prekallikrein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YMAK, faktör 12, 11, 9, 8,10, 5,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protrombin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fibrinojen eksikliği, LA varlığı,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heparin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kullanımı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5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8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10-14 sn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Faktör 7,10, 5,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protrombin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fibrinojen eksikliği, LA varlığı,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1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Trombin</a:t>
                      </a: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zamanı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8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15-18 sn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Afibrinojenemi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hipofibrinojenemi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disfibrinojenemi</a:t>
                      </a:r>
                      <a:endParaRPr kumimoji="0" lang="tr-T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Trombin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inhibitör kullanımı  (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heparin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1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Fibrinojen düzeyi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8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150-350mg/</a:t>
                      </a:r>
                      <a:r>
                        <a:rPr kumimoji="0" lang="tr-TR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Hipofibrinojenemi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disfibrinojenemi</a:t>
                      </a:r>
                      <a:endParaRPr kumimoji="0" lang="tr-T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Agregometre</a:t>
                      </a:r>
                      <a:endParaRPr kumimoji="0" lang="tr-T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8E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Trombositten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zengin plazmanın belirli bir hızda karıştırılırken uyarıcı ajanın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Eklenip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trombositlerin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agregatlar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oluşturması ile ışık geçirgenliğindeki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değişikliğin ölçülmesi prensibi ile çalışırlar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PFA-100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8E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Platelet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fonksiyonları için hızlı, güvenilir sonuç verir.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Sensitivitesi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%95,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spesifitesi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%90.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Agregometreye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eşdeğer,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KZ’dan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üstün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14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8E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Tam kan örneklerinde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visko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-elastik kan pıhtısı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olşum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testi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Trombosit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fonksiyonları, pıhtılaşma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kaskadı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fibrinolizisi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değerlendirir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4FB5FDA-D16D-9DF7-3662-2042633FB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/>
              <a:t>Kaynaklar</a:t>
            </a:r>
          </a:p>
        </p:txBody>
      </p:sp>
      <p:sp>
        <p:nvSpPr>
          <p:cNvPr id="3" name="Tablo Yer Tutucusu 2">
            <a:extLst>
              <a:ext uri="{FF2B5EF4-FFF2-40B4-BE49-F238E27FC236}">
                <a16:creationId xmlns:a16="http://schemas.microsoft.com/office/drawing/2014/main" id="{73DBCEAD-EE4E-A943-ADC2-1A238FEC0F1B}"/>
              </a:ext>
            </a:extLst>
          </p:cNvPr>
          <p:cNvSpPr>
            <a:spLocks noGrp="1"/>
          </p:cNvSpPr>
          <p:nvPr>
            <p:ph type="tbl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sz="3000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https://www.thd.org.tr/yayinlar/list/130/edinsel-kanama-bozukluklari-ve-kalitsal-trombofili-tani-ve-tedavi-kilavuzu</a:t>
            </a:r>
            <a:endParaRPr lang="tr-TR" sz="3000" dirty="0">
              <a:solidFill>
                <a:srgbClr val="0070C0"/>
              </a:solidFill>
            </a:endParaRPr>
          </a:p>
          <a:p>
            <a:r>
              <a:rPr lang="tr-TR" sz="3000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https://www.uptodate.com/contents/overview-of-hemostasis</a:t>
            </a:r>
            <a:endParaRPr lang="tr-TR" sz="3000" dirty="0">
              <a:solidFill>
                <a:srgbClr val="0070C0"/>
              </a:solidFill>
            </a:endParaRPr>
          </a:p>
          <a:p>
            <a:r>
              <a:rPr lang="en-US" sz="3000" b="0" i="0" dirty="0">
                <a:solidFill>
                  <a:srgbClr val="0070C0"/>
                </a:solidFill>
                <a:effectLst/>
                <a:latin typeface="Merriweather" panose="00000500000000000000" pitchFamily="2" charset="-94"/>
              </a:rPr>
              <a:t>Colman RW, Hirsh J, Marder VJ, Clowes AW, George JN. </a:t>
            </a:r>
            <a:r>
              <a:rPr lang="en-US" sz="3000" b="0" i="1" dirty="0">
                <a:solidFill>
                  <a:srgbClr val="0070C0"/>
                </a:solidFill>
                <a:effectLst/>
                <a:latin typeface="Merriweather" panose="00000500000000000000" pitchFamily="2" charset="-94"/>
              </a:rPr>
              <a:t>Hemostasis and Thrombosis. Basic principles and clinical practice</a:t>
            </a:r>
            <a:r>
              <a:rPr lang="en-US" sz="3000" b="0" i="0" dirty="0">
                <a:solidFill>
                  <a:srgbClr val="0070C0"/>
                </a:solidFill>
                <a:effectLst/>
                <a:latin typeface="Merriweather" panose="00000500000000000000" pitchFamily="2" charset="-94"/>
              </a:rPr>
              <a:t>, 4th ed. Philadelphia: JB Lippincott Williams &amp; Wilkins, 2001.</a:t>
            </a:r>
            <a:endParaRPr lang="tr-TR" sz="3000" dirty="0">
              <a:solidFill>
                <a:srgbClr val="0070C0"/>
              </a:solidFill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22769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Hemostaz</a:t>
            </a:r>
            <a:r>
              <a:rPr lang="tr-TR" dirty="0"/>
              <a:t> Evreleri</a:t>
            </a:r>
          </a:p>
        </p:txBody>
      </p:sp>
      <p:graphicFrame>
        <p:nvGraphicFramePr>
          <p:cNvPr id="4" name="3 İçerik Yer Tutucusu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388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sz="1800" b="0" i="0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Primer</a:t>
                      </a:r>
                      <a:r>
                        <a:rPr lang="tr-TR" sz="1800" b="0" i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tr-TR" sz="1800" b="0" i="0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Hemostaz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800" b="0" i="0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Sekonder</a:t>
                      </a:r>
                      <a:r>
                        <a:rPr lang="tr-TR" sz="1800" b="0" i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tr-TR" sz="1800" b="0" i="0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Hemostaz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800" b="0" i="0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Fibrinolitik</a:t>
                      </a:r>
                      <a:r>
                        <a:rPr lang="tr-TR" sz="1800" b="0" i="0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Evre</a:t>
                      </a:r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800" b="0" i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Vazokontriksiyon</a:t>
                      </a:r>
                      <a:r>
                        <a:rPr lang="tr-TR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tr-TR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(anında)</a:t>
                      </a:r>
                    </a:p>
                    <a:p>
                      <a:endParaRPr lang="tr-TR" sz="18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800" b="0" i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Koagülasyon</a:t>
                      </a:r>
                      <a:r>
                        <a:rPr lang="tr-TR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tr-TR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faktörlerinin </a:t>
                      </a:r>
                    </a:p>
                    <a:p>
                      <a:r>
                        <a:rPr lang="tr-TR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aktivasyonu</a:t>
                      </a:r>
                    </a:p>
                    <a:p>
                      <a:endParaRPr lang="tr-TR" sz="18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800" b="0" i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Fibrinolizin</a:t>
                      </a:r>
                      <a:r>
                        <a:rPr lang="tr-TR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tr-TR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başlaması </a:t>
                      </a:r>
                    </a:p>
                    <a:p>
                      <a:r>
                        <a:rPr lang="tr-TR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(dakikalar)</a:t>
                      </a:r>
                    </a:p>
                    <a:p>
                      <a:endParaRPr lang="tr-TR" sz="18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800" b="0" i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Trombosit</a:t>
                      </a:r>
                      <a:r>
                        <a:rPr lang="tr-TR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tr-TR" sz="1800" b="0" i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adezyonu</a:t>
                      </a:r>
                      <a:endParaRPr lang="tr-TR" sz="18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tr-TR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(Saniyeler)</a:t>
                      </a:r>
                    </a:p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Fibrin oluşumu</a:t>
                      </a:r>
                    </a:p>
                    <a:p>
                      <a:r>
                        <a:rPr lang="tr-TR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(dakikalar)</a:t>
                      </a:r>
                    </a:p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Pıhtının eritilmesi </a:t>
                      </a:r>
                    </a:p>
                    <a:p>
                      <a:r>
                        <a:rPr lang="tr-TR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(saatler)</a:t>
                      </a:r>
                    </a:p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800" b="0" i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Trombosit</a:t>
                      </a:r>
                      <a:r>
                        <a:rPr lang="tr-TR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tr-TR" sz="18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tr-TR" sz="1800" b="0" i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agregasyonu</a:t>
                      </a:r>
                      <a:endParaRPr lang="tr-TR" sz="18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tr-TR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(dakikalar)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 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762000"/>
            <a:ext cx="7772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CF21793D-A7CE-D53C-7269-43FE0613F645}"/>
              </a:ext>
            </a:extLst>
          </p:cNvPr>
          <p:cNvSpPr txBox="1"/>
          <p:nvPr/>
        </p:nvSpPr>
        <p:spPr>
          <a:xfrm>
            <a:off x="1600200" y="5562600"/>
            <a:ext cx="7315200" cy="1110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700"/>
              </a:lnSpc>
              <a:spcAft>
                <a:spcPts val="1050"/>
              </a:spcAft>
              <a:buNone/>
            </a:pPr>
            <a:r>
              <a:rPr lang="tr-TR" sz="1000" b="1" i="0" dirty="0" err="1">
                <a:effectLst/>
                <a:latin typeface="Open Sans" panose="020B0606030504020204" pitchFamily="34" charset="0"/>
              </a:rPr>
              <a:t>Hoffbrand's</a:t>
            </a:r>
            <a:r>
              <a:rPr lang="tr-TR" sz="1000" b="1" i="0" dirty="0">
                <a:effectLst/>
                <a:latin typeface="Open Sans" panose="020B0606030504020204" pitchFamily="34" charset="0"/>
              </a:rPr>
              <a:t> </a:t>
            </a:r>
            <a:r>
              <a:rPr lang="tr-TR" sz="1000" b="1" i="0" dirty="0" err="1">
                <a:effectLst/>
                <a:latin typeface="Open Sans" panose="020B0606030504020204" pitchFamily="34" charset="0"/>
              </a:rPr>
              <a:t>Essential</a:t>
            </a:r>
            <a:r>
              <a:rPr lang="tr-TR" sz="1000" b="1" i="0" dirty="0">
                <a:effectLst/>
                <a:latin typeface="Open Sans" panose="020B0606030504020204" pitchFamily="34" charset="0"/>
              </a:rPr>
              <a:t> </a:t>
            </a:r>
            <a:r>
              <a:rPr lang="tr-TR" sz="1000" b="1" i="0" dirty="0" err="1">
                <a:effectLst/>
                <a:latin typeface="Open Sans" panose="020B0606030504020204" pitchFamily="34" charset="0"/>
              </a:rPr>
              <a:t>Haematology</a:t>
            </a:r>
            <a:r>
              <a:rPr lang="tr-TR" sz="1000" b="1" i="0" dirty="0">
                <a:effectLst/>
                <a:latin typeface="Open Sans" panose="020B0606030504020204" pitchFamily="34" charset="0"/>
              </a:rPr>
              <a:t>, 7th Edition </a:t>
            </a:r>
            <a:r>
              <a:rPr lang="tr-TR" sz="1000" b="1" i="0" dirty="0">
                <a:effectLst/>
                <a:latin typeface="Open Sans" panose="020B0606030504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A. Victor </a:t>
            </a:r>
            <a:r>
              <a:rPr lang="tr-TR" sz="1000" b="1" i="0" dirty="0" err="1">
                <a:effectLst/>
                <a:latin typeface="Open Sans" panose="020B0606030504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Hoffbrand</a:t>
            </a:r>
            <a:r>
              <a:rPr lang="tr-TR" sz="1000" b="1" i="0" dirty="0">
                <a:effectLst/>
                <a:latin typeface="Open Sans" panose="020B0606030504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</a:t>
            </a:r>
            <a:r>
              <a:rPr lang="tr-TR" sz="1000" b="1" i="0" dirty="0">
                <a:effectLst/>
                <a:latin typeface="Open Sans" panose="020B0606030504020204" pitchFamily="34" charset="0"/>
              </a:rPr>
              <a:t> </a:t>
            </a:r>
            <a:r>
              <a:rPr lang="tr-TR" sz="1000" b="1" i="0" dirty="0">
                <a:effectLst/>
                <a:latin typeface="Open Sans" panose="020B0606030504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Paul A. H. Moss</a:t>
            </a:r>
            <a:r>
              <a:rPr lang="tr-TR" sz="1000" b="1" i="0" dirty="0">
                <a:effectLst/>
                <a:latin typeface="Open Sans" panose="020B0606030504020204" pitchFamily="34" charset="0"/>
              </a:rPr>
              <a:t>  ISBN: 978-1-118-40864 </a:t>
            </a:r>
            <a:r>
              <a:rPr lang="tr-TR" sz="1000" b="1" i="0" dirty="0" err="1">
                <a:effectLst/>
                <a:latin typeface="Open Sans" panose="020B0606030504020204" pitchFamily="34" charset="0"/>
              </a:rPr>
              <a:t>September</a:t>
            </a:r>
            <a:r>
              <a:rPr lang="tr-TR" sz="1000" b="1" i="0" dirty="0">
                <a:effectLst/>
                <a:latin typeface="Open Sans" panose="020B0606030504020204" pitchFamily="34" charset="0"/>
              </a:rPr>
              <a:t> 2015  </a:t>
            </a:r>
          </a:p>
          <a:p>
            <a:r>
              <a:rPr lang="en-US" sz="1000" b="1" dirty="0"/>
              <a:t> </a:t>
            </a:r>
            <a:endParaRPr lang="tr-TR" sz="10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Endotel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dirty="0"/>
              <a:t>Normalde damar </a:t>
            </a:r>
            <a:r>
              <a:rPr lang="tr-TR" dirty="0" err="1"/>
              <a:t>endotel</a:t>
            </a:r>
            <a:r>
              <a:rPr lang="tr-TR" dirty="0"/>
              <a:t> hücrelerinin iç yüzünün </a:t>
            </a:r>
            <a:r>
              <a:rPr lang="tr-TR" dirty="0" err="1"/>
              <a:t>trombojenik</a:t>
            </a:r>
            <a:r>
              <a:rPr lang="tr-TR" dirty="0"/>
              <a:t> özelliği yoktur. </a:t>
            </a:r>
          </a:p>
          <a:p>
            <a:endParaRPr lang="tr-TR" dirty="0"/>
          </a:p>
          <a:p>
            <a:r>
              <a:rPr lang="tr-TR" dirty="0" err="1"/>
              <a:t>Endotel</a:t>
            </a:r>
            <a:r>
              <a:rPr lang="tr-TR" dirty="0"/>
              <a:t> hücreleri üzerindeki bulunan negatif yük, kendisi gibi negatif yüklü kan hücrelerini </a:t>
            </a:r>
            <a:r>
              <a:rPr lang="tr-TR" dirty="0" err="1"/>
              <a:t>endotelden</a:t>
            </a:r>
            <a:r>
              <a:rPr lang="tr-TR" dirty="0"/>
              <a:t> </a:t>
            </a:r>
            <a:r>
              <a:rPr lang="tr-TR" dirty="0" err="1"/>
              <a:t>uzaklaștırarak</a:t>
            </a:r>
            <a:r>
              <a:rPr lang="tr-TR" dirty="0"/>
              <a:t> pıhtı oluşumunu engellemektedir.</a:t>
            </a:r>
          </a:p>
          <a:p>
            <a:endParaRPr lang="tr-TR" dirty="0"/>
          </a:p>
          <a:p>
            <a:r>
              <a:rPr lang="tr-TR" dirty="0" err="1"/>
              <a:t>Vazodilatasyon</a:t>
            </a:r>
            <a:r>
              <a:rPr lang="tr-TR" dirty="0"/>
              <a:t> için nitrik oksit (NO) ve </a:t>
            </a:r>
            <a:r>
              <a:rPr lang="tr-TR" dirty="0" err="1"/>
              <a:t>prostasiklin</a:t>
            </a:r>
            <a:r>
              <a:rPr lang="tr-TR" dirty="0"/>
              <a:t> (PGI2), </a:t>
            </a:r>
            <a:r>
              <a:rPr lang="tr-TR" dirty="0" err="1"/>
              <a:t>vazokonstriksiyon</a:t>
            </a:r>
            <a:r>
              <a:rPr lang="tr-TR" dirty="0"/>
              <a:t> içinse </a:t>
            </a:r>
            <a:r>
              <a:rPr lang="tr-TR" dirty="0" err="1"/>
              <a:t>platelet</a:t>
            </a:r>
            <a:r>
              <a:rPr lang="tr-TR" dirty="0"/>
              <a:t> aktive  edici faktörü (PAF) ve </a:t>
            </a:r>
            <a:r>
              <a:rPr lang="tr-TR" dirty="0" err="1"/>
              <a:t>endotelin</a:t>
            </a:r>
            <a:r>
              <a:rPr lang="tr-TR" dirty="0"/>
              <a:t> (ET) gibi  faktörler </a:t>
            </a:r>
            <a:r>
              <a:rPr lang="tr-TR" dirty="0" err="1"/>
              <a:t>endotel</a:t>
            </a:r>
            <a:r>
              <a:rPr lang="tr-TR" dirty="0"/>
              <a:t> hücrelerinden salınır.</a:t>
            </a:r>
          </a:p>
          <a:p>
            <a:endParaRPr lang="tr-TR" dirty="0"/>
          </a:p>
          <a:p>
            <a:r>
              <a:rPr lang="tr-TR" dirty="0" err="1"/>
              <a:t>Vasküler</a:t>
            </a:r>
            <a:r>
              <a:rPr lang="tr-TR" dirty="0"/>
              <a:t> hasar sonucu </a:t>
            </a:r>
            <a:r>
              <a:rPr lang="tr-TR" dirty="0" err="1"/>
              <a:t>endotel</a:t>
            </a:r>
            <a:r>
              <a:rPr lang="tr-TR" dirty="0"/>
              <a:t> iç yüzeyi bozulur ve </a:t>
            </a:r>
            <a:r>
              <a:rPr lang="tr-TR" dirty="0" err="1"/>
              <a:t>subendotelyal</a:t>
            </a:r>
            <a:r>
              <a:rPr lang="tr-TR" dirty="0"/>
              <a:t> </a:t>
            </a:r>
            <a:r>
              <a:rPr lang="tr-TR" dirty="0" err="1"/>
              <a:t>kollajen</a:t>
            </a:r>
            <a:r>
              <a:rPr lang="tr-TR" dirty="0"/>
              <a:t> açığa çıkarak </a:t>
            </a:r>
            <a:r>
              <a:rPr lang="tr-TR" dirty="0" err="1"/>
              <a:t>koagülasyon</a:t>
            </a:r>
            <a:r>
              <a:rPr lang="tr-TR" dirty="0"/>
              <a:t> aktivasyonu başlar.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Endotel</a:t>
            </a:r>
            <a:r>
              <a:rPr lang="tr-TR" dirty="0"/>
              <a:t> Hücre Fonksiyonları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76400"/>
            <a:ext cx="6781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Primer</a:t>
            </a:r>
            <a:r>
              <a:rPr lang="tr-TR" dirty="0"/>
              <a:t> </a:t>
            </a:r>
            <a:r>
              <a:rPr lang="tr-TR" dirty="0" err="1"/>
              <a:t>Hemostaz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49250" indent="-349250">
              <a:lnSpc>
                <a:spcPct val="200000"/>
              </a:lnSpc>
              <a:spcBef>
                <a:spcPct val="50000"/>
              </a:spcBef>
              <a:buClr>
                <a:srgbClr val="FFFF00"/>
              </a:buClr>
              <a:buNone/>
            </a:pP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tr-TR" altLang="tr-TR" dirty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aşlıca </a:t>
            </a:r>
            <a:r>
              <a:rPr lang="tr-TR" altLang="tr-TR" dirty="0" err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trombositler</a:t>
            </a:r>
            <a:r>
              <a:rPr lang="tr-TR" altLang="tr-TR" dirty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ve </a:t>
            </a:r>
            <a:r>
              <a:rPr lang="tr-TR" altLang="tr-TR" dirty="0" err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endotel</a:t>
            </a:r>
            <a:r>
              <a:rPr lang="tr-TR" altLang="tr-TR" dirty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de </a:t>
            </a:r>
            <a:r>
              <a:rPr lang="tr-TR" altLang="tr-TR" dirty="0" err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wiebel</a:t>
            </a:r>
            <a:r>
              <a:rPr lang="tr-TR" altLang="tr-TR" dirty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</a:t>
            </a:r>
            <a:r>
              <a:rPr lang="tr-TR" altLang="tr-TR" dirty="0" err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plade</a:t>
            </a:r>
            <a:r>
              <a:rPr lang="tr-TR" altLang="tr-TR" dirty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cisimciklerinden</a:t>
            </a:r>
          </a:p>
          <a:p>
            <a:pPr marL="349250" indent="-349250">
              <a:lnSpc>
                <a:spcPct val="200000"/>
              </a:lnSpc>
              <a:spcBef>
                <a:spcPct val="50000"/>
              </a:spcBef>
              <a:buClr>
                <a:srgbClr val="FFFF00"/>
              </a:buClr>
              <a:buNone/>
            </a:pPr>
            <a:r>
              <a:rPr lang="tr-TR" altLang="tr-TR" dirty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salınan  </a:t>
            </a:r>
            <a:r>
              <a:rPr lang="tr-TR" altLang="tr-TR" dirty="0" err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von</a:t>
            </a:r>
            <a:r>
              <a:rPr lang="tr-TR" altLang="tr-TR" dirty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</a:t>
            </a:r>
            <a:r>
              <a:rPr lang="tr-TR" altLang="tr-TR" dirty="0" err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Willebrand</a:t>
            </a:r>
            <a:r>
              <a:rPr lang="tr-TR" altLang="tr-TR" dirty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faktör (</a:t>
            </a:r>
            <a:r>
              <a:rPr lang="tr-TR" altLang="tr-TR" dirty="0" err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vWF</a:t>
            </a:r>
            <a:r>
              <a:rPr lang="tr-TR" altLang="tr-TR" dirty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) ve diğer faktörler görev alır.</a:t>
            </a:r>
            <a:endParaRPr lang="tr-TR" altLang="tr-TR" dirty="0">
              <a:latin typeface="Times New Roman" pitchFamily="18" charset="0"/>
              <a:cs typeface="Times New Roman" pitchFamily="18" charset="0"/>
            </a:endParaRPr>
          </a:p>
          <a:p>
            <a:pPr marL="349250" indent="-349250">
              <a:lnSpc>
                <a:spcPct val="200000"/>
              </a:lnSpc>
              <a:spcBef>
                <a:spcPct val="50000"/>
              </a:spcBef>
              <a:buClr>
                <a:srgbClr val="FFFF00"/>
              </a:buClr>
              <a:buNone/>
            </a:pP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Hasarlanmış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endotel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hücreleri ve </a:t>
            </a: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plateletlerin</a:t>
            </a:r>
            <a:r>
              <a:rPr lang="tr-TR" altLang="tr-TR" dirty="0">
                <a:latin typeface="Times New Roman" pitchFamily="18" charset="0"/>
                <a:cs typeface="Times New Roman" pitchFamily="18" charset="0"/>
              </a:rPr>
              <a:t> etkileşimi sonucu </a:t>
            </a:r>
          </a:p>
          <a:p>
            <a:pPr marL="349250" indent="-349250">
              <a:lnSpc>
                <a:spcPct val="200000"/>
              </a:lnSpc>
              <a:spcBef>
                <a:spcPct val="50000"/>
              </a:spcBef>
              <a:buClr>
                <a:srgbClr val="FFFF00"/>
              </a:buClr>
              <a:buNone/>
            </a:pPr>
            <a:r>
              <a:rPr lang="tr-TR" altLang="tr-TR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tr-TR" altLang="tr-TR" dirty="0" err="1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rombosit</a:t>
            </a:r>
            <a:r>
              <a:rPr lang="tr-TR" altLang="tr-TR" dirty="0"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tıkacının oluşması ile sonuçlanır.</a:t>
            </a:r>
            <a:endParaRPr lang="tr-TR" altLang="tr-T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Primer</a:t>
            </a:r>
            <a:r>
              <a:rPr lang="tr-TR" dirty="0"/>
              <a:t> </a:t>
            </a:r>
            <a:r>
              <a:rPr lang="tr-TR" dirty="0" err="1"/>
              <a:t>Hemostaz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r>
              <a:rPr lang="tr-TR" altLang="tr-TR" sz="2400" dirty="0" err="1">
                <a:latin typeface="Times New Roman" pitchFamily="18" charset="0"/>
                <a:cs typeface="Times New Roman" pitchFamily="18" charset="0"/>
              </a:rPr>
              <a:t>Endotel</a:t>
            </a:r>
            <a:r>
              <a:rPr lang="tr-TR" altLang="tr-TR" sz="2400" dirty="0">
                <a:latin typeface="Times New Roman" pitchFamily="18" charset="0"/>
                <a:cs typeface="Times New Roman" pitchFamily="18" charset="0"/>
              </a:rPr>
              <a:t> hasarı ve lokal </a:t>
            </a:r>
            <a:r>
              <a:rPr lang="tr-TR" altLang="tr-TR" sz="2400" dirty="0" err="1">
                <a:latin typeface="Times New Roman" pitchFamily="18" charset="0"/>
                <a:cs typeface="Times New Roman" pitchFamily="18" charset="0"/>
              </a:rPr>
              <a:t>vazokonstrüksiyon</a:t>
            </a:r>
            <a:endParaRPr lang="tr-TR" altLang="tr-TR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tr-TR" altLang="tr-TR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tr-TR" altLang="tr-TR" sz="2400" dirty="0" err="1">
                <a:latin typeface="Times New Roman" pitchFamily="18" charset="0"/>
                <a:cs typeface="Times New Roman" pitchFamily="18" charset="0"/>
              </a:rPr>
              <a:t>Trombositlerin</a:t>
            </a:r>
            <a:r>
              <a:rPr lang="tr-TR" altLang="tr-T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altLang="tr-TR" sz="2400" dirty="0" err="1">
                <a:latin typeface="Times New Roman" pitchFamily="18" charset="0"/>
                <a:cs typeface="Times New Roman" pitchFamily="18" charset="0"/>
              </a:rPr>
              <a:t>subendotelyal</a:t>
            </a:r>
            <a:r>
              <a:rPr lang="tr-TR" altLang="tr-TR" sz="2400" dirty="0">
                <a:latin typeface="Times New Roman" pitchFamily="18" charset="0"/>
                <a:cs typeface="Times New Roman" pitchFamily="18" charset="0"/>
              </a:rPr>
              <a:t> doku ile teması</a:t>
            </a:r>
            <a:endParaRPr lang="en-US" altLang="tr-TR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tr-TR" altLang="tr-TR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tr-TR" altLang="tr-TR" sz="2400" dirty="0" err="1">
                <a:latin typeface="Times New Roman" pitchFamily="18" charset="0"/>
                <a:cs typeface="Times New Roman" pitchFamily="18" charset="0"/>
              </a:rPr>
              <a:t>Trombosit</a:t>
            </a:r>
            <a:r>
              <a:rPr lang="tr-TR" altLang="tr-TR" sz="2400" dirty="0">
                <a:latin typeface="Times New Roman" pitchFamily="18" charset="0"/>
                <a:cs typeface="Times New Roman" pitchFamily="18" charset="0"/>
              </a:rPr>
              <a:t> Adezyon, Aktivasyon ve </a:t>
            </a:r>
            <a:r>
              <a:rPr lang="tr-TR" altLang="tr-TR" sz="2400" dirty="0" err="1">
                <a:latin typeface="Times New Roman" pitchFamily="18" charset="0"/>
                <a:cs typeface="Times New Roman" pitchFamily="18" charset="0"/>
              </a:rPr>
              <a:t>Agregasyon</a:t>
            </a:r>
            <a:r>
              <a:rPr lang="tr-TR" altLang="tr-TR" sz="2400" dirty="0">
                <a:latin typeface="Times New Roman" pitchFamily="18" charset="0"/>
                <a:cs typeface="Times New Roman" pitchFamily="18" charset="0"/>
              </a:rPr>
              <a:t> ( GPIb9,GPIIb3a etkileşimleri),</a:t>
            </a:r>
            <a:r>
              <a:rPr lang="tr-TR" altLang="tr-TR" sz="2400" dirty="0" err="1">
                <a:latin typeface="Times New Roman" pitchFamily="18" charset="0"/>
                <a:cs typeface="Times New Roman" pitchFamily="18" charset="0"/>
              </a:rPr>
              <a:t>Vwf</a:t>
            </a:r>
            <a:r>
              <a:rPr lang="tr-TR" altLang="tr-TR" sz="2400" dirty="0">
                <a:latin typeface="Times New Roman" pitchFamily="18" charset="0"/>
                <a:cs typeface="Times New Roman" pitchFamily="18" charset="0"/>
              </a:rPr>
              <a:t>,ADP, TXA2   vs.. salınması </a:t>
            </a:r>
          </a:p>
          <a:p>
            <a:pPr>
              <a:lnSpc>
                <a:spcPct val="150000"/>
              </a:lnSpc>
              <a:buNone/>
            </a:pPr>
            <a:endParaRPr lang="tr-TR" altLang="tr-TR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tr-TR" altLang="tr-TR" sz="2400" dirty="0">
                <a:latin typeface="Times New Roman" pitchFamily="18" charset="0"/>
                <a:cs typeface="Times New Roman" pitchFamily="18" charset="0"/>
              </a:rPr>
              <a:t>Hasarlı yüzeyde erken dönemde  </a:t>
            </a:r>
            <a:r>
              <a:rPr lang="tr-TR" altLang="tr-TR" sz="2400" dirty="0" err="1">
                <a:latin typeface="Times New Roman" pitchFamily="18" charset="0"/>
                <a:cs typeface="Times New Roman" pitchFamily="18" charset="0"/>
              </a:rPr>
              <a:t>primer</a:t>
            </a:r>
            <a:r>
              <a:rPr lang="tr-TR" altLang="tr-T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altLang="tr-TR" sz="2400" dirty="0" err="1">
                <a:latin typeface="Times New Roman" pitchFamily="18" charset="0"/>
                <a:cs typeface="Times New Roman" pitchFamily="18" charset="0"/>
              </a:rPr>
              <a:t>trombosit</a:t>
            </a:r>
            <a:r>
              <a:rPr lang="tr-TR" altLang="tr-TR" sz="2400" dirty="0">
                <a:latin typeface="Times New Roman" pitchFamily="18" charset="0"/>
                <a:cs typeface="Times New Roman" pitchFamily="18" charset="0"/>
              </a:rPr>
              <a:t> tıkacı  oluşumu</a:t>
            </a:r>
          </a:p>
          <a:p>
            <a:pPr algn="just">
              <a:lnSpc>
                <a:spcPct val="180000"/>
              </a:lnSpc>
              <a:spcBef>
                <a:spcPts val="1200"/>
              </a:spcBef>
              <a:buClr>
                <a:schemeClr val="accent1"/>
              </a:buClr>
              <a:buSzPct val="80000"/>
              <a:buNone/>
            </a:pPr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3 Aşağı Ok"/>
          <p:cNvSpPr/>
          <p:nvPr/>
        </p:nvSpPr>
        <p:spPr>
          <a:xfrm>
            <a:off x="3200400" y="2286000"/>
            <a:ext cx="3048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Aşağı Ok"/>
          <p:cNvSpPr/>
          <p:nvPr/>
        </p:nvSpPr>
        <p:spPr>
          <a:xfrm>
            <a:off x="3200400" y="3352800"/>
            <a:ext cx="3048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Aşağı Ok"/>
          <p:cNvSpPr/>
          <p:nvPr/>
        </p:nvSpPr>
        <p:spPr>
          <a:xfrm>
            <a:off x="3200400" y="5029200"/>
            <a:ext cx="3048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1320</Words>
  <Application>Microsoft Office PowerPoint</Application>
  <PresentationFormat>Ekran Gösterisi (4:3)</PresentationFormat>
  <Paragraphs>270</Paragraphs>
  <Slides>32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7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32</vt:i4>
      </vt:variant>
    </vt:vector>
  </HeadingPairs>
  <TitlesOfParts>
    <vt:vector size="40" baseType="lpstr">
      <vt:lpstr>Arial</vt:lpstr>
      <vt:lpstr>Calibri</vt:lpstr>
      <vt:lpstr>Comic Sans MS</vt:lpstr>
      <vt:lpstr>Merriweather</vt:lpstr>
      <vt:lpstr>Open Sans</vt:lpstr>
      <vt:lpstr>Times New Roman</vt:lpstr>
      <vt:lpstr>Wingdings</vt:lpstr>
      <vt:lpstr>Office Theme</vt:lpstr>
      <vt:lpstr>HEMOSTAZ</vt:lpstr>
      <vt:lpstr>Tanım</vt:lpstr>
      <vt:lpstr>Hemostaz sürecinde rol oynayan faktörler</vt:lpstr>
      <vt:lpstr>Hemostaz Evreleri</vt:lpstr>
      <vt:lpstr>  </vt:lpstr>
      <vt:lpstr>Endotel</vt:lpstr>
      <vt:lpstr>Endotel Hücre Fonksiyonları</vt:lpstr>
      <vt:lpstr>Primer Hemostaz</vt:lpstr>
      <vt:lpstr>Primer Hemostaz</vt:lpstr>
      <vt:lpstr> </vt:lpstr>
      <vt:lpstr>Trombosit adezyon-aktivasyon-agregasyon</vt:lpstr>
      <vt:lpstr>PowerPoint Sunusu</vt:lpstr>
      <vt:lpstr>Sekonder Hemostaz</vt:lpstr>
      <vt:lpstr>Sekonder Hemostaz</vt:lpstr>
      <vt:lpstr>PowerPoint Sunusu</vt:lpstr>
      <vt:lpstr>PowerPoint Sunusu</vt:lpstr>
      <vt:lpstr>PowerPoint Sunusu</vt:lpstr>
      <vt:lpstr>PowerPoint Sunusu</vt:lpstr>
      <vt:lpstr>Fibrin yapımı</vt:lpstr>
      <vt:lpstr>Fibrinoliz</vt:lpstr>
      <vt:lpstr>Fibrinoliz</vt:lpstr>
      <vt:lpstr>PowerPoint Sunusu</vt:lpstr>
      <vt:lpstr>PowerPoint Sunusu</vt:lpstr>
      <vt:lpstr>Doğal antikoagülasyon</vt:lpstr>
      <vt:lpstr>Doğal antikoagülasyon</vt:lpstr>
      <vt:lpstr> Hemostaz  Testleri </vt:lpstr>
      <vt:lpstr>Uzamış Protrombin Zamanı (PT)</vt:lpstr>
      <vt:lpstr>Uzamış aktive Parsiyel Tromboplastin zamanı(aPTT)</vt:lpstr>
      <vt:lpstr>Uzamış PT ve aPTT</vt:lpstr>
      <vt:lpstr>PowerPoint Sunusu</vt:lpstr>
      <vt:lpstr>Hemostaz ve koagulasyon testleri</vt:lpstr>
      <vt:lpstr>Kaynaklar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HEMOSTAZ</dc:title>
  <dc:creator>KADİR</dc:creator>
  <cp:lastModifiedBy>kadir ilkkilic</cp:lastModifiedBy>
  <cp:revision>75</cp:revision>
  <dcterms:created xsi:type="dcterms:W3CDTF">2006-08-16T00:00:00Z</dcterms:created>
  <dcterms:modified xsi:type="dcterms:W3CDTF">2025-04-29T12:07:41Z</dcterms:modified>
</cp:coreProperties>
</file>