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6"/>
  </p:normalViewPr>
  <p:slideViewPr>
    <p:cSldViewPr>
      <p:cViewPr varScale="1">
        <p:scale>
          <a:sx n="103" d="100"/>
          <a:sy n="103" d="100"/>
        </p:scale>
        <p:origin x="188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Abraham Lincoln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BC9A7F9-EEF4-2CBD-16F0-8F877FBF11C4}"/>
              </a:ext>
            </a:extLst>
          </p:cNvPr>
          <p:cNvSpPr txBox="1">
            <a:spLocks/>
          </p:cNvSpPr>
          <p:nvPr/>
        </p:nvSpPr>
        <p:spPr>
          <a:xfrm>
            <a:off x="1074440" y="5805264"/>
            <a:ext cx="6995120" cy="460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Source: Ayers, E. L., </a:t>
            </a:r>
            <a:r>
              <a:rPr lang="en-GB" sz="1000" dirty="0" err="1"/>
              <a:t>Schulzinger</a:t>
            </a:r>
            <a:r>
              <a:rPr lang="en-GB" sz="1000" dirty="0"/>
              <a:t>, R. D., de la Teja J.F. &amp; Gray White, D. (2009). </a:t>
            </a:r>
            <a:r>
              <a:rPr lang="en-GB" sz="1000" i="1" dirty="0"/>
              <a:t>American anthem: Modern American history</a:t>
            </a:r>
            <a:r>
              <a:rPr lang="en-GB" sz="1000" dirty="0"/>
              <a:t>. Orlando: Holt, Rinehart and Winston</a:t>
            </a:r>
          </a:p>
        </p:txBody>
      </p:sp>
    </p:spTree>
    <p:extLst>
      <p:ext uri="{BB962C8B-B14F-4D97-AF65-F5344CB8AC3E}">
        <p14:creationId xmlns:p14="http://schemas.microsoft.com/office/powerpoint/2010/main" val="109771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dirty="0"/>
              <a:t>'''A </a:t>
            </a:r>
            <a:r>
              <a:rPr lang="tr-TR" dirty="0" err="1"/>
              <a:t>house</a:t>
            </a:r>
            <a:r>
              <a:rPr lang="tr-TR" dirty="0"/>
              <a:t> </a:t>
            </a:r>
            <a:r>
              <a:rPr lang="tr-TR" dirty="0" err="1"/>
              <a:t>divided</a:t>
            </a:r>
            <a:r>
              <a:rPr lang="tr-TR" dirty="0"/>
              <a:t> </a:t>
            </a:r>
            <a:r>
              <a:rPr lang="tr-TR" dirty="0" err="1"/>
              <a:t>against</a:t>
            </a:r>
            <a:r>
              <a:rPr lang="tr-TR" dirty="0"/>
              <a:t> </a:t>
            </a:r>
            <a:r>
              <a:rPr lang="tr-TR" dirty="0" err="1"/>
              <a:t>itself</a:t>
            </a:r>
            <a:r>
              <a:rPr lang="tr-TR" dirty="0"/>
              <a:t> </a:t>
            </a:r>
            <a:r>
              <a:rPr lang="tr-TR" dirty="0" err="1"/>
              <a:t>cannot</a:t>
            </a:r>
            <a:r>
              <a:rPr lang="tr-TR" dirty="0"/>
              <a:t> </a:t>
            </a:r>
            <a:r>
              <a:rPr lang="tr-TR" dirty="0" err="1"/>
              <a:t>stand</a:t>
            </a:r>
            <a:r>
              <a:rPr lang="tr-TR" dirty="0"/>
              <a:t>.' I </a:t>
            </a:r>
            <a:r>
              <a:rPr lang="tr-TR" dirty="0" err="1"/>
              <a:t>believe</a:t>
            </a:r>
            <a:r>
              <a:rPr lang="tr-TR" dirty="0"/>
              <a:t> </a:t>
            </a:r>
            <a:r>
              <a:rPr lang="tr-TR" dirty="0" err="1"/>
              <a:t>this</a:t>
            </a:r>
            <a:r>
              <a:rPr lang="tr-TR" dirty="0"/>
              <a:t> </a:t>
            </a:r>
            <a:r>
              <a:rPr lang="tr-TR" dirty="0" err="1"/>
              <a:t>government</a:t>
            </a:r>
            <a:r>
              <a:rPr lang="tr-TR" dirty="0"/>
              <a:t> </a:t>
            </a:r>
            <a:r>
              <a:rPr lang="tr-TR" dirty="0" err="1"/>
              <a:t>cannot</a:t>
            </a:r>
            <a:r>
              <a:rPr lang="tr-TR" dirty="0"/>
              <a:t> </a:t>
            </a:r>
            <a:r>
              <a:rPr lang="tr-TR" dirty="0" err="1"/>
              <a:t>endure</a:t>
            </a:r>
            <a:r>
              <a:rPr lang="tr-TR" dirty="0"/>
              <a:t>, </a:t>
            </a:r>
            <a:r>
              <a:rPr lang="tr-TR" dirty="0" err="1"/>
              <a:t>permanently</a:t>
            </a:r>
            <a:r>
              <a:rPr lang="tr-TR" dirty="0"/>
              <a:t> </a:t>
            </a:r>
            <a:r>
              <a:rPr lang="tr-TR" dirty="0" err="1"/>
              <a:t>half</a:t>
            </a:r>
            <a:r>
              <a:rPr lang="tr-TR" dirty="0"/>
              <a:t> </a:t>
            </a:r>
            <a:r>
              <a:rPr lang="tr-TR" dirty="0" err="1"/>
              <a:t>slave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half</a:t>
            </a:r>
            <a:r>
              <a:rPr lang="tr-TR" dirty="0"/>
              <a:t> </a:t>
            </a:r>
            <a:r>
              <a:rPr lang="tr-TR" dirty="0" err="1"/>
              <a:t>free</a:t>
            </a:r>
            <a:r>
              <a:rPr lang="tr-TR" dirty="0"/>
              <a:t>. I do not </a:t>
            </a:r>
            <a:r>
              <a:rPr lang="tr-TR" dirty="0" err="1"/>
              <a:t>expect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Union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be </a:t>
            </a:r>
            <a:r>
              <a:rPr lang="tr-TR" dirty="0" err="1"/>
              <a:t>dissolved</a:t>
            </a:r>
            <a:r>
              <a:rPr lang="tr-TR" dirty="0"/>
              <a:t>-I do not </a:t>
            </a:r>
            <a:r>
              <a:rPr lang="tr-TR" dirty="0" err="1"/>
              <a:t>expect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house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fall</a:t>
            </a:r>
            <a:r>
              <a:rPr lang="tr-TR" dirty="0"/>
              <a:t>-but I do </a:t>
            </a:r>
            <a:r>
              <a:rPr lang="tr-TR" dirty="0" err="1"/>
              <a:t>expect</a:t>
            </a:r>
            <a:r>
              <a:rPr lang="tr-TR" dirty="0"/>
              <a:t> it </a:t>
            </a:r>
            <a:r>
              <a:rPr lang="tr-TR" dirty="0" err="1"/>
              <a:t>will</a:t>
            </a:r>
            <a:r>
              <a:rPr lang="tr-TR" dirty="0"/>
              <a:t> </a:t>
            </a:r>
            <a:r>
              <a:rPr lang="tr-TR" dirty="0" err="1"/>
              <a:t>cease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be </a:t>
            </a:r>
            <a:r>
              <a:rPr lang="tr-TR" dirty="0" err="1"/>
              <a:t>divided</a:t>
            </a:r>
            <a:r>
              <a:rPr lang="tr-TR" dirty="0"/>
              <a:t>. </a:t>
            </a:r>
            <a:r>
              <a:rPr lang="tr-TR" dirty="0" err="1"/>
              <a:t>It</a:t>
            </a:r>
            <a:r>
              <a:rPr lang="tr-TR" dirty="0"/>
              <a:t> </a:t>
            </a:r>
            <a:r>
              <a:rPr lang="tr-TR" dirty="0" err="1"/>
              <a:t>will</a:t>
            </a:r>
            <a:r>
              <a:rPr lang="tr-TR" dirty="0"/>
              <a:t> </a:t>
            </a:r>
            <a:r>
              <a:rPr lang="tr-TR" dirty="0" err="1"/>
              <a:t>become</a:t>
            </a:r>
            <a:r>
              <a:rPr lang="tr-TR" dirty="0"/>
              <a:t> </a:t>
            </a:r>
            <a:r>
              <a:rPr lang="tr-TR" dirty="0" err="1"/>
              <a:t>all</a:t>
            </a:r>
            <a:r>
              <a:rPr lang="tr-TR" dirty="0"/>
              <a:t> </a:t>
            </a:r>
            <a:r>
              <a:rPr lang="tr-TR" dirty="0" err="1"/>
              <a:t>one</a:t>
            </a:r>
            <a:r>
              <a:rPr lang="tr-TR" dirty="0"/>
              <a:t> </a:t>
            </a:r>
            <a:r>
              <a:rPr lang="tr-TR" dirty="0" err="1"/>
              <a:t>thing</a:t>
            </a:r>
            <a:r>
              <a:rPr lang="tr-TR" dirty="0"/>
              <a:t> </a:t>
            </a:r>
            <a:r>
              <a:rPr lang="tr-TR" dirty="0" err="1"/>
              <a:t>or</a:t>
            </a:r>
            <a:r>
              <a:rPr lang="tr-TR" dirty="0"/>
              <a:t> </a:t>
            </a:r>
            <a:r>
              <a:rPr lang="tr-TR" dirty="0" err="1"/>
              <a:t>all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other</a:t>
            </a:r>
            <a:r>
              <a:rPr lang="tr-TR" dirty="0"/>
              <a:t>.'' 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/>
              <a:t>Abraham Lincoln, </a:t>
            </a:r>
            <a:r>
              <a:rPr lang="tr-TR" dirty="0" err="1"/>
              <a:t>June</a:t>
            </a:r>
            <a:r>
              <a:rPr lang="tr-TR" dirty="0"/>
              <a:t> 16,1858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8431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tr-TR" dirty="0"/>
              <a:t>"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union</a:t>
            </a:r>
            <a:r>
              <a:rPr lang="tr-TR" dirty="0"/>
              <a:t> </a:t>
            </a:r>
            <a:r>
              <a:rPr lang="tr-TR" dirty="0" err="1"/>
              <a:t>now</a:t>
            </a:r>
            <a:r>
              <a:rPr lang="tr-TR" dirty="0"/>
              <a:t> </a:t>
            </a:r>
            <a:r>
              <a:rPr lang="tr-TR" dirty="0" err="1"/>
              <a:t>subsisting</a:t>
            </a:r>
            <a:r>
              <a:rPr lang="tr-TR" dirty="0"/>
              <a:t> </a:t>
            </a:r>
            <a:r>
              <a:rPr lang="tr-TR" dirty="0" err="1"/>
              <a:t>between</a:t>
            </a:r>
            <a:r>
              <a:rPr lang="tr-TR" dirty="0"/>
              <a:t> South Carolina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other</a:t>
            </a:r>
            <a:r>
              <a:rPr lang="tr-TR" dirty="0"/>
              <a:t> </a:t>
            </a:r>
            <a:r>
              <a:rPr lang="tr-TR" dirty="0" err="1"/>
              <a:t>states</a:t>
            </a:r>
            <a:r>
              <a:rPr lang="tr-TR" dirty="0"/>
              <a:t> </a:t>
            </a:r>
            <a:r>
              <a:rPr lang="tr-TR" dirty="0" err="1"/>
              <a:t>under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name of </a:t>
            </a:r>
            <a:r>
              <a:rPr lang="tr-TR" dirty="0" err="1"/>
              <a:t>the</a:t>
            </a:r>
            <a:r>
              <a:rPr lang="tr-TR" dirty="0"/>
              <a:t> 'United </a:t>
            </a:r>
            <a:r>
              <a:rPr lang="tr-TR" dirty="0" err="1"/>
              <a:t>States</a:t>
            </a:r>
            <a:r>
              <a:rPr lang="tr-TR" dirty="0"/>
              <a:t> of </a:t>
            </a:r>
            <a:r>
              <a:rPr lang="tr-TR" dirty="0" err="1"/>
              <a:t>America</a:t>
            </a:r>
            <a:r>
              <a:rPr lang="tr-TR" dirty="0"/>
              <a:t>' is </a:t>
            </a:r>
            <a:r>
              <a:rPr lang="tr-TR" dirty="0" err="1"/>
              <a:t>hereby</a:t>
            </a:r>
            <a:r>
              <a:rPr lang="tr-TR" dirty="0"/>
              <a:t> </a:t>
            </a:r>
            <a:r>
              <a:rPr lang="tr-TR" dirty="0" err="1"/>
              <a:t>dissolved</a:t>
            </a:r>
            <a:r>
              <a:rPr lang="tr-TR" dirty="0"/>
              <a:t>." </a:t>
            </a:r>
          </a:p>
        </p:txBody>
      </p:sp>
    </p:spTree>
    <p:extLst>
      <p:ext uri="{BB962C8B-B14F-4D97-AF65-F5344CB8AC3E}">
        <p14:creationId xmlns:p14="http://schemas.microsoft.com/office/powerpoint/2010/main" val="915767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Mississippi</a:t>
            </a:r>
            <a:r>
              <a:rPr lang="tr-TR" dirty="0"/>
              <a:t>, </a:t>
            </a:r>
          </a:p>
          <a:p>
            <a:r>
              <a:rPr lang="tr-TR" dirty="0"/>
              <a:t>Florida, </a:t>
            </a:r>
          </a:p>
          <a:p>
            <a:r>
              <a:rPr lang="tr-TR" dirty="0"/>
              <a:t>Alabama, </a:t>
            </a:r>
          </a:p>
          <a:p>
            <a:r>
              <a:rPr lang="tr-TR" dirty="0"/>
              <a:t>Georgia, </a:t>
            </a:r>
          </a:p>
          <a:p>
            <a:r>
              <a:rPr lang="tr-TR" dirty="0"/>
              <a:t>Louisiana, </a:t>
            </a:r>
          </a:p>
          <a:p>
            <a:r>
              <a:rPr lang="tr-TR" dirty="0"/>
              <a:t>Texas</a:t>
            </a:r>
          </a:p>
        </p:txBody>
      </p:sp>
    </p:spTree>
    <p:extLst>
      <p:ext uri="{BB962C8B-B14F-4D97-AF65-F5344CB8AC3E}">
        <p14:creationId xmlns:p14="http://schemas.microsoft.com/office/powerpoint/2010/main" val="177624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Virginia, </a:t>
            </a:r>
          </a:p>
          <a:p>
            <a:r>
              <a:rPr lang="tr-TR" dirty="0"/>
              <a:t>North Carolina, </a:t>
            </a:r>
          </a:p>
          <a:p>
            <a:r>
              <a:rPr lang="tr-TR" dirty="0"/>
              <a:t>Tennessee, </a:t>
            </a:r>
          </a:p>
          <a:p>
            <a:r>
              <a:rPr lang="tr-TR" dirty="0" err="1"/>
              <a:t>Arkansas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47977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11560" y="134076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tr-TR" dirty="0"/>
              <a:t>"</a:t>
            </a:r>
            <a:r>
              <a:rPr lang="tr-TR" dirty="0" err="1"/>
              <a:t>We</a:t>
            </a:r>
            <a:r>
              <a:rPr lang="tr-TR" dirty="0"/>
              <a:t> </a:t>
            </a:r>
            <a:r>
              <a:rPr lang="tr-TR" dirty="0" err="1"/>
              <a:t>must</a:t>
            </a:r>
            <a:r>
              <a:rPr lang="tr-TR" dirty="0"/>
              <a:t> </a:t>
            </a:r>
            <a:r>
              <a:rPr lang="tr-TR" dirty="0" err="1"/>
              <a:t>settle</a:t>
            </a:r>
            <a:r>
              <a:rPr lang="tr-TR" dirty="0"/>
              <a:t> </a:t>
            </a:r>
            <a:r>
              <a:rPr lang="tr-TR" dirty="0" err="1"/>
              <a:t>this</a:t>
            </a:r>
            <a:r>
              <a:rPr lang="tr-TR" dirty="0"/>
              <a:t> </a:t>
            </a:r>
            <a:r>
              <a:rPr lang="tr-TR" dirty="0" err="1"/>
              <a:t>question</a:t>
            </a:r>
            <a:r>
              <a:rPr lang="tr-TR" dirty="0"/>
              <a:t> </a:t>
            </a:r>
            <a:r>
              <a:rPr lang="tr-TR" dirty="0" err="1"/>
              <a:t>now</a:t>
            </a:r>
            <a:r>
              <a:rPr lang="tr-TR" dirty="0"/>
              <a:t>, </a:t>
            </a:r>
            <a:r>
              <a:rPr lang="tr-TR" dirty="0" err="1"/>
              <a:t>whether</a:t>
            </a:r>
            <a:r>
              <a:rPr lang="tr-TR" dirty="0"/>
              <a:t> in a </a:t>
            </a:r>
            <a:r>
              <a:rPr lang="tr-TR" dirty="0" err="1"/>
              <a:t>free</a:t>
            </a:r>
            <a:r>
              <a:rPr lang="tr-TR" dirty="0"/>
              <a:t> </a:t>
            </a:r>
            <a:r>
              <a:rPr lang="tr-TR" dirty="0" err="1"/>
              <a:t>government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minority</a:t>
            </a:r>
            <a:r>
              <a:rPr lang="tr-TR" dirty="0"/>
              <a:t> </a:t>
            </a:r>
            <a:r>
              <a:rPr lang="tr-TR" dirty="0" err="1"/>
              <a:t>have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right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break </a:t>
            </a:r>
            <a:r>
              <a:rPr lang="tr-TR" dirty="0" err="1"/>
              <a:t>up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government</a:t>
            </a:r>
            <a:r>
              <a:rPr lang="tr-TR" dirty="0"/>
              <a:t> </a:t>
            </a:r>
            <a:r>
              <a:rPr lang="tr-TR" dirty="0" err="1"/>
              <a:t>whenever</a:t>
            </a:r>
            <a:r>
              <a:rPr lang="tr-TR" dirty="0"/>
              <a:t> </a:t>
            </a:r>
            <a:r>
              <a:rPr lang="tr-TR" dirty="0" err="1"/>
              <a:t>they</a:t>
            </a:r>
            <a:r>
              <a:rPr lang="tr-TR" dirty="0"/>
              <a:t> </a:t>
            </a:r>
            <a:r>
              <a:rPr lang="tr-TR" dirty="0" err="1"/>
              <a:t>choose</a:t>
            </a:r>
            <a:r>
              <a:rPr lang="tr-TR" dirty="0"/>
              <a:t>."</a:t>
            </a:r>
          </a:p>
        </p:txBody>
      </p:sp>
    </p:spTree>
    <p:extLst>
      <p:ext uri="{BB962C8B-B14F-4D97-AF65-F5344CB8AC3E}">
        <p14:creationId xmlns:p14="http://schemas.microsoft.com/office/powerpoint/2010/main" val="1413276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New governments in the South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Scalawags</a:t>
            </a:r>
            <a:endParaRPr lang="tr-TR" dirty="0"/>
          </a:p>
          <a:p>
            <a:r>
              <a:rPr lang="tr-TR" dirty="0" err="1"/>
              <a:t>Carpetbaggers</a:t>
            </a:r>
            <a:endParaRPr lang="tr-TR" dirty="0"/>
          </a:p>
          <a:p>
            <a:r>
              <a:rPr lang="tr-TR" dirty="0" err="1"/>
              <a:t>first</a:t>
            </a:r>
            <a:r>
              <a:rPr lang="tr-TR" dirty="0"/>
              <a:t> </a:t>
            </a:r>
            <a:r>
              <a:rPr lang="tr-TR" dirty="0" err="1"/>
              <a:t>public</a:t>
            </a:r>
            <a:r>
              <a:rPr lang="tr-TR" dirty="0"/>
              <a:t> </a:t>
            </a:r>
            <a:r>
              <a:rPr lang="tr-TR" dirty="0" err="1"/>
              <a:t>school</a:t>
            </a:r>
            <a:r>
              <a:rPr lang="tr-TR" dirty="0"/>
              <a:t> </a:t>
            </a:r>
            <a:r>
              <a:rPr lang="tr-TR" dirty="0" err="1"/>
              <a:t>systems</a:t>
            </a:r>
            <a:r>
              <a:rPr lang="tr-TR" dirty="0"/>
              <a:t> </a:t>
            </a:r>
          </a:p>
          <a:p>
            <a:r>
              <a:rPr lang="en-US" dirty="0"/>
              <a:t>illegal for public facilities to discriminate against African Americans.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05026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Freedom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searching</a:t>
            </a:r>
            <a:r>
              <a:rPr lang="tr-TR" dirty="0"/>
              <a:t> </a:t>
            </a:r>
            <a:r>
              <a:rPr lang="en-US" dirty="0"/>
              <a:t>for relatives</a:t>
            </a:r>
            <a:endParaRPr lang="tr-TR" dirty="0"/>
          </a:p>
          <a:p>
            <a:r>
              <a:rPr lang="en-US" dirty="0"/>
              <a:t>owning land or having a job</a:t>
            </a:r>
            <a:endParaRPr lang="tr-TR" dirty="0"/>
          </a:p>
          <a:p>
            <a:r>
              <a:rPr lang="en-US" dirty="0"/>
              <a:t>most African Americans in the rural South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0456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End</a:t>
            </a:r>
            <a:r>
              <a:rPr lang="tr-TR" dirty="0"/>
              <a:t> of </a:t>
            </a:r>
            <a:r>
              <a:rPr lang="tr-TR" dirty="0" err="1"/>
              <a:t>reconstruction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Ku</a:t>
            </a:r>
            <a:r>
              <a:rPr lang="tr-TR" dirty="0"/>
              <a:t> </a:t>
            </a:r>
            <a:r>
              <a:rPr lang="tr-TR" dirty="0" err="1"/>
              <a:t>Klux</a:t>
            </a:r>
            <a:r>
              <a:rPr lang="tr-TR" dirty="0"/>
              <a:t> Klan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other</a:t>
            </a:r>
            <a:r>
              <a:rPr lang="tr-TR" dirty="0"/>
              <a:t> </a:t>
            </a:r>
            <a:r>
              <a:rPr lang="tr-TR" dirty="0" err="1"/>
              <a:t>similar</a:t>
            </a:r>
            <a:r>
              <a:rPr lang="tr-TR" dirty="0"/>
              <a:t> </a:t>
            </a:r>
            <a:r>
              <a:rPr lang="tr-TR" dirty="0" err="1"/>
              <a:t>groups</a:t>
            </a:r>
            <a:endParaRPr lang="tr-TR" dirty="0"/>
          </a:p>
          <a:p>
            <a:r>
              <a:rPr lang="tr-TR" dirty="0" err="1"/>
              <a:t>house</a:t>
            </a:r>
            <a:r>
              <a:rPr lang="tr-TR" dirty="0"/>
              <a:t> </a:t>
            </a:r>
            <a:r>
              <a:rPr lang="tr-TR" dirty="0" err="1"/>
              <a:t>burnings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violence</a:t>
            </a:r>
            <a:endParaRPr lang="tr-TR" dirty="0"/>
          </a:p>
          <a:p>
            <a:r>
              <a:rPr lang="en-US" dirty="0"/>
              <a:t>three Enforcement Acts during 1870 and 1871</a:t>
            </a:r>
            <a:endParaRPr lang="tr-TR" dirty="0"/>
          </a:p>
          <a:p>
            <a:r>
              <a:rPr lang="en-US" dirty="0"/>
              <a:t>heavy penalties for trying to prevent a qualified citizen </a:t>
            </a:r>
            <a:r>
              <a:rPr lang="en-US"/>
              <a:t>from voting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76276976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253</Words>
  <Application>Microsoft Macintosh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Ofis Teması</vt:lpstr>
      <vt:lpstr>Abraham Lincoln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governments in the South </vt:lpstr>
      <vt:lpstr>Freedom </vt:lpstr>
      <vt:lpstr>End of reconstruction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Abraham Lincoln</dc:title>
  <dc:creator>Merve</dc:creator>
  <cp:lastModifiedBy>Microsoft Office User</cp:lastModifiedBy>
  <cp:revision>8</cp:revision>
  <dcterms:created xsi:type="dcterms:W3CDTF">2019-03-15T06:04:27Z</dcterms:created>
  <dcterms:modified xsi:type="dcterms:W3CDTF">2025-04-07T07:23:20Z</dcterms:modified>
</cp:coreProperties>
</file>