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1" r:id="rId4"/>
    <p:sldId id="262" r:id="rId5"/>
    <p:sldId id="263" r:id="rId6"/>
    <p:sldId id="266" r:id="rId7"/>
    <p:sldId id="268" r:id="rId8"/>
    <p:sldId id="267" r:id="rId9"/>
    <p:sldId id="269" r:id="rId10"/>
    <p:sldId id="270" r:id="rId11"/>
    <p:sldId id="271" r:id="rId12"/>
    <p:sldId id="275" r:id="rId13"/>
    <p:sldId id="284" r:id="rId14"/>
    <p:sldId id="285" r:id="rId15"/>
    <p:sldId id="287" r:id="rId16"/>
    <p:sldId id="289" r:id="rId17"/>
    <p:sldId id="291" r:id="rId18"/>
    <p:sldId id="292" r:id="rId19"/>
    <p:sldId id="299" r:id="rId20"/>
    <p:sldId id="300" r:id="rId2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6"/>
  </p:normalViewPr>
  <p:slideViewPr>
    <p:cSldViewPr>
      <p:cViewPr varScale="1">
        <p:scale>
          <a:sx n="103" d="100"/>
          <a:sy n="103" d="100"/>
        </p:scale>
        <p:origin x="188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Economy 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War Revenue Act of 1917</a:t>
            </a:r>
            <a:endParaRPr lang="tr-TR" dirty="0"/>
          </a:p>
          <a:p>
            <a:pPr>
              <a:buFontTx/>
              <a:buChar char="-"/>
            </a:pPr>
            <a:r>
              <a:rPr lang="en-US" dirty="0"/>
              <a:t>raised taxes </a:t>
            </a:r>
            <a:endParaRPr lang="tr-TR" dirty="0"/>
          </a:p>
          <a:p>
            <a:r>
              <a:rPr lang="en-US" dirty="0"/>
              <a:t>The government borrowed</a:t>
            </a:r>
            <a:r>
              <a:rPr lang="tr-TR" dirty="0"/>
              <a:t> </a:t>
            </a:r>
            <a:r>
              <a:rPr lang="en-US" dirty="0"/>
              <a:t>money to pay for the war </a:t>
            </a:r>
          </a:p>
          <a:p>
            <a:r>
              <a:rPr lang="en-US" dirty="0"/>
              <a:t>huge increase in the national debt</a:t>
            </a:r>
          </a:p>
          <a:p>
            <a:r>
              <a:rPr lang="en-US" dirty="0"/>
              <a:t>liberty</a:t>
            </a:r>
            <a:r>
              <a:rPr lang="tr-TR" dirty="0"/>
              <a:t> </a:t>
            </a:r>
            <a:r>
              <a:rPr lang="en-US" dirty="0"/>
              <a:t>bonds and loans</a:t>
            </a:r>
          </a:p>
          <a:p>
            <a:endParaRPr lang="tr-TR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4FD909-0739-3B8E-96E6-076314B2B7DC}"/>
              </a:ext>
            </a:extLst>
          </p:cNvPr>
          <p:cNvSpPr txBox="1">
            <a:spLocks/>
          </p:cNvSpPr>
          <p:nvPr/>
        </p:nvSpPr>
        <p:spPr>
          <a:xfrm>
            <a:off x="1074440" y="6078401"/>
            <a:ext cx="6995120" cy="460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Source: Ayers, E. L., </a:t>
            </a:r>
            <a:r>
              <a:rPr lang="en-GB" sz="1000" dirty="0" err="1"/>
              <a:t>Schulzinger</a:t>
            </a:r>
            <a:r>
              <a:rPr lang="en-GB" sz="1000" dirty="0"/>
              <a:t>, R. D., de la Teja J.F. &amp; Gray White, D. (2009). </a:t>
            </a:r>
            <a:r>
              <a:rPr lang="en-GB" sz="1000" i="1" dirty="0"/>
              <a:t>American anthem: Modern American history</a:t>
            </a:r>
            <a:r>
              <a:rPr lang="en-GB" sz="1000" dirty="0"/>
              <a:t>. Orlando: Holt, Rinehart and Winston. Educational purposes only.</a:t>
            </a:r>
          </a:p>
        </p:txBody>
      </p:sp>
    </p:spTree>
    <p:extLst>
      <p:ext uri="{BB962C8B-B14F-4D97-AF65-F5344CB8AC3E}">
        <p14:creationId xmlns:p14="http://schemas.microsoft.com/office/powerpoint/2010/main" val="3951416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Communism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8600" indent="-228600">
              <a:lnSpc>
                <a:spcPct val="80000"/>
              </a:lnSpc>
              <a:spcBef>
                <a:spcPct val="50000"/>
              </a:spcBef>
            </a:pPr>
            <a:r>
              <a:rPr lang="en-US" dirty="0"/>
              <a:t>a new enemy</a:t>
            </a:r>
            <a:r>
              <a:rPr lang="tr-TR" dirty="0"/>
              <a:t> - &gt; </a:t>
            </a:r>
            <a:r>
              <a:rPr lang="tr-TR" dirty="0" err="1"/>
              <a:t>Bolsheviks</a:t>
            </a:r>
            <a:endParaRPr lang="en-US" dirty="0"/>
          </a:p>
          <a:p>
            <a:pPr marL="228600" indent="-228600">
              <a:lnSpc>
                <a:spcPct val="80000"/>
              </a:lnSpc>
              <a:spcBef>
                <a:spcPct val="50000"/>
              </a:spcBef>
            </a:pPr>
            <a:r>
              <a:rPr lang="en-US" dirty="0"/>
              <a:t>the Soviet Union</a:t>
            </a:r>
          </a:p>
          <a:p>
            <a:pPr marL="228600" indent="-228600">
              <a:lnSpc>
                <a:spcPct val="80000"/>
              </a:lnSpc>
              <a:spcBef>
                <a:spcPct val="50000"/>
              </a:spcBef>
            </a:pPr>
            <a:r>
              <a:rPr lang="en-US" dirty="0"/>
              <a:t>Communism</a:t>
            </a:r>
            <a:r>
              <a:rPr lang="tr-TR" dirty="0"/>
              <a:t> vs. </a:t>
            </a:r>
            <a:r>
              <a:rPr lang="tr-TR" dirty="0" err="1"/>
              <a:t>Capitalism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177037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350838" indent="-233363">
              <a:lnSpc>
                <a:spcPct val="90000"/>
              </a:lnSpc>
              <a:buFont typeface="Times" pitchFamily="18" charset="0"/>
              <a:buChar char="•"/>
            </a:pPr>
            <a:r>
              <a:rPr lang="en-US" sz="2800" dirty="0">
                <a:solidFill>
                  <a:srgbClr val="003300"/>
                </a:solidFill>
              </a:rPr>
              <a:t>U.S. Attorney General </a:t>
            </a:r>
            <a:r>
              <a:rPr lang="en-US" sz="2800" b="1" dirty="0">
                <a:solidFill>
                  <a:srgbClr val="003300"/>
                </a:solidFill>
              </a:rPr>
              <a:t>A. Mitchell Palmer</a:t>
            </a:r>
            <a:r>
              <a:rPr lang="en-US" sz="2800" dirty="0">
                <a:solidFill>
                  <a:srgbClr val="003300"/>
                </a:solidFill>
              </a:rPr>
              <a:t>, a former Progressive.</a:t>
            </a:r>
          </a:p>
          <a:p>
            <a:pPr marL="350838" indent="-233363">
              <a:lnSpc>
                <a:spcPct val="90000"/>
              </a:lnSpc>
              <a:buFont typeface="Times" pitchFamily="18" charset="0"/>
              <a:buChar char="•"/>
            </a:pPr>
            <a:r>
              <a:rPr lang="en-US" sz="2800" dirty="0">
                <a:solidFill>
                  <a:srgbClr val="003300"/>
                </a:solidFill>
              </a:rPr>
              <a:t>Palmer raids </a:t>
            </a:r>
            <a:endParaRPr lang="tr-TR" sz="2800" dirty="0">
              <a:solidFill>
                <a:srgbClr val="003300"/>
              </a:solidFill>
            </a:endParaRPr>
          </a:p>
          <a:p>
            <a:pPr marL="350838" indent="-233363">
              <a:lnSpc>
                <a:spcPct val="90000"/>
              </a:lnSpc>
              <a:buFont typeface="Times" pitchFamily="18" charset="0"/>
              <a:buChar char="•"/>
            </a:pPr>
            <a:r>
              <a:rPr lang="en-US" sz="2800" dirty="0">
                <a:solidFill>
                  <a:srgbClr val="003300"/>
                </a:solidFill>
              </a:rPr>
              <a:t>deportation</a:t>
            </a:r>
          </a:p>
          <a:p>
            <a:pPr marL="350838" indent="-233363">
              <a:lnSpc>
                <a:spcPct val="90000"/>
              </a:lnSpc>
              <a:buFont typeface="Times" pitchFamily="18" charset="0"/>
              <a:buChar char="•"/>
            </a:pPr>
            <a:r>
              <a:rPr lang="en-US" sz="2800" dirty="0">
                <a:solidFill>
                  <a:srgbClr val="003300"/>
                </a:solidFill>
              </a:rPr>
              <a:t>thousands were arrested and hundreds were deported by Palmer’s forces</a:t>
            </a:r>
          </a:p>
        </p:txBody>
      </p:sp>
    </p:spTree>
    <p:extLst>
      <p:ext uri="{BB962C8B-B14F-4D97-AF65-F5344CB8AC3E}">
        <p14:creationId xmlns:p14="http://schemas.microsoft.com/office/powerpoint/2010/main" val="29443704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New </a:t>
            </a:r>
            <a:r>
              <a:rPr lang="tr-TR" dirty="0" err="1"/>
              <a:t>Economic</a:t>
            </a:r>
            <a:r>
              <a:rPr lang="tr-TR" dirty="0"/>
              <a:t> </a:t>
            </a:r>
            <a:r>
              <a:rPr lang="tr-TR" dirty="0" err="1"/>
              <a:t>Developments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Henry Ford – Model T</a:t>
            </a:r>
          </a:p>
          <a:p>
            <a:r>
              <a:rPr lang="tr-TR" dirty="0" err="1"/>
              <a:t>assembly</a:t>
            </a:r>
            <a:r>
              <a:rPr lang="tr-TR" dirty="0"/>
              <a:t> </a:t>
            </a:r>
            <a:r>
              <a:rPr lang="tr-TR" dirty="0" err="1"/>
              <a:t>line</a:t>
            </a:r>
            <a:endParaRPr lang="tr-TR" dirty="0"/>
          </a:p>
          <a:p>
            <a:r>
              <a:rPr lang="en-US" dirty="0"/>
              <a:t>1929 - about 22 million cars in America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213675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47414" y="1700808"/>
            <a:ext cx="8229600" cy="2434282"/>
          </a:xfrm>
        </p:spPr>
        <p:txBody>
          <a:bodyPr/>
          <a:lstStyle/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Roaring</a:t>
            </a:r>
            <a:r>
              <a:rPr lang="tr-TR" dirty="0"/>
              <a:t> </a:t>
            </a:r>
            <a:r>
              <a:rPr lang="tr-TR" dirty="0" err="1"/>
              <a:t>Twenties</a:t>
            </a:r>
            <a:r>
              <a:rPr lang="tr-TR" dirty="0"/>
              <a:t> (</a:t>
            </a:r>
            <a:r>
              <a:rPr lang="tr-TR" dirty="0" err="1"/>
              <a:t>Jazz</a:t>
            </a:r>
            <a:r>
              <a:rPr lang="tr-TR" dirty="0"/>
              <a:t> Age)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9648258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Women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/>
              <a:t>n</a:t>
            </a:r>
            <a:r>
              <a:rPr lang="en-US" dirty="0" err="1"/>
              <a:t>ew</a:t>
            </a:r>
            <a:r>
              <a:rPr lang="en-US" dirty="0"/>
              <a:t> </a:t>
            </a:r>
            <a:r>
              <a:rPr lang="tr-TR" dirty="0"/>
              <a:t>o</a:t>
            </a:r>
            <a:r>
              <a:rPr lang="en-US" dirty="0" err="1"/>
              <a:t>pportunities</a:t>
            </a:r>
            <a:endParaRPr lang="en-US" dirty="0"/>
          </a:p>
          <a:p>
            <a:r>
              <a:rPr lang="en-US" dirty="0"/>
              <a:t>19th Amendment </a:t>
            </a:r>
          </a:p>
          <a:p>
            <a:r>
              <a:rPr lang="tr-TR" dirty="0" err="1"/>
              <a:t>women</a:t>
            </a:r>
            <a:r>
              <a:rPr lang="tr-TR" dirty="0"/>
              <a:t> </a:t>
            </a:r>
            <a:r>
              <a:rPr lang="tr-TR" dirty="0" err="1"/>
              <a:t>work</a:t>
            </a:r>
            <a:r>
              <a:rPr lang="tr-TR" dirty="0"/>
              <a:t> </a:t>
            </a:r>
            <a:r>
              <a:rPr lang="tr-TR" dirty="0" err="1"/>
              <a:t>again</a:t>
            </a:r>
            <a:r>
              <a:rPr lang="tr-TR" dirty="0"/>
              <a:t> - m</a:t>
            </a:r>
            <a:r>
              <a:rPr lang="en-US" dirty="0" err="1"/>
              <a:t>ostly</a:t>
            </a:r>
            <a:r>
              <a:rPr lang="en-US" dirty="0"/>
              <a:t> low paying jobs</a:t>
            </a:r>
          </a:p>
          <a:p>
            <a:r>
              <a:rPr lang="en-US" dirty="0"/>
              <a:t>new family roles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163297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Flapper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young woman in the 1920s who challenged traditional ideas of proper dress and behavior.</a:t>
            </a:r>
          </a:p>
          <a:p>
            <a:pPr lvl="1"/>
            <a:r>
              <a:rPr lang="en-US" dirty="0"/>
              <a:t>a lifestyle of independence and freedom</a:t>
            </a:r>
          </a:p>
          <a:p>
            <a:pPr lvl="1"/>
            <a:r>
              <a:rPr lang="en-US" dirty="0"/>
              <a:t>Not all women were flappers.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5851595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Urbanization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/>
              <a:t>a</a:t>
            </a:r>
            <a:r>
              <a:rPr lang="en-US" dirty="0"/>
              <a:t> growing divide between the cities and the countryside. </a:t>
            </a:r>
          </a:p>
          <a:p>
            <a:r>
              <a:rPr lang="en-US" dirty="0"/>
              <a:t>the values of rural America vs. urban America</a:t>
            </a:r>
          </a:p>
          <a:p>
            <a:r>
              <a:rPr lang="en-US" dirty="0"/>
              <a:t>Ku Klux Klan in the 1920s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7325094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Prohibition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WWI aided the prohibitionists </a:t>
            </a:r>
            <a:r>
              <a:rPr lang="en-US" dirty="0" err="1"/>
              <a:t>figh</a:t>
            </a:r>
            <a:r>
              <a:rPr lang="tr-TR" dirty="0"/>
              <a:t>t</a:t>
            </a:r>
          </a:p>
          <a:p>
            <a:r>
              <a:rPr lang="en-US" dirty="0"/>
              <a:t>Religious groups, Nativists, and women </a:t>
            </a:r>
            <a:endParaRPr lang="tr-TR" dirty="0"/>
          </a:p>
          <a:p>
            <a:r>
              <a:rPr lang="en-US" dirty="0"/>
              <a:t>the 18th amendment in 1919</a:t>
            </a:r>
          </a:p>
          <a:p>
            <a:r>
              <a:rPr lang="en-US" dirty="0"/>
              <a:t>bootleggers </a:t>
            </a:r>
            <a:endParaRPr lang="tr-TR" dirty="0"/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9428189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Mass Entertainment in the 1920s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radio</a:t>
            </a:r>
            <a:endParaRPr lang="tr-TR" dirty="0"/>
          </a:p>
          <a:p>
            <a:r>
              <a:rPr lang="tr-TR" dirty="0" err="1"/>
              <a:t>movies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5531058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Arts</a:t>
            </a:r>
            <a:r>
              <a:rPr lang="tr-TR" dirty="0"/>
              <a:t> of </a:t>
            </a:r>
            <a:r>
              <a:rPr lang="tr-TR" dirty="0" err="1"/>
              <a:t>the</a:t>
            </a:r>
            <a:r>
              <a:rPr lang="tr-TR" dirty="0"/>
              <a:t> 1920s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F. </a:t>
            </a:r>
            <a:r>
              <a:rPr lang="tr-TR" dirty="0" err="1"/>
              <a:t>Scott</a:t>
            </a:r>
            <a:r>
              <a:rPr lang="tr-TR" dirty="0"/>
              <a:t> Fitzgerald </a:t>
            </a:r>
          </a:p>
          <a:p>
            <a:r>
              <a:rPr lang="tr-TR" dirty="0" err="1"/>
              <a:t>Women</a:t>
            </a:r>
            <a:r>
              <a:rPr lang="tr-TR" dirty="0"/>
              <a:t> -&gt; </a:t>
            </a:r>
            <a:r>
              <a:rPr lang="tr-TR" dirty="0" err="1"/>
              <a:t>Willa</a:t>
            </a:r>
            <a:r>
              <a:rPr lang="tr-TR" dirty="0"/>
              <a:t> </a:t>
            </a:r>
            <a:r>
              <a:rPr lang="tr-TR" dirty="0" err="1"/>
              <a:t>Cather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Edith </a:t>
            </a:r>
            <a:r>
              <a:rPr lang="tr-TR" dirty="0" err="1"/>
              <a:t>Wharton</a:t>
            </a:r>
            <a:endParaRPr lang="tr-TR" dirty="0"/>
          </a:p>
          <a:p>
            <a:r>
              <a:rPr lang="tr-TR" dirty="0"/>
              <a:t>Ernest Hemingway </a:t>
            </a:r>
            <a:r>
              <a:rPr lang="tr-TR" dirty="0" err="1"/>
              <a:t>and</a:t>
            </a:r>
            <a:r>
              <a:rPr lang="tr-TR" dirty="0"/>
              <a:t> John </a:t>
            </a:r>
            <a:r>
              <a:rPr lang="tr-TR" dirty="0" err="1"/>
              <a:t>Dos</a:t>
            </a:r>
            <a:r>
              <a:rPr lang="tr-TR" dirty="0"/>
              <a:t> </a:t>
            </a:r>
            <a:r>
              <a:rPr lang="tr-TR" dirty="0" err="1"/>
              <a:t>Passos</a:t>
            </a:r>
            <a:r>
              <a:rPr lang="tr-TR" dirty="0"/>
              <a:t> -&gt; «</a:t>
            </a:r>
            <a:r>
              <a:rPr lang="tr-TR" dirty="0" err="1"/>
              <a:t>Lost</a:t>
            </a:r>
            <a:r>
              <a:rPr lang="tr-TR" dirty="0"/>
              <a:t> </a:t>
            </a:r>
            <a:r>
              <a:rPr lang="tr-TR" dirty="0" err="1"/>
              <a:t>Generation</a:t>
            </a:r>
            <a:r>
              <a:rPr lang="tr-TR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070184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/>
              <a:t>War Industrial Board</a:t>
            </a:r>
            <a:r>
              <a:rPr lang="en-US" dirty="0"/>
              <a:t> (WIB): </a:t>
            </a:r>
          </a:p>
          <a:p>
            <a:r>
              <a:rPr lang="en-US" dirty="0"/>
              <a:t>no steel, copper or other materials without their permission</a:t>
            </a:r>
          </a:p>
          <a:p>
            <a:r>
              <a:rPr lang="en-US" dirty="0"/>
              <a:t>military first, then civilians</a:t>
            </a:r>
          </a:p>
        </p:txBody>
      </p:sp>
    </p:spTree>
    <p:extLst>
      <p:ext uri="{BB962C8B-B14F-4D97-AF65-F5344CB8AC3E}">
        <p14:creationId xmlns:p14="http://schemas.microsoft.com/office/powerpoint/2010/main" val="20176263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63FB3-12DA-C1DE-9856-F50818A0B6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Source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8A5022-5274-D80D-1668-B03F4C2F54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Ayers, E. L., </a:t>
            </a:r>
            <a:r>
              <a:rPr lang="en-GB" dirty="0" err="1"/>
              <a:t>Schulzinger</a:t>
            </a:r>
            <a:r>
              <a:rPr lang="en-GB" dirty="0"/>
              <a:t>, R. D., de la Teja J.F. &amp; Gray White, D. (2009). </a:t>
            </a:r>
            <a:r>
              <a:rPr lang="en-GB" i="1" dirty="0"/>
              <a:t>American anthem: Modern American history</a:t>
            </a:r>
            <a:r>
              <a:rPr lang="en-GB" dirty="0"/>
              <a:t>. Orlando: Holt, Rinehart and Winston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2323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Food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Lever Food and Fuel Control Act</a:t>
            </a:r>
            <a:endParaRPr lang="tr-TR" dirty="0"/>
          </a:p>
          <a:p>
            <a:r>
              <a:rPr lang="tr-TR" dirty="0"/>
              <a:t>«</a:t>
            </a:r>
            <a:r>
              <a:rPr lang="tr-TR" dirty="0" err="1"/>
              <a:t>meatless</a:t>
            </a:r>
            <a:r>
              <a:rPr lang="tr-TR" dirty="0"/>
              <a:t> </a:t>
            </a:r>
            <a:r>
              <a:rPr lang="tr-TR" dirty="0" err="1"/>
              <a:t>Mondays</a:t>
            </a:r>
            <a:r>
              <a:rPr lang="tr-TR" dirty="0"/>
              <a:t>», «</a:t>
            </a:r>
            <a:r>
              <a:rPr lang="tr-TR" dirty="0" err="1"/>
              <a:t>wheatless</a:t>
            </a:r>
            <a:r>
              <a:rPr lang="tr-TR" dirty="0"/>
              <a:t> </a:t>
            </a:r>
            <a:r>
              <a:rPr lang="tr-TR" dirty="0" err="1"/>
              <a:t>Sundays</a:t>
            </a:r>
            <a:r>
              <a:rPr lang="tr-TR" dirty="0"/>
              <a:t>»</a:t>
            </a:r>
          </a:p>
          <a:p>
            <a:r>
              <a:rPr lang="tr-TR" dirty="0" err="1"/>
              <a:t>prohibition</a:t>
            </a:r>
            <a:r>
              <a:rPr lang="tr-TR" dirty="0"/>
              <a:t> of </a:t>
            </a:r>
            <a:r>
              <a:rPr lang="tr-TR" dirty="0" err="1"/>
              <a:t>alcohol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246089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Fuel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Daylight Savings time </a:t>
            </a:r>
            <a:endParaRPr lang="tr-TR" dirty="0"/>
          </a:p>
          <a:p>
            <a:r>
              <a:rPr lang="en-US" dirty="0"/>
              <a:t>“Gasless Sundays” and “Heatless Mondays”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227204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1551" y="18864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Influenza epidemic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1551" y="1340768"/>
            <a:ext cx="8229600" cy="4525963"/>
          </a:xfrm>
        </p:spPr>
        <p:txBody>
          <a:bodyPr/>
          <a:lstStyle/>
          <a:p>
            <a:r>
              <a:rPr lang="en-US" dirty="0"/>
              <a:t>serious epidemic of the flu </a:t>
            </a:r>
            <a:endParaRPr lang="tr-TR" dirty="0"/>
          </a:p>
          <a:p>
            <a:r>
              <a:rPr lang="en-US" dirty="0"/>
              <a:t>half of the American soldiers died from the flu</a:t>
            </a:r>
          </a:p>
          <a:p>
            <a:r>
              <a:rPr lang="en-US" dirty="0"/>
              <a:t>675,000 people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043926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Antiwar Speech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u="sng" dirty="0"/>
              <a:t>Espionage Act</a:t>
            </a:r>
            <a:r>
              <a:rPr lang="en-US" dirty="0"/>
              <a:t> in 1917 </a:t>
            </a:r>
            <a:r>
              <a:rPr lang="tr-TR" dirty="0"/>
              <a:t>-&gt; </a:t>
            </a:r>
            <a:r>
              <a:rPr lang="en-US" dirty="0"/>
              <a:t>punishment for helping the enemy</a:t>
            </a:r>
          </a:p>
          <a:p>
            <a:r>
              <a:rPr lang="en-US" dirty="0"/>
              <a:t>The </a:t>
            </a:r>
            <a:r>
              <a:rPr lang="en-US" b="1" u="sng" dirty="0"/>
              <a:t>Sedition Act</a:t>
            </a:r>
            <a:r>
              <a:rPr lang="en-US" dirty="0"/>
              <a:t> </a:t>
            </a:r>
            <a:r>
              <a:rPr lang="tr-TR" dirty="0"/>
              <a:t>-&gt; </a:t>
            </a:r>
            <a:r>
              <a:rPr lang="en-US" dirty="0"/>
              <a:t>it is illegal for Americans to “utter, print, write, or publish any disloyal or abusive language” that criticize the government or the military.</a:t>
            </a:r>
          </a:p>
          <a:p>
            <a:pPr lvl="1"/>
            <a:r>
              <a:rPr lang="en-US" dirty="0"/>
              <a:t>the first amendment rights</a:t>
            </a:r>
            <a:r>
              <a:rPr lang="tr-TR" dirty="0"/>
              <a:t>? </a:t>
            </a:r>
            <a:endParaRPr lang="en-US" dirty="0"/>
          </a:p>
          <a:p>
            <a:r>
              <a:rPr lang="en-US" b="1" u="sng" dirty="0" err="1"/>
              <a:t>Schenck</a:t>
            </a:r>
            <a:r>
              <a:rPr lang="en-US" b="1" u="sng" dirty="0"/>
              <a:t> v. United States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05800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Paris </a:t>
            </a:r>
            <a:r>
              <a:rPr lang="tr-TR" dirty="0" err="1"/>
              <a:t>Peace</a:t>
            </a:r>
            <a:r>
              <a:rPr lang="tr-TR" dirty="0"/>
              <a:t> Conference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Big Four: United States, Great Britain, France, and Italy.</a:t>
            </a:r>
            <a:endParaRPr lang="tr-TR" dirty="0"/>
          </a:p>
          <a:p>
            <a:r>
              <a:rPr lang="tr-TR" dirty="0" err="1"/>
              <a:t>Treaty</a:t>
            </a:r>
            <a:r>
              <a:rPr lang="tr-TR" dirty="0"/>
              <a:t> of </a:t>
            </a:r>
            <a:r>
              <a:rPr lang="tr-TR" dirty="0" err="1"/>
              <a:t>Versailles</a:t>
            </a:r>
            <a:endParaRPr lang="tr-TR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/>
              <a:t>Established the League of Nations</a:t>
            </a: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015843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Effects of World War 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Political:</a:t>
            </a:r>
          </a:p>
          <a:p>
            <a:pPr>
              <a:buFontTx/>
              <a:buChar char="-"/>
            </a:pPr>
            <a:r>
              <a:rPr lang="en-US" dirty="0"/>
              <a:t>Overthrow of monarchies in many European countries</a:t>
            </a:r>
            <a:endParaRPr lang="tr-TR" dirty="0"/>
          </a:p>
          <a:p>
            <a:pPr>
              <a:buFontTx/>
              <a:buChar char="-"/>
            </a:pPr>
            <a:r>
              <a:rPr lang="en-US" dirty="0"/>
              <a:t>Rise of the Bolsheviks in Russia</a:t>
            </a:r>
            <a:endParaRPr lang="tr-TR" dirty="0"/>
          </a:p>
          <a:p>
            <a:pPr>
              <a:buFontTx/>
              <a:buChar char="-"/>
            </a:pPr>
            <a:endParaRPr lang="en-US" dirty="0"/>
          </a:p>
          <a:p>
            <a:r>
              <a:rPr lang="en-US" b="1" dirty="0"/>
              <a:t>Economic:	</a:t>
            </a:r>
          </a:p>
          <a:p>
            <a:pPr>
              <a:buFontTx/>
              <a:buChar char="-"/>
            </a:pPr>
            <a:r>
              <a:rPr lang="en-US" dirty="0"/>
              <a:t>fall of European economies </a:t>
            </a:r>
            <a:endParaRPr lang="tr-TR" dirty="0"/>
          </a:p>
          <a:p>
            <a:pPr>
              <a:buFontTx/>
              <a:buChar char="-"/>
            </a:pPr>
            <a:r>
              <a:rPr lang="en-US" dirty="0"/>
              <a:t>United States - World’s leading economic power</a:t>
            </a:r>
            <a:endParaRPr lang="tr-TR" dirty="0"/>
          </a:p>
          <a:p>
            <a:pPr>
              <a:buFontTx/>
              <a:buChar char="-"/>
            </a:pPr>
            <a:r>
              <a:rPr lang="en-US" dirty="0"/>
              <a:t>United States </a:t>
            </a:r>
            <a:r>
              <a:rPr lang="tr-TR" dirty="0"/>
              <a:t>- </a:t>
            </a:r>
            <a:r>
              <a:rPr lang="tr-TR" dirty="0" err="1"/>
              <a:t>inflation</a:t>
            </a:r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79998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r>
              <a:rPr lang="en-US" b="1" dirty="0"/>
              <a:t>Social:</a:t>
            </a:r>
          </a:p>
          <a:p>
            <a:pPr lvl="1"/>
            <a:r>
              <a:rPr lang="en-US" dirty="0"/>
              <a:t>Women’s contributions - </a:t>
            </a:r>
            <a:r>
              <a:rPr lang="en-US" b="1" u="sng" dirty="0"/>
              <a:t>19</a:t>
            </a:r>
            <a:r>
              <a:rPr lang="en-US" b="1" u="sng" baseline="30000" dirty="0"/>
              <a:t>th</a:t>
            </a:r>
            <a:r>
              <a:rPr lang="en-US" b="1" u="sng" dirty="0"/>
              <a:t> Amendment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Many </a:t>
            </a:r>
            <a:r>
              <a:rPr lang="en-US" b="1" u="sng" dirty="0"/>
              <a:t>African Americans moved North</a:t>
            </a:r>
            <a:r>
              <a:rPr lang="en-US" dirty="0"/>
              <a:t> to find jobs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b="1" dirty="0"/>
              <a:t>Europe:</a:t>
            </a:r>
          </a:p>
          <a:p>
            <a:pPr lvl="1"/>
            <a:r>
              <a:rPr lang="en-US" dirty="0"/>
              <a:t>a great number of men died.</a:t>
            </a:r>
          </a:p>
          <a:p>
            <a:pPr lvl="1"/>
            <a:r>
              <a:rPr lang="en-US" dirty="0"/>
              <a:t>Great Britain is in debt to the USA</a:t>
            </a:r>
          </a:p>
          <a:p>
            <a:pPr lvl="1"/>
            <a:r>
              <a:rPr lang="en-US" dirty="0"/>
              <a:t>France in a terrible state</a:t>
            </a:r>
          </a:p>
          <a:p>
            <a:pPr lvl="1"/>
            <a:r>
              <a:rPr lang="en-US" dirty="0"/>
              <a:t>Treaty of Versailles - Germany.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523141291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5092</TotalTime>
  <Words>548</Words>
  <Application>Microsoft Macintosh PowerPoint</Application>
  <PresentationFormat>On-screen Show (4:3)</PresentationFormat>
  <Paragraphs>88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</vt:lpstr>
      <vt:lpstr>Ofis Teması</vt:lpstr>
      <vt:lpstr>Economy </vt:lpstr>
      <vt:lpstr>PowerPoint Presentation</vt:lpstr>
      <vt:lpstr>Food</vt:lpstr>
      <vt:lpstr>Fuel</vt:lpstr>
      <vt:lpstr>Influenza epidemic</vt:lpstr>
      <vt:lpstr>Antiwar Speech</vt:lpstr>
      <vt:lpstr>Paris Peace Conference</vt:lpstr>
      <vt:lpstr>Effects of World War I</vt:lpstr>
      <vt:lpstr>PowerPoint Presentation</vt:lpstr>
      <vt:lpstr>Communism</vt:lpstr>
      <vt:lpstr>PowerPoint Presentation</vt:lpstr>
      <vt:lpstr>New Economic Developments</vt:lpstr>
      <vt:lpstr>The Roaring Twenties (Jazz Age)</vt:lpstr>
      <vt:lpstr>Women</vt:lpstr>
      <vt:lpstr>The Flapper</vt:lpstr>
      <vt:lpstr>Urbanization</vt:lpstr>
      <vt:lpstr>Prohibition</vt:lpstr>
      <vt:lpstr>Mass Entertainment in the 1920s</vt:lpstr>
      <vt:lpstr>Arts of the 1920s</vt:lpstr>
      <vt:lpstr>Source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Merve</dc:creator>
  <cp:lastModifiedBy>Microsoft Office User</cp:lastModifiedBy>
  <cp:revision>15</cp:revision>
  <dcterms:created xsi:type="dcterms:W3CDTF">2019-03-28T18:50:37Z</dcterms:created>
  <dcterms:modified xsi:type="dcterms:W3CDTF">2025-04-07T07:31:26Z</dcterms:modified>
</cp:coreProperties>
</file>