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6"/>
  </p:normalViewPr>
  <p:slideViewPr>
    <p:cSldViewPr>
      <p:cViewPr varScale="1">
        <p:scale>
          <a:sx n="103" d="100"/>
          <a:sy n="103" d="100"/>
        </p:scale>
        <p:origin x="188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err="1"/>
              <a:t>Harlem</a:t>
            </a:r>
            <a:r>
              <a:rPr lang="tr-TR" dirty="0"/>
              <a:t> </a:t>
            </a:r>
            <a:r>
              <a:rPr lang="tr-TR" dirty="0" err="1"/>
              <a:t>Renaissance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26340AE-3237-BA62-1F14-11A84980F5F5}"/>
              </a:ext>
            </a:extLst>
          </p:cNvPr>
          <p:cNvSpPr txBox="1">
            <a:spLocks/>
          </p:cNvSpPr>
          <p:nvPr/>
        </p:nvSpPr>
        <p:spPr>
          <a:xfrm>
            <a:off x="1074440" y="5805264"/>
            <a:ext cx="6995120" cy="460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Source: Ayers, E. L., </a:t>
            </a:r>
            <a:r>
              <a:rPr lang="en-GB" sz="1000" dirty="0" err="1"/>
              <a:t>Schulzinger</a:t>
            </a:r>
            <a:r>
              <a:rPr lang="en-GB" sz="1000" dirty="0"/>
              <a:t>, R. D., de la Teja J.F. &amp; Gray White, D. (2009). </a:t>
            </a:r>
            <a:r>
              <a:rPr lang="en-GB" sz="1000" i="1" dirty="0"/>
              <a:t>American anthem: Modern American history</a:t>
            </a:r>
            <a:r>
              <a:rPr lang="en-GB" sz="1000" dirty="0"/>
              <a:t>. Orlando: Holt, Rinehart and Winston. Educational purposes only.</a:t>
            </a:r>
          </a:p>
        </p:txBody>
      </p:sp>
    </p:spTree>
    <p:extLst>
      <p:ext uri="{BB962C8B-B14F-4D97-AF65-F5344CB8AC3E}">
        <p14:creationId xmlns:p14="http://schemas.microsoft.com/office/powerpoint/2010/main" val="290560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What</a:t>
            </a:r>
            <a:r>
              <a:rPr lang="tr-TR" dirty="0"/>
              <a:t> is it?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The Harlem Renaissance is the transformation and revival of African American social thought which was expressed through </a:t>
            </a:r>
          </a:p>
          <a:p>
            <a:pPr lvl="1">
              <a:lnSpc>
                <a:spcPct val="90000"/>
              </a:lnSpc>
            </a:pPr>
            <a:r>
              <a:rPr lang="en-US" sz="3200" dirty="0"/>
              <a:t>Paintings</a:t>
            </a:r>
          </a:p>
          <a:p>
            <a:pPr lvl="1">
              <a:lnSpc>
                <a:spcPct val="90000"/>
              </a:lnSpc>
            </a:pPr>
            <a:r>
              <a:rPr lang="en-US" sz="3200" dirty="0"/>
              <a:t>Music </a:t>
            </a:r>
          </a:p>
          <a:p>
            <a:pPr lvl="1">
              <a:lnSpc>
                <a:spcPct val="90000"/>
              </a:lnSpc>
            </a:pPr>
            <a:r>
              <a:rPr lang="en-US" sz="3200" dirty="0"/>
              <a:t>Dance </a:t>
            </a:r>
          </a:p>
          <a:p>
            <a:pPr lvl="1">
              <a:lnSpc>
                <a:spcPct val="90000"/>
              </a:lnSpc>
            </a:pPr>
            <a:r>
              <a:rPr lang="en-US" sz="3200" dirty="0"/>
              <a:t>Theater</a:t>
            </a:r>
          </a:p>
          <a:p>
            <a:pPr lvl="1">
              <a:lnSpc>
                <a:spcPct val="90000"/>
              </a:lnSpc>
            </a:pPr>
            <a:r>
              <a:rPr lang="en-US" sz="3200" dirty="0"/>
              <a:t>Literature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03613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Great Migration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3300"/>
                </a:solidFill>
              </a:rPr>
              <a:t>Beginning around 1910</a:t>
            </a:r>
            <a:r>
              <a:rPr lang="tr-TR" dirty="0">
                <a:solidFill>
                  <a:srgbClr val="003300"/>
                </a:solidFill>
              </a:rPr>
              <a:t> - </a:t>
            </a:r>
            <a:r>
              <a:rPr lang="en-US" dirty="0">
                <a:solidFill>
                  <a:srgbClr val="003300"/>
                </a:solidFill>
              </a:rPr>
              <a:t>Harlem, New York</a:t>
            </a:r>
            <a:endParaRPr lang="tr-TR" dirty="0">
              <a:solidFill>
                <a:srgbClr val="0033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dirty="0">
                <a:solidFill>
                  <a:srgbClr val="003300"/>
                </a:solidFill>
              </a:rPr>
              <a:t>freedom and better jobs</a:t>
            </a:r>
            <a:endParaRPr lang="tr-TR" dirty="0">
              <a:solidFill>
                <a:srgbClr val="003300"/>
              </a:solidFill>
            </a:endParaRP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667037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African Americans after World War 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opportunities in the North but also racism</a:t>
            </a:r>
          </a:p>
          <a:p>
            <a:r>
              <a:rPr lang="en-US" dirty="0"/>
              <a:t>a shortage of jobs </a:t>
            </a:r>
            <a:r>
              <a:rPr lang="tr-TR" dirty="0" err="1"/>
              <a:t>because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war</a:t>
            </a:r>
            <a:endParaRPr lang="en-US" dirty="0"/>
          </a:p>
          <a:p>
            <a:r>
              <a:rPr lang="en-US" dirty="0"/>
              <a:t>many acts of racial violence in 1919</a:t>
            </a:r>
            <a:r>
              <a:rPr lang="tr-TR" dirty="0"/>
              <a:t> – </a:t>
            </a:r>
            <a:r>
              <a:rPr lang="tr-TR" dirty="0" err="1"/>
              <a:t>Red</a:t>
            </a:r>
            <a:r>
              <a:rPr lang="tr-TR" dirty="0"/>
              <a:t> </a:t>
            </a:r>
            <a:r>
              <a:rPr lang="tr-TR" dirty="0" err="1"/>
              <a:t>Summer</a:t>
            </a:r>
            <a:endParaRPr lang="en-US" dirty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05565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/>
          </a:bodyPr>
          <a:lstStyle/>
          <a:p>
            <a:r>
              <a:rPr lang="en-US" dirty="0"/>
              <a:t>changing expectations of African Americans</a:t>
            </a:r>
          </a:p>
          <a:p>
            <a:r>
              <a:rPr lang="tr-TR" dirty="0"/>
              <a:t>They </a:t>
            </a:r>
            <a:r>
              <a:rPr lang="tr-TR" dirty="0" err="1"/>
              <a:t>fought</a:t>
            </a:r>
            <a:r>
              <a:rPr lang="tr-TR" dirty="0"/>
              <a:t> </a:t>
            </a:r>
            <a:r>
              <a:rPr lang="en-US" dirty="0"/>
              <a:t>overseas in</a:t>
            </a:r>
            <a:r>
              <a:rPr lang="tr-TR" dirty="0"/>
              <a:t> WWI</a:t>
            </a:r>
            <a:endParaRPr lang="en-US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44228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Life in Harlem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ct val="40000"/>
              </a:spcBef>
            </a:pPr>
            <a:r>
              <a:rPr lang="en-US" dirty="0">
                <a:solidFill>
                  <a:srgbClr val="003300"/>
                </a:solidFill>
              </a:rPr>
              <a:t>about 200</a:t>
            </a:r>
            <a:r>
              <a:rPr lang="tr-TR" dirty="0">
                <a:solidFill>
                  <a:srgbClr val="003300"/>
                </a:solidFill>
              </a:rPr>
              <a:t>.</a:t>
            </a:r>
            <a:r>
              <a:rPr lang="en-US" dirty="0">
                <a:solidFill>
                  <a:srgbClr val="003300"/>
                </a:solidFill>
              </a:rPr>
              <a:t>000 African Americans in the city</a:t>
            </a:r>
          </a:p>
          <a:p>
            <a:pPr>
              <a:spcBef>
                <a:spcPct val="40000"/>
              </a:spcBef>
            </a:pPr>
            <a:r>
              <a:rPr lang="en-US" dirty="0">
                <a:solidFill>
                  <a:srgbClr val="003300"/>
                </a:solidFill>
              </a:rPr>
              <a:t>Harlem</a:t>
            </a:r>
            <a:r>
              <a:rPr lang="tr-TR" dirty="0">
                <a:solidFill>
                  <a:srgbClr val="003300"/>
                </a:solidFill>
              </a:rPr>
              <a:t> - </a:t>
            </a:r>
            <a:r>
              <a:rPr lang="en-US" dirty="0">
                <a:solidFill>
                  <a:srgbClr val="003300"/>
                </a:solidFill>
              </a:rPr>
              <a:t>the unofficial capital of African American culture </a:t>
            </a:r>
          </a:p>
          <a:p>
            <a:pPr>
              <a:spcBef>
                <a:spcPct val="40000"/>
              </a:spcBef>
            </a:pPr>
            <a:r>
              <a:rPr lang="en-US" dirty="0">
                <a:solidFill>
                  <a:srgbClr val="003300"/>
                </a:solidFill>
              </a:rPr>
              <a:t>W.E.B. Du Bois</a:t>
            </a:r>
          </a:p>
          <a:p>
            <a:pPr>
              <a:spcBef>
                <a:spcPct val="40000"/>
              </a:spcBef>
            </a:pPr>
            <a:r>
              <a:rPr lang="en-US" dirty="0">
                <a:solidFill>
                  <a:srgbClr val="003300"/>
                </a:solidFill>
              </a:rPr>
              <a:t>In 1909 </a:t>
            </a:r>
            <a:r>
              <a:rPr lang="tr-TR" dirty="0">
                <a:solidFill>
                  <a:srgbClr val="003300"/>
                </a:solidFill>
              </a:rPr>
              <a:t>- </a:t>
            </a:r>
            <a:r>
              <a:rPr lang="en-US" dirty="0">
                <a:solidFill>
                  <a:srgbClr val="003300"/>
                </a:solidFill>
              </a:rPr>
              <a:t>the National Association for the Advancement of Colored People (NAACP) in New York City</a:t>
            </a:r>
          </a:p>
          <a:p>
            <a:pPr>
              <a:spcBef>
                <a:spcPct val="40000"/>
              </a:spcBef>
            </a:pPr>
            <a:r>
              <a:rPr lang="en-US" i="1" dirty="0">
                <a:solidFill>
                  <a:srgbClr val="003300"/>
                </a:solidFill>
              </a:rPr>
              <a:t>The Crisis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74403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Renaissance in Harlem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Alain</a:t>
            </a:r>
            <a:r>
              <a:rPr lang="tr-TR" dirty="0"/>
              <a:t> Locke - </a:t>
            </a:r>
            <a:r>
              <a:rPr lang="tr-TR" dirty="0" err="1"/>
              <a:t>educator</a:t>
            </a:r>
            <a:r>
              <a:rPr lang="tr-TR" dirty="0"/>
              <a:t>, </a:t>
            </a:r>
            <a:r>
              <a:rPr lang="tr-TR" dirty="0" err="1"/>
              <a:t>writer</a:t>
            </a:r>
            <a:r>
              <a:rPr lang="tr-TR" dirty="0"/>
              <a:t>,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philosopher</a:t>
            </a:r>
            <a:endParaRPr lang="tr-TR" dirty="0"/>
          </a:p>
          <a:p>
            <a:r>
              <a:rPr lang="en-US" dirty="0"/>
              <a:t>Zora Neale Hurston</a:t>
            </a:r>
            <a:r>
              <a:rPr lang="tr-TR" dirty="0"/>
              <a:t> – </a:t>
            </a:r>
            <a:r>
              <a:rPr lang="tr-TR" i="1" dirty="0" err="1"/>
              <a:t>Their</a:t>
            </a:r>
            <a:r>
              <a:rPr lang="tr-TR" i="1" dirty="0"/>
              <a:t> </a:t>
            </a:r>
            <a:r>
              <a:rPr lang="tr-TR" i="1" dirty="0" err="1"/>
              <a:t>Eyes</a:t>
            </a:r>
            <a:r>
              <a:rPr lang="tr-TR" i="1" dirty="0"/>
              <a:t> </a:t>
            </a:r>
            <a:r>
              <a:rPr lang="tr-TR" i="1" dirty="0" err="1"/>
              <a:t>were</a:t>
            </a:r>
            <a:r>
              <a:rPr lang="tr-TR" i="1" dirty="0"/>
              <a:t> </a:t>
            </a:r>
            <a:r>
              <a:rPr lang="tr-TR" i="1" dirty="0" err="1"/>
              <a:t>Watching</a:t>
            </a:r>
            <a:r>
              <a:rPr lang="tr-TR" i="1" dirty="0"/>
              <a:t> </a:t>
            </a:r>
            <a:r>
              <a:rPr lang="tr-TR" i="1" dirty="0" err="1"/>
              <a:t>God</a:t>
            </a:r>
            <a:endParaRPr lang="tr-TR" i="1" dirty="0"/>
          </a:p>
          <a:p>
            <a:r>
              <a:rPr lang="tr-TR" dirty="0" err="1"/>
              <a:t>Langston</a:t>
            </a:r>
            <a:r>
              <a:rPr lang="tr-TR" dirty="0"/>
              <a:t> </a:t>
            </a:r>
            <a:r>
              <a:rPr lang="tr-TR" dirty="0" err="1"/>
              <a:t>Hughes</a:t>
            </a:r>
            <a:r>
              <a:rPr lang="tr-TR" dirty="0"/>
              <a:t>- </a:t>
            </a:r>
            <a:r>
              <a:rPr lang="tr-TR" dirty="0" err="1"/>
              <a:t>poet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writer</a:t>
            </a:r>
            <a:endParaRPr lang="tr-TR" dirty="0"/>
          </a:p>
          <a:p>
            <a:r>
              <a:rPr lang="tr-TR" dirty="0"/>
              <a:t>Black </a:t>
            </a:r>
            <a:r>
              <a:rPr lang="tr-TR" dirty="0" err="1"/>
              <a:t>artists</a:t>
            </a:r>
            <a:r>
              <a:rPr lang="tr-TR" dirty="0"/>
              <a:t> - </a:t>
            </a:r>
            <a:r>
              <a:rPr lang="en-US" dirty="0"/>
              <a:t>William H. Johnson, Aaron Douglas and Jacob Lawrence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762177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Performers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musicians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Paul Robeson </a:t>
            </a:r>
          </a:p>
          <a:p>
            <a:r>
              <a:rPr lang="tr-TR" dirty="0" err="1"/>
              <a:t>jazz</a:t>
            </a:r>
            <a:r>
              <a:rPr lang="tr-TR" dirty="0"/>
              <a:t> </a:t>
            </a:r>
            <a:r>
              <a:rPr lang="tr-TR" dirty="0" err="1"/>
              <a:t>music</a:t>
            </a:r>
            <a:endParaRPr lang="tr-TR" dirty="0"/>
          </a:p>
          <a:p>
            <a:r>
              <a:rPr lang="tr-TR" dirty="0"/>
              <a:t>Louis Armstrong</a:t>
            </a:r>
          </a:p>
          <a:p>
            <a:r>
              <a:rPr lang="en-US" dirty="0"/>
              <a:t>Bessie Smith, Cab Calloway, and composers Duke Ellington and Fats Waller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19217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helped to redefine what people understood from African American culture</a:t>
            </a:r>
            <a:endParaRPr lang="tr-TR" dirty="0"/>
          </a:p>
          <a:p>
            <a:r>
              <a:rPr lang="en-US" dirty="0"/>
              <a:t>integration of black and white cultures</a:t>
            </a:r>
            <a:endParaRPr lang="tr-TR" dirty="0"/>
          </a:p>
          <a:p>
            <a:r>
              <a:rPr lang="en-US" dirty="0"/>
              <a:t>pathway to the Civil Rights Movement of the 1950s and 60s</a:t>
            </a:r>
          </a:p>
          <a:p>
            <a:endParaRPr lang="en-US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89146787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272</Words>
  <Application>Microsoft Macintosh PowerPoint</Application>
  <PresentationFormat>On-screen Show (4:3)</PresentationFormat>
  <Paragraphs>37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Ofis Teması</vt:lpstr>
      <vt:lpstr>Harlem Renaissance</vt:lpstr>
      <vt:lpstr>What is it?</vt:lpstr>
      <vt:lpstr>The Great Migration</vt:lpstr>
      <vt:lpstr>African Americans after World War I</vt:lpstr>
      <vt:lpstr>PowerPoint Presentation</vt:lpstr>
      <vt:lpstr>Life in Harlem</vt:lpstr>
      <vt:lpstr>A Renaissance in Harlem</vt:lpstr>
      <vt:lpstr>Performers and musicians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Harlem Renaissance</dc:title>
  <dc:creator>Merve</dc:creator>
  <cp:lastModifiedBy>Microsoft Office User</cp:lastModifiedBy>
  <cp:revision>8</cp:revision>
  <dcterms:created xsi:type="dcterms:W3CDTF">2019-04-19T04:34:19Z</dcterms:created>
  <dcterms:modified xsi:type="dcterms:W3CDTF">2025-04-07T07:36:41Z</dcterms:modified>
</cp:coreProperties>
</file>