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78" r:id="rId8"/>
    <p:sldId id="279" r:id="rId9"/>
    <p:sldId id="280" r:id="rId10"/>
    <p:sldId id="283" r:id="rId11"/>
    <p:sldId id="285" r:id="rId1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063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279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05873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8468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056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92914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2853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4156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5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9487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5370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F32F3-0AB8-49E7-97A9-0137DF8CD523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6A5B4-3127-4152-974E-22E0EB3850E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6808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New </a:t>
            </a:r>
            <a:r>
              <a:rPr lang="tr-TR" dirty="0" err="1"/>
              <a:t>Deal</a:t>
            </a:r>
            <a:r>
              <a:rPr lang="tr-TR" dirty="0"/>
              <a:t> / WWII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C8B1257-F5AD-03E1-AE2C-85550A8127C3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</a:t>
            </a:r>
            <a:r>
              <a:rPr lang="en-GB" sz="1000"/>
              <a:t>purposes only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20666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World </a:t>
            </a:r>
            <a:r>
              <a:rPr lang="tr-TR" dirty="0" err="1"/>
              <a:t>War</a:t>
            </a:r>
            <a:r>
              <a:rPr lang="tr-TR" dirty="0"/>
              <a:t> II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European</a:t>
            </a:r>
            <a:r>
              <a:rPr lang="tr-TR" dirty="0"/>
              <a:t> </a:t>
            </a:r>
            <a:r>
              <a:rPr lang="tr-TR" dirty="0" err="1"/>
              <a:t>economy</a:t>
            </a:r>
            <a:r>
              <a:rPr lang="tr-TR" dirty="0"/>
              <a:t> </a:t>
            </a:r>
            <a:r>
              <a:rPr lang="tr-TR" dirty="0" err="1"/>
              <a:t>was</a:t>
            </a:r>
            <a:r>
              <a:rPr lang="tr-TR" dirty="0"/>
              <a:t> in </a:t>
            </a:r>
            <a:r>
              <a:rPr lang="tr-TR" dirty="0" err="1"/>
              <a:t>ruins</a:t>
            </a:r>
            <a:r>
              <a:rPr lang="tr-TR" dirty="0"/>
              <a:t>, </a:t>
            </a:r>
            <a:r>
              <a:rPr lang="tr-TR" dirty="0" err="1"/>
              <a:t>especially</a:t>
            </a:r>
            <a:r>
              <a:rPr lang="tr-TR" dirty="0"/>
              <a:t> in Germany</a:t>
            </a:r>
          </a:p>
          <a:p>
            <a:r>
              <a:rPr lang="tr-TR" dirty="0" err="1"/>
              <a:t>rise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totalitarian</a:t>
            </a:r>
            <a:r>
              <a:rPr lang="tr-TR" dirty="0"/>
              <a:t> </a:t>
            </a:r>
            <a:r>
              <a:rPr lang="tr-TR" dirty="0" err="1"/>
              <a:t>leaders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6548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Adolf Hitler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003300"/>
                </a:solidFill>
              </a:rPr>
              <a:t>Adolf Hitler</a:t>
            </a:r>
            <a:r>
              <a:rPr lang="en-US" sz="2400" dirty="0">
                <a:solidFill>
                  <a:srgbClr val="003300"/>
                </a:solidFill>
              </a:rPr>
              <a:t> </a:t>
            </a:r>
            <a:endParaRPr lang="tr-TR" sz="2400" dirty="0">
              <a:solidFill>
                <a:srgbClr val="003300"/>
              </a:solidFill>
            </a:endParaRPr>
          </a:p>
          <a:p>
            <a:r>
              <a:rPr lang="en-US" sz="2400" dirty="0">
                <a:solidFill>
                  <a:srgbClr val="003300"/>
                </a:solidFill>
              </a:rPr>
              <a:t>the National Socialists, or Nazis</a:t>
            </a:r>
          </a:p>
          <a:p>
            <a:r>
              <a:rPr lang="en-US" sz="2400" dirty="0">
                <a:solidFill>
                  <a:srgbClr val="003300"/>
                </a:solidFill>
              </a:rPr>
              <a:t>In prison, wrote </a:t>
            </a:r>
            <a:r>
              <a:rPr lang="en-US" sz="2400" i="1" dirty="0">
                <a:solidFill>
                  <a:srgbClr val="003300"/>
                </a:solidFill>
              </a:rPr>
              <a:t>Mein Kampf</a:t>
            </a:r>
            <a:endParaRPr lang="en-US" sz="2400" dirty="0">
              <a:solidFill>
                <a:srgbClr val="003300"/>
              </a:solidFill>
            </a:endParaRPr>
          </a:p>
          <a:p>
            <a:pPr marL="685800" lvl="1" indent="-228600"/>
            <a:r>
              <a:rPr lang="en-US" sz="2400" dirty="0">
                <a:solidFill>
                  <a:srgbClr val="003300"/>
                </a:solidFill>
              </a:rPr>
              <a:t>Believed in the racial superiority of Germans</a:t>
            </a:r>
          </a:p>
          <a:p>
            <a:pPr marL="685800" lvl="1" indent="-228600"/>
            <a:r>
              <a:rPr lang="en-US" sz="2400" dirty="0">
                <a:solidFill>
                  <a:srgbClr val="003300"/>
                </a:solidFill>
              </a:rPr>
              <a:t>Blamed the Jews for the </a:t>
            </a:r>
            <a:r>
              <a:rPr lang="en-US" sz="2400">
                <a:solidFill>
                  <a:srgbClr val="003300"/>
                </a:solidFill>
              </a:rPr>
              <a:t>problems Germany had</a:t>
            </a:r>
            <a:endParaRPr lang="en-US" sz="2400" dirty="0">
              <a:solidFill>
                <a:srgbClr val="003300"/>
              </a:solidFill>
            </a:endParaRPr>
          </a:p>
          <a:p>
            <a:r>
              <a:rPr lang="en-US" sz="2400" dirty="0">
                <a:solidFill>
                  <a:srgbClr val="003300"/>
                </a:solidFill>
              </a:rPr>
              <a:t>Germany’s chancellor in 1933</a:t>
            </a:r>
          </a:p>
          <a:p>
            <a:r>
              <a:rPr lang="en-US" sz="2400" dirty="0">
                <a:solidFill>
                  <a:srgbClr val="003300"/>
                </a:solidFill>
              </a:rPr>
              <a:t>a totalitarian dictatorship</a:t>
            </a:r>
          </a:p>
          <a:p>
            <a:r>
              <a:rPr lang="en-US" sz="2400" dirty="0">
                <a:solidFill>
                  <a:srgbClr val="003300"/>
                </a:solidFill>
              </a:rPr>
              <a:t>a secret German military</a:t>
            </a:r>
          </a:p>
        </p:txBody>
      </p:sp>
    </p:spTree>
    <p:extLst>
      <p:ext uri="{BB962C8B-B14F-4D97-AF65-F5344CB8AC3E}">
        <p14:creationId xmlns:p14="http://schemas.microsoft.com/office/powerpoint/2010/main" val="318584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Election of 1932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3300"/>
                </a:solidFill>
              </a:rPr>
              <a:t>Americans blamed President Hoover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en-US" b="1" dirty="0"/>
              <a:t>Franklin Delano Roosevelt </a:t>
            </a:r>
            <a:r>
              <a:rPr lang="en-US" dirty="0"/>
              <a:t>won the</a:t>
            </a:r>
            <a:r>
              <a:rPr lang="tr-TR" dirty="0"/>
              <a:t> </a:t>
            </a:r>
            <a:r>
              <a:rPr lang="en-US" dirty="0"/>
              <a:t>Democratic Party’s nomination. 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5208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FDR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Franklin D. Roosevelt</a:t>
            </a:r>
          </a:p>
          <a:p>
            <a:r>
              <a:rPr lang="tr-TR" dirty="0" err="1"/>
              <a:t>cheerful</a:t>
            </a:r>
            <a:r>
              <a:rPr lang="tr-TR" dirty="0"/>
              <a:t>, </a:t>
            </a:r>
            <a:r>
              <a:rPr lang="tr-TR" dirty="0" err="1"/>
              <a:t>optimistic</a:t>
            </a:r>
            <a:endParaRPr lang="tr-TR" dirty="0"/>
          </a:p>
          <a:p>
            <a:r>
              <a:rPr lang="tr-TR" dirty="0" err="1"/>
              <a:t>fireside</a:t>
            </a:r>
            <a:r>
              <a:rPr lang="tr-TR" dirty="0"/>
              <a:t> </a:t>
            </a:r>
            <a:r>
              <a:rPr lang="tr-TR" dirty="0" err="1"/>
              <a:t>chats</a:t>
            </a:r>
            <a:endParaRPr lang="tr-TR" dirty="0"/>
          </a:p>
          <a:p>
            <a:r>
              <a:rPr lang="en-US" dirty="0"/>
              <a:t>government-regulated economy</a:t>
            </a:r>
          </a:p>
          <a:p>
            <a:r>
              <a:rPr lang="en-US" dirty="0"/>
              <a:t>Eleanor Roosevelt 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</a:t>
            </a:r>
          </a:p>
          <a:p>
            <a:pPr>
              <a:buFontTx/>
              <a:buChar char="-"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998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Banking Crisis</a:t>
            </a:r>
            <a:endParaRPr lang="tr-TR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Temporarily closed all the banks to stop panic</a:t>
            </a:r>
          </a:p>
          <a:p>
            <a:r>
              <a:rPr lang="en-US" dirty="0"/>
              <a:t>the Emergency Banking Act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3678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Hundred Days</a:t>
            </a:r>
            <a:endParaRPr lang="tr-TR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Critical period of government activity</a:t>
            </a:r>
          </a:p>
          <a:p>
            <a:r>
              <a:rPr lang="en-US" dirty="0"/>
              <a:t>The New Deal</a:t>
            </a:r>
          </a:p>
          <a:p>
            <a:r>
              <a:rPr lang="en-US" dirty="0"/>
              <a:t>promised relief, recovery and reforms.</a:t>
            </a:r>
          </a:p>
          <a:p>
            <a:endParaRPr lang="en-US" dirty="0"/>
          </a:p>
          <a:p>
            <a:r>
              <a:rPr lang="en-US" dirty="0"/>
              <a:t>New Deal – helping people and economy, reforms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29536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Second New </a:t>
            </a:r>
            <a:r>
              <a:rPr lang="tr-TR" dirty="0" err="1"/>
              <a:t>Deal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Second Hundred Days</a:t>
            </a:r>
            <a:endParaRPr lang="tr-TR" dirty="0"/>
          </a:p>
          <a:p>
            <a:r>
              <a:rPr lang="en-US" dirty="0">
                <a:solidFill>
                  <a:srgbClr val="003300"/>
                </a:solidFill>
              </a:rPr>
              <a:t>spring of 1935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tr-TR" dirty="0" err="1"/>
              <a:t>taxes</a:t>
            </a:r>
            <a:r>
              <a:rPr lang="tr-TR" dirty="0"/>
              <a:t> on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wealthy</a:t>
            </a:r>
            <a:endParaRPr lang="tr-TR" dirty="0"/>
          </a:p>
          <a:p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relief</a:t>
            </a:r>
            <a:r>
              <a:rPr lang="tr-TR" dirty="0"/>
              <a:t> </a:t>
            </a:r>
            <a:r>
              <a:rPr lang="tr-TR" dirty="0" err="1"/>
              <a:t>programs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5379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Popular Entertainment 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Movies</a:t>
            </a:r>
          </a:p>
          <a:p>
            <a:r>
              <a:rPr lang="en-US" dirty="0"/>
              <a:t>to escape the depression</a:t>
            </a:r>
          </a:p>
          <a:p>
            <a:r>
              <a:rPr lang="en-US" dirty="0"/>
              <a:t>musicals and comedies </a:t>
            </a:r>
            <a:endParaRPr lang="tr-TR" dirty="0"/>
          </a:p>
          <a:p>
            <a:r>
              <a:rPr lang="en-US" dirty="0"/>
              <a:t>Animation and </a:t>
            </a:r>
            <a:r>
              <a:rPr lang="en-US" dirty="0" err="1"/>
              <a:t>colo</a:t>
            </a:r>
            <a:r>
              <a:rPr lang="tr-TR" dirty="0"/>
              <a:t>u</a:t>
            </a:r>
            <a:r>
              <a:rPr lang="en-US" dirty="0"/>
              <a:t>r photography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4163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Radio</a:t>
            </a:r>
          </a:p>
          <a:p>
            <a:r>
              <a:rPr lang="en-US" dirty="0"/>
              <a:t>politics, religion, music, sports, and other forms of entertainment</a:t>
            </a:r>
          </a:p>
          <a:p>
            <a:r>
              <a:rPr lang="en-US" dirty="0"/>
              <a:t>jazz and swing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39209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Sports </a:t>
            </a:r>
          </a:p>
          <a:p>
            <a:r>
              <a:rPr lang="en-US" dirty="0"/>
              <a:t>strong interest in the 1930s</a:t>
            </a:r>
          </a:p>
          <a:p>
            <a:r>
              <a:rPr lang="en-US" dirty="0"/>
              <a:t>Baseball and boxing were popular.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1074928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247</Words>
  <Application>Microsoft Macintosh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Ofis Teması</vt:lpstr>
      <vt:lpstr>The New Deal / WWII</vt:lpstr>
      <vt:lpstr>The Election of 1932</vt:lpstr>
      <vt:lpstr>FDR</vt:lpstr>
      <vt:lpstr>PowerPoint Presentation</vt:lpstr>
      <vt:lpstr>PowerPoint Presentation</vt:lpstr>
      <vt:lpstr>The Second New Deal</vt:lpstr>
      <vt:lpstr>Popular Entertainment </vt:lpstr>
      <vt:lpstr>PowerPoint Presentation</vt:lpstr>
      <vt:lpstr>PowerPoint Presentation</vt:lpstr>
      <vt:lpstr>World War II</vt:lpstr>
      <vt:lpstr>Adolf Hitler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Deal / WWII</dc:title>
  <dc:creator>Merve</dc:creator>
  <cp:lastModifiedBy>Microsoft Office User</cp:lastModifiedBy>
  <cp:revision>19</cp:revision>
  <dcterms:created xsi:type="dcterms:W3CDTF">2019-04-25T18:07:43Z</dcterms:created>
  <dcterms:modified xsi:type="dcterms:W3CDTF">2025-04-07T07:45:58Z</dcterms:modified>
</cp:coreProperties>
</file>