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6" r:id="rId8"/>
    <p:sldId id="276" r:id="rId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6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Great </a:t>
            </a:r>
            <a:r>
              <a:rPr lang="tr-TR" dirty="0" err="1"/>
              <a:t>Depression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78FFEF6-0BA2-DB6D-76C1-EA553DE2E0C7}"/>
              </a:ext>
            </a:extLst>
          </p:cNvPr>
          <p:cNvSpPr txBox="1">
            <a:spLocks/>
          </p:cNvSpPr>
          <p:nvPr/>
        </p:nvSpPr>
        <p:spPr>
          <a:xfrm>
            <a:off x="1074440" y="5805264"/>
            <a:ext cx="6995120" cy="46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Source: Ayers, E. L., </a:t>
            </a:r>
            <a:r>
              <a:rPr lang="en-GB" sz="1000" dirty="0" err="1"/>
              <a:t>Schulzinger</a:t>
            </a:r>
            <a:r>
              <a:rPr lang="en-GB" sz="1000" dirty="0"/>
              <a:t>, R. D., de la Teja J.F. &amp; Gray White, D. (2009). </a:t>
            </a:r>
            <a:r>
              <a:rPr lang="en-GB" sz="1000" i="1" dirty="0"/>
              <a:t>American anthem: Modern American history</a:t>
            </a:r>
            <a:r>
              <a:rPr lang="en-GB" sz="1000" dirty="0"/>
              <a:t>. Orlando: Holt, Rinehart and Winston. Educational purposes only.</a:t>
            </a:r>
          </a:p>
        </p:txBody>
      </p:sp>
    </p:spTree>
    <p:extLst>
      <p:ext uri="{BB962C8B-B14F-4D97-AF65-F5344CB8AC3E}">
        <p14:creationId xmlns:p14="http://schemas.microsoft.com/office/powerpoint/2010/main" val="162818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Strong</a:t>
            </a:r>
            <a:r>
              <a:rPr lang="tr-TR" dirty="0"/>
              <a:t> </a:t>
            </a:r>
            <a:r>
              <a:rPr lang="tr-TR" dirty="0" err="1"/>
              <a:t>economy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1922 </a:t>
            </a:r>
            <a:r>
              <a:rPr lang="tr-TR" dirty="0"/>
              <a:t>- </a:t>
            </a:r>
            <a:r>
              <a:rPr lang="en-US" dirty="0"/>
              <a:t>1928 </a:t>
            </a:r>
            <a:r>
              <a:rPr lang="tr-TR" dirty="0"/>
              <a:t>-&gt; </a:t>
            </a:r>
            <a:r>
              <a:rPr lang="en-US" dirty="0"/>
              <a:t>the U.S. gross national product rose 40 percent.</a:t>
            </a:r>
          </a:p>
          <a:p>
            <a:r>
              <a:rPr lang="en-US" dirty="0"/>
              <a:t>farmers </a:t>
            </a:r>
          </a:p>
          <a:p>
            <a:r>
              <a:rPr lang="en-US" dirty="0"/>
              <a:t>overall economy </a:t>
            </a:r>
            <a:r>
              <a:rPr lang="tr-TR" dirty="0"/>
              <a:t>- </a:t>
            </a:r>
            <a:r>
              <a:rPr lang="en-US" dirty="0"/>
              <a:t>good, especially for people in the automobile sector</a:t>
            </a:r>
          </a:p>
          <a:p>
            <a:r>
              <a:rPr lang="en-US" dirty="0"/>
              <a:t>unemployment is low</a:t>
            </a:r>
            <a:r>
              <a:rPr lang="tr-TR" dirty="0"/>
              <a:t> (</a:t>
            </a:r>
            <a:r>
              <a:rPr lang="en-US" dirty="0"/>
              <a:t>around </a:t>
            </a:r>
            <a:r>
              <a:rPr lang="tr-TR" dirty="0"/>
              <a:t>5%)</a:t>
            </a:r>
          </a:p>
          <a:p>
            <a:r>
              <a:rPr lang="en-US" dirty="0"/>
              <a:t>new products and free-time activities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53473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Strong</a:t>
            </a:r>
            <a:r>
              <a:rPr lang="tr-TR" dirty="0"/>
              <a:t> </a:t>
            </a:r>
            <a:r>
              <a:rPr lang="tr-TR" dirty="0" err="1"/>
              <a:t>stock</a:t>
            </a:r>
            <a:r>
              <a:rPr lang="tr-TR" dirty="0"/>
              <a:t> market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value of stocks traded rose rapidly</a:t>
            </a:r>
          </a:p>
          <a:p>
            <a:r>
              <a:rPr lang="en-US" dirty="0"/>
              <a:t>ordinary Americans bought stocks</a:t>
            </a:r>
          </a:p>
          <a:p>
            <a:r>
              <a:rPr lang="en-US" dirty="0"/>
              <a:t>the idea that everyone could get rich from stocks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81317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Economic</a:t>
            </a:r>
            <a:r>
              <a:rPr lang="tr-TR" dirty="0"/>
              <a:t> </a:t>
            </a:r>
            <a:r>
              <a:rPr lang="tr-TR" dirty="0" err="1"/>
              <a:t>weaknesses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uneven distribution of wealth during the 1920s</a:t>
            </a:r>
            <a:endParaRPr lang="tr-TR" dirty="0"/>
          </a:p>
          <a:p>
            <a:r>
              <a:rPr lang="en-US" dirty="0"/>
              <a:t>rising prices</a:t>
            </a:r>
            <a:endParaRPr lang="tr-TR" dirty="0"/>
          </a:p>
          <a:p>
            <a:r>
              <a:rPr lang="en-US" dirty="0"/>
              <a:t>over 70 percent of U.S. families earned too little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28406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of the families couldn’t save any money </a:t>
            </a:r>
            <a:endParaRPr lang="tr-TR" dirty="0"/>
          </a:p>
          <a:p>
            <a:r>
              <a:rPr lang="tr-TR" dirty="0" err="1"/>
              <a:t>credits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installment</a:t>
            </a:r>
            <a:r>
              <a:rPr lang="tr-TR" dirty="0"/>
              <a:t> </a:t>
            </a:r>
            <a:r>
              <a:rPr lang="tr-TR" dirty="0" err="1"/>
              <a:t>buying</a:t>
            </a:r>
            <a:endParaRPr lang="tr-TR" dirty="0"/>
          </a:p>
          <a:p>
            <a:r>
              <a:rPr lang="tr-TR" dirty="0" err="1"/>
              <a:t>buying</a:t>
            </a:r>
            <a:r>
              <a:rPr lang="tr-TR" dirty="0"/>
              <a:t> on </a:t>
            </a:r>
            <a:r>
              <a:rPr lang="tr-TR" dirty="0" err="1"/>
              <a:t>margin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Stock</a:t>
            </a:r>
            <a:r>
              <a:rPr lang="tr-TR" dirty="0"/>
              <a:t> Market </a:t>
            </a:r>
            <a:r>
              <a:rPr lang="tr-TR" dirty="0" err="1"/>
              <a:t>crashed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69342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the Crash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r-TR" dirty="0" err="1"/>
              <a:t>Impact</a:t>
            </a:r>
            <a:r>
              <a:rPr lang="tr-TR" dirty="0"/>
              <a:t> on </a:t>
            </a:r>
            <a:r>
              <a:rPr lang="tr-TR" dirty="0" err="1"/>
              <a:t>Individuals</a:t>
            </a:r>
            <a:endParaRPr lang="tr-TR" dirty="0"/>
          </a:p>
          <a:p>
            <a:r>
              <a:rPr lang="en-US" dirty="0"/>
              <a:t>selling their stocks for low amounts to </a:t>
            </a:r>
            <a:r>
              <a:rPr lang="en-US" dirty="0" err="1"/>
              <a:t>paytheir</a:t>
            </a:r>
            <a:r>
              <a:rPr lang="en-US" dirty="0"/>
              <a:t>  debts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tr-TR" dirty="0" err="1"/>
              <a:t>Effect</a:t>
            </a:r>
            <a:r>
              <a:rPr lang="tr-TR" dirty="0"/>
              <a:t> on </a:t>
            </a:r>
            <a:r>
              <a:rPr lang="tr-TR" dirty="0" err="1"/>
              <a:t>banks</a:t>
            </a:r>
            <a:endParaRPr lang="tr-TR" dirty="0"/>
          </a:p>
          <a:p>
            <a:r>
              <a:rPr lang="en-US" dirty="0"/>
              <a:t>rush to withdraw money</a:t>
            </a:r>
          </a:p>
          <a:p>
            <a:r>
              <a:rPr lang="en-US" dirty="0"/>
              <a:t>bank run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26739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dirty="0" err="1"/>
              <a:t>Impact</a:t>
            </a:r>
            <a:r>
              <a:rPr lang="tr-TR" dirty="0"/>
              <a:t> on </a:t>
            </a:r>
            <a:r>
              <a:rPr lang="tr-TR" dirty="0" err="1"/>
              <a:t>business</a:t>
            </a:r>
            <a:endParaRPr lang="tr-TR" dirty="0"/>
          </a:p>
          <a:p>
            <a:pPr marL="0" indent="0">
              <a:buNone/>
            </a:pPr>
            <a:endParaRPr lang="tr-TR" dirty="0"/>
          </a:p>
          <a:p>
            <a:r>
              <a:rPr lang="tr-TR" dirty="0" err="1"/>
              <a:t>Businesses</a:t>
            </a:r>
            <a:r>
              <a:rPr lang="tr-TR" dirty="0"/>
              <a:t> </a:t>
            </a:r>
            <a:r>
              <a:rPr lang="tr-TR" dirty="0" err="1"/>
              <a:t>can’t</a:t>
            </a:r>
            <a:r>
              <a:rPr lang="tr-TR" dirty="0"/>
              <a:t> </a:t>
            </a:r>
            <a:r>
              <a:rPr lang="tr-TR" dirty="0" err="1"/>
              <a:t>get</a:t>
            </a:r>
            <a:r>
              <a:rPr lang="tr-TR" dirty="0"/>
              <a:t> </a:t>
            </a:r>
            <a:r>
              <a:rPr lang="tr-TR" dirty="0" err="1"/>
              <a:t>loans</a:t>
            </a:r>
            <a:r>
              <a:rPr lang="tr-TR" dirty="0"/>
              <a:t> </a:t>
            </a:r>
            <a:r>
              <a:rPr lang="tr-TR" dirty="0" err="1"/>
              <a:t>from</a:t>
            </a:r>
            <a:r>
              <a:rPr lang="tr-TR" dirty="0"/>
              <a:t> </a:t>
            </a:r>
            <a:r>
              <a:rPr lang="tr-TR" dirty="0" err="1"/>
              <a:t>banks</a:t>
            </a:r>
            <a:endParaRPr lang="tr-TR" dirty="0"/>
          </a:p>
          <a:p>
            <a:r>
              <a:rPr lang="tr-TR" dirty="0" err="1"/>
              <a:t>Consumers</a:t>
            </a:r>
            <a:r>
              <a:rPr lang="tr-TR" dirty="0"/>
              <a:t> </a:t>
            </a:r>
            <a:r>
              <a:rPr lang="tr-TR" dirty="0" err="1"/>
              <a:t>stopped</a:t>
            </a:r>
            <a:r>
              <a:rPr lang="tr-TR" dirty="0"/>
              <a:t> </a:t>
            </a:r>
            <a:r>
              <a:rPr lang="tr-TR" dirty="0" err="1"/>
              <a:t>spending</a:t>
            </a:r>
            <a:r>
              <a:rPr lang="tr-TR" dirty="0"/>
              <a:t> </a:t>
            </a:r>
            <a:r>
              <a:rPr lang="tr-TR" dirty="0" err="1"/>
              <a:t>money</a:t>
            </a:r>
            <a:r>
              <a:rPr lang="tr-TR" dirty="0"/>
              <a:t> -&gt; </a:t>
            </a:r>
            <a:r>
              <a:rPr lang="tr-TR" dirty="0" err="1"/>
              <a:t>less</a:t>
            </a:r>
            <a:r>
              <a:rPr lang="tr-TR" dirty="0"/>
              <a:t> </a:t>
            </a:r>
            <a:r>
              <a:rPr lang="tr-TR" dirty="0" err="1"/>
              <a:t>workers</a:t>
            </a:r>
            <a:endParaRPr lang="tr-TR" dirty="0"/>
          </a:p>
          <a:p>
            <a:r>
              <a:rPr lang="en-US" dirty="0"/>
              <a:t>unemployment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high suicide rates</a:t>
            </a:r>
          </a:p>
          <a:p>
            <a:r>
              <a:rPr lang="en-US" dirty="0"/>
              <a:t>anger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03256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Hoover’s Philosophy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Herbert</a:t>
            </a:r>
            <a:r>
              <a:rPr lang="tr-TR" dirty="0"/>
              <a:t> Hoover</a:t>
            </a:r>
          </a:p>
          <a:p>
            <a:r>
              <a:rPr lang="en-US" dirty="0">
                <a:solidFill>
                  <a:srgbClr val="003300"/>
                </a:solidFill>
              </a:rPr>
              <a:t>“rugged individualism”</a:t>
            </a:r>
            <a:endParaRPr lang="tr-TR" dirty="0">
              <a:solidFill>
                <a:srgbClr val="003300"/>
              </a:solidFill>
            </a:endParaRPr>
          </a:p>
          <a:p>
            <a:r>
              <a:rPr lang="en-US" sz="3600" dirty="0">
                <a:solidFill>
                  <a:srgbClr val="003300"/>
                </a:solidFill>
              </a:rPr>
              <a:t>associative state</a:t>
            </a:r>
            <a:endParaRPr lang="tr-TR" sz="3600" dirty="0">
              <a:solidFill>
                <a:srgbClr val="003300"/>
              </a:solidFill>
            </a:endParaRPr>
          </a:p>
          <a:p>
            <a:r>
              <a:rPr lang="en-US" sz="3600" dirty="0">
                <a:solidFill>
                  <a:srgbClr val="003300"/>
                </a:solidFill>
              </a:rPr>
              <a:t>The Hoover Dam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63088987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219</Words>
  <Application>Microsoft Macintosh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Ofis Teması</vt:lpstr>
      <vt:lpstr>Great Depression</vt:lpstr>
      <vt:lpstr>Strong economy</vt:lpstr>
      <vt:lpstr>Strong stock market</vt:lpstr>
      <vt:lpstr>Economic weaknesses</vt:lpstr>
      <vt:lpstr>PowerPoint Presentation</vt:lpstr>
      <vt:lpstr>Effects of the Crash</vt:lpstr>
      <vt:lpstr>PowerPoint Presentation</vt:lpstr>
      <vt:lpstr>Hoover’s Philosophy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 Depression</dc:title>
  <dc:creator>Merve</dc:creator>
  <cp:lastModifiedBy>Microsoft Office User</cp:lastModifiedBy>
  <cp:revision>12</cp:revision>
  <dcterms:created xsi:type="dcterms:W3CDTF">2019-04-23T17:11:49Z</dcterms:created>
  <dcterms:modified xsi:type="dcterms:W3CDTF">2025-04-07T07:40:14Z</dcterms:modified>
</cp:coreProperties>
</file>