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  <p:sldId id="265" r:id="rId9"/>
    <p:sldId id="268" r:id="rId10"/>
    <p:sldId id="270" r:id="rId11"/>
    <p:sldId id="271" r:id="rId12"/>
    <p:sldId id="274" r:id="rId13"/>
    <p:sldId id="277" r:id="rId14"/>
    <p:sldId id="278" r:id="rId15"/>
    <p:sldId id="279" r:id="rId16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6"/>
  </p:normalViewPr>
  <p:slideViewPr>
    <p:cSldViewPr>
      <p:cViewPr varScale="1">
        <p:scale>
          <a:sx n="103" d="100"/>
          <a:sy n="103" d="100"/>
        </p:scale>
        <p:origin x="188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720DD-5B6D-40BF-8493-A6B52D484E6B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02176B-0E47-46AC-8F43-DAB4B8A37D06}" type="slidenum">
              <a:rPr lang="tr-TR" smtClean="0"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/>
              <a:t>WWII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F8C5011-02A6-61A3-FFF2-F5BA538F3E3E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</a:t>
            </a:r>
          </a:p>
        </p:txBody>
      </p:sp>
    </p:spTree>
    <p:extLst>
      <p:ext uri="{BB962C8B-B14F-4D97-AF65-F5344CB8AC3E}">
        <p14:creationId xmlns:p14="http://schemas.microsoft.com/office/powerpoint/2010/main" val="270603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war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Soviet</a:t>
            </a:r>
            <a:r>
              <a:rPr lang="tr-TR" dirty="0"/>
              <a:t> </a:t>
            </a:r>
            <a:r>
              <a:rPr lang="tr-TR" dirty="0" err="1"/>
              <a:t>Union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In</a:t>
            </a:r>
            <a:r>
              <a:rPr lang="tr-TR" dirty="0"/>
              <a:t> 1941, Hitler </a:t>
            </a:r>
            <a:r>
              <a:rPr lang="tr-TR" dirty="0" err="1"/>
              <a:t>broke</a:t>
            </a:r>
            <a:r>
              <a:rPr lang="tr-TR" dirty="0"/>
              <a:t> his </a:t>
            </a:r>
            <a:r>
              <a:rPr lang="tr-TR" dirty="0" err="1"/>
              <a:t>agreement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sent </a:t>
            </a:r>
            <a:r>
              <a:rPr lang="tr-TR" dirty="0" err="1"/>
              <a:t>forces</a:t>
            </a:r>
            <a:r>
              <a:rPr lang="tr-TR" dirty="0"/>
              <a:t> </a:t>
            </a:r>
            <a:r>
              <a:rPr lang="tr-TR" dirty="0" err="1"/>
              <a:t>to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Soviet</a:t>
            </a:r>
            <a:r>
              <a:rPr lang="tr-TR" dirty="0"/>
              <a:t> </a:t>
            </a:r>
            <a:r>
              <a:rPr lang="tr-TR" dirty="0" err="1"/>
              <a:t>Union</a:t>
            </a:r>
            <a:endParaRPr lang="tr-TR" dirty="0"/>
          </a:p>
          <a:p>
            <a:r>
              <a:rPr lang="tr-TR" dirty="0" err="1"/>
              <a:t>Soviet</a:t>
            </a:r>
            <a:r>
              <a:rPr lang="tr-TR" dirty="0"/>
              <a:t> </a:t>
            </a:r>
            <a:r>
              <a:rPr lang="tr-TR" dirty="0" err="1"/>
              <a:t>Union</a:t>
            </a:r>
            <a:r>
              <a:rPr lang="tr-TR" dirty="0"/>
              <a:t> </a:t>
            </a:r>
            <a:r>
              <a:rPr lang="tr-TR" dirty="0" err="1"/>
              <a:t>joined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Allies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63625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Holocaust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/>
              <a:t>Anti-</a:t>
            </a:r>
            <a:r>
              <a:rPr lang="tr-TR" dirty="0" err="1"/>
              <a:t>Semitism</a:t>
            </a:r>
            <a:endParaRPr lang="tr-TR" dirty="0"/>
          </a:p>
          <a:p>
            <a:r>
              <a:rPr lang="en-US" dirty="0"/>
              <a:t>superior race – the Aryans</a:t>
            </a:r>
          </a:p>
          <a:p>
            <a:r>
              <a:rPr lang="tr-TR" dirty="0" err="1"/>
              <a:t>Hitler’s</a:t>
            </a:r>
            <a:r>
              <a:rPr lang="tr-TR" dirty="0"/>
              <a:t> </a:t>
            </a:r>
            <a:r>
              <a:rPr lang="en-US" dirty="0"/>
              <a:t>campaign against Jews</a:t>
            </a:r>
          </a:p>
          <a:p>
            <a:r>
              <a:rPr lang="en-US" dirty="0"/>
              <a:t>anti-Semitic laws – </a:t>
            </a:r>
            <a:r>
              <a:rPr lang="en-US" dirty="0" err="1"/>
              <a:t>definiton</a:t>
            </a:r>
            <a:r>
              <a:rPr lang="en-US" dirty="0"/>
              <a:t> of a Jew</a:t>
            </a:r>
          </a:p>
          <a:p>
            <a:r>
              <a:rPr lang="en-US" dirty="0"/>
              <a:t>concentration camps</a:t>
            </a:r>
          </a:p>
          <a:p>
            <a:endParaRPr lang="en-US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2023693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r>
              <a:rPr lang="tr-TR" dirty="0" err="1">
                <a:solidFill>
                  <a:srgbClr val="003300"/>
                </a:solidFill>
              </a:rPr>
              <a:t>ghettos</a:t>
            </a:r>
            <a:endParaRPr lang="tr-TR" dirty="0">
              <a:solidFill>
                <a:srgbClr val="003300"/>
              </a:solidFill>
            </a:endParaRPr>
          </a:p>
          <a:p>
            <a:r>
              <a:rPr lang="tr-TR" dirty="0" err="1"/>
              <a:t>The</a:t>
            </a:r>
            <a:r>
              <a:rPr lang="tr-TR" dirty="0"/>
              <a:t> Final Solution – </a:t>
            </a:r>
            <a:r>
              <a:rPr lang="tr-TR" dirty="0" err="1"/>
              <a:t>genocide</a:t>
            </a:r>
            <a:endParaRPr lang="tr-TR" dirty="0"/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extermination camps for Jews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gas chambers</a:t>
            </a:r>
          </a:p>
          <a:p>
            <a:pPr marL="400050" lvl="1" indent="0">
              <a:buNone/>
            </a:pPr>
            <a:r>
              <a:rPr lang="tr-TR" dirty="0"/>
              <a:t>- </a:t>
            </a:r>
            <a:r>
              <a:rPr lang="en-US" dirty="0"/>
              <a:t>3 million Jews died in camps</a:t>
            </a:r>
            <a:endParaRPr lang="tr-TR" dirty="0"/>
          </a:p>
          <a:p>
            <a:r>
              <a:rPr lang="tr-TR" dirty="0" err="1"/>
              <a:t>Einsatzgruppen</a:t>
            </a:r>
            <a:r>
              <a:rPr lang="tr-TR" dirty="0"/>
              <a:t> – mobile </a:t>
            </a:r>
            <a:r>
              <a:rPr lang="tr-TR" dirty="0" err="1"/>
              <a:t>killing</a:t>
            </a:r>
            <a:r>
              <a:rPr lang="tr-TR" dirty="0"/>
              <a:t> </a:t>
            </a:r>
            <a:r>
              <a:rPr lang="tr-TR" dirty="0" err="1"/>
              <a:t>units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434019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End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War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rgbClr val="003300"/>
                </a:solidFill>
              </a:rPr>
              <a:t>Roosevelt, Winston Churchill, and Joseph Stalin met in Yalta </a:t>
            </a:r>
            <a:endParaRPr lang="tr-TR" dirty="0">
              <a:solidFill>
                <a:srgbClr val="003300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Roosevelt left Berlin to the Soviets.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April of 1945 Hitler committed suicide in Berlin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In the United States, May 8 was proclaimed </a:t>
            </a:r>
            <a:r>
              <a:rPr lang="en-US" b="1" dirty="0">
                <a:solidFill>
                  <a:srgbClr val="003300"/>
                </a:solidFill>
              </a:rPr>
              <a:t>V-E Day</a:t>
            </a:r>
            <a:r>
              <a:rPr lang="en-US" dirty="0">
                <a:solidFill>
                  <a:srgbClr val="003300"/>
                </a:solidFill>
              </a:rPr>
              <a:t>—Victory in Europe Day. 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18548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Atomic</a:t>
            </a:r>
            <a:r>
              <a:rPr lang="tr-TR" dirty="0"/>
              <a:t> </a:t>
            </a:r>
            <a:r>
              <a:rPr lang="tr-TR" dirty="0" err="1"/>
              <a:t>bomb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Vice</a:t>
            </a:r>
            <a:r>
              <a:rPr lang="tr-TR" dirty="0"/>
              <a:t> </a:t>
            </a:r>
            <a:r>
              <a:rPr lang="tr-TR" dirty="0" err="1"/>
              <a:t>President</a:t>
            </a:r>
            <a:r>
              <a:rPr lang="tr-TR" dirty="0"/>
              <a:t> Harry S. Truman </a:t>
            </a:r>
            <a:r>
              <a:rPr lang="tr-TR" dirty="0" err="1"/>
              <a:t>became</a:t>
            </a:r>
            <a:r>
              <a:rPr lang="tr-TR" dirty="0"/>
              <a:t> </a:t>
            </a:r>
            <a:r>
              <a:rPr lang="tr-TR" dirty="0" err="1"/>
              <a:t>president</a:t>
            </a:r>
            <a:r>
              <a:rPr lang="tr-TR" dirty="0"/>
              <a:t> </a:t>
            </a:r>
            <a:r>
              <a:rPr lang="tr-TR" dirty="0" err="1"/>
              <a:t>after</a:t>
            </a:r>
            <a:r>
              <a:rPr lang="tr-TR" dirty="0"/>
              <a:t> </a:t>
            </a:r>
            <a:r>
              <a:rPr lang="tr-TR" dirty="0" err="1"/>
              <a:t>Roosevelt's</a:t>
            </a:r>
            <a:r>
              <a:rPr lang="tr-TR" dirty="0"/>
              <a:t> </a:t>
            </a:r>
            <a:r>
              <a:rPr lang="tr-TR" dirty="0" err="1"/>
              <a:t>death</a:t>
            </a:r>
            <a:endParaRPr lang="tr-TR" dirty="0"/>
          </a:p>
          <a:p>
            <a:r>
              <a:rPr lang="en-US" dirty="0"/>
              <a:t>August 6, 1945 – </a:t>
            </a:r>
            <a:r>
              <a:rPr lang="tr-TR" dirty="0" err="1"/>
              <a:t>atomic</a:t>
            </a:r>
            <a:r>
              <a:rPr lang="tr-TR" dirty="0"/>
              <a:t> </a:t>
            </a:r>
            <a:r>
              <a:rPr lang="tr-TR" dirty="0" err="1"/>
              <a:t>bomb</a:t>
            </a:r>
            <a:r>
              <a:rPr lang="tr-TR" dirty="0"/>
              <a:t> in </a:t>
            </a:r>
            <a:r>
              <a:rPr lang="tr-TR" dirty="0" err="1"/>
              <a:t>Hiroshima</a:t>
            </a:r>
            <a:endParaRPr lang="tr-TR" dirty="0"/>
          </a:p>
          <a:p>
            <a:r>
              <a:rPr lang="tr-TR" dirty="0" err="1"/>
              <a:t>around</a:t>
            </a:r>
            <a:r>
              <a:rPr lang="tr-TR" dirty="0"/>
              <a:t> 80,000 </a:t>
            </a:r>
            <a:r>
              <a:rPr lang="tr-TR" dirty="0" err="1"/>
              <a:t>people</a:t>
            </a:r>
            <a:r>
              <a:rPr lang="tr-TR" dirty="0"/>
              <a:t> </a:t>
            </a:r>
            <a:r>
              <a:rPr lang="tr-TR" dirty="0" err="1"/>
              <a:t>died</a:t>
            </a:r>
            <a:r>
              <a:rPr lang="tr-TR" dirty="0"/>
              <a:t>, 35,000 </a:t>
            </a:r>
            <a:r>
              <a:rPr lang="tr-TR" dirty="0" err="1"/>
              <a:t>were</a:t>
            </a:r>
            <a:r>
              <a:rPr lang="tr-TR" dirty="0"/>
              <a:t> </a:t>
            </a:r>
            <a:r>
              <a:rPr lang="tr-TR" dirty="0" err="1"/>
              <a:t>injured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115598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On </a:t>
            </a:r>
            <a:r>
              <a:rPr lang="tr-TR" dirty="0" err="1"/>
              <a:t>August</a:t>
            </a:r>
            <a:r>
              <a:rPr lang="tr-TR" dirty="0"/>
              <a:t> 9, a </a:t>
            </a:r>
            <a:r>
              <a:rPr lang="tr-TR" dirty="0" err="1"/>
              <a:t>second</a:t>
            </a:r>
            <a:r>
              <a:rPr lang="tr-TR" dirty="0"/>
              <a:t> </a:t>
            </a:r>
            <a:r>
              <a:rPr lang="tr-TR" dirty="0" err="1"/>
              <a:t>bomb</a:t>
            </a:r>
            <a:r>
              <a:rPr lang="tr-TR" dirty="0"/>
              <a:t> in </a:t>
            </a:r>
            <a:r>
              <a:rPr lang="tr-TR" dirty="0" err="1"/>
              <a:t>Nagasaki</a:t>
            </a:r>
            <a:r>
              <a:rPr lang="tr-TR" dirty="0"/>
              <a:t>. </a:t>
            </a:r>
          </a:p>
          <a:p>
            <a:r>
              <a:rPr lang="tr-TR" dirty="0"/>
              <a:t>40,000 </a:t>
            </a:r>
            <a:r>
              <a:rPr lang="tr-TR" dirty="0" err="1"/>
              <a:t>people</a:t>
            </a:r>
            <a:r>
              <a:rPr lang="tr-TR" dirty="0"/>
              <a:t> </a:t>
            </a:r>
            <a:r>
              <a:rPr lang="tr-TR" dirty="0" err="1"/>
              <a:t>died</a:t>
            </a:r>
            <a:r>
              <a:rPr lang="tr-TR" dirty="0"/>
              <a:t>. </a:t>
            </a:r>
          </a:p>
          <a:p>
            <a:r>
              <a:rPr lang="en-US" dirty="0">
                <a:solidFill>
                  <a:srgbClr val="003300"/>
                </a:solidFill>
              </a:rPr>
              <a:t>Japan surrendered on August 15, 1945</a:t>
            </a:r>
            <a:r>
              <a:rPr lang="tr-TR" dirty="0">
                <a:solidFill>
                  <a:srgbClr val="003300"/>
                </a:solidFill>
              </a:rPr>
              <a:t> (</a:t>
            </a:r>
            <a:r>
              <a:rPr lang="en-US" dirty="0">
                <a:solidFill>
                  <a:srgbClr val="003300"/>
                </a:solidFill>
              </a:rPr>
              <a:t>V-J Day</a:t>
            </a:r>
            <a:r>
              <a:rPr lang="tr-TR" dirty="0">
                <a:solidFill>
                  <a:srgbClr val="003300"/>
                </a:solidFill>
              </a:rPr>
              <a:t>)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286464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Neville Chamberlain </a:t>
            </a:r>
            <a:endParaRPr lang="tr-TR" dirty="0">
              <a:solidFill>
                <a:srgbClr val="003300"/>
              </a:solidFill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b="1" dirty="0">
                <a:solidFill>
                  <a:srgbClr val="003300"/>
                </a:solidFill>
              </a:rPr>
              <a:t>Winston Churchill</a:t>
            </a:r>
            <a:r>
              <a:rPr lang="en-US" dirty="0">
                <a:solidFill>
                  <a:srgbClr val="003300"/>
                </a:solidFill>
              </a:rPr>
              <a:t> </a:t>
            </a: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Hitler – land, alliances, attack of Poland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83239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September</a:t>
            </a:r>
            <a:r>
              <a:rPr lang="tr-TR" dirty="0"/>
              <a:t> 3, 1939 - Great Britain </a:t>
            </a:r>
            <a:r>
              <a:rPr lang="tr-TR" dirty="0" err="1"/>
              <a:t>and</a:t>
            </a:r>
            <a:r>
              <a:rPr lang="tr-TR" dirty="0"/>
              <a:t> France </a:t>
            </a:r>
            <a:r>
              <a:rPr lang="tr-TR" dirty="0" err="1"/>
              <a:t>declared</a:t>
            </a:r>
            <a:r>
              <a:rPr lang="tr-TR" dirty="0"/>
              <a:t> </a:t>
            </a:r>
            <a:r>
              <a:rPr lang="tr-TR" dirty="0" err="1"/>
              <a:t>war</a:t>
            </a:r>
            <a:r>
              <a:rPr lang="tr-TR" dirty="0"/>
              <a:t> on Germany (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Allies</a:t>
            </a:r>
            <a:r>
              <a:rPr lang="tr-TR" dirty="0"/>
              <a:t>)</a:t>
            </a:r>
          </a:p>
          <a:p>
            <a:r>
              <a:rPr lang="tr-TR" dirty="0" err="1"/>
              <a:t>In</a:t>
            </a:r>
            <a:r>
              <a:rPr lang="tr-TR" dirty="0"/>
              <a:t> 1937 - a </a:t>
            </a:r>
            <a:r>
              <a:rPr lang="tr-TR" dirty="0" err="1"/>
              <a:t>war</a:t>
            </a:r>
            <a:r>
              <a:rPr lang="tr-TR" dirty="0"/>
              <a:t> </a:t>
            </a:r>
            <a:r>
              <a:rPr lang="tr-TR" dirty="0" err="1"/>
              <a:t>between</a:t>
            </a:r>
            <a:r>
              <a:rPr lang="tr-TR" dirty="0"/>
              <a:t> Japan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China</a:t>
            </a:r>
            <a:r>
              <a:rPr lang="tr-TR" dirty="0"/>
              <a:t>.</a:t>
            </a:r>
          </a:p>
          <a:p>
            <a:r>
              <a:rPr lang="tr-TR" dirty="0"/>
              <a:t>1940- Japan, Germany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Italy</a:t>
            </a:r>
            <a:r>
              <a:rPr lang="tr-TR" dirty="0"/>
              <a:t> –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Axis</a:t>
            </a:r>
            <a:r>
              <a:rPr lang="tr-TR" dirty="0"/>
              <a:t> Powers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034460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isolationism</a:t>
            </a:r>
            <a:endParaRPr lang="tr-TR" dirty="0"/>
          </a:p>
          <a:p>
            <a:r>
              <a:rPr lang="tr-TR" dirty="0" err="1"/>
              <a:t>Neutrality</a:t>
            </a:r>
            <a:r>
              <a:rPr lang="tr-TR" dirty="0"/>
              <a:t> </a:t>
            </a:r>
            <a:r>
              <a:rPr lang="tr-TR" dirty="0" err="1"/>
              <a:t>Act</a:t>
            </a:r>
            <a:r>
              <a:rPr lang="tr-TR" dirty="0"/>
              <a:t> (1935)</a:t>
            </a:r>
          </a:p>
        </p:txBody>
      </p:sp>
    </p:spTree>
    <p:extLst>
      <p:ext uri="{BB962C8B-B14F-4D97-AF65-F5344CB8AC3E}">
        <p14:creationId xmlns:p14="http://schemas.microsoft.com/office/powerpoint/2010/main" val="648214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Pearl Harbor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Conflict between Japan and the United States over French Indochina</a:t>
            </a:r>
          </a:p>
          <a:p>
            <a:r>
              <a:rPr lang="en-US" dirty="0"/>
              <a:t>Japan’s alliance with Germany and Italy</a:t>
            </a:r>
          </a:p>
          <a:p>
            <a:r>
              <a:rPr lang="en-US" dirty="0"/>
              <a:t>On December 7, 1941, the Japanese attacked.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59925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Pearl</a:t>
            </a:r>
            <a:r>
              <a:rPr lang="tr-TR" dirty="0"/>
              <a:t> </a:t>
            </a:r>
            <a:r>
              <a:rPr lang="tr-TR" dirty="0" err="1"/>
              <a:t>Harbor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war planes dropped bombs and destroyed American ships and planes.</a:t>
            </a:r>
          </a:p>
          <a:p>
            <a:r>
              <a:rPr lang="en-US" dirty="0"/>
              <a:t>lasted 2 hours </a:t>
            </a:r>
            <a:endParaRPr lang="tr-TR" dirty="0"/>
          </a:p>
          <a:p>
            <a:r>
              <a:rPr lang="en-US" dirty="0"/>
              <a:t>Over 2,400 Americans were killed.</a:t>
            </a:r>
          </a:p>
          <a:p>
            <a:r>
              <a:rPr lang="en-US" dirty="0"/>
              <a:t>Many U.S. battleships and aircraft were damaged or destroyed.</a:t>
            </a:r>
          </a:p>
        </p:txBody>
      </p:sp>
    </p:spTree>
    <p:extLst>
      <p:ext uri="{BB962C8B-B14F-4D97-AF65-F5344CB8AC3E}">
        <p14:creationId xmlns:p14="http://schemas.microsoft.com/office/powerpoint/2010/main" val="3063777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United States declared war on Japan.</a:t>
            </a:r>
          </a:p>
          <a:p>
            <a:r>
              <a:rPr lang="en-US" dirty="0"/>
              <a:t>Germany and Italy declared war on the United States.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19426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800" dirty="0">
                <a:solidFill>
                  <a:srgbClr val="003300"/>
                </a:solidFill>
              </a:rPr>
              <a:t>In 1940  - increase of military spending.</a:t>
            </a:r>
          </a:p>
          <a:p>
            <a:pPr lvl="1"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ending  the Great Depression</a:t>
            </a:r>
          </a:p>
          <a:p>
            <a:pPr lvl="1">
              <a:lnSpc>
                <a:spcPct val="80000"/>
              </a:lnSpc>
              <a:spcBef>
                <a:spcPct val="50000"/>
              </a:spcBef>
            </a:pPr>
            <a:r>
              <a:rPr lang="en-US" dirty="0">
                <a:solidFill>
                  <a:srgbClr val="003300"/>
                </a:solidFill>
              </a:rPr>
              <a:t>many job opportunities in factories</a:t>
            </a:r>
          </a:p>
          <a:p>
            <a:r>
              <a:rPr lang="en-US" sz="2800" dirty="0"/>
              <a:t>General George C. Marshall</a:t>
            </a:r>
          </a:p>
          <a:p>
            <a:r>
              <a:rPr lang="en-US" sz="2800" dirty="0">
                <a:solidFill>
                  <a:srgbClr val="003300"/>
                </a:solidFill>
              </a:rPr>
              <a:t>American women</a:t>
            </a:r>
            <a:endParaRPr lang="tr-TR" sz="2800" dirty="0">
              <a:solidFill>
                <a:srgbClr val="003300"/>
              </a:solidFill>
            </a:endParaRPr>
          </a:p>
          <a:p>
            <a:r>
              <a:rPr lang="tr-TR" sz="2800" dirty="0" err="1">
                <a:solidFill>
                  <a:srgbClr val="003300"/>
                </a:solidFill>
              </a:rPr>
              <a:t>new</a:t>
            </a:r>
            <a:r>
              <a:rPr lang="tr-TR" sz="2800" dirty="0">
                <a:solidFill>
                  <a:srgbClr val="003300"/>
                </a:solidFill>
              </a:rPr>
              <a:t> </a:t>
            </a:r>
            <a:r>
              <a:rPr lang="tr-TR" sz="2800" dirty="0" err="1">
                <a:solidFill>
                  <a:srgbClr val="003300"/>
                </a:solidFill>
              </a:rPr>
              <a:t>military</a:t>
            </a:r>
            <a:r>
              <a:rPr lang="tr-TR" sz="2800" dirty="0">
                <a:solidFill>
                  <a:srgbClr val="003300"/>
                </a:solidFill>
              </a:rPr>
              <a:t> </a:t>
            </a:r>
            <a:r>
              <a:rPr lang="tr-TR" sz="2800" dirty="0" err="1">
                <a:solidFill>
                  <a:srgbClr val="003300"/>
                </a:solidFill>
              </a:rPr>
              <a:t>bases</a:t>
            </a: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3479777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800" dirty="0" err="1"/>
              <a:t>Technology</a:t>
            </a:r>
            <a:r>
              <a:rPr lang="tr-TR" sz="2800" dirty="0"/>
              <a:t> – </a:t>
            </a:r>
            <a:r>
              <a:rPr lang="tr-TR" sz="2800" dirty="0" err="1"/>
              <a:t>important</a:t>
            </a:r>
            <a:r>
              <a:rPr lang="tr-TR" sz="2800" dirty="0"/>
              <a:t> </a:t>
            </a:r>
            <a:r>
              <a:rPr lang="tr-TR" sz="2800" dirty="0" err="1"/>
              <a:t>for</a:t>
            </a:r>
            <a:r>
              <a:rPr lang="tr-TR" sz="2800" dirty="0"/>
              <a:t>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war</a:t>
            </a:r>
            <a:endParaRPr lang="tr-TR" sz="2800" dirty="0"/>
          </a:p>
          <a:p>
            <a:r>
              <a:rPr lang="en-US" sz="2800" dirty="0"/>
              <a:t>The Manhattan Project - a top secret mission to build an atomic bomb.</a:t>
            </a:r>
          </a:p>
          <a:p>
            <a:r>
              <a:rPr lang="en-US" sz="2800" dirty="0"/>
              <a:t>Physicist J. Robert Oppenheimer</a:t>
            </a:r>
            <a:endParaRPr lang="tr-TR" sz="2800" dirty="0"/>
          </a:p>
          <a:p>
            <a:pPr>
              <a:spcBef>
                <a:spcPct val="50000"/>
              </a:spcBef>
              <a:buFontTx/>
              <a:buChar char="•"/>
            </a:pPr>
            <a:r>
              <a:rPr lang="tr-TR" sz="2800" dirty="0" err="1"/>
              <a:t>African</a:t>
            </a:r>
            <a:r>
              <a:rPr lang="tr-TR" sz="2800" dirty="0"/>
              <a:t> </a:t>
            </a:r>
            <a:r>
              <a:rPr lang="tr-TR" sz="2800" dirty="0" err="1"/>
              <a:t>Americans</a:t>
            </a:r>
            <a:r>
              <a:rPr lang="tr-TR" sz="2800" dirty="0"/>
              <a:t> in </a:t>
            </a:r>
            <a:r>
              <a:rPr lang="tr-TR" sz="2800" dirty="0" err="1"/>
              <a:t>the</a:t>
            </a:r>
            <a:r>
              <a:rPr lang="tr-TR" sz="2800" dirty="0"/>
              <a:t> </a:t>
            </a:r>
            <a:r>
              <a:rPr lang="tr-TR" sz="2800" dirty="0" err="1"/>
              <a:t>military</a:t>
            </a:r>
            <a:endParaRPr lang="tr-TR" sz="2800" dirty="0"/>
          </a:p>
          <a:p>
            <a:pPr>
              <a:spcBef>
                <a:spcPct val="50000"/>
              </a:spcBef>
              <a:buFontTx/>
              <a:buChar char="•"/>
            </a:pPr>
            <a:endParaRPr lang="tr-TR" sz="2800" dirty="0"/>
          </a:p>
        </p:txBody>
      </p:sp>
    </p:spTree>
    <p:extLst>
      <p:ext uri="{BB962C8B-B14F-4D97-AF65-F5344CB8AC3E}">
        <p14:creationId xmlns:p14="http://schemas.microsoft.com/office/powerpoint/2010/main" val="599473493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412</Words>
  <Application>Microsoft Macintosh PowerPoint</Application>
  <PresentationFormat>On-screen Show (4:3)</PresentationFormat>
  <Paragraphs>58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Ofis Teması</vt:lpstr>
      <vt:lpstr>WWII</vt:lpstr>
      <vt:lpstr>PowerPoint Presentation</vt:lpstr>
      <vt:lpstr>PowerPoint Presentation</vt:lpstr>
      <vt:lpstr>PowerPoint Presentation</vt:lpstr>
      <vt:lpstr>Pearl Harbor</vt:lpstr>
      <vt:lpstr>Pearl Harbor</vt:lpstr>
      <vt:lpstr>PowerPoint Presentation</vt:lpstr>
      <vt:lpstr>PowerPoint Presentation</vt:lpstr>
      <vt:lpstr>PowerPoint Presentation</vt:lpstr>
      <vt:lpstr>The war in the Soviet Union</vt:lpstr>
      <vt:lpstr>Holocaust</vt:lpstr>
      <vt:lpstr>PowerPoint Presentation</vt:lpstr>
      <vt:lpstr>End of the War</vt:lpstr>
      <vt:lpstr>Atomic bomb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WWII</dc:title>
  <dc:creator>Merve</dc:creator>
  <cp:lastModifiedBy>Microsoft Office User</cp:lastModifiedBy>
  <cp:revision>11</cp:revision>
  <dcterms:created xsi:type="dcterms:W3CDTF">2019-05-02T16:39:49Z</dcterms:created>
  <dcterms:modified xsi:type="dcterms:W3CDTF">2025-04-07T07:48:21Z</dcterms:modified>
</cp:coreProperties>
</file>