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9" r:id="rId3"/>
    <p:sldId id="266" r:id="rId4"/>
    <p:sldId id="276" r:id="rId5"/>
    <p:sldId id="277" r:id="rId6"/>
    <p:sldId id="278" r:id="rId7"/>
    <p:sldId id="279" r:id="rId8"/>
    <p:sldId id="281" r:id="rId9"/>
    <p:sldId id="282" r:id="rId10"/>
    <p:sldId id="284" r:id="rId11"/>
    <p:sldId id="286" r:id="rId12"/>
    <p:sldId id="287" r:id="rId13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46"/>
  </p:normalViewPr>
  <p:slideViewPr>
    <p:cSldViewPr>
      <p:cViewPr varScale="1">
        <p:scale>
          <a:sx n="103" d="100"/>
          <a:sy n="103" d="100"/>
        </p:scale>
        <p:origin x="1880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7AE3F-BEDB-4725-B333-BD3A0E3F987A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95B6D-97B5-488F-8B85-E1DD898953E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1776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7AE3F-BEDB-4725-B333-BD3A0E3F987A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95B6D-97B5-488F-8B85-E1DD898953E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53659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7AE3F-BEDB-4725-B333-BD3A0E3F987A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95B6D-97B5-488F-8B85-E1DD898953E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55533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7AE3F-BEDB-4725-B333-BD3A0E3F987A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95B6D-97B5-488F-8B85-E1DD898953E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80008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7AE3F-BEDB-4725-B333-BD3A0E3F987A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95B6D-97B5-488F-8B85-E1DD898953E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99670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7AE3F-BEDB-4725-B333-BD3A0E3F987A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95B6D-97B5-488F-8B85-E1DD898953E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51666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7AE3F-BEDB-4725-B333-BD3A0E3F987A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95B6D-97B5-488F-8B85-E1DD898953E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81481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7AE3F-BEDB-4725-B333-BD3A0E3F987A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95B6D-97B5-488F-8B85-E1DD898953E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48146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7AE3F-BEDB-4725-B333-BD3A0E3F987A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95B6D-97B5-488F-8B85-E1DD898953E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51399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7AE3F-BEDB-4725-B333-BD3A0E3F987A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95B6D-97B5-488F-8B85-E1DD898953E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32862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7AE3F-BEDB-4725-B333-BD3A0E3F987A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95B6D-97B5-488F-8B85-E1DD898953E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12128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7AE3F-BEDB-4725-B333-BD3A0E3F987A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095B6D-97B5-488F-8B85-E1DD898953EF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60909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space</a:t>
            </a:r>
            <a:r>
              <a:rPr lang="tr-TR" dirty="0"/>
              <a:t> program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83568" y="1600200"/>
            <a:ext cx="8003232" cy="4525963"/>
          </a:xfrm>
        </p:spPr>
        <p:txBody>
          <a:bodyPr>
            <a:normAutofit/>
          </a:bodyPr>
          <a:lstStyle/>
          <a:p>
            <a:r>
              <a:rPr lang="tr-TR" dirty="0"/>
              <a:t>Moon </a:t>
            </a:r>
            <a:r>
              <a:rPr lang="tr-TR" dirty="0" err="1"/>
              <a:t>landing</a:t>
            </a:r>
            <a:r>
              <a:rPr lang="tr-TR" dirty="0"/>
              <a:t> </a:t>
            </a:r>
            <a:r>
              <a:rPr lang="tr-TR" dirty="0" err="1"/>
              <a:t>goal</a:t>
            </a:r>
            <a:endParaRPr lang="tr-TR" dirty="0"/>
          </a:p>
          <a:p>
            <a:r>
              <a:rPr lang="en-US" dirty="0" err="1"/>
              <a:t>compet</a:t>
            </a:r>
            <a:r>
              <a:rPr lang="tr-TR" dirty="0" err="1"/>
              <a:t>ing</a:t>
            </a:r>
            <a:r>
              <a:rPr lang="en-US" dirty="0"/>
              <a:t> with the Soviets in the Cold War</a:t>
            </a:r>
            <a:endParaRPr lang="tr-TR" dirty="0"/>
          </a:p>
          <a:p>
            <a:r>
              <a:rPr lang="en-US" dirty="0"/>
              <a:t>asked Congress to fund the unmanned exploration of space</a:t>
            </a:r>
            <a:endParaRPr lang="tr-TR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B418062-174E-4D12-69EC-E617E6D4F822}"/>
              </a:ext>
            </a:extLst>
          </p:cNvPr>
          <p:cNvSpPr txBox="1">
            <a:spLocks/>
          </p:cNvSpPr>
          <p:nvPr/>
        </p:nvSpPr>
        <p:spPr>
          <a:xfrm>
            <a:off x="1074440" y="6078401"/>
            <a:ext cx="6995120" cy="4606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/>
              <a:t>Source: Ayers, E. L., </a:t>
            </a:r>
            <a:r>
              <a:rPr lang="en-GB" sz="1000" dirty="0" err="1"/>
              <a:t>Schulzinger</a:t>
            </a:r>
            <a:r>
              <a:rPr lang="en-GB" sz="1000" dirty="0"/>
              <a:t>, R. D., de la Teja J.F. &amp; Gray White, D. (2009). </a:t>
            </a:r>
            <a:r>
              <a:rPr lang="en-GB" sz="1000" i="1" dirty="0"/>
              <a:t>American anthem: Modern American history</a:t>
            </a:r>
            <a:r>
              <a:rPr lang="en-GB" sz="1000" dirty="0"/>
              <a:t>. Orlando: Holt, Rinehart and Winston. .Educational </a:t>
            </a:r>
            <a:r>
              <a:rPr lang="en-GB" sz="1000"/>
              <a:t>purposes only.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3970084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/>
              <a:t>Sit-</a:t>
            </a:r>
            <a:r>
              <a:rPr lang="tr-TR" dirty="0" err="1"/>
              <a:t>ins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Freedom</a:t>
            </a:r>
            <a:r>
              <a:rPr lang="tr-TR" dirty="0"/>
              <a:t> </a:t>
            </a:r>
            <a:r>
              <a:rPr lang="tr-TR" dirty="0" err="1"/>
              <a:t>Rides</a:t>
            </a:r>
            <a:r>
              <a:rPr lang="tr-TR" dirty="0"/>
              <a:t> 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 err="1"/>
              <a:t>based</a:t>
            </a:r>
            <a:r>
              <a:rPr lang="tr-TR" dirty="0"/>
              <a:t> on </a:t>
            </a:r>
            <a:r>
              <a:rPr lang="tr-TR" dirty="0" err="1"/>
              <a:t>Mahatma</a:t>
            </a:r>
            <a:r>
              <a:rPr lang="tr-TR" dirty="0"/>
              <a:t> </a:t>
            </a:r>
            <a:r>
              <a:rPr lang="tr-TR" dirty="0" err="1"/>
              <a:t>Gandhi’s</a:t>
            </a:r>
            <a:r>
              <a:rPr lang="tr-TR" dirty="0"/>
              <a:t> </a:t>
            </a:r>
            <a:r>
              <a:rPr lang="tr-TR" dirty="0" err="1"/>
              <a:t>ideas</a:t>
            </a:r>
            <a:endParaRPr lang="tr-TR" dirty="0"/>
          </a:p>
          <a:p>
            <a:r>
              <a:rPr lang="tr-TR" dirty="0" err="1"/>
              <a:t>nonviolent</a:t>
            </a:r>
            <a:r>
              <a:rPr lang="tr-TR" dirty="0"/>
              <a:t> </a:t>
            </a:r>
            <a:r>
              <a:rPr lang="tr-TR" dirty="0" err="1"/>
              <a:t>resistance</a:t>
            </a:r>
            <a:endParaRPr lang="tr-TR" dirty="0"/>
          </a:p>
          <a:p>
            <a:r>
              <a:rPr lang="tr-TR" dirty="0" err="1"/>
              <a:t>arrests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harassment</a:t>
            </a:r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4075390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Freedom</a:t>
            </a:r>
            <a:r>
              <a:rPr lang="tr-TR" dirty="0"/>
              <a:t> </a:t>
            </a:r>
            <a:r>
              <a:rPr lang="tr-TR" dirty="0" err="1"/>
              <a:t>Rides</a:t>
            </a:r>
            <a:r>
              <a:rPr lang="tr-TR" dirty="0"/>
              <a:t> 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Court's order</a:t>
            </a:r>
            <a:r>
              <a:rPr lang="tr-TR" dirty="0"/>
              <a:t> </a:t>
            </a:r>
            <a:r>
              <a:rPr lang="tr-TR" dirty="0" err="1"/>
              <a:t>about</a:t>
            </a:r>
            <a:r>
              <a:rPr lang="tr-TR" dirty="0"/>
              <a:t> </a:t>
            </a:r>
            <a:r>
              <a:rPr lang="tr-TR" dirty="0" err="1"/>
              <a:t>desegregation</a:t>
            </a:r>
            <a:r>
              <a:rPr lang="en-US" dirty="0"/>
              <a:t> was not being enforced</a:t>
            </a:r>
            <a:endParaRPr lang="tr-TR" dirty="0"/>
          </a:p>
          <a:p>
            <a:r>
              <a:rPr lang="tr-TR" dirty="0" err="1"/>
              <a:t>Freedom</a:t>
            </a:r>
            <a:r>
              <a:rPr lang="tr-TR" dirty="0"/>
              <a:t> </a:t>
            </a:r>
            <a:r>
              <a:rPr lang="tr-TR" dirty="0" err="1"/>
              <a:t>Riders</a:t>
            </a:r>
            <a:r>
              <a:rPr lang="tr-TR" dirty="0"/>
              <a:t> </a:t>
            </a:r>
          </a:p>
          <a:p>
            <a:r>
              <a:rPr lang="tr-TR" dirty="0"/>
              <a:t>May, 1961, a </a:t>
            </a:r>
            <a:r>
              <a:rPr lang="tr-TR" dirty="0" err="1"/>
              <a:t>group</a:t>
            </a:r>
            <a:r>
              <a:rPr lang="tr-TR" dirty="0"/>
              <a:t> of 13 </a:t>
            </a:r>
            <a:r>
              <a:rPr lang="tr-TR" dirty="0" err="1"/>
              <a:t>volunteers</a:t>
            </a:r>
            <a:r>
              <a:rPr lang="tr-TR" dirty="0"/>
              <a:t> –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bus</a:t>
            </a:r>
            <a:r>
              <a:rPr lang="tr-TR" dirty="0"/>
              <a:t> </a:t>
            </a:r>
            <a:r>
              <a:rPr lang="tr-TR" dirty="0" err="1"/>
              <a:t>was</a:t>
            </a:r>
            <a:r>
              <a:rPr lang="tr-TR" dirty="0"/>
              <a:t> </a:t>
            </a:r>
            <a:r>
              <a:rPr lang="tr-TR" dirty="0" err="1"/>
              <a:t>attacked</a:t>
            </a:r>
            <a:endParaRPr lang="tr-TR" dirty="0"/>
          </a:p>
          <a:p>
            <a:r>
              <a:rPr lang="tr-TR" dirty="0" err="1"/>
              <a:t>The</a:t>
            </a:r>
            <a:r>
              <a:rPr lang="tr-TR" dirty="0"/>
              <a:t> protest </a:t>
            </a:r>
            <a:r>
              <a:rPr lang="tr-TR" dirty="0" err="1"/>
              <a:t>ended</a:t>
            </a:r>
            <a:r>
              <a:rPr lang="tr-TR" dirty="0"/>
              <a:t> in </a:t>
            </a:r>
            <a:r>
              <a:rPr lang="tr-TR" dirty="0" err="1"/>
              <a:t>September</a:t>
            </a:r>
            <a:r>
              <a:rPr lang="tr-TR" dirty="0"/>
              <a:t> 1961</a:t>
            </a:r>
          </a:p>
        </p:txBody>
      </p:sp>
    </p:spTree>
    <p:extLst>
      <p:ext uri="{BB962C8B-B14F-4D97-AF65-F5344CB8AC3E}">
        <p14:creationId xmlns:p14="http://schemas.microsoft.com/office/powerpoint/2010/main" val="11907514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err="1"/>
              <a:t>Higher</a:t>
            </a:r>
            <a:r>
              <a:rPr lang="tr-TR" dirty="0"/>
              <a:t> </a:t>
            </a:r>
            <a:r>
              <a:rPr lang="tr-TR" dirty="0" err="1"/>
              <a:t>Education</a:t>
            </a:r>
            <a:r>
              <a:rPr lang="tr-TR" dirty="0"/>
              <a:t> 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University</a:t>
            </a:r>
            <a:r>
              <a:rPr lang="tr-TR" dirty="0"/>
              <a:t> of Georgia </a:t>
            </a:r>
          </a:p>
          <a:p>
            <a:r>
              <a:rPr lang="tr-TR" dirty="0" err="1"/>
              <a:t>University</a:t>
            </a:r>
            <a:r>
              <a:rPr lang="tr-TR" dirty="0"/>
              <a:t> of </a:t>
            </a:r>
            <a:r>
              <a:rPr lang="tr-TR" dirty="0" err="1"/>
              <a:t>Mississippi</a:t>
            </a:r>
            <a:r>
              <a:rPr lang="tr-TR" dirty="0"/>
              <a:t> – James </a:t>
            </a:r>
            <a:r>
              <a:rPr lang="tr-TR" dirty="0" err="1"/>
              <a:t>Meredith</a:t>
            </a:r>
            <a:r>
              <a:rPr lang="tr-TR" dirty="0"/>
              <a:t> </a:t>
            </a:r>
            <a:r>
              <a:rPr lang="tr-TR" dirty="0" err="1"/>
              <a:t>wanted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enroll</a:t>
            </a:r>
            <a:endParaRPr lang="tr-TR" dirty="0"/>
          </a:p>
          <a:p>
            <a:pPr marL="400050" lvl="1" indent="0">
              <a:buNone/>
            </a:pPr>
            <a:r>
              <a:rPr lang="tr-TR" dirty="0"/>
              <a:t>- </a:t>
            </a:r>
            <a:r>
              <a:rPr lang="tr-TR" dirty="0" err="1"/>
              <a:t>hundreds</a:t>
            </a:r>
            <a:r>
              <a:rPr lang="tr-TR" dirty="0"/>
              <a:t> of </a:t>
            </a:r>
            <a:r>
              <a:rPr lang="tr-TR" dirty="0" err="1"/>
              <a:t>people</a:t>
            </a:r>
            <a:r>
              <a:rPr lang="tr-TR" dirty="0"/>
              <a:t> had </a:t>
            </a:r>
            <a:r>
              <a:rPr lang="tr-TR" dirty="0" err="1"/>
              <a:t>been</a:t>
            </a:r>
            <a:r>
              <a:rPr lang="tr-TR" dirty="0"/>
              <a:t> </a:t>
            </a:r>
            <a:r>
              <a:rPr lang="tr-TR" dirty="0" err="1"/>
              <a:t>injured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two</a:t>
            </a:r>
            <a:r>
              <a:rPr lang="tr-TR" dirty="0"/>
              <a:t> </a:t>
            </a:r>
            <a:r>
              <a:rPr lang="tr-TR" dirty="0" err="1"/>
              <a:t>killed</a:t>
            </a:r>
            <a:endParaRPr lang="tr-TR" dirty="0"/>
          </a:p>
          <a:p>
            <a:r>
              <a:rPr lang="tr-TR" dirty="0" err="1"/>
              <a:t>University</a:t>
            </a:r>
            <a:r>
              <a:rPr lang="tr-TR" dirty="0"/>
              <a:t> of Alabama - </a:t>
            </a:r>
            <a:r>
              <a:rPr lang="tr-TR" dirty="0" err="1"/>
              <a:t>Governor</a:t>
            </a:r>
            <a:r>
              <a:rPr lang="tr-TR" dirty="0"/>
              <a:t> George Wallace </a:t>
            </a:r>
            <a:r>
              <a:rPr lang="tr-TR" dirty="0" err="1"/>
              <a:t>physically</a:t>
            </a:r>
            <a:r>
              <a:rPr lang="tr-TR" dirty="0"/>
              <a:t> </a:t>
            </a:r>
            <a:r>
              <a:rPr lang="tr-TR"/>
              <a:t>prevented </a:t>
            </a:r>
            <a:r>
              <a:rPr lang="tr-TR" dirty="0" err="1"/>
              <a:t>two</a:t>
            </a:r>
            <a:r>
              <a:rPr lang="tr-TR" dirty="0"/>
              <a:t> </a:t>
            </a:r>
            <a:r>
              <a:rPr lang="tr-TR" dirty="0" err="1"/>
              <a:t>students</a:t>
            </a:r>
            <a:r>
              <a:rPr lang="tr-TR" dirty="0"/>
              <a:t> </a:t>
            </a:r>
            <a:r>
              <a:rPr lang="tr-TR" dirty="0" err="1"/>
              <a:t>from</a:t>
            </a:r>
            <a:r>
              <a:rPr lang="tr-TR" dirty="0"/>
              <a:t> </a:t>
            </a:r>
            <a:r>
              <a:rPr lang="tr-TR" dirty="0" err="1"/>
              <a:t>enrolling</a:t>
            </a:r>
            <a:r>
              <a:rPr lang="tr-T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141076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59216" cy="778098"/>
          </a:xfrm>
        </p:spPr>
        <p:txBody>
          <a:bodyPr/>
          <a:lstStyle/>
          <a:p>
            <a:r>
              <a:rPr lang="tr-TR" dirty="0"/>
              <a:t>John F. Kennedy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FA14EE35-A6A8-8D77-A799-B3477D96FD7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328169"/>
            <a:ext cx="3242022" cy="4201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6552A3B-779C-4F0C-5A9B-12053ED17E3D}"/>
              </a:ext>
            </a:extLst>
          </p:cNvPr>
          <p:cNvSpPr txBox="1"/>
          <p:nvPr/>
        </p:nvSpPr>
        <p:spPr>
          <a:xfrm>
            <a:off x="1326271" y="6237312"/>
            <a:ext cx="64914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https://</a:t>
            </a:r>
            <a:r>
              <a:rPr lang="en-GB" sz="1200" dirty="0" err="1"/>
              <a:t>commons.wikimedia.org</a:t>
            </a:r>
            <a:r>
              <a:rPr lang="en-GB" sz="1200" dirty="0"/>
              <a:t>/wiki/File:John_F._Kennedy,_</a:t>
            </a:r>
            <a:r>
              <a:rPr lang="en-GB" sz="1200" dirty="0" err="1"/>
              <a:t>White_House_color_photo_portrait.jpg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803887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Kennedy’s </a:t>
            </a:r>
            <a:r>
              <a:rPr lang="tr-TR" dirty="0" err="1">
                <a:latin typeface="+mn-lt"/>
              </a:rPr>
              <a:t>Assassination</a:t>
            </a:r>
            <a:endParaRPr lang="tr-TR" dirty="0">
              <a:latin typeface="+mn-lt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r>
              <a:rPr lang="tr-TR" dirty="0" err="1"/>
              <a:t>November</a:t>
            </a:r>
            <a:r>
              <a:rPr lang="tr-TR" dirty="0"/>
              <a:t> 22, 1963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66014AC-8555-4514-25E8-CBB338D994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988840"/>
            <a:ext cx="5115892" cy="3826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2E19508-1EB8-C2BB-EDB1-0565B14E553B}"/>
              </a:ext>
            </a:extLst>
          </p:cNvPr>
          <p:cNvSpPr txBox="1"/>
          <p:nvPr/>
        </p:nvSpPr>
        <p:spPr>
          <a:xfrm>
            <a:off x="2915816" y="6109730"/>
            <a:ext cx="39880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https://</a:t>
            </a:r>
            <a:r>
              <a:rPr lang="en-GB" sz="1200" dirty="0" err="1"/>
              <a:t>commons.wikimedia.org</a:t>
            </a:r>
            <a:r>
              <a:rPr lang="en-GB" sz="1200" dirty="0"/>
              <a:t>/wiki/</a:t>
            </a:r>
            <a:r>
              <a:rPr lang="en-GB" sz="1200" dirty="0" err="1"/>
              <a:t>File:JFK_limousine.png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2253999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611560" y="24928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Civil</a:t>
            </a:r>
            <a:r>
              <a:rPr lang="tr-TR" dirty="0"/>
              <a:t> </a:t>
            </a:r>
            <a:r>
              <a:rPr lang="tr-TR" dirty="0" err="1"/>
              <a:t>Rights</a:t>
            </a:r>
            <a:r>
              <a:rPr lang="tr-TR" dirty="0"/>
              <a:t> </a:t>
            </a:r>
            <a:r>
              <a:rPr lang="tr-TR" dirty="0" err="1"/>
              <a:t>Movement</a:t>
            </a:r>
            <a:r>
              <a:rPr lang="tr-TR" dirty="0"/>
              <a:t> (1954-1975)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903076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Civil</a:t>
            </a:r>
            <a:r>
              <a:rPr lang="tr-TR" dirty="0"/>
              <a:t> </a:t>
            </a:r>
            <a:r>
              <a:rPr lang="tr-TR" dirty="0" err="1"/>
              <a:t>Rights</a:t>
            </a:r>
            <a:r>
              <a:rPr lang="tr-TR" dirty="0"/>
              <a:t> </a:t>
            </a:r>
            <a:r>
              <a:rPr lang="tr-TR" dirty="0" err="1"/>
              <a:t>Movement</a:t>
            </a:r>
            <a:r>
              <a:rPr lang="tr-TR" dirty="0"/>
              <a:t> </a:t>
            </a:r>
            <a:r>
              <a:rPr lang="tr-TR" dirty="0" err="1"/>
              <a:t>Before</a:t>
            </a:r>
            <a:r>
              <a:rPr lang="tr-TR" dirty="0"/>
              <a:t> 1954 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Booker</a:t>
            </a:r>
            <a:r>
              <a:rPr lang="tr-TR" dirty="0"/>
              <a:t> T. Washington </a:t>
            </a:r>
            <a:r>
              <a:rPr lang="tr-TR" dirty="0" err="1"/>
              <a:t>and</a:t>
            </a:r>
            <a:r>
              <a:rPr lang="tr-TR" dirty="0"/>
              <a:t> W.E.B. </a:t>
            </a:r>
            <a:r>
              <a:rPr lang="tr-TR" dirty="0" err="1"/>
              <a:t>Du</a:t>
            </a:r>
            <a:r>
              <a:rPr lang="tr-TR" dirty="0"/>
              <a:t> </a:t>
            </a:r>
            <a:r>
              <a:rPr lang="tr-TR" dirty="0" err="1"/>
              <a:t>Bois</a:t>
            </a:r>
            <a:endParaRPr lang="tr-TR" dirty="0"/>
          </a:p>
          <a:p>
            <a:r>
              <a:rPr lang="tr-TR" dirty="0" err="1"/>
              <a:t>National</a:t>
            </a:r>
            <a:r>
              <a:rPr lang="tr-TR" dirty="0"/>
              <a:t> </a:t>
            </a:r>
            <a:r>
              <a:rPr lang="tr-TR" dirty="0" err="1"/>
              <a:t>Association</a:t>
            </a:r>
            <a:r>
              <a:rPr lang="tr-TR" dirty="0"/>
              <a:t> </a:t>
            </a:r>
            <a:r>
              <a:rPr lang="tr-TR" dirty="0" err="1"/>
              <a:t>for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Advancement</a:t>
            </a:r>
            <a:r>
              <a:rPr lang="tr-TR" dirty="0"/>
              <a:t> of </a:t>
            </a:r>
            <a:r>
              <a:rPr lang="tr-TR" dirty="0" err="1"/>
              <a:t>Colored</a:t>
            </a:r>
            <a:r>
              <a:rPr lang="tr-TR" dirty="0"/>
              <a:t> People, </a:t>
            </a:r>
            <a:r>
              <a:rPr lang="tr-TR" dirty="0" err="1"/>
              <a:t>or</a:t>
            </a:r>
            <a:r>
              <a:rPr lang="tr-TR" dirty="0"/>
              <a:t> NAACP (1909)</a:t>
            </a:r>
          </a:p>
          <a:p>
            <a:r>
              <a:rPr lang="tr-TR" dirty="0"/>
              <a:t>1940s – </a:t>
            </a:r>
            <a:r>
              <a:rPr lang="tr-TR" dirty="0" err="1"/>
              <a:t>President</a:t>
            </a:r>
            <a:r>
              <a:rPr lang="tr-TR" dirty="0"/>
              <a:t> Truman</a:t>
            </a:r>
          </a:p>
        </p:txBody>
      </p:sp>
    </p:spTree>
    <p:extLst>
      <p:ext uri="{BB962C8B-B14F-4D97-AF65-F5344CB8AC3E}">
        <p14:creationId xmlns:p14="http://schemas.microsoft.com/office/powerpoint/2010/main" val="2100294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err="1"/>
              <a:t>End</a:t>
            </a:r>
            <a:r>
              <a:rPr lang="tr-TR" dirty="0"/>
              <a:t> of Legal </a:t>
            </a:r>
            <a:r>
              <a:rPr lang="tr-TR" dirty="0" err="1"/>
              <a:t>Segregation</a:t>
            </a:r>
            <a:r>
              <a:rPr lang="tr-TR" dirty="0"/>
              <a:t> 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"</a:t>
            </a:r>
            <a:r>
              <a:rPr lang="tr-TR" dirty="0" err="1"/>
              <a:t>separate</a:t>
            </a:r>
            <a:r>
              <a:rPr lang="tr-TR" dirty="0"/>
              <a:t> but </a:t>
            </a:r>
            <a:r>
              <a:rPr lang="tr-TR" dirty="0" err="1"/>
              <a:t>equal</a:t>
            </a:r>
            <a:r>
              <a:rPr lang="tr-TR" dirty="0"/>
              <a:t>" </a:t>
            </a:r>
          </a:p>
          <a:p>
            <a:r>
              <a:rPr lang="tr-TR" dirty="0"/>
              <a:t>Brown v. Board of </a:t>
            </a:r>
            <a:r>
              <a:rPr lang="tr-TR" dirty="0" err="1"/>
              <a:t>Education</a:t>
            </a:r>
            <a:r>
              <a:rPr lang="tr-TR" dirty="0"/>
              <a:t> of </a:t>
            </a:r>
            <a:r>
              <a:rPr lang="tr-TR" dirty="0" err="1"/>
              <a:t>Topeka</a:t>
            </a:r>
            <a:r>
              <a:rPr lang="tr-TR" dirty="0"/>
              <a:t>, Kansas</a:t>
            </a:r>
          </a:p>
          <a:p>
            <a:r>
              <a:rPr lang="en-US" dirty="0"/>
              <a:t>Chief Justice Earl Warren </a:t>
            </a:r>
            <a:endParaRPr lang="tr-TR" dirty="0"/>
          </a:p>
          <a:p>
            <a:r>
              <a:rPr lang="en-US" dirty="0"/>
              <a:t>separate schools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0811055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Little</a:t>
            </a:r>
            <a:r>
              <a:rPr lang="tr-TR" dirty="0"/>
              <a:t> </a:t>
            </a:r>
            <a:r>
              <a:rPr lang="tr-TR" dirty="0" err="1"/>
              <a:t>Rock</a:t>
            </a:r>
            <a:r>
              <a:rPr lang="tr-TR" dirty="0"/>
              <a:t> </a:t>
            </a:r>
            <a:r>
              <a:rPr lang="tr-TR" dirty="0" err="1"/>
              <a:t>crisis</a:t>
            </a:r>
            <a:r>
              <a:rPr lang="tr-TR" dirty="0"/>
              <a:t> 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schools that were segregated by law in 21 states</a:t>
            </a:r>
            <a:endParaRPr lang="tr-TR" dirty="0"/>
          </a:p>
          <a:p>
            <a:r>
              <a:rPr lang="tr-TR" dirty="0" err="1"/>
              <a:t>Little</a:t>
            </a:r>
            <a:r>
              <a:rPr lang="tr-TR" dirty="0"/>
              <a:t> </a:t>
            </a:r>
            <a:r>
              <a:rPr lang="tr-TR" dirty="0" err="1"/>
              <a:t>Rock</a:t>
            </a:r>
            <a:r>
              <a:rPr lang="tr-TR" dirty="0"/>
              <a:t>, </a:t>
            </a:r>
            <a:r>
              <a:rPr lang="tr-TR" dirty="0" err="1"/>
              <a:t>Arkansas</a:t>
            </a:r>
            <a:endParaRPr lang="tr-TR" dirty="0"/>
          </a:p>
          <a:p>
            <a:r>
              <a:rPr lang="tr-TR" dirty="0" err="1"/>
              <a:t>Governor</a:t>
            </a:r>
            <a:r>
              <a:rPr lang="tr-TR" dirty="0"/>
              <a:t> </a:t>
            </a:r>
            <a:r>
              <a:rPr lang="tr-TR" dirty="0" err="1"/>
              <a:t>Orval</a:t>
            </a:r>
            <a:r>
              <a:rPr lang="tr-TR" dirty="0"/>
              <a:t> </a:t>
            </a:r>
            <a:r>
              <a:rPr lang="tr-TR" dirty="0" err="1"/>
              <a:t>Faubus</a:t>
            </a:r>
            <a:r>
              <a:rPr lang="tr-TR" dirty="0"/>
              <a:t> </a:t>
            </a:r>
          </a:p>
          <a:p>
            <a:r>
              <a:rPr lang="en-US" dirty="0"/>
              <a:t>On September 4, 1957, a crowd of angry white students harassed the black students on the first day of school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7704640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Montgomery</a:t>
            </a:r>
            <a:r>
              <a:rPr lang="tr-TR" dirty="0"/>
              <a:t> </a:t>
            </a:r>
            <a:r>
              <a:rPr lang="tr-TR" dirty="0" err="1"/>
              <a:t>bus</a:t>
            </a:r>
            <a:r>
              <a:rPr lang="tr-TR" dirty="0"/>
              <a:t> </a:t>
            </a:r>
            <a:r>
              <a:rPr lang="tr-TR" dirty="0" err="1"/>
              <a:t>boycott</a:t>
            </a:r>
            <a:r>
              <a:rPr lang="tr-TR" dirty="0"/>
              <a:t> 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bus system in Montgomery, Alabama</a:t>
            </a:r>
            <a:endParaRPr lang="tr-TR" dirty="0"/>
          </a:p>
          <a:p>
            <a:r>
              <a:rPr lang="tr-TR" dirty="0"/>
              <a:t>1955 – </a:t>
            </a:r>
            <a:r>
              <a:rPr lang="tr-TR" dirty="0" err="1"/>
              <a:t>Rosa</a:t>
            </a:r>
            <a:r>
              <a:rPr lang="tr-TR" dirty="0"/>
              <a:t> </a:t>
            </a:r>
            <a:r>
              <a:rPr lang="tr-TR" dirty="0" err="1"/>
              <a:t>Parks</a:t>
            </a:r>
            <a:r>
              <a:rPr lang="tr-TR" dirty="0"/>
              <a:t>, a </a:t>
            </a:r>
            <a:r>
              <a:rPr lang="tr-TR" dirty="0" err="1"/>
              <a:t>local</a:t>
            </a:r>
            <a:r>
              <a:rPr lang="tr-TR" dirty="0"/>
              <a:t> NAACP </a:t>
            </a:r>
            <a:r>
              <a:rPr lang="tr-TR" dirty="0" err="1"/>
              <a:t>member</a:t>
            </a:r>
            <a:endParaRPr lang="tr-TR" dirty="0"/>
          </a:p>
          <a:p>
            <a:r>
              <a:rPr lang="tr-TR" dirty="0" err="1"/>
              <a:t>first</a:t>
            </a:r>
            <a:r>
              <a:rPr lang="tr-TR" dirty="0"/>
              <a:t>, a </a:t>
            </a:r>
            <a:r>
              <a:rPr lang="tr-TR" dirty="0" err="1"/>
              <a:t>one-day</a:t>
            </a:r>
            <a:r>
              <a:rPr lang="tr-TR" dirty="0"/>
              <a:t> </a:t>
            </a:r>
            <a:r>
              <a:rPr lang="tr-TR" dirty="0" err="1"/>
              <a:t>boycott</a:t>
            </a:r>
            <a:r>
              <a:rPr lang="tr-TR" dirty="0"/>
              <a:t> of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city</a:t>
            </a:r>
            <a:r>
              <a:rPr lang="tr-TR" dirty="0"/>
              <a:t> </a:t>
            </a:r>
            <a:r>
              <a:rPr lang="tr-TR" dirty="0" err="1"/>
              <a:t>bus</a:t>
            </a:r>
            <a:r>
              <a:rPr lang="tr-TR" dirty="0"/>
              <a:t> </a:t>
            </a:r>
            <a:r>
              <a:rPr lang="tr-TR" dirty="0" err="1"/>
              <a:t>system</a:t>
            </a:r>
            <a:r>
              <a:rPr lang="tr-TR" dirty="0"/>
              <a:t>; </a:t>
            </a:r>
            <a:r>
              <a:rPr lang="tr-TR" dirty="0" err="1"/>
              <a:t>later</a:t>
            </a:r>
            <a:r>
              <a:rPr lang="tr-TR" dirty="0"/>
              <a:t> it </a:t>
            </a:r>
            <a:r>
              <a:rPr lang="tr-TR" dirty="0" err="1"/>
              <a:t>continued</a:t>
            </a:r>
            <a:endParaRPr lang="tr-TR" dirty="0"/>
          </a:p>
          <a:p>
            <a:r>
              <a:rPr lang="tr-TR" dirty="0"/>
              <a:t>Martin Luther </a:t>
            </a:r>
            <a:r>
              <a:rPr lang="tr-TR" dirty="0" err="1"/>
              <a:t>King</a:t>
            </a:r>
            <a:r>
              <a:rPr lang="tr-TR" dirty="0"/>
              <a:t>, </a:t>
            </a:r>
            <a:r>
              <a:rPr lang="tr-TR" dirty="0" err="1"/>
              <a:t>Jr</a:t>
            </a:r>
            <a:r>
              <a:rPr lang="tr-TR" dirty="0"/>
              <a:t>.</a:t>
            </a:r>
          </a:p>
          <a:p>
            <a:r>
              <a:rPr lang="tr-TR" dirty="0"/>
              <a:t>1956 – </a:t>
            </a:r>
            <a:r>
              <a:rPr lang="tr-TR" dirty="0" err="1"/>
              <a:t>Supreme</a:t>
            </a:r>
            <a:r>
              <a:rPr lang="tr-TR" dirty="0"/>
              <a:t> Court </a:t>
            </a:r>
            <a:r>
              <a:rPr lang="tr-TR" dirty="0" err="1"/>
              <a:t>said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segregation</a:t>
            </a:r>
            <a:r>
              <a:rPr lang="tr-TR" dirty="0"/>
              <a:t> on </a:t>
            </a:r>
            <a:r>
              <a:rPr lang="tr-TR" dirty="0" err="1"/>
              <a:t>buses</a:t>
            </a:r>
            <a:r>
              <a:rPr lang="tr-TR" dirty="0"/>
              <a:t> </a:t>
            </a:r>
            <a:r>
              <a:rPr lang="tr-TR" dirty="0" err="1"/>
              <a:t>was</a:t>
            </a:r>
            <a:r>
              <a:rPr lang="tr-TR" dirty="0"/>
              <a:t> </a:t>
            </a:r>
            <a:r>
              <a:rPr lang="tr-TR" dirty="0" err="1"/>
              <a:t>unconstitutional</a:t>
            </a:r>
            <a:r>
              <a:rPr lang="tr-T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341718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err="1"/>
              <a:t>Birth</a:t>
            </a:r>
            <a:r>
              <a:rPr lang="tr-TR" dirty="0"/>
              <a:t> of </a:t>
            </a:r>
            <a:r>
              <a:rPr lang="tr-TR" dirty="0" err="1"/>
              <a:t>the</a:t>
            </a:r>
            <a:r>
              <a:rPr lang="tr-TR" dirty="0"/>
              <a:t> SCLC 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Southern</a:t>
            </a:r>
            <a:r>
              <a:rPr lang="tr-TR" dirty="0"/>
              <a:t> </a:t>
            </a:r>
            <a:r>
              <a:rPr lang="tr-TR" dirty="0" err="1"/>
              <a:t>Christian</a:t>
            </a:r>
            <a:r>
              <a:rPr lang="tr-TR" dirty="0"/>
              <a:t> </a:t>
            </a:r>
            <a:r>
              <a:rPr lang="tr-TR" dirty="0" err="1"/>
              <a:t>Leadership</a:t>
            </a:r>
            <a:r>
              <a:rPr lang="tr-TR" dirty="0"/>
              <a:t> Conference, </a:t>
            </a:r>
            <a:r>
              <a:rPr lang="tr-TR" dirty="0" err="1"/>
              <a:t>or</a:t>
            </a:r>
            <a:r>
              <a:rPr lang="tr-TR" dirty="0"/>
              <a:t> SCLC</a:t>
            </a:r>
          </a:p>
          <a:p>
            <a:r>
              <a:rPr lang="tr-TR" dirty="0"/>
              <a:t>Martin Luther </a:t>
            </a:r>
            <a:r>
              <a:rPr lang="tr-TR" dirty="0" err="1"/>
              <a:t>King</a:t>
            </a:r>
            <a:r>
              <a:rPr lang="tr-TR" dirty="0"/>
              <a:t> </a:t>
            </a:r>
            <a:r>
              <a:rPr lang="tr-TR" dirty="0" err="1"/>
              <a:t>Jr</a:t>
            </a:r>
            <a:r>
              <a:rPr lang="tr-TR" dirty="0"/>
              <a:t>. is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leader</a:t>
            </a:r>
            <a:endParaRPr lang="tr-TR" dirty="0"/>
          </a:p>
          <a:p>
            <a:pPr marL="0" indent="0">
              <a:buNone/>
            </a:pPr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368355496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397</Words>
  <Application>Microsoft Macintosh PowerPoint</Application>
  <PresentationFormat>On-screen Show (4:3)</PresentationFormat>
  <Paragraphs>48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Ofis Teması</vt:lpstr>
      <vt:lpstr>The space program</vt:lpstr>
      <vt:lpstr>John F. Kennedy</vt:lpstr>
      <vt:lpstr>Kennedy’s Assassination</vt:lpstr>
      <vt:lpstr>The Civil Rights Movement (1954-1975)</vt:lpstr>
      <vt:lpstr>The Civil Rights Movement Before 1954 </vt:lpstr>
      <vt:lpstr>End of Legal Segregation </vt:lpstr>
      <vt:lpstr>The Little Rock crisis </vt:lpstr>
      <vt:lpstr>The Montgomery bus boycott </vt:lpstr>
      <vt:lpstr>Birth of the SCLC </vt:lpstr>
      <vt:lpstr>Sit-ins and Freedom Rides </vt:lpstr>
      <vt:lpstr>The Freedom Rides </vt:lpstr>
      <vt:lpstr>Higher Education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JFK</dc:title>
  <dc:creator>Merve</dc:creator>
  <cp:lastModifiedBy>Microsoft Office User</cp:lastModifiedBy>
  <cp:revision>19</cp:revision>
  <dcterms:created xsi:type="dcterms:W3CDTF">2019-05-14T18:56:28Z</dcterms:created>
  <dcterms:modified xsi:type="dcterms:W3CDTF">2025-04-07T08:06:10Z</dcterms:modified>
</cp:coreProperties>
</file>