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66" r:id="rId5"/>
    <p:sldId id="267" r:id="rId6"/>
    <p:sldId id="268" r:id="rId7"/>
    <p:sldId id="269" r:id="rId8"/>
    <p:sldId id="270" r:id="rId9"/>
    <p:sldId id="273" r:id="rId10"/>
    <p:sldId id="292" r:id="rId11"/>
    <p:sldId id="293" r:id="rId12"/>
    <p:sldId id="296" r:id="rId13"/>
    <p:sldId id="297" r:id="rId14"/>
    <p:sldId id="298" r:id="rId15"/>
    <p:sldId id="301" r:id="rId16"/>
    <p:sldId id="302" r:id="rId17"/>
    <p:sldId id="304" r:id="rId18"/>
    <p:sldId id="305" r:id="rId19"/>
    <p:sldId id="307" r:id="rId20"/>
    <p:sldId id="308" r:id="rId21"/>
    <p:sldId id="274" r:id="rId22"/>
    <p:sldId id="275" r:id="rId23"/>
    <p:sldId id="278" r:id="rId24"/>
    <p:sldId id="279" r:id="rId25"/>
    <p:sldId id="280" r:id="rId26"/>
    <p:sldId id="313" r:id="rId27"/>
    <p:sldId id="281" r:id="rId28"/>
    <p:sldId id="310" r:id="rId29"/>
    <p:sldId id="311" r:id="rId30"/>
    <p:sldId id="312" r:id="rId31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46"/>
  </p:normalViewPr>
  <p:slideViewPr>
    <p:cSldViewPr>
      <p:cViewPr varScale="1">
        <p:scale>
          <a:sx n="103" d="100"/>
          <a:sy n="103" d="100"/>
        </p:scale>
        <p:origin x="188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Soviets</a:t>
            </a:r>
            <a:r>
              <a:rPr lang="tr-TR" dirty="0"/>
              <a:t> </a:t>
            </a:r>
            <a:r>
              <a:rPr lang="tr-TR" dirty="0" err="1"/>
              <a:t>invaded</a:t>
            </a:r>
            <a:r>
              <a:rPr lang="tr-TR" dirty="0"/>
              <a:t> </a:t>
            </a:r>
            <a:r>
              <a:rPr lang="tr-TR" dirty="0" err="1"/>
              <a:t>Afghanistan</a:t>
            </a:r>
            <a:r>
              <a:rPr lang="tr-TR" dirty="0"/>
              <a:t> in 1979.</a:t>
            </a:r>
          </a:p>
          <a:p>
            <a:r>
              <a:rPr lang="tr-TR" dirty="0" err="1"/>
              <a:t>grain</a:t>
            </a:r>
            <a:r>
              <a:rPr lang="tr-TR" dirty="0"/>
              <a:t> </a:t>
            </a:r>
            <a:r>
              <a:rPr lang="tr-TR" dirty="0" err="1"/>
              <a:t>embargo</a:t>
            </a:r>
            <a:endParaRPr lang="tr-TR" dirty="0"/>
          </a:p>
          <a:p>
            <a:r>
              <a:rPr lang="tr-TR" dirty="0" err="1"/>
              <a:t>Olympics</a:t>
            </a:r>
            <a:r>
              <a:rPr lang="tr-TR" dirty="0"/>
              <a:t> </a:t>
            </a:r>
            <a:r>
              <a:rPr lang="tr-TR" dirty="0" err="1"/>
              <a:t>boycott</a:t>
            </a:r>
            <a:endParaRPr lang="tr-TR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864AD76-C3A0-8F8A-CBE6-A9C6FD2BD1F8}"/>
              </a:ext>
            </a:extLst>
          </p:cNvPr>
          <p:cNvSpPr txBox="1">
            <a:spLocks/>
          </p:cNvSpPr>
          <p:nvPr/>
        </p:nvSpPr>
        <p:spPr>
          <a:xfrm>
            <a:off x="1074440" y="5805264"/>
            <a:ext cx="6995120" cy="4606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/>
              <a:t>Source: Ayers, E. L., </a:t>
            </a:r>
            <a:r>
              <a:rPr lang="en-GB" sz="1000" dirty="0" err="1"/>
              <a:t>Schulzinger</a:t>
            </a:r>
            <a:r>
              <a:rPr lang="en-GB" sz="1000" dirty="0"/>
              <a:t>, R. D., de la Teja J.F. &amp; Gray White, D. (2009). </a:t>
            </a:r>
            <a:r>
              <a:rPr lang="en-GB" sz="1000" i="1" dirty="0"/>
              <a:t>American anthem: Modern American history</a:t>
            </a:r>
            <a:r>
              <a:rPr lang="en-GB" sz="1000" dirty="0"/>
              <a:t>. Orlando: Holt, Rinehart and Winston. Educational purposes only.</a:t>
            </a:r>
          </a:p>
        </p:txBody>
      </p:sp>
    </p:spTree>
    <p:extLst>
      <p:ext uri="{BB962C8B-B14F-4D97-AF65-F5344CB8AC3E}">
        <p14:creationId xmlns:p14="http://schemas.microsoft.com/office/powerpoint/2010/main" val="2310214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Punk </a:t>
            </a:r>
            <a:r>
              <a:rPr lang="tr-TR" dirty="0" err="1"/>
              <a:t>music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5242628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Disney World </a:t>
            </a:r>
            <a:r>
              <a:rPr lang="tr-TR" dirty="0" err="1"/>
              <a:t>opens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2888535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Twin</a:t>
            </a:r>
            <a:r>
              <a:rPr lang="tr-TR" dirty="0"/>
              <a:t> </a:t>
            </a:r>
            <a:r>
              <a:rPr lang="tr-TR" dirty="0" err="1"/>
              <a:t>Towers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1734183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Pocket </a:t>
            </a:r>
            <a:r>
              <a:rPr lang="tr-TR" dirty="0" err="1"/>
              <a:t>calculator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5039090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Oil</a:t>
            </a:r>
            <a:r>
              <a:rPr lang="tr-TR" dirty="0"/>
              <a:t> </a:t>
            </a:r>
            <a:r>
              <a:rPr lang="tr-TR" dirty="0" err="1"/>
              <a:t>embargo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energy</a:t>
            </a:r>
            <a:r>
              <a:rPr lang="tr-TR" dirty="0"/>
              <a:t> </a:t>
            </a:r>
            <a:r>
              <a:rPr lang="tr-TR" dirty="0" err="1"/>
              <a:t>crisis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0249154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Jaws</a:t>
            </a:r>
            <a:r>
              <a:rPr lang="tr-TR" dirty="0"/>
              <a:t> 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3944887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Elton</a:t>
            </a:r>
            <a:r>
              <a:rPr lang="tr-TR" dirty="0"/>
              <a:t> John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6142294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Star </a:t>
            </a:r>
            <a:r>
              <a:rPr lang="tr-TR" dirty="0" err="1"/>
              <a:t>Wars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1188187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Apple II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1690665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Sony Walkman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348359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err="1"/>
              <a:t>Iranian</a:t>
            </a:r>
            <a:r>
              <a:rPr lang="tr-TR" dirty="0"/>
              <a:t> </a:t>
            </a:r>
            <a:r>
              <a:rPr lang="tr-TR" dirty="0" err="1"/>
              <a:t>hostage</a:t>
            </a:r>
            <a:r>
              <a:rPr lang="tr-TR" dirty="0"/>
              <a:t> </a:t>
            </a:r>
            <a:r>
              <a:rPr lang="tr-TR" dirty="0" err="1"/>
              <a:t>crisis</a:t>
            </a:r>
            <a:r>
              <a:rPr lang="tr-TR" dirty="0"/>
              <a:t> 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1979 – </a:t>
            </a:r>
            <a:r>
              <a:rPr lang="tr-TR" dirty="0" err="1"/>
              <a:t>revolution</a:t>
            </a:r>
            <a:r>
              <a:rPr lang="tr-TR" dirty="0"/>
              <a:t> in Iran</a:t>
            </a:r>
          </a:p>
          <a:p>
            <a:r>
              <a:rPr lang="tr-TR" dirty="0" err="1"/>
              <a:t>Ayatollah</a:t>
            </a:r>
            <a:r>
              <a:rPr lang="tr-TR" dirty="0"/>
              <a:t> </a:t>
            </a:r>
            <a:r>
              <a:rPr lang="tr-TR" dirty="0" err="1"/>
              <a:t>Ruhollah</a:t>
            </a:r>
            <a:r>
              <a:rPr lang="tr-TR" dirty="0"/>
              <a:t> </a:t>
            </a:r>
            <a:r>
              <a:rPr lang="tr-TR" dirty="0" err="1"/>
              <a:t>Khomeini</a:t>
            </a:r>
            <a:r>
              <a:rPr lang="tr-TR" dirty="0"/>
              <a:t> </a:t>
            </a:r>
          </a:p>
          <a:p>
            <a:r>
              <a:rPr lang="en-US" dirty="0"/>
              <a:t>October 1979 </a:t>
            </a:r>
            <a:r>
              <a:rPr lang="tr-TR" dirty="0"/>
              <a:t>– </a:t>
            </a:r>
            <a:r>
              <a:rPr lang="tr-TR" dirty="0" err="1"/>
              <a:t>shah</a:t>
            </a:r>
            <a:r>
              <a:rPr lang="tr-TR" dirty="0"/>
              <a:t> </a:t>
            </a:r>
            <a:r>
              <a:rPr lang="tr-TR" dirty="0" err="1"/>
              <a:t>enters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USA </a:t>
            </a:r>
            <a:r>
              <a:rPr lang="tr-TR" dirty="0" err="1"/>
              <a:t>for</a:t>
            </a:r>
            <a:r>
              <a:rPr lang="tr-TR" dirty="0"/>
              <a:t> </a:t>
            </a:r>
            <a:r>
              <a:rPr lang="tr-TR" dirty="0" err="1"/>
              <a:t>cancer</a:t>
            </a:r>
            <a:r>
              <a:rPr lang="tr-TR" dirty="0"/>
              <a:t> </a:t>
            </a:r>
            <a:r>
              <a:rPr lang="tr-TR" dirty="0" err="1"/>
              <a:t>treatment</a:t>
            </a:r>
            <a:endParaRPr lang="tr-TR" dirty="0"/>
          </a:p>
          <a:p>
            <a:r>
              <a:rPr lang="tr-TR" dirty="0" err="1"/>
              <a:t>November</a:t>
            </a:r>
            <a:r>
              <a:rPr lang="tr-TR" dirty="0"/>
              <a:t> 9 – </a:t>
            </a:r>
            <a:r>
              <a:rPr lang="tr-TR" dirty="0" err="1"/>
              <a:t>attacking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US </a:t>
            </a:r>
            <a:r>
              <a:rPr lang="tr-TR" dirty="0" err="1"/>
              <a:t>Embassy</a:t>
            </a:r>
            <a:r>
              <a:rPr lang="tr-TR" dirty="0"/>
              <a:t> in </a:t>
            </a:r>
            <a:r>
              <a:rPr lang="tr-TR" dirty="0" err="1"/>
              <a:t>Tehran</a:t>
            </a:r>
            <a:endParaRPr lang="tr-TR" dirty="0"/>
          </a:p>
          <a:p>
            <a:r>
              <a:rPr lang="tr-TR" dirty="0" err="1"/>
              <a:t>Helicopter</a:t>
            </a:r>
            <a:r>
              <a:rPr lang="tr-TR" dirty="0"/>
              <a:t> </a:t>
            </a:r>
            <a:r>
              <a:rPr lang="tr-TR" dirty="0" err="1"/>
              <a:t>crash</a:t>
            </a:r>
            <a:endParaRPr lang="tr-TR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2786978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Iran </a:t>
            </a:r>
            <a:r>
              <a:rPr lang="tr-TR" dirty="0" err="1"/>
              <a:t>hostage</a:t>
            </a:r>
            <a:r>
              <a:rPr lang="tr-TR" dirty="0"/>
              <a:t> </a:t>
            </a:r>
            <a:r>
              <a:rPr lang="tr-TR" dirty="0" err="1"/>
              <a:t>crisis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0272187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George H. W. Bush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5497752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Persian</a:t>
            </a:r>
            <a:r>
              <a:rPr lang="tr-TR" dirty="0"/>
              <a:t> </a:t>
            </a:r>
            <a:r>
              <a:rPr lang="tr-TR" dirty="0" err="1"/>
              <a:t>Gulf</a:t>
            </a:r>
            <a:r>
              <a:rPr lang="tr-TR" dirty="0"/>
              <a:t> </a:t>
            </a:r>
            <a:r>
              <a:rPr lang="tr-TR" dirty="0" err="1"/>
              <a:t>War</a:t>
            </a:r>
            <a:r>
              <a:rPr lang="tr-TR" dirty="0"/>
              <a:t> 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August</a:t>
            </a:r>
            <a:r>
              <a:rPr lang="tr-TR" dirty="0"/>
              <a:t> 1990 - Saddam </a:t>
            </a:r>
            <a:r>
              <a:rPr lang="tr-TR" dirty="0" err="1"/>
              <a:t>Hussein</a:t>
            </a:r>
            <a:r>
              <a:rPr lang="tr-TR" dirty="0"/>
              <a:t> </a:t>
            </a:r>
            <a:r>
              <a:rPr lang="tr-TR" dirty="0" err="1"/>
              <a:t>invaded</a:t>
            </a:r>
            <a:r>
              <a:rPr lang="tr-TR" dirty="0"/>
              <a:t> </a:t>
            </a:r>
            <a:r>
              <a:rPr lang="tr-TR" dirty="0" err="1"/>
              <a:t>Kuwait</a:t>
            </a:r>
            <a:endParaRPr lang="tr-TR" dirty="0"/>
          </a:p>
          <a:p>
            <a:r>
              <a:rPr lang="tr-TR" dirty="0"/>
              <a:t>On </a:t>
            </a:r>
            <a:r>
              <a:rPr lang="tr-TR" dirty="0" err="1"/>
              <a:t>January</a:t>
            </a:r>
            <a:r>
              <a:rPr lang="tr-TR" dirty="0"/>
              <a:t> 16, 1991, </a:t>
            </a:r>
            <a:r>
              <a:rPr lang="tr-TR" dirty="0" err="1"/>
              <a:t>the</a:t>
            </a:r>
            <a:r>
              <a:rPr lang="tr-TR" dirty="0"/>
              <a:t> U.S.-</a:t>
            </a:r>
            <a:r>
              <a:rPr lang="tr-TR" dirty="0" err="1"/>
              <a:t>led</a:t>
            </a:r>
            <a:r>
              <a:rPr lang="tr-TR" dirty="0"/>
              <a:t> </a:t>
            </a:r>
            <a:r>
              <a:rPr lang="tr-TR" dirty="0" err="1"/>
              <a:t>force</a:t>
            </a:r>
            <a:r>
              <a:rPr lang="tr-TR" dirty="0"/>
              <a:t> </a:t>
            </a:r>
            <a:r>
              <a:rPr lang="tr-TR" dirty="0" err="1"/>
              <a:t>attacked</a:t>
            </a:r>
            <a:endParaRPr lang="tr-TR" dirty="0"/>
          </a:p>
          <a:p>
            <a:r>
              <a:rPr lang="tr-TR" dirty="0"/>
              <a:t>United </a:t>
            </a:r>
            <a:r>
              <a:rPr lang="tr-TR" dirty="0" err="1"/>
              <a:t>States</a:t>
            </a:r>
            <a:r>
              <a:rPr lang="tr-TR" dirty="0"/>
              <a:t>, Britain, France, </a:t>
            </a:r>
            <a:r>
              <a:rPr lang="tr-TR" dirty="0" err="1"/>
              <a:t>and</a:t>
            </a:r>
            <a:r>
              <a:rPr lang="tr-TR" dirty="0"/>
              <a:t> a </a:t>
            </a:r>
            <a:r>
              <a:rPr lang="tr-TR" dirty="0" err="1"/>
              <a:t>number</a:t>
            </a:r>
            <a:r>
              <a:rPr lang="tr-TR" dirty="0"/>
              <a:t> of </a:t>
            </a:r>
            <a:r>
              <a:rPr lang="tr-TR" dirty="0" err="1"/>
              <a:t>Arab</a:t>
            </a:r>
            <a:r>
              <a:rPr lang="tr-TR" dirty="0"/>
              <a:t> </a:t>
            </a:r>
            <a:r>
              <a:rPr lang="tr-TR" dirty="0" err="1"/>
              <a:t>nations</a:t>
            </a:r>
            <a:r>
              <a:rPr lang="tr-TR" dirty="0"/>
              <a:t> </a:t>
            </a:r>
          </a:p>
          <a:p>
            <a:r>
              <a:rPr lang="tr-TR" dirty="0" err="1"/>
              <a:t>Operation</a:t>
            </a:r>
            <a:r>
              <a:rPr lang="tr-TR" dirty="0"/>
              <a:t> </a:t>
            </a:r>
            <a:r>
              <a:rPr lang="tr-TR" dirty="0" err="1"/>
              <a:t>Desert</a:t>
            </a:r>
            <a:r>
              <a:rPr lang="tr-TR" dirty="0"/>
              <a:t> </a:t>
            </a:r>
            <a:r>
              <a:rPr lang="tr-TR" dirty="0" err="1"/>
              <a:t>Storm</a:t>
            </a:r>
            <a:endParaRPr lang="tr-TR" dirty="0"/>
          </a:p>
          <a:p>
            <a:r>
              <a:rPr lang="tr-TR" dirty="0" err="1"/>
              <a:t>widespread</a:t>
            </a:r>
            <a:r>
              <a:rPr lang="tr-TR" dirty="0"/>
              <a:t> </a:t>
            </a:r>
            <a:r>
              <a:rPr lang="tr-TR" dirty="0" err="1"/>
              <a:t>coverage</a:t>
            </a:r>
            <a:r>
              <a:rPr lang="tr-TR" dirty="0"/>
              <a:t> on TV</a:t>
            </a:r>
          </a:p>
        </p:txBody>
      </p:sp>
    </p:spTree>
    <p:extLst>
      <p:ext uri="{BB962C8B-B14F-4D97-AF65-F5344CB8AC3E}">
        <p14:creationId xmlns:p14="http://schemas.microsoft.com/office/powerpoint/2010/main" val="38129280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r>
              <a:rPr lang="tr-TR" dirty="0"/>
              <a:t>1981 - AIDS</a:t>
            </a:r>
          </a:p>
        </p:txBody>
      </p:sp>
    </p:spTree>
    <p:extLst>
      <p:ext uri="{BB962C8B-B14F-4D97-AF65-F5344CB8AC3E}">
        <p14:creationId xmlns:p14="http://schemas.microsoft.com/office/powerpoint/2010/main" val="39911999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Bill Clinton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776094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Scandal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impeachment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Monica </a:t>
            </a:r>
            <a:r>
              <a:rPr lang="tr-TR" dirty="0" err="1"/>
              <a:t>Lewinsky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7932298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«</a:t>
            </a:r>
            <a:r>
              <a:rPr lang="tr-TR" dirty="0" err="1"/>
              <a:t>Don’t</a:t>
            </a:r>
            <a:r>
              <a:rPr lang="tr-TR" dirty="0"/>
              <a:t> Ask, </a:t>
            </a:r>
            <a:r>
              <a:rPr lang="tr-TR" dirty="0" err="1"/>
              <a:t>Don’t</a:t>
            </a:r>
            <a:r>
              <a:rPr lang="tr-TR" dirty="0"/>
              <a:t> </a:t>
            </a:r>
            <a:r>
              <a:rPr lang="tr-TR" dirty="0" err="1"/>
              <a:t>Tell</a:t>
            </a:r>
            <a:r>
              <a:rPr lang="tr-TR" dirty="0"/>
              <a:t>»</a:t>
            </a:r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74190411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George W. Bush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2014516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No Child </a:t>
            </a:r>
            <a:r>
              <a:rPr lang="tr-TR" dirty="0" err="1"/>
              <a:t>Left</a:t>
            </a:r>
            <a:r>
              <a:rPr lang="tr-TR" dirty="0"/>
              <a:t> </a:t>
            </a:r>
            <a:r>
              <a:rPr lang="tr-TR" dirty="0" err="1"/>
              <a:t>Behind</a:t>
            </a:r>
            <a:r>
              <a:rPr lang="tr-TR" dirty="0"/>
              <a:t> (NCLB) </a:t>
            </a:r>
          </a:p>
        </p:txBody>
      </p:sp>
    </p:spTree>
    <p:extLst>
      <p:ext uri="{BB962C8B-B14F-4D97-AF65-F5344CB8AC3E}">
        <p14:creationId xmlns:p14="http://schemas.microsoft.com/office/powerpoint/2010/main" val="20190863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9/11 Attack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September</a:t>
            </a:r>
            <a:r>
              <a:rPr lang="tr-TR" dirty="0"/>
              <a:t> 11, 2001</a:t>
            </a:r>
          </a:p>
        </p:txBody>
      </p:sp>
    </p:spTree>
    <p:extLst>
      <p:ext uri="{BB962C8B-B14F-4D97-AF65-F5344CB8AC3E}">
        <p14:creationId xmlns:p14="http://schemas.microsoft.com/office/powerpoint/2010/main" val="684606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Three Mile Island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March</a:t>
            </a:r>
            <a:r>
              <a:rPr lang="tr-TR" dirty="0"/>
              <a:t> 28, 1979</a:t>
            </a:r>
          </a:p>
        </p:txBody>
      </p:sp>
    </p:spTree>
    <p:extLst>
      <p:ext uri="{BB962C8B-B14F-4D97-AF65-F5344CB8AC3E}">
        <p14:creationId xmlns:p14="http://schemas.microsoft.com/office/powerpoint/2010/main" val="96102692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War</a:t>
            </a:r>
            <a:r>
              <a:rPr lang="tr-TR" dirty="0"/>
              <a:t> in </a:t>
            </a:r>
            <a:r>
              <a:rPr lang="tr-TR" dirty="0" err="1"/>
              <a:t>Afghanistan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Osama bin Laden</a:t>
            </a:r>
          </a:p>
          <a:p>
            <a:r>
              <a:rPr lang="tr-TR" dirty="0"/>
              <a:t>al </a:t>
            </a:r>
            <a:r>
              <a:rPr lang="tr-TR" dirty="0" err="1"/>
              <a:t>Qaeda</a:t>
            </a:r>
            <a:endParaRPr lang="tr-TR" dirty="0"/>
          </a:p>
          <a:p>
            <a:r>
              <a:rPr lang="tr-TR" dirty="0"/>
              <a:t>2011 - Osama bin Laden </a:t>
            </a:r>
            <a:r>
              <a:rPr lang="tr-TR" dirty="0" err="1"/>
              <a:t>was</a:t>
            </a:r>
            <a:r>
              <a:rPr lang="tr-TR" dirty="0"/>
              <a:t> </a:t>
            </a:r>
            <a:r>
              <a:rPr lang="tr-TR" dirty="0" err="1"/>
              <a:t>found</a:t>
            </a:r>
            <a:r>
              <a:rPr lang="tr-TR" dirty="0"/>
              <a:t> </a:t>
            </a:r>
            <a:r>
              <a:rPr lang="tr-TR" dirty="0" err="1"/>
              <a:t>by</a:t>
            </a:r>
            <a:r>
              <a:rPr lang="tr-TR" dirty="0"/>
              <a:t> </a:t>
            </a:r>
            <a:r>
              <a:rPr lang="tr-TR" dirty="0" err="1"/>
              <a:t>American</a:t>
            </a:r>
            <a:r>
              <a:rPr lang="tr-TR" dirty="0"/>
              <a:t> </a:t>
            </a:r>
            <a:r>
              <a:rPr lang="tr-TR" dirty="0" err="1"/>
              <a:t>soldiers</a:t>
            </a:r>
            <a:r>
              <a:rPr lang="tr-TR" dirty="0"/>
              <a:t> in Pakistan,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then</a:t>
            </a:r>
            <a:r>
              <a:rPr lang="tr-TR" dirty="0"/>
              <a:t> he </a:t>
            </a:r>
            <a:r>
              <a:rPr lang="tr-TR" dirty="0" err="1"/>
              <a:t>was</a:t>
            </a:r>
            <a:r>
              <a:rPr lang="tr-TR" dirty="0"/>
              <a:t> </a:t>
            </a:r>
            <a:r>
              <a:rPr lang="tr-TR" dirty="0" err="1"/>
              <a:t>shot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killed</a:t>
            </a:r>
            <a:r>
              <a:rPr lang="tr-TR" dirty="0"/>
              <a:t>.</a:t>
            </a:r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3353751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Ronald Reagan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Soviet</a:t>
            </a:r>
            <a:r>
              <a:rPr lang="tr-TR" dirty="0"/>
              <a:t> </a:t>
            </a:r>
            <a:r>
              <a:rPr lang="tr-TR" dirty="0" err="1"/>
              <a:t>Union</a:t>
            </a:r>
            <a:r>
              <a:rPr lang="tr-TR" dirty="0"/>
              <a:t> as «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focus</a:t>
            </a:r>
            <a:r>
              <a:rPr lang="tr-TR" dirty="0"/>
              <a:t> of </a:t>
            </a:r>
            <a:r>
              <a:rPr lang="tr-TR" dirty="0" err="1"/>
              <a:t>evil</a:t>
            </a:r>
            <a:r>
              <a:rPr lang="tr-TR" dirty="0"/>
              <a:t> in </a:t>
            </a:r>
            <a:r>
              <a:rPr lang="tr-TR" dirty="0" err="1"/>
              <a:t>the</a:t>
            </a:r>
            <a:r>
              <a:rPr lang="tr-TR" dirty="0"/>
              <a:t> modern </a:t>
            </a:r>
            <a:r>
              <a:rPr lang="tr-TR" dirty="0" err="1"/>
              <a:t>world</a:t>
            </a:r>
            <a:r>
              <a:rPr lang="tr-TR" dirty="0"/>
              <a:t>»</a:t>
            </a:r>
          </a:p>
          <a:p>
            <a:r>
              <a:rPr lang="tr-TR" dirty="0"/>
              <a:t>Margaret Thatcher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Pope</a:t>
            </a:r>
            <a:r>
              <a:rPr lang="tr-TR" dirty="0"/>
              <a:t> John Paul II</a:t>
            </a:r>
          </a:p>
          <a:p>
            <a:r>
              <a:rPr lang="tr-TR" dirty="0"/>
              <a:t>A </a:t>
            </a:r>
            <a:r>
              <a:rPr lang="tr-TR" dirty="0" err="1"/>
              <a:t>weakened</a:t>
            </a:r>
            <a:r>
              <a:rPr lang="tr-TR" dirty="0"/>
              <a:t> </a:t>
            </a:r>
            <a:r>
              <a:rPr lang="tr-TR" dirty="0" err="1"/>
              <a:t>Soviet</a:t>
            </a:r>
            <a:r>
              <a:rPr lang="tr-TR" dirty="0"/>
              <a:t> </a:t>
            </a:r>
            <a:r>
              <a:rPr lang="tr-TR" dirty="0" err="1"/>
              <a:t>Union</a:t>
            </a:r>
            <a:r>
              <a:rPr lang="tr-TR" dirty="0"/>
              <a:t> 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4382850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/>
              <a:t>U.S.-</a:t>
            </a:r>
            <a:r>
              <a:rPr lang="tr-TR" dirty="0" err="1"/>
              <a:t>Soviet</a:t>
            </a:r>
            <a:r>
              <a:rPr lang="tr-TR" dirty="0"/>
              <a:t> </a:t>
            </a:r>
            <a:r>
              <a:rPr lang="tr-TR" dirty="0" err="1"/>
              <a:t>relations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Mikhail</a:t>
            </a:r>
            <a:r>
              <a:rPr lang="tr-TR" dirty="0"/>
              <a:t> </a:t>
            </a:r>
            <a:r>
              <a:rPr lang="tr-TR" dirty="0" err="1"/>
              <a:t>Gorbachev</a:t>
            </a:r>
            <a:r>
              <a:rPr lang="tr-TR" dirty="0"/>
              <a:t> </a:t>
            </a:r>
          </a:p>
          <a:p>
            <a:r>
              <a:rPr lang="tr-TR" dirty="0" err="1"/>
              <a:t>Intermediate-Range</a:t>
            </a:r>
            <a:r>
              <a:rPr lang="tr-TR" dirty="0"/>
              <a:t> </a:t>
            </a:r>
            <a:r>
              <a:rPr lang="tr-TR" dirty="0" err="1"/>
              <a:t>Nuclear</a:t>
            </a:r>
            <a:r>
              <a:rPr lang="tr-TR" dirty="0"/>
              <a:t> </a:t>
            </a:r>
            <a:r>
              <a:rPr lang="tr-TR" dirty="0" err="1"/>
              <a:t>Forces</a:t>
            </a:r>
            <a:r>
              <a:rPr lang="tr-TR" dirty="0"/>
              <a:t> (INF) </a:t>
            </a:r>
            <a:r>
              <a:rPr lang="tr-TR" dirty="0" err="1"/>
              <a:t>Treaty</a:t>
            </a:r>
            <a:endParaRPr lang="tr-TR" dirty="0"/>
          </a:p>
          <a:p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destruction</a:t>
            </a:r>
            <a:r>
              <a:rPr lang="tr-TR" dirty="0"/>
              <a:t> of a </a:t>
            </a:r>
            <a:r>
              <a:rPr lang="tr-TR" dirty="0" err="1"/>
              <a:t>whole</a:t>
            </a:r>
            <a:r>
              <a:rPr lang="tr-TR" dirty="0"/>
              <a:t> </a:t>
            </a:r>
            <a:r>
              <a:rPr lang="tr-TR" dirty="0" err="1"/>
              <a:t>class</a:t>
            </a:r>
            <a:r>
              <a:rPr lang="tr-TR" dirty="0"/>
              <a:t> of </a:t>
            </a:r>
            <a:r>
              <a:rPr lang="tr-TR" dirty="0" err="1"/>
              <a:t>weapons</a:t>
            </a:r>
            <a:r>
              <a:rPr lang="tr-TR" dirty="0"/>
              <a:t> - </a:t>
            </a:r>
            <a:r>
              <a:rPr lang="tr-TR" dirty="0" err="1"/>
              <a:t>more</a:t>
            </a:r>
            <a:r>
              <a:rPr lang="tr-TR" dirty="0"/>
              <a:t> </a:t>
            </a:r>
            <a:r>
              <a:rPr lang="tr-TR" dirty="0" err="1"/>
              <a:t>than</a:t>
            </a:r>
            <a:r>
              <a:rPr lang="tr-TR" dirty="0"/>
              <a:t> 2,500 </a:t>
            </a:r>
            <a:r>
              <a:rPr lang="tr-TR" dirty="0" err="1"/>
              <a:t>missiles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3636670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dirty="0"/>
              <a:t>Glasnost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perestroika</a:t>
            </a:r>
            <a:r>
              <a:rPr lang="tr-TR" dirty="0"/>
              <a:t> </a:t>
            </a:r>
          </a:p>
          <a:p>
            <a:pPr>
              <a:buFontTx/>
              <a:buChar char="-"/>
            </a:pPr>
            <a:r>
              <a:rPr lang="tr-TR" dirty="0" err="1"/>
              <a:t>Chernobyl</a:t>
            </a:r>
            <a:r>
              <a:rPr lang="tr-TR" dirty="0"/>
              <a:t> (1986)</a:t>
            </a:r>
          </a:p>
        </p:txBody>
      </p:sp>
    </p:spTree>
    <p:extLst>
      <p:ext uri="{BB962C8B-B14F-4D97-AF65-F5344CB8AC3E}">
        <p14:creationId xmlns:p14="http://schemas.microsoft.com/office/powerpoint/2010/main" val="18795142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Eastern</a:t>
            </a:r>
            <a:r>
              <a:rPr lang="tr-TR" dirty="0"/>
              <a:t> Europe </a:t>
            </a:r>
            <a:r>
              <a:rPr lang="tr-TR" dirty="0" err="1"/>
              <a:t>crumbles</a:t>
            </a:r>
            <a:r>
              <a:rPr lang="tr-TR" dirty="0"/>
              <a:t> </a:t>
            </a:r>
          </a:p>
          <a:p>
            <a:r>
              <a:rPr lang="tr-TR" dirty="0" err="1"/>
              <a:t>Czechoslovakia</a:t>
            </a:r>
            <a:r>
              <a:rPr lang="tr-TR" dirty="0"/>
              <a:t> - a </a:t>
            </a:r>
            <a:r>
              <a:rPr lang="tr-TR" dirty="0" err="1"/>
              <a:t>nonviolent</a:t>
            </a:r>
            <a:r>
              <a:rPr lang="tr-TR" dirty="0"/>
              <a:t> «</a:t>
            </a:r>
            <a:r>
              <a:rPr lang="tr-TR" dirty="0" err="1"/>
              <a:t>velvet</a:t>
            </a:r>
            <a:r>
              <a:rPr lang="tr-TR" dirty="0"/>
              <a:t> </a:t>
            </a:r>
            <a:r>
              <a:rPr lang="tr-TR" dirty="0" err="1"/>
              <a:t>revolution</a:t>
            </a:r>
            <a:r>
              <a:rPr lang="tr-TR" dirty="0"/>
              <a:t>»</a:t>
            </a:r>
          </a:p>
          <a:p>
            <a:r>
              <a:rPr lang="tr-TR" dirty="0" err="1"/>
              <a:t>Romania</a:t>
            </a:r>
            <a:r>
              <a:rPr lang="tr-TR" dirty="0"/>
              <a:t> -&gt;</a:t>
            </a:r>
            <a:r>
              <a:rPr lang="tr-TR" dirty="0" err="1"/>
              <a:t>revolution</a:t>
            </a:r>
            <a:r>
              <a:rPr lang="tr-TR" dirty="0"/>
              <a:t> </a:t>
            </a:r>
            <a:r>
              <a:rPr lang="tr-TR" dirty="0" err="1"/>
              <a:t>turned</a:t>
            </a:r>
            <a:r>
              <a:rPr lang="tr-TR" dirty="0"/>
              <a:t> </a:t>
            </a:r>
            <a:r>
              <a:rPr lang="tr-TR" dirty="0" err="1"/>
              <a:t>violent</a:t>
            </a:r>
            <a:endParaRPr lang="tr-TR" dirty="0"/>
          </a:p>
          <a:p>
            <a:pPr lvl="1"/>
            <a:r>
              <a:rPr lang="en-US" dirty="0"/>
              <a:t>Ceausescu and his wife, Elena, were executed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1447634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fall</a:t>
            </a:r>
            <a:r>
              <a:rPr lang="tr-TR" dirty="0"/>
              <a:t> of </a:t>
            </a:r>
            <a:r>
              <a:rPr lang="tr-TR" dirty="0" err="1"/>
              <a:t>the</a:t>
            </a:r>
            <a:r>
              <a:rPr lang="tr-TR" dirty="0"/>
              <a:t> Berlin Wall 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 East </a:t>
            </a:r>
            <a:r>
              <a:rPr lang="tr-TR" dirty="0" err="1"/>
              <a:t>German</a:t>
            </a:r>
            <a:r>
              <a:rPr lang="tr-TR" dirty="0"/>
              <a:t> </a:t>
            </a:r>
            <a:r>
              <a:rPr lang="tr-TR" dirty="0" err="1"/>
              <a:t>government</a:t>
            </a:r>
            <a:r>
              <a:rPr lang="tr-TR" dirty="0"/>
              <a:t> </a:t>
            </a:r>
            <a:r>
              <a:rPr lang="tr-TR" dirty="0" err="1"/>
              <a:t>opened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gates</a:t>
            </a:r>
            <a:r>
              <a:rPr lang="tr-TR" dirty="0"/>
              <a:t> of </a:t>
            </a:r>
            <a:r>
              <a:rPr lang="tr-TR" dirty="0" err="1"/>
              <a:t>the</a:t>
            </a:r>
            <a:r>
              <a:rPr lang="tr-TR" dirty="0"/>
              <a:t> Berlin Wall on </a:t>
            </a:r>
            <a:r>
              <a:rPr lang="tr-TR" dirty="0" err="1"/>
              <a:t>November</a:t>
            </a:r>
            <a:r>
              <a:rPr lang="tr-TR" dirty="0"/>
              <a:t> 9, 1989</a:t>
            </a:r>
          </a:p>
        </p:txBody>
      </p:sp>
    </p:spTree>
    <p:extLst>
      <p:ext uri="{BB962C8B-B14F-4D97-AF65-F5344CB8AC3E}">
        <p14:creationId xmlns:p14="http://schemas.microsoft.com/office/powerpoint/2010/main" val="33027950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end</a:t>
            </a:r>
            <a:r>
              <a:rPr lang="tr-TR" dirty="0"/>
              <a:t> of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Soviet</a:t>
            </a:r>
            <a:r>
              <a:rPr lang="tr-TR" dirty="0"/>
              <a:t> </a:t>
            </a:r>
            <a:r>
              <a:rPr lang="tr-TR" dirty="0" err="1"/>
              <a:t>Union</a:t>
            </a:r>
            <a:r>
              <a:rPr lang="tr-TR" dirty="0"/>
              <a:t> 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a </a:t>
            </a:r>
            <a:r>
              <a:rPr lang="tr-TR" dirty="0" err="1"/>
              <a:t>coup</a:t>
            </a:r>
            <a:r>
              <a:rPr lang="tr-TR" dirty="0"/>
              <a:t> </a:t>
            </a:r>
            <a:r>
              <a:rPr lang="tr-TR" dirty="0" err="1"/>
              <a:t>d'etat</a:t>
            </a:r>
            <a:endParaRPr lang="tr-TR" dirty="0"/>
          </a:p>
          <a:p>
            <a:r>
              <a:rPr lang="tr-TR" dirty="0" err="1"/>
              <a:t>Boris</a:t>
            </a:r>
            <a:r>
              <a:rPr lang="tr-TR" dirty="0"/>
              <a:t> Yeltsin</a:t>
            </a:r>
          </a:p>
        </p:txBody>
      </p:sp>
    </p:spTree>
    <p:extLst>
      <p:ext uri="{BB962C8B-B14F-4D97-AF65-F5344CB8AC3E}">
        <p14:creationId xmlns:p14="http://schemas.microsoft.com/office/powerpoint/2010/main" val="2217468398"/>
      </p:ext>
    </p:extLst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360</Words>
  <Application>Microsoft Macintosh PowerPoint</Application>
  <PresentationFormat>On-screen Show (4:3)</PresentationFormat>
  <Paragraphs>62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3" baseType="lpstr">
      <vt:lpstr>Arial</vt:lpstr>
      <vt:lpstr>Calibri</vt:lpstr>
      <vt:lpstr>Ofis Teması</vt:lpstr>
      <vt:lpstr>PowerPoint Presentation</vt:lpstr>
      <vt:lpstr>Iranian hostage crisis </vt:lpstr>
      <vt:lpstr>Three Mile Island</vt:lpstr>
      <vt:lpstr>Ronald Reagan</vt:lpstr>
      <vt:lpstr>U.S.-Soviet relations</vt:lpstr>
      <vt:lpstr>PowerPoint Presentation</vt:lpstr>
      <vt:lpstr>PowerPoint Presentation</vt:lpstr>
      <vt:lpstr>The fall of the Berlin Wall </vt:lpstr>
      <vt:lpstr>The end of the Soviet Union </vt:lpstr>
      <vt:lpstr>Punk music</vt:lpstr>
      <vt:lpstr>Disney World opens</vt:lpstr>
      <vt:lpstr>The Twin Towers</vt:lpstr>
      <vt:lpstr>Pocket calculator</vt:lpstr>
      <vt:lpstr>Oil embargo and energy crisis</vt:lpstr>
      <vt:lpstr>Jaws </vt:lpstr>
      <vt:lpstr>Elton John</vt:lpstr>
      <vt:lpstr>Star Wars</vt:lpstr>
      <vt:lpstr>Apple II</vt:lpstr>
      <vt:lpstr>Sony Walkman</vt:lpstr>
      <vt:lpstr>Iran hostage crisis</vt:lpstr>
      <vt:lpstr>George H. W. Bush</vt:lpstr>
      <vt:lpstr>The Persian Gulf War </vt:lpstr>
      <vt:lpstr>PowerPoint Presentation</vt:lpstr>
      <vt:lpstr>Bill Clinton</vt:lpstr>
      <vt:lpstr>Scandal and impeachment</vt:lpstr>
      <vt:lpstr>PowerPoint Presentation</vt:lpstr>
      <vt:lpstr>George W. Bush</vt:lpstr>
      <vt:lpstr>PowerPoint Presentation</vt:lpstr>
      <vt:lpstr>9/11 Attack</vt:lpstr>
      <vt:lpstr>War in Afghanistan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Watergate Scandal</dc:title>
  <dc:creator>Merve</dc:creator>
  <cp:lastModifiedBy>Microsoft Office User</cp:lastModifiedBy>
  <cp:revision>14</cp:revision>
  <dcterms:created xsi:type="dcterms:W3CDTF">2019-05-30T19:08:34Z</dcterms:created>
  <dcterms:modified xsi:type="dcterms:W3CDTF">2025-04-07T08:11:45Z</dcterms:modified>
</cp:coreProperties>
</file>