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72" r:id="rId15"/>
    <p:sldId id="268" r:id="rId16"/>
    <p:sldId id="269" r:id="rId17"/>
    <p:sldId id="273" r:id="rId18"/>
    <p:sldId id="270" r:id="rId19"/>
    <p:sldId id="274" r:id="rId2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>
      <p:cViewPr varScale="1">
        <p:scale>
          <a:sx n="115" d="100"/>
          <a:sy n="115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9:25:50.54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365 696 24575,'-4'96'0,"-1"0"0,1 0 0,-1 0 0,1 0 0,-1 0 0,1 0 0,-1-1 0,-3-5 0,1-15 0,-2 15 0,4-8 0,-1 19 0,1 10 0,-1 6 0,0-4 0,-1-10 0,-1-17 0,0-25 0,-18 20 0,3-9 0,5-9 0,5-11 0,3-11 0,5-14 0,2-13 0,1-84 0,2 22 0,1-7 0,2-40 0,3-9 0,1 37 0,1 0 0,2 0 0,1-1 0,2 0 0,2 2 0,9-26 0,1 4 0,-2 17 0,0 5 0,-4 14 0,-2 6 0,10-8 0,-10 29 0,-7 0 0,-12-30 0,-5 8 0,-2-6 0,-5-22 0,-3-6 0,-3-11 0,-3-3 0,-1 2 0,0 1 0,0 9 0,-1 5 0,3 17 0,1 6 0,-11-20 0,12 35 0,9 21 0,5 11 0,1 5 0,-8 1 0,2 2 0,-7 1 0,3 3 0,-1 0 0,2 2 0,3 0 0,5 0 0,4 3 0,2 18 0,10 32 0,1-8 0,4 8 0,6 22 0,2 6 0,-5-23 0,1 3 0,-1 1 0,0 2 0,0 2 0,-1-1 0,-1-3 0,-1 0 0,-2-2 0,3 21 0,-2-4 0,-4-11 0,-1-3 0,-4-13 0,-2-4 0,-1 35 0,-2-12 0,0-6 0,0-6 0,0-10 0,0-3 0,0-3 0,0-2 0,0 1 0,0 2 0,4 8 0,7 11 0,9 14 0,7 14 0,-11-41 0,-1 2 0,1 6 0,0 1 0,0 1 0,0 1 0,-1-2 0,1-2 0,-2-7 0,0-4 0,7 29 0,-6-23 0,-7-20 0,-4-13 0,-1-7 0,-2-6 0,-2 1 0,-8 5 0,-26 15 0,-17 6 0,-14-4 0,-1-10 0,14-16 0,6-9 0,5-9 0,7-8 0,8-6 0,8-1 0,7-2 0,5-7 0,3-11 0,3-10 0,1-7 0,0 1 0,2 10 0,2 10 0,4 9 0,2 5 0,0-1 0,0-3 0,-1 0 0,-1 2 0,-3 6 0,-2 7 0,-2 4 0,-1 2 0,0-10 0,0-23 0,0-46 0,-1 17 0,4-9 0,6 10 0,3-4 0,6-4-246,1 9 0,5-3 0,3-2 0,5 1 0,7-10 0,4 0 0,5 0 0,3 1 229,-6 13 0,4 1 1,2 0-1,1 1 1,0 2 16,-1 3 0,1 1 0,0 1 0,0 3 0,0 1 0,9-6 0,-1 2 0,0 3 0,-1 3-145,10-6 0,-1 4 1,-2 5 144,-9 12 0,-3 3 0,0 3 0,18-9 0,-3 4 0,-7 9 0,-2 4 0,-4 4 0,0 2 0,0 2 0,0 1 491,1 2 1,1 0-1,1 0 1,1 1-233,7-1 1,2 1-260,2 2 0,2 0 0,2 2 0,2 1 0,-2 2 0,-2 3 0,-10 0 0,-4 2 0,37-3 0,-35 3 0,-45 2 0,-70 12 0,-14 1 0,-14 3 0,1-2 0,-9 1 0,-4 1-246,6-3 0,-4 1 0,-3 0 0,1-1 0,-3-1 0,-1 1 0,0-2 0,1 0 172,4-1 0,0-1 0,1-1 0,3-1-104,10 0 0,1-2 0,2 1 0,4-1 178,-7-1 0,4 0 0,3 0 0,-23-1 0,7-1 0,18 0 0,5 0 0,13-1 0,4 0 0,-28 2 983,22 2 0,14 3 0,11 1-956,11 0-27,8-1 0,6 0 0,3 2 0,2 2 0,1 3 0,1 9 0,7 25 0,15 37 0,-3-23 0,5 4 0,8 10 0,4 2 0,6 4 0,3-3 0,-1-7 0,0-4 0,-5-12 0,0-5 0,-7-13 0,1-5 0,29 2 0,6-19 0,15-12 0,12-3 0,-3-1 0,-14 0 0,-26 0 0,-21 0 0,-11-2 0,-5-2 0,5-2 0,4 0 0,-1 0 0,-4 2 0,-14 0 0,-82-9 0,25 0 0,-7-4 0,-36-10 0,-7-5 0,37 7 0,0-2 0,1-2 0,-29-16 0,3-1 0,9 1 0,6 1 0,15 7 0,4 2 0,-21-19 0,35 19 0,20 16 0,11 8 0,5 5 0,12-8 0,28-9 0,38-20 0,-24 16 0,3 0 0,10-4 0,1-1 0,0 0 0,-1 2 0,-6 2 0,-2 2 0,-5 2 0,-2 2 0,27-13 0,-17 10 0,-12 5 0,-12 6 0,-8 5 0,-10 4 0,-5 3 0,0 2 0,0 0 0,0 3 0,-2 5 0,-4 10 0,-4 18 0,-1 22 0,-4 24 0,-12 13 0,-13-2 0,-13-13 0,-4-22 0,5-19 0,6-15 0,6-13 0,7-6 0,2-19 0,5-26 0,5-7 0,12-8 0,43-9 0,28 14 0,19 0 0,-30 16 0,6-1 0,3 0 0,2 0-246,10-2 0,5-1 0,0 2 0,0 1 37,-1 3 1,0 1 0,-2 2 0,-2 4 208,7 1 0,-3 5 0,-4 3 0,17 1 0,-6 6 0,-24 6 0,-5 2 0,-13 0 0,-5 1 0,17 0 0,-23 4 0,-11 4 983,2 6-149,1 3-834,6 1 0,7-1 0,7-1 0,12-1 0,11-2 0,13 3 0,7 1 0,-46-7 0,0 2 0,2 2 0,1 0 0,0 2 0,1 0 0,2 0 0,2-1 0,3 0 0,1 0 0,3-2 0,1-1 0,-1-1 0,0-2 0,-2 0 0,-3 0 0,-7-2 0,-3 0 0,25 4 0,-26-1 0,-24-1 0,-15 1 0,-29 7 0,-50 10 0,5-10 0,-10-1 0,5-4 0,-6-2 0,-3-1-328,-13-1 0,-5-1 0,-2-2 234,21-1 0,-1-2 1,0 0-1,0-1 94,-22-3 0,1-1 0,2-1-147,10-2 1,2 0 0,3-2 146,12-1 0,3 0 0,2-2 0,-15-7 0,4 0 0,12 2 0,4 1 0,-32-12 0,20 6 983,14 7-639,11 7 127,4 4-471,4 3 0,-1 0 0,2-2 0,5-2 0,6-1 0,7 1 0,4 2 0,2 2 0,-1 0 0,-1 0 0,-3 0 0,-6 0 0,-5 7 0,-8 10 0,-8 13 0,-10 14 0,-7 4 0,-6-2 0,2-8 0,5-12 0,6-12 0,11-8 0,9-4 0,8-2 0,9 0 0,4 0 0,4 0 0,2-2 0,48 0 0,22 0 0,-1 1 0,8 0 0,8 1 0,4 2 0,-12 4 0,4 1 0,1 3 0,3 0 0,0 3 0,-1 0 0,-4 0 0,-1 2 0,-3-1 0,21 7 0,-8-2 0,-27-9 0,-7-2 0,22 0 0,-22-5 0,-16-3 0,-7 0 0,-5-4 0,-1-2 0,-1-2 0,-3 0 0,-2 4 0,-4 2 0,-62 39 0,2-3 0,-10 7 0,-7 4 0,-10 5 0,-4 3-246,8-5 0,-3 1 0,-3 1 0,-2 1 49,10-6 0,-2 1 1,-2 0-1,1 0 0,0-1 67,3-2 0,0-1 1,0 0-1,1-1 0,1-2-86,-9 5 1,0-1 0,3-3 0,2-3 215,-5 2 0,3-3 0,5-6 0,-8 0 0,6-7 0,16-7 0,6-6 0,-20-11 0,24-20 983,14-14 0,11-11 0,8-4-454,6 0-529,6-2 0,2 1 0,2-1 0,15-7 0,32-9 0,-4 26 0,9 1 0,11-2 0,7 3 0,9 1 0,3 5 0,3 4 0,2 7 0,-5 6 0,0 5 0,-4 3 0,-1 7 0,-7 8 0,-2 7 0,-5 7 0,-4 8 0,-4 6 0,-6 7 0,-3 4 0,-6 5 0,-9-1 0,-5 2 0,-7 1 0,-8 1 0,-7-1 0,-11-1 0,-15 3 0,-13-2 0,-19 2 0,-12-4 0,9-14 0,-6-3 0,-2-1-213,-7 1 1,-2-2 0,-2-2 212,1-1 0,-1-2 0,1-1 0,4-4 0,2-1 0,1-2 0,-18 1 0,4-4 0,15-4 0,5-3 0,-28-10 0,25-16 0,15-12 0,10-7 637,11 3-637,11 8 0,4 13 0,6 13 0,2 26 0,12 32 0,18 31 0,-4-32 0,5 2 0,10 6 0,5 0 0,9 3 0,6-2 0,6 0 0,4-4 0,2-4 0,2-5 0,-3-7 0,-2-4 0,-8-7 0,-4-2 0,29 15 0,-30-19 0,-23-15 0,-12-9 0,-2-7 0,8-14 0,12-26 0,10-27 0,-20 26 0,-1-1 0,20-40 0,-9 14 0,-10 21 0,-13 21 0,-16 12 0,-35 17 0,-41 17 0,16-2 0,-6 3 0,-20 7 0,-3 2 0,30-8 0,-1 1 0,0-1 0,-1 1 0,1-1 0,2-1 0,-22 6 0,4-1 0,14-5 0,5-2 0,-34 5 0,37-11 0,27-9 0,17-8 0,9-6 0,3-5 0,3-7 0,8-11 0,15-23 0,-3 15 0,3-4 0,7-12 0,3-4 0,3-6 0,0-1 0,2-1 0,-1 1 0,-1 3 0,0 1 0,-2 7 0,-1 0 0,1 1 0,1-1 0,0-2 0,0-2 0,1-3 0,-1-2 0,-1-4 0,0-1 0,-3 2 0,-2 2 0,-3 4 0,-2 3 0,-4 9 0,-1 3 0,11-24 0,-12 24 0,-7 21 0,-5 10 0,-4 4 0,0 5 0,9 2 0,27 4 0,51 2 0,-16 1 0,10 2 0,-15 2 0,4 2 0,2 2-292,8 4 1,2 3 0,0 3 291,-2 3 0,0 3 0,-2 4 0,-2 3 0,-3 5 0,-2 2 0,-5 2 0,-2 3 0,-5 3-43,-7-3 0,-5 3 0,-2 2 43,14 25 0,-10 5 0,-13 0 0,-10 3 0,-9 1 0,-6 2 0,-2 3 0,-7 2 0,-6-1 0,-7-1 0,-6-4 0,-6-4 0,-7-6 0,-6-5 0,-7-7 0,-7-6 0,-7-8 0,-6-8 0,-10-5 0,-6-9 0,-11-6 0,-4-6 0,24-6 0,-1-3 0,0-2 0,-2-1 0,-1-1 0,2-3 0,1-1 0,1-1 0,1-2 0,-25-7 0,3-3 434,11-2 0,5-4-434,11 1 0,5-2 67,10 2 1,4-2-68,-17-26 0,21-1 0,16 0 0,14 0 0,14-11 0,28-16 0,2 29 0,8-1 0,15-10 0,8 1 0,10-2 0,3 3 0,-24 20 0,1 3 0,0 1 0,22-9 0,-1 5 0,-10 12 0,-2 5 0,-9 7 0,-3 5 0,24 2 0,-22 14 0,-18 13 0,-13 16 0,-9 17 0,-6 14 0,-6 13 0,-13 9 0,-13 3 0,-20-3 0,-18-11 0,-12-15 0,-3-17 0,2-15 0,5-10 0,10-5 0,6-3 0,6-1 0,4-3 0,4-4 0,3-6 0,5-18 0,10-37 0,13 7 0,2-6 0,2-16 0,2-6 0,1-8 0,3-2 0,3 0 0,2 1 0,2 8 0,2 5 0,1 14 0,2 4 0,11-19 0,-8 37 0,-1 23 0,3 10 0,12 4 0,14 1 0,11 6 0,5 7 0,-5 9 0,-9 7 0,-11 1 0,-10-1 0,-9-4 0,-7-5 0,-4-7 0,-1-9 0,9-24 0,20-33 0,-6 8 0,4-4 0,9-13 0,3-1 0,7-6 0,2 1 0,-2 3 0,-1 4 0,-5 11 0,-3 4 0,19-17 0,-33 34 0,-34 24 0,-42 28 0,2 2 0,-7 5 0,-19 12 0,-8 6 0,16-9 0,-3 1 0,0 1-208,-3 2 0,-1 0 0,1-1 208,1-2 0,1 0 0,2-1 0,-20 10 0,5-5 0,18-10 0,6-5 0,-23 8 0,39-18 0,22-8 0,13 0 0,5 6 624,4 12-624,2 15 0,1 11 0,3 6 0,-4-2 0,-2-9 0,-2-10 0,0-8 0,0-2 0,1 1 0,-1 0 0,-2 0 0,0-2 0,1-5 0,5-3 0,6-2 0,14-6 0,14-3 0,17-3 0,18-5 0,5 0 0,0-2 0,-14 0 0,-17 0 0,-10 0 0,-6 0 0,0-9 0,8-14 0,15-15 0,16-16 0,-32 25 0,1-1 0,38-24 0,-13 11 0,-16 16 0,-13 12 0,-4 9 0,3 4 0,7 2 0,9 0 0,7 1 0,9 6 0,15 10 0,-34-5 0,2 2 0,4 2 0,3 1 0,3 0 0,2 0 0,0-1 0,2-1 0,-1 0 0,0-2 0,3 0 0,2-1 0,6-1 0,3-2 0,10-1 0,6-3-328,-21-1 0,3-2 0,3-1 292,11-1 0,3-1 0,4-2-210,-12-1 0,4-1 0,1 0 0,2-2 49,-11 0 0,1 0 1,2-1-1,0-1 0,1 0 0,6-2 0,1 0 1,1-1-1,1 0 0,0-1 0,2-1 0,2 0 1,0-1-1,-1-1 0,-1 1 6,-3 0 1,0 0 0,-1-1 0,-1 1 0,-2-1-7,-5 2 0,-1-1 1,-2 1-1,-1 0 0,-2 0 128,9-3 0,-3 1 0,-2 0 0,-3 0 257,8-3 0,-3 0 1,-6-1-189,12-4 0,-9-3 491,-19-1 1,-11-5 423,3-40 68,-59 6-492,-26 23 1,-15 1-820,-2 5 0,-8-1 0,-3 0 0,-17-7 0,-6-2 0,-2-1 82,12 5 0,-3-2 0,-1 0 0,0 2 0,0 0 0,-2 1 0,0 2 0,1 2 0,7 6 0,0 1 0,1 3 0,0 3 141,-13-3 1,1 3 0,2 5 104,9 6 0,1 4 0,1 2 0,-26 0 0,1 2 0,3-1 0,0 0 0,6 0 0,3-2 0,6 0 0,3-1 491,7 0 1,3-1-1,8 2 1,4 0 491,-36-9 0,17 4 0,6 2 0,7-1 0,6 0 0,13-2-804,12 2-179,16 4 0,39 7 0,58 14 0,-11 0 0,8 2 0,-18-3 0,4 1 0,2-1 0,8 0 0,2 0 0,2-2-328,5 0 0,2-2 0,0-4 212,6-4 0,0-4 0,4-4-130,-16-2 0,3-4 0,1-3 0,2-2 49,-8-2 0,1-3 1,2-2-1,1-2 0,-1 0 79,4-1 0,0-3 0,0 0 0,0 0 0,-1 0 118,-2 1 0,-1 0 0,0 0 0,-1 1 0,-2 1 0,10-3 0,-2 2 0,-2 1 0,-4 3-128,3 0 0,-4 4 1,-4 2 127,-12 5 0,-3 2 0,-3 2 0,16 1 0,-6 3 0,-13 5 0,-5 2 983,36 9-839,-18 7 839,-13 10 0,-6 9 0,0 12-786,2 11-197,-2 5 0,-3 0 0,-5-9 0,-3-11 0,14-3 0,24 1 0,-26-18 0,4-1 0,10 1 0,3 0 0,13 1 0,3-2 0,5 1 0,3-1 0,-30-6 0,2-1 0,-1-1 0,1 1 0,0-1 0,-1-1 0,29 4 0,-2-2 0,-3-2 0,-2-1 0,-6-1 0,-3 0 0,-6 0 0,-2 0 0,-9 1 0,-4 1 0,-9 0 0,-2 1 0,33 12 0,-20-3 0,-15-6 0,-25-15 0,-22-10 0,-37-2 0,-57 1 0,27 9 0,-7 0-284,5 0 0,-5 0 1,-1-1 283,-7-2 0,-1-1 0,-1-2 0,-1-1 0,-1-2 0,1-2 0,3-1 0,0-3 0,4-2-4,-19-9 0,6-3 4,11 1 0,5-1 0,14 4 0,4 2 0,-31-11 0,23 15 0,23 12 851,18 6-851,9 3 8,5 0-8,-3 0 0,-10 0 0,-15 0 0,-15 2 0,-25 4 0,28-2 0,-4 1 0,-7 2 0,-4 1 0,-8 0 0,-2 0 0,2 0 0,0 0 0,6-2 0,2 0 0,8-2 0,2-2 0,-33 1 0,14-3 0,7 0 0,0 0 0,-2 0 0,-1 0 0,5 0 0,16 0 0,14 0 0,18 1 0,11 3 0,7 9 0,26 20 0,32 28 0,-17-19 0,4 3 0,7 6 0,1 0 0,-4-1 0,-1-1 0,-7-7 0,-3-3 0,23 19 0,-8-23 0,11-18 0,25-12 0,-33-7 0,3-5 0,7-3 0,1-4 0,-4-2 0,-1-1 0,-7 1 0,-4 1 0,28-10 0,-25 11 0,-10 3 0,-4 3 0,-1 0 0,-3-1 0,-6 2 0,-7 2 0,-2 1 0,4 2 0,9-1 0,8-1 0,5-3 0,6-3 0,3-4 0,7-5 0,0 1 0,-9-2 0,-12 4 0,-14 7 0,-14 3 0,-55 14 0,-2 4 0,-11 1 0,-6 3 0,6-2 0,0 1 0,-2-2 0,0 0 0,2-2 0,2-1 0,-25 0 0,10-3 0,7 0 0,1-2 0,-17-1 0,26-3 0,-4 0 0,-8-1 0,-3 0 0,-8-1 0,-2-2 0,-2-2 0,-1-2 0,3-2 0,1-4 0,2-3 0,2-2 0,5-1 0,3-2 0,6 0 0,4-1 0,-34-14 0,19 7 0,18 11 0,9 8 0,1 6 0,-2 4 0,-3 0 0,-6 4 0,-3 7 0,-6 9 0,-10 9 0,-3 5 0,-4-3 0,4-3 0,7-6 0,3-6 0,6-6 0,0-6 0,1-4 0,-2 0 0,1 0 0,0 0 0,0-3 0,-1-5 0,-5-5 0,-4-8 0,0-2 0,6-2 0,11 1 0,16 5 0,13 3 0,10 5 0,9 3 0,38 5 0,9 2 0,32 8 0,-11 8 0,-11 5 0,-11 2 0,6-6 0,25-11 0,-16-12 0,6-4 0,15-4 0,5-2 0,-21 4 0,2 0 0,1 1 0,2-1 0,1 2 0,-1 1 0,29 1 0,-2 3 0,-5 1 0,-2 2 0,-13 2 0,-4 1 0,-12 0 0,-3 0 0,39 0 0,-23 0 0,-14 0 0,-11 0 0,-8 0 0,3 0 0,9 0 0,17-5 0,20-6 0,-39 3 0,2-2 0,4-1 0,1-1 0,2 1 0,0-1 0,-2 3 0,0 0 0,-4 2 0,-1 0 0,37-1 0,-16 5 0,-16 1 0,-16 2 0,-12 0 0,-16 0 0,-63 3 0,-41 15 0,0 0 0,-12 5 0,11 2 0,-6 4 0,-2 2-246,18-6 0,-1 1 0,-1 1 0,1-1 91,3-1 0,1 1 0,0-2 0,2-1 155,-16 5 0,3-2 0,5-5 0,-8-1 0,7-6 0,10-5 0,3-4 0,9-2 0,3-2 0,-31-4 0,24-6 0,20-4 983,11-4-362,7-1-621,5 1 0,0 1 0,1-1 0,-1 0 0,-2 2 0,-5 1 0,-8 5 0,-9 5 0,-14 1 0,-10 3 0,-11 0 0,-6 5 0,3 6 0,10 2 0,16 0 0,-22-4 0,24-4 0,-6 0 0,-28 1 0,-9 1 0,18-1 0,-5-1 0,-4 0-246,11 0 0,-4-1 0,-2 1 0,0-2 0,-7 1 0,-3-1 0,1-1 0,1 1 196,4-1 1,0-1 0,2 1 0,1-1-113,7 0 1,1 0-1,3 0 1,3-2 161,-3-1 0,3-1 0,5-2 0,-13-6 0,6-3 0,12-1 0,6-3 0,-26-20 0,27 7 983,21 11 0,11 9-138,8 5-845,5 2 0,2 2 0,0 0 0,-2 1 0,-9 1 0,-16 5 0,-19 10 0,-21 10 0,-14 11 0,39-16 0,-1-1 0,-5 0 0,-1 0 0,-1-1 0,0-2 0,1 0 0,2-1 0,6-1 0,3-1 0,-28 8 0,17-4 0,13-5 0,7-2 0,2 2 0,7-2 0,7 0 0,10 1 0,8 1 0,2 5 0,5 5 0,18 16 0,30 15 0,-8-20 0,7 0 0,15 2 0,7-2 0,8-3 0,4-4 0,4-3 0,2-3 0,-1-3 0,-1-4 0,-4-2 0,-1-1 0,-6-1 0,-2 0 0,-8 1 0,-2 2 0,-8 0 0,-3 2 0,34 20 0,-23-1 0,-18-5 0,-19-5 0,-15-8 0,-9-3 0,-21 0 0,-38 3 0,4-4 0,-8-1 0,-27 0 0,-9-1 0,24-3 0,-3-2 0,0 0-165,-4-1 1,0-1 0,1 0 164,3-2 0,1 0 0,3 0 0,-19 0 0,5 0 0,16 0 0,4 0 0,-27 0 0,32 0 0,16 0 0,8 0 0,8 0 493,7 1-493,9 4 0,6 6 0,10 15 0,18 15 0,26 16 0,-10-25 0,7-2 0,13-1 0,6-5 0,10-3 0,5-6 0,14-6 0,5-7-231,-26-5 0,3-4 1,-1-2 230,2-2 0,-1-2 0,-1-1 0,-2 0 0,-1-2 0,-3 2 0,19-5 0,-8 2 0,-22 6 0,-6 3 0,13 1 0,-35 8 0,-23 15 0,-28 24 692,-33 26-692,10-21 0,-8 1 0,-14 4 0,-7-2 0,-6-1 0,-4-5 0,-4-5 0,-1-6 0,3-8 0,1-5 0,10-6 0,3-5 0,11-2 0,4-3 0,-25-10 0,31-21 0,22-36 0,16-30 0,9 39 0,2-1 0,3 0 0,2 1 0,7-36 0,2 24 0,0 28 0,-12 26 0,-36 28 0,-44 28 0,22-10 0,-5 2 0,-11 7 0,-2 1 0,3-1 0,1 0 0,5-3 0,3-2 0,8-2 0,3-2 0,-31 20 0,21-14 0,21-10 0,17-9 0,11-2 0,8 4 0,4 7 0,2 6 0,-2 5 0,-2-1 0,-3-4 0,-2-4 0,-1-2 0,0 3 0,-3 4 0,-3 4 0,0 1 0,1-1 0,6-4 0,8-4 0,15-4 0,16-3 0,12-7 0,12-7 0,11-12 0,6-26 0,8-31 0,-38 17 0,-3-6 0,-3-4 0,-2-2 0,-5 3 0,-3 1 0,10-28 0,-15 26 0,-10 25 0,-6 12 0,-4 2 0,0-2 0,-12-13 0,-9-6 0,-7-2 0,-5 4 0,7 9 0,-3-1 0,2-6 0,3-8 0,6-10 0,9-20 0,11-23 0,7 36 0,5-2 0,7-9 0,5 0 0,5 0 0,3 1 0,1 4 0,1 3 0,-6 8 0,-2 5 0,14-18 0,-14 28 0,-7 17 0,-1 9 0,7 5 0,6 2 0,3 1 0,1 1 0,-7 3 0,-6 4 0,-2 4 0,-2 5 0,1 0 0,0-3 0,-4-1 0,-5-2 0,-6-1 0,-4 1 0,-2-1 0,-1 7 0,-8 15 0,-13 21 0,-16 22 0,12-30 0,-1 1 0,-1-2 0,0-1 0,-23 28 0,11-22 0,15-21 0,9-13 0,2-8 0,-4-4 0,-6-2 0,-6 0 0,-2 0 0,4 0 0,7-2 0,17-2 0,25 0 0,23 7 0,11 21 0,-4 35 0,-30-11 0,-6 7 0,-3 17 0,-6 6 0,-6 16 0,-6 6-233,-3-27 1,-4 2-1,-1 0 233,-2 0 0,-2 0 0,-2 0 0,0-4 0,-3 0 0,2-2 0,-9 22 0,3-6 0,6-16 0,2-5 0,-10 29 0,15-39 0,5-28 0,3-15 698,-1-6-698,-5-8 0,1-7 0,-4-5 0,7-5 0,3-6 0,12-8 0,23-16 0,30-15 0,-16 26 0,6 0 0,6-4 0,3 2 0,3 0 0,2 3 0,2 2 0,2 4 0,-2 3 0,2 4 0,1 5 0,2 4 0,-1 3 0,0 2 0,-2 3 0,0 2 0,-2 2 0,-1 2 0,-5 0 0,0 2 0,-2 3 0,-1 3 0,-2 3 0,-1 3 0,0 3 0,-1 4 0,0 3 0,-1 2 0,-4 2 0,-2 1 0,34 25 0,-23-5 0,-21-7 0,-18-9 0,-13-1 0,-18 0 0,-32 1 0,-44-3 0,18-16 0,-8-4 0,12-5 0,-3-2 0,-2-3-249,-7-2 0,-2-3 0,-1-2 249,0-2 0,-1-1 0,2-3 0,7 1 0,1-1 0,3-1 0,-18-4 0,6 2 0,16 5 0,5 2 0,-30 0 0,28 8 0,19 3 0,11-2 747,11 1-747,9-2 0,8-1 0,62 1 0,16 1 0,-7 1 0,5 1 0,-3 0 0,-1 0 0,5-1 0,1-1 0,7-3 0,2-2 0,6-4 0,3-2-248,-20 2 1,3-1 0,0 0 247,2-2 0,2 1 0,0 0 0,2 0 0,0 1 0,0 1 0,-1-1 0,-1 2 0,-2 0 0,-8 1 0,-2 1 0,-1 0 0,25-2 0,-4 1 0,-9 2 0,-3 1 0,-2 3 0,-1 0 0,-4 2 0,-2 0 0,-4 1 0,-4 0 0,32 0 742,-30 0-742,-18 0 0,-8 1 0,9 4 0,13 7 0,16 9 0,10 6 0,-2-2 0,-14-6 0,-25-9 0,-38 8 0,-44 16 0,3-6 0,-5 1 0,-12 7 0,-3 0 0,-5-1 0,-2-2 0,2-3 0,-1-3 0,1-5 0,1-3 0,1-4 0,0-4 0,0-2 0,0-4 0,2-1 0,0-3 0,5 0 0,1-2 0,-45-2 0,17-7 0,13-6 0,12-7 0,11 0 0,8 3 0,8 1 0,10 6 0,7 3 0,4 5 0,2 3 0,-9 5 0,4 7 0,-6 7 0,4 3 0,3 0 0,1-4 0,3-6 0,44-45 0,29-1 0,-5 0 0,7-1 0,1 11 0,2 4 0,10 0 0,2 4 0,0 3 0,0 3 0,-7 4 0,0 1 0,-3 1 0,-3 2 0,-13 2 0,-3 1 0,45 4 0,-3 7 0,1 7 0,0 6 0,-10 1 0,-17-4 0,-19-1 0,-17-5 0,-13-4 0,-6-5 0,-1-3 0,3 0 0,13-1 0,23-1 0,39-4 0,-28-2 0,5-2 0,10-1 0,3-3 0,7-1 0,1-2 0,-2 1 0,0 0 0,-6 3 0,-2 1 0,-6 2 0,-2 1 0,-9 2 0,-1 2 0,-7 1 0,0 1 0,-3 1 0,0 0 0,0 0 0,0 0 0,45 0 0,-7 0 0,-12 0 0,-16 0 0,-4 0 0,0 4 0,12 5 0,14 7 0,6 4 0,6 1 0,0-4 0,-3-1 0,0 0 0,-9 2 0,-12 1 0,-19-1 0,-16-6 0,-15-5 0,-12-5 0,-24-25 0,10 9 0,-15-23 0,20 15 0,3-7 0,6-2 0,5 0 0,2 3 0,-1 5 0,1 7 0,-3 3 0,-2 2 0,-4 2 0,-5 2 0,-30 3 0,-5 2 0,-27 1 0,-4 1 0,-15 0 0,-21 0 0,40 0 0,-1 0 0,-3 0 0,0 0 0,0 0 0,0 0 0,6 0 0,2 0 0,-43 0 0,13 0 0,3-5 0,-7 0 0,39 2 0,-1 0 0,-3-1 0,-1 0 0,-3 2 0,0 1 0,0-1 0,1 1 0,1-1 0,0 1 0,0 1 0,1 0 0,-1 0 0,0 0 0,0 1 0,0 2 0,-3 1 0,-1 0 0,-2 1 0,0 0 0,0 0 0,0-1 0,0-1 0,0-2 0,4 0 0,1-2 0,1-1 0,0-2 0,1-2 0,-1-2 0,3-2 0,-1-2 0,3-1 0,0-1 0,-42-8 0,14 4 0,10 6 0,10 6 0,10 2 0,7 4 0,3 0 0,6 0 0,-1 0 0,5 0 0,4 2 0,4 0 0,5 0 0,3 0 0,1-2 0,2-7 0,1-15 0,-4-21 0,-5-23 0,-4-16 0,-5-13 0,14 42 0,0-2 0,2-2 0,2-2 0,1 1 0,2-1 0,2 5 0,2 0 0,-1-43 0,3 11 0,3 8 0,4 2 0,7 1 0,5-1 0,-1 0 0,-5 2 0,-7 2 0,-5-1 0,-6-11 0,1 35 0,-1-3 0,0-7 0,-1-3 0,0-6 0,1-1 0,2-1 0,0 0 0,1 2 0,1 2 0,0 7 0,0 3 0,1-26 0,-2 41 0,-9 45 0,-24 72 0,11-20 0,-2 5 0,-5 9 0,1 3 0,2 1 0,3-1 0,5-14 0,2-1 0,2-6 0,1 0 0,-10 38 0,1-8 0,5-7 0,4-3 0,2-4 0,4-3 0,1 0 0,0 0 0,0 2 0,0 1 0,-4-3 0,-3-6 0,-2-4 0,-2-9 0,2-8 0,1-9 0,2-7 0,-1-7 0,-2-6 0,-5-4 0,-6-4 0,-8-1 0,-10 0 0,-12 0 0,-11-2 0,-4-11 0,7-10 0,14-10 0,20-11 0,16-6 0,11-6 0,4-1 0,4 7 0,5 9 0,4 11 0,3 10 0,-4 5 0,-5 4 0,-4 2 0,-2 0 0,-10-6 0,-16-6 0,-16-10 0,-12-5 0,4 0 0,10 4 0,11 3 0,10 0 0,9 0 0,3 1 0,5 2 0,2 7 0,5 5 0,13 7 0,19 3 0,29 3 0,18 1 0,8 3 0,-5 3 0,-14 5 0,-12 1 0,-10-3 0,-7-2 0,-3-3 0,-3-1 0,-5 1 0,-7 0 0,-7 0 0,-3 3 0,-2 2 0,-1 2 0,0 1 0,0-2 0,-5-3 0,-4 1 0,-2 1 0,-2 8 0,-1 15 0,-10 13 0,-15 11 0,-17 3 0,-13-9 0,-7-11 0,-3-16 0,-1-12 0,2-7 0,8-8 0,9-9 0,9-9 0,10-10 0,7-4 0,9 5 0,6 5 0,5 6 0,2 6 0,0-2 0,2 1 0,35-12 0,52-10 0,-18 15 0,9 2 0,-13 6 0,3 1 0,3 3-228,5 1 0,1 3 0,0 3 228,0 3 0,0 3 0,0 2 0,-3 3 0,0 3 0,-2 3 0,-5 0 0,-2 3 0,-2 1 0,21 12 0,-3 1 0,-8-1 0,-4-1 0,-8-2 0,-4-1 0,-6-3 0,-3 0 0,38 13 0,-17-6 684,-18-11-684,-16-8 0,-9-6 0,4-5 0,8 0 0,10-3 0,3-6 0,-3-5 0,-5-4 0,-1 2 0,-1 1 0,2 4 0,4 3 0,2 2 0,2-1 0,3-1 0,-3-3 0,1-3 0,-9-1 0,-10 1 0,-13 5 0,-16 5 0,-44 2 0,-7 2 0,-5 0 0,-6-1 0,1-2 0,-2-3 0,-4-3 0,-1-3 0,0-1 0,2-3 0,11-1 0,3 0 0,-31-8 0,17 11 0,18 7 0,10 3 0,5 2 0,1-1 0,-2 2 0,-2 1 0,-1 0 0,4 0 0,4 0 0,6 0 0,1 0 0,-1 0 0,-1 0 0,-3 3 0,2 4 0,0 5 0,1 4 0,-1 0 0,0-1 0,-1-1 0,0-1 0,2-1 0,-1 2 0,4 1 0,1 1 0,0 7 0,-2 14 0,-7 22 0,-3 29 0,10-34 0,0 2 0,1 8 0,0 1 0,3 2 0,1-1 0,2-5 0,1-2 0,0 40 0,2-29 0,4-26 0,2-17 0,3-13 0,3-6 0,7-5 0,7-1 0,7 2 0,4 3 0,3 2 0,2 0 0,0-2 0,3-3 0,5-3 0,13-4 0,15-8 0,15-9 0,7-9 0,-6-5 0,-7 4 0,-14 6 0,-9 8 0,-7 8 0,-11 5 0,-8 3 0,-5 0 0,-1 0 0,2 0 0,5 0 0,3 2 0,2 3 0,6 4 0,6 5 0,6 4 0,6 1 0,7 1 0,4 1 0,6 0 0,-1-1 0,-6-4 0,-4-6 0,-6-14 0,-12-11 0,-7-1 0,10-3 0,21 0 0,-14 6 0,8-1 0,-5 2 0,4-1 0,3 0-328,13 1 0,3 1 0,2 0 281,7 2 1,2 1-1,0 1 47,-3 3 0,-1 1 0,-2 1 0,-9 1 0,-2 1 0,-3 0 0,23 0 0,-6 0 0,-14 1 0,-5 1 0,-13 1 0,-3 1 0,38 9 0,-14 6 0,-4 1 983,-4 1-842,-8-1-141,-10-1 0,-10 0 0,-9-1 0,0-2 0,7-1 0,3-1 0,8-1 0,4 1 0,0-2 0,1 1 0,1-2 0,4-2 0,3-2 0,-3 0 0,-10-1 0,-14-2 0,-12-2 0,-10-7 0,-9-10 0,-3-13 0,5-14 0,9-10 0,12-6 0,10-5 0,1 1 0,-3 6 0,-10 13 0,-14 18 0,-21 13 0,-31 3 0,-30-5 0,-29-11 0,38 8 0,0-3 0,-4-4 0,1-2 0,-3-2 0,1-3 0,4 0 0,2-3 0,4-2 0,4-3 0,4 2 0,4-3 0,-21-38 0,20 4 0,20 13 0,12 12 0,5 11 0,2 10 0,2 5 0,4 5 0,3 4 0,3 0 0,2 2 0,7-3 0,12-3 0,14-2 0,14-1 0,5 1 0,3 6 0,-4 5 0,-4 10 0,-6 20 0,-11 17 0,-11 13 0,-13-2 0,-10-11 0,-7-11 0,-3-7 0,-8-3 0,-13 2 0,-15 1 0,-20 1 0,-9-6 0,-10-6 0,-1-6 0,8-3 0,12 0 0,17 2 0,12 1 0,11 3 0,8 2 0,2 1 0,2 3 0,-4 5 0,-8 8 0,-10 14 0,-22 25 0,16-23 0,-3 4 0,-7 7 0,0 2 0,-3 3 0,2 0 0,5-5 0,3-1 0,5-7 0,4-2 0,-5 18 0,18-19 0,18-13 0,25-6 0,32 0 0,28 0 0,-38-11 0,1-1 0,-2 0 0,0 0 0,36 8 0,-20 0 0,-19-2 0,-17-1 0,-9-6 0,-6-3 0,-2-5 0,1-2 0,6-4 0,12-8 0,5-5 0,3-3 0,-8 2 0,-12 6 0,-9 3 0,-8 2 0,-3 1 0,-1-4 0,0 2 0,-1-3 0,-2 1 0,-5 1 0,-2-2 0,-5 1 0,-2-2 0,-2-1 0,-9-1 0,-12-4 0,-22 0 0,-22-5 0,34 11 0,-2 0 0,-5 0 0,-2 0 0,-2-1 0,-2-1 0,-1 0 0,0 0 0,0-2 0,0 0 0,4 0 0,0 0 0,6 2 0,2 1 0,-37-8 0,12 8 0,9 7 0,6 0 0,2 3 0,4-1 0,2 0 0,4 2 0,-1 1 0,-2 2 0,-3 0 0,-6 2 0,-5 3 0,-8 1 0,-15 2 0,39-5 0,-1-1 0,-6 0 0,-1-1 0,-3 2 0,-1-1 0,2 1 0,0 0 0,3 0 0,1 0 0,5 1 0,1-2 0,-43 1 0,5-3 0,7-4 0,7-4 0,11-2 0,12-2 0,9 4 0,6 3 0,6 3 0,3 2 0,2 0 0,0 2 0,-2 4 0,-6 10 0,-3 11 0,-5 9 0,0 3 0,3-2 0,3-8 0,8-5 0,4-10 0,6-6 0,1-4 0,-2-4 0,-4 0 0,-2 0 0,0-3 0,4-2 0,6-3 0,4-2 0,4-1 0,1 1 0,6 1 0,19 1 0,28 4 0,39 1 0,-30 3 0,3 0 0,2 0 0,1 0 0,-6 1 0,-3 1 0,28 4 0,-27 3 0,-22 1 0,-12-3 0,-6-2 0,-5-4 0,-2-2 0,3-9 0,0-9 0,2-14 0,-2-24 0,-3-21 0,4-21 0,-4 43 0,1-1 0,1 1 0,2 1 0,-1 5 0,2 2 0,11-31 0,3 20 0,3 17 0,1 8 0,-1 9 0,-3 7 0,-3 4 0,-3 5 0,-2 1 0,-2-1 0,0-2 0,0-3 0,0-3 0,-1-4 0,-3 0 0,-4 3 0,-2 4 0,-2 5 0,0 2 0,3-2 0,-1 1 0,3 0 0,-29 6 0,-1 9 0,-29 2 0,8 0 0,3-5 0,4-4 0,4-2 0,6-4 0,4-2 0,6-5 0,3 1 0,-2 0 0,2 1 0,-2 3 0,0 1 0,-4 3 0,-5 1 0,-1 1 0,1 2 0,5 0 0,9 0 0,46 27 0,10 7 0,-4-3 0,2 3 0,-3-1 0,-1 1 0,-2 1 0,0-1 0,28 26 0,-15-11 0,-18-14 0,-11-12 0,-8-9 0,-4-7 0,-2-5 0,1-2 0,0 0 0,3 0 0,1 0 0,0 0 0,4 0 0,8 0 0,8-2 0,13-5 0,13-6 0,9-3 0,10 0 0,0 4 0,0 4 0,-10 3 0,-10 3 0,-6 2 0,-6 0 0,-3 0 0,3 0 0,4 3 0,4 2 0,8 6 0,2 3 0,1-2 0,-2 1 0,-5-3 0,-3-1 0,0 0 0,-3-3 0,-3-2 0,-6-3 0,-9-1 0,-3 0 0,2 0 0,9 0 0,13-2 0,5-3 0,-4-1 0,-11-1 0,-12 3 0,-7 1 0,-6 2 0,-3 1 0,-7-2 0,-5-4 0,-6-8 0,-4-23 0,-3-11 0,-3-1 0,2 10 0,0 20 0,0 9 0,-3 6 0,-7 2 0,-10 0 0,-7-1 0,-4-2 0,4 1 0,5 1 0,3 1 0,3 2 0,0 0 0,0 0 0,1 0 0,-3 0 0,0 0 0,-5 0 0,-3 2 0,0 3 0,-2 1 0,-1 0 0,-5 1 0,-7 0 0,-11 1 0,-10 1 0,-5-2 0,-4-1 0,3-3 0,3-2 0,0-1 0,2 0 0,-3 0 0,-4 0 0,-7 2 0,-5 3 0,3 1 0,7 0 0,13-4 0,13-1 0,10 1 0,5 0 0,3 2 0,0 3 0,1-2 0,-1 1 0,0-2 0,2 0 0,1 1 0,2 0 0,2 1 0,4 1 0,5 4 0,4 2 0,1 9 0,0 11 0,-3 9 0,0 5 0,3-5 0,2-8 0,5-8 0,2-8 0,0-3 0,2-5 0,1-2 0,1 2 0,2 10 0,9 6 0,21 7 0,30-2 0,33-12 0,-31-13 0,4-2 0,9-1 0,4-3 0,9-1 0,2-1 0,1 1 0,1-1 0,-3-3 0,0 0 0,-7-1 0,-1-1 0,-9-1 0,-2-2 0,-3-3 0,-2-1 0,-5 0 0,-1-2 0,5-5 0,0-3 0,1 0 0,1-1 0,-1-1 0,0-1 0,-3 1 0,-2 0 0,-10 5 0,-3 0 0,30-15 0,-19 8 0,-15 7 0,-5 4 0,0 5 0,4 3 0,2 2 0,1 5 0,-6 2 0,-7 1 0,-6 9 0,-8 24 0,-7 41 0,-7-15 0,-2 5 0,-2 16 0,-1 3 0,-2 10 0,-1 1 0,-2-4 0,-2-1 0,0-11 0,-1-4 0,-1-14 0,0-6 0,-12 21 0,-8-27 0,-26-12 0,6-19 0,-9-4 0,-28 0 0,-12-2-246,29-6 0,-6-1 0,-5-2 0,-2 0 49,-1-2 0,-4-1 1,-3-1-1,-2-1 0,0 0 33,8-2 0,-1-1 0,-2 0 0,0-1 0,-1-1 0,0 0 0,-6-2 0,-1 0 0,0-1 0,-1-1 0,0-1 0,1 0 0,1-1 0,1-1 0,0 0 0,0-1 0,1-1 0,1 1 0,5 0 0,1 0 0,0 0 0,1-1 0,1 1 0,0 0-33,-12-1 0,1 0 1,0 1-1,2 0 0,1 1 40,8 1 1,1 1 0,1 1 0,2 0 0,1 0-57,-11 0 0,2 0 0,2 1 1,1 1 212,-14-2 0,2 1 0,2 0 327,11 0 1,2 2 0,2 0-82,-21-2 1,4 2 244,15 2 1,3 2-1,10 1 1,4 3-1,11 0 1,3 2 491,-26 7 0,21 9 0,17 11 0,15 8-820,9 7-163,9 7 0,4 6 0,2 5 0,2 3 0,1 1 0,0-6 0,-1-7 0,-2-10 0,0-5 0,-1 0 0,-4 2 0,-5 3 0,-4 3 0,-2-2 0,2-3 0,2-7 0,3-7 0,3-5 0,3-2 0,3-2 0,0-1 0,0-1 0,1 1 0,8 1 0,12 5 0,13 3 0,7-1 0,-1-3 0,-4-3 0,-7-5 0,-3-5 0,1-5 0,9-4 0,24 0 0,36-11 0,-36 1 0,3-2 0,9-5 0,2-2 0,2-2 0,1-1 0,-5 2 0,-2 2 0,-3 2 0,-2 1 0,-10 4 0,-1 0 0,-3 0 0,1-1 0,2-3 0,2-3 0,9-7 0,5-4 0,14-9 0,6-3-328,-20 8 0,4-2 0,1-1 241,-9 5 1,3-1 0,0-1 0,1 0 86,5-2 0,1-1 0,0 0 0,0 1 0,-2 0 0,-1 1 0,0 0 0,-1 0 0,17-8 0,-1 0 0,-3 2-127,-12 7 0,-1 1 1,-2 2 126,22-8 0,-2 4 0,-6 5 0,-1 2 0,-6 6 0,-2 3 0,-5 2 0,-2 2 0,-7 2 0,-2 2 0,37-3 983,-29 6-664,-23 4 88,-20 5-407,-14 6 0,-7 13 0,-3 14 0,-4 9 0,-2-4 0,-3-9 0,1-9 0,3-7 0,3-2 0,11 8 0,11 8 0,8 13 0,3 11 0,-8 0 0,-10 1 0,-6-2 0,-12-1 0,-15-2 0,-9-7 0,-4-9 0,9-11 0,6-7 0,-14 1 0,-35 11 0,11-9 0,-10 2 0,-7 1 0,-5 0 0,-7 1 0,-4 0 0,-2-1-197,8-3 0,-3 1 1,-1-1-1,-2 0 0,-1-1 33,8-2 0,-1 0 0,-1-1 0,-1-1 0,1 0 0,0 0-33,-12 0 0,1-1 1,0-1-1,0 0 0,3 0 187,5-2 0,1 1 0,2-1 0,0 0 1,1 0-237,-13 2 0,0-1 0,2 1 0,4 0 174,-13 1 0,3 1 1,6-1 17,15-1 0,4 0 0,4-1 54,-18 2 0,6-1 0,13-1 0,3-1 0,11-1 0,4-1 983,-32 2 0,17-3 0,14-4 0,8-1-553,4-1-430,0 0 0,-5 0 0,-5 0 0,-4 0 0,-6 0 0,-7 0 0,-4 0 0,-4 0 0,3 0 0,7-2 0,6-3 0,7-2 0,3-2 0,5 0 0,6 0 0,3 0 0,3 0 0,1-2 0,4 2 0,5-1 0,9 0 0,6 5 0,5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9:26:10.20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1507B5F-158A-D1F1-46D8-DE3B22AFE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D440BBDB-980A-71C7-C5AE-E7307B5F82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C87F874-5225-3116-DC7C-1ECB93AC9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0FFACC1-4F4A-E554-46AB-7E793DC83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8C734DC-4688-236C-A6C6-2E134CCDE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862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89BE907-F227-D8EF-BB3E-0391BDE4A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90D74AA-C0F6-DC03-D6DB-A83709C64F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9724EED-C1E4-831E-0C16-3057AC4B4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EBF30FF-1705-BC2F-5FAA-CB44AC8B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02857B5-C1F8-E44D-5A66-BDAF84FB5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50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19186127-5156-7E89-8591-8A48C98A6B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4D7EC658-4EED-6982-7A06-4E7019A341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BA3CC28-BC3A-333A-76F6-BE0882F59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26DA770-7DA8-15E4-2839-B00E82DA8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DB92FF6-522D-F853-E1C6-31E4D1ABB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349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32A1BC2-F888-C3C9-D934-9543FFBB3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C977331-314F-CA29-474F-BD05BCBC8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D90BFE8-7ACD-0E17-7EEB-1362B433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8F3AC8B-4136-83D0-D9F0-5009E84D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7753055-76AE-E00B-C6C0-B6D5889B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25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AA0F70-117A-A074-B599-E63F2EA8E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4B2CA52-9DE2-1433-5E0A-6C7FEB5BA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6190CD3-48CD-126F-16ED-E188F0EB5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9CD08ED-49FE-DD54-DFDA-A10BA0C1B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9621752-FFE3-2D49-566D-584095529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4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3F8CB53-06A9-57DF-BC69-BAA949DBF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D21FCF6-5AF6-68B4-181A-619EBDAF3A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F901453-3771-6691-ACD4-E45343051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3E5DA6D-A77D-0EA4-57D1-8607F5834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6E71E52E-7B91-5C46-FDFB-06392B2D8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49F7D54-33F7-AD6E-5263-04375EB5D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251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D2EA086-DF78-8536-CBCA-D33750043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B8722A0-6F66-3F03-DECC-C59475F4C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A3DCC4D-AEA3-F675-F0F6-37EF5BA5A2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57C8A59F-E4B8-2A4A-816F-8ED75B191D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579C7FA0-BE57-F6AF-57A9-2E1921562E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C58B5E57-A49B-E115-422C-445DD12D4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6B5C83C1-5072-6529-8BF0-F50681BD6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D14C0373-2BFF-1511-097B-84EAC7974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486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B76D9A-1185-66D6-90E9-A3FA1FDC5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07930577-B84C-0672-1DF9-338F2A436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E145B54B-8F2C-57D9-3275-668E3CFF0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59E36BD2-4BCA-A5DB-2CE0-5FB1A73D0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843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F365DF15-B492-8B07-2C39-09A2292C8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E06081FA-95AB-7198-C681-A66B104A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2C13272D-53CE-D99B-D5F9-4C7C35011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60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0360A7B-0D60-8BC8-0ECD-2EA43059E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E03E825-0D27-D627-3C6F-28F3F45B3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4866687F-F1B7-0F1B-5D0E-E388FC321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E0D0569-C996-1CFD-FF2E-95D855F85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CB342D5-365F-399E-6A08-A7482AA54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E73BAA7C-8FEC-CB80-A87D-77A49978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887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723D956-BA3F-E153-1973-099E83368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4CDDBB24-0CD4-77BE-0759-0F20C5CF99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28716AD3-E418-062F-C00B-154A6A9349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5A55F3D-7B68-E62C-D75D-E52E6E44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56BB481-A0DD-7102-912C-7B57249E4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9C59632E-AF7B-7167-2712-5AEA77CEE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32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70145AC-2788-4133-5273-81FCF2DF4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26F2649-74A8-C362-68B0-B8A8CD5A4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0DED045-4BCD-740D-D4E5-AE79317EAA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B48381-8A5B-E04B-9394-0FAB8CA61CA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1F5A058-DCB6-800C-59FB-6F69C4E85B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A55B27C-F9BB-5BBB-95D5-98484F012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08B964-C635-214F-AFC8-C4044EEBE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12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B2ED897-242C-16F9-5812-21EB2D7441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English Poetry-I</a:t>
            </a:r>
          </a:p>
        </p:txBody>
      </p:sp>
    </p:spTree>
    <p:extLst>
      <p:ext uri="{BB962C8B-B14F-4D97-AF65-F5344CB8AC3E}">
        <p14:creationId xmlns:p14="http://schemas.microsoft.com/office/powerpoint/2010/main" val="3446965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66503E6-790F-8ACC-555A-1358887F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8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5163D99-7E14-11FA-EEA6-B61239BD8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17</a:t>
            </a:r>
            <a:r>
              <a:rPr lang="en-GB" baseline="30000" dirty="0"/>
              <a:t>th</a:t>
            </a:r>
            <a:r>
              <a:rPr lang="en-GB" dirty="0"/>
              <a:t>-century poetry</a:t>
            </a:r>
          </a:p>
          <a:p>
            <a:r>
              <a:rPr lang="en-GB" dirty="0"/>
              <a:t>Metaphysical poetry, John Donne, George Herbert</a:t>
            </a:r>
          </a:p>
        </p:txBody>
      </p:sp>
      <p:pic>
        <p:nvPicPr>
          <p:cNvPr id="4" name="İçerik Yer Tutucusu 4" descr="metin içeren bir resim&#10;&#10;Açıklama otomatik olarak oluşturuldu">
            <a:extLst>
              <a:ext uri="{FF2B5EF4-FFF2-40B4-BE49-F238E27FC236}">
                <a16:creationId xmlns:a16="http://schemas.microsoft.com/office/drawing/2014/main" id="{E30988C3-0C13-1B29-F4FD-6A5867C3E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913" y="2737624"/>
            <a:ext cx="6172200" cy="414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22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0237650-939A-3AE3-ABCF-6EC1A3488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9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5EB7BE8-3A64-E98D-E5D2-E86983C9D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Cavalier poets, Ben Jonson</a:t>
            </a:r>
          </a:p>
          <a:p>
            <a:r>
              <a:rPr lang="en-GB" dirty="0"/>
              <a:t>John Milton (</a:t>
            </a:r>
            <a:r>
              <a:rPr lang="en-GB" i="1" dirty="0"/>
              <a:t>Paradise Lost</a:t>
            </a:r>
            <a:r>
              <a:rPr lang="en-GB" dirty="0"/>
              <a:t>)</a:t>
            </a:r>
          </a:p>
        </p:txBody>
      </p:sp>
      <p:pic>
        <p:nvPicPr>
          <p:cNvPr id="4" name="İçerik Yer Tutucusu 4" descr="metin içeren bir resim&#10;&#10;Açıklama otomatik olarak oluşturuldu">
            <a:extLst>
              <a:ext uri="{FF2B5EF4-FFF2-40B4-BE49-F238E27FC236}">
                <a16:creationId xmlns:a16="http://schemas.microsoft.com/office/drawing/2014/main" id="{29A58991-E65B-F1CE-947C-1C579D808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283" y="2695532"/>
            <a:ext cx="5299206" cy="416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46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5F6E4BC-DB9C-3F66-E026-C8C0EF7F5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10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B33BEDD-5217-061E-D0F7-540354BE1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Neoclassical poetry, mock-epic satires</a:t>
            </a:r>
          </a:p>
          <a:p>
            <a:r>
              <a:rPr lang="en-GB" dirty="0"/>
              <a:t>John Dryden</a:t>
            </a:r>
          </a:p>
        </p:txBody>
      </p:sp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A5E6084F-50C8-81E6-4D44-5F49A44DC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495" y="2410091"/>
            <a:ext cx="49675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21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57B6CFA-7B34-6FBC-BD2F-2C65B7242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11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694DF04-6771-8760-6E80-7DAB4595E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18</a:t>
            </a:r>
            <a:r>
              <a:rPr lang="en-GB" baseline="30000" dirty="0"/>
              <a:t>th</a:t>
            </a:r>
            <a:r>
              <a:rPr lang="en-GB" dirty="0"/>
              <a:t>-century poetry, Alexander Pope</a:t>
            </a:r>
          </a:p>
          <a:p>
            <a:r>
              <a:rPr lang="en-GB" dirty="0"/>
              <a:t>Women poets</a:t>
            </a:r>
          </a:p>
        </p:txBody>
      </p:sp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4DC8105D-87BB-FEEB-0F91-FBA69910F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344" y="2785116"/>
            <a:ext cx="7540021" cy="35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225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54F1AE-D13A-C35C-407E-C4563AFB8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11</a:t>
            </a:r>
          </a:p>
        </p:txBody>
      </p:sp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FD8D67EF-DD55-B08E-FC6D-D8C6FB7299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8888" y="1545623"/>
            <a:ext cx="5329393" cy="5166599"/>
          </a:xfrm>
        </p:spPr>
      </p:pic>
    </p:spTree>
    <p:extLst>
      <p:ext uri="{BB962C8B-B14F-4D97-AF65-F5344CB8AC3E}">
        <p14:creationId xmlns:p14="http://schemas.microsoft.com/office/powerpoint/2010/main" val="752126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59728E6-2D65-4447-9E39-FB1A234AA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12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656BC79-9920-4F4A-7AC2-D5360C0A6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Romantic movement</a:t>
            </a:r>
          </a:p>
          <a:p>
            <a:r>
              <a:rPr lang="en-GB" dirty="0"/>
              <a:t>Early figures of romantic poetry, Robert Burns, William Blake</a:t>
            </a:r>
          </a:p>
        </p:txBody>
      </p:sp>
      <p:pic>
        <p:nvPicPr>
          <p:cNvPr id="4" name="İçerik Yer Tutucusu 4" descr="metin içeren bir resim&#10;&#10;Açıklama otomatik olarak oluşturuldu">
            <a:extLst>
              <a:ext uri="{FF2B5EF4-FFF2-40B4-BE49-F238E27FC236}">
                <a16:creationId xmlns:a16="http://schemas.microsoft.com/office/drawing/2014/main" id="{75C88315-BBCC-3AC8-10C4-CDB2E7ECD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380" y="3013283"/>
            <a:ext cx="8264912" cy="358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3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511ADD3-B103-2BC8-EF7C-0BD312F94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13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E7E27F7-0DF4-3FAC-62A8-2BF305875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First generation of romantic poets, William Wordworth and Samuel Taylor Coleridge</a:t>
            </a:r>
          </a:p>
          <a:p>
            <a:r>
              <a:rPr lang="en-GB" dirty="0"/>
              <a:t>Second generation of romantic poets, Lord Byron</a:t>
            </a:r>
          </a:p>
        </p:txBody>
      </p:sp>
      <p:pic>
        <p:nvPicPr>
          <p:cNvPr id="4" name="İçerik Yer Tutucusu 4" descr="tablo içeren bir resim&#10;&#10;Açıklama otomatik olarak oluşturuldu">
            <a:extLst>
              <a:ext uri="{FF2B5EF4-FFF2-40B4-BE49-F238E27FC236}">
                <a16:creationId xmlns:a16="http://schemas.microsoft.com/office/drawing/2014/main" id="{688AEE18-3B2D-3AF7-C720-2700B4427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707" y="3302068"/>
            <a:ext cx="8139143" cy="334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735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FB08F1A-41AB-A23D-507D-91E3380EC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13</a:t>
            </a:r>
          </a:p>
        </p:txBody>
      </p:sp>
      <p:pic>
        <p:nvPicPr>
          <p:cNvPr id="4" name="İçerik Yer Tutucusu 6" descr="metin içeren bir resim&#10;&#10;Açıklama otomatik olarak oluşturuldu">
            <a:extLst>
              <a:ext uri="{FF2B5EF4-FFF2-40B4-BE49-F238E27FC236}">
                <a16:creationId xmlns:a16="http://schemas.microsoft.com/office/drawing/2014/main" id="{6E930744-8EAF-6C6B-FA6F-60A3840A78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5536" y="1825625"/>
            <a:ext cx="10280927" cy="4351338"/>
          </a:xfr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Mürekkep 4">
                <a:extLst>
                  <a:ext uri="{FF2B5EF4-FFF2-40B4-BE49-F238E27FC236}">
                    <a16:creationId xmlns:a16="http://schemas.microsoft.com/office/drawing/2014/main" id="{F3E88B07-5400-0D52-7268-C5772AF66E85}"/>
                  </a:ext>
                </a:extLst>
              </p14:cNvPr>
              <p14:cNvContentPartPr/>
              <p14:nvPr/>
            </p14:nvContentPartPr>
            <p14:xfrm>
              <a:off x="6725933" y="4541962"/>
              <a:ext cx="4385520" cy="1341720"/>
            </p14:xfrm>
          </p:contentPart>
        </mc:Choice>
        <mc:Fallback>
          <p:pic>
            <p:nvPicPr>
              <p:cNvPr id="5" name="Mürekkep 4">
                <a:extLst>
                  <a:ext uri="{FF2B5EF4-FFF2-40B4-BE49-F238E27FC236}">
                    <a16:creationId xmlns:a16="http://schemas.microsoft.com/office/drawing/2014/main" id="{F3E88B07-5400-0D52-7268-C5772AF66E8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63293" y="4478962"/>
                <a:ext cx="4511160" cy="146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0982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6E99BF8-068F-2B48-326F-25D17A454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14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E29EC3B-A29E-7E8B-CC42-F02900B38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Second generation of romantic poets</a:t>
            </a:r>
          </a:p>
          <a:p>
            <a:r>
              <a:rPr lang="en-GB" dirty="0"/>
              <a:t>Percy Shelley, John Keats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Mürekkep 3">
                <a:extLst>
                  <a:ext uri="{FF2B5EF4-FFF2-40B4-BE49-F238E27FC236}">
                    <a16:creationId xmlns:a16="http://schemas.microsoft.com/office/drawing/2014/main" id="{24E00A33-33DE-B36D-C30F-AC411B8DD208}"/>
                  </a:ext>
                </a:extLst>
              </p14:cNvPr>
              <p14:cNvContentPartPr/>
              <p14:nvPr/>
            </p14:nvContentPartPr>
            <p14:xfrm>
              <a:off x="6453413" y="4322002"/>
              <a:ext cx="360" cy="360"/>
            </p14:xfrm>
          </p:contentPart>
        </mc:Choice>
        <mc:Fallback>
          <p:pic>
            <p:nvPicPr>
              <p:cNvPr id="4" name="Mürekkep 3">
                <a:extLst>
                  <a:ext uri="{FF2B5EF4-FFF2-40B4-BE49-F238E27FC236}">
                    <a16:creationId xmlns:a16="http://schemas.microsoft.com/office/drawing/2014/main" id="{24E00A33-33DE-B36D-C30F-AC411B8DD20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90413" y="4259362"/>
                <a:ext cx="126000" cy="1260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Resim 6" descr="metin, yazı tipi, siyah beyaz, ekran görüntüsü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31E06C51-67E4-B64B-43B0-A2123011A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7232" y="2797175"/>
            <a:ext cx="6337825" cy="406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01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996F660-ABB6-BA73-02A6-70737A50F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14</a:t>
            </a:r>
          </a:p>
        </p:txBody>
      </p:sp>
      <p:pic>
        <p:nvPicPr>
          <p:cNvPr id="5" name="İçerik Yer Tutucusu 4" descr="metin, ekran görüntüsü, yazı tipi, siyah beyaz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9560B726-F1F0-BE33-2826-1C33EAD412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1327" y="1490572"/>
            <a:ext cx="6033005" cy="5087835"/>
          </a:xfrm>
        </p:spPr>
      </p:pic>
    </p:spTree>
    <p:extLst>
      <p:ext uri="{BB962C8B-B14F-4D97-AF65-F5344CB8AC3E}">
        <p14:creationId xmlns:p14="http://schemas.microsoft.com/office/powerpoint/2010/main" val="3100023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40BB014-9D5E-7FC1-848A-8E51D1DE2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1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400D1C5-957F-6B31-8930-3224572B1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poetry?</a:t>
            </a:r>
          </a:p>
          <a:p>
            <a:r>
              <a:rPr lang="en-GB" dirty="0"/>
              <a:t>Types of poetry (epic, dramatic, lyric, pastoral, elegy, sonnet, etc.)</a:t>
            </a:r>
          </a:p>
          <a:p>
            <a:r>
              <a:rPr lang="en-GB" dirty="0"/>
              <a:t>Elements of poetry (stanza, meter, rhyme, tone, diction, imagery, etc.)</a:t>
            </a:r>
          </a:p>
          <a:p>
            <a:r>
              <a:rPr lang="en-GB" dirty="0"/>
              <a:t>Poetic devices (alliteration, assonance, onomatopoeia, etc.)</a:t>
            </a:r>
          </a:p>
          <a:p>
            <a:r>
              <a:rPr lang="en-GB" dirty="0"/>
              <a:t>Figures of speech (simile, metaphor, personification, apostrophe, hyperbole, metonymy, synecdoche, paradox, symbol, etc.)</a:t>
            </a:r>
          </a:p>
        </p:txBody>
      </p:sp>
    </p:spTree>
    <p:extLst>
      <p:ext uri="{BB962C8B-B14F-4D97-AF65-F5344CB8AC3E}">
        <p14:creationId xmlns:p14="http://schemas.microsoft.com/office/powerpoint/2010/main" val="60979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13DC527-48B4-864B-BA79-D102C890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2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490B413-5C75-229B-7BDB-564D93815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Old English poetry</a:t>
            </a:r>
          </a:p>
          <a:p>
            <a:r>
              <a:rPr lang="en-GB" dirty="0"/>
              <a:t>Heroic poems (</a:t>
            </a:r>
            <a:r>
              <a:rPr lang="en-GB" i="1" dirty="0"/>
              <a:t>Beowulf</a:t>
            </a:r>
            <a:r>
              <a:rPr lang="en-GB" dirty="0"/>
              <a:t>, </a:t>
            </a:r>
            <a:r>
              <a:rPr lang="en-GB" i="1" dirty="0"/>
              <a:t>The Battle of </a:t>
            </a:r>
            <a:r>
              <a:rPr lang="en-GB" i="1" dirty="0" err="1"/>
              <a:t>Brunanburh</a:t>
            </a:r>
            <a:r>
              <a:rPr lang="en-GB" dirty="0"/>
              <a:t>, etc.)</a:t>
            </a:r>
          </a:p>
          <a:p>
            <a:r>
              <a:rPr lang="en-GB" dirty="0"/>
              <a:t>Religious poems ("Caedmon's Hymn", </a:t>
            </a:r>
            <a:r>
              <a:rPr lang="en-GB" i="1" dirty="0"/>
              <a:t>The Dream of the Rood</a:t>
            </a:r>
            <a:r>
              <a:rPr lang="en-GB" dirty="0"/>
              <a:t>, etc.)</a:t>
            </a:r>
          </a:p>
          <a:p>
            <a:r>
              <a:rPr lang="en-GB" dirty="0"/>
              <a:t>Elegies (</a:t>
            </a:r>
            <a:r>
              <a:rPr lang="en-GB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Wanderer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Seafarer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etc.)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605810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59BDFA-7651-636F-7468-7C97CFDFA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3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C915056-3826-E64A-4C19-3CEC24237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Middle English poetry</a:t>
            </a:r>
          </a:p>
          <a:p>
            <a:r>
              <a:rPr lang="en-GB" dirty="0"/>
              <a:t>Verse chronicles (</a:t>
            </a:r>
            <a:r>
              <a:rPr lang="en-GB" i="1" dirty="0"/>
              <a:t>Brut</a:t>
            </a:r>
            <a:r>
              <a:rPr lang="en-GB" dirty="0"/>
              <a:t>, etc.)</a:t>
            </a:r>
          </a:p>
          <a:p>
            <a:r>
              <a:rPr lang="en-GB" dirty="0"/>
              <a:t>Lyric poems (</a:t>
            </a:r>
            <a:r>
              <a:rPr lang="en-GB" sz="2800" dirty="0"/>
              <a:t>"Sumer is </a:t>
            </a:r>
            <a:r>
              <a:rPr lang="en-GB" sz="2800" dirty="0" err="1"/>
              <a:t>icumen</a:t>
            </a:r>
            <a:r>
              <a:rPr lang="en-GB" sz="2800" dirty="0"/>
              <a:t> in", etc.)</a:t>
            </a:r>
          </a:p>
          <a:p>
            <a:r>
              <a:rPr lang="en-GB" dirty="0"/>
              <a:t>Metrical romances (</a:t>
            </a:r>
            <a:r>
              <a:rPr lang="en-GB" sz="2800" i="1" dirty="0"/>
              <a:t>Sir Gawain and the Green Knight</a:t>
            </a:r>
            <a:r>
              <a:rPr lang="en-GB" dirty="0"/>
              <a:t>, etc.)</a:t>
            </a:r>
          </a:p>
          <a:p>
            <a:r>
              <a:rPr lang="en-GB" dirty="0"/>
              <a:t>Dream visions (</a:t>
            </a:r>
            <a:r>
              <a:rPr lang="en-GB" sz="2800" i="1" dirty="0"/>
              <a:t>The House of Fame</a:t>
            </a:r>
            <a:r>
              <a:rPr lang="en-GB" sz="2800" dirty="0"/>
              <a:t>, </a:t>
            </a:r>
            <a:r>
              <a:rPr lang="en-GB" sz="2800" i="1" dirty="0"/>
              <a:t>The Parlement of Fo</a:t>
            </a:r>
            <a:r>
              <a:rPr lang="tr-TR" sz="2800" i="1" dirty="0"/>
              <a:t>u</a:t>
            </a:r>
            <a:r>
              <a:rPr lang="en-GB" sz="2800" i="1" dirty="0"/>
              <a:t>l</a:t>
            </a:r>
            <a:r>
              <a:rPr lang="tr-TR" sz="2800" i="1" dirty="0"/>
              <a:t>e</a:t>
            </a:r>
            <a:r>
              <a:rPr lang="en-GB" sz="2800" i="1" dirty="0"/>
              <a:t>s</a:t>
            </a:r>
            <a:r>
              <a:rPr lang="en-GB" dirty="0"/>
              <a:t>, etc.)</a:t>
            </a:r>
          </a:p>
          <a:p>
            <a:r>
              <a:rPr lang="en-GB" dirty="0"/>
              <a:t>The Gawain poet, William Langland (</a:t>
            </a:r>
            <a:r>
              <a:rPr lang="en-GB" sz="2800" i="1" dirty="0"/>
              <a:t>Piers Plowman</a:t>
            </a:r>
            <a:r>
              <a:rPr lang="en-GB" sz="2800" dirty="0"/>
              <a:t>), John Gower</a:t>
            </a:r>
          </a:p>
          <a:p>
            <a:r>
              <a:rPr lang="en-GB" sz="2800" dirty="0"/>
              <a:t>Geoffrey Chaucer (</a:t>
            </a:r>
            <a:r>
              <a:rPr lang="en-GB" sz="2800" i="1" dirty="0"/>
              <a:t>The Canterbury Tales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90565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EE38351-7FBF-3D50-6E40-0A734025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4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F630D66-B408-7A6D-D8F9-2852D36E2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-century poetry</a:t>
            </a:r>
          </a:p>
          <a:p>
            <a:r>
              <a:rPr lang="en-GB" dirty="0"/>
              <a:t>The effect of the Renaissance</a:t>
            </a:r>
          </a:p>
          <a:p>
            <a:r>
              <a:rPr lang="en-GB" dirty="0"/>
              <a:t>The introduction of the sonnet</a:t>
            </a:r>
          </a:p>
        </p:txBody>
      </p:sp>
    </p:spTree>
    <p:extLst>
      <p:ext uri="{BB962C8B-B14F-4D97-AF65-F5344CB8AC3E}">
        <p14:creationId xmlns:p14="http://schemas.microsoft.com/office/powerpoint/2010/main" val="1432580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AD4F473-620E-8E94-4BA9-827AB71B6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5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5EC37F4-D6B4-A0FF-1365-BAD5CC2A3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Sir Thomas Wyatt and Earl of Surrey</a:t>
            </a:r>
          </a:p>
          <a:p>
            <a:endParaRPr lang="en-GB" dirty="0"/>
          </a:p>
        </p:txBody>
      </p:sp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E854EF0E-CCA6-5905-EBEC-2FEDB2234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227307"/>
            <a:ext cx="5185318" cy="463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782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C5103F7-9054-15C7-BB0A-2E25E1818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6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05EC15F-8DC2-FA4A-31C2-8BA98F606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Sir Philip Sidney and Edmund Spenser</a:t>
            </a:r>
          </a:p>
        </p:txBody>
      </p:sp>
      <p:pic>
        <p:nvPicPr>
          <p:cNvPr id="4" name="İçerik Yer Tutucusu 5" descr="metin, yazı tipi, ekran görüntüsü, siyah beyaz içeren bir resim&#10;&#10;Açıklama otomatik olarak oluşturuldu">
            <a:extLst>
              <a:ext uri="{FF2B5EF4-FFF2-40B4-BE49-F238E27FC236}">
                <a16:creationId xmlns:a16="http://schemas.microsoft.com/office/drawing/2014/main" id="{C5A549BB-F4B5-3B54-FD3D-D41AF1FB7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885" y="2335028"/>
            <a:ext cx="7061325" cy="431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351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67B8519-DD29-F3EC-E0D2-5D3F1C66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6</a:t>
            </a:r>
          </a:p>
        </p:txBody>
      </p:sp>
      <p:pic>
        <p:nvPicPr>
          <p:cNvPr id="4" name="İçerik Yer Tutucusu 6" descr="metin, ekran görüntüsü, yazı tipi, siyah beyaz içeren bir resim&#10;&#10;Açıklama otomatik olarak oluşturuldu">
            <a:extLst>
              <a:ext uri="{FF2B5EF4-FFF2-40B4-BE49-F238E27FC236}">
                <a16:creationId xmlns:a16="http://schemas.microsoft.com/office/drawing/2014/main" id="{A8EB5671-29D2-0D6A-D3AE-0FBB55F24C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9453" y="1428080"/>
            <a:ext cx="6869152" cy="5023708"/>
          </a:xfrm>
        </p:spPr>
      </p:pic>
    </p:spTree>
    <p:extLst>
      <p:ext uri="{BB962C8B-B14F-4D97-AF65-F5344CB8AC3E}">
        <p14:creationId xmlns:p14="http://schemas.microsoft.com/office/powerpoint/2010/main" val="920087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677A4EF-F372-53B7-8A36-953176AF4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7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97C7A8C-D114-02F6-5E48-70D9CDE82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evolution of the sonnet and love poetry</a:t>
            </a:r>
          </a:p>
          <a:p>
            <a:r>
              <a:rPr lang="en-GB" dirty="0"/>
              <a:t>Shakespeare</a:t>
            </a:r>
          </a:p>
        </p:txBody>
      </p:sp>
      <p:pic>
        <p:nvPicPr>
          <p:cNvPr id="4" name="İçerik Yer Tutucusu 5" descr="metin, yazı tipi, ekran görüntüsü, doküman, belge içeren bir resim&#10;&#10;Açıklama otomatik olarak oluşturuldu">
            <a:extLst>
              <a:ext uri="{FF2B5EF4-FFF2-40B4-BE49-F238E27FC236}">
                <a16:creationId xmlns:a16="http://schemas.microsoft.com/office/drawing/2014/main" id="{BD9F6B6C-B894-CC7A-B9AE-0050E0EBE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693" y="2506662"/>
            <a:ext cx="596061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634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334</Words>
  <Application>Microsoft Macintosh PowerPoint</Application>
  <PresentationFormat>Geniş ekran</PresentationFormat>
  <Paragraphs>56</Paragraphs>
  <Slides>19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Office Teması</vt:lpstr>
      <vt:lpstr>English Poetry-I</vt:lpstr>
      <vt:lpstr>Week 1</vt:lpstr>
      <vt:lpstr>Week 2</vt:lpstr>
      <vt:lpstr>Week 3</vt:lpstr>
      <vt:lpstr>Week 4</vt:lpstr>
      <vt:lpstr>Week 5</vt:lpstr>
      <vt:lpstr>Week 6</vt:lpstr>
      <vt:lpstr>Week 6</vt:lpstr>
      <vt:lpstr>Week 7</vt:lpstr>
      <vt:lpstr>Week 8</vt:lpstr>
      <vt:lpstr>Week 9</vt:lpstr>
      <vt:lpstr>Week 10</vt:lpstr>
      <vt:lpstr>Week 11</vt:lpstr>
      <vt:lpstr>Week 11</vt:lpstr>
      <vt:lpstr>Week 12</vt:lpstr>
      <vt:lpstr>Week 13</vt:lpstr>
      <vt:lpstr>Week 13</vt:lpstr>
      <vt:lpstr>Week 14</vt:lpstr>
      <vt:lpstr>Week 14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Gonca Karaca</dc:creator>
  <cp:lastModifiedBy>Gonca Karaca</cp:lastModifiedBy>
  <cp:revision>1</cp:revision>
  <dcterms:created xsi:type="dcterms:W3CDTF">2025-04-08T08:20:09Z</dcterms:created>
  <dcterms:modified xsi:type="dcterms:W3CDTF">2025-04-08T09:30:52Z</dcterms:modified>
</cp:coreProperties>
</file>