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  <p:sldMasterId id="2147483840" r:id="rId2"/>
  </p:sldMasterIdLst>
  <p:notesMasterIdLst>
    <p:notesMasterId r:id="rId32"/>
  </p:notesMasterIdLst>
  <p:sldIdLst>
    <p:sldId id="256" r:id="rId3"/>
    <p:sldId id="313" r:id="rId4"/>
    <p:sldId id="307" r:id="rId5"/>
    <p:sldId id="258" r:id="rId6"/>
    <p:sldId id="270" r:id="rId7"/>
    <p:sldId id="271" r:id="rId8"/>
    <p:sldId id="282" r:id="rId9"/>
    <p:sldId id="308" r:id="rId10"/>
    <p:sldId id="269" r:id="rId11"/>
    <p:sldId id="309" r:id="rId12"/>
    <p:sldId id="281" r:id="rId13"/>
    <p:sldId id="311" r:id="rId14"/>
    <p:sldId id="310" r:id="rId15"/>
    <p:sldId id="295" r:id="rId16"/>
    <p:sldId id="267" r:id="rId17"/>
    <p:sldId id="298" r:id="rId18"/>
    <p:sldId id="299" r:id="rId19"/>
    <p:sldId id="305" r:id="rId20"/>
    <p:sldId id="300" r:id="rId21"/>
    <p:sldId id="297" r:id="rId22"/>
    <p:sldId id="260" r:id="rId23"/>
    <p:sldId id="314" r:id="rId24"/>
    <p:sldId id="289" r:id="rId25"/>
    <p:sldId id="291" r:id="rId26"/>
    <p:sldId id="292" r:id="rId27"/>
    <p:sldId id="293" r:id="rId28"/>
    <p:sldId id="301" r:id="rId29"/>
    <p:sldId id="302" r:id="rId30"/>
    <p:sldId id="306" r:id="rId31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Orta Stil 2 - Vurgu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79" autoAdjust="0"/>
    <p:restoredTop sz="94660"/>
  </p:normalViewPr>
  <p:slideViewPr>
    <p:cSldViewPr>
      <p:cViewPr varScale="1">
        <p:scale>
          <a:sx n="59" d="100"/>
          <a:sy n="59" d="100"/>
        </p:scale>
        <p:origin x="1576" y="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0327CC3-54B5-4ACC-85F2-54CC33137432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11A9C74B-2D65-4FD9-B007-C8A0D217DE78}">
      <dgm:prSet phldrT="[Metin]" custT="1"/>
      <dgm:spPr/>
      <dgm:t>
        <a:bodyPr/>
        <a:lstStyle/>
        <a:p>
          <a:r>
            <a:rPr lang="tr-TR" sz="2400" dirty="0" err="1">
              <a:solidFill>
                <a:srgbClr val="002060"/>
              </a:solidFill>
              <a:latin typeface="Arial" pitchFamily="34" charset="0"/>
              <a:cs typeface="Arial" pitchFamily="34" charset="0"/>
            </a:rPr>
            <a:t>Sitoredüktif</a:t>
          </a:r>
          <a:r>
            <a:rPr lang="tr-TR" sz="2400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 tedavi: </a:t>
          </a:r>
        </a:p>
        <a:p>
          <a:r>
            <a:rPr lang="tr-TR" sz="2400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- </a:t>
          </a:r>
          <a:r>
            <a:rPr lang="tr-TR" sz="2400" dirty="0" err="1">
              <a:solidFill>
                <a:srgbClr val="002060"/>
              </a:solidFill>
              <a:latin typeface="Arial" pitchFamily="34" charset="0"/>
              <a:cs typeface="Arial" pitchFamily="34" charset="0"/>
            </a:rPr>
            <a:t>Hidroksiüre</a:t>
          </a:r>
          <a:r>
            <a:rPr lang="tr-TR" sz="2400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 (HU), </a:t>
          </a:r>
        </a:p>
        <a:p>
          <a:r>
            <a:rPr lang="tr-TR" sz="2400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- </a:t>
          </a:r>
          <a:r>
            <a:rPr lang="tr-TR" sz="2400" dirty="0" err="1">
              <a:solidFill>
                <a:srgbClr val="002060"/>
              </a:solidFill>
              <a:latin typeface="Arial" pitchFamily="34" charset="0"/>
              <a:cs typeface="Arial" pitchFamily="34" charset="0"/>
            </a:rPr>
            <a:t>Peg</a:t>
          </a:r>
          <a:r>
            <a:rPr lang="tr-TR" sz="2400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 IFN-a</a:t>
          </a:r>
        </a:p>
      </dgm:t>
    </dgm:pt>
    <dgm:pt modelId="{C5D0C3DE-F412-4D15-AEB7-AA5B77BB6DD6}" type="parTrans" cxnId="{1EE5619B-DDE9-40A3-97A7-3B6336268246}">
      <dgm:prSet/>
      <dgm:spPr/>
      <dgm:t>
        <a:bodyPr/>
        <a:lstStyle/>
        <a:p>
          <a:endParaRPr lang="tr-TR"/>
        </a:p>
      </dgm:t>
    </dgm:pt>
    <dgm:pt modelId="{1A96BBB3-8404-4622-89F9-C3C69D35903A}" type="sibTrans" cxnId="{1EE5619B-DDE9-40A3-97A7-3B6336268246}">
      <dgm:prSet/>
      <dgm:spPr/>
      <dgm:t>
        <a:bodyPr/>
        <a:lstStyle/>
        <a:p>
          <a:endParaRPr lang="tr-TR"/>
        </a:p>
      </dgm:t>
    </dgm:pt>
    <dgm:pt modelId="{6CD12893-63AD-4285-B1C0-54F253695269}">
      <dgm:prSet phldrT="[Metin]" custT="1"/>
      <dgm:spPr/>
      <dgm:t>
        <a:bodyPr/>
        <a:lstStyle/>
        <a:p>
          <a:r>
            <a:rPr lang="tr-TR" sz="2400" dirty="0" err="1">
              <a:latin typeface="Arial" pitchFamily="34" charset="0"/>
              <a:cs typeface="Arial" pitchFamily="34" charset="0"/>
            </a:rPr>
            <a:t>Arteryel</a:t>
          </a:r>
          <a:r>
            <a:rPr lang="tr-TR" sz="2400" dirty="0">
              <a:latin typeface="Arial" pitchFamily="34" charset="0"/>
              <a:cs typeface="Arial" pitchFamily="34" charset="0"/>
            </a:rPr>
            <a:t> </a:t>
          </a:r>
          <a:r>
            <a:rPr lang="tr-TR" sz="2400" dirty="0" err="1">
              <a:latin typeface="Arial" pitchFamily="34" charset="0"/>
              <a:cs typeface="Arial" pitchFamily="34" charset="0"/>
            </a:rPr>
            <a:t>tromboz</a:t>
          </a:r>
          <a:endParaRPr lang="tr-TR" sz="2400" dirty="0">
            <a:latin typeface="Arial" pitchFamily="34" charset="0"/>
            <a:cs typeface="Arial" pitchFamily="34" charset="0"/>
          </a:endParaRPr>
        </a:p>
      </dgm:t>
    </dgm:pt>
    <dgm:pt modelId="{6EA03775-C3C0-4722-8EAD-ED85A5DD73F9}" type="parTrans" cxnId="{CBCCA95A-4AC9-4A81-ABD7-B22DEE6E417F}">
      <dgm:prSet/>
      <dgm:spPr/>
      <dgm:t>
        <a:bodyPr/>
        <a:lstStyle/>
        <a:p>
          <a:endParaRPr lang="tr-TR"/>
        </a:p>
      </dgm:t>
    </dgm:pt>
    <dgm:pt modelId="{9952A9CD-3988-4C64-878D-F8FB05304E29}" type="sibTrans" cxnId="{CBCCA95A-4AC9-4A81-ABD7-B22DEE6E417F}">
      <dgm:prSet/>
      <dgm:spPr/>
      <dgm:t>
        <a:bodyPr/>
        <a:lstStyle/>
        <a:p>
          <a:endParaRPr lang="tr-TR"/>
        </a:p>
      </dgm:t>
    </dgm:pt>
    <dgm:pt modelId="{7B99D1AD-FF5E-411C-8F4F-8F40EA5CC7EF}">
      <dgm:prSet phldrT="[Metin]" custT="1"/>
      <dgm:spPr/>
      <dgm:t>
        <a:bodyPr/>
        <a:lstStyle/>
        <a:p>
          <a:r>
            <a:rPr lang="tr-TR" sz="2400" dirty="0">
              <a:latin typeface="Arial" pitchFamily="34" charset="0"/>
              <a:cs typeface="Arial" pitchFamily="34" charset="0"/>
            </a:rPr>
            <a:t>Düşük doz aspirin</a:t>
          </a:r>
        </a:p>
      </dgm:t>
    </dgm:pt>
    <dgm:pt modelId="{E121F9BC-1A6B-46BF-A651-181DFD11C154}" type="parTrans" cxnId="{64DEFEB7-174A-4253-8039-89B7A45D2419}">
      <dgm:prSet/>
      <dgm:spPr/>
      <dgm:t>
        <a:bodyPr/>
        <a:lstStyle/>
        <a:p>
          <a:endParaRPr lang="tr-TR"/>
        </a:p>
      </dgm:t>
    </dgm:pt>
    <dgm:pt modelId="{2374B621-5882-42FE-B8FB-4E3C567089A8}" type="sibTrans" cxnId="{64DEFEB7-174A-4253-8039-89B7A45D2419}">
      <dgm:prSet/>
      <dgm:spPr/>
      <dgm:t>
        <a:bodyPr/>
        <a:lstStyle/>
        <a:p>
          <a:endParaRPr lang="tr-TR"/>
        </a:p>
      </dgm:t>
    </dgm:pt>
    <dgm:pt modelId="{D2DE45B8-5CF2-4058-8372-F522233A23BD}">
      <dgm:prSet phldrT="[Metin]" custT="1"/>
      <dgm:spPr/>
      <dgm:t>
        <a:bodyPr/>
        <a:lstStyle/>
        <a:p>
          <a:r>
            <a:rPr lang="tr-TR" sz="2000" dirty="0">
              <a:latin typeface="Arial" pitchFamily="34" charset="0"/>
              <a:cs typeface="Arial" pitchFamily="34" charset="0"/>
            </a:rPr>
            <a:t>KV risk faktörleri varlığında günde </a:t>
          </a:r>
        </a:p>
        <a:p>
          <a:r>
            <a:rPr lang="tr-TR" sz="2000" dirty="0">
              <a:latin typeface="Arial" pitchFamily="34" charset="0"/>
              <a:cs typeface="Arial" pitchFamily="34" charset="0"/>
            </a:rPr>
            <a:t>2 kez aspirin</a:t>
          </a:r>
        </a:p>
      </dgm:t>
    </dgm:pt>
    <dgm:pt modelId="{FCFDB16E-B303-4966-8432-FFBDAFC59549}" type="parTrans" cxnId="{1A04BDA6-E491-4722-9818-729EF323BEE9}">
      <dgm:prSet/>
      <dgm:spPr/>
      <dgm:t>
        <a:bodyPr/>
        <a:lstStyle/>
        <a:p>
          <a:endParaRPr lang="tr-TR"/>
        </a:p>
      </dgm:t>
    </dgm:pt>
    <dgm:pt modelId="{6BECDE20-71D4-4885-89E1-D8D0AC6AF39F}" type="sibTrans" cxnId="{1A04BDA6-E491-4722-9818-729EF323BEE9}">
      <dgm:prSet/>
      <dgm:spPr/>
      <dgm:t>
        <a:bodyPr/>
        <a:lstStyle/>
        <a:p>
          <a:endParaRPr lang="tr-TR"/>
        </a:p>
      </dgm:t>
    </dgm:pt>
    <dgm:pt modelId="{65B0F58F-E743-47CD-B94B-5FEADB800394}">
      <dgm:prSet phldrT="[Metin]" custT="1"/>
      <dgm:spPr/>
      <dgm:t>
        <a:bodyPr/>
        <a:lstStyle/>
        <a:p>
          <a:r>
            <a:rPr lang="tr-TR" sz="2400" dirty="0" err="1">
              <a:latin typeface="Arial" pitchFamily="34" charset="0"/>
              <a:cs typeface="Arial" pitchFamily="34" charset="0"/>
            </a:rPr>
            <a:t>Venöz</a:t>
          </a:r>
          <a:endParaRPr lang="tr-TR" sz="2400" dirty="0">
            <a:latin typeface="Arial" pitchFamily="34" charset="0"/>
            <a:cs typeface="Arial" pitchFamily="34" charset="0"/>
          </a:endParaRPr>
        </a:p>
        <a:p>
          <a:r>
            <a:rPr lang="tr-TR" sz="2400" dirty="0">
              <a:latin typeface="Arial" pitchFamily="34" charset="0"/>
              <a:cs typeface="Arial" pitchFamily="34" charset="0"/>
            </a:rPr>
            <a:t> </a:t>
          </a:r>
          <a:r>
            <a:rPr lang="tr-TR" sz="2400" dirty="0" err="1">
              <a:latin typeface="Arial" pitchFamily="34" charset="0"/>
              <a:cs typeface="Arial" pitchFamily="34" charset="0"/>
            </a:rPr>
            <a:t>tromboz</a:t>
          </a:r>
          <a:endParaRPr lang="tr-TR" sz="2400" dirty="0">
            <a:latin typeface="Arial" pitchFamily="34" charset="0"/>
            <a:cs typeface="Arial" pitchFamily="34" charset="0"/>
          </a:endParaRPr>
        </a:p>
      </dgm:t>
    </dgm:pt>
    <dgm:pt modelId="{E7A9EF99-3B67-496D-AAA3-E8591145EFD2}" type="parTrans" cxnId="{6355AAD4-6D78-4751-BFD7-1D25C4938269}">
      <dgm:prSet/>
      <dgm:spPr/>
      <dgm:t>
        <a:bodyPr/>
        <a:lstStyle/>
        <a:p>
          <a:endParaRPr lang="tr-TR"/>
        </a:p>
      </dgm:t>
    </dgm:pt>
    <dgm:pt modelId="{7A7CC5D0-0F75-429E-8955-591AF374B79B}" type="sibTrans" cxnId="{6355AAD4-6D78-4751-BFD7-1D25C4938269}">
      <dgm:prSet/>
      <dgm:spPr/>
      <dgm:t>
        <a:bodyPr/>
        <a:lstStyle/>
        <a:p>
          <a:endParaRPr lang="tr-TR"/>
        </a:p>
      </dgm:t>
    </dgm:pt>
    <dgm:pt modelId="{157979D8-8C2E-47EA-98FD-91602A6F7BA4}">
      <dgm:prSet phldrT="[Metin]" custT="1"/>
      <dgm:spPr/>
      <dgm:t>
        <a:bodyPr/>
        <a:lstStyle/>
        <a:p>
          <a:r>
            <a:rPr lang="tr-TR" sz="2400" dirty="0">
              <a:latin typeface="Arial" pitchFamily="34" charset="0"/>
              <a:cs typeface="Arial" pitchFamily="34" charset="0"/>
            </a:rPr>
            <a:t>Sistemik </a:t>
          </a:r>
          <a:r>
            <a:rPr lang="tr-TR" sz="2400" dirty="0" err="1">
              <a:latin typeface="Arial" pitchFamily="34" charset="0"/>
              <a:cs typeface="Arial" pitchFamily="34" charset="0"/>
            </a:rPr>
            <a:t>antikoagülasyon</a:t>
          </a:r>
          <a:endParaRPr lang="tr-TR" sz="2400" dirty="0">
            <a:latin typeface="Arial" pitchFamily="34" charset="0"/>
            <a:cs typeface="Arial" pitchFamily="34" charset="0"/>
          </a:endParaRPr>
        </a:p>
      </dgm:t>
    </dgm:pt>
    <dgm:pt modelId="{68B52B73-D3CC-4060-9E0B-72CEA373CAA7}" type="parTrans" cxnId="{912AE408-8750-4079-BD1E-B26B63D28AF1}">
      <dgm:prSet/>
      <dgm:spPr/>
      <dgm:t>
        <a:bodyPr/>
        <a:lstStyle/>
        <a:p>
          <a:endParaRPr lang="tr-TR"/>
        </a:p>
      </dgm:t>
    </dgm:pt>
    <dgm:pt modelId="{5014A10A-CB86-4914-BDE4-956A4F4BDCFD}" type="sibTrans" cxnId="{912AE408-8750-4079-BD1E-B26B63D28AF1}">
      <dgm:prSet/>
      <dgm:spPr/>
      <dgm:t>
        <a:bodyPr/>
        <a:lstStyle/>
        <a:p>
          <a:endParaRPr lang="tr-TR"/>
        </a:p>
      </dgm:t>
    </dgm:pt>
    <dgm:pt modelId="{1EFD61C7-99D0-42CB-AD79-AECB83F90AD4}" type="pres">
      <dgm:prSet presAssocID="{C0327CC3-54B5-4ACC-85F2-54CC3313743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7E619CFE-A994-4DF0-8EE9-3A1BCA0729F0}" type="pres">
      <dgm:prSet presAssocID="{11A9C74B-2D65-4FD9-B007-C8A0D217DE78}" presName="root1" presStyleCnt="0"/>
      <dgm:spPr/>
    </dgm:pt>
    <dgm:pt modelId="{6F7325C8-AA9F-4602-A715-F80AB81B3A10}" type="pres">
      <dgm:prSet presAssocID="{11A9C74B-2D65-4FD9-B007-C8A0D217DE78}" presName="LevelOneTextNode" presStyleLbl="node0" presStyleIdx="0" presStyleCnt="1" custScaleY="204535">
        <dgm:presLayoutVars>
          <dgm:chPref val="3"/>
        </dgm:presLayoutVars>
      </dgm:prSet>
      <dgm:spPr/>
    </dgm:pt>
    <dgm:pt modelId="{EC038571-7437-49B1-940C-52C2B334CE74}" type="pres">
      <dgm:prSet presAssocID="{11A9C74B-2D65-4FD9-B007-C8A0D217DE78}" presName="level2hierChild" presStyleCnt="0"/>
      <dgm:spPr/>
    </dgm:pt>
    <dgm:pt modelId="{072702C7-B8B2-464A-BCA8-915EFC6B895E}" type="pres">
      <dgm:prSet presAssocID="{6EA03775-C3C0-4722-8EAD-ED85A5DD73F9}" presName="conn2-1" presStyleLbl="parChTrans1D2" presStyleIdx="0" presStyleCnt="2"/>
      <dgm:spPr/>
    </dgm:pt>
    <dgm:pt modelId="{B34AEEF4-AE41-4EF7-9F15-5AA2897B5BD8}" type="pres">
      <dgm:prSet presAssocID="{6EA03775-C3C0-4722-8EAD-ED85A5DD73F9}" presName="connTx" presStyleLbl="parChTrans1D2" presStyleIdx="0" presStyleCnt="2"/>
      <dgm:spPr/>
    </dgm:pt>
    <dgm:pt modelId="{C09FBC86-1ADE-4E34-BE0B-425E3B578E2B}" type="pres">
      <dgm:prSet presAssocID="{6CD12893-63AD-4285-B1C0-54F253695269}" presName="root2" presStyleCnt="0"/>
      <dgm:spPr/>
    </dgm:pt>
    <dgm:pt modelId="{861662D3-8CE3-428D-BB57-29920ACA1BBF}" type="pres">
      <dgm:prSet presAssocID="{6CD12893-63AD-4285-B1C0-54F253695269}" presName="LevelTwoTextNode" presStyleLbl="node2" presStyleIdx="0" presStyleCnt="2">
        <dgm:presLayoutVars>
          <dgm:chPref val="3"/>
        </dgm:presLayoutVars>
      </dgm:prSet>
      <dgm:spPr/>
    </dgm:pt>
    <dgm:pt modelId="{9E338590-9ED3-41AB-A676-B27ED68C6DE3}" type="pres">
      <dgm:prSet presAssocID="{6CD12893-63AD-4285-B1C0-54F253695269}" presName="level3hierChild" presStyleCnt="0"/>
      <dgm:spPr/>
    </dgm:pt>
    <dgm:pt modelId="{B3394F1A-85FF-41CC-804D-9F1FA9C36A69}" type="pres">
      <dgm:prSet presAssocID="{E121F9BC-1A6B-46BF-A651-181DFD11C154}" presName="conn2-1" presStyleLbl="parChTrans1D3" presStyleIdx="0" presStyleCnt="3"/>
      <dgm:spPr/>
    </dgm:pt>
    <dgm:pt modelId="{9DD6668F-7F2F-4C75-BC21-C857182CA75D}" type="pres">
      <dgm:prSet presAssocID="{E121F9BC-1A6B-46BF-A651-181DFD11C154}" presName="connTx" presStyleLbl="parChTrans1D3" presStyleIdx="0" presStyleCnt="3"/>
      <dgm:spPr/>
    </dgm:pt>
    <dgm:pt modelId="{40FCBAD9-4066-4EC2-89C2-33156806EB8A}" type="pres">
      <dgm:prSet presAssocID="{7B99D1AD-FF5E-411C-8F4F-8F40EA5CC7EF}" presName="root2" presStyleCnt="0"/>
      <dgm:spPr/>
    </dgm:pt>
    <dgm:pt modelId="{24817678-CD40-44E0-8B89-C47C85A324B4}" type="pres">
      <dgm:prSet presAssocID="{7B99D1AD-FF5E-411C-8F4F-8F40EA5CC7EF}" presName="LevelTwoTextNode" presStyleLbl="node3" presStyleIdx="0" presStyleCnt="3">
        <dgm:presLayoutVars>
          <dgm:chPref val="3"/>
        </dgm:presLayoutVars>
      </dgm:prSet>
      <dgm:spPr/>
    </dgm:pt>
    <dgm:pt modelId="{0F5D87DB-EA54-4FFB-8DCD-8E392E10393A}" type="pres">
      <dgm:prSet presAssocID="{7B99D1AD-FF5E-411C-8F4F-8F40EA5CC7EF}" presName="level3hierChild" presStyleCnt="0"/>
      <dgm:spPr/>
    </dgm:pt>
    <dgm:pt modelId="{E417DF6D-548F-4E4F-B0E4-3AD16C292F89}" type="pres">
      <dgm:prSet presAssocID="{FCFDB16E-B303-4966-8432-FFBDAFC59549}" presName="conn2-1" presStyleLbl="parChTrans1D3" presStyleIdx="1" presStyleCnt="3"/>
      <dgm:spPr/>
    </dgm:pt>
    <dgm:pt modelId="{50584A26-EA86-4FFB-995B-BC1773BD4CD5}" type="pres">
      <dgm:prSet presAssocID="{FCFDB16E-B303-4966-8432-FFBDAFC59549}" presName="connTx" presStyleLbl="parChTrans1D3" presStyleIdx="1" presStyleCnt="3"/>
      <dgm:spPr/>
    </dgm:pt>
    <dgm:pt modelId="{FA2B80B2-22ED-4162-9400-F403E284969D}" type="pres">
      <dgm:prSet presAssocID="{D2DE45B8-5CF2-4058-8372-F522233A23BD}" presName="root2" presStyleCnt="0"/>
      <dgm:spPr/>
    </dgm:pt>
    <dgm:pt modelId="{B05B1994-D327-44EB-BD8E-8BB49003E3BB}" type="pres">
      <dgm:prSet presAssocID="{D2DE45B8-5CF2-4058-8372-F522233A23BD}" presName="LevelTwoTextNode" presStyleLbl="node3" presStyleIdx="1" presStyleCnt="3" custScaleX="124832" custScaleY="117703">
        <dgm:presLayoutVars>
          <dgm:chPref val="3"/>
        </dgm:presLayoutVars>
      </dgm:prSet>
      <dgm:spPr/>
    </dgm:pt>
    <dgm:pt modelId="{4BA4144A-21F6-4B32-A562-AD7CA7AB7AA3}" type="pres">
      <dgm:prSet presAssocID="{D2DE45B8-5CF2-4058-8372-F522233A23BD}" presName="level3hierChild" presStyleCnt="0"/>
      <dgm:spPr/>
    </dgm:pt>
    <dgm:pt modelId="{EB5FE4F1-0B5C-4B50-AEB0-6C8C9655A6E8}" type="pres">
      <dgm:prSet presAssocID="{E7A9EF99-3B67-496D-AAA3-E8591145EFD2}" presName="conn2-1" presStyleLbl="parChTrans1D2" presStyleIdx="1" presStyleCnt="2"/>
      <dgm:spPr/>
    </dgm:pt>
    <dgm:pt modelId="{0D774ECF-2546-4CF5-A6D1-0B38EF469204}" type="pres">
      <dgm:prSet presAssocID="{E7A9EF99-3B67-496D-AAA3-E8591145EFD2}" presName="connTx" presStyleLbl="parChTrans1D2" presStyleIdx="1" presStyleCnt="2"/>
      <dgm:spPr/>
    </dgm:pt>
    <dgm:pt modelId="{4D368FAA-14C4-430F-B599-35BD53670AA5}" type="pres">
      <dgm:prSet presAssocID="{65B0F58F-E743-47CD-B94B-5FEADB800394}" presName="root2" presStyleCnt="0"/>
      <dgm:spPr/>
    </dgm:pt>
    <dgm:pt modelId="{5E1805A9-CCEF-4603-8A7F-DCF93D7EA836}" type="pres">
      <dgm:prSet presAssocID="{65B0F58F-E743-47CD-B94B-5FEADB800394}" presName="LevelTwoTextNode" presStyleLbl="node2" presStyleIdx="1" presStyleCnt="2">
        <dgm:presLayoutVars>
          <dgm:chPref val="3"/>
        </dgm:presLayoutVars>
      </dgm:prSet>
      <dgm:spPr/>
    </dgm:pt>
    <dgm:pt modelId="{C22C6FEF-0CD6-40A3-8877-697BD1EA0D0E}" type="pres">
      <dgm:prSet presAssocID="{65B0F58F-E743-47CD-B94B-5FEADB800394}" presName="level3hierChild" presStyleCnt="0"/>
      <dgm:spPr/>
    </dgm:pt>
    <dgm:pt modelId="{713D02EF-D65B-4149-BADC-68F25037A154}" type="pres">
      <dgm:prSet presAssocID="{68B52B73-D3CC-4060-9E0B-72CEA373CAA7}" presName="conn2-1" presStyleLbl="parChTrans1D3" presStyleIdx="2" presStyleCnt="3"/>
      <dgm:spPr/>
    </dgm:pt>
    <dgm:pt modelId="{8983CE21-DE08-4946-BB41-36FE238D9907}" type="pres">
      <dgm:prSet presAssocID="{68B52B73-D3CC-4060-9E0B-72CEA373CAA7}" presName="connTx" presStyleLbl="parChTrans1D3" presStyleIdx="2" presStyleCnt="3"/>
      <dgm:spPr/>
    </dgm:pt>
    <dgm:pt modelId="{FE69A6FC-7D1F-4D78-9AF3-4ED9043829FC}" type="pres">
      <dgm:prSet presAssocID="{157979D8-8C2E-47EA-98FD-91602A6F7BA4}" presName="root2" presStyleCnt="0"/>
      <dgm:spPr/>
    </dgm:pt>
    <dgm:pt modelId="{CB737BA4-D009-4CFB-AB8C-66C0E443CE3E}" type="pres">
      <dgm:prSet presAssocID="{157979D8-8C2E-47EA-98FD-91602A6F7BA4}" presName="LevelTwoTextNode" presStyleLbl="node3" presStyleIdx="2" presStyleCnt="3" custScaleX="138366">
        <dgm:presLayoutVars>
          <dgm:chPref val="3"/>
        </dgm:presLayoutVars>
      </dgm:prSet>
      <dgm:spPr/>
    </dgm:pt>
    <dgm:pt modelId="{445E527B-5688-4E6F-96AD-30DB074005CF}" type="pres">
      <dgm:prSet presAssocID="{157979D8-8C2E-47EA-98FD-91602A6F7BA4}" presName="level3hierChild" presStyleCnt="0"/>
      <dgm:spPr/>
    </dgm:pt>
  </dgm:ptLst>
  <dgm:cxnLst>
    <dgm:cxn modelId="{912AE408-8750-4079-BD1E-B26B63D28AF1}" srcId="{65B0F58F-E743-47CD-B94B-5FEADB800394}" destId="{157979D8-8C2E-47EA-98FD-91602A6F7BA4}" srcOrd="0" destOrd="0" parTransId="{68B52B73-D3CC-4060-9E0B-72CEA373CAA7}" sibTransId="{5014A10A-CB86-4914-BDE4-956A4F4BDCFD}"/>
    <dgm:cxn modelId="{7D09360B-C0E9-4BF4-AC2F-8D8AC633D5B8}" type="presOf" srcId="{D2DE45B8-5CF2-4058-8372-F522233A23BD}" destId="{B05B1994-D327-44EB-BD8E-8BB49003E3BB}" srcOrd="0" destOrd="0" presId="urn:microsoft.com/office/officeart/2005/8/layout/hierarchy2"/>
    <dgm:cxn modelId="{9DAE4F0B-0B3D-43A6-AC7A-158ED99A6DCA}" type="presOf" srcId="{65B0F58F-E743-47CD-B94B-5FEADB800394}" destId="{5E1805A9-CCEF-4603-8A7F-DCF93D7EA836}" srcOrd="0" destOrd="0" presId="urn:microsoft.com/office/officeart/2005/8/layout/hierarchy2"/>
    <dgm:cxn modelId="{DEFC211D-98CC-46C6-9ADC-D12F159E42F5}" type="presOf" srcId="{157979D8-8C2E-47EA-98FD-91602A6F7BA4}" destId="{CB737BA4-D009-4CFB-AB8C-66C0E443CE3E}" srcOrd="0" destOrd="0" presId="urn:microsoft.com/office/officeart/2005/8/layout/hierarchy2"/>
    <dgm:cxn modelId="{F88D6C1F-4DB9-490C-85C1-CB109387D879}" type="presOf" srcId="{E7A9EF99-3B67-496D-AAA3-E8591145EFD2}" destId="{0D774ECF-2546-4CF5-A6D1-0B38EF469204}" srcOrd="1" destOrd="0" presId="urn:microsoft.com/office/officeart/2005/8/layout/hierarchy2"/>
    <dgm:cxn modelId="{6881EE36-B0BB-4C54-B7A4-FA1E7079BB74}" type="presOf" srcId="{7B99D1AD-FF5E-411C-8F4F-8F40EA5CC7EF}" destId="{24817678-CD40-44E0-8B89-C47C85A324B4}" srcOrd="0" destOrd="0" presId="urn:microsoft.com/office/officeart/2005/8/layout/hierarchy2"/>
    <dgm:cxn modelId="{C890A63F-8A47-4395-BB30-BDD70E9B95E7}" type="presOf" srcId="{11A9C74B-2D65-4FD9-B007-C8A0D217DE78}" destId="{6F7325C8-AA9F-4602-A715-F80AB81B3A10}" srcOrd="0" destOrd="0" presId="urn:microsoft.com/office/officeart/2005/8/layout/hierarchy2"/>
    <dgm:cxn modelId="{8EE58361-30F3-4B8D-A498-BD139D810341}" type="presOf" srcId="{6CD12893-63AD-4285-B1C0-54F253695269}" destId="{861662D3-8CE3-428D-BB57-29920ACA1BBF}" srcOrd="0" destOrd="0" presId="urn:microsoft.com/office/officeart/2005/8/layout/hierarchy2"/>
    <dgm:cxn modelId="{E52BF176-7E15-40BE-9494-C8DB76D7E6FF}" type="presOf" srcId="{68B52B73-D3CC-4060-9E0B-72CEA373CAA7}" destId="{8983CE21-DE08-4946-BB41-36FE238D9907}" srcOrd="1" destOrd="0" presId="urn:microsoft.com/office/officeart/2005/8/layout/hierarchy2"/>
    <dgm:cxn modelId="{8AF7A657-BF6D-49DE-89FA-A768EF1ABB49}" type="presOf" srcId="{C0327CC3-54B5-4ACC-85F2-54CC33137432}" destId="{1EFD61C7-99D0-42CB-AD79-AECB83F90AD4}" srcOrd="0" destOrd="0" presId="urn:microsoft.com/office/officeart/2005/8/layout/hierarchy2"/>
    <dgm:cxn modelId="{CBCCA95A-4AC9-4A81-ABD7-B22DEE6E417F}" srcId="{11A9C74B-2D65-4FD9-B007-C8A0D217DE78}" destId="{6CD12893-63AD-4285-B1C0-54F253695269}" srcOrd="0" destOrd="0" parTransId="{6EA03775-C3C0-4722-8EAD-ED85A5DD73F9}" sibTransId="{9952A9CD-3988-4C64-878D-F8FB05304E29}"/>
    <dgm:cxn modelId="{DACB0084-1D98-4D0B-B913-7CC6364359BE}" type="presOf" srcId="{FCFDB16E-B303-4966-8432-FFBDAFC59549}" destId="{E417DF6D-548F-4E4F-B0E4-3AD16C292F89}" srcOrd="0" destOrd="0" presId="urn:microsoft.com/office/officeart/2005/8/layout/hierarchy2"/>
    <dgm:cxn modelId="{6C10F084-8E24-4CD9-95EA-672051319518}" type="presOf" srcId="{6EA03775-C3C0-4722-8EAD-ED85A5DD73F9}" destId="{072702C7-B8B2-464A-BCA8-915EFC6B895E}" srcOrd="0" destOrd="0" presId="urn:microsoft.com/office/officeart/2005/8/layout/hierarchy2"/>
    <dgm:cxn modelId="{15CCF985-01AD-4636-85DD-0DB8189C716A}" type="presOf" srcId="{FCFDB16E-B303-4966-8432-FFBDAFC59549}" destId="{50584A26-EA86-4FFB-995B-BC1773BD4CD5}" srcOrd="1" destOrd="0" presId="urn:microsoft.com/office/officeart/2005/8/layout/hierarchy2"/>
    <dgm:cxn modelId="{2502D38E-B13D-47D4-A256-024B48EE381E}" type="presOf" srcId="{E7A9EF99-3B67-496D-AAA3-E8591145EFD2}" destId="{EB5FE4F1-0B5C-4B50-AEB0-6C8C9655A6E8}" srcOrd="0" destOrd="0" presId="urn:microsoft.com/office/officeart/2005/8/layout/hierarchy2"/>
    <dgm:cxn modelId="{E10A6A98-D9DF-4AA5-8202-B9E57BD4AC46}" type="presOf" srcId="{68B52B73-D3CC-4060-9E0B-72CEA373CAA7}" destId="{713D02EF-D65B-4149-BADC-68F25037A154}" srcOrd="0" destOrd="0" presId="urn:microsoft.com/office/officeart/2005/8/layout/hierarchy2"/>
    <dgm:cxn modelId="{1EE5619B-DDE9-40A3-97A7-3B6336268246}" srcId="{C0327CC3-54B5-4ACC-85F2-54CC33137432}" destId="{11A9C74B-2D65-4FD9-B007-C8A0D217DE78}" srcOrd="0" destOrd="0" parTransId="{C5D0C3DE-F412-4D15-AEB7-AA5B77BB6DD6}" sibTransId="{1A96BBB3-8404-4622-89F9-C3C69D35903A}"/>
    <dgm:cxn modelId="{1A04BDA6-E491-4722-9818-729EF323BEE9}" srcId="{6CD12893-63AD-4285-B1C0-54F253695269}" destId="{D2DE45B8-5CF2-4058-8372-F522233A23BD}" srcOrd="1" destOrd="0" parTransId="{FCFDB16E-B303-4966-8432-FFBDAFC59549}" sibTransId="{6BECDE20-71D4-4885-89E1-D8D0AC6AF39F}"/>
    <dgm:cxn modelId="{64DEFEB7-174A-4253-8039-89B7A45D2419}" srcId="{6CD12893-63AD-4285-B1C0-54F253695269}" destId="{7B99D1AD-FF5E-411C-8F4F-8F40EA5CC7EF}" srcOrd="0" destOrd="0" parTransId="{E121F9BC-1A6B-46BF-A651-181DFD11C154}" sibTransId="{2374B621-5882-42FE-B8FB-4E3C567089A8}"/>
    <dgm:cxn modelId="{6355AAD4-6D78-4751-BFD7-1D25C4938269}" srcId="{11A9C74B-2D65-4FD9-B007-C8A0D217DE78}" destId="{65B0F58F-E743-47CD-B94B-5FEADB800394}" srcOrd="1" destOrd="0" parTransId="{E7A9EF99-3B67-496D-AAA3-E8591145EFD2}" sibTransId="{7A7CC5D0-0F75-429E-8955-591AF374B79B}"/>
    <dgm:cxn modelId="{1E861ED8-01D2-4393-8748-6C6C1E85058A}" type="presOf" srcId="{6EA03775-C3C0-4722-8EAD-ED85A5DD73F9}" destId="{B34AEEF4-AE41-4EF7-9F15-5AA2897B5BD8}" srcOrd="1" destOrd="0" presId="urn:microsoft.com/office/officeart/2005/8/layout/hierarchy2"/>
    <dgm:cxn modelId="{5F164DD9-5317-4D70-B5A4-7A5F1601E83C}" type="presOf" srcId="{E121F9BC-1A6B-46BF-A651-181DFD11C154}" destId="{B3394F1A-85FF-41CC-804D-9F1FA9C36A69}" srcOrd="0" destOrd="0" presId="urn:microsoft.com/office/officeart/2005/8/layout/hierarchy2"/>
    <dgm:cxn modelId="{5986DCF1-1E6A-4AE8-B7CA-C07AD4CE2C7C}" type="presOf" srcId="{E121F9BC-1A6B-46BF-A651-181DFD11C154}" destId="{9DD6668F-7F2F-4C75-BC21-C857182CA75D}" srcOrd="1" destOrd="0" presId="urn:microsoft.com/office/officeart/2005/8/layout/hierarchy2"/>
    <dgm:cxn modelId="{76027CC7-AA25-43A6-BC39-01B6E9A39AA7}" type="presParOf" srcId="{1EFD61C7-99D0-42CB-AD79-AECB83F90AD4}" destId="{7E619CFE-A994-4DF0-8EE9-3A1BCA0729F0}" srcOrd="0" destOrd="0" presId="urn:microsoft.com/office/officeart/2005/8/layout/hierarchy2"/>
    <dgm:cxn modelId="{515E64CD-A5F0-410B-824E-CAEF81D72AC1}" type="presParOf" srcId="{7E619CFE-A994-4DF0-8EE9-3A1BCA0729F0}" destId="{6F7325C8-AA9F-4602-A715-F80AB81B3A10}" srcOrd="0" destOrd="0" presId="urn:microsoft.com/office/officeart/2005/8/layout/hierarchy2"/>
    <dgm:cxn modelId="{331025CF-3BFD-497C-A13C-301F04A90429}" type="presParOf" srcId="{7E619CFE-A994-4DF0-8EE9-3A1BCA0729F0}" destId="{EC038571-7437-49B1-940C-52C2B334CE74}" srcOrd="1" destOrd="0" presId="urn:microsoft.com/office/officeart/2005/8/layout/hierarchy2"/>
    <dgm:cxn modelId="{BAAB8631-677F-4527-B876-9D408A44B475}" type="presParOf" srcId="{EC038571-7437-49B1-940C-52C2B334CE74}" destId="{072702C7-B8B2-464A-BCA8-915EFC6B895E}" srcOrd="0" destOrd="0" presId="urn:microsoft.com/office/officeart/2005/8/layout/hierarchy2"/>
    <dgm:cxn modelId="{C25581A3-501B-436D-A37A-DD84EF1C86F1}" type="presParOf" srcId="{072702C7-B8B2-464A-BCA8-915EFC6B895E}" destId="{B34AEEF4-AE41-4EF7-9F15-5AA2897B5BD8}" srcOrd="0" destOrd="0" presId="urn:microsoft.com/office/officeart/2005/8/layout/hierarchy2"/>
    <dgm:cxn modelId="{202DF1E2-F3BA-425C-8818-8BD1D9608CBB}" type="presParOf" srcId="{EC038571-7437-49B1-940C-52C2B334CE74}" destId="{C09FBC86-1ADE-4E34-BE0B-425E3B578E2B}" srcOrd="1" destOrd="0" presId="urn:microsoft.com/office/officeart/2005/8/layout/hierarchy2"/>
    <dgm:cxn modelId="{2BAF0858-FC41-45C2-AB3E-A27586172AA7}" type="presParOf" srcId="{C09FBC86-1ADE-4E34-BE0B-425E3B578E2B}" destId="{861662D3-8CE3-428D-BB57-29920ACA1BBF}" srcOrd="0" destOrd="0" presId="urn:microsoft.com/office/officeart/2005/8/layout/hierarchy2"/>
    <dgm:cxn modelId="{25BA7FB8-9B2F-4672-97E3-EED83F3FDE2D}" type="presParOf" srcId="{C09FBC86-1ADE-4E34-BE0B-425E3B578E2B}" destId="{9E338590-9ED3-41AB-A676-B27ED68C6DE3}" srcOrd="1" destOrd="0" presId="urn:microsoft.com/office/officeart/2005/8/layout/hierarchy2"/>
    <dgm:cxn modelId="{E85FDE29-684C-4A8D-ABB5-CB518082EA25}" type="presParOf" srcId="{9E338590-9ED3-41AB-A676-B27ED68C6DE3}" destId="{B3394F1A-85FF-41CC-804D-9F1FA9C36A69}" srcOrd="0" destOrd="0" presId="urn:microsoft.com/office/officeart/2005/8/layout/hierarchy2"/>
    <dgm:cxn modelId="{000316B5-960F-4877-9E24-2A348CD4A008}" type="presParOf" srcId="{B3394F1A-85FF-41CC-804D-9F1FA9C36A69}" destId="{9DD6668F-7F2F-4C75-BC21-C857182CA75D}" srcOrd="0" destOrd="0" presId="urn:microsoft.com/office/officeart/2005/8/layout/hierarchy2"/>
    <dgm:cxn modelId="{89618E95-1C66-4353-8770-89885041896E}" type="presParOf" srcId="{9E338590-9ED3-41AB-A676-B27ED68C6DE3}" destId="{40FCBAD9-4066-4EC2-89C2-33156806EB8A}" srcOrd="1" destOrd="0" presId="urn:microsoft.com/office/officeart/2005/8/layout/hierarchy2"/>
    <dgm:cxn modelId="{6B5BF046-56CB-4A5F-87E8-6BBAC8E78853}" type="presParOf" srcId="{40FCBAD9-4066-4EC2-89C2-33156806EB8A}" destId="{24817678-CD40-44E0-8B89-C47C85A324B4}" srcOrd="0" destOrd="0" presId="urn:microsoft.com/office/officeart/2005/8/layout/hierarchy2"/>
    <dgm:cxn modelId="{DCC23CF6-FF93-4866-BEBF-57DE795EE6C3}" type="presParOf" srcId="{40FCBAD9-4066-4EC2-89C2-33156806EB8A}" destId="{0F5D87DB-EA54-4FFB-8DCD-8E392E10393A}" srcOrd="1" destOrd="0" presId="urn:microsoft.com/office/officeart/2005/8/layout/hierarchy2"/>
    <dgm:cxn modelId="{4526D43B-31B6-4510-8FC9-40544894F1EE}" type="presParOf" srcId="{9E338590-9ED3-41AB-A676-B27ED68C6DE3}" destId="{E417DF6D-548F-4E4F-B0E4-3AD16C292F89}" srcOrd="2" destOrd="0" presId="urn:microsoft.com/office/officeart/2005/8/layout/hierarchy2"/>
    <dgm:cxn modelId="{C7970A0A-C711-4C0C-8764-CF3AA6BCB9A6}" type="presParOf" srcId="{E417DF6D-548F-4E4F-B0E4-3AD16C292F89}" destId="{50584A26-EA86-4FFB-995B-BC1773BD4CD5}" srcOrd="0" destOrd="0" presId="urn:microsoft.com/office/officeart/2005/8/layout/hierarchy2"/>
    <dgm:cxn modelId="{DABDCF2E-5C50-4F4F-8A7D-26917133C147}" type="presParOf" srcId="{9E338590-9ED3-41AB-A676-B27ED68C6DE3}" destId="{FA2B80B2-22ED-4162-9400-F403E284969D}" srcOrd="3" destOrd="0" presId="urn:microsoft.com/office/officeart/2005/8/layout/hierarchy2"/>
    <dgm:cxn modelId="{07D6FA5B-C355-491E-AB77-DFF378F5524D}" type="presParOf" srcId="{FA2B80B2-22ED-4162-9400-F403E284969D}" destId="{B05B1994-D327-44EB-BD8E-8BB49003E3BB}" srcOrd="0" destOrd="0" presId="urn:microsoft.com/office/officeart/2005/8/layout/hierarchy2"/>
    <dgm:cxn modelId="{EC382B9E-8E28-4F33-904A-BC7669BC5ADA}" type="presParOf" srcId="{FA2B80B2-22ED-4162-9400-F403E284969D}" destId="{4BA4144A-21F6-4B32-A562-AD7CA7AB7AA3}" srcOrd="1" destOrd="0" presId="urn:microsoft.com/office/officeart/2005/8/layout/hierarchy2"/>
    <dgm:cxn modelId="{9D5BC906-97AE-478B-9B81-BEA282FB22DB}" type="presParOf" srcId="{EC038571-7437-49B1-940C-52C2B334CE74}" destId="{EB5FE4F1-0B5C-4B50-AEB0-6C8C9655A6E8}" srcOrd="2" destOrd="0" presId="urn:microsoft.com/office/officeart/2005/8/layout/hierarchy2"/>
    <dgm:cxn modelId="{82BF4085-3246-41AA-B768-410EFDEA2BC9}" type="presParOf" srcId="{EB5FE4F1-0B5C-4B50-AEB0-6C8C9655A6E8}" destId="{0D774ECF-2546-4CF5-A6D1-0B38EF469204}" srcOrd="0" destOrd="0" presId="urn:microsoft.com/office/officeart/2005/8/layout/hierarchy2"/>
    <dgm:cxn modelId="{7CCC0278-5DD2-481B-899F-C6B667EA74C4}" type="presParOf" srcId="{EC038571-7437-49B1-940C-52C2B334CE74}" destId="{4D368FAA-14C4-430F-B599-35BD53670AA5}" srcOrd="3" destOrd="0" presId="urn:microsoft.com/office/officeart/2005/8/layout/hierarchy2"/>
    <dgm:cxn modelId="{FF201159-1F6E-42A5-B6D6-B47C62B15E02}" type="presParOf" srcId="{4D368FAA-14C4-430F-B599-35BD53670AA5}" destId="{5E1805A9-CCEF-4603-8A7F-DCF93D7EA836}" srcOrd="0" destOrd="0" presId="urn:microsoft.com/office/officeart/2005/8/layout/hierarchy2"/>
    <dgm:cxn modelId="{EB7DF241-8895-479A-9ACA-224A0B658527}" type="presParOf" srcId="{4D368FAA-14C4-430F-B599-35BD53670AA5}" destId="{C22C6FEF-0CD6-40A3-8877-697BD1EA0D0E}" srcOrd="1" destOrd="0" presId="urn:microsoft.com/office/officeart/2005/8/layout/hierarchy2"/>
    <dgm:cxn modelId="{4303D9FD-A5A6-4C73-A83D-39D4BA2AAE6C}" type="presParOf" srcId="{C22C6FEF-0CD6-40A3-8877-697BD1EA0D0E}" destId="{713D02EF-D65B-4149-BADC-68F25037A154}" srcOrd="0" destOrd="0" presId="urn:microsoft.com/office/officeart/2005/8/layout/hierarchy2"/>
    <dgm:cxn modelId="{72FFD1FD-5F43-4A7A-B4C3-94BD816E7034}" type="presParOf" srcId="{713D02EF-D65B-4149-BADC-68F25037A154}" destId="{8983CE21-DE08-4946-BB41-36FE238D9907}" srcOrd="0" destOrd="0" presId="urn:microsoft.com/office/officeart/2005/8/layout/hierarchy2"/>
    <dgm:cxn modelId="{9FE07E40-296E-4E02-A13F-625E7B02A506}" type="presParOf" srcId="{C22C6FEF-0CD6-40A3-8877-697BD1EA0D0E}" destId="{FE69A6FC-7D1F-4D78-9AF3-4ED9043829FC}" srcOrd="1" destOrd="0" presId="urn:microsoft.com/office/officeart/2005/8/layout/hierarchy2"/>
    <dgm:cxn modelId="{9863EC7B-5AB4-43FB-9680-F01AE06D5C1B}" type="presParOf" srcId="{FE69A6FC-7D1F-4D78-9AF3-4ED9043829FC}" destId="{CB737BA4-D009-4CFB-AB8C-66C0E443CE3E}" srcOrd="0" destOrd="0" presId="urn:microsoft.com/office/officeart/2005/8/layout/hierarchy2"/>
    <dgm:cxn modelId="{853B7939-73E3-41E0-A40A-E4B1C7841205}" type="presParOf" srcId="{FE69A6FC-7D1F-4D78-9AF3-4ED9043829FC}" destId="{445E527B-5688-4E6F-96AD-30DB074005C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0327CC3-54B5-4ACC-85F2-54CC33137432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1EFD61C7-99D0-42CB-AD79-AECB83F90AD4}" type="pres">
      <dgm:prSet presAssocID="{C0327CC3-54B5-4ACC-85F2-54CC3313743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</dgm:ptLst>
  <dgm:cxnLst>
    <dgm:cxn modelId="{FAEE6EFA-4756-45EC-AAC2-A76823896AE5}" type="presOf" srcId="{C0327CC3-54B5-4ACC-85F2-54CC33137432}" destId="{1EFD61C7-99D0-42CB-AD79-AECB83F90AD4}" srcOrd="0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A278FC2-310E-4BE1-AC2F-140FC78D24AB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952E834C-34F2-4418-BE5C-98BB614B058F}">
      <dgm:prSet phldrT="[Metin]" custT="1"/>
      <dgm:spPr/>
      <dgm:t>
        <a:bodyPr/>
        <a:lstStyle/>
        <a:p>
          <a:r>
            <a:rPr lang="tr-TR" sz="2400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&gt; 60 y ve JAK2 +</a:t>
          </a:r>
        </a:p>
      </dgm:t>
    </dgm:pt>
    <dgm:pt modelId="{BBD385A6-58DE-47B0-9BF1-E8F8F90C8042}" type="parTrans" cxnId="{B34915D2-4C24-49D1-8057-1B190A982BE7}">
      <dgm:prSet/>
      <dgm:spPr/>
      <dgm:t>
        <a:bodyPr/>
        <a:lstStyle/>
        <a:p>
          <a:endParaRPr lang="tr-TR"/>
        </a:p>
      </dgm:t>
    </dgm:pt>
    <dgm:pt modelId="{253974F1-18ED-48C7-B0B4-F7E115CFD0BF}" type="sibTrans" cxnId="{B34915D2-4C24-49D1-8057-1B190A982BE7}">
      <dgm:prSet/>
      <dgm:spPr/>
      <dgm:t>
        <a:bodyPr/>
        <a:lstStyle/>
        <a:p>
          <a:endParaRPr lang="tr-TR"/>
        </a:p>
      </dgm:t>
    </dgm:pt>
    <dgm:pt modelId="{B64508D7-FBC2-463F-AAFE-2F2256DA81DE}">
      <dgm:prSet phldrT="[Metin]" custT="1"/>
      <dgm:spPr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tr-TR" sz="2400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HU+ aspirin</a:t>
          </a:r>
        </a:p>
      </dgm:t>
    </dgm:pt>
    <dgm:pt modelId="{0333057A-625A-4331-BECB-3EFDB2379BA8}" type="parTrans" cxnId="{79DE42E9-7802-49C6-9D78-5B1B3B2F2442}">
      <dgm:prSet/>
      <dgm:spPr/>
      <dgm:t>
        <a:bodyPr/>
        <a:lstStyle/>
        <a:p>
          <a:endParaRPr lang="tr-TR"/>
        </a:p>
      </dgm:t>
    </dgm:pt>
    <dgm:pt modelId="{771CC301-10A6-4D40-934F-821E47F0188A}" type="sibTrans" cxnId="{79DE42E9-7802-49C6-9D78-5B1B3B2F2442}">
      <dgm:prSet/>
      <dgm:spPr/>
      <dgm:t>
        <a:bodyPr/>
        <a:lstStyle/>
        <a:p>
          <a:endParaRPr lang="tr-TR"/>
        </a:p>
      </dgm:t>
    </dgm:pt>
    <dgm:pt modelId="{6DA81C36-78D8-4A2F-B9D5-9F68A406AD8B}">
      <dgm:prSet phldrT="[Metin]" custT="1"/>
      <dgm:spPr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tr-TR" sz="2400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KV risk faktörleri varsa</a:t>
          </a:r>
        </a:p>
        <a:p>
          <a:r>
            <a:rPr lang="tr-TR" sz="2400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HU+2x aspirin</a:t>
          </a:r>
          <a:endParaRPr lang="tr-TR" sz="2400" dirty="0">
            <a:solidFill>
              <a:srgbClr val="002060"/>
            </a:solidFill>
          </a:endParaRPr>
        </a:p>
      </dgm:t>
    </dgm:pt>
    <dgm:pt modelId="{F8FE9465-A06C-42E4-81A9-A4E4A79FA96A}" type="parTrans" cxnId="{9341757D-44FF-4091-9CA2-9AE69F638FD9}">
      <dgm:prSet/>
      <dgm:spPr/>
      <dgm:t>
        <a:bodyPr/>
        <a:lstStyle/>
        <a:p>
          <a:endParaRPr lang="tr-TR"/>
        </a:p>
      </dgm:t>
    </dgm:pt>
    <dgm:pt modelId="{DD1FB273-1013-4076-BF3F-AECB89CBE1F1}" type="sibTrans" cxnId="{9341757D-44FF-4091-9CA2-9AE69F638FD9}">
      <dgm:prSet/>
      <dgm:spPr/>
      <dgm:t>
        <a:bodyPr/>
        <a:lstStyle/>
        <a:p>
          <a:endParaRPr lang="tr-TR"/>
        </a:p>
      </dgm:t>
    </dgm:pt>
    <dgm:pt modelId="{91DC9CA5-838E-4F8E-B22B-9A605FD7AC7E}" type="pres">
      <dgm:prSet presAssocID="{DA278FC2-310E-4BE1-AC2F-140FC78D24A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871A1BE-CDAB-47E9-9D8A-E6703C1F200B}" type="pres">
      <dgm:prSet presAssocID="{952E834C-34F2-4418-BE5C-98BB614B058F}" presName="root" presStyleCnt="0"/>
      <dgm:spPr/>
    </dgm:pt>
    <dgm:pt modelId="{00F1CC7B-5052-482F-8F01-6E42D635FC99}" type="pres">
      <dgm:prSet presAssocID="{952E834C-34F2-4418-BE5C-98BB614B058F}" presName="rootComposite" presStyleCnt="0"/>
      <dgm:spPr/>
    </dgm:pt>
    <dgm:pt modelId="{88342E2C-5C90-48F3-B109-C6B05C58B381}" type="pres">
      <dgm:prSet presAssocID="{952E834C-34F2-4418-BE5C-98BB614B058F}" presName="rootText" presStyleLbl="node1" presStyleIdx="0" presStyleCnt="1"/>
      <dgm:spPr/>
    </dgm:pt>
    <dgm:pt modelId="{ED486F3F-0BC2-4E1B-BDBA-27234428965F}" type="pres">
      <dgm:prSet presAssocID="{952E834C-34F2-4418-BE5C-98BB614B058F}" presName="rootConnector" presStyleLbl="node1" presStyleIdx="0" presStyleCnt="1"/>
      <dgm:spPr/>
    </dgm:pt>
    <dgm:pt modelId="{7BCAEA16-7C27-4310-8CD8-0EBE5B26126A}" type="pres">
      <dgm:prSet presAssocID="{952E834C-34F2-4418-BE5C-98BB614B058F}" presName="childShape" presStyleCnt="0"/>
      <dgm:spPr/>
    </dgm:pt>
    <dgm:pt modelId="{BFBBD4F0-AE34-42B4-9123-46B9EE0BDC2E}" type="pres">
      <dgm:prSet presAssocID="{0333057A-625A-4331-BECB-3EFDB2379BA8}" presName="Name13" presStyleLbl="parChTrans1D2" presStyleIdx="0" presStyleCnt="2"/>
      <dgm:spPr/>
    </dgm:pt>
    <dgm:pt modelId="{E7A1613C-9CA2-407C-8F5A-A2C13EB0439D}" type="pres">
      <dgm:prSet presAssocID="{B64508D7-FBC2-463F-AAFE-2F2256DA81DE}" presName="childText" presStyleLbl="bgAcc1" presStyleIdx="0" presStyleCnt="2">
        <dgm:presLayoutVars>
          <dgm:bulletEnabled val="1"/>
        </dgm:presLayoutVars>
      </dgm:prSet>
      <dgm:spPr/>
    </dgm:pt>
    <dgm:pt modelId="{250730F6-839D-4917-8952-2143D32EE607}" type="pres">
      <dgm:prSet presAssocID="{F8FE9465-A06C-42E4-81A9-A4E4A79FA96A}" presName="Name13" presStyleLbl="parChTrans1D2" presStyleIdx="1" presStyleCnt="2"/>
      <dgm:spPr/>
    </dgm:pt>
    <dgm:pt modelId="{696FA375-2508-4950-A978-CA07E50FFAFE}" type="pres">
      <dgm:prSet presAssocID="{6DA81C36-78D8-4A2F-B9D5-9F68A406AD8B}" presName="childText" presStyleLbl="bgAcc1" presStyleIdx="1" presStyleCnt="2">
        <dgm:presLayoutVars>
          <dgm:bulletEnabled val="1"/>
        </dgm:presLayoutVars>
      </dgm:prSet>
      <dgm:spPr/>
    </dgm:pt>
  </dgm:ptLst>
  <dgm:cxnLst>
    <dgm:cxn modelId="{F363572C-7BF8-4319-A247-EE0996A84911}" type="presOf" srcId="{952E834C-34F2-4418-BE5C-98BB614B058F}" destId="{88342E2C-5C90-48F3-B109-C6B05C58B381}" srcOrd="0" destOrd="0" presId="urn:microsoft.com/office/officeart/2005/8/layout/hierarchy3"/>
    <dgm:cxn modelId="{9815F66F-7050-4D62-8054-B7AFF08AAD02}" type="presOf" srcId="{DA278FC2-310E-4BE1-AC2F-140FC78D24AB}" destId="{91DC9CA5-838E-4F8E-B22B-9A605FD7AC7E}" srcOrd="0" destOrd="0" presId="urn:microsoft.com/office/officeart/2005/8/layout/hierarchy3"/>
    <dgm:cxn modelId="{39562A58-ED8D-47A7-96E1-B205E1067A3E}" type="presOf" srcId="{0333057A-625A-4331-BECB-3EFDB2379BA8}" destId="{BFBBD4F0-AE34-42B4-9123-46B9EE0BDC2E}" srcOrd="0" destOrd="0" presId="urn:microsoft.com/office/officeart/2005/8/layout/hierarchy3"/>
    <dgm:cxn modelId="{9341757D-44FF-4091-9CA2-9AE69F638FD9}" srcId="{952E834C-34F2-4418-BE5C-98BB614B058F}" destId="{6DA81C36-78D8-4A2F-B9D5-9F68A406AD8B}" srcOrd="1" destOrd="0" parTransId="{F8FE9465-A06C-42E4-81A9-A4E4A79FA96A}" sibTransId="{DD1FB273-1013-4076-BF3F-AECB89CBE1F1}"/>
    <dgm:cxn modelId="{8A09BF81-8374-4BDB-AD4B-2372BB5F0DFD}" type="presOf" srcId="{B64508D7-FBC2-463F-AAFE-2F2256DA81DE}" destId="{E7A1613C-9CA2-407C-8F5A-A2C13EB0439D}" srcOrd="0" destOrd="0" presId="urn:microsoft.com/office/officeart/2005/8/layout/hierarchy3"/>
    <dgm:cxn modelId="{718FDA9D-130B-425D-BE8A-EA3D81BBD74F}" type="presOf" srcId="{952E834C-34F2-4418-BE5C-98BB614B058F}" destId="{ED486F3F-0BC2-4E1B-BDBA-27234428965F}" srcOrd="1" destOrd="0" presId="urn:microsoft.com/office/officeart/2005/8/layout/hierarchy3"/>
    <dgm:cxn modelId="{B34915D2-4C24-49D1-8057-1B190A982BE7}" srcId="{DA278FC2-310E-4BE1-AC2F-140FC78D24AB}" destId="{952E834C-34F2-4418-BE5C-98BB614B058F}" srcOrd="0" destOrd="0" parTransId="{BBD385A6-58DE-47B0-9BF1-E8F8F90C8042}" sibTransId="{253974F1-18ED-48C7-B0B4-F7E115CFD0BF}"/>
    <dgm:cxn modelId="{989566D7-37B8-44CE-AC86-76B2284D1BFA}" type="presOf" srcId="{6DA81C36-78D8-4A2F-B9D5-9F68A406AD8B}" destId="{696FA375-2508-4950-A978-CA07E50FFAFE}" srcOrd="0" destOrd="0" presId="urn:microsoft.com/office/officeart/2005/8/layout/hierarchy3"/>
    <dgm:cxn modelId="{CB686FDE-D7DD-4A4F-88C5-153E6BDF68B0}" type="presOf" srcId="{F8FE9465-A06C-42E4-81A9-A4E4A79FA96A}" destId="{250730F6-839D-4917-8952-2143D32EE607}" srcOrd="0" destOrd="0" presId="urn:microsoft.com/office/officeart/2005/8/layout/hierarchy3"/>
    <dgm:cxn modelId="{79DE42E9-7802-49C6-9D78-5B1B3B2F2442}" srcId="{952E834C-34F2-4418-BE5C-98BB614B058F}" destId="{B64508D7-FBC2-463F-AAFE-2F2256DA81DE}" srcOrd="0" destOrd="0" parTransId="{0333057A-625A-4331-BECB-3EFDB2379BA8}" sibTransId="{771CC301-10A6-4D40-934F-821E47F0188A}"/>
    <dgm:cxn modelId="{F4824B54-3543-4DF5-A04E-35ECEAFB6C3E}" type="presParOf" srcId="{91DC9CA5-838E-4F8E-B22B-9A605FD7AC7E}" destId="{4871A1BE-CDAB-47E9-9D8A-E6703C1F200B}" srcOrd="0" destOrd="0" presId="urn:microsoft.com/office/officeart/2005/8/layout/hierarchy3"/>
    <dgm:cxn modelId="{BCE6B915-1C35-410C-AF7F-55A3A819DE8E}" type="presParOf" srcId="{4871A1BE-CDAB-47E9-9D8A-E6703C1F200B}" destId="{00F1CC7B-5052-482F-8F01-6E42D635FC99}" srcOrd="0" destOrd="0" presId="urn:microsoft.com/office/officeart/2005/8/layout/hierarchy3"/>
    <dgm:cxn modelId="{BEB2E3E9-A5F3-489C-8BFB-EF902360E3B0}" type="presParOf" srcId="{00F1CC7B-5052-482F-8F01-6E42D635FC99}" destId="{88342E2C-5C90-48F3-B109-C6B05C58B381}" srcOrd="0" destOrd="0" presId="urn:microsoft.com/office/officeart/2005/8/layout/hierarchy3"/>
    <dgm:cxn modelId="{E61429CB-1204-43D0-BFC1-118168D3E24C}" type="presParOf" srcId="{00F1CC7B-5052-482F-8F01-6E42D635FC99}" destId="{ED486F3F-0BC2-4E1B-BDBA-27234428965F}" srcOrd="1" destOrd="0" presId="urn:microsoft.com/office/officeart/2005/8/layout/hierarchy3"/>
    <dgm:cxn modelId="{915C74A5-2C23-4488-AF7B-812366C7CFA2}" type="presParOf" srcId="{4871A1BE-CDAB-47E9-9D8A-E6703C1F200B}" destId="{7BCAEA16-7C27-4310-8CD8-0EBE5B26126A}" srcOrd="1" destOrd="0" presId="urn:microsoft.com/office/officeart/2005/8/layout/hierarchy3"/>
    <dgm:cxn modelId="{977A99D9-FFCF-404C-8D19-238357B982E4}" type="presParOf" srcId="{7BCAEA16-7C27-4310-8CD8-0EBE5B26126A}" destId="{BFBBD4F0-AE34-42B4-9123-46B9EE0BDC2E}" srcOrd="0" destOrd="0" presId="urn:microsoft.com/office/officeart/2005/8/layout/hierarchy3"/>
    <dgm:cxn modelId="{54238B53-C876-4B04-92FB-F259B5161CC5}" type="presParOf" srcId="{7BCAEA16-7C27-4310-8CD8-0EBE5B26126A}" destId="{E7A1613C-9CA2-407C-8F5A-A2C13EB0439D}" srcOrd="1" destOrd="0" presId="urn:microsoft.com/office/officeart/2005/8/layout/hierarchy3"/>
    <dgm:cxn modelId="{97BC54A8-20AF-4334-BC71-49D5A1867534}" type="presParOf" srcId="{7BCAEA16-7C27-4310-8CD8-0EBE5B26126A}" destId="{250730F6-839D-4917-8952-2143D32EE607}" srcOrd="2" destOrd="0" presId="urn:microsoft.com/office/officeart/2005/8/layout/hierarchy3"/>
    <dgm:cxn modelId="{07D20858-E5D3-4D6E-A98F-C7E868FA9823}" type="presParOf" srcId="{7BCAEA16-7C27-4310-8CD8-0EBE5B26126A}" destId="{696FA375-2508-4950-A978-CA07E50FFAFE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0327CC3-54B5-4ACC-85F2-54CC33137432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1EFD61C7-99D0-42CB-AD79-AECB83F90AD4}" type="pres">
      <dgm:prSet presAssocID="{C0327CC3-54B5-4ACC-85F2-54CC3313743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</dgm:ptLst>
  <dgm:cxnLst>
    <dgm:cxn modelId="{E0A1CDFB-D476-4D67-A368-40CA72489128}" type="presOf" srcId="{C0327CC3-54B5-4ACC-85F2-54CC33137432}" destId="{1EFD61C7-99D0-42CB-AD79-AECB83F90AD4}" srcOrd="0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A278FC2-310E-4BE1-AC2F-140FC78D24AB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5E9B3F83-0B9F-4ACF-910C-409284138078}">
      <dgm:prSet phldrT="[Metin]" custT="1"/>
      <dgm:spPr/>
      <dgm:t>
        <a:bodyPr/>
        <a:lstStyle/>
        <a:p>
          <a:r>
            <a:rPr lang="tr-TR" sz="2400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&gt; 60 y ve JAK2 –</a:t>
          </a:r>
        </a:p>
        <a:p>
          <a:r>
            <a:rPr lang="tr-TR" sz="2400" dirty="0" err="1">
              <a:solidFill>
                <a:srgbClr val="002060"/>
              </a:solidFill>
              <a:latin typeface="Arial" pitchFamily="34" charset="0"/>
              <a:cs typeface="Arial" pitchFamily="34" charset="0"/>
            </a:rPr>
            <a:t>tromboz</a:t>
          </a:r>
          <a:r>
            <a:rPr lang="tr-TR" sz="2400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 öyküsü yok</a:t>
          </a:r>
          <a:endParaRPr lang="tr-TR" sz="2400" dirty="0"/>
        </a:p>
      </dgm:t>
    </dgm:pt>
    <dgm:pt modelId="{DF1FD6E4-0232-49F0-9881-48389D1600D0}" type="parTrans" cxnId="{F870D0E0-1800-40BB-9CC4-1BA5417D02C0}">
      <dgm:prSet/>
      <dgm:spPr/>
      <dgm:t>
        <a:bodyPr/>
        <a:lstStyle/>
        <a:p>
          <a:endParaRPr lang="tr-TR"/>
        </a:p>
      </dgm:t>
    </dgm:pt>
    <dgm:pt modelId="{807149EE-8BDF-407B-98AE-67617DDD128B}" type="sibTrans" cxnId="{F870D0E0-1800-40BB-9CC4-1BA5417D02C0}">
      <dgm:prSet/>
      <dgm:spPr/>
      <dgm:t>
        <a:bodyPr/>
        <a:lstStyle/>
        <a:p>
          <a:endParaRPr lang="tr-TR"/>
        </a:p>
      </dgm:t>
    </dgm:pt>
    <dgm:pt modelId="{CCEC74CE-087A-41E1-9C17-2BF6D3E57F10}">
      <dgm:prSet phldrT="[Metin]" custT="1"/>
      <dgm:spPr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tr-TR" sz="2400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HU+ aspirin</a:t>
          </a:r>
          <a:endParaRPr lang="tr-TR" sz="2400" dirty="0">
            <a:solidFill>
              <a:srgbClr val="002060"/>
            </a:solidFill>
          </a:endParaRPr>
        </a:p>
      </dgm:t>
    </dgm:pt>
    <dgm:pt modelId="{F26A3826-54CD-4815-963F-F31525B986A4}" type="parTrans" cxnId="{A2CB927B-5557-457F-8077-4AC65F46FC33}">
      <dgm:prSet/>
      <dgm:spPr/>
      <dgm:t>
        <a:bodyPr/>
        <a:lstStyle/>
        <a:p>
          <a:endParaRPr lang="tr-TR"/>
        </a:p>
      </dgm:t>
    </dgm:pt>
    <dgm:pt modelId="{9A2BED8C-F32D-46AE-BD53-E00F38B7487F}" type="sibTrans" cxnId="{A2CB927B-5557-457F-8077-4AC65F46FC33}">
      <dgm:prSet/>
      <dgm:spPr/>
      <dgm:t>
        <a:bodyPr/>
        <a:lstStyle/>
        <a:p>
          <a:endParaRPr lang="tr-TR"/>
        </a:p>
      </dgm:t>
    </dgm:pt>
    <dgm:pt modelId="{51CC34CC-33EB-4FFA-9AFE-545D9C3B32C5}">
      <dgm:prSet phldrT="[Metin]"/>
      <dgm:spPr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tr-TR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KV risk faktörleri varsa</a:t>
          </a:r>
        </a:p>
        <a:p>
          <a:r>
            <a:rPr lang="tr-TR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HU+2x aspirin</a:t>
          </a:r>
          <a:endParaRPr lang="tr-TR" dirty="0">
            <a:solidFill>
              <a:srgbClr val="002060"/>
            </a:solidFill>
          </a:endParaRPr>
        </a:p>
      </dgm:t>
    </dgm:pt>
    <dgm:pt modelId="{E4B5B3A0-41BB-4E86-BC7C-37BEF4CD0A84}" type="parTrans" cxnId="{79D5E06D-446E-4111-96BC-4A0AD794E5FD}">
      <dgm:prSet/>
      <dgm:spPr/>
      <dgm:t>
        <a:bodyPr/>
        <a:lstStyle/>
        <a:p>
          <a:endParaRPr lang="tr-TR"/>
        </a:p>
      </dgm:t>
    </dgm:pt>
    <dgm:pt modelId="{D0276BBC-D453-4E29-9579-CD9D60F9557E}" type="sibTrans" cxnId="{79D5E06D-446E-4111-96BC-4A0AD794E5FD}">
      <dgm:prSet/>
      <dgm:spPr/>
      <dgm:t>
        <a:bodyPr/>
        <a:lstStyle/>
        <a:p>
          <a:endParaRPr lang="tr-TR"/>
        </a:p>
      </dgm:t>
    </dgm:pt>
    <dgm:pt modelId="{91DC9CA5-838E-4F8E-B22B-9A605FD7AC7E}" type="pres">
      <dgm:prSet presAssocID="{DA278FC2-310E-4BE1-AC2F-140FC78D24A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00A3FC36-83F0-43EB-BFB1-F225E9B45609}" type="pres">
      <dgm:prSet presAssocID="{5E9B3F83-0B9F-4ACF-910C-409284138078}" presName="root" presStyleCnt="0"/>
      <dgm:spPr/>
    </dgm:pt>
    <dgm:pt modelId="{B28CFA45-B2F9-4822-9DFC-C4246AACC1BB}" type="pres">
      <dgm:prSet presAssocID="{5E9B3F83-0B9F-4ACF-910C-409284138078}" presName="rootComposite" presStyleCnt="0"/>
      <dgm:spPr/>
    </dgm:pt>
    <dgm:pt modelId="{E5FCAEC6-2424-4A16-92F0-1EEDE2AF50D9}" type="pres">
      <dgm:prSet presAssocID="{5E9B3F83-0B9F-4ACF-910C-409284138078}" presName="rootText" presStyleLbl="node1" presStyleIdx="0" presStyleCnt="1" custScaleX="126035"/>
      <dgm:spPr/>
    </dgm:pt>
    <dgm:pt modelId="{2FA83D9F-571D-43FF-A4CC-A3ED4B77AACC}" type="pres">
      <dgm:prSet presAssocID="{5E9B3F83-0B9F-4ACF-910C-409284138078}" presName="rootConnector" presStyleLbl="node1" presStyleIdx="0" presStyleCnt="1"/>
      <dgm:spPr/>
    </dgm:pt>
    <dgm:pt modelId="{577A4CDD-A6FD-489C-8F43-ABD5E46F8810}" type="pres">
      <dgm:prSet presAssocID="{5E9B3F83-0B9F-4ACF-910C-409284138078}" presName="childShape" presStyleCnt="0"/>
      <dgm:spPr/>
    </dgm:pt>
    <dgm:pt modelId="{3E880D7B-887F-45A4-908A-C240EA86894D}" type="pres">
      <dgm:prSet presAssocID="{F26A3826-54CD-4815-963F-F31525B986A4}" presName="Name13" presStyleLbl="parChTrans1D2" presStyleIdx="0" presStyleCnt="2"/>
      <dgm:spPr/>
    </dgm:pt>
    <dgm:pt modelId="{F175116A-A3BA-4A43-A9C0-9B0AD488DC8B}" type="pres">
      <dgm:prSet presAssocID="{CCEC74CE-087A-41E1-9C17-2BF6D3E57F10}" presName="childText" presStyleLbl="bgAcc1" presStyleIdx="0" presStyleCnt="2">
        <dgm:presLayoutVars>
          <dgm:bulletEnabled val="1"/>
        </dgm:presLayoutVars>
      </dgm:prSet>
      <dgm:spPr/>
    </dgm:pt>
    <dgm:pt modelId="{BB12D1DA-315A-4A34-A112-C01DAF13A28D}" type="pres">
      <dgm:prSet presAssocID="{E4B5B3A0-41BB-4E86-BC7C-37BEF4CD0A84}" presName="Name13" presStyleLbl="parChTrans1D2" presStyleIdx="1" presStyleCnt="2"/>
      <dgm:spPr/>
    </dgm:pt>
    <dgm:pt modelId="{1A43E72C-D41B-45F5-95D9-2FA959F9CCA5}" type="pres">
      <dgm:prSet presAssocID="{51CC34CC-33EB-4FFA-9AFE-545D9C3B32C5}" presName="childText" presStyleLbl="bgAcc1" presStyleIdx="1" presStyleCnt="2">
        <dgm:presLayoutVars>
          <dgm:bulletEnabled val="1"/>
        </dgm:presLayoutVars>
      </dgm:prSet>
      <dgm:spPr/>
    </dgm:pt>
  </dgm:ptLst>
  <dgm:cxnLst>
    <dgm:cxn modelId="{40699E1F-AEE8-4A65-BC6A-D923F91003B2}" type="presOf" srcId="{DA278FC2-310E-4BE1-AC2F-140FC78D24AB}" destId="{91DC9CA5-838E-4F8E-B22B-9A605FD7AC7E}" srcOrd="0" destOrd="0" presId="urn:microsoft.com/office/officeart/2005/8/layout/hierarchy3"/>
    <dgm:cxn modelId="{79D5E06D-446E-4111-96BC-4A0AD794E5FD}" srcId="{5E9B3F83-0B9F-4ACF-910C-409284138078}" destId="{51CC34CC-33EB-4FFA-9AFE-545D9C3B32C5}" srcOrd="1" destOrd="0" parTransId="{E4B5B3A0-41BB-4E86-BC7C-37BEF4CD0A84}" sibTransId="{D0276BBC-D453-4E29-9579-CD9D60F9557E}"/>
    <dgm:cxn modelId="{F9FE8959-0531-4464-8B21-E73351181744}" type="presOf" srcId="{CCEC74CE-087A-41E1-9C17-2BF6D3E57F10}" destId="{F175116A-A3BA-4A43-A9C0-9B0AD488DC8B}" srcOrd="0" destOrd="0" presId="urn:microsoft.com/office/officeart/2005/8/layout/hierarchy3"/>
    <dgm:cxn modelId="{A2CB927B-5557-457F-8077-4AC65F46FC33}" srcId="{5E9B3F83-0B9F-4ACF-910C-409284138078}" destId="{CCEC74CE-087A-41E1-9C17-2BF6D3E57F10}" srcOrd="0" destOrd="0" parTransId="{F26A3826-54CD-4815-963F-F31525B986A4}" sibTransId="{9A2BED8C-F32D-46AE-BD53-E00F38B7487F}"/>
    <dgm:cxn modelId="{AE838BA3-87D3-48B3-A733-F58EDEAA9511}" type="presOf" srcId="{5E9B3F83-0B9F-4ACF-910C-409284138078}" destId="{E5FCAEC6-2424-4A16-92F0-1EEDE2AF50D9}" srcOrd="0" destOrd="0" presId="urn:microsoft.com/office/officeart/2005/8/layout/hierarchy3"/>
    <dgm:cxn modelId="{88FE99AA-C2CF-403A-9A64-51226D109428}" type="presOf" srcId="{E4B5B3A0-41BB-4E86-BC7C-37BEF4CD0A84}" destId="{BB12D1DA-315A-4A34-A112-C01DAF13A28D}" srcOrd="0" destOrd="0" presId="urn:microsoft.com/office/officeart/2005/8/layout/hierarchy3"/>
    <dgm:cxn modelId="{726518BD-EAE0-4638-82F7-3D3265234889}" type="presOf" srcId="{5E9B3F83-0B9F-4ACF-910C-409284138078}" destId="{2FA83D9F-571D-43FF-A4CC-A3ED4B77AACC}" srcOrd="1" destOrd="0" presId="urn:microsoft.com/office/officeart/2005/8/layout/hierarchy3"/>
    <dgm:cxn modelId="{90E62AC5-5764-4114-A5EE-DC783E79D2DE}" type="presOf" srcId="{F26A3826-54CD-4815-963F-F31525B986A4}" destId="{3E880D7B-887F-45A4-908A-C240EA86894D}" srcOrd="0" destOrd="0" presId="urn:microsoft.com/office/officeart/2005/8/layout/hierarchy3"/>
    <dgm:cxn modelId="{B40892D3-A980-4691-9CC6-6B8C4B6189B5}" type="presOf" srcId="{51CC34CC-33EB-4FFA-9AFE-545D9C3B32C5}" destId="{1A43E72C-D41B-45F5-95D9-2FA959F9CCA5}" srcOrd="0" destOrd="0" presId="urn:microsoft.com/office/officeart/2005/8/layout/hierarchy3"/>
    <dgm:cxn modelId="{F870D0E0-1800-40BB-9CC4-1BA5417D02C0}" srcId="{DA278FC2-310E-4BE1-AC2F-140FC78D24AB}" destId="{5E9B3F83-0B9F-4ACF-910C-409284138078}" srcOrd="0" destOrd="0" parTransId="{DF1FD6E4-0232-49F0-9881-48389D1600D0}" sibTransId="{807149EE-8BDF-407B-98AE-67617DDD128B}"/>
    <dgm:cxn modelId="{C819A770-8112-4DA3-AEF0-2B5C30E397FB}" type="presParOf" srcId="{91DC9CA5-838E-4F8E-B22B-9A605FD7AC7E}" destId="{00A3FC36-83F0-43EB-BFB1-F225E9B45609}" srcOrd="0" destOrd="0" presId="urn:microsoft.com/office/officeart/2005/8/layout/hierarchy3"/>
    <dgm:cxn modelId="{BAD42756-2356-4D82-92C8-044085C695D4}" type="presParOf" srcId="{00A3FC36-83F0-43EB-BFB1-F225E9B45609}" destId="{B28CFA45-B2F9-4822-9DFC-C4246AACC1BB}" srcOrd="0" destOrd="0" presId="urn:microsoft.com/office/officeart/2005/8/layout/hierarchy3"/>
    <dgm:cxn modelId="{5DDE7888-6638-4617-97E5-6421D436E082}" type="presParOf" srcId="{B28CFA45-B2F9-4822-9DFC-C4246AACC1BB}" destId="{E5FCAEC6-2424-4A16-92F0-1EEDE2AF50D9}" srcOrd="0" destOrd="0" presId="urn:microsoft.com/office/officeart/2005/8/layout/hierarchy3"/>
    <dgm:cxn modelId="{5A4D0A19-F03D-4EA3-9722-27941DD4608A}" type="presParOf" srcId="{B28CFA45-B2F9-4822-9DFC-C4246AACC1BB}" destId="{2FA83D9F-571D-43FF-A4CC-A3ED4B77AACC}" srcOrd="1" destOrd="0" presId="urn:microsoft.com/office/officeart/2005/8/layout/hierarchy3"/>
    <dgm:cxn modelId="{5D1EB317-1DE7-4C3D-B066-918E5311440E}" type="presParOf" srcId="{00A3FC36-83F0-43EB-BFB1-F225E9B45609}" destId="{577A4CDD-A6FD-489C-8F43-ABD5E46F8810}" srcOrd="1" destOrd="0" presId="urn:microsoft.com/office/officeart/2005/8/layout/hierarchy3"/>
    <dgm:cxn modelId="{CF940B18-F9F6-4305-A168-A0624ED867EC}" type="presParOf" srcId="{577A4CDD-A6FD-489C-8F43-ABD5E46F8810}" destId="{3E880D7B-887F-45A4-908A-C240EA86894D}" srcOrd="0" destOrd="0" presId="urn:microsoft.com/office/officeart/2005/8/layout/hierarchy3"/>
    <dgm:cxn modelId="{5C126A10-0586-415C-928B-7F102E876F66}" type="presParOf" srcId="{577A4CDD-A6FD-489C-8F43-ABD5E46F8810}" destId="{F175116A-A3BA-4A43-A9C0-9B0AD488DC8B}" srcOrd="1" destOrd="0" presId="urn:microsoft.com/office/officeart/2005/8/layout/hierarchy3"/>
    <dgm:cxn modelId="{A5461A0E-AD19-46F5-B40F-49E4264C75C2}" type="presParOf" srcId="{577A4CDD-A6FD-489C-8F43-ABD5E46F8810}" destId="{BB12D1DA-315A-4A34-A112-C01DAF13A28D}" srcOrd="2" destOrd="0" presId="urn:microsoft.com/office/officeart/2005/8/layout/hierarchy3"/>
    <dgm:cxn modelId="{227032AE-1705-4748-8F37-5AAE905BBD92}" type="presParOf" srcId="{577A4CDD-A6FD-489C-8F43-ABD5E46F8810}" destId="{1A43E72C-D41B-45F5-95D9-2FA959F9CCA5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BB7361B-418D-4A91-9FFB-789A03685191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AD792A9D-9F16-428A-99A9-73DE3C391D2D}">
      <dgm:prSet phldrT="[Metin]" custT="1"/>
      <dgm:spPr/>
      <dgm:t>
        <a:bodyPr/>
        <a:lstStyle/>
        <a:p>
          <a:r>
            <a:rPr lang="tr-TR" sz="2400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≤ 60y, JAK2 +</a:t>
          </a:r>
        </a:p>
        <a:p>
          <a:r>
            <a:rPr lang="tr-TR" sz="2400" dirty="0" err="1">
              <a:solidFill>
                <a:srgbClr val="002060"/>
              </a:solidFill>
              <a:latin typeface="Arial" pitchFamily="34" charset="0"/>
              <a:cs typeface="Arial" pitchFamily="34" charset="0"/>
            </a:rPr>
            <a:t>Tromboz</a:t>
          </a:r>
          <a:r>
            <a:rPr lang="tr-TR" sz="2400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 öyküsü yok</a:t>
          </a:r>
        </a:p>
      </dgm:t>
    </dgm:pt>
    <dgm:pt modelId="{38A01DE0-5FF6-4F98-BE7C-F6B97202C1B8}" type="parTrans" cxnId="{8AE01CED-62E3-4C30-9060-335BD3BAF3C8}">
      <dgm:prSet/>
      <dgm:spPr/>
      <dgm:t>
        <a:bodyPr/>
        <a:lstStyle/>
        <a:p>
          <a:endParaRPr lang="tr-TR"/>
        </a:p>
      </dgm:t>
    </dgm:pt>
    <dgm:pt modelId="{E0123BBD-3D47-4374-8FE7-BE0829BA9B88}" type="sibTrans" cxnId="{8AE01CED-62E3-4C30-9060-335BD3BAF3C8}">
      <dgm:prSet/>
      <dgm:spPr/>
      <dgm:t>
        <a:bodyPr/>
        <a:lstStyle/>
        <a:p>
          <a:endParaRPr lang="tr-TR"/>
        </a:p>
      </dgm:t>
    </dgm:pt>
    <dgm:pt modelId="{B588DCF8-70BA-4E98-8E75-A1DB3A66D8BB}">
      <dgm:prSet phldrT="[Metin]" custT="1"/>
      <dgm:spPr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tr-TR" sz="2800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Düşük doz aspirin</a:t>
          </a:r>
        </a:p>
      </dgm:t>
    </dgm:pt>
    <dgm:pt modelId="{10F56973-9475-4427-9720-90110EBF6D40}" type="parTrans" cxnId="{B7D856BB-603D-4E5A-9C9E-0BB7DB0B7991}">
      <dgm:prSet/>
      <dgm:spPr/>
      <dgm:t>
        <a:bodyPr/>
        <a:lstStyle/>
        <a:p>
          <a:endParaRPr lang="tr-TR"/>
        </a:p>
      </dgm:t>
    </dgm:pt>
    <dgm:pt modelId="{29F393FA-9A28-41F1-A5D7-D594EF031B24}" type="sibTrans" cxnId="{B7D856BB-603D-4E5A-9C9E-0BB7DB0B7991}">
      <dgm:prSet/>
      <dgm:spPr/>
      <dgm:t>
        <a:bodyPr/>
        <a:lstStyle/>
        <a:p>
          <a:endParaRPr lang="tr-TR"/>
        </a:p>
      </dgm:t>
    </dgm:pt>
    <dgm:pt modelId="{079F6F57-5391-4E8D-81DF-2520E2D4634F}">
      <dgm:prSet phldrT="[Metin]" custT="1"/>
      <dgm:spPr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tr-TR" sz="2400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KV risk faktörleri varsa 2x aspirin</a:t>
          </a:r>
        </a:p>
      </dgm:t>
    </dgm:pt>
    <dgm:pt modelId="{894D4687-D12B-4869-969D-6BB3FD87A0B3}" type="parTrans" cxnId="{1DA4FB22-978A-4EB3-A648-159F390A7F98}">
      <dgm:prSet/>
      <dgm:spPr/>
      <dgm:t>
        <a:bodyPr/>
        <a:lstStyle/>
        <a:p>
          <a:endParaRPr lang="tr-TR"/>
        </a:p>
      </dgm:t>
    </dgm:pt>
    <dgm:pt modelId="{FE0269F4-1191-435B-A6D3-0ECDB4512336}" type="sibTrans" cxnId="{1DA4FB22-978A-4EB3-A648-159F390A7F98}">
      <dgm:prSet/>
      <dgm:spPr/>
      <dgm:t>
        <a:bodyPr/>
        <a:lstStyle/>
        <a:p>
          <a:endParaRPr lang="tr-TR"/>
        </a:p>
      </dgm:t>
    </dgm:pt>
    <dgm:pt modelId="{96198342-2819-4FB9-AE3B-434DF4912083}" type="pres">
      <dgm:prSet presAssocID="{9BB7361B-418D-4A91-9FFB-789A03685191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F28BBE53-CADC-46DF-BDB4-C92A936F874A}" type="pres">
      <dgm:prSet presAssocID="{AD792A9D-9F16-428A-99A9-73DE3C391D2D}" presName="root" presStyleCnt="0"/>
      <dgm:spPr/>
    </dgm:pt>
    <dgm:pt modelId="{9A886C88-0453-43A6-82FE-69AC73BC9C10}" type="pres">
      <dgm:prSet presAssocID="{AD792A9D-9F16-428A-99A9-73DE3C391D2D}" presName="rootComposite" presStyleCnt="0"/>
      <dgm:spPr/>
    </dgm:pt>
    <dgm:pt modelId="{C3E65B52-2F53-4C4D-B53B-683BB7179F78}" type="pres">
      <dgm:prSet presAssocID="{AD792A9D-9F16-428A-99A9-73DE3C391D2D}" presName="rootText" presStyleLbl="node1" presStyleIdx="0" presStyleCnt="1" custScaleX="139674"/>
      <dgm:spPr/>
    </dgm:pt>
    <dgm:pt modelId="{21FC33B3-F54F-4D3F-8829-DA8CC8414EC8}" type="pres">
      <dgm:prSet presAssocID="{AD792A9D-9F16-428A-99A9-73DE3C391D2D}" presName="rootConnector" presStyleLbl="node1" presStyleIdx="0" presStyleCnt="1"/>
      <dgm:spPr/>
    </dgm:pt>
    <dgm:pt modelId="{F91A833F-3746-4D4B-8423-E3995C410658}" type="pres">
      <dgm:prSet presAssocID="{AD792A9D-9F16-428A-99A9-73DE3C391D2D}" presName="childShape" presStyleCnt="0"/>
      <dgm:spPr/>
    </dgm:pt>
    <dgm:pt modelId="{6855FCEC-045D-4F34-BA44-A8ABAFC32F12}" type="pres">
      <dgm:prSet presAssocID="{10F56973-9475-4427-9720-90110EBF6D40}" presName="Name13" presStyleLbl="parChTrans1D2" presStyleIdx="0" presStyleCnt="2"/>
      <dgm:spPr/>
    </dgm:pt>
    <dgm:pt modelId="{0E8055B7-05FF-488D-8F82-6CE47A3796FA}" type="pres">
      <dgm:prSet presAssocID="{B588DCF8-70BA-4E98-8E75-A1DB3A66D8BB}" presName="childText" presStyleLbl="bgAcc1" presStyleIdx="0" presStyleCnt="2">
        <dgm:presLayoutVars>
          <dgm:bulletEnabled val="1"/>
        </dgm:presLayoutVars>
      </dgm:prSet>
      <dgm:spPr/>
    </dgm:pt>
    <dgm:pt modelId="{92DFC9CF-EB7F-470A-AEC2-5E72E1BF59D1}" type="pres">
      <dgm:prSet presAssocID="{894D4687-D12B-4869-969D-6BB3FD87A0B3}" presName="Name13" presStyleLbl="parChTrans1D2" presStyleIdx="1" presStyleCnt="2"/>
      <dgm:spPr/>
    </dgm:pt>
    <dgm:pt modelId="{8AAE70E1-2B0F-477E-9176-4C8B006A099E}" type="pres">
      <dgm:prSet presAssocID="{079F6F57-5391-4E8D-81DF-2520E2D4634F}" presName="childText" presStyleLbl="bgAcc1" presStyleIdx="1" presStyleCnt="2" custScaleX="135247">
        <dgm:presLayoutVars>
          <dgm:bulletEnabled val="1"/>
        </dgm:presLayoutVars>
      </dgm:prSet>
      <dgm:spPr/>
    </dgm:pt>
  </dgm:ptLst>
  <dgm:cxnLst>
    <dgm:cxn modelId="{1DA4FB22-978A-4EB3-A648-159F390A7F98}" srcId="{AD792A9D-9F16-428A-99A9-73DE3C391D2D}" destId="{079F6F57-5391-4E8D-81DF-2520E2D4634F}" srcOrd="1" destOrd="0" parTransId="{894D4687-D12B-4869-969D-6BB3FD87A0B3}" sibTransId="{FE0269F4-1191-435B-A6D3-0ECDB4512336}"/>
    <dgm:cxn modelId="{0316E42D-8ECF-4B10-A8AD-8E45B7D804F2}" type="presOf" srcId="{10F56973-9475-4427-9720-90110EBF6D40}" destId="{6855FCEC-045D-4F34-BA44-A8ABAFC32F12}" srcOrd="0" destOrd="0" presId="urn:microsoft.com/office/officeart/2005/8/layout/hierarchy3"/>
    <dgm:cxn modelId="{FBB26855-EB59-470D-A1D1-A188762B203D}" type="presOf" srcId="{AD792A9D-9F16-428A-99A9-73DE3C391D2D}" destId="{C3E65B52-2F53-4C4D-B53B-683BB7179F78}" srcOrd="0" destOrd="0" presId="urn:microsoft.com/office/officeart/2005/8/layout/hierarchy3"/>
    <dgm:cxn modelId="{17B3137A-A7AA-48CF-B23D-03CC95556880}" type="presOf" srcId="{B588DCF8-70BA-4E98-8E75-A1DB3A66D8BB}" destId="{0E8055B7-05FF-488D-8F82-6CE47A3796FA}" srcOrd="0" destOrd="0" presId="urn:microsoft.com/office/officeart/2005/8/layout/hierarchy3"/>
    <dgm:cxn modelId="{1C02857B-DC1D-442D-B7F1-EB900A9DD2EE}" type="presOf" srcId="{9BB7361B-418D-4A91-9FFB-789A03685191}" destId="{96198342-2819-4FB9-AE3B-434DF4912083}" srcOrd="0" destOrd="0" presId="urn:microsoft.com/office/officeart/2005/8/layout/hierarchy3"/>
    <dgm:cxn modelId="{04026D81-435B-4F63-9C8C-A438BF912F7A}" type="presOf" srcId="{AD792A9D-9F16-428A-99A9-73DE3C391D2D}" destId="{21FC33B3-F54F-4D3F-8829-DA8CC8414EC8}" srcOrd="1" destOrd="0" presId="urn:microsoft.com/office/officeart/2005/8/layout/hierarchy3"/>
    <dgm:cxn modelId="{B7D856BB-603D-4E5A-9C9E-0BB7DB0B7991}" srcId="{AD792A9D-9F16-428A-99A9-73DE3C391D2D}" destId="{B588DCF8-70BA-4E98-8E75-A1DB3A66D8BB}" srcOrd="0" destOrd="0" parTransId="{10F56973-9475-4427-9720-90110EBF6D40}" sibTransId="{29F393FA-9A28-41F1-A5D7-D594EF031B24}"/>
    <dgm:cxn modelId="{2954DBC1-9CD4-4E87-84EB-830F05B3EAE7}" type="presOf" srcId="{894D4687-D12B-4869-969D-6BB3FD87A0B3}" destId="{92DFC9CF-EB7F-470A-AEC2-5E72E1BF59D1}" srcOrd="0" destOrd="0" presId="urn:microsoft.com/office/officeart/2005/8/layout/hierarchy3"/>
    <dgm:cxn modelId="{8AE01CED-62E3-4C30-9060-335BD3BAF3C8}" srcId="{9BB7361B-418D-4A91-9FFB-789A03685191}" destId="{AD792A9D-9F16-428A-99A9-73DE3C391D2D}" srcOrd="0" destOrd="0" parTransId="{38A01DE0-5FF6-4F98-BE7C-F6B97202C1B8}" sibTransId="{E0123BBD-3D47-4374-8FE7-BE0829BA9B88}"/>
    <dgm:cxn modelId="{EE1220EE-D327-4E22-9823-BEFABE6B223E}" type="presOf" srcId="{079F6F57-5391-4E8D-81DF-2520E2D4634F}" destId="{8AAE70E1-2B0F-477E-9176-4C8B006A099E}" srcOrd="0" destOrd="0" presId="urn:microsoft.com/office/officeart/2005/8/layout/hierarchy3"/>
    <dgm:cxn modelId="{32453524-1ADE-4D90-98D7-261BBA95B8CA}" type="presParOf" srcId="{96198342-2819-4FB9-AE3B-434DF4912083}" destId="{F28BBE53-CADC-46DF-BDB4-C92A936F874A}" srcOrd="0" destOrd="0" presId="urn:microsoft.com/office/officeart/2005/8/layout/hierarchy3"/>
    <dgm:cxn modelId="{466B9876-9B8D-436B-A969-EF78524F629F}" type="presParOf" srcId="{F28BBE53-CADC-46DF-BDB4-C92A936F874A}" destId="{9A886C88-0453-43A6-82FE-69AC73BC9C10}" srcOrd="0" destOrd="0" presId="urn:microsoft.com/office/officeart/2005/8/layout/hierarchy3"/>
    <dgm:cxn modelId="{05688020-9E6C-4625-96D3-A8E1441F4167}" type="presParOf" srcId="{9A886C88-0453-43A6-82FE-69AC73BC9C10}" destId="{C3E65B52-2F53-4C4D-B53B-683BB7179F78}" srcOrd="0" destOrd="0" presId="urn:microsoft.com/office/officeart/2005/8/layout/hierarchy3"/>
    <dgm:cxn modelId="{76350FFE-0CFF-47B6-9ADB-AB349A7189FB}" type="presParOf" srcId="{9A886C88-0453-43A6-82FE-69AC73BC9C10}" destId="{21FC33B3-F54F-4D3F-8829-DA8CC8414EC8}" srcOrd="1" destOrd="0" presId="urn:microsoft.com/office/officeart/2005/8/layout/hierarchy3"/>
    <dgm:cxn modelId="{799403C1-10C2-4093-B684-58ACD13F481E}" type="presParOf" srcId="{F28BBE53-CADC-46DF-BDB4-C92A936F874A}" destId="{F91A833F-3746-4D4B-8423-E3995C410658}" srcOrd="1" destOrd="0" presId="urn:microsoft.com/office/officeart/2005/8/layout/hierarchy3"/>
    <dgm:cxn modelId="{7522A8DE-2BE9-4460-BFD8-9864FC3B3B41}" type="presParOf" srcId="{F91A833F-3746-4D4B-8423-E3995C410658}" destId="{6855FCEC-045D-4F34-BA44-A8ABAFC32F12}" srcOrd="0" destOrd="0" presId="urn:microsoft.com/office/officeart/2005/8/layout/hierarchy3"/>
    <dgm:cxn modelId="{4C81487B-0367-4249-96EF-8B14EE7165A8}" type="presParOf" srcId="{F91A833F-3746-4D4B-8423-E3995C410658}" destId="{0E8055B7-05FF-488D-8F82-6CE47A3796FA}" srcOrd="1" destOrd="0" presId="urn:microsoft.com/office/officeart/2005/8/layout/hierarchy3"/>
    <dgm:cxn modelId="{D8148A2E-0BC5-48BF-BE2E-CB67230D76C1}" type="presParOf" srcId="{F91A833F-3746-4D4B-8423-E3995C410658}" destId="{92DFC9CF-EB7F-470A-AEC2-5E72E1BF59D1}" srcOrd="2" destOrd="0" presId="urn:microsoft.com/office/officeart/2005/8/layout/hierarchy3"/>
    <dgm:cxn modelId="{AEE83002-95E0-4E0B-A430-572FFE3F8004}" type="presParOf" srcId="{F91A833F-3746-4D4B-8423-E3995C410658}" destId="{8AAE70E1-2B0F-477E-9176-4C8B006A099E}" srcOrd="3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822A068-22F6-4731-9953-BE3B3EFD0412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9356E768-85BC-4A67-915B-E5421CBA8D1B}">
      <dgm:prSet phldrT="[Metin]" custT="1"/>
      <dgm:spPr/>
      <dgm:t>
        <a:bodyPr/>
        <a:lstStyle/>
        <a:p>
          <a:r>
            <a:rPr lang="tr-TR" sz="2400" dirty="0">
              <a:solidFill>
                <a:srgbClr val="002060"/>
              </a:solidFill>
            </a:rPr>
            <a:t> </a:t>
          </a:r>
          <a:r>
            <a:rPr lang="tr-TR" sz="2400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≤ 60y,</a:t>
          </a:r>
          <a:r>
            <a:rPr lang="tr-TR" sz="2400" dirty="0">
              <a:solidFill>
                <a:srgbClr val="002060"/>
              </a:solidFill>
            </a:rPr>
            <a:t> JAK2 –</a:t>
          </a:r>
        </a:p>
        <a:p>
          <a:r>
            <a:rPr lang="tr-TR" sz="2400" dirty="0" err="1">
              <a:solidFill>
                <a:srgbClr val="002060"/>
              </a:solidFill>
            </a:rPr>
            <a:t>Tromboz</a:t>
          </a:r>
          <a:r>
            <a:rPr lang="tr-TR" sz="2400" dirty="0">
              <a:solidFill>
                <a:srgbClr val="002060"/>
              </a:solidFill>
            </a:rPr>
            <a:t> öyküsü yok</a:t>
          </a:r>
        </a:p>
      </dgm:t>
    </dgm:pt>
    <dgm:pt modelId="{FA992676-9148-4D5B-A797-D82B45C574EB}" type="parTrans" cxnId="{3C4A2ACB-8656-4A8F-801F-64598F372D3F}">
      <dgm:prSet/>
      <dgm:spPr/>
      <dgm:t>
        <a:bodyPr/>
        <a:lstStyle/>
        <a:p>
          <a:endParaRPr lang="tr-TR"/>
        </a:p>
      </dgm:t>
    </dgm:pt>
    <dgm:pt modelId="{CE177976-FFDF-4829-A2E2-4AB445C09AAE}" type="sibTrans" cxnId="{3C4A2ACB-8656-4A8F-801F-64598F372D3F}">
      <dgm:prSet/>
      <dgm:spPr/>
      <dgm:t>
        <a:bodyPr/>
        <a:lstStyle/>
        <a:p>
          <a:endParaRPr lang="tr-TR"/>
        </a:p>
      </dgm:t>
    </dgm:pt>
    <dgm:pt modelId="{291D07AA-C89E-432E-91E0-6DDB82839244}">
      <dgm:prSet phldrT="[Metin]" custT="1"/>
      <dgm:spPr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tr-TR" sz="2400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Gözlem</a:t>
          </a:r>
        </a:p>
      </dgm:t>
    </dgm:pt>
    <dgm:pt modelId="{27A6F6A4-6066-4368-8BB1-BB5785A571CB}" type="parTrans" cxnId="{42325BA9-CC0C-45E4-A714-7CFDA520114B}">
      <dgm:prSet/>
      <dgm:spPr/>
      <dgm:t>
        <a:bodyPr/>
        <a:lstStyle/>
        <a:p>
          <a:endParaRPr lang="tr-TR"/>
        </a:p>
      </dgm:t>
    </dgm:pt>
    <dgm:pt modelId="{CDC5BAA1-99BA-4305-902E-9FFDF07BEA9B}" type="sibTrans" cxnId="{42325BA9-CC0C-45E4-A714-7CFDA520114B}">
      <dgm:prSet/>
      <dgm:spPr/>
      <dgm:t>
        <a:bodyPr/>
        <a:lstStyle/>
        <a:p>
          <a:endParaRPr lang="tr-TR"/>
        </a:p>
      </dgm:t>
    </dgm:pt>
    <dgm:pt modelId="{121EE716-2A56-499A-882C-D1B7E8A159B7}">
      <dgm:prSet phldrT="[Metin]" custT="1"/>
      <dgm:spPr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tr-TR" sz="2400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KV risk faktörleri varsa aspirin</a:t>
          </a:r>
        </a:p>
      </dgm:t>
    </dgm:pt>
    <dgm:pt modelId="{565DCE70-4D62-44E6-AC1C-3608CD874B2D}" type="parTrans" cxnId="{E9E2F538-D740-41E8-825E-AEEA82859174}">
      <dgm:prSet/>
      <dgm:spPr/>
      <dgm:t>
        <a:bodyPr/>
        <a:lstStyle/>
        <a:p>
          <a:endParaRPr lang="tr-TR"/>
        </a:p>
      </dgm:t>
    </dgm:pt>
    <dgm:pt modelId="{F0598700-F326-4EDF-B909-8E919A11B9AF}" type="sibTrans" cxnId="{E9E2F538-D740-41E8-825E-AEEA82859174}">
      <dgm:prSet/>
      <dgm:spPr/>
      <dgm:t>
        <a:bodyPr/>
        <a:lstStyle/>
        <a:p>
          <a:endParaRPr lang="tr-TR"/>
        </a:p>
      </dgm:t>
    </dgm:pt>
    <dgm:pt modelId="{5B482E43-CBE4-464F-B725-65204F357D51}">
      <dgm:prSet custT="1"/>
      <dgm:spPr>
        <a:solidFill>
          <a:schemeClr val="accent5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tr-TR" sz="2400" dirty="0" err="1">
              <a:solidFill>
                <a:srgbClr val="002060"/>
              </a:solidFill>
              <a:latin typeface="Arial" pitchFamily="34" charset="0"/>
              <a:cs typeface="Arial" pitchFamily="34" charset="0"/>
            </a:rPr>
            <a:t>Vazomotor</a:t>
          </a:r>
          <a:r>
            <a:rPr lang="tr-TR" sz="2400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  semptomlar varsa aspirin</a:t>
          </a:r>
        </a:p>
      </dgm:t>
    </dgm:pt>
    <dgm:pt modelId="{3C836E63-EEF9-46F0-A04F-C6028D622502}" type="parTrans" cxnId="{A265C215-51DB-4A2F-99ED-7AC666954398}">
      <dgm:prSet/>
      <dgm:spPr/>
      <dgm:t>
        <a:bodyPr/>
        <a:lstStyle/>
        <a:p>
          <a:endParaRPr lang="tr-TR"/>
        </a:p>
      </dgm:t>
    </dgm:pt>
    <dgm:pt modelId="{0145E8BE-669A-461F-8336-FA1432358143}" type="sibTrans" cxnId="{A265C215-51DB-4A2F-99ED-7AC666954398}">
      <dgm:prSet/>
      <dgm:spPr/>
      <dgm:t>
        <a:bodyPr/>
        <a:lstStyle/>
        <a:p>
          <a:endParaRPr lang="tr-TR"/>
        </a:p>
      </dgm:t>
    </dgm:pt>
    <dgm:pt modelId="{C91A5E69-2DAE-4479-936A-28D9D283D3DA}" type="pres">
      <dgm:prSet presAssocID="{4822A068-22F6-4731-9953-BE3B3EFD0412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16CBE066-BA4B-43EF-88BA-C4C9C9D9FB2A}" type="pres">
      <dgm:prSet presAssocID="{9356E768-85BC-4A67-915B-E5421CBA8D1B}" presName="root" presStyleCnt="0"/>
      <dgm:spPr/>
    </dgm:pt>
    <dgm:pt modelId="{ADB3EE0B-0CF5-4573-A9D9-8C63F5887E41}" type="pres">
      <dgm:prSet presAssocID="{9356E768-85BC-4A67-915B-E5421CBA8D1B}" presName="rootComposite" presStyleCnt="0"/>
      <dgm:spPr/>
    </dgm:pt>
    <dgm:pt modelId="{24F77970-1682-4FF4-8270-5B1C95943B2D}" type="pres">
      <dgm:prSet presAssocID="{9356E768-85BC-4A67-915B-E5421CBA8D1B}" presName="rootText" presStyleLbl="node1" presStyleIdx="0" presStyleCnt="1" custScaleX="166642"/>
      <dgm:spPr/>
    </dgm:pt>
    <dgm:pt modelId="{CFF9ED66-3745-4B99-9881-4FFBEB6590F5}" type="pres">
      <dgm:prSet presAssocID="{9356E768-85BC-4A67-915B-E5421CBA8D1B}" presName="rootConnector" presStyleLbl="node1" presStyleIdx="0" presStyleCnt="1"/>
      <dgm:spPr/>
    </dgm:pt>
    <dgm:pt modelId="{EE6C6E41-23A1-4E26-A2EB-916557EC1839}" type="pres">
      <dgm:prSet presAssocID="{9356E768-85BC-4A67-915B-E5421CBA8D1B}" presName="childShape" presStyleCnt="0"/>
      <dgm:spPr/>
    </dgm:pt>
    <dgm:pt modelId="{F90718FD-3C8C-4D90-A7AF-5CF4AC34015F}" type="pres">
      <dgm:prSet presAssocID="{27A6F6A4-6066-4368-8BB1-BB5785A571CB}" presName="Name13" presStyleLbl="parChTrans1D2" presStyleIdx="0" presStyleCnt="3"/>
      <dgm:spPr/>
    </dgm:pt>
    <dgm:pt modelId="{7D9D8905-4C92-4E3F-BD52-A6FDEF5C0AC4}" type="pres">
      <dgm:prSet presAssocID="{291D07AA-C89E-432E-91E0-6DDB82839244}" presName="childText" presStyleLbl="bgAcc1" presStyleIdx="0" presStyleCnt="3" custScaleX="192803">
        <dgm:presLayoutVars>
          <dgm:bulletEnabled val="1"/>
        </dgm:presLayoutVars>
      </dgm:prSet>
      <dgm:spPr/>
    </dgm:pt>
    <dgm:pt modelId="{DCB26765-0A7C-4AE5-8A69-9F8F13816C26}" type="pres">
      <dgm:prSet presAssocID="{565DCE70-4D62-44E6-AC1C-3608CD874B2D}" presName="Name13" presStyleLbl="parChTrans1D2" presStyleIdx="1" presStyleCnt="3"/>
      <dgm:spPr/>
    </dgm:pt>
    <dgm:pt modelId="{673B31BF-57C9-4E3E-90BC-A1122359CE60}" type="pres">
      <dgm:prSet presAssocID="{121EE716-2A56-499A-882C-D1B7E8A159B7}" presName="childText" presStyleLbl="bgAcc1" presStyleIdx="1" presStyleCnt="3" custScaleX="327507">
        <dgm:presLayoutVars>
          <dgm:bulletEnabled val="1"/>
        </dgm:presLayoutVars>
      </dgm:prSet>
      <dgm:spPr/>
    </dgm:pt>
    <dgm:pt modelId="{8F5822EB-D0DB-4C58-91D3-A84029E8146E}" type="pres">
      <dgm:prSet presAssocID="{3C836E63-EEF9-46F0-A04F-C6028D622502}" presName="Name13" presStyleLbl="parChTrans1D2" presStyleIdx="2" presStyleCnt="3"/>
      <dgm:spPr/>
    </dgm:pt>
    <dgm:pt modelId="{C40CA48E-2954-434D-81CA-E5422A60F9F8}" type="pres">
      <dgm:prSet presAssocID="{5B482E43-CBE4-464F-B725-65204F357D51}" presName="childText" presStyleLbl="bgAcc1" presStyleIdx="2" presStyleCnt="3" custScaleX="420555">
        <dgm:presLayoutVars>
          <dgm:bulletEnabled val="1"/>
        </dgm:presLayoutVars>
      </dgm:prSet>
      <dgm:spPr/>
    </dgm:pt>
  </dgm:ptLst>
  <dgm:cxnLst>
    <dgm:cxn modelId="{A265C215-51DB-4A2F-99ED-7AC666954398}" srcId="{9356E768-85BC-4A67-915B-E5421CBA8D1B}" destId="{5B482E43-CBE4-464F-B725-65204F357D51}" srcOrd="2" destOrd="0" parTransId="{3C836E63-EEF9-46F0-A04F-C6028D622502}" sibTransId="{0145E8BE-669A-461F-8336-FA1432358143}"/>
    <dgm:cxn modelId="{E9E2F538-D740-41E8-825E-AEEA82859174}" srcId="{9356E768-85BC-4A67-915B-E5421CBA8D1B}" destId="{121EE716-2A56-499A-882C-D1B7E8A159B7}" srcOrd="1" destOrd="0" parTransId="{565DCE70-4D62-44E6-AC1C-3608CD874B2D}" sibTransId="{F0598700-F326-4EDF-B909-8E919A11B9AF}"/>
    <dgm:cxn modelId="{8A0C675B-2503-4EFE-B009-DA367283925D}" type="presOf" srcId="{27A6F6A4-6066-4368-8BB1-BB5785A571CB}" destId="{F90718FD-3C8C-4D90-A7AF-5CF4AC34015F}" srcOrd="0" destOrd="0" presId="urn:microsoft.com/office/officeart/2005/8/layout/hierarchy3"/>
    <dgm:cxn modelId="{8DCF756B-9CFA-432F-9E36-93A2E5E864EA}" type="presOf" srcId="{565DCE70-4D62-44E6-AC1C-3608CD874B2D}" destId="{DCB26765-0A7C-4AE5-8A69-9F8F13816C26}" srcOrd="0" destOrd="0" presId="urn:microsoft.com/office/officeart/2005/8/layout/hierarchy3"/>
    <dgm:cxn modelId="{A4D3D755-732A-43EA-B7FF-803F2AFA3DF0}" type="presOf" srcId="{3C836E63-EEF9-46F0-A04F-C6028D622502}" destId="{8F5822EB-D0DB-4C58-91D3-A84029E8146E}" srcOrd="0" destOrd="0" presId="urn:microsoft.com/office/officeart/2005/8/layout/hierarchy3"/>
    <dgm:cxn modelId="{2DFE2B79-9C46-4F6D-8DEA-7D1ACB96ACDA}" type="presOf" srcId="{4822A068-22F6-4731-9953-BE3B3EFD0412}" destId="{C91A5E69-2DAE-4479-936A-28D9D283D3DA}" srcOrd="0" destOrd="0" presId="urn:microsoft.com/office/officeart/2005/8/layout/hierarchy3"/>
    <dgm:cxn modelId="{1C27BD7C-F5C7-4D06-8900-D1B7265A4879}" type="presOf" srcId="{291D07AA-C89E-432E-91E0-6DDB82839244}" destId="{7D9D8905-4C92-4E3F-BD52-A6FDEF5C0AC4}" srcOrd="0" destOrd="0" presId="urn:microsoft.com/office/officeart/2005/8/layout/hierarchy3"/>
    <dgm:cxn modelId="{42325BA9-CC0C-45E4-A714-7CFDA520114B}" srcId="{9356E768-85BC-4A67-915B-E5421CBA8D1B}" destId="{291D07AA-C89E-432E-91E0-6DDB82839244}" srcOrd="0" destOrd="0" parTransId="{27A6F6A4-6066-4368-8BB1-BB5785A571CB}" sibTransId="{CDC5BAA1-99BA-4305-902E-9FFDF07BEA9B}"/>
    <dgm:cxn modelId="{536727B4-CE3E-4076-903A-C482C7D61730}" type="presOf" srcId="{5B482E43-CBE4-464F-B725-65204F357D51}" destId="{C40CA48E-2954-434D-81CA-E5422A60F9F8}" srcOrd="0" destOrd="0" presId="urn:microsoft.com/office/officeart/2005/8/layout/hierarchy3"/>
    <dgm:cxn modelId="{3C4A2ACB-8656-4A8F-801F-64598F372D3F}" srcId="{4822A068-22F6-4731-9953-BE3B3EFD0412}" destId="{9356E768-85BC-4A67-915B-E5421CBA8D1B}" srcOrd="0" destOrd="0" parTransId="{FA992676-9148-4D5B-A797-D82B45C574EB}" sibTransId="{CE177976-FFDF-4829-A2E2-4AB445C09AAE}"/>
    <dgm:cxn modelId="{2279B6D1-3833-47AA-917C-134466E9147C}" type="presOf" srcId="{9356E768-85BC-4A67-915B-E5421CBA8D1B}" destId="{CFF9ED66-3745-4B99-9881-4FFBEB6590F5}" srcOrd="1" destOrd="0" presId="urn:microsoft.com/office/officeart/2005/8/layout/hierarchy3"/>
    <dgm:cxn modelId="{121379D8-E34D-4D06-94A2-C9EA3C53F253}" type="presOf" srcId="{9356E768-85BC-4A67-915B-E5421CBA8D1B}" destId="{24F77970-1682-4FF4-8270-5B1C95943B2D}" srcOrd="0" destOrd="0" presId="urn:microsoft.com/office/officeart/2005/8/layout/hierarchy3"/>
    <dgm:cxn modelId="{A97F52E9-675A-4229-A50A-380C6ED18C0E}" type="presOf" srcId="{121EE716-2A56-499A-882C-D1B7E8A159B7}" destId="{673B31BF-57C9-4E3E-90BC-A1122359CE60}" srcOrd="0" destOrd="0" presId="urn:microsoft.com/office/officeart/2005/8/layout/hierarchy3"/>
    <dgm:cxn modelId="{AADA0BC8-06E2-458B-924E-60CB202A7ECD}" type="presParOf" srcId="{C91A5E69-2DAE-4479-936A-28D9D283D3DA}" destId="{16CBE066-BA4B-43EF-88BA-C4C9C9D9FB2A}" srcOrd="0" destOrd="0" presId="urn:microsoft.com/office/officeart/2005/8/layout/hierarchy3"/>
    <dgm:cxn modelId="{50A197DA-273A-473C-81B8-65C1C6D1F0E0}" type="presParOf" srcId="{16CBE066-BA4B-43EF-88BA-C4C9C9D9FB2A}" destId="{ADB3EE0B-0CF5-4573-A9D9-8C63F5887E41}" srcOrd="0" destOrd="0" presId="urn:microsoft.com/office/officeart/2005/8/layout/hierarchy3"/>
    <dgm:cxn modelId="{C97884B8-26A2-4940-AB45-7341EEA83E7E}" type="presParOf" srcId="{ADB3EE0B-0CF5-4573-A9D9-8C63F5887E41}" destId="{24F77970-1682-4FF4-8270-5B1C95943B2D}" srcOrd="0" destOrd="0" presId="urn:microsoft.com/office/officeart/2005/8/layout/hierarchy3"/>
    <dgm:cxn modelId="{A307432D-BF5D-45CE-B391-73FDDEB93EDE}" type="presParOf" srcId="{ADB3EE0B-0CF5-4573-A9D9-8C63F5887E41}" destId="{CFF9ED66-3745-4B99-9881-4FFBEB6590F5}" srcOrd="1" destOrd="0" presId="urn:microsoft.com/office/officeart/2005/8/layout/hierarchy3"/>
    <dgm:cxn modelId="{F3E8220F-043D-45B1-B921-2832BF0324A8}" type="presParOf" srcId="{16CBE066-BA4B-43EF-88BA-C4C9C9D9FB2A}" destId="{EE6C6E41-23A1-4E26-A2EB-916557EC1839}" srcOrd="1" destOrd="0" presId="urn:microsoft.com/office/officeart/2005/8/layout/hierarchy3"/>
    <dgm:cxn modelId="{BD7C9673-97F7-4361-9E2B-B6D6A77A541B}" type="presParOf" srcId="{EE6C6E41-23A1-4E26-A2EB-916557EC1839}" destId="{F90718FD-3C8C-4D90-A7AF-5CF4AC34015F}" srcOrd="0" destOrd="0" presId="urn:microsoft.com/office/officeart/2005/8/layout/hierarchy3"/>
    <dgm:cxn modelId="{71076D00-57A9-4C3A-B6BA-409A513BF0C7}" type="presParOf" srcId="{EE6C6E41-23A1-4E26-A2EB-916557EC1839}" destId="{7D9D8905-4C92-4E3F-BD52-A6FDEF5C0AC4}" srcOrd="1" destOrd="0" presId="urn:microsoft.com/office/officeart/2005/8/layout/hierarchy3"/>
    <dgm:cxn modelId="{9ACBB65D-ED76-4B4A-9C07-73301BEAD7D2}" type="presParOf" srcId="{EE6C6E41-23A1-4E26-A2EB-916557EC1839}" destId="{DCB26765-0A7C-4AE5-8A69-9F8F13816C26}" srcOrd="2" destOrd="0" presId="urn:microsoft.com/office/officeart/2005/8/layout/hierarchy3"/>
    <dgm:cxn modelId="{D81F7BB5-59CA-4BEE-BAD1-CB6CB3F1DC82}" type="presParOf" srcId="{EE6C6E41-23A1-4E26-A2EB-916557EC1839}" destId="{673B31BF-57C9-4E3E-90BC-A1122359CE60}" srcOrd="3" destOrd="0" presId="urn:microsoft.com/office/officeart/2005/8/layout/hierarchy3"/>
    <dgm:cxn modelId="{28877FD9-95E5-4A09-9ECC-83770EB92A95}" type="presParOf" srcId="{EE6C6E41-23A1-4E26-A2EB-916557EC1839}" destId="{8F5822EB-D0DB-4C58-91D3-A84029E8146E}" srcOrd="4" destOrd="0" presId="urn:microsoft.com/office/officeart/2005/8/layout/hierarchy3"/>
    <dgm:cxn modelId="{EF5F4E47-6DBF-4405-9E75-2157D3856ACF}" type="presParOf" srcId="{EE6C6E41-23A1-4E26-A2EB-916557EC1839}" destId="{C40CA48E-2954-434D-81CA-E5422A60F9F8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7325C8-AA9F-4602-A715-F80AB81B3A10}">
      <dsp:nvSpPr>
        <dsp:cNvPr id="0" name=""/>
        <dsp:cNvSpPr/>
      </dsp:nvSpPr>
      <dsp:spPr>
        <a:xfrm>
          <a:off x="4503" y="1584179"/>
          <a:ext cx="1964928" cy="20094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400" kern="1200" dirty="0" err="1">
              <a:solidFill>
                <a:srgbClr val="002060"/>
              </a:solidFill>
              <a:latin typeface="Arial" pitchFamily="34" charset="0"/>
              <a:cs typeface="Arial" pitchFamily="34" charset="0"/>
            </a:rPr>
            <a:t>Sitoredüktif</a:t>
          </a:r>
          <a:r>
            <a:rPr lang="tr-TR" sz="2400" kern="1200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 tedavi: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400" kern="1200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- </a:t>
          </a:r>
          <a:r>
            <a:rPr lang="tr-TR" sz="2400" kern="1200" dirty="0" err="1">
              <a:solidFill>
                <a:srgbClr val="002060"/>
              </a:solidFill>
              <a:latin typeface="Arial" pitchFamily="34" charset="0"/>
              <a:cs typeface="Arial" pitchFamily="34" charset="0"/>
            </a:rPr>
            <a:t>Hidroksiüre</a:t>
          </a:r>
          <a:r>
            <a:rPr lang="tr-TR" sz="2400" kern="1200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 (HU),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400" kern="1200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- </a:t>
          </a:r>
          <a:r>
            <a:rPr lang="tr-TR" sz="2400" kern="1200" dirty="0" err="1">
              <a:solidFill>
                <a:srgbClr val="002060"/>
              </a:solidFill>
              <a:latin typeface="Arial" pitchFamily="34" charset="0"/>
              <a:cs typeface="Arial" pitchFamily="34" charset="0"/>
            </a:rPr>
            <a:t>Peg</a:t>
          </a:r>
          <a:r>
            <a:rPr lang="tr-TR" sz="2400" kern="1200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 IFN-a</a:t>
          </a:r>
        </a:p>
      </dsp:txBody>
      <dsp:txXfrm>
        <a:off x="62054" y="1641730"/>
        <a:ext cx="1849826" cy="1894381"/>
      </dsp:txXfrm>
    </dsp:sp>
    <dsp:sp modelId="{072702C7-B8B2-464A-BCA8-915EFC6B895E}">
      <dsp:nvSpPr>
        <dsp:cNvPr id="0" name=""/>
        <dsp:cNvSpPr/>
      </dsp:nvSpPr>
      <dsp:spPr>
        <a:xfrm rot="18685249">
          <a:off x="1768411" y="2123956"/>
          <a:ext cx="1188013" cy="39073"/>
        </a:xfrm>
        <a:custGeom>
          <a:avLst/>
          <a:gdLst/>
          <a:ahLst/>
          <a:cxnLst/>
          <a:rect l="0" t="0" r="0" b="0"/>
          <a:pathLst>
            <a:path>
              <a:moveTo>
                <a:pt x="0" y="19536"/>
              </a:moveTo>
              <a:lnTo>
                <a:pt x="1188013" y="195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500" kern="1200"/>
        </a:p>
      </dsp:txBody>
      <dsp:txXfrm>
        <a:off x="2332717" y="2113792"/>
        <a:ext cx="59400" cy="59400"/>
      </dsp:txXfrm>
    </dsp:sp>
    <dsp:sp modelId="{861662D3-8CE3-428D-BB57-29920ACA1BBF}">
      <dsp:nvSpPr>
        <dsp:cNvPr id="0" name=""/>
        <dsp:cNvSpPr/>
      </dsp:nvSpPr>
      <dsp:spPr>
        <a:xfrm>
          <a:off x="2755403" y="1206832"/>
          <a:ext cx="1964928" cy="982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400" kern="1200" dirty="0" err="1">
              <a:latin typeface="Arial" pitchFamily="34" charset="0"/>
              <a:cs typeface="Arial" pitchFamily="34" charset="0"/>
            </a:rPr>
            <a:t>Arteryel</a:t>
          </a:r>
          <a:r>
            <a:rPr lang="tr-TR" sz="2400" kern="1200" dirty="0">
              <a:latin typeface="Arial" pitchFamily="34" charset="0"/>
              <a:cs typeface="Arial" pitchFamily="34" charset="0"/>
            </a:rPr>
            <a:t> </a:t>
          </a:r>
          <a:r>
            <a:rPr lang="tr-TR" sz="2400" kern="1200" dirty="0" err="1">
              <a:latin typeface="Arial" pitchFamily="34" charset="0"/>
              <a:cs typeface="Arial" pitchFamily="34" charset="0"/>
            </a:rPr>
            <a:t>tromboz</a:t>
          </a:r>
          <a:endParaRPr lang="tr-TR" sz="2400" kern="1200" dirty="0">
            <a:latin typeface="Arial" pitchFamily="34" charset="0"/>
            <a:cs typeface="Arial" pitchFamily="34" charset="0"/>
          </a:endParaRPr>
        </a:p>
      </dsp:txBody>
      <dsp:txXfrm>
        <a:off x="2784178" y="1235607"/>
        <a:ext cx="1907378" cy="924914"/>
      </dsp:txXfrm>
    </dsp:sp>
    <dsp:sp modelId="{B3394F1A-85FF-41CC-804D-9F1FA9C36A69}">
      <dsp:nvSpPr>
        <dsp:cNvPr id="0" name=""/>
        <dsp:cNvSpPr/>
      </dsp:nvSpPr>
      <dsp:spPr>
        <a:xfrm rot="19219674">
          <a:off x="4602754" y="1352588"/>
          <a:ext cx="1021125" cy="39073"/>
        </a:xfrm>
        <a:custGeom>
          <a:avLst/>
          <a:gdLst/>
          <a:ahLst/>
          <a:cxnLst/>
          <a:rect l="0" t="0" r="0" b="0"/>
          <a:pathLst>
            <a:path>
              <a:moveTo>
                <a:pt x="0" y="19536"/>
              </a:moveTo>
              <a:lnTo>
                <a:pt x="1021125" y="1953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500" kern="1200"/>
        </a:p>
      </dsp:txBody>
      <dsp:txXfrm>
        <a:off x="5087789" y="1346596"/>
        <a:ext cx="51056" cy="51056"/>
      </dsp:txXfrm>
    </dsp:sp>
    <dsp:sp modelId="{24817678-CD40-44E0-8B89-C47C85A324B4}">
      <dsp:nvSpPr>
        <dsp:cNvPr id="0" name=""/>
        <dsp:cNvSpPr/>
      </dsp:nvSpPr>
      <dsp:spPr>
        <a:xfrm>
          <a:off x="5506303" y="554952"/>
          <a:ext cx="1964928" cy="982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400" kern="1200" dirty="0">
              <a:latin typeface="Arial" pitchFamily="34" charset="0"/>
              <a:cs typeface="Arial" pitchFamily="34" charset="0"/>
            </a:rPr>
            <a:t>Düşük doz aspirin</a:t>
          </a:r>
        </a:p>
      </dsp:txBody>
      <dsp:txXfrm>
        <a:off x="5535078" y="583727"/>
        <a:ext cx="1907378" cy="924914"/>
      </dsp:txXfrm>
    </dsp:sp>
    <dsp:sp modelId="{E417DF6D-548F-4E4F-B0E4-3AD16C292F89}">
      <dsp:nvSpPr>
        <dsp:cNvPr id="0" name=""/>
        <dsp:cNvSpPr/>
      </dsp:nvSpPr>
      <dsp:spPr>
        <a:xfrm rot="2142401">
          <a:off x="4629354" y="1960986"/>
          <a:ext cx="967926" cy="39073"/>
        </a:xfrm>
        <a:custGeom>
          <a:avLst/>
          <a:gdLst/>
          <a:ahLst/>
          <a:cxnLst/>
          <a:rect l="0" t="0" r="0" b="0"/>
          <a:pathLst>
            <a:path>
              <a:moveTo>
                <a:pt x="0" y="19536"/>
              </a:moveTo>
              <a:lnTo>
                <a:pt x="967926" y="1953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500" kern="1200"/>
        </a:p>
      </dsp:txBody>
      <dsp:txXfrm>
        <a:off x="5089119" y="1956324"/>
        <a:ext cx="48396" cy="48396"/>
      </dsp:txXfrm>
    </dsp:sp>
    <dsp:sp modelId="{B05B1994-D327-44EB-BD8E-8BB49003E3BB}">
      <dsp:nvSpPr>
        <dsp:cNvPr id="0" name=""/>
        <dsp:cNvSpPr/>
      </dsp:nvSpPr>
      <dsp:spPr>
        <a:xfrm>
          <a:off x="5506303" y="1684786"/>
          <a:ext cx="2452859" cy="1156389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000" kern="1200" dirty="0">
              <a:latin typeface="Arial" pitchFamily="34" charset="0"/>
              <a:cs typeface="Arial" pitchFamily="34" charset="0"/>
            </a:rPr>
            <a:t>KV risk faktörleri varlığında günde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000" kern="1200" dirty="0">
              <a:latin typeface="Arial" pitchFamily="34" charset="0"/>
              <a:cs typeface="Arial" pitchFamily="34" charset="0"/>
            </a:rPr>
            <a:t>2 kez aspirin</a:t>
          </a:r>
        </a:p>
      </dsp:txBody>
      <dsp:txXfrm>
        <a:off x="5540172" y="1718655"/>
        <a:ext cx="2385121" cy="1088651"/>
      </dsp:txXfrm>
    </dsp:sp>
    <dsp:sp modelId="{EB5FE4F1-0B5C-4B50-AEB0-6C8C9655A6E8}">
      <dsp:nvSpPr>
        <dsp:cNvPr id="0" name=""/>
        <dsp:cNvSpPr/>
      </dsp:nvSpPr>
      <dsp:spPr>
        <a:xfrm rot="2914751">
          <a:off x="1768411" y="3014813"/>
          <a:ext cx="1188013" cy="39073"/>
        </a:xfrm>
        <a:custGeom>
          <a:avLst/>
          <a:gdLst/>
          <a:ahLst/>
          <a:cxnLst/>
          <a:rect l="0" t="0" r="0" b="0"/>
          <a:pathLst>
            <a:path>
              <a:moveTo>
                <a:pt x="0" y="19536"/>
              </a:moveTo>
              <a:lnTo>
                <a:pt x="1188013" y="195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500" kern="1200"/>
        </a:p>
      </dsp:txBody>
      <dsp:txXfrm>
        <a:off x="2332717" y="3004649"/>
        <a:ext cx="59400" cy="59400"/>
      </dsp:txXfrm>
    </dsp:sp>
    <dsp:sp modelId="{5E1805A9-CCEF-4603-8A7F-DCF93D7EA836}">
      <dsp:nvSpPr>
        <dsp:cNvPr id="0" name=""/>
        <dsp:cNvSpPr/>
      </dsp:nvSpPr>
      <dsp:spPr>
        <a:xfrm>
          <a:off x="2755403" y="2988546"/>
          <a:ext cx="1964928" cy="982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400" kern="1200" dirty="0" err="1">
              <a:latin typeface="Arial" pitchFamily="34" charset="0"/>
              <a:cs typeface="Arial" pitchFamily="34" charset="0"/>
            </a:rPr>
            <a:t>Venöz</a:t>
          </a:r>
          <a:endParaRPr lang="tr-TR" sz="2400" kern="1200" dirty="0">
            <a:latin typeface="Arial" pitchFamily="34" charset="0"/>
            <a:cs typeface="Arial" pitchFamily="34" charset="0"/>
          </a:endParaRP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400" kern="1200" dirty="0">
              <a:latin typeface="Arial" pitchFamily="34" charset="0"/>
              <a:cs typeface="Arial" pitchFamily="34" charset="0"/>
            </a:rPr>
            <a:t> </a:t>
          </a:r>
          <a:r>
            <a:rPr lang="tr-TR" sz="2400" kern="1200" dirty="0" err="1">
              <a:latin typeface="Arial" pitchFamily="34" charset="0"/>
              <a:cs typeface="Arial" pitchFamily="34" charset="0"/>
            </a:rPr>
            <a:t>tromboz</a:t>
          </a:r>
          <a:endParaRPr lang="tr-TR" sz="2400" kern="1200" dirty="0">
            <a:latin typeface="Arial" pitchFamily="34" charset="0"/>
            <a:cs typeface="Arial" pitchFamily="34" charset="0"/>
          </a:endParaRPr>
        </a:p>
      </dsp:txBody>
      <dsp:txXfrm>
        <a:off x="2784178" y="3017321"/>
        <a:ext cx="1907378" cy="924914"/>
      </dsp:txXfrm>
    </dsp:sp>
    <dsp:sp modelId="{713D02EF-D65B-4149-BADC-68F25037A154}">
      <dsp:nvSpPr>
        <dsp:cNvPr id="0" name=""/>
        <dsp:cNvSpPr/>
      </dsp:nvSpPr>
      <dsp:spPr>
        <a:xfrm>
          <a:off x="4720331" y="3460241"/>
          <a:ext cx="785971" cy="39073"/>
        </a:xfrm>
        <a:custGeom>
          <a:avLst/>
          <a:gdLst/>
          <a:ahLst/>
          <a:cxnLst/>
          <a:rect l="0" t="0" r="0" b="0"/>
          <a:pathLst>
            <a:path>
              <a:moveTo>
                <a:pt x="0" y="19536"/>
              </a:moveTo>
              <a:lnTo>
                <a:pt x="785971" y="1953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tr-TR" sz="500" kern="1200"/>
        </a:p>
      </dsp:txBody>
      <dsp:txXfrm>
        <a:off x="5093668" y="3460128"/>
        <a:ext cx="39298" cy="39298"/>
      </dsp:txXfrm>
    </dsp:sp>
    <dsp:sp modelId="{CB737BA4-D009-4CFB-AB8C-66C0E443CE3E}">
      <dsp:nvSpPr>
        <dsp:cNvPr id="0" name=""/>
        <dsp:cNvSpPr/>
      </dsp:nvSpPr>
      <dsp:spPr>
        <a:xfrm>
          <a:off x="5506303" y="2988546"/>
          <a:ext cx="2718792" cy="982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400" kern="1200" dirty="0">
              <a:latin typeface="Arial" pitchFamily="34" charset="0"/>
              <a:cs typeface="Arial" pitchFamily="34" charset="0"/>
            </a:rPr>
            <a:t>Sistemik </a:t>
          </a:r>
          <a:r>
            <a:rPr lang="tr-TR" sz="2400" kern="1200" dirty="0" err="1">
              <a:latin typeface="Arial" pitchFamily="34" charset="0"/>
              <a:cs typeface="Arial" pitchFamily="34" charset="0"/>
            </a:rPr>
            <a:t>antikoagülasyon</a:t>
          </a:r>
          <a:endParaRPr lang="tr-TR" sz="2400" kern="1200" dirty="0">
            <a:latin typeface="Arial" pitchFamily="34" charset="0"/>
            <a:cs typeface="Arial" pitchFamily="34" charset="0"/>
          </a:endParaRPr>
        </a:p>
      </dsp:txBody>
      <dsp:txXfrm>
        <a:off x="5535078" y="3017321"/>
        <a:ext cx="2661242" cy="92491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8342E2C-5C90-48F3-B109-C6B05C58B381}">
      <dsp:nvSpPr>
        <dsp:cNvPr id="0" name=""/>
        <dsp:cNvSpPr/>
      </dsp:nvSpPr>
      <dsp:spPr>
        <a:xfrm>
          <a:off x="1962381" y="970"/>
          <a:ext cx="2723636" cy="13618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400" kern="1200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&gt; 60 y ve JAK2 +</a:t>
          </a:r>
        </a:p>
      </dsp:txBody>
      <dsp:txXfrm>
        <a:off x="2002267" y="40856"/>
        <a:ext cx="2643864" cy="1282046"/>
      </dsp:txXfrm>
    </dsp:sp>
    <dsp:sp modelId="{BFBBD4F0-AE34-42B4-9123-46B9EE0BDC2E}">
      <dsp:nvSpPr>
        <dsp:cNvPr id="0" name=""/>
        <dsp:cNvSpPr/>
      </dsp:nvSpPr>
      <dsp:spPr>
        <a:xfrm>
          <a:off x="2234745" y="1362788"/>
          <a:ext cx="272363" cy="10213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21363"/>
              </a:lnTo>
              <a:lnTo>
                <a:pt x="272363" y="102136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A1613C-9CA2-407C-8F5A-A2C13EB0439D}">
      <dsp:nvSpPr>
        <dsp:cNvPr id="0" name=""/>
        <dsp:cNvSpPr/>
      </dsp:nvSpPr>
      <dsp:spPr>
        <a:xfrm>
          <a:off x="2507109" y="1703242"/>
          <a:ext cx="2178909" cy="1361818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400" kern="1200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HU+ aspirin</a:t>
          </a:r>
        </a:p>
      </dsp:txBody>
      <dsp:txXfrm>
        <a:off x="2546995" y="1743128"/>
        <a:ext cx="2099137" cy="1282046"/>
      </dsp:txXfrm>
    </dsp:sp>
    <dsp:sp modelId="{250730F6-839D-4917-8952-2143D32EE607}">
      <dsp:nvSpPr>
        <dsp:cNvPr id="0" name=""/>
        <dsp:cNvSpPr/>
      </dsp:nvSpPr>
      <dsp:spPr>
        <a:xfrm>
          <a:off x="2234745" y="1362788"/>
          <a:ext cx="272363" cy="27236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23636"/>
              </a:lnTo>
              <a:lnTo>
                <a:pt x="272363" y="27236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6FA375-2508-4950-A978-CA07E50FFAFE}">
      <dsp:nvSpPr>
        <dsp:cNvPr id="0" name=""/>
        <dsp:cNvSpPr/>
      </dsp:nvSpPr>
      <dsp:spPr>
        <a:xfrm>
          <a:off x="2507109" y="3405515"/>
          <a:ext cx="2178909" cy="1361818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400" kern="1200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KV risk faktörleri varsa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400" kern="1200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HU+2x aspirin</a:t>
          </a:r>
          <a:endParaRPr lang="tr-TR" sz="2400" kern="1200" dirty="0">
            <a:solidFill>
              <a:srgbClr val="002060"/>
            </a:solidFill>
          </a:endParaRPr>
        </a:p>
      </dsp:txBody>
      <dsp:txXfrm>
        <a:off x="2546995" y="3445401"/>
        <a:ext cx="2099137" cy="1282046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FCAEC6-2424-4A16-92F0-1EEDE2AF50D9}">
      <dsp:nvSpPr>
        <dsp:cNvPr id="0" name=""/>
        <dsp:cNvSpPr/>
      </dsp:nvSpPr>
      <dsp:spPr>
        <a:xfrm>
          <a:off x="1607832" y="970"/>
          <a:ext cx="3432735" cy="13618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400" kern="1200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&gt; 60 y ve JAK2 –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400" kern="1200" dirty="0" err="1">
              <a:solidFill>
                <a:srgbClr val="002060"/>
              </a:solidFill>
              <a:latin typeface="Arial" pitchFamily="34" charset="0"/>
              <a:cs typeface="Arial" pitchFamily="34" charset="0"/>
            </a:rPr>
            <a:t>tromboz</a:t>
          </a:r>
          <a:r>
            <a:rPr lang="tr-TR" sz="2400" kern="1200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 öyküsü yok</a:t>
          </a:r>
          <a:endParaRPr lang="tr-TR" sz="2400" kern="1200" dirty="0"/>
        </a:p>
      </dsp:txBody>
      <dsp:txXfrm>
        <a:off x="1647718" y="40856"/>
        <a:ext cx="3352963" cy="1282046"/>
      </dsp:txXfrm>
    </dsp:sp>
    <dsp:sp modelId="{3E880D7B-887F-45A4-908A-C240EA86894D}">
      <dsp:nvSpPr>
        <dsp:cNvPr id="0" name=""/>
        <dsp:cNvSpPr/>
      </dsp:nvSpPr>
      <dsp:spPr>
        <a:xfrm>
          <a:off x="1951105" y="1362788"/>
          <a:ext cx="343273" cy="10213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21363"/>
              </a:lnTo>
              <a:lnTo>
                <a:pt x="343273" y="102136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75116A-A3BA-4A43-A9C0-9B0AD488DC8B}">
      <dsp:nvSpPr>
        <dsp:cNvPr id="0" name=""/>
        <dsp:cNvSpPr/>
      </dsp:nvSpPr>
      <dsp:spPr>
        <a:xfrm>
          <a:off x="2294379" y="1703242"/>
          <a:ext cx="2178909" cy="1361818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400" kern="1200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HU+ aspirin</a:t>
          </a:r>
          <a:endParaRPr lang="tr-TR" sz="2400" kern="1200" dirty="0">
            <a:solidFill>
              <a:srgbClr val="002060"/>
            </a:solidFill>
          </a:endParaRPr>
        </a:p>
      </dsp:txBody>
      <dsp:txXfrm>
        <a:off x="2334265" y="1743128"/>
        <a:ext cx="2099137" cy="1282046"/>
      </dsp:txXfrm>
    </dsp:sp>
    <dsp:sp modelId="{BB12D1DA-315A-4A34-A112-C01DAF13A28D}">
      <dsp:nvSpPr>
        <dsp:cNvPr id="0" name=""/>
        <dsp:cNvSpPr/>
      </dsp:nvSpPr>
      <dsp:spPr>
        <a:xfrm>
          <a:off x="1951105" y="1362788"/>
          <a:ext cx="343273" cy="27236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723636"/>
              </a:lnTo>
              <a:lnTo>
                <a:pt x="343273" y="272363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A43E72C-D41B-45F5-95D9-2FA959F9CCA5}">
      <dsp:nvSpPr>
        <dsp:cNvPr id="0" name=""/>
        <dsp:cNvSpPr/>
      </dsp:nvSpPr>
      <dsp:spPr>
        <a:xfrm>
          <a:off x="2294379" y="3405515"/>
          <a:ext cx="2178909" cy="1361818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400" kern="1200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KV risk faktörleri varsa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400" kern="1200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HU+2x aspirin</a:t>
          </a:r>
          <a:endParaRPr lang="tr-TR" sz="2400" kern="1200" dirty="0">
            <a:solidFill>
              <a:srgbClr val="002060"/>
            </a:solidFill>
          </a:endParaRPr>
        </a:p>
      </dsp:txBody>
      <dsp:txXfrm>
        <a:off x="2334265" y="3445401"/>
        <a:ext cx="2099137" cy="1282046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E65B52-2F53-4C4D-B53B-683BB7179F78}">
      <dsp:nvSpPr>
        <dsp:cNvPr id="0" name=""/>
        <dsp:cNvSpPr/>
      </dsp:nvSpPr>
      <dsp:spPr>
        <a:xfrm>
          <a:off x="2310348" y="2152"/>
          <a:ext cx="3608903" cy="129190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400" kern="1200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≤ 60y, JAK2 +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400" kern="1200" dirty="0" err="1">
              <a:solidFill>
                <a:srgbClr val="002060"/>
              </a:solidFill>
              <a:latin typeface="Arial" pitchFamily="34" charset="0"/>
              <a:cs typeface="Arial" pitchFamily="34" charset="0"/>
            </a:rPr>
            <a:t>Tromboz</a:t>
          </a:r>
          <a:r>
            <a:rPr lang="tr-TR" sz="2400" kern="1200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 öyküsü yok</a:t>
          </a:r>
        </a:p>
      </dsp:txBody>
      <dsp:txXfrm>
        <a:off x="2348187" y="39991"/>
        <a:ext cx="3533225" cy="1216224"/>
      </dsp:txXfrm>
    </dsp:sp>
    <dsp:sp modelId="{6855FCEC-045D-4F34-BA44-A8ABAFC32F12}">
      <dsp:nvSpPr>
        <dsp:cNvPr id="0" name=""/>
        <dsp:cNvSpPr/>
      </dsp:nvSpPr>
      <dsp:spPr>
        <a:xfrm>
          <a:off x="2671238" y="1294054"/>
          <a:ext cx="360890" cy="9689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968926"/>
              </a:lnTo>
              <a:lnTo>
                <a:pt x="360890" y="96892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E8055B7-05FF-488D-8F82-6CE47A3796FA}">
      <dsp:nvSpPr>
        <dsp:cNvPr id="0" name=""/>
        <dsp:cNvSpPr/>
      </dsp:nvSpPr>
      <dsp:spPr>
        <a:xfrm>
          <a:off x="3032128" y="1617030"/>
          <a:ext cx="2067044" cy="1291902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35560" rIns="5334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800" kern="1200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Düşük doz aspirin</a:t>
          </a:r>
        </a:p>
      </dsp:txBody>
      <dsp:txXfrm>
        <a:off x="3069967" y="1654869"/>
        <a:ext cx="1991366" cy="1216224"/>
      </dsp:txXfrm>
    </dsp:sp>
    <dsp:sp modelId="{92DFC9CF-EB7F-470A-AEC2-5E72E1BF59D1}">
      <dsp:nvSpPr>
        <dsp:cNvPr id="0" name=""/>
        <dsp:cNvSpPr/>
      </dsp:nvSpPr>
      <dsp:spPr>
        <a:xfrm>
          <a:off x="2671238" y="1294054"/>
          <a:ext cx="360890" cy="25838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3805"/>
              </a:lnTo>
              <a:lnTo>
                <a:pt x="360890" y="25838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AAE70E1-2B0F-477E-9176-4C8B006A099E}">
      <dsp:nvSpPr>
        <dsp:cNvPr id="0" name=""/>
        <dsp:cNvSpPr/>
      </dsp:nvSpPr>
      <dsp:spPr>
        <a:xfrm>
          <a:off x="3032128" y="3231908"/>
          <a:ext cx="2795615" cy="1291902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400" kern="1200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KV risk faktörleri varsa 2x aspirin</a:t>
          </a:r>
        </a:p>
      </dsp:txBody>
      <dsp:txXfrm>
        <a:off x="3069967" y="3269747"/>
        <a:ext cx="2719937" cy="121622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F77970-1682-4FF4-8270-5B1C95943B2D}">
      <dsp:nvSpPr>
        <dsp:cNvPr id="0" name=""/>
        <dsp:cNvSpPr/>
      </dsp:nvSpPr>
      <dsp:spPr>
        <a:xfrm>
          <a:off x="5256" y="10680"/>
          <a:ext cx="3067003" cy="9202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400" kern="1200" dirty="0">
              <a:solidFill>
                <a:srgbClr val="002060"/>
              </a:solidFill>
            </a:rPr>
            <a:t> </a:t>
          </a:r>
          <a:r>
            <a:rPr lang="tr-TR" sz="2400" kern="1200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≤ 60y,</a:t>
          </a:r>
          <a:r>
            <a:rPr lang="tr-TR" sz="2400" kern="1200" dirty="0">
              <a:solidFill>
                <a:srgbClr val="002060"/>
              </a:solidFill>
            </a:rPr>
            <a:t> JAK2 –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400" kern="1200" dirty="0" err="1">
              <a:solidFill>
                <a:srgbClr val="002060"/>
              </a:solidFill>
            </a:rPr>
            <a:t>Tromboz</a:t>
          </a:r>
          <a:r>
            <a:rPr lang="tr-TR" sz="2400" kern="1200" dirty="0">
              <a:solidFill>
                <a:srgbClr val="002060"/>
              </a:solidFill>
            </a:rPr>
            <a:t> öyküsü yok</a:t>
          </a:r>
        </a:p>
      </dsp:txBody>
      <dsp:txXfrm>
        <a:off x="32209" y="37633"/>
        <a:ext cx="3013097" cy="866331"/>
      </dsp:txXfrm>
    </dsp:sp>
    <dsp:sp modelId="{F90718FD-3C8C-4D90-A7AF-5CF4AC34015F}">
      <dsp:nvSpPr>
        <dsp:cNvPr id="0" name=""/>
        <dsp:cNvSpPr/>
      </dsp:nvSpPr>
      <dsp:spPr>
        <a:xfrm>
          <a:off x="311956" y="930917"/>
          <a:ext cx="306700" cy="69017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90178"/>
              </a:lnTo>
              <a:lnTo>
                <a:pt x="306700" y="69017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D9D8905-4C92-4E3F-BD52-A6FDEF5C0AC4}">
      <dsp:nvSpPr>
        <dsp:cNvPr id="0" name=""/>
        <dsp:cNvSpPr/>
      </dsp:nvSpPr>
      <dsp:spPr>
        <a:xfrm>
          <a:off x="618656" y="1160976"/>
          <a:ext cx="2838792" cy="920237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400" kern="1200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Gözlem</a:t>
          </a:r>
        </a:p>
      </dsp:txBody>
      <dsp:txXfrm>
        <a:off x="645609" y="1187929"/>
        <a:ext cx="2784886" cy="866331"/>
      </dsp:txXfrm>
    </dsp:sp>
    <dsp:sp modelId="{DCB26765-0A7C-4AE5-8A69-9F8F13816C26}">
      <dsp:nvSpPr>
        <dsp:cNvPr id="0" name=""/>
        <dsp:cNvSpPr/>
      </dsp:nvSpPr>
      <dsp:spPr>
        <a:xfrm>
          <a:off x="311956" y="930917"/>
          <a:ext cx="306700" cy="184047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0474"/>
              </a:lnTo>
              <a:lnTo>
                <a:pt x="306700" y="184047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73B31BF-57C9-4E3E-90BC-A1122359CE60}">
      <dsp:nvSpPr>
        <dsp:cNvPr id="0" name=""/>
        <dsp:cNvSpPr/>
      </dsp:nvSpPr>
      <dsp:spPr>
        <a:xfrm>
          <a:off x="618656" y="2311273"/>
          <a:ext cx="4822146" cy="920237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400" kern="1200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KV risk faktörleri varsa aspirin</a:t>
          </a:r>
        </a:p>
      </dsp:txBody>
      <dsp:txXfrm>
        <a:off x="645609" y="2338226"/>
        <a:ext cx="4768240" cy="866331"/>
      </dsp:txXfrm>
    </dsp:sp>
    <dsp:sp modelId="{8F5822EB-D0DB-4C58-91D3-A84029E8146E}">
      <dsp:nvSpPr>
        <dsp:cNvPr id="0" name=""/>
        <dsp:cNvSpPr/>
      </dsp:nvSpPr>
      <dsp:spPr>
        <a:xfrm>
          <a:off x="311956" y="930917"/>
          <a:ext cx="306700" cy="29907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990771"/>
              </a:lnTo>
              <a:lnTo>
                <a:pt x="306700" y="2990771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0CA48E-2954-434D-81CA-E5422A60F9F8}">
      <dsp:nvSpPr>
        <dsp:cNvPr id="0" name=""/>
        <dsp:cNvSpPr/>
      </dsp:nvSpPr>
      <dsp:spPr>
        <a:xfrm>
          <a:off x="618656" y="3461570"/>
          <a:ext cx="6192166" cy="920237"/>
        </a:xfrm>
        <a:prstGeom prst="roundRect">
          <a:avLst>
            <a:gd name="adj" fmla="val 10000"/>
          </a:avLst>
        </a:prstGeom>
        <a:solidFill>
          <a:schemeClr val="accent5">
            <a:lumMod val="20000"/>
            <a:lumOff val="80000"/>
            <a:alpha val="9000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30480" rIns="4572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2400" kern="1200" dirty="0" err="1">
              <a:solidFill>
                <a:srgbClr val="002060"/>
              </a:solidFill>
              <a:latin typeface="Arial" pitchFamily="34" charset="0"/>
              <a:cs typeface="Arial" pitchFamily="34" charset="0"/>
            </a:rPr>
            <a:t>Vazomotor</a:t>
          </a:r>
          <a:r>
            <a:rPr lang="tr-TR" sz="2400" kern="1200" dirty="0">
              <a:solidFill>
                <a:srgbClr val="002060"/>
              </a:solidFill>
              <a:latin typeface="Arial" pitchFamily="34" charset="0"/>
              <a:cs typeface="Arial" pitchFamily="34" charset="0"/>
            </a:rPr>
            <a:t>  semptomlar varsa aspirin</a:t>
          </a:r>
        </a:p>
      </dsp:txBody>
      <dsp:txXfrm>
        <a:off x="645609" y="3488523"/>
        <a:ext cx="6138260" cy="86633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101670-9640-455E-86D0-11EE1AC15223}" type="datetimeFigureOut">
              <a:rPr lang="tr-TR" smtClean="0"/>
              <a:t>30.04.2025</a:t>
            </a:fld>
            <a:endParaRPr lang="tr-TR"/>
          </a:p>
        </p:txBody>
      </p:sp>
      <p:sp>
        <p:nvSpPr>
          <p:cNvPr id="4" name="Slayt Resmi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0EAEC1-4ACB-4BC0-9C5A-C83335818D69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44604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1 Slayt Görüntüsü Yer Tutucusu">
            <a:extLst>
              <a:ext uri="{FF2B5EF4-FFF2-40B4-BE49-F238E27FC236}">
                <a16:creationId xmlns:a16="http://schemas.microsoft.com/office/drawing/2014/main" id="{F3451B11-AB8C-0FCB-ABA0-476DF8855C6B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2 Not Yer Tutucusu">
            <a:extLst>
              <a:ext uri="{FF2B5EF4-FFF2-40B4-BE49-F238E27FC236}">
                <a16:creationId xmlns:a16="http://schemas.microsoft.com/office/drawing/2014/main" id="{6DC66C27-6769-FA56-F770-D1CEC2F898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tr-TR" altLang="tr-TR">
                <a:latin typeface="Arial" panose="020B0604020202020204" pitchFamily="34" charset="0"/>
              </a:rPr>
              <a:t>alkol kesilmesi, B12 ve folat eksikliğinin düzelme safhası, vinkristin, epinefrin</a:t>
            </a:r>
          </a:p>
        </p:txBody>
      </p:sp>
      <p:sp>
        <p:nvSpPr>
          <p:cNvPr id="14340" name="3 Slayt Numarası Yer Tutucusu">
            <a:extLst>
              <a:ext uri="{FF2B5EF4-FFF2-40B4-BE49-F238E27FC236}">
                <a16:creationId xmlns:a16="http://schemas.microsoft.com/office/drawing/2014/main" id="{2239B22E-2BCB-587B-5344-DFDB0EABA47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C848E14-D95E-4873-B477-86E0D0503689}" type="slidenum">
              <a:rPr kumimoji="0" lang="tr-TR" altLang="tr-T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tr-TR" altLang="tr-TR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E0EF-83D0-45DB-8712-0159E353813B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D8B41-D1D8-4B18-940F-22EF6D73F20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E0EF-83D0-45DB-8712-0159E353813B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D8B41-D1D8-4B18-940F-22EF6D73F20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E0EF-83D0-45DB-8712-0159E353813B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D8B41-D1D8-4B18-940F-22EF6D73F20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945040E3-2B83-4653-02E5-70DF40A20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9A897249-3FF9-294D-71C4-7D11D4949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1039FD1B-D441-A387-FD1B-0E6DD76F1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F85A9-F1F0-4E8E-8772-5C2562507763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1081045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9DAA825F-521E-4E68-1A0A-7B7A86D78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ECDED1A7-89FF-44DF-27F9-9FE322391E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AEFA68BF-7B34-A7F6-E909-0B37EA9D9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8BC8A-206A-444F-9D9E-EBC041579780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858834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2A38A6B4-C746-3AF6-4721-4E4B88EE8A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BB777351-0E8C-0FC0-AF8D-981D9D4B2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367012AA-C51C-1DA9-F510-FD1D82197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04DCF-C3B7-4695-AFC8-01E9806D3380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42051120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3 Veri Yer Tutucusu">
            <a:extLst>
              <a:ext uri="{FF2B5EF4-FFF2-40B4-BE49-F238E27FC236}">
                <a16:creationId xmlns:a16="http://schemas.microsoft.com/office/drawing/2014/main" id="{3B9E0EDF-A5D3-5651-8B47-F3D72A18D4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4 Altbilgi Yer Tutucusu">
            <a:extLst>
              <a:ext uri="{FF2B5EF4-FFF2-40B4-BE49-F238E27FC236}">
                <a16:creationId xmlns:a16="http://schemas.microsoft.com/office/drawing/2014/main" id="{260A29CC-76CB-443B-0304-68B6C7EB7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>
            <a:extLst>
              <a:ext uri="{FF2B5EF4-FFF2-40B4-BE49-F238E27FC236}">
                <a16:creationId xmlns:a16="http://schemas.microsoft.com/office/drawing/2014/main" id="{82988C1A-FF13-6B9F-B33F-D1F6803AE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D8CAC4-E0AD-4282-BC8C-FA3667FEA6CB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426698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3 Veri Yer Tutucusu">
            <a:extLst>
              <a:ext uri="{FF2B5EF4-FFF2-40B4-BE49-F238E27FC236}">
                <a16:creationId xmlns:a16="http://schemas.microsoft.com/office/drawing/2014/main" id="{E2763F89-5236-40A2-691B-2AA7524E1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8" name="4 Altbilgi Yer Tutucusu">
            <a:extLst>
              <a:ext uri="{FF2B5EF4-FFF2-40B4-BE49-F238E27FC236}">
                <a16:creationId xmlns:a16="http://schemas.microsoft.com/office/drawing/2014/main" id="{261F54CE-808A-9030-19BA-772F788FB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9" name="5 Slayt Numarası Yer Tutucusu">
            <a:extLst>
              <a:ext uri="{FF2B5EF4-FFF2-40B4-BE49-F238E27FC236}">
                <a16:creationId xmlns:a16="http://schemas.microsoft.com/office/drawing/2014/main" id="{E7D09C45-9347-1CFF-057F-ED3985536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5A5AA2-0A6B-4181-902C-E747CBC926B9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5389172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3 Veri Yer Tutucusu">
            <a:extLst>
              <a:ext uri="{FF2B5EF4-FFF2-40B4-BE49-F238E27FC236}">
                <a16:creationId xmlns:a16="http://schemas.microsoft.com/office/drawing/2014/main" id="{51A7A9DC-7137-092F-57EF-138E418802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4 Altbilgi Yer Tutucusu">
            <a:extLst>
              <a:ext uri="{FF2B5EF4-FFF2-40B4-BE49-F238E27FC236}">
                <a16:creationId xmlns:a16="http://schemas.microsoft.com/office/drawing/2014/main" id="{33C3AC35-3E58-DDE2-2BE8-B84F67C83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5 Slayt Numarası Yer Tutucusu">
            <a:extLst>
              <a:ext uri="{FF2B5EF4-FFF2-40B4-BE49-F238E27FC236}">
                <a16:creationId xmlns:a16="http://schemas.microsoft.com/office/drawing/2014/main" id="{718FC791-6EE7-8A20-DAEC-645E5EC6D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EDA7D5-335B-4C75-AAA5-B8D1462A234A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240710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3 Veri Yer Tutucusu">
            <a:extLst>
              <a:ext uri="{FF2B5EF4-FFF2-40B4-BE49-F238E27FC236}">
                <a16:creationId xmlns:a16="http://schemas.microsoft.com/office/drawing/2014/main" id="{C59E6A0B-4831-FE73-3AA4-5ACA7804B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3" name="4 Altbilgi Yer Tutucusu">
            <a:extLst>
              <a:ext uri="{FF2B5EF4-FFF2-40B4-BE49-F238E27FC236}">
                <a16:creationId xmlns:a16="http://schemas.microsoft.com/office/drawing/2014/main" id="{A7235505-5762-96BB-562B-EB2E317738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5 Slayt Numarası Yer Tutucusu">
            <a:extLst>
              <a:ext uri="{FF2B5EF4-FFF2-40B4-BE49-F238E27FC236}">
                <a16:creationId xmlns:a16="http://schemas.microsoft.com/office/drawing/2014/main" id="{27678704-B684-2923-3245-AEEDE7A509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282BAF-BB46-458B-AF0C-03B0C4D608AE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35126198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3 Veri Yer Tutucusu">
            <a:extLst>
              <a:ext uri="{FF2B5EF4-FFF2-40B4-BE49-F238E27FC236}">
                <a16:creationId xmlns:a16="http://schemas.microsoft.com/office/drawing/2014/main" id="{80C8CD65-4B70-6C10-2A6C-F36E4244FD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4 Altbilgi Yer Tutucusu">
            <a:extLst>
              <a:ext uri="{FF2B5EF4-FFF2-40B4-BE49-F238E27FC236}">
                <a16:creationId xmlns:a16="http://schemas.microsoft.com/office/drawing/2014/main" id="{A53C26D4-EC98-1286-1076-FF43499BB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>
            <a:extLst>
              <a:ext uri="{FF2B5EF4-FFF2-40B4-BE49-F238E27FC236}">
                <a16:creationId xmlns:a16="http://schemas.microsoft.com/office/drawing/2014/main" id="{E1B1AB3D-E8DE-E77E-FE2F-BBF46D8F7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9A35F4-A5B0-4EDB-86DC-2011C72F1EB0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65703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E0EF-83D0-45DB-8712-0159E353813B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D8B41-D1D8-4B18-940F-22EF6D73F20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tr-TR" noProof="0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3 Veri Yer Tutucusu">
            <a:extLst>
              <a:ext uri="{FF2B5EF4-FFF2-40B4-BE49-F238E27FC236}">
                <a16:creationId xmlns:a16="http://schemas.microsoft.com/office/drawing/2014/main" id="{F827585B-095D-BF41-4E4C-30FBE7DF0A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4 Altbilgi Yer Tutucusu">
            <a:extLst>
              <a:ext uri="{FF2B5EF4-FFF2-40B4-BE49-F238E27FC236}">
                <a16:creationId xmlns:a16="http://schemas.microsoft.com/office/drawing/2014/main" id="{802EA6A3-B0E5-1F2C-EF9A-A42EE9FCD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7" name="5 Slayt Numarası Yer Tutucusu">
            <a:extLst>
              <a:ext uri="{FF2B5EF4-FFF2-40B4-BE49-F238E27FC236}">
                <a16:creationId xmlns:a16="http://schemas.microsoft.com/office/drawing/2014/main" id="{AF31CDBE-3595-C652-4FFE-3823CD92F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D3806-96C1-48BF-AA2D-CFAC34949A95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4519318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49B500EF-9E30-D681-D20B-5808FCA85F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CC87D86C-5896-57B8-6AB9-DB505CFEC2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873BB047-97B1-C146-4E0F-A196BBD9F0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D4A5B2-4C1C-4163-AE2B-083CA661A999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41908361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Dikey Başlık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Dikey Metin Yer Tutucusu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1F5918CD-9EB6-DC43-4E6F-5C0B427741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DC5DF927-6847-3D53-7765-3325185F0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6F857FFE-18CA-EAB2-1C11-06601769A4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82910-CB22-41BC-99F8-1013887C6829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0444772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Başlık ve Tab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Tablo Yer Tutucusu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56113"/>
          </a:xfrm>
        </p:spPr>
        <p:txBody>
          <a:bodyPr rtlCol="0">
            <a:normAutofit/>
          </a:bodyPr>
          <a:lstStyle/>
          <a:p>
            <a:pPr lvl="0"/>
            <a:endParaRPr lang="tr-TR" noProof="0"/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489F620C-D161-8C55-FCC3-0FA97FC3F4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3803D85C-CA45-A764-8B40-04E7E24976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54B6EB30-5CF6-73E8-8B3C-5A409C6A8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5880C-C048-449C-8386-44548904C513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1807359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İçerik Yer Tutucusu"/>
          <p:cNvSpPr>
            <a:spLocks noGrp="1"/>
          </p:cNvSpPr>
          <p:nvPr>
            <p:ph/>
          </p:nvPr>
        </p:nvSpPr>
        <p:spPr>
          <a:xfrm>
            <a:off x="442913" y="103188"/>
            <a:ext cx="8243887" cy="5953125"/>
          </a:xfrm>
        </p:spPr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3" name="3 Veri Yer Tutucusu">
            <a:extLst>
              <a:ext uri="{FF2B5EF4-FFF2-40B4-BE49-F238E27FC236}">
                <a16:creationId xmlns:a16="http://schemas.microsoft.com/office/drawing/2014/main" id="{B89122BC-7E00-07D8-6665-8C0BC4EDDE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4" name="4 Altbilgi Yer Tutucusu">
            <a:extLst>
              <a:ext uri="{FF2B5EF4-FFF2-40B4-BE49-F238E27FC236}">
                <a16:creationId xmlns:a16="http://schemas.microsoft.com/office/drawing/2014/main" id="{4FDFBAEC-CEE5-071B-6E74-14F63E7F8B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5 Slayt Numarası Yer Tutucusu">
            <a:extLst>
              <a:ext uri="{FF2B5EF4-FFF2-40B4-BE49-F238E27FC236}">
                <a16:creationId xmlns:a16="http://schemas.microsoft.com/office/drawing/2014/main" id="{51D794D3-81A8-E0F4-CE0C-1965F57FCD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6C1197-6F02-4399-9F0E-505ADE8C21ED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2173239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E0EF-83D0-45DB-8712-0159E353813B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D8B41-D1D8-4B18-940F-22EF6D73F20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E0EF-83D0-45DB-8712-0159E353813B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D8B41-D1D8-4B18-940F-22EF6D73F20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4 Metin Yer Tutucusu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5 İçerik Yer Tutucusu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6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E0EF-83D0-45DB-8712-0159E353813B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8" name="7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8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D8B41-D1D8-4B18-940F-22EF6D73F20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E0EF-83D0-45DB-8712-0159E353813B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4" name="3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4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D8B41-D1D8-4B18-940F-22EF6D73F20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E0EF-83D0-45DB-8712-0159E353813B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3" name="2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3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D8B41-D1D8-4B18-940F-22EF6D73F20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İçerik Yer Tutucusu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E0EF-83D0-45DB-8712-0159E353813B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D8B41-D1D8-4B18-940F-22EF6D73F20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2 Resim Yer Tutucusu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3 Metin Yer Tutucusu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4 Veri Yer Tutucusu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E0EF-83D0-45DB-8712-0159E353813B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6" name="5 Altbilgi Yer Tutucusu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6 Slayt Numarası Yer Tutucusu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1D8B41-D1D8-4B18-940F-22EF6D73F20E}" type="slidenum">
              <a:rPr lang="tr-TR" smtClean="0"/>
              <a:pPr/>
              <a:t>‹#›</a:t>
            </a:fld>
            <a:endParaRPr lang="tr-T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 Yer Tutucusu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2 Metin Yer Tutucusu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3 Veri Yer Tutucusu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CE0EF-83D0-45DB-8712-0159E353813B}" type="datetimeFigureOut">
              <a:rPr lang="tr-TR" smtClean="0"/>
              <a:pPr/>
              <a:t>30.04.2025</a:t>
            </a:fld>
            <a:endParaRPr lang="tr-TR"/>
          </a:p>
        </p:txBody>
      </p:sp>
      <p:sp>
        <p:nvSpPr>
          <p:cNvPr id="5" name="4 Altbilgi Yer Tutucusu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5 Slayt Numarası Yer Tutucusu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D8B41-D1D8-4B18-940F-22EF6D73F20E}" type="slidenum">
              <a:rPr lang="tr-TR" smtClean="0"/>
              <a:pPr/>
              <a:t>‹#›</a:t>
            </a:fld>
            <a:endParaRPr lang="tr-T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1 Başlık Yer Tutucusu">
            <a:extLst>
              <a:ext uri="{FF2B5EF4-FFF2-40B4-BE49-F238E27FC236}">
                <a16:creationId xmlns:a16="http://schemas.microsoft.com/office/drawing/2014/main" id="{EF981046-277A-5512-499E-D80E4EA3B820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/>
              <a:t>Asıl başlık stili için tıklatın</a:t>
            </a:r>
          </a:p>
        </p:txBody>
      </p:sp>
      <p:sp>
        <p:nvSpPr>
          <p:cNvPr id="1027" name="2 Metin Yer Tutucusu">
            <a:extLst>
              <a:ext uri="{FF2B5EF4-FFF2-40B4-BE49-F238E27FC236}">
                <a16:creationId xmlns:a16="http://schemas.microsoft.com/office/drawing/2014/main" id="{FA480F5D-9615-F839-5FB9-B3D3A4391CF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tr-TR" altLang="tr-TR"/>
              <a:t>Asıl metin stillerini düzenlemek için tıklatın</a:t>
            </a:r>
          </a:p>
          <a:p>
            <a:pPr lvl="1"/>
            <a:r>
              <a:rPr lang="tr-TR" altLang="tr-TR"/>
              <a:t>İkinci düzey</a:t>
            </a:r>
          </a:p>
          <a:p>
            <a:pPr lvl="2"/>
            <a:r>
              <a:rPr lang="tr-TR" altLang="tr-TR"/>
              <a:t>Üçüncü düzey</a:t>
            </a:r>
          </a:p>
          <a:p>
            <a:pPr lvl="3"/>
            <a:r>
              <a:rPr lang="tr-TR" altLang="tr-TR"/>
              <a:t>Dördüncü düzey</a:t>
            </a:r>
          </a:p>
          <a:p>
            <a:pPr lvl="4"/>
            <a:r>
              <a:rPr lang="tr-TR" altLang="tr-TR"/>
              <a:t>Beşinci düzey</a:t>
            </a:r>
          </a:p>
        </p:txBody>
      </p:sp>
      <p:sp>
        <p:nvSpPr>
          <p:cNvPr id="4" name="3 Veri Yer Tutucusu">
            <a:extLst>
              <a:ext uri="{FF2B5EF4-FFF2-40B4-BE49-F238E27FC236}">
                <a16:creationId xmlns:a16="http://schemas.microsoft.com/office/drawing/2014/main" id="{2885B62B-9685-F59C-DB65-0506B4FEE4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5" name="4 Altbilgi Yer Tutucusu">
            <a:extLst>
              <a:ext uri="{FF2B5EF4-FFF2-40B4-BE49-F238E27FC236}">
                <a16:creationId xmlns:a16="http://schemas.microsoft.com/office/drawing/2014/main" id="{83DFDB1D-7376-4794-C3C5-3151BEA066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tr-TR"/>
          </a:p>
        </p:txBody>
      </p:sp>
      <p:sp>
        <p:nvSpPr>
          <p:cNvPr id="6" name="5 Slayt Numarası Yer Tutucusu">
            <a:extLst>
              <a:ext uri="{FF2B5EF4-FFF2-40B4-BE49-F238E27FC236}">
                <a16:creationId xmlns:a16="http://schemas.microsoft.com/office/drawing/2014/main" id="{D7245749-AD12-FABE-FB2C-39E858CA15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6F9D7A0-A9E6-4301-B13E-814424D9E764}" type="slidenum">
              <a:rPr lang="tr-TR" altLang="tr-TR"/>
              <a:pPr>
                <a:defRPr/>
              </a:pPr>
              <a:t>‹#›</a:t>
            </a:fld>
            <a:endParaRPr lang="tr-TR" altLang="tr-TR"/>
          </a:p>
        </p:txBody>
      </p:sp>
    </p:spTree>
    <p:extLst>
      <p:ext uri="{BB962C8B-B14F-4D97-AF65-F5344CB8AC3E}">
        <p14:creationId xmlns:p14="http://schemas.microsoft.com/office/powerpoint/2010/main" val="888225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  <p:sldLayoutId id="2147483852" r:id="rId12"/>
    <p:sldLayoutId id="2147483853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1800200"/>
          </a:xfrm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tr-TR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Esansiyel </a:t>
            </a:r>
            <a:r>
              <a:rPr lang="tr-TR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Trombositemi</a:t>
            </a:r>
            <a:r>
              <a:rPr lang="tr-TR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3" name="2 Alt Başlık"/>
          <p:cNvSpPr>
            <a:spLocks noGrp="1"/>
          </p:cNvSpPr>
          <p:nvPr>
            <p:ph type="subTitle" idx="1"/>
          </p:nvPr>
        </p:nvSpPr>
        <p:spPr>
          <a:xfrm>
            <a:off x="683568" y="3479237"/>
            <a:ext cx="7772400" cy="2232248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endParaRPr lang="tr-TR" dirty="0">
              <a:solidFill>
                <a:schemeClr val="accent5">
                  <a:lumMod val="20000"/>
                  <a:lumOff val="8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tr-TR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Prof. Dr. Elif Akdoğan</a:t>
            </a:r>
          </a:p>
          <a:p>
            <a:r>
              <a:rPr lang="tr-TR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İç Hastalıkları ve Hematoloji Uzmanı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6783CF82-ECF1-7BB9-D444-842F79936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3880" y="188640"/>
            <a:ext cx="8229600" cy="994122"/>
          </a:xfrm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pPr algn="l" eaLnBrk="1" hangingPunct="1"/>
            <a:r>
              <a:rPr lang="tr-TR" altLang="tr-TR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Laboratuvar</a:t>
            </a:r>
          </a:p>
        </p:txBody>
      </p:sp>
      <p:sp>
        <p:nvSpPr>
          <p:cNvPr id="16387" name="Rectangle 3">
            <a:extLst>
              <a:ext uri="{FF2B5EF4-FFF2-40B4-BE49-F238E27FC236}">
                <a16:creationId xmlns:a16="http://schemas.microsoft.com/office/drawing/2014/main" id="{6FFB8A03-7ED6-6820-E1DD-244C6009E3AF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457200" y="1340768"/>
            <a:ext cx="8229600" cy="5472608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>
            <a:normAutofit fontScale="47500" lnSpcReduction="20000"/>
          </a:bodyPr>
          <a:lstStyle/>
          <a:p>
            <a:pPr eaLnBrk="1" fontAlgn="auto" hangingPunct="1">
              <a:lnSpc>
                <a:spcPct val="170000"/>
              </a:lnSpc>
              <a:spcAft>
                <a:spcPts val="0"/>
              </a:spcAft>
              <a:defRPr/>
            </a:pPr>
            <a:r>
              <a:rPr lang="tr-TR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Tam kan sayımı</a:t>
            </a:r>
          </a:p>
          <a:p>
            <a:pPr eaLnBrk="1" fontAlgn="auto" hangingPunct="1">
              <a:lnSpc>
                <a:spcPct val="170000"/>
              </a:lnSpc>
              <a:spcAft>
                <a:spcPts val="0"/>
              </a:spcAft>
              <a:buNone/>
              <a:defRPr/>
            </a:pPr>
            <a:r>
              <a:rPr lang="tr-TR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</a:t>
            </a:r>
            <a:r>
              <a:rPr lang="tr-TR" sz="3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Trombositoz</a:t>
            </a:r>
            <a:r>
              <a:rPr lang="tr-TR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&gt;450.000/</a:t>
            </a:r>
            <a:r>
              <a:rPr lang="el-GR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tr-TR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 (en yüksek 5.000.000)</a:t>
            </a:r>
          </a:p>
          <a:p>
            <a:pPr eaLnBrk="1" fontAlgn="auto" hangingPunct="1">
              <a:lnSpc>
                <a:spcPct val="170000"/>
              </a:lnSpc>
              <a:spcAft>
                <a:spcPts val="0"/>
              </a:spcAft>
              <a:buFontTx/>
              <a:buNone/>
              <a:defRPr/>
            </a:pPr>
            <a:r>
              <a:rPr lang="tr-TR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Anemi: %20, %20-30 olguda </a:t>
            </a:r>
            <a:r>
              <a:rPr lang="tr-TR" sz="3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Hb</a:t>
            </a:r>
            <a:r>
              <a:rPr lang="tr-TR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üst sınırda </a:t>
            </a:r>
          </a:p>
          <a:p>
            <a:pPr eaLnBrk="1" fontAlgn="auto" hangingPunct="1">
              <a:lnSpc>
                <a:spcPct val="170000"/>
              </a:lnSpc>
              <a:spcAft>
                <a:spcPts val="0"/>
              </a:spcAft>
              <a:buFontTx/>
              <a:buNone/>
              <a:defRPr/>
            </a:pPr>
            <a:r>
              <a:rPr lang="tr-TR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Lökositoz: (%35-72)&lt; 20.000/</a:t>
            </a:r>
            <a:r>
              <a:rPr lang="el-GR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tr-TR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 </a:t>
            </a:r>
          </a:p>
          <a:p>
            <a:pPr eaLnBrk="1" fontAlgn="auto" hangingPunct="1">
              <a:lnSpc>
                <a:spcPct val="170000"/>
              </a:lnSpc>
              <a:spcAft>
                <a:spcPts val="0"/>
              </a:spcAft>
              <a:defRPr/>
            </a:pPr>
            <a:r>
              <a:rPr lang="tr-TR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Periferik yayma: Çeşitli şekil ve büyüklükte trombositler  </a:t>
            </a:r>
          </a:p>
          <a:p>
            <a:pPr eaLnBrk="1" fontAlgn="auto" hangingPunct="1">
              <a:lnSpc>
                <a:spcPct val="170000"/>
              </a:lnSpc>
              <a:spcAft>
                <a:spcPts val="0"/>
              </a:spcAft>
              <a:defRPr/>
            </a:pPr>
            <a:r>
              <a:rPr lang="tr-TR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JAK2V617F mutasyon analizi, CALR, MPL</a:t>
            </a:r>
          </a:p>
          <a:p>
            <a:pPr eaLnBrk="1" fontAlgn="auto" hangingPunct="1">
              <a:lnSpc>
                <a:spcPct val="170000"/>
              </a:lnSpc>
              <a:spcAft>
                <a:spcPts val="0"/>
              </a:spcAft>
              <a:defRPr/>
            </a:pPr>
            <a:r>
              <a:rPr lang="tr-TR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KİA-B: Trombosit kümeleri, </a:t>
            </a:r>
            <a:r>
              <a:rPr lang="tr-TR" sz="3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megakaryosit</a:t>
            </a:r>
            <a:r>
              <a:rPr lang="tr-TR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sayısında artma, </a:t>
            </a:r>
            <a:r>
              <a:rPr lang="tr-TR" sz="3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eritroid</a:t>
            </a:r>
            <a:r>
              <a:rPr lang="tr-TR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 </a:t>
            </a:r>
            <a:r>
              <a:rPr lang="tr-TR" sz="3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granülositer</a:t>
            </a:r>
            <a:r>
              <a:rPr lang="tr-TR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seri normal  </a:t>
            </a:r>
          </a:p>
          <a:p>
            <a:pPr eaLnBrk="1" fontAlgn="auto" hangingPunct="1">
              <a:lnSpc>
                <a:spcPct val="170000"/>
              </a:lnSpc>
              <a:spcAft>
                <a:spcPts val="0"/>
              </a:spcAft>
              <a:defRPr/>
            </a:pPr>
            <a:r>
              <a:rPr lang="tr-TR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Diğer:  Ürik asit artışı %25</a:t>
            </a:r>
          </a:p>
          <a:p>
            <a:pPr eaLnBrk="1" fontAlgn="auto" hangingPunct="1">
              <a:lnSpc>
                <a:spcPct val="17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tr-TR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</a:t>
            </a:r>
            <a:r>
              <a:rPr lang="tr-TR" sz="3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Psödohiperkalemi</a:t>
            </a:r>
            <a:r>
              <a:rPr lang="tr-TR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%25</a:t>
            </a:r>
          </a:p>
          <a:p>
            <a:pPr eaLnBrk="1" fontAlgn="auto" hangingPunct="1">
              <a:lnSpc>
                <a:spcPct val="17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tr-TR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Sedim ve CRP,  </a:t>
            </a:r>
            <a:r>
              <a:rPr lang="tr-TR" sz="3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ET’da</a:t>
            </a:r>
            <a:r>
              <a:rPr lang="tr-TR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normal olmalı</a:t>
            </a:r>
          </a:p>
          <a:p>
            <a:pPr eaLnBrk="1" fontAlgn="auto" hangingPunct="1">
              <a:lnSpc>
                <a:spcPct val="170000"/>
              </a:lnSpc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tr-TR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</a:t>
            </a:r>
            <a:r>
              <a:rPr lang="tr-TR" sz="36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Ferritin</a:t>
            </a:r>
            <a:r>
              <a:rPr lang="tr-TR" sz="36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tr-TR" sz="2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</a:t>
            </a:r>
          </a:p>
          <a:p>
            <a:pPr eaLnBrk="1" fontAlgn="auto" hangingPunct="1">
              <a:spcAft>
                <a:spcPts val="0"/>
              </a:spcAft>
              <a:buFontTx/>
              <a:buNone/>
              <a:defRPr/>
            </a:pPr>
            <a:endParaRPr lang="el-GR" sz="2400" dirty="0">
              <a:solidFill>
                <a:srgbClr val="0066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Başlık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778098"/>
          </a:xfrm>
        </p:spPr>
        <p:txBody>
          <a:bodyPr>
            <a:normAutofit/>
          </a:bodyPr>
          <a:lstStyle/>
          <a:p>
            <a:r>
              <a:rPr lang="tr-T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ET için 2016 DSÖ tanı kriterleri</a:t>
            </a:r>
            <a:endParaRPr lang="tr-TR" sz="2800" dirty="0">
              <a:solidFill>
                <a:srgbClr val="002060"/>
              </a:solidFill>
            </a:endParaRPr>
          </a:p>
        </p:txBody>
      </p:sp>
      <p:graphicFrame>
        <p:nvGraphicFramePr>
          <p:cNvPr id="4" name="3 Tablo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4643990"/>
              </p:ext>
            </p:extLst>
          </p:nvPr>
        </p:nvGraphicFramePr>
        <p:xfrm>
          <a:off x="323528" y="764704"/>
          <a:ext cx="8568950" cy="53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052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58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4789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42392">
                <a:tc>
                  <a:txBody>
                    <a:bodyPr/>
                    <a:lstStyle/>
                    <a:p>
                      <a:endParaRPr lang="tr-TR" dirty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tr-TR" sz="2400" dirty="0" err="1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Esansiyel</a:t>
                      </a:r>
                      <a:r>
                        <a:rPr lang="tr-TR" sz="2400" dirty="0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tr-TR" sz="2400" dirty="0" err="1">
                          <a:solidFill>
                            <a:schemeClr val="bg1"/>
                          </a:solidFill>
                          <a:latin typeface="Arial" pitchFamily="34" charset="0"/>
                          <a:cs typeface="Arial" pitchFamily="34" charset="0"/>
                        </a:rPr>
                        <a:t>trombositemi</a:t>
                      </a:r>
                      <a:endParaRPr lang="tr-TR" sz="2400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800" dirty="0"/>
                        <a:t>Majör</a:t>
                      </a:r>
                    </a:p>
                    <a:p>
                      <a:r>
                        <a:rPr lang="tr-TR" sz="1800" dirty="0"/>
                        <a:t>kriterler</a:t>
                      </a:r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1800" dirty="0"/>
                        <a:t>Minör</a:t>
                      </a:r>
                    </a:p>
                    <a:p>
                      <a:r>
                        <a:rPr lang="tr-TR" sz="1800" dirty="0"/>
                        <a:t>kriterler</a:t>
                      </a:r>
                    </a:p>
                    <a:p>
                      <a:endParaRPr lang="tr-TR" dirty="0"/>
                    </a:p>
                  </a:txBody>
                  <a:tcP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b="0" dirty="0" err="1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Plt</a:t>
                      </a:r>
                      <a:r>
                        <a:rPr lang="tr-TR" b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sayısının ≥ 450 x 10 </a:t>
                      </a:r>
                      <a:r>
                        <a:rPr lang="tr-TR" b="0" baseline="3000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9 </a:t>
                      </a:r>
                      <a:r>
                        <a:rPr lang="tr-TR" b="0" baseline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/L</a:t>
                      </a:r>
                      <a:r>
                        <a:rPr lang="tr-TR" b="0" baseline="3000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endParaRPr lang="tr-TR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3200" dirty="0">
                          <a:solidFill>
                            <a:srgbClr val="002060"/>
                          </a:solidFill>
                          <a:latin typeface="Calibri"/>
                          <a:cs typeface="Calibri"/>
                        </a:rPr>
                        <a:t>     ˖</a:t>
                      </a:r>
                      <a:endParaRPr lang="tr-TR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b="0" baseline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Kemik iliği biyopsisinde </a:t>
                      </a:r>
                      <a:r>
                        <a:rPr lang="tr-TR" b="0" baseline="0" dirty="0" err="1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megakaryositik</a:t>
                      </a:r>
                      <a:r>
                        <a:rPr lang="tr-TR" b="0" baseline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seride  artış , </a:t>
                      </a:r>
                      <a:r>
                        <a:rPr lang="tr-TR" b="0" baseline="0" dirty="0" err="1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hiperlobule</a:t>
                      </a:r>
                      <a:r>
                        <a:rPr lang="tr-TR" b="0" baseline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  çekirdekli  </a:t>
                      </a:r>
                      <a:r>
                        <a:rPr lang="tr-TR" b="0" baseline="0" dirty="0" err="1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matür</a:t>
                      </a:r>
                      <a:r>
                        <a:rPr lang="tr-TR" b="0" baseline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 ve büyük görünüm </a:t>
                      </a:r>
                      <a:r>
                        <a:rPr lang="tr-TR" b="0" baseline="0" dirty="0" err="1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Eritropoez</a:t>
                      </a:r>
                      <a:r>
                        <a:rPr lang="tr-TR" b="0" baseline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ve </a:t>
                      </a:r>
                      <a:r>
                        <a:rPr lang="tr-TR" b="0" baseline="0" dirty="0" err="1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granülopoezde</a:t>
                      </a:r>
                      <a:r>
                        <a:rPr lang="tr-TR" b="0" baseline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anlamlı bir sola  kayış izlenmemesi ve çok nadiren minör (</a:t>
                      </a:r>
                      <a:r>
                        <a:rPr lang="tr-TR" b="0" baseline="0" dirty="0" err="1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grade</a:t>
                      </a:r>
                      <a:r>
                        <a:rPr lang="tr-TR" b="0" baseline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 1) </a:t>
                      </a:r>
                      <a:r>
                        <a:rPr lang="tr-TR" b="0" baseline="0" dirty="0" err="1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retikülin</a:t>
                      </a:r>
                      <a:r>
                        <a:rPr lang="tr-TR" b="0" baseline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tr-TR" b="0" baseline="0" dirty="0" err="1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fibrozisde</a:t>
                      </a:r>
                      <a:r>
                        <a:rPr lang="tr-TR" b="0" baseline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artış</a:t>
                      </a:r>
                      <a:endParaRPr lang="tr-TR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dirty="0">
                          <a:latin typeface="+mn-lt"/>
                          <a:cs typeface="Calibri"/>
                        </a:rPr>
                        <a:t>   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baseline="0" dirty="0">
                          <a:latin typeface="+mn-lt"/>
                          <a:cs typeface="Calibri"/>
                        </a:rPr>
                        <a:t>       </a:t>
                      </a:r>
                      <a:r>
                        <a:rPr lang="tr-TR" sz="3200" dirty="0">
                          <a:latin typeface="+mn-lt"/>
                          <a:cs typeface="Calibri"/>
                        </a:rPr>
                        <a:t> </a:t>
                      </a:r>
                      <a:r>
                        <a:rPr lang="tr-TR" sz="3200" dirty="0">
                          <a:solidFill>
                            <a:srgbClr val="002060"/>
                          </a:solidFill>
                          <a:latin typeface="+mn-lt"/>
                          <a:cs typeface="Calibri"/>
                        </a:rPr>
                        <a:t>˖</a:t>
                      </a:r>
                      <a:endParaRPr lang="tr-TR" sz="3200" dirty="0">
                        <a:solidFill>
                          <a:srgbClr val="002060"/>
                        </a:solidFill>
                      </a:endParaRPr>
                    </a:p>
                    <a:p>
                      <a:endParaRPr lang="tr-TR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b="0" baseline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BCR-ABL1 + KML, PMF, MDS ve diğer </a:t>
                      </a:r>
                      <a:r>
                        <a:rPr lang="tr-TR" b="0" baseline="0" dirty="0" err="1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myeloid</a:t>
                      </a:r>
                      <a:r>
                        <a:rPr lang="tr-TR" b="0" baseline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        </a:t>
                      </a:r>
                      <a:r>
                        <a:rPr lang="tr-TR" b="0" baseline="0" dirty="0" err="1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neoplazmların</a:t>
                      </a:r>
                      <a:r>
                        <a:rPr lang="tr-TR" b="0" baseline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WHO tanı kriterlerinin olmaması</a:t>
                      </a:r>
                    </a:p>
                    <a:p>
                      <a:endParaRPr lang="tr-TR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>
                          <a:solidFill>
                            <a:srgbClr val="002060"/>
                          </a:solidFill>
                        </a:rPr>
                        <a:t>  </a:t>
                      </a:r>
                      <a:r>
                        <a:rPr lang="tr-TR" baseline="0" dirty="0">
                          <a:solidFill>
                            <a:srgbClr val="002060"/>
                          </a:solidFill>
                        </a:rPr>
                        <a:t>   </a:t>
                      </a:r>
                      <a:r>
                        <a:rPr lang="tr-TR" sz="3200" dirty="0">
                          <a:solidFill>
                            <a:srgbClr val="002060"/>
                          </a:solidFill>
                        </a:rPr>
                        <a:t>  </a:t>
                      </a:r>
                      <a:r>
                        <a:rPr lang="tr-TR" sz="3200" dirty="0">
                          <a:solidFill>
                            <a:srgbClr val="002060"/>
                          </a:solidFill>
                          <a:latin typeface="+mn-lt"/>
                          <a:cs typeface="Calibri"/>
                        </a:rPr>
                        <a:t>˖</a:t>
                      </a:r>
                      <a:endParaRPr lang="tr-TR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b="0" baseline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JAK2, CALR veya MPL mutasyonlarının varlığı</a:t>
                      </a:r>
                      <a:endParaRPr lang="tr-TR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sz="3200" dirty="0">
                          <a:solidFill>
                            <a:srgbClr val="002060"/>
                          </a:solidFill>
                        </a:rPr>
                        <a:t>     </a:t>
                      </a:r>
                      <a:r>
                        <a:rPr lang="tr-TR" sz="3200" dirty="0">
                          <a:solidFill>
                            <a:srgbClr val="002060"/>
                          </a:solidFill>
                          <a:latin typeface="+mn-lt"/>
                          <a:cs typeface="Calibri"/>
                        </a:rPr>
                        <a:t>˖</a:t>
                      </a:r>
                      <a:endParaRPr lang="tr-TR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tr-TR" dirty="0"/>
                        <a:t> </a:t>
                      </a:r>
                      <a:r>
                        <a:rPr lang="tr-TR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Bir </a:t>
                      </a:r>
                      <a:r>
                        <a:rPr lang="tr-TR" dirty="0" err="1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klonal</a:t>
                      </a:r>
                      <a:r>
                        <a:rPr lang="tr-TR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tr-TR" dirty="0" err="1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markerın</a:t>
                      </a:r>
                      <a:r>
                        <a:rPr lang="tr-TR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varlığı </a:t>
                      </a:r>
                      <a:r>
                        <a:rPr lang="tr-TR" baseline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veya </a:t>
                      </a:r>
                    </a:p>
                    <a:p>
                      <a:r>
                        <a:rPr lang="tr-TR" baseline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reaktif </a:t>
                      </a:r>
                      <a:r>
                        <a:rPr lang="tr-TR" baseline="0" dirty="0" err="1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trombositoz</a:t>
                      </a:r>
                      <a:r>
                        <a:rPr lang="tr-TR" baseline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sebeplerinin olmaması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r>
                        <a:rPr lang="tr-TR" sz="3200" dirty="0"/>
                        <a:t>    </a:t>
                      </a:r>
                      <a:r>
                        <a:rPr lang="tr-TR" sz="3200" dirty="0">
                          <a:solidFill>
                            <a:srgbClr val="002060"/>
                          </a:solidFill>
                          <a:latin typeface="+mn-lt"/>
                          <a:cs typeface="Calibri"/>
                        </a:rPr>
                        <a:t>˖</a:t>
                      </a:r>
                      <a:endParaRPr lang="tr-TR" sz="3200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6" name="5 Dikdörtgen"/>
          <p:cNvSpPr/>
          <p:nvPr/>
        </p:nvSpPr>
        <p:spPr>
          <a:xfrm>
            <a:off x="467544" y="6211669"/>
            <a:ext cx="80648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tr-TR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Tanı için dört </a:t>
            </a:r>
            <a:r>
              <a:rPr lang="tr-TR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major</a:t>
            </a:r>
            <a:r>
              <a:rPr lang="tr-TR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kriterin varlığı veya ilk üç </a:t>
            </a:r>
            <a:r>
              <a:rPr lang="tr-TR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major</a:t>
            </a:r>
            <a:r>
              <a:rPr lang="tr-TR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kriterle birlikte bir minör kriter varlığı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1 Başlık">
            <a:extLst>
              <a:ext uri="{FF2B5EF4-FFF2-40B4-BE49-F238E27FC236}">
                <a16:creationId xmlns:a16="http://schemas.microsoft.com/office/drawing/2014/main" id="{175B92A5-DF1D-E53A-8CB5-976634BC0D0C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pPr algn="l" eaLnBrk="1" hangingPunct="1"/>
            <a:r>
              <a:rPr lang="tr-TR" alt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Ayırıcı Tanı</a:t>
            </a:r>
          </a:p>
        </p:txBody>
      </p:sp>
      <p:sp>
        <p:nvSpPr>
          <p:cNvPr id="11267" name="2 İçerik Yer Tutucusu">
            <a:extLst>
              <a:ext uri="{FF2B5EF4-FFF2-40B4-BE49-F238E27FC236}">
                <a16:creationId xmlns:a16="http://schemas.microsoft.com/office/drawing/2014/main" id="{5046CF13-326E-3A6D-B21D-EC3661130962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eaLnBrk="1" hangingPunct="1"/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İzole </a:t>
            </a:r>
            <a:r>
              <a:rPr lang="tr-TR" alt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trombositozların</a:t>
            </a: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çoğu reaktiftir. &lt;%10 primer hematolojik bozukluğa bağlıdır.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tr-TR" altLang="tr-TR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ET, PV, PMF ve KML bulguları birbirine karışabilir.</a:t>
            </a:r>
          </a:p>
          <a:p>
            <a:pPr eaLnBrk="1" hangingPunct="1">
              <a:buFont typeface="Arial" panose="020B0604020202020204" pitchFamily="34" charset="0"/>
              <a:buNone/>
            </a:pPr>
            <a:endParaRPr lang="tr-TR" altLang="tr-TR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eaLnBrk="1" hangingPunct="1"/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tanısı reaktif </a:t>
            </a:r>
            <a:r>
              <a:rPr lang="tr-TR" alt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trombositoz</a:t>
            </a: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ve diğer </a:t>
            </a:r>
            <a:r>
              <a:rPr lang="tr-TR" alt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MPN’lar</a:t>
            </a:r>
            <a:r>
              <a:rPr lang="tr-TR" alt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dışlanarak konabilir.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325" name="Group 133">
            <a:extLst>
              <a:ext uri="{FF2B5EF4-FFF2-40B4-BE49-F238E27FC236}">
                <a16:creationId xmlns:a16="http://schemas.microsoft.com/office/drawing/2014/main" id="{181F63A5-977D-C915-FCAC-36ACAA6AD930}"/>
              </a:ext>
            </a:extLst>
          </p:cNvPr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317433365"/>
              </p:ext>
            </p:extLst>
          </p:nvPr>
        </p:nvGraphicFramePr>
        <p:xfrm>
          <a:off x="395288" y="333375"/>
          <a:ext cx="8353425" cy="6178551"/>
        </p:xfrm>
        <a:graphic>
          <a:graphicData uri="http://schemas.openxmlformats.org/drawingml/2006/table">
            <a:tbl>
              <a:tblPr/>
              <a:tblGrid>
                <a:gridCol w="41783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75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Psödotrombositoz</a:t>
                      </a:r>
                      <a:endParaRPr kumimoji="0" lang="tr-TR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Reaktif </a:t>
                      </a:r>
                      <a:r>
                        <a:rPr kumimoji="0" lang="tr-TR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Trombositoz</a:t>
                      </a:r>
                      <a:endParaRPr kumimoji="0" lang="tr-TR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kumimoji="0" lang="tr-TR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Şistosit</a:t>
                      </a:r>
                      <a:endParaRPr kumimoji="0" lang="tr-TR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Akut stres, fizik yorgunluk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60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Akut lösemi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İnflamasyon: RA, İBH…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  <a:r>
                        <a:rPr kumimoji="0" lang="tr-TR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Kryoglobülinemi</a:t>
                      </a:r>
                      <a:endParaRPr kumimoji="0" lang="tr-TR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Enfeksiyonlar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Mikroorganizma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Kanserler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Aşırı </a:t>
                      </a:r>
                      <a:r>
                        <a:rPr kumimoji="0" lang="tr-TR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mikrositoz</a:t>
                      </a:r>
                      <a:endParaRPr kumimoji="0" lang="tr-TR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Akut kanamalar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2-MPN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Akut hemoliz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60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</a:t>
                      </a:r>
                      <a:r>
                        <a:rPr kumimoji="0" lang="tr-TR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Esansiyel</a:t>
                      </a:r>
                      <a:r>
                        <a:rPr kumimoji="0" lang="tr-T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tr-TR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trombositemi</a:t>
                      </a:r>
                      <a:endParaRPr kumimoji="0" lang="tr-TR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Demir eksikliği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</a:t>
                      </a:r>
                      <a:r>
                        <a:rPr kumimoji="0" lang="tr-TR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Polisitemia</a:t>
                      </a:r>
                      <a:r>
                        <a:rPr kumimoji="0" lang="tr-T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tr-TR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vera</a:t>
                      </a:r>
                      <a:endParaRPr kumimoji="0" lang="tr-TR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Splenektomi</a:t>
                      </a:r>
                      <a:endParaRPr kumimoji="0" lang="tr-TR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</a:t>
                      </a:r>
                      <a:r>
                        <a:rPr kumimoji="0" lang="tr-TR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Myelofibrozis</a:t>
                      </a:r>
                      <a:endParaRPr kumimoji="0" lang="tr-TR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Rebound</a:t>
                      </a:r>
                      <a:r>
                        <a:rPr kumimoji="0" lang="tr-T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kumimoji="0" lang="tr-TR" sz="2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trombositoz</a:t>
                      </a:r>
                      <a:endParaRPr kumimoji="0" lang="tr-TR" sz="2000" b="0" i="0" u="none" strike="noStrike" cap="none" normalizeH="0" baseline="0" dirty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561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KML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tr-TR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Cerrahi girişimler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Başlık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>
            <a:normAutofit/>
          </a:bodyPr>
          <a:lstStyle/>
          <a:p>
            <a:r>
              <a:rPr lang="tr-TR" sz="32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ET’de</a:t>
            </a:r>
            <a:r>
              <a:rPr lang="tr-TR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risk gruplarının tayini</a:t>
            </a:r>
            <a:br>
              <a:rPr lang="tr-TR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tr-TR" sz="32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Revised</a:t>
            </a:r>
            <a:r>
              <a:rPr lang="tr-TR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IPSET-</a:t>
            </a:r>
            <a:r>
              <a:rPr lang="tr-TR" sz="32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thrombosis</a:t>
            </a:r>
            <a:endParaRPr lang="tr-TR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7" name="6 İçerik Yer Tutucusu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4293741"/>
              </p:ext>
            </p:extLst>
          </p:nvPr>
        </p:nvGraphicFramePr>
        <p:xfrm>
          <a:off x="539552" y="1628800"/>
          <a:ext cx="8147248" cy="448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736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736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r>
                        <a:rPr lang="tr-TR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Çok düşük</a:t>
                      </a:r>
                    </a:p>
                    <a:p>
                      <a:endParaRPr lang="tr-TR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tr-TR" dirty="0" err="1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Tromboz</a:t>
                      </a:r>
                      <a:r>
                        <a:rPr lang="tr-TR" baseline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öyküsü yok</a:t>
                      </a:r>
                    </a:p>
                    <a:p>
                      <a:r>
                        <a:rPr lang="tr-TR" baseline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Yaş≤60,</a:t>
                      </a:r>
                    </a:p>
                    <a:p>
                      <a:r>
                        <a:rPr lang="tr-TR" baseline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JAK2 negatif</a:t>
                      </a:r>
                      <a:endParaRPr lang="tr-TR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r>
                        <a:rPr lang="tr-TR" b="1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Düşük</a:t>
                      </a:r>
                    </a:p>
                    <a:p>
                      <a:endParaRPr lang="tr-TR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r-TR" dirty="0">
                        <a:solidFill>
                          <a:srgbClr val="00206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b="1" dirty="0" err="1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Tromboz</a:t>
                      </a:r>
                      <a:r>
                        <a:rPr lang="tr-TR" b="1" baseline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öyküsü yok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b="1" baseline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Yaş≤60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b="1" baseline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JAK2 pozitif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 dirty="0"/>
                    </a:p>
                    <a:p>
                      <a:r>
                        <a:rPr lang="tr-TR" b="1" dirty="0" err="1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İntermediate</a:t>
                      </a:r>
                      <a:endParaRPr lang="tr-TR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  <a:p>
                      <a:endParaRPr lang="tr-TR" dirty="0">
                        <a:solidFill>
                          <a:schemeClr val="bg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r-TR" dirty="0">
                        <a:solidFill>
                          <a:srgbClr val="C0000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b="1" dirty="0" err="1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Tromboz</a:t>
                      </a:r>
                      <a:r>
                        <a:rPr lang="tr-TR" b="1" baseline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öyküsü yok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b="1" baseline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Yaş &gt;60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b="1" baseline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JAK2 negatif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tr-TR" dirty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tr-TR" b="1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Yüksek</a:t>
                      </a:r>
                    </a:p>
                    <a:p>
                      <a:endParaRPr lang="tr-TR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r-TR" b="1" dirty="0">
                        <a:solidFill>
                          <a:srgbClr val="00206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b="1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Tromboz</a:t>
                      </a:r>
                      <a:r>
                        <a:rPr lang="tr-TR" b="1" baseline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 öyküsü var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b="1" baseline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Yaş&gt;60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b="1" baseline="0" dirty="0">
                          <a:solidFill>
                            <a:srgbClr val="002060"/>
                          </a:solidFill>
                          <a:latin typeface="Arial" pitchFamily="34" charset="0"/>
                          <a:cs typeface="Arial" pitchFamily="34" charset="0"/>
                        </a:rPr>
                        <a:t>JAK2 pozitif</a:t>
                      </a:r>
                      <a:endParaRPr lang="tr-TR" b="1" dirty="0">
                        <a:solidFill>
                          <a:srgbClr val="00206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869160"/>
            <a:ext cx="3846513" cy="16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Yuvarlatılmış Dikdörtgen"/>
          <p:cNvSpPr/>
          <p:nvPr/>
        </p:nvSpPr>
        <p:spPr>
          <a:xfrm>
            <a:off x="1403648" y="1700808"/>
            <a:ext cx="5904656" cy="26642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Tedavi hedefi</a:t>
            </a:r>
          </a:p>
          <a:p>
            <a:pPr algn="ctr"/>
            <a:endParaRPr lang="tr-TR" sz="32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tr-TR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Trombotik</a:t>
            </a:r>
            <a:r>
              <a:rPr lang="tr-TR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ve </a:t>
            </a:r>
            <a:r>
              <a:rPr lang="tr-TR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hemorajik</a:t>
            </a:r>
            <a:r>
              <a:rPr lang="tr-TR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komplikasyonların önlenmesi</a:t>
            </a:r>
          </a:p>
          <a:p>
            <a:endParaRPr lang="tr-TR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tr-TR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Semptomların baskılanması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Yüksek risk grubunda tedavi</a:t>
            </a:r>
          </a:p>
        </p:txBody>
      </p:sp>
      <p:graphicFrame>
        <p:nvGraphicFramePr>
          <p:cNvPr id="5" name="4 İçerik Yer Tutucusu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1439076"/>
              </p:ext>
            </p:extLst>
          </p:nvPr>
        </p:nvGraphicFramePr>
        <p:xfrm>
          <a:off x="395536" y="1124744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5 Yuvarlatılmış Dikdörtgen"/>
          <p:cNvSpPr/>
          <p:nvPr/>
        </p:nvSpPr>
        <p:spPr>
          <a:xfrm>
            <a:off x="1115616" y="5589240"/>
            <a:ext cx="6984776" cy="792088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Hedef </a:t>
            </a:r>
            <a:r>
              <a:rPr lang="tr-TR" sz="24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plt</a:t>
            </a:r>
            <a:r>
              <a:rPr lang="tr-TR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düzeyi: 100-400 x 10 </a:t>
            </a:r>
            <a:r>
              <a:rPr lang="tr-TR" sz="2400" baseline="30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9 </a:t>
            </a:r>
            <a:r>
              <a:rPr lang="tr-TR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/L</a:t>
            </a:r>
          </a:p>
          <a:p>
            <a:pPr algn="ctr"/>
            <a:r>
              <a:rPr lang="tr-TR" sz="2400" baseline="30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tr-TR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Yüksek  risk grubunda tedavi</a:t>
            </a:r>
          </a:p>
        </p:txBody>
      </p:sp>
      <p:graphicFrame>
        <p:nvGraphicFramePr>
          <p:cNvPr id="5" name="4 İçerik Yer Tutucusu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3 Diyagram"/>
          <p:cNvGraphicFramePr/>
          <p:nvPr/>
        </p:nvGraphicFramePr>
        <p:xfrm>
          <a:off x="971600" y="1397000"/>
          <a:ext cx="6648400" cy="4768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24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İntermediate</a:t>
            </a:r>
            <a:r>
              <a:rPr lang="tr-TR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risk grubunda tedavi</a:t>
            </a:r>
          </a:p>
        </p:txBody>
      </p:sp>
      <p:graphicFrame>
        <p:nvGraphicFramePr>
          <p:cNvPr id="5" name="4 İçerik Yer Tutucusu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4" name="3 Diyagram"/>
          <p:cNvGraphicFramePr/>
          <p:nvPr/>
        </p:nvGraphicFramePr>
        <p:xfrm>
          <a:off x="971600" y="1397000"/>
          <a:ext cx="6648400" cy="47683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Düşük risk grubunda tedavi</a:t>
            </a:r>
            <a:endParaRPr lang="tr-TR" sz="2800" dirty="0"/>
          </a:p>
        </p:txBody>
      </p:sp>
      <p:graphicFrame>
        <p:nvGraphicFramePr>
          <p:cNvPr id="4" name="3 İçerik Yer Tutucusu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941246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B49D6D4-E8C6-6F92-18AE-0EFA07D29991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pPr algn="l"/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Öğrenim hedefleri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A7A0E15-EDAA-44A4-0B74-218219B85D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8316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Esansiyel </a:t>
            </a:r>
            <a:r>
              <a:rPr lang="tr-TR" sz="2800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trombositemili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hastaların klinik ve laboratuvar bulgularını bilir.</a:t>
            </a:r>
          </a:p>
          <a:p>
            <a:pPr>
              <a:lnSpc>
                <a:spcPct val="150000"/>
              </a:lnSpc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Tanı kriterlerini bilir.</a:t>
            </a:r>
          </a:p>
          <a:p>
            <a:pPr>
              <a:lnSpc>
                <a:spcPct val="150000"/>
              </a:lnSpc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Reaktif trombosit yüksekliği sebeplerini sayar.</a:t>
            </a:r>
          </a:p>
          <a:p>
            <a:pPr>
              <a:lnSpc>
                <a:spcPct val="150000"/>
              </a:lnSpc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 gruplarını tanımlar. </a:t>
            </a:r>
          </a:p>
          <a:p>
            <a:pPr>
              <a:lnSpc>
                <a:spcPct val="150000"/>
              </a:lnSpc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Risk grubuna göre tedaviyi planlar.</a:t>
            </a:r>
          </a:p>
          <a:p>
            <a:pPr>
              <a:lnSpc>
                <a:spcPct val="150000"/>
              </a:lnSpc>
            </a:pP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Tedavide kullanılan ilaçları bilir.</a:t>
            </a:r>
          </a:p>
        </p:txBody>
      </p:sp>
    </p:spTree>
    <p:extLst>
      <p:ext uri="{BB962C8B-B14F-4D97-AF65-F5344CB8AC3E}">
        <p14:creationId xmlns:p14="http://schemas.microsoft.com/office/powerpoint/2010/main" val="5215321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28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Cok</a:t>
            </a:r>
            <a:r>
              <a:rPr lang="tr-T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düşük risk grubunda tedavi</a:t>
            </a:r>
          </a:p>
        </p:txBody>
      </p:sp>
      <p:graphicFrame>
        <p:nvGraphicFramePr>
          <p:cNvPr id="7" name="6 Diyagram"/>
          <p:cNvGraphicFramePr/>
          <p:nvPr>
            <p:extLst>
              <p:ext uri="{D42A27DB-BD31-4B8C-83A1-F6EECF244321}">
                <p14:modId xmlns:p14="http://schemas.microsoft.com/office/powerpoint/2010/main" val="1217274354"/>
              </p:ext>
            </p:extLst>
          </p:nvPr>
        </p:nvGraphicFramePr>
        <p:xfrm>
          <a:off x="899592" y="1484784"/>
          <a:ext cx="6816080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CAN AKDOĞAN\Desktop\Ekran Alıntısı risk grubu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189" y="708424"/>
            <a:ext cx="9007621" cy="54411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57B4689-72D0-AB2F-C1D3-6818DC353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4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Antiplatelet tedavi</a:t>
            </a:r>
            <a:endParaRPr lang="tr-TR" dirty="0"/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715CB098-E941-50FD-51B2-533EA7A1FCAA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r>
              <a:rPr lang="tr-TR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Düşük doz aspirin- 81-100 mg</a:t>
            </a:r>
          </a:p>
          <a:p>
            <a:pPr marL="0" indent="0">
              <a:buNone/>
            </a:pPr>
            <a:r>
              <a:rPr lang="tr-TR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	</a:t>
            </a:r>
            <a:r>
              <a:rPr lang="tr-TR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Kazanılmış </a:t>
            </a:r>
            <a:r>
              <a:rPr lang="tr-TR" sz="32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vW</a:t>
            </a:r>
            <a:r>
              <a:rPr lang="tr-TR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hastalığı durumunda  (</a:t>
            </a:r>
            <a:r>
              <a:rPr lang="tr-TR" sz="32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ristosetin</a:t>
            </a:r>
            <a:r>
              <a:rPr lang="tr-TR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kofaktör aktivitesi ˂30) kanama riski nedeniyle aspirin başlanmamalıdır.</a:t>
            </a:r>
          </a:p>
          <a:p>
            <a:r>
              <a:rPr lang="tr-TR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Günde iki kez aspirin</a:t>
            </a:r>
          </a:p>
          <a:p>
            <a:pPr marL="0" indent="0">
              <a:buNone/>
            </a:pPr>
            <a:r>
              <a:rPr lang="tr-TR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- Günde bir kez aspirin tedavisi ile vazomotor semptomların devam etmesi</a:t>
            </a:r>
          </a:p>
          <a:p>
            <a:pPr marL="0" indent="0">
              <a:buNone/>
            </a:pPr>
            <a:r>
              <a:rPr lang="tr-TR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- JAK2 pozitifliği ve KV risk faktörleri varlığında</a:t>
            </a:r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9847298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28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Sitoredüktif</a:t>
            </a:r>
            <a:r>
              <a:rPr lang="tr-T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tedavi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buNone/>
            </a:pPr>
            <a:r>
              <a:rPr lang="tr-TR" sz="32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Hidroksiüre</a:t>
            </a:r>
            <a:endParaRPr lang="tr-TR" sz="32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tr-TR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40 yaşın üstündeki hastalar için</a:t>
            </a:r>
            <a:endParaRPr lang="tr-TR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tr-T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Başlangıç dozu 15mg/kg/g</a:t>
            </a:r>
          </a:p>
          <a:p>
            <a:r>
              <a:rPr lang="tr-T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Oral ülser, cilt döküntüsü, </a:t>
            </a:r>
            <a:r>
              <a:rPr lang="tr-TR" sz="28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hiperpigmentasyon</a:t>
            </a:r>
            <a:r>
              <a:rPr lang="tr-T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tırnak değişiklikleri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28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Sitoredüktif</a:t>
            </a:r>
            <a:r>
              <a:rPr lang="tr-T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tedavi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32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Anagralide</a:t>
            </a:r>
            <a:r>
              <a:rPr lang="tr-TR" sz="3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tr-TR" b="1" dirty="0"/>
          </a:p>
          <a:p>
            <a:r>
              <a:rPr lang="tr-T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Oral </a:t>
            </a:r>
            <a:r>
              <a:rPr lang="tr-TR" sz="28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imidazoquinazoline</a:t>
            </a:r>
            <a:r>
              <a:rPr lang="tr-T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sz="28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derivesidir</a:t>
            </a:r>
            <a:r>
              <a:rPr lang="tr-T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r>
              <a:rPr lang="tr-TR" sz="28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Platelet</a:t>
            </a:r>
            <a:r>
              <a:rPr lang="tr-T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siklik AMP </a:t>
            </a:r>
            <a:r>
              <a:rPr lang="tr-TR" sz="28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fosfodiesteraz</a:t>
            </a:r>
            <a:r>
              <a:rPr lang="tr-T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aktivitesini </a:t>
            </a:r>
            <a:r>
              <a:rPr lang="tr-TR" sz="28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inhibe</a:t>
            </a:r>
            <a:r>
              <a:rPr lang="tr-T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eder.</a:t>
            </a:r>
          </a:p>
          <a:p>
            <a:r>
              <a:rPr lang="tr-T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Başlangıç dozu 0,5 mg, günde 2-4 kez, 1-4 mg/g</a:t>
            </a:r>
          </a:p>
          <a:p>
            <a:r>
              <a:rPr lang="tr-TR" sz="28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Vazodilatatör</a:t>
            </a:r>
            <a:r>
              <a:rPr lang="tr-T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etki ile baş ağrısı, çarpıntı, sıvı </a:t>
            </a:r>
            <a:r>
              <a:rPr lang="tr-TR" sz="28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retansiyonu</a:t>
            </a:r>
            <a:endParaRPr lang="tr-TR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28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Sitoredüktif</a:t>
            </a:r>
            <a:r>
              <a:rPr lang="tr-T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tedavi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idx="1"/>
          </p:nvPr>
        </p:nvSpPr>
        <p:spPr>
          <a:xfrm>
            <a:off x="457200" y="1600200"/>
            <a:ext cx="8363272" cy="4525963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tr-TR" sz="3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sz="32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40 yaş altı hastalar ve hamilelerde</a:t>
            </a:r>
          </a:p>
          <a:p>
            <a:pPr marL="0" indent="0">
              <a:buNone/>
            </a:pPr>
            <a:r>
              <a:rPr lang="tr-TR" sz="3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İnterferon alfa</a:t>
            </a:r>
            <a:endParaRPr lang="tr-T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tr-TR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 milyon ünite/</a:t>
            </a:r>
            <a:r>
              <a:rPr lang="tr-TR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sc</a:t>
            </a:r>
            <a:r>
              <a:rPr lang="tr-TR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haftada 3 kez</a:t>
            </a:r>
          </a:p>
          <a:p>
            <a:endParaRPr lang="tr-TR" dirty="0"/>
          </a:p>
          <a:p>
            <a:pPr marL="0" indent="0">
              <a:buNone/>
            </a:pPr>
            <a:r>
              <a:rPr lang="tr-TR" sz="32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Pegylated</a:t>
            </a:r>
            <a:r>
              <a:rPr lang="tr-TR" sz="32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interferon  </a:t>
            </a:r>
            <a:endParaRPr lang="tr-TR" dirty="0"/>
          </a:p>
          <a:p>
            <a:r>
              <a:rPr lang="tr-TR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45mcg/</a:t>
            </a:r>
            <a:r>
              <a:rPr lang="tr-TR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hf</a:t>
            </a:r>
            <a:r>
              <a:rPr lang="tr-TR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sc</a:t>
            </a:r>
            <a:r>
              <a:rPr lang="tr-TR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ilk iki hafta, </a:t>
            </a:r>
            <a:r>
              <a:rPr lang="tr-TR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max</a:t>
            </a:r>
            <a:r>
              <a:rPr lang="tr-TR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180 </a:t>
            </a:r>
            <a:r>
              <a:rPr lang="tr-TR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mcg</a:t>
            </a:r>
            <a:r>
              <a:rPr lang="tr-TR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tr-TR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hf</a:t>
            </a:r>
            <a:endParaRPr lang="tr-TR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Diğer tedavi yaklaşımları</a:t>
            </a:r>
          </a:p>
        </p:txBody>
      </p:sp>
      <p:sp>
        <p:nvSpPr>
          <p:cNvPr id="4" name="3 İçerik Yer Tutucusu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85313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tr-TR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Diğer ilaçlar:</a:t>
            </a:r>
          </a:p>
          <a:p>
            <a:r>
              <a:rPr lang="tr-TR" sz="30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Busulfan</a:t>
            </a:r>
            <a:r>
              <a:rPr lang="tr-TR" sz="3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: 2-4 mg/g</a:t>
            </a:r>
          </a:p>
          <a:p>
            <a:r>
              <a:rPr lang="tr-TR" sz="30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Pipobroman</a:t>
            </a:r>
            <a:r>
              <a:rPr lang="tr-TR" sz="3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: 0,8-1.0 mg/kg/g</a:t>
            </a:r>
          </a:p>
          <a:p>
            <a:r>
              <a:rPr lang="tr-TR" sz="3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32P</a:t>
            </a:r>
          </a:p>
          <a:p>
            <a:r>
              <a:rPr lang="tr-TR" sz="30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Ruxolitinib</a:t>
            </a:r>
            <a:endParaRPr lang="tr-TR" sz="3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tr-TR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Plateletferez</a:t>
            </a:r>
            <a:r>
              <a:rPr lang="tr-TR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tr-TR" dirty="0"/>
          </a:p>
          <a:p>
            <a:r>
              <a:rPr lang="tr-TR" sz="3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Ciddi veya hayatı tehdit eden organ </a:t>
            </a:r>
            <a:r>
              <a:rPr lang="tr-TR" sz="30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disfonksiyonu</a:t>
            </a:r>
            <a:endParaRPr lang="tr-TR" sz="30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tr-TR" sz="3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Kazanılmış </a:t>
            </a:r>
            <a:r>
              <a:rPr lang="tr-TR" sz="30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vW</a:t>
            </a:r>
            <a:r>
              <a:rPr lang="tr-TR" sz="3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hastalığına bağlı kanama</a:t>
            </a:r>
          </a:p>
          <a:p>
            <a:endParaRPr lang="tr-TR" dirty="0"/>
          </a:p>
          <a:p>
            <a:endParaRPr lang="tr-TR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Gebelik durumunda tedavi</a:t>
            </a:r>
          </a:p>
        </p:txBody>
      </p:sp>
      <p:sp>
        <p:nvSpPr>
          <p:cNvPr id="6" name="2 İçerik Yer Tutucusu"/>
          <p:cNvSpPr txBox="1">
            <a:spLocks/>
          </p:cNvSpPr>
          <p:nvPr/>
        </p:nvSpPr>
        <p:spPr>
          <a:xfrm>
            <a:off x="487423" y="1556792"/>
            <a:ext cx="8229600" cy="45259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tr-T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		</a:t>
            </a: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Çok düşük ve düşük risk grubunda düşük doz aspirin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       Yüksek risk grubunda IFN-</a:t>
            </a:r>
            <a:r>
              <a:rPr kumimoji="0" lang="el-GR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α</a:t>
            </a: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, </a:t>
            </a:r>
            <a:r>
              <a:rPr kumimoji="0" lang="tr-TR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peg</a:t>
            </a: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-IFN-</a:t>
            </a:r>
            <a:r>
              <a:rPr kumimoji="0" lang="el-GR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α</a:t>
            </a: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Aşırı </a:t>
            </a:r>
            <a:r>
              <a:rPr lang="tr-TR" sz="28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trombositoz</a:t>
            </a:r>
            <a:endParaRPr lang="tr-TR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2 İçerik Yer Tutucusu"/>
          <p:cNvSpPr txBox="1">
            <a:spLocks/>
          </p:cNvSpPr>
          <p:nvPr/>
        </p:nvSpPr>
        <p:spPr>
          <a:xfrm>
            <a:off x="457200" y="1484784"/>
            <a:ext cx="8229600" cy="45259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tr-T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		</a:t>
            </a: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Platelet sayısı risk sınıflaması yapılırken artık kullanılmıyor.</a:t>
            </a:r>
          </a:p>
          <a:p>
            <a:pPr marL="342900" lvl="0" indent="-342900">
              <a:spcBef>
                <a:spcPct val="20000"/>
              </a:spcBef>
            </a:pP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</a:t>
            </a:r>
          </a:p>
          <a:p>
            <a:pPr marL="342900" lvl="0" indent="-342900">
              <a:spcBef>
                <a:spcPct val="20000"/>
              </a:spcBef>
            </a:pPr>
            <a:r>
              <a:rPr lang="tr-T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</a:t>
            </a: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tr-TR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Plt</a:t>
            </a: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&gt; </a:t>
            </a:r>
            <a:r>
              <a:rPr lang="tr-T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1.000 X 10</a:t>
            </a:r>
            <a:r>
              <a:rPr lang="tr-TR" sz="2800" baseline="30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9 </a:t>
            </a:r>
            <a:r>
              <a:rPr lang="tr-T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/L </a:t>
            </a: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iken aspirin tedavisinden kaçınılmalı.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     </a:t>
            </a:r>
            <a:r>
              <a:rPr kumimoji="0" lang="tr-TR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Plt</a:t>
            </a: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&gt; 1.500- 2.000 X 10</a:t>
            </a:r>
            <a:r>
              <a:rPr kumimoji="0" lang="tr-TR" sz="2800" b="0" i="0" u="none" strike="noStrike" kern="120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9 </a:t>
            </a: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/L</a:t>
            </a:r>
            <a:r>
              <a:rPr kumimoji="0" lang="tr-TR" sz="2800" b="0" i="0" u="none" strike="noStrike" kern="1200" cap="none" spc="0" normalizeH="0" baseline="3000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</a:t>
            </a: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tr-TR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sitoredüktif</a:t>
            </a: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tedavi başlayan klinikler mevcut.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tr-T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tr-T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Başlık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Cerrahi </a:t>
            </a:r>
          </a:p>
        </p:txBody>
      </p:sp>
      <p:sp>
        <p:nvSpPr>
          <p:cNvPr id="6" name="2 İçerik Yer Tutucusu"/>
          <p:cNvSpPr txBox="1">
            <a:spLocks/>
          </p:cNvSpPr>
          <p:nvPr/>
        </p:nvSpPr>
        <p:spPr>
          <a:xfrm>
            <a:off x="539552" y="1450295"/>
            <a:ext cx="8229600" cy="45259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tr-T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Aspirin tedavisinin </a:t>
            </a:r>
            <a:r>
              <a:rPr lang="tr-T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cerrahi öncesi kesilmesi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tr-T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endParaRPr kumimoji="0" lang="tr-TR" sz="2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lvl="0" indent="-342900">
              <a:spcBef>
                <a:spcPct val="20000"/>
              </a:spcBef>
            </a:pP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   </a:t>
            </a:r>
            <a:r>
              <a:rPr kumimoji="0" lang="tr-TR" sz="2800" b="0" i="0" u="none" strike="noStrike" kern="1200" cap="none" spc="0" normalizeH="0" baseline="0" noProof="0" dirty="0" err="1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Plt</a:t>
            </a: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Calibri"/>
                <a:cs typeface="Calibri"/>
              </a:rPr>
              <a:t>˂</a:t>
            </a:r>
            <a:r>
              <a:rPr kumimoji="0" lang="tr-TR" sz="2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lang="tr-T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1.000 X 10 </a:t>
            </a:r>
            <a:r>
              <a:rPr lang="tr-TR" sz="2800" baseline="300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9 </a:t>
            </a:r>
            <a:r>
              <a:rPr lang="tr-T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/L olması</a:t>
            </a:r>
            <a:endParaRPr kumimoji="0" lang="tr-TR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63F17C8-D235-40DB-3BE4-3CEAA44ED58B}"/>
              </a:ext>
            </a:extLst>
          </p:cNvPr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pPr algn="l"/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Tanım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8692CAB-29BF-B095-5778-561A047B88B8}"/>
              </a:ext>
            </a:extLst>
          </p:cNvPr>
          <p:cNvSpPr>
            <a:spLocks noGrp="1"/>
          </p:cNvSpPr>
          <p:nvPr>
            <p:ph idx="1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tr-TR" b="0" i="0" dirty="0">
                <a:effectLst/>
                <a:latin typeface="SF-Pro-Text"/>
              </a:rPr>
              <a:t>	</a:t>
            </a:r>
            <a:r>
              <a:rPr lang="tr-TR" sz="28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Esansiyel </a:t>
            </a:r>
            <a:r>
              <a:rPr lang="tr-TR" sz="2800" b="0" i="0" dirty="0" err="1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trombositemi</a:t>
            </a:r>
            <a:r>
              <a:rPr lang="tr-TR" sz="28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(ET),</a:t>
            </a:r>
            <a:r>
              <a:rPr lang="tr-TR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kemik iliğinde artmış trombosit üretimi sonucu, periferik kanda yüksek trombosit sayısı ile seyreden </a:t>
            </a:r>
            <a:r>
              <a:rPr lang="tr-TR" sz="2800" b="0" i="0" dirty="0">
                <a:solidFill>
                  <a:srgbClr val="00206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klonal bir kök hücre hastalığıdır.</a:t>
            </a:r>
            <a:endParaRPr lang="tr-TR" sz="28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66838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Başlık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9" name="8 İçerik Yer Tutucusu"/>
          <p:cNvSpPr>
            <a:spLocks noGrp="1"/>
          </p:cNvSpPr>
          <p:nvPr>
            <p:ph idx="1"/>
          </p:nvPr>
        </p:nvSpPr>
        <p:spPr>
          <a:xfrm>
            <a:off x="500034" y="785794"/>
            <a:ext cx="8229600" cy="5883566"/>
          </a:xfrm>
          <a:ln>
            <a:noFill/>
          </a:ln>
        </p:spPr>
        <p:txBody>
          <a:bodyPr>
            <a:noAutofit/>
          </a:bodyPr>
          <a:lstStyle/>
          <a:p>
            <a:pPr>
              <a:buNone/>
            </a:pPr>
            <a:r>
              <a:rPr lang="tr-TR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</a:t>
            </a:r>
          </a:p>
          <a:p>
            <a:pPr>
              <a:buNone/>
            </a:pPr>
            <a:r>
              <a:rPr lang="tr-TR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- Daha yüksek lökosit ve hemoglobin</a:t>
            </a:r>
          </a:p>
          <a:p>
            <a:pPr>
              <a:buNone/>
            </a:pPr>
            <a:r>
              <a:rPr lang="tr-TR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- </a:t>
            </a:r>
            <a:r>
              <a:rPr lang="tr-TR" sz="24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Tromboz</a:t>
            </a:r>
            <a:r>
              <a:rPr lang="tr-TR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risk artışı    </a:t>
            </a:r>
          </a:p>
          <a:p>
            <a:pPr>
              <a:buNone/>
            </a:pPr>
            <a:r>
              <a:rPr lang="tr-TR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- Post- ET MF  riski düşük</a:t>
            </a:r>
          </a:p>
          <a:p>
            <a:endParaRPr lang="tr-TR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tr-TR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tr-TR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- Genç yaş, erkek cinsiyet</a:t>
            </a:r>
          </a:p>
          <a:p>
            <a:pPr marL="360000">
              <a:buNone/>
            </a:pPr>
            <a:r>
              <a:rPr lang="tr-TR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- Daha yüksek </a:t>
            </a:r>
            <a:r>
              <a:rPr lang="tr-TR" sz="24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plt</a:t>
            </a:r>
            <a:r>
              <a:rPr lang="tr-TR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sayısı, daha düşük lökosit sayısı ve hemoglobin</a:t>
            </a:r>
          </a:p>
          <a:p>
            <a:pPr marL="360000">
              <a:buNone/>
            </a:pPr>
            <a:r>
              <a:rPr lang="tr-TR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- </a:t>
            </a:r>
            <a:r>
              <a:rPr lang="tr-TR" sz="24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Trombotik</a:t>
            </a:r>
            <a:r>
              <a:rPr lang="tr-TR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olay riski düşük</a:t>
            </a:r>
          </a:p>
          <a:p>
            <a:pPr marL="360000">
              <a:buNone/>
            </a:pPr>
            <a:endParaRPr lang="tr-TR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60000">
              <a:buNone/>
            </a:pPr>
            <a:endParaRPr lang="tr-TR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360000">
              <a:buNone/>
            </a:pPr>
            <a:r>
              <a:rPr lang="tr-TR" sz="24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  - Post- ET MF riski yüksek</a:t>
            </a:r>
          </a:p>
          <a:p>
            <a:pPr>
              <a:buNone/>
            </a:pPr>
            <a:endParaRPr lang="tr-TR" sz="24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tr-TR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4" name="3 Yuvarlatılmış Dikdörtgen"/>
          <p:cNvSpPr/>
          <p:nvPr/>
        </p:nvSpPr>
        <p:spPr>
          <a:xfrm>
            <a:off x="539552" y="404664"/>
            <a:ext cx="7200800" cy="792088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tr-TR" sz="28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r>
              <a:rPr lang="tr-T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JAK2V617F, %</a:t>
            </a:r>
            <a:r>
              <a:rPr lang="tr-TR" sz="28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60</a:t>
            </a:r>
          </a:p>
          <a:p>
            <a:endParaRPr lang="tr-TR" sz="2800" dirty="0">
              <a:solidFill>
                <a:srgbClr val="002060"/>
              </a:solidFill>
            </a:endParaRPr>
          </a:p>
        </p:txBody>
      </p:sp>
      <p:sp>
        <p:nvSpPr>
          <p:cNvPr id="5" name="4 Yuvarlatılmış Dikdörtgen"/>
          <p:cNvSpPr/>
          <p:nvPr/>
        </p:nvSpPr>
        <p:spPr>
          <a:xfrm>
            <a:off x="539552" y="2636912"/>
            <a:ext cx="7200800" cy="7200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sz="28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Calreticulin</a:t>
            </a:r>
            <a:r>
              <a:rPr lang="tr-T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(CALR:19p13.2), % 23</a:t>
            </a:r>
            <a:endParaRPr lang="tr-TR" sz="2800" dirty="0">
              <a:solidFill>
                <a:srgbClr val="002060"/>
              </a:solidFill>
            </a:endParaRPr>
          </a:p>
        </p:txBody>
      </p:sp>
      <p:sp>
        <p:nvSpPr>
          <p:cNvPr id="6" name="5 Yuvarlatılmış Dikdörtgen"/>
          <p:cNvSpPr/>
          <p:nvPr/>
        </p:nvSpPr>
        <p:spPr>
          <a:xfrm>
            <a:off x="611560" y="5157192"/>
            <a:ext cx="7128792" cy="864096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tr-TR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tr-T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MPL (</a:t>
            </a:r>
            <a:r>
              <a:rPr lang="tr-TR" sz="28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myeloproliferative</a:t>
            </a:r>
            <a:r>
              <a:rPr lang="tr-T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sz="28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leukemia</a:t>
            </a:r>
            <a:r>
              <a:rPr lang="tr-T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sz="28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virus</a:t>
            </a:r>
            <a:r>
              <a:rPr lang="tr-T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sz="2800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oncogene</a:t>
            </a:r>
            <a:r>
              <a:rPr lang="tr-T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; 1p34), %4</a:t>
            </a:r>
          </a:p>
          <a:p>
            <a:pPr>
              <a:buNone/>
            </a:pPr>
            <a:r>
              <a:rPr lang="tr-TR" sz="2800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R\Desktop\et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844824"/>
            <a:ext cx="2952750" cy="218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Yuvarlatılmış Dikdörtgen"/>
          <p:cNvSpPr/>
          <p:nvPr/>
        </p:nvSpPr>
        <p:spPr>
          <a:xfrm>
            <a:off x="1187624" y="4221088"/>
            <a:ext cx="1944216" cy="1440160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K/E  2:1</a:t>
            </a:r>
          </a:p>
        </p:txBody>
      </p:sp>
      <p:sp>
        <p:nvSpPr>
          <p:cNvPr id="4" name="3 Yuvarlatılmış Dikdörtgen"/>
          <p:cNvSpPr/>
          <p:nvPr/>
        </p:nvSpPr>
        <p:spPr>
          <a:xfrm>
            <a:off x="5940152" y="4221088"/>
            <a:ext cx="1944216" cy="144016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b="1" dirty="0">
                <a:latin typeface="Arial" pitchFamily="34" charset="0"/>
                <a:cs typeface="Arial" pitchFamily="34" charset="0"/>
              </a:rPr>
              <a:t>60 y</a:t>
            </a:r>
          </a:p>
          <a:p>
            <a:r>
              <a:rPr lang="tr-TR" b="1" dirty="0">
                <a:latin typeface="Arial" pitchFamily="34" charset="0"/>
                <a:cs typeface="Arial" pitchFamily="34" charset="0"/>
              </a:rPr>
              <a:t>%10  ˂ 40 y</a:t>
            </a:r>
          </a:p>
          <a:p>
            <a:r>
              <a:rPr lang="tr-TR" b="1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13983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R\Desktop\et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3718" y="2186572"/>
            <a:ext cx="1019175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R\Desktop\et6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6183" y="2213253"/>
            <a:ext cx="1095375" cy="1440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R\Desktop\et7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8369" y="2213253"/>
            <a:ext cx="1047750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Users\R\Desktop\et8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3562" y="2186572"/>
            <a:ext cx="1047750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Users\R\Desktop\et9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4565" y="4005064"/>
            <a:ext cx="1028700" cy="1519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C:\Users\R\Desktop\et10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4045" y="4104704"/>
            <a:ext cx="1000125" cy="149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Yuvarlatılmış Dikdörtgen"/>
          <p:cNvSpPr/>
          <p:nvPr/>
        </p:nvSpPr>
        <p:spPr>
          <a:xfrm>
            <a:off x="1115616" y="3284984"/>
            <a:ext cx="1368152" cy="43204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sz="14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BAŞĞARISI</a:t>
            </a:r>
            <a:endParaRPr lang="tr-TR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8 Yuvarlatılmış Dikdörtgen"/>
          <p:cNvSpPr/>
          <p:nvPr/>
        </p:nvSpPr>
        <p:spPr>
          <a:xfrm>
            <a:off x="2754627" y="3140968"/>
            <a:ext cx="1512168" cy="576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sz="14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GÖRME BOZUKLUĞU</a:t>
            </a:r>
            <a:endParaRPr lang="tr-TR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9 Yuvarlatılmış Dikdörtgen"/>
          <p:cNvSpPr/>
          <p:nvPr/>
        </p:nvSpPr>
        <p:spPr>
          <a:xfrm>
            <a:off x="4572000" y="3248634"/>
            <a:ext cx="1440160" cy="43204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sz="14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YORGUNLUK</a:t>
            </a:r>
            <a:endParaRPr lang="tr-TR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10 Yuvarlatılmış Dikdörtgen"/>
          <p:cNvSpPr/>
          <p:nvPr/>
        </p:nvSpPr>
        <p:spPr>
          <a:xfrm>
            <a:off x="6324402" y="3140968"/>
            <a:ext cx="1800200" cy="576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sz="14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ERİTROMELALJİ</a:t>
            </a:r>
            <a:endParaRPr lang="tr-TR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11 Yuvarlatılmış Dikdörtgen"/>
          <p:cNvSpPr/>
          <p:nvPr/>
        </p:nvSpPr>
        <p:spPr>
          <a:xfrm>
            <a:off x="2587786" y="4977888"/>
            <a:ext cx="1656184" cy="648072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sz="14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PARMAKLARDA SOĞUKLUK MORARMA</a:t>
            </a:r>
            <a:endParaRPr lang="tr-TR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12 Yuvarlatılmış Dikdörtgen"/>
          <p:cNvSpPr/>
          <p:nvPr/>
        </p:nvSpPr>
        <p:spPr>
          <a:xfrm>
            <a:off x="4719650" y="5056656"/>
            <a:ext cx="1800200" cy="576064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sz="1400" b="1" dirty="0">
                <a:solidFill>
                  <a:srgbClr val="00B0F0"/>
                </a:solidFill>
                <a:latin typeface="Arial" pitchFamily="34" charset="0"/>
                <a:cs typeface="Arial" pitchFamily="34" charset="0"/>
              </a:rPr>
              <a:t>SPLENOMEGALİ</a:t>
            </a:r>
            <a:endParaRPr lang="tr-TR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Dikdörtgen 1">
            <a:extLst>
              <a:ext uri="{FF2B5EF4-FFF2-40B4-BE49-F238E27FC236}">
                <a16:creationId xmlns:a16="http://schemas.microsoft.com/office/drawing/2014/main" id="{45DDD329-03D7-538D-B43B-3B17777EAB55}"/>
              </a:ext>
            </a:extLst>
          </p:cNvPr>
          <p:cNvSpPr/>
          <p:nvPr/>
        </p:nvSpPr>
        <p:spPr>
          <a:xfrm>
            <a:off x="1115616" y="548680"/>
            <a:ext cx="6696744" cy="13239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Vakaların %50’si asemptomatiktir. Semptomatik olan hastalar vazomotor semptom olarak adlandırılan aşağıdaki klinik bulgular veya tromboz ve kanama gibi bulgular ile başvururlar.</a:t>
            </a:r>
          </a:p>
        </p:txBody>
      </p:sp>
    </p:spTree>
    <p:extLst>
      <p:ext uri="{BB962C8B-B14F-4D97-AF65-F5344CB8AC3E}">
        <p14:creationId xmlns:p14="http://schemas.microsoft.com/office/powerpoint/2010/main" val="4287356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Dörtlü Ok"/>
          <p:cNvSpPr/>
          <p:nvPr/>
        </p:nvSpPr>
        <p:spPr>
          <a:xfrm>
            <a:off x="3059832" y="1988840"/>
            <a:ext cx="2664296" cy="2520280"/>
          </a:xfrm>
          <a:prstGeom prst="quad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4" name="3 Yuvarlatılmış Dikdörtgen"/>
          <p:cNvSpPr/>
          <p:nvPr/>
        </p:nvSpPr>
        <p:spPr>
          <a:xfrm>
            <a:off x="2555776" y="332656"/>
            <a:ext cx="3672408" cy="144016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Venöz</a:t>
            </a:r>
            <a:r>
              <a:rPr lang="tr-T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tromboz</a:t>
            </a:r>
            <a:endParaRPr lang="tr-TR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tr-TR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DVT</a:t>
            </a:r>
          </a:p>
          <a:p>
            <a:pPr>
              <a:buFont typeface="Arial" pitchFamily="34" charset="0"/>
              <a:buChar char="•"/>
            </a:pPr>
            <a:r>
              <a:rPr lang="tr-TR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Pulmoner</a:t>
            </a:r>
            <a:r>
              <a:rPr lang="tr-TR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emboli</a:t>
            </a:r>
            <a:endParaRPr lang="tr-TR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tr-TR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Splanknik</a:t>
            </a:r>
            <a:r>
              <a:rPr lang="tr-TR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ven</a:t>
            </a:r>
            <a:r>
              <a:rPr lang="tr-TR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trombozu</a:t>
            </a:r>
            <a:endParaRPr lang="tr-TR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tr-TR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Süperior</a:t>
            </a:r>
            <a:r>
              <a:rPr lang="tr-TR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sagittal</a:t>
            </a:r>
            <a:r>
              <a:rPr lang="tr-TR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ven</a:t>
            </a:r>
            <a:r>
              <a:rPr lang="tr-TR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trombozu</a:t>
            </a:r>
            <a:endParaRPr lang="tr-TR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4 Yuvarlatılmış Dikdörtgen"/>
          <p:cNvSpPr/>
          <p:nvPr/>
        </p:nvSpPr>
        <p:spPr>
          <a:xfrm>
            <a:off x="2555776" y="4653136"/>
            <a:ext cx="3816424" cy="1440160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Arteryel</a:t>
            </a:r>
            <a:r>
              <a:rPr lang="tr-T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tromboz</a:t>
            </a:r>
            <a:endParaRPr lang="tr-TR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tr-TR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Myokard</a:t>
            </a:r>
            <a:r>
              <a:rPr lang="tr-TR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infarktüsü</a:t>
            </a:r>
            <a:endParaRPr lang="tr-TR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tr-TR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Geçici </a:t>
            </a:r>
            <a:r>
              <a:rPr lang="tr-TR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iskemik</a:t>
            </a:r>
            <a:r>
              <a:rPr lang="tr-TR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atak</a:t>
            </a:r>
          </a:p>
          <a:p>
            <a:pPr>
              <a:buFont typeface="Arial" pitchFamily="34" charset="0"/>
              <a:buChar char="•"/>
            </a:pPr>
            <a:r>
              <a:rPr lang="tr-TR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Serebral</a:t>
            </a:r>
            <a:r>
              <a:rPr lang="tr-TR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tr-TR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vasküler</a:t>
            </a:r>
            <a:r>
              <a:rPr lang="tr-TR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olay</a:t>
            </a:r>
          </a:p>
        </p:txBody>
      </p:sp>
      <p:sp>
        <p:nvSpPr>
          <p:cNvPr id="6" name="5 Yuvarlatılmış Dikdörtgen"/>
          <p:cNvSpPr/>
          <p:nvPr/>
        </p:nvSpPr>
        <p:spPr>
          <a:xfrm>
            <a:off x="6084168" y="2348880"/>
            <a:ext cx="2520280" cy="165618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 err="1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Progresyon</a:t>
            </a:r>
            <a:endParaRPr lang="tr-TR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tr-TR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Myelofibrozis</a:t>
            </a:r>
            <a:endParaRPr lang="tr-TR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tr-TR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Akut </a:t>
            </a:r>
            <a:r>
              <a:rPr lang="tr-TR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myeloid</a:t>
            </a:r>
            <a:r>
              <a:rPr lang="tr-TR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lösemi</a:t>
            </a:r>
          </a:p>
        </p:txBody>
      </p:sp>
      <p:sp>
        <p:nvSpPr>
          <p:cNvPr id="7" name="6 Yuvarlatılmış Dikdörtgen"/>
          <p:cNvSpPr/>
          <p:nvPr/>
        </p:nvSpPr>
        <p:spPr>
          <a:xfrm>
            <a:off x="323528" y="2348880"/>
            <a:ext cx="2520280" cy="1584176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b="1" dirty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Kanama</a:t>
            </a:r>
          </a:p>
          <a:p>
            <a:pPr>
              <a:buFont typeface="Arial" pitchFamily="34" charset="0"/>
              <a:buChar char="•"/>
            </a:pPr>
            <a:r>
              <a:rPr lang="tr-TR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Kazanılmış </a:t>
            </a:r>
            <a:r>
              <a:rPr lang="tr-TR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Von</a:t>
            </a:r>
            <a:r>
              <a:rPr lang="tr-TR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tr-TR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Willebrand</a:t>
            </a:r>
            <a:r>
              <a:rPr lang="tr-TR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sendromu</a:t>
            </a:r>
          </a:p>
          <a:p>
            <a:pPr>
              <a:buFont typeface="Arial" pitchFamily="34" charset="0"/>
              <a:buChar char="•"/>
            </a:pPr>
            <a:r>
              <a:rPr lang="tr-TR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tr-TR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Trombosit</a:t>
            </a:r>
            <a:r>
              <a:rPr lang="tr-TR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fonksiyon bozukluğu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17F68D1F-841B-1D0A-B809-4D6A71334C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613"/>
            <a:ext cx="5867400" cy="187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5">
            <a:extLst>
              <a:ext uri="{FF2B5EF4-FFF2-40B4-BE49-F238E27FC236}">
                <a16:creationId xmlns:a16="http://schemas.microsoft.com/office/drawing/2014/main" id="{146F1794-A4DC-4F19-5720-3E7C3D07CC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13100"/>
            <a:ext cx="6516688" cy="292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 Box 6">
            <a:extLst>
              <a:ext uri="{FF2B5EF4-FFF2-40B4-BE49-F238E27FC236}">
                <a16:creationId xmlns:a16="http://schemas.microsoft.com/office/drawing/2014/main" id="{0199A73A-A479-83EF-597B-0D981020EA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1863" y="836613"/>
            <a:ext cx="2952750" cy="23083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altLang="tr-TR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1-Şekil bozukluğu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altLang="tr-TR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2-Spontan agregasyon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altLang="tr-TR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3-Lökositlerle agregasyon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altLang="tr-TR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4-Glikoprotein ekspresyon azalması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altLang="tr-TR" sz="18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5-Edinsel depo hastalığı</a:t>
            </a:r>
          </a:p>
        </p:txBody>
      </p:sp>
      <p:sp>
        <p:nvSpPr>
          <p:cNvPr id="9221" name="Text Box 8">
            <a:extLst>
              <a:ext uri="{FF2B5EF4-FFF2-40B4-BE49-F238E27FC236}">
                <a16:creationId xmlns:a16="http://schemas.microsoft.com/office/drawing/2014/main" id="{0075EDE6-349A-1281-A649-2AEA1D56D3C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3850" y="260350"/>
            <a:ext cx="8496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tr-TR" altLang="tr-TR" sz="200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Trombositlerde oluşan anormallikler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R\Desktop\et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005064"/>
            <a:ext cx="3019425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2 Yuvarlatılmış Dikdörtgen"/>
          <p:cNvSpPr/>
          <p:nvPr/>
        </p:nvSpPr>
        <p:spPr>
          <a:xfrm>
            <a:off x="1115616" y="1340768"/>
            <a:ext cx="7128792" cy="25202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tr-TR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Yaşam süresi : 20 yıl</a:t>
            </a:r>
          </a:p>
          <a:p>
            <a:r>
              <a:rPr lang="tr-TR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</a:t>
            </a:r>
            <a:r>
              <a:rPr lang="tr-TR" sz="20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Lösemik</a:t>
            </a:r>
            <a:r>
              <a:rPr lang="tr-TR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transformasyon: % 2,1-5,3</a:t>
            </a:r>
          </a:p>
          <a:p>
            <a:r>
              <a:rPr lang="tr-TR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      </a:t>
            </a:r>
            <a:r>
              <a:rPr lang="tr-TR" sz="2000" b="1" dirty="0" err="1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Fibrotik</a:t>
            </a:r>
            <a:r>
              <a:rPr lang="tr-TR" sz="2000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transformasyon: % 4-11</a:t>
            </a:r>
          </a:p>
        </p:txBody>
      </p:sp>
    </p:spTree>
    <p:extLst>
      <p:ext uri="{BB962C8B-B14F-4D97-AF65-F5344CB8AC3E}">
        <p14:creationId xmlns:p14="http://schemas.microsoft.com/office/powerpoint/2010/main" val="3788138820"/>
      </p:ext>
    </p:extLst>
  </p:cSld>
  <p:clrMapOvr>
    <a:masterClrMapping/>
  </p:clrMapOvr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solidFill>
            <a:schemeClr val="tx1"/>
          </a:solidFill>
          <a:round/>
          <a:headEnd/>
          <a:tailEnd/>
        </a:ln>
      </a:spPr>
      <a:bodyPr/>
      <a:lstStyle>
        <a:defPPr>
          <a:defRPr dirty="0"/>
        </a:defPPr>
      </a:lstStyle>
    </a:spDef>
  </a:objectDefaults>
  <a:extraClrSchemeLst/>
</a:theme>
</file>

<file path=ppt/theme/theme3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1625</TotalTime>
  <Words>1030</Words>
  <Application>Microsoft Office PowerPoint</Application>
  <PresentationFormat>Ekran Gösterisi (4:3)</PresentationFormat>
  <Paragraphs>244</Paragraphs>
  <Slides>29</Slides>
  <Notes>1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2</vt:i4>
      </vt:variant>
      <vt:variant>
        <vt:lpstr>Slayt Başlıkları</vt:lpstr>
      </vt:variant>
      <vt:variant>
        <vt:i4>29</vt:i4>
      </vt:variant>
    </vt:vector>
  </HeadingPairs>
  <TitlesOfParts>
    <vt:vector size="36" baseType="lpstr">
      <vt:lpstr>Aptos</vt:lpstr>
      <vt:lpstr>Arial</vt:lpstr>
      <vt:lpstr>Calibri</vt:lpstr>
      <vt:lpstr>Comic Sans MS</vt:lpstr>
      <vt:lpstr>SF-Pro-Text</vt:lpstr>
      <vt:lpstr>Ofis Teması</vt:lpstr>
      <vt:lpstr>1_Ofis Teması</vt:lpstr>
      <vt:lpstr>Esansiyel Trombositemi </vt:lpstr>
      <vt:lpstr>Öğrenim hedefleri</vt:lpstr>
      <vt:lpstr>Tanım</vt:lpstr>
      <vt:lpstr>PowerPoint Sunusu</vt:lpstr>
      <vt:lpstr>PowerPoint Sunusu</vt:lpstr>
      <vt:lpstr>PowerPoint Sunusu</vt:lpstr>
      <vt:lpstr>PowerPoint Sunusu</vt:lpstr>
      <vt:lpstr>PowerPoint Sunusu</vt:lpstr>
      <vt:lpstr>PowerPoint Sunusu</vt:lpstr>
      <vt:lpstr>Laboratuvar</vt:lpstr>
      <vt:lpstr>ET için 2016 DSÖ tanı kriterleri</vt:lpstr>
      <vt:lpstr>Ayırıcı Tanı</vt:lpstr>
      <vt:lpstr>PowerPoint Sunusu</vt:lpstr>
      <vt:lpstr>ET’de risk gruplarının tayini Revised IPSET-thrombosis</vt:lpstr>
      <vt:lpstr>PowerPoint Sunusu</vt:lpstr>
      <vt:lpstr>Yüksek risk grubunda tedavi</vt:lpstr>
      <vt:lpstr>Yüksek  risk grubunda tedavi</vt:lpstr>
      <vt:lpstr>İntermediate risk grubunda tedavi</vt:lpstr>
      <vt:lpstr>Düşük risk grubunda tedavi</vt:lpstr>
      <vt:lpstr>Cok düşük risk grubunda tedavi</vt:lpstr>
      <vt:lpstr>PowerPoint Sunusu</vt:lpstr>
      <vt:lpstr>Antiplatelet tedavi</vt:lpstr>
      <vt:lpstr>Sitoredüktif tedavi</vt:lpstr>
      <vt:lpstr>Sitoredüktif tedavi</vt:lpstr>
      <vt:lpstr>Sitoredüktif tedavi</vt:lpstr>
      <vt:lpstr>Diğer tedavi yaklaşımları</vt:lpstr>
      <vt:lpstr>Gebelik durumunda tedavi</vt:lpstr>
      <vt:lpstr>Aşırı trombositoz</vt:lpstr>
      <vt:lpstr>Cerrahi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Esansiyel Trombositemi</dc:title>
  <dc:creator>CAN AKDOĞAN</dc:creator>
  <cp:lastModifiedBy>Remzi Adnan Akdoğan</cp:lastModifiedBy>
  <cp:revision>113</cp:revision>
  <dcterms:created xsi:type="dcterms:W3CDTF">2018-08-12T13:45:10Z</dcterms:created>
  <dcterms:modified xsi:type="dcterms:W3CDTF">2025-04-30T11:38:42Z</dcterms:modified>
</cp:coreProperties>
</file>