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6"/>
  </p:notesMasterIdLst>
  <p:sldIdLst>
    <p:sldId id="256" r:id="rId2"/>
    <p:sldId id="430" r:id="rId3"/>
    <p:sldId id="488" r:id="rId4"/>
    <p:sldId id="259" r:id="rId5"/>
    <p:sldId id="473" r:id="rId6"/>
    <p:sldId id="261" r:id="rId7"/>
    <p:sldId id="358" r:id="rId8"/>
    <p:sldId id="432" r:id="rId9"/>
    <p:sldId id="433" r:id="rId10"/>
    <p:sldId id="431" r:id="rId11"/>
    <p:sldId id="361" r:id="rId12"/>
    <p:sldId id="362" r:id="rId13"/>
    <p:sldId id="363" r:id="rId14"/>
    <p:sldId id="365" r:id="rId15"/>
    <p:sldId id="366" r:id="rId16"/>
    <p:sldId id="367" r:id="rId17"/>
    <p:sldId id="371" r:id="rId18"/>
    <p:sldId id="346" r:id="rId19"/>
    <p:sldId id="477" r:id="rId20"/>
    <p:sldId id="368" r:id="rId21"/>
    <p:sldId id="450" r:id="rId22"/>
    <p:sldId id="455" r:id="rId23"/>
    <p:sldId id="349" r:id="rId24"/>
    <p:sldId id="372" r:id="rId25"/>
    <p:sldId id="350" r:id="rId26"/>
    <p:sldId id="351" r:id="rId27"/>
    <p:sldId id="373" r:id="rId28"/>
    <p:sldId id="374" r:id="rId29"/>
    <p:sldId id="375" r:id="rId30"/>
    <p:sldId id="376" r:id="rId31"/>
    <p:sldId id="377" r:id="rId32"/>
    <p:sldId id="378" r:id="rId33"/>
    <p:sldId id="379" r:id="rId34"/>
    <p:sldId id="380" r:id="rId35"/>
    <p:sldId id="381" r:id="rId36"/>
    <p:sldId id="382" r:id="rId37"/>
    <p:sldId id="383" r:id="rId38"/>
    <p:sldId id="449" r:id="rId39"/>
    <p:sldId id="434" r:id="rId40"/>
    <p:sldId id="386" r:id="rId41"/>
    <p:sldId id="387" r:id="rId42"/>
    <p:sldId id="389" r:id="rId43"/>
    <p:sldId id="435" r:id="rId44"/>
    <p:sldId id="436" r:id="rId45"/>
    <p:sldId id="478" r:id="rId46"/>
    <p:sldId id="392" r:id="rId47"/>
    <p:sldId id="437" r:id="rId48"/>
    <p:sldId id="479" r:id="rId49"/>
    <p:sldId id="394" r:id="rId50"/>
    <p:sldId id="438" r:id="rId51"/>
    <p:sldId id="439" r:id="rId52"/>
    <p:sldId id="440" r:id="rId53"/>
    <p:sldId id="441" r:id="rId54"/>
    <p:sldId id="442" r:id="rId55"/>
    <p:sldId id="452" r:id="rId56"/>
    <p:sldId id="480" r:id="rId57"/>
    <p:sldId id="451" r:id="rId58"/>
    <p:sldId id="400" r:id="rId59"/>
    <p:sldId id="407" r:id="rId60"/>
    <p:sldId id="414" r:id="rId61"/>
    <p:sldId id="421" r:id="rId62"/>
    <p:sldId id="448" r:id="rId63"/>
    <p:sldId id="487" r:id="rId64"/>
    <p:sldId id="354" r:id="rId65"/>
    <p:sldId id="355" r:id="rId66"/>
    <p:sldId id="423" r:id="rId67"/>
    <p:sldId id="424" r:id="rId68"/>
    <p:sldId id="425" r:id="rId69"/>
    <p:sldId id="483" r:id="rId70"/>
    <p:sldId id="426" r:id="rId71"/>
    <p:sldId id="484" r:id="rId72"/>
    <p:sldId id="352" r:id="rId73"/>
    <p:sldId id="353" r:id="rId74"/>
    <p:sldId id="356" r:id="rId75"/>
    <p:sldId id="331" r:id="rId76"/>
    <p:sldId id="357" r:id="rId77"/>
    <p:sldId id="427" r:id="rId78"/>
    <p:sldId id="463" r:id="rId79"/>
    <p:sldId id="461" r:id="rId80"/>
    <p:sldId id="467" r:id="rId81"/>
    <p:sldId id="460" r:id="rId82"/>
    <p:sldId id="469" r:id="rId83"/>
    <p:sldId id="457" r:id="rId84"/>
    <p:sldId id="458" r:id="rId85"/>
    <p:sldId id="464" r:id="rId86"/>
    <p:sldId id="470" r:id="rId87"/>
    <p:sldId id="471" r:id="rId88"/>
    <p:sldId id="459" r:id="rId89"/>
    <p:sldId id="465" r:id="rId90"/>
    <p:sldId id="462" r:id="rId91"/>
    <p:sldId id="468" r:id="rId92"/>
    <p:sldId id="466" r:id="rId93"/>
    <p:sldId id="456" r:id="rId94"/>
    <p:sldId id="474" r:id="rId9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Orta Stil 2 - Vurgu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Orta Stil 2 - Vurgu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FD4443E-F989-4FC4-A0C8-D5A2AF1F390B}" styleName="Koyu Stil 1 - Vurgu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75" autoAdjust="0"/>
  </p:normalViewPr>
  <p:slideViewPr>
    <p:cSldViewPr>
      <p:cViewPr varScale="1">
        <p:scale>
          <a:sx n="56" d="100"/>
          <a:sy n="56" d="100"/>
        </p:scale>
        <p:origin x="268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D686D-DDB2-46D3-A108-B2B742136C4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2789261C-251E-4D2D-9D73-2775A11AF8A4}">
      <dgm:prSet phldrT="[Metin]" custT="1"/>
      <dgm:spPr>
        <a:solidFill>
          <a:srgbClr val="7030A0"/>
        </a:solidFill>
      </dgm:spPr>
      <dgm:t>
        <a:bodyPr/>
        <a:lstStyle/>
        <a:p>
          <a:r>
            <a:rPr lang="tr-TR" sz="1400" dirty="0">
              <a:latin typeface="Comic Sans MS" pitchFamily="66" charset="0"/>
            </a:rPr>
            <a:t>Anemi </a:t>
          </a:r>
          <a:endParaRPr lang="tr-TR" sz="1400" dirty="0"/>
        </a:p>
      </dgm:t>
    </dgm:pt>
    <dgm:pt modelId="{39783D8E-3BCE-4E6F-9E45-BAC53B43C860}" type="parTrans" cxnId="{619F3641-0216-4EA3-9C9A-9E77C1CE7E22}">
      <dgm:prSet/>
      <dgm:spPr/>
      <dgm:t>
        <a:bodyPr/>
        <a:lstStyle/>
        <a:p>
          <a:endParaRPr lang="tr-TR"/>
        </a:p>
      </dgm:t>
    </dgm:pt>
    <dgm:pt modelId="{3B0D4FBE-E0B0-4E8D-A819-D12190FF43BC}" type="sibTrans" cxnId="{619F3641-0216-4EA3-9C9A-9E77C1CE7E22}">
      <dgm:prSet/>
      <dgm:spPr/>
      <dgm:t>
        <a:bodyPr/>
        <a:lstStyle/>
        <a:p>
          <a:endParaRPr lang="tr-TR"/>
        </a:p>
      </dgm:t>
    </dgm:pt>
    <dgm:pt modelId="{9DAC33C3-E38D-40CF-8E19-C0C0DF070536}">
      <dgm:prSet phldrT="[Metin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tr-TR" sz="1400" dirty="0" err="1">
              <a:latin typeface="Comic Sans MS" pitchFamily="66" charset="0"/>
            </a:rPr>
            <a:t>Retikülosit</a:t>
          </a:r>
          <a:r>
            <a:rPr lang="tr-TR" sz="1400" dirty="0">
              <a:latin typeface="Comic Sans MS" pitchFamily="66" charset="0"/>
            </a:rPr>
            <a:t> sayısı</a:t>
          </a:r>
          <a:endParaRPr lang="tr-TR" sz="1400" dirty="0"/>
        </a:p>
      </dgm:t>
    </dgm:pt>
    <dgm:pt modelId="{07DE4517-1037-4AF6-AAB8-C1696F9EB562}" type="parTrans" cxnId="{6D6C01A3-1980-4350-AD1B-89472F15ABC5}">
      <dgm:prSet/>
      <dgm:spPr/>
      <dgm:t>
        <a:bodyPr/>
        <a:lstStyle/>
        <a:p>
          <a:endParaRPr lang="tr-TR"/>
        </a:p>
      </dgm:t>
    </dgm:pt>
    <dgm:pt modelId="{EA5AC2DC-6448-4A0F-83BD-70CACA51BD93}" type="sibTrans" cxnId="{6D6C01A3-1980-4350-AD1B-89472F15ABC5}">
      <dgm:prSet/>
      <dgm:spPr/>
      <dgm:t>
        <a:bodyPr/>
        <a:lstStyle/>
        <a:p>
          <a:endParaRPr lang="tr-TR"/>
        </a:p>
      </dgm:t>
    </dgm:pt>
    <dgm:pt modelId="{D9A865D5-9DA8-4B37-BF99-431DC4BD58FC}">
      <dgm:prSet phldrT="[Metin]" custT="1"/>
      <dgm:spPr>
        <a:solidFill>
          <a:srgbClr val="00B050"/>
        </a:solidFill>
      </dgm:spPr>
      <dgm:t>
        <a:bodyPr/>
        <a:lstStyle/>
        <a:p>
          <a:r>
            <a:rPr lang="tr-TR" sz="1600" dirty="0">
              <a:latin typeface="Comic Sans MS" pitchFamily="66" charset="0"/>
            </a:rPr>
            <a:t>Azalmış</a:t>
          </a:r>
          <a:endParaRPr lang="tr-TR" sz="1600" dirty="0"/>
        </a:p>
      </dgm:t>
    </dgm:pt>
    <dgm:pt modelId="{68444B2B-D856-4DD1-B807-3E47A55782D0}" type="parTrans" cxnId="{F3F1B8ED-E8E7-4638-BB3E-05E2521C2218}">
      <dgm:prSet/>
      <dgm:spPr/>
      <dgm:t>
        <a:bodyPr/>
        <a:lstStyle/>
        <a:p>
          <a:endParaRPr lang="tr-TR"/>
        </a:p>
      </dgm:t>
    </dgm:pt>
    <dgm:pt modelId="{7F936E56-9454-4282-9D2C-5FCDB085D98A}" type="sibTrans" cxnId="{F3F1B8ED-E8E7-4638-BB3E-05E2521C2218}">
      <dgm:prSet/>
      <dgm:spPr/>
      <dgm:t>
        <a:bodyPr/>
        <a:lstStyle/>
        <a:p>
          <a:endParaRPr lang="tr-TR"/>
        </a:p>
      </dgm:t>
    </dgm:pt>
    <dgm:pt modelId="{76977948-7173-4C94-B9B5-BC540B871FFF}">
      <dgm:prSet phldrT="[Metin]" custT="1"/>
      <dgm:spPr>
        <a:solidFill>
          <a:srgbClr val="FFC000"/>
        </a:solidFill>
      </dgm:spPr>
      <dgm:t>
        <a:bodyPr/>
        <a:lstStyle/>
        <a:p>
          <a:r>
            <a:rPr lang="tr-TR" sz="1200" dirty="0">
              <a:latin typeface="Comic Sans MS" pitchFamily="66" charset="0"/>
            </a:rPr>
            <a:t>Kanama</a:t>
          </a:r>
        </a:p>
        <a:p>
          <a:r>
            <a:rPr lang="tr-TR" sz="1200" dirty="0" err="1">
              <a:latin typeface="Comic Sans MS" pitchFamily="66" charset="0"/>
            </a:rPr>
            <a:t>Hemoliz</a:t>
          </a:r>
          <a:endParaRPr lang="tr-TR" sz="1200" dirty="0">
            <a:latin typeface="Comic Sans MS" pitchFamily="66" charset="0"/>
          </a:endParaRPr>
        </a:p>
      </dgm:t>
    </dgm:pt>
    <dgm:pt modelId="{7F6DA602-9E46-4951-ABE9-EF10E2765E16}" type="parTrans" cxnId="{EE528C42-4848-480C-ABBD-1D6B5A800D9C}">
      <dgm:prSet/>
      <dgm:spPr/>
      <dgm:t>
        <a:bodyPr/>
        <a:lstStyle/>
        <a:p>
          <a:endParaRPr lang="tr-TR"/>
        </a:p>
      </dgm:t>
    </dgm:pt>
    <dgm:pt modelId="{1AD0614D-5361-4A60-87B8-F0633BC2DEF3}" type="sibTrans" cxnId="{EE528C42-4848-480C-ABBD-1D6B5A800D9C}">
      <dgm:prSet/>
      <dgm:spPr/>
      <dgm:t>
        <a:bodyPr/>
        <a:lstStyle/>
        <a:p>
          <a:endParaRPr lang="tr-TR"/>
        </a:p>
      </dgm:t>
    </dgm:pt>
    <dgm:pt modelId="{FE163B0B-7519-4E4B-AC22-EDD970CDB2B5}">
      <dgm:prSet phldrT="[Metin]" custT="1"/>
      <dgm:spPr>
        <a:solidFill>
          <a:srgbClr val="92D050"/>
        </a:solidFill>
      </dgm:spPr>
      <dgm:t>
        <a:bodyPr/>
        <a:lstStyle/>
        <a:p>
          <a:r>
            <a:rPr lang="tr-TR" sz="1200" dirty="0">
              <a:latin typeface="Comic Sans MS" pitchFamily="66" charset="0"/>
            </a:rPr>
            <a:t>WBC ve </a:t>
          </a:r>
          <a:r>
            <a:rPr lang="tr-TR" sz="1200" dirty="0" err="1">
              <a:latin typeface="Comic Sans MS" pitchFamily="66" charset="0"/>
            </a:rPr>
            <a:t>platelet</a:t>
          </a:r>
          <a:r>
            <a:rPr lang="tr-TR" sz="1200" dirty="0">
              <a:latin typeface="Comic Sans MS" pitchFamily="66" charset="0"/>
            </a:rPr>
            <a:t> değerlerinde de sorun var</a:t>
          </a:r>
          <a:endParaRPr lang="tr-TR" sz="1200" dirty="0"/>
        </a:p>
      </dgm:t>
    </dgm:pt>
    <dgm:pt modelId="{FC4BDAC0-D01D-46FC-BF04-822333F896CD}" type="parTrans" cxnId="{D5552AEE-2D44-406A-AB15-299311A33417}">
      <dgm:prSet/>
      <dgm:spPr/>
      <dgm:t>
        <a:bodyPr/>
        <a:lstStyle/>
        <a:p>
          <a:endParaRPr lang="tr-TR"/>
        </a:p>
      </dgm:t>
    </dgm:pt>
    <dgm:pt modelId="{D44C5823-74B5-4F8B-92D9-4DB6FD883EB1}" type="sibTrans" cxnId="{D5552AEE-2D44-406A-AB15-299311A33417}">
      <dgm:prSet/>
      <dgm:spPr/>
      <dgm:t>
        <a:bodyPr/>
        <a:lstStyle/>
        <a:p>
          <a:endParaRPr lang="tr-TR"/>
        </a:p>
      </dgm:t>
    </dgm:pt>
    <dgm:pt modelId="{359FDDC6-F3A5-4A89-983D-2BB626B4EBCC}">
      <dgm:prSet phldrT="[Metin]" custT="1"/>
      <dgm:spPr>
        <a:solidFill>
          <a:srgbClr val="92D050"/>
        </a:solidFill>
      </dgm:spPr>
      <dgm:t>
        <a:bodyPr/>
        <a:lstStyle/>
        <a:p>
          <a:r>
            <a:rPr lang="tr-TR" sz="1200" dirty="0">
              <a:latin typeface="Comic Sans MS" pitchFamily="66" charset="0"/>
            </a:rPr>
            <a:t>Kemik iliği incelemesi (</a:t>
          </a:r>
          <a:r>
            <a:rPr lang="tr-TR" sz="1200" dirty="0" err="1">
              <a:latin typeface="Comic Sans MS" pitchFamily="66" charset="0"/>
            </a:rPr>
            <a:t>megaloblastik</a:t>
          </a:r>
          <a:r>
            <a:rPr lang="tr-TR" sz="1200" dirty="0">
              <a:latin typeface="Comic Sans MS" pitchFamily="66" charset="0"/>
            </a:rPr>
            <a:t> anemi, </a:t>
          </a:r>
          <a:r>
            <a:rPr lang="tr-TR" sz="1200" dirty="0" err="1">
              <a:latin typeface="Comic Sans MS" pitchFamily="66" charset="0"/>
            </a:rPr>
            <a:t>aplastik</a:t>
          </a:r>
          <a:r>
            <a:rPr lang="tr-TR" sz="1200" dirty="0">
              <a:latin typeface="Comic Sans MS" pitchFamily="66" charset="0"/>
            </a:rPr>
            <a:t> anemi, </a:t>
          </a:r>
          <a:r>
            <a:rPr lang="tr-TR" sz="1200" dirty="0" err="1">
              <a:latin typeface="Comic Sans MS" pitchFamily="66" charset="0"/>
            </a:rPr>
            <a:t>myelodisplazi</a:t>
          </a:r>
          <a:r>
            <a:rPr lang="tr-TR" sz="1200" dirty="0">
              <a:latin typeface="Comic Sans MS" pitchFamily="66" charset="0"/>
            </a:rPr>
            <a:t>, hematolojik </a:t>
          </a:r>
          <a:r>
            <a:rPr lang="tr-TR" sz="1200" dirty="0" err="1">
              <a:latin typeface="Comic Sans MS" pitchFamily="66" charset="0"/>
            </a:rPr>
            <a:t>maligniteler</a:t>
          </a:r>
          <a:r>
            <a:rPr lang="tr-TR" sz="1200" dirty="0">
              <a:latin typeface="Comic Sans MS" pitchFamily="66" charset="0"/>
            </a:rPr>
            <a:t>)</a:t>
          </a:r>
          <a:endParaRPr lang="tr-TR" sz="1200" dirty="0"/>
        </a:p>
      </dgm:t>
    </dgm:pt>
    <dgm:pt modelId="{A434E550-AF91-47AB-A3B3-810E12BA963A}" type="parTrans" cxnId="{0AADB2BF-BB9F-46E9-969B-BD5BFD68727A}">
      <dgm:prSet/>
      <dgm:spPr/>
      <dgm:t>
        <a:bodyPr/>
        <a:lstStyle/>
        <a:p>
          <a:endParaRPr lang="tr-TR"/>
        </a:p>
      </dgm:t>
    </dgm:pt>
    <dgm:pt modelId="{E828032C-9525-4E20-8E72-BB166B1FC1CB}" type="sibTrans" cxnId="{0AADB2BF-BB9F-46E9-969B-BD5BFD68727A}">
      <dgm:prSet/>
      <dgm:spPr/>
      <dgm:t>
        <a:bodyPr/>
        <a:lstStyle/>
        <a:p>
          <a:endParaRPr lang="tr-TR"/>
        </a:p>
      </dgm:t>
    </dgm:pt>
    <dgm:pt modelId="{8810CCC4-5B15-4947-B32F-DE460E5EC588}">
      <dgm:prSet custT="1"/>
      <dgm:spPr>
        <a:solidFill>
          <a:srgbClr val="00B0F0"/>
        </a:solidFill>
      </dgm:spPr>
      <dgm:t>
        <a:bodyPr/>
        <a:lstStyle/>
        <a:p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Sadece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Hb</a:t>
          </a: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düşük</a:t>
          </a:r>
        </a:p>
      </dgm:t>
    </dgm:pt>
    <dgm:pt modelId="{7214A7BE-FADD-4808-A2DD-61BF9923E7FA}" type="parTrans" cxnId="{773C6876-3CD9-461D-9BFF-BFC24CFAEE60}">
      <dgm:prSet/>
      <dgm:spPr/>
      <dgm:t>
        <a:bodyPr/>
        <a:lstStyle/>
        <a:p>
          <a:endParaRPr lang="tr-TR"/>
        </a:p>
      </dgm:t>
    </dgm:pt>
    <dgm:pt modelId="{3E7C1D6B-52D4-4C64-9232-BCC6F08B531E}" type="sibTrans" cxnId="{773C6876-3CD9-461D-9BFF-BFC24CFAEE60}">
      <dgm:prSet/>
      <dgm:spPr/>
      <dgm:t>
        <a:bodyPr/>
        <a:lstStyle/>
        <a:p>
          <a:endParaRPr lang="tr-TR"/>
        </a:p>
      </dgm:t>
    </dgm:pt>
    <dgm:pt modelId="{7F1DD6A8-10CC-4FC0-AAA6-5028D566B345}">
      <dgm:prSet custT="1"/>
      <dgm:spPr>
        <a:solidFill>
          <a:srgbClr val="FFC000"/>
        </a:solidFill>
      </dgm:spPr>
      <dgm:t>
        <a:bodyPr/>
        <a:lstStyle/>
        <a:p>
          <a:r>
            <a:rPr lang="tr-TR" sz="1600" dirty="0">
              <a:solidFill>
                <a:schemeClr val="bg1"/>
              </a:solidFill>
              <a:latin typeface="Comic Sans MS" pitchFamily="66" charset="0"/>
            </a:rPr>
            <a:t>Artmış</a:t>
          </a:r>
        </a:p>
      </dgm:t>
    </dgm:pt>
    <dgm:pt modelId="{2C6F95C1-9801-41EB-9166-C57EED858569}" type="parTrans" cxnId="{C5D30D75-8E72-4037-95E4-4A6DEE2A24AC}">
      <dgm:prSet/>
      <dgm:spPr/>
      <dgm:t>
        <a:bodyPr/>
        <a:lstStyle/>
        <a:p>
          <a:endParaRPr lang="tr-TR"/>
        </a:p>
      </dgm:t>
    </dgm:pt>
    <dgm:pt modelId="{67749062-9673-4FF8-A6B1-53EA1A34CA0C}" type="sibTrans" cxnId="{C5D30D75-8E72-4037-95E4-4A6DEE2A24AC}">
      <dgm:prSet/>
      <dgm:spPr/>
      <dgm:t>
        <a:bodyPr/>
        <a:lstStyle/>
        <a:p>
          <a:endParaRPr lang="tr-TR"/>
        </a:p>
      </dgm:t>
    </dgm:pt>
    <dgm:pt modelId="{79B5C605-5FBE-4023-9BC3-B57855149E3D}">
      <dgm:prSet custT="1"/>
      <dgm:spPr>
        <a:solidFill>
          <a:srgbClr val="00B0F0"/>
        </a:solidFill>
      </dgm:spPr>
      <dgm:t>
        <a:bodyPr/>
        <a:lstStyle/>
        <a:p>
          <a:r>
            <a:rPr lang="tr-TR" sz="1800" dirty="0">
              <a:solidFill>
                <a:schemeClr val="bg1"/>
              </a:solidFill>
              <a:latin typeface="Comic Sans MS" pitchFamily="66" charset="0"/>
            </a:rPr>
            <a:t>MCV</a:t>
          </a:r>
        </a:p>
      </dgm:t>
    </dgm:pt>
    <dgm:pt modelId="{DDB5F2D8-B54A-463D-9846-446A9F71B5A0}" type="parTrans" cxnId="{9F4E6915-DE1B-417A-9D04-F3EDEFAC6D46}">
      <dgm:prSet/>
      <dgm:spPr/>
      <dgm:t>
        <a:bodyPr/>
        <a:lstStyle/>
        <a:p>
          <a:endParaRPr lang="tr-TR"/>
        </a:p>
      </dgm:t>
    </dgm:pt>
    <dgm:pt modelId="{DF2A32DC-A6D0-4DDA-89F0-FDC679D59A84}" type="sibTrans" cxnId="{9F4E6915-DE1B-417A-9D04-F3EDEFAC6D46}">
      <dgm:prSet/>
      <dgm:spPr/>
      <dgm:t>
        <a:bodyPr/>
        <a:lstStyle/>
        <a:p>
          <a:endParaRPr lang="tr-TR"/>
        </a:p>
      </dgm:t>
    </dgm:pt>
    <dgm:pt modelId="{B98B70A0-7D66-4EC8-B301-C8480E408A13}">
      <dgm:prSet custT="1"/>
      <dgm:spPr>
        <a:solidFill>
          <a:srgbClr val="FF0000"/>
        </a:solidFill>
      </dgm:spPr>
      <dgm:t>
        <a:bodyPr/>
        <a:lstStyle/>
        <a:p>
          <a:r>
            <a:rPr lang="tr-TR" sz="1400" dirty="0" err="1">
              <a:solidFill>
                <a:schemeClr val="bg1"/>
              </a:solidFill>
              <a:latin typeface="Comic Sans MS" pitchFamily="66" charset="0"/>
            </a:rPr>
            <a:t>Makrositik</a:t>
          </a:r>
          <a:endParaRPr lang="tr-TR" sz="1400" dirty="0">
            <a:solidFill>
              <a:schemeClr val="bg1"/>
            </a:solidFill>
            <a:latin typeface="Comic Sans MS" pitchFamily="66" charset="0"/>
          </a:endParaRPr>
        </a:p>
        <a:p>
          <a:r>
            <a:rPr lang="tr-TR" sz="1400" dirty="0">
              <a:solidFill>
                <a:schemeClr val="bg1"/>
              </a:solidFill>
              <a:latin typeface="Comic Sans MS" pitchFamily="66" charset="0"/>
            </a:rPr>
            <a:t>&gt;100</a:t>
          </a:r>
        </a:p>
      </dgm:t>
    </dgm:pt>
    <dgm:pt modelId="{1FD75118-71C0-4B32-AAFB-8159CF2AD0E9}" type="parTrans" cxnId="{ADAA6B22-B64A-4E9C-948E-6F993F4D8C71}">
      <dgm:prSet/>
      <dgm:spPr/>
      <dgm:t>
        <a:bodyPr/>
        <a:lstStyle/>
        <a:p>
          <a:endParaRPr lang="tr-TR"/>
        </a:p>
      </dgm:t>
    </dgm:pt>
    <dgm:pt modelId="{51601BFD-68F0-4F60-986C-FCD5C089740D}" type="sibTrans" cxnId="{ADAA6B22-B64A-4E9C-948E-6F993F4D8C71}">
      <dgm:prSet/>
      <dgm:spPr/>
      <dgm:t>
        <a:bodyPr/>
        <a:lstStyle/>
        <a:p>
          <a:endParaRPr lang="tr-TR"/>
        </a:p>
      </dgm:t>
    </dgm:pt>
    <dgm:pt modelId="{3C2B42EC-BC68-47F8-B358-C404DE201D7A}">
      <dgm:prSet custT="1"/>
      <dgm:spPr>
        <a:solidFill>
          <a:srgbClr val="FF0000"/>
        </a:solidFill>
      </dgm:spPr>
      <dgm:t>
        <a:bodyPr/>
        <a:lstStyle/>
        <a:p>
          <a:endParaRPr lang="tr-TR" sz="1400" dirty="0">
            <a:latin typeface="Comic Sans MS" pitchFamily="66" charset="0"/>
          </a:endParaRPr>
        </a:p>
        <a:p>
          <a:r>
            <a:rPr lang="tr-TR" sz="1400" dirty="0" err="1">
              <a:latin typeface="Comic Sans MS" pitchFamily="66" charset="0"/>
            </a:rPr>
            <a:t>Normositik</a:t>
          </a:r>
          <a:endParaRPr lang="tr-TR" sz="1400" dirty="0">
            <a:latin typeface="Comic Sans MS" pitchFamily="66" charset="0"/>
          </a:endParaRPr>
        </a:p>
        <a:p>
          <a:r>
            <a:rPr lang="tr-TR" sz="1400" dirty="0">
              <a:latin typeface="Comic Sans MS" pitchFamily="66" charset="0"/>
            </a:rPr>
            <a:t>80-100</a:t>
          </a:r>
          <a:endParaRPr lang="tr-TR" sz="1400" dirty="0"/>
        </a:p>
        <a:p>
          <a:endParaRPr lang="tr-TR" sz="1400" dirty="0"/>
        </a:p>
      </dgm:t>
    </dgm:pt>
    <dgm:pt modelId="{10C2DBD8-3991-4FB6-9057-85696A6EE7C8}" type="parTrans" cxnId="{12430922-6637-4310-816C-ED9E711FF7AA}">
      <dgm:prSet/>
      <dgm:spPr/>
      <dgm:t>
        <a:bodyPr/>
        <a:lstStyle/>
        <a:p>
          <a:endParaRPr lang="tr-TR"/>
        </a:p>
      </dgm:t>
    </dgm:pt>
    <dgm:pt modelId="{597B3744-6B41-4775-AD7F-545B3716ED56}" type="sibTrans" cxnId="{12430922-6637-4310-816C-ED9E711FF7AA}">
      <dgm:prSet/>
      <dgm:spPr/>
      <dgm:t>
        <a:bodyPr/>
        <a:lstStyle/>
        <a:p>
          <a:endParaRPr lang="tr-TR"/>
        </a:p>
      </dgm:t>
    </dgm:pt>
    <dgm:pt modelId="{44B1B7BC-A071-4843-938E-31F0C3F85500}">
      <dgm:prSet custT="1"/>
      <dgm:spPr>
        <a:solidFill>
          <a:srgbClr val="FF0000"/>
        </a:solidFill>
      </dgm:spPr>
      <dgm:t>
        <a:bodyPr/>
        <a:lstStyle/>
        <a:p>
          <a:r>
            <a:rPr lang="tr-TR" sz="1400" dirty="0" err="1">
              <a:solidFill>
                <a:schemeClr val="bg1"/>
              </a:solidFill>
              <a:latin typeface="Comic Sans MS" pitchFamily="66" charset="0"/>
            </a:rPr>
            <a:t>Mikrositik</a:t>
          </a:r>
          <a:endParaRPr lang="tr-TR" sz="1400" dirty="0">
            <a:solidFill>
              <a:schemeClr val="bg1"/>
            </a:solidFill>
            <a:latin typeface="Comic Sans MS" pitchFamily="66" charset="0"/>
          </a:endParaRPr>
        </a:p>
        <a:p>
          <a:r>
            <a:rPr lang="tr-TR" sz="1400" dirty="0">
              <a:solidFill>
                <a:schemeClr val="bg1"/>
              </a:solidFill>
              <a:latin typeface="Comic Sans MS" pitchFamily="66" charset="0"/>
            </a:rPr>
            <a:t>&lt;80</a:t>
          </a:r>
        </a:p>
      </dgm:t>
    </dgm:pt>
    <dgm:pt modelId="{F4EF57DD-DFCE-43A1-BFC2-009C3066FBB8}" type="parTrans" cxnId="{4BEEB8DB-AA5B-46B8-87D0-B97A60276072}">
      <dgm:prSet/>
      <dgm:spPr/>
      <dgm:t>
        <a:bodyPr/>
        <a:lstStyle/>
        <a:p>
          <a:endParaRPr lang="tr-TR"/>
        </a:p>
      </dgm:t>
    </dgm:pt>
    <dgm:pt modelId="{1CA6F1F7-7FCA-428A-AED8-42C76D05D7FA}" type="sibTrans" cxnId="{4BEEB8DB-AA5B-46B8-87D0-B97A60276072}">
      <dgm:prSet/>
      <dgm:spPr/>
      <dgm:t>
        <a:bodyPr/>
        <a:lstStyle/>
        <a:p>
          <a:endParaRPr lang="tr-TR"/>
        </a:p>
      </dgm:t>
    </dgm:pt>
    <dgm:pt modelId="{F6855024-D1BB-4B47-B712-677E22D8D152}" type="pres">
      <dgm:prSet presAssocID="{1DAD686D-DDB2-46D3-A108-B2B742136C4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6B6D1A2-B8D1-47B1-94E6-F20692D3E08A}" type="pres">
      <dgm:prSet presAssocID="{2789261C-251E-4D2D-9D73-2775A11AF8A4}" presName="hierRoot1" presStyleCnt="0">
        <dgm:presLayoutVars>
          <dgm:hierBranch val="init"/>
        </dgm:presLayoutVars>
      </dgm:prSet>
      <dgm:spPr/>
    </dgm:pt>
    <dgm:pt modelId="{1FE80876-562E-4F37-9C7E-A22F73DB576D}" type="pres">
      <dgm:prSet presAssocID="{2789261C-251E-4D2D-9D73-2775A11AF8A4}" presName="rootComposite1" presStyleCnt="0"/>
      <dgm:spPr/>
    </dgm:pt>
    <dgm:pt modelId="{C4C1BFAA-FF57-4901-9B3A-8362789A09F5}" type="pres">
      <dgm:prSet presAssocID="{2789261C-251E-4D2D-9D73-2775A11AF8A4}" presName="rootText1" presStyleLbl="node0" presStyleIdx="0" presStyleCnt="1">
        <dgm:presLayoutVars>
          <dgm:chPref val="3"/>
        </dgm:presLayoutVars>
      </dgm:prSet>
      <dgm:spPr/>
    </dgm:pt>
    <dgm:pt modelId="{F13957FF-21BC-487B-ADCB-C62654AA8532}" type="pres">
      <dgm:prSet presAssocID="{2789261C-251E-4D2D-9D73-2775A11AF8A4}" presName="rootConnector1" presStyleLbl="node1" presStyleIdx="0" presStyleCnt="0"/>
      <dgm:spPr/>
    </dgm:pt>
    <dgm:pt modelId="{D39FC234-CEF2-4C8B-B387-4578D28BFB5A}" type="pres">
      <dgm:prSet presAssocID="{2789261C-251E-4D2D-9D73-2775A11AF8A4}" presName="hierChild2" presStyleCnt="0"/>
      <dgm:spPr/>
    </dgm:pt>
    <dgm:pt modelId="{07C33EC0-6A97-44BF-B8FE-EA9BFDE2640E}" type="pres">
      <dgm:prSet presAssocID="{7214A7BE-FADD-4808-A2DD-61BF9923E7FA}" presName="Name37" presStyleLbl="parChTrans1D2" presStyleIdx="0" presStyleCnt="2"/>
      <dgm:spPr/>
    </dgm:pt>
    <dgm:pt modelId="{A60DAD4F-A3E3-482E-8492-01C49D6FAF8A}" type="pres">
      <dgm:prSet presAssocID="{8810CCC4-5B15-4947-B32F-DE460E5EC588}" presName="hierRoot2" presStyleCnt="0">
        <dgm:presLayoutVars>
          <dgm:hierBranch val="init"/>
        </dgm:presLayoutVars>
      </dgm:prSet>
      <dgm:spPr/>
    </dgm:pt>
    <dgm:pt modelId="{971D9F7E-9954-414B-825F-EF258245E713}" type="pres">
      <dgm:prSet presAssocID="{8810CCC4-5B15-4947-B32F-DE460E5EC588}" presName="rootComposite" presStyleCnt="0"/>
      <dgm:spPr/>
    </dgm:pt>
    <dgm:pt modelId="{8BD2C1F5-6933-47E4-981A-03E1B39A72CB}" type="pres">
      <dgm:prSet presAssocID="{8810CCC4-5B15-4947-B32F-DE460E5EC588}" presName="rootText" presStyleLbl="node2" presStyleIdx="0" presStyleCnt="2">
        <dgm:presLayoutVars>
          <dgm:chPref val="3"/>
        </dgm:presLayoutVars>
      </dgm:prSet>
      <dgm:spPr/>
    </dgm:pt>
    <dgm:pt modelId="{C42855D1-5D09-4E76-B7FC-6D2DA211301B}" type="pres">
      <dgm:prSet presAssocID="{8810CCC4-5B15-4947-B32F-DE460E5EC588}" presName="rootConnector" presStyleLbl="node2" presStyleIdx="0" presStyleCnt="2"/>
      <dgm:spPr/>
    </dgm:pt>
    <dgm:pt modelId="{E3F4E1E5-06EE-476C-9E82-D1A59BB56255}" type="pres">
      <dgm:prSet presAssocID="{8810CCC4-5B15-4947-B32F-DE460E5EC588}" presName="hierChild4" presStyleCnt="0"/>
      <dgm:spPr/>
    </dgm:pt>
    <dgm:pt modelId="{CBDE0C8B-B997-4087-8993-AE3E4CDE0E4B}" type="pres">
      <dgm:prSet presAssocID="{07DE4517-1037-4AF6-AAB8-C1696F9EB562}" presName="Name37" presStyleLbl="parChTrans1D3" presStyleIdx="0" presStyleCnt="2"/>
      <dgm:spPr/>
    </dgm:pt>
    <dgm:pt modelId="{CF576E2A-1454-4BEA-86AE-E8F56D05B8FA}" type="pres">
      <dgm:prSet presAssocID="{9DAC33C3-E38D-40CF-8E19-C0C0DF070536}" presName="hierRoot2" presStyleCnt="0">
        <dgm:presLayoutVars>
          <dgm:hierBranch val="init"/>
        </dgm:presLayoutVars>
      </dgm:prSet>
      <dgm:spPr/>
    </dgm:pt>
    <dgm:pt modelId="{C569533D-E50B-47C9-8B45-F390DA37A924}" type="pres">
      <dgm:prSet presAssocID="{9DAC33C3-E38D-40CF-8E19-C0C0DF070536}" presName="rootComposite" presStyleCnt="0"/>
      <dgm:spPr/>
    </dgm:pt>
    <dgm:pt modelId="{516BC24B-9115-471D-82CC-821C68D36EA7}" type="pres">
      <dgm:prSet presAssocID="{9DAC33C3-E38D-40CF-8E19-C0C0DF070536}" presName="rootText" presStyleLbl="node3" presStyleIdx="0" presStyleCnt="2">
        <dgm:presLayoutVars>
          <dgm:chPref val="3"/>
        </dgm:presLayoutVars>
      </dgm:prSet>
      <dgm:spPr/>
    </dgm:pt>
    <dgm:pt modelId="{9170339E-E1C5-4EA2-BA0F-5FC223D00EC8}" type="pres">
      <dgm:prSet presAssocID="{9DAC33C3-E38D-40CF-8E19-C0C0DF070536}" presName="rootConnector" presStyleLbl="node3" presStyleIdx="0" presStyleCnt="2"/>
      <dgm:spPr/>
    </dgm:pt>
    <dgm:pt modelId="{4A7E45DD-03CB-47BA-AE84-F43AC67EDD92}" type="pres">
      <dgm:prSet presAssocID="{9DAC33C3-E38D-40CF-8E19-C0C0DF070536}" presName="hierChild4" presStyleCnt="0"/>
      <dgm:spPr/>
    </dgm:pt>
    <dgm:pt modelId="{2D7E55CF-C838-44A6-8F0D-F1DE81D54CAF}" type="pres">
      <dgm:prSet presAssocID="{68444B2B-D856-4DD1-B807-3E47A55782D0}" presName="Name37" presStyleLbl="parChTrans1D4" presStyleIdx="0" presStyleCnt="7"/>
      <dgm:spPr/>
    </dgm:pt>
    <dgm:pt modelId="{030772E7-2949-45F0-AF8F-95BF51A2A1A6}" type="pres">
      <dgm:prSet presAssocID="{D9A865D5-9DA8-4B37-BF99-431DC4BD58FC}" presName="hierRoot2" presStyleCnt="0">
        <dgm:presLayoutVars>
          <dgm:hierBranch val="init"/>
        </dgm:presLayoutVars>
      </dgm:prSet>
      <dgm:spPr/>
    </dgm:pt>
    <dgm:pt modelId="{0860B602-4EF9-4375-A10E-C7029D9060AC}" type="pres">
      <dgm:prSet presAssocID="{D9A865D5-9DA8-4B37-BF99-431DC4BD58FC}" presName="rootComposite" presStyleCnt="0"/>
      <dgm:spPr/>
    </dgm:pt>
    <dgm:pt modelId="{8634A149-EA2A-4B43-A031-87499E55DE4B}" type="pres">
      <dgm:prSet presAssocID="{D9A865D5-9DA8-4B37-BF99-431DC4BD58FC}" presName="rootText" presStyleLbl="node4" presStyleIdx="0" presStyleCnt="7" custLinFactNeighborX="0" custLinFactNeighborY="2073">
        <dgm:presLayoutVars>
          <dgm:chPref val="3"/>
        </dgm:presLayoutVars>
      </dgm:prSet>
      <dgm:spPr/>
    </dgm:pt>
    <dgm:pt modelId="{D9E8FCA4-7C54-4307-B285-7F00CC9FD264}" type="pres">
      <dgm:prSet presAssocID="{D9A865D5-9DA8-4B37-BF99-431DC4BD58FC}" presName="rootConnector" presStyleLbl="node4" presStyleIdx="0" presStyleCnt="7"/>
      <dgm:spPr/>
    </dgm:pt>
    <dgm:pt modelId="{9CD7C643-CCF0-4CCC-9F25-F0584C92FED5}" type="pres">
      <dgm:prSet presAssocID="{D9A865D5-9DA8-4B37-BF99-431DC4BD58FC}" presName="hierChild4" presStyleCnt="0"/>
      <dgm:spPr/>
    </dgm:pt>
    <dgm:pt modelId="{E75E77C8-076B-4BE9-B1DB-6049FC916210}" type="pres">
      <dgm:prSet presAssocID="{DDB5F2D8-B54A-463D-9846-446A9F71B5A0}" presName="Name37" presStyleLbl="parChTrans1D4" presStyleIdx="1" presStyleCnt="7"/>
      <dgm:spPr/>
    </dgm:pt>
    <dgm:pt modelId="{D0A4A55F-BB99-4FF5-B943-2EA6E033BF70}" type="pres">
      <dgm:prSet presAssocID="{79B5C605-5FBE-4023-9BC3-B57855149E3D}" presName="hierRoot2" presStyleCnt="0">
        <dgm:presLayoutVars>
          <dgm:hierBranch val="init"/>
        </dgm:presLayoutVars>
      </dgm:prSet>
      <dgm:spPr/>
    </dgm:pt>
    <dgm:pt modelId="{7DA5F875-B165-4443-B135-78B7F5CC8F35}" type="pres">
      <dgm:prSet presAssocID="{79B5C605-5FBE-4023-9BC3-B57855149E3D}" presName="rootComposite" presStyleCnt="0"/>
      <dgm:spPr/>
    </dgm:pt>
    <dgm:pt modelId="{31251975-D803-4D51-AD6F-52EF4F760A7C}" type="pres">
      <dgm:prSet presAssocID="{79B5C605-5FBE-4023-9BC3-B57855149E3D}" presName="rootText" presStyleLbl="node4" presStyleIdx="1" presStyleCnt="7">
        <dgm:presLayoutVars>
          <dgm:chPref val="3"/>
        </dgm:presLayoutVars>
      </dgm:prSet>
      <dgm:spPr/>
    </dgm:pt>
    <dgm:pt modelId="{E9BBB17C-8F9D-43F0-9B1C-8269D46BCC34}" type="pres">
      <dgm:prSet presAssocID="{79B5C605-5FBE-4023-9BC3-B57855149E3D}" presName="rootConnector" presStyleLbl="node4" presStyleIdx="1" presStyleCnt="7"/>
      <dgm:spPr/>
    </dgm:pt>
    <dgm:pt modelId="{169BC1C2-7B89-466E-A0EE-68EC63CAE487}" type="pres">
      <dgm:prSet presAssocID="{79B5C605-5FBE-4023-9BC3-B57855149E3D}" presName="hierChild4" presStyleCnt="0"/>
      <dgm:spPr/>
    </dgm:pt>
    <dgm:pt modelId="{311E8721-5620-4B98-A7E9-63D5F3D1307D}" type="pres">
      <dgm:prSet presAssocID="{1FD75118-71C0-4B32-AAFB-8159CF2AD0E9}" presName="Name37" presStyleLbl="parChTrans1D4" presStyleIdx="2" presStyleCnt="7"/>
      <dgm:spPr/>
    </dgm:pt>
    <dgm:pt modelId="{0364E1F6-87C7-474A-B727-B7A4D3BA17B1}" type="pres">
      <dgm:prSet presAssocID="{B98B70A0-7D66-4EC8-B301-C8480E408A13}" presName="hierRoot2" presStyleCnt="0">
        <dgm:presLayoutVars>
          <dgm:hierBranch val="init"/>
        </dgm:presLayoutVars>
      </dgm:prSet>
      <dgm:spPr/>
    </dgm:pt>
    <dgm:pt modelId="{06881308-D856-488D-939A-794B33F25BCC}" type="pres">
      <dgm:prSet presAssocID="{B98B70A0-7D66-4EC8-B301-C8480E408A13}" presName="rootComposite" presStyleCnt="0"/>
      <dgm:spPr/>
    </dgm:pt>
    <dgm:pt modelId="{88F620A3-E68C-40AB-8B55-13496E84B636}" type="pres">
      <dgm:prSet presAssocID="{B98B70A0-7D66-4EC8-B301-C8480E408A13}" presName="rootText" presStyleLbl="node4" presStyleIdx="2" presStyleCnt="7">
        <dgm:presLayoutVars>
          <dgm:chPref val="3"/>
        </dgm:presLayoutVars>
      </dgm:prSet>
      <dgm:spPr/>
    </dgm:pt>
    <dgm:pt modelId="{82AF45EC-CFBD-4D89-845E-568352935CA9}" type="pres">
      <dgm:prSet presAssocID="{B98B70A0-7D66-4EC8-B301-C8480E408A13}" presName="rootConnector" presStyleLbl="node4" presStyleIdx="2" presStyleCnt="7"/>
      <dgm:spPr/>
    </dgm:pt>
    <dgm:pt modelId="{1E0322E3-F91E-4ADD-84CC-1BE8EED640A4}" type="pres">
      <dgm:prSet presAssocID="{B98B70A0-7D66-4EC8-B301-C8480E408A13}" presName="hierChild4" presStyleCnt="0"/>
      <dgm:spPr/>
    </dgm:pt>
    <dgm:pt modelId="{19FC3E7C-BEA1-43B1-B9E3-7420949B7307}" type="pres">
      <dgm:prSet presAssocID="{B98B70A0-7D66-4EC8-B301-C8480E408A13}" presName="hierChild5" presStyleCnt="0"/>
      <dgm:spPr/>
    </dgm:pt>
    <dgm:pt modelId="{748B2B6D-9293-48BE-9D4A-873EFDB6E5EE}" type="pres">
      <dgm:prSet presAssocID="{10C2DBD8-3991-4FB6-9057-85696A6EE7C8}" presName="Name37" presStyleLbl="parChTrans1D4" presStyleIdx="3" presStyleCnt="7"/>
      <dgm:spPr/>
    </dgm:pt>
    <dgm:pt modelId="{50403F48-28FD-4735-AABF-65F0D1461DEE}" type="pres">
      <dgm:prSet presAssocID="{3C2B42EC-BC68-47F8-B358-C404DE201D7A}" presName="hierRoot2" presStyleCnt="0">
        <dgm:presLayoutVars>
          <dgm:hierBranch val="init"/>
        </dgm:presLayoutVars>
      </dgm:prSet>
      <dgm:spPr/>
    </dgm:pt>
    <dgm:pt modelId="{B2390851-7410-4AAD-9838-6EC4A4B567FC}" type="pres">
      <dgm:prSet presAssocID="{3C2B42EC-BC68-47F8-B358-C404DE201D7A}" presName="rootComposite" presStyleCnt="0"/>
      <dgm:spPr/>
    </dgm:pt>
    <dgm:pt modelId="{E631CF33-A50A-4673-829A-8E823592B62F}" type="pres">
      <dgm:prSet presAssocID="{3C2B42EC-BC68-47F8-B358-C404DE201D7A}" presName="rootText" presStyleLbl="node4" presStyleIdx="3" presStyleCnt="7">
        <dgm:presLayoutVars>
          <dgm:chPref val="3"/>
        </dgm:presLayoutVars>
      </dgm:prSet>
      <dgm:spPr/>
    </dgm:pt>
    <dgm:pt modelId="{0013F859-DF7D-4B90-A077-214DF070B639}" type="pres">
      <dgm:prSet presAssocID="{3C2B42EC-BC68-47F8-B358-C404DE201D7A}" presName="rootConnector" presStyleLbl="node4" presStyleIdx="3" presStyleCnt="7"/>
      <dgm:spPr/>
    </dgm:pt>
    <dgm:pt modelId="{107626E3-6087-4892-A348-C635305B3CEC}" type="pres">
      <dgm:prSet presAssocID="{3C2B42EC-BC68-47F8-B358-C404DE201D7A}" presName="hierChild4" presStyleCnt="0"/>
      <dgm:spPr/>
    </dgm:pt>
    <dgm:pt modelId="{FC44CE36-0AF2-4A34-A846-EA44326B8642}" type="pres">
      <dgm:prSet presAssocID="{3C2B42EC-BC68-47F8-B358-C404DE201D7A}" presName="hierChild5" presStyleCnt="0"/>
      <dgm:spPr/>
    </dgm:pt>
    <dgm:pt modelId="{974E659F-DE86-49C8-9509-21D1A98C57CB}" type="pres">
      <dgm:prSet presAssocID="{F4EF57DD-DFCE-43A1-BFC2-009C3066FBB8}" presName="Name37" presStyleLbl="parChTrans1D4" presStyleIdx="4" presStyleCnt="7"/>
      <dgm:spPr/>
    </dgm:pt>
    <dgm:pt modelId="{CA793872-A545-44DE-A010-4027A58CAEEE}" type="pres">
      <dgm:prSet presAssocID="{44B1B7BC-A071-4843-938E-31F0C3F85500}" presName="hierRoot2" presStyleCnt="0">
        <dgm:presLayoutVars>
          <dgm:hierBranch val="init"/>
        </dgm:presLayoutVars>
      </dgm:prSet>
      <dgm:spPr/>
    </dgm:pt>
    <dgm:pt modelId="{9633AFE5-C105-4386-8F2C-9CE460CF5830}" type="pres">
      <dgm:prSet presAssocID="{44B1B7BC-A071-4843-938E-31F0C3F85500}" presName="rootComposite" presStyleCnt="0"/>
      <dgm:spPr/>
    </dgm:pt>
    <dgm:pt modelId="{219372D1-0E79-42F5-9E25-3D50A9B16BBD}" type="pres">
      <dgm:prSet presAssocID="{44B1B7BC-A071-4843-938E-31F0C3F85500}" presName="rootText" presStyleLbl="node4" presStyleIdx="4" presStyleCnt="7">
        <dgm:presLayoutVars>
          <dgm:chPref val="3"/>
        </dgm:presLayoutVars>
      </dgm:prSet>
      <dgm:spPr/>
    </dgm:pt>
    <dgm:pt modelId="{C3D7288D-B2B5-4007-B8BF-63CBF5B87FC8}" type="pres">
      <dgm:prSet presAssocID="{44B1B7BC-A071-4843-938E-31F0C3F85500}" presName="rootConnector" presStyleLbl="node4" presStyleIdx="4" presStyleCnt="7"/>
      <dgm:spPr/>
    </dgm:pt>
    <dgm:pt modelId="{601A3A76-B96A-4ADB-B9CA-4EB5B615EA3E}" type="pres">
      <dgm:prSet presAssocID="{44B1B7BC-A071-4843-938E-31F0C3F85500}" presName="hierChild4" presStyleCnt="0"/>
      <dgm:spPr/>
    </dgm:pt>
    <dgm:pt modelId="{65A99161-B83F-4180-A1F7-124D669A2AEB}" type="pres">
      <dgm:prSet presAssocID="{44B1B7BC-A071-4843-938E-31F0C3F85500}" presName="hierChild5" presStyleCnt="0"/>
      <dgm:spPr/>
    </dgm:pt>
    <dgm:pt modelId="{D0946EE8-CFF2-4D7E-8E7F-2B77E79094B6}" type="pres">
      <dgm:prSet presAssocID="{79B5C605-5FBE-4023-9BC3-B57855149E3D}" presName="hierChild5" presStyleCnt="0"/>
      <dgm:spPr/>
    </dgm:pt>
    <dgm:pt modelId="{695CB420-3B3F-4D14-B11C-11C6E44C8DC0}" type="pres">
      <dgm:prSet presAssocID="{D9A865D5-9DA8-4B37-BF99-431DC4BD58FC}" presName="hierChild5" presStyleCnt="0"/>
      <dgm:spPr/>
    </dgm:pt>
    <dgm:pt modelId="{59635CE9-2797-4DF9-A023-AC5B9507BC0E}" type="pres">
      <dgm:prSet presAssocID="{2C6F95C1-9801-41EB-9166-C57EED858569}" presName="Name37" presStyleLbl="parChTrans1D4" presStyleIdx="5" presStyleCnt="7"/>
      <dgm:spPr/>
    </dgm:pt>
    <dgm:pt modelId="{A1A327F1-4158-4232-9C6A-F2815B2AFE35}" type="pres">
      <dgm:prSet presAssocID="{7F1DD6A8-10CC-4FC0-AAA6-5028D566B345}" presName="hierRoot2" presStyleCnt="0">
        <dgm:presLayoutVars>
          <dgm:hierBranch val="init"/>
        </dgm:presLayoutVars>
      </dgm:prSet>
      <dgm:spPr/>
    </dgm:pt>
    <dgm:pt modelId="{2FECD7CF-ABF5-47D7-899D-08D88D57BCBE}" type="pres">
      <dgm:prSet presAssocID="{7F1DD6A8-10CC-4FC0-AAA6-5028D566B345}" presName="rootComposite" presStyleCnt="0"/>
      <dgm:spPr/>
    </dgm:pt>
    <dgm:pt modelId="{2EFE6FE8-D663-4638-9321-121761A804FD}" type="pres">
      <dgm:prSet presAssocID="{7F1DD6A8-10CC-4FC0-AAA6-5028D566B345}" presName="rootText" presStyleLbl="node4" presStyleIdx="5" presStyleCnt="7">
        <dgm:presLayoutVars>
          <dgm:chPref val="3"/>
        </dgm:presLayoutVars>
      </dgm:prSet>
      <dgm:spPr/>
    </dgm:pt>
    <dgm:pt modelId="{1E36126B-C9DF-45E5-A19E-5D5F7B36938D}" type="pres">
      <dgm:prSet presAssocID="{7F1DD6A8-10CC-4FC0-AAA6-5028D566B345}" presName="rootConnector" presStyleLbl="node4" presStyleIdx="5" presStyleCnt="7"/>
      <dgm:spPr/>
    </dgm:pt>
    <dgm:pt modelId="{B3D50181-9E78-455B-B0CF-E81A3BE03EF7}" type="pres">
      <dgm:prSet presAssocID="{7F1DD6A8-10CC-4FC0-AAA6-5028D566B345}" presName="hierChild4" presStyleCnt="0"/>
      <dgm:spPr/>
    </dgm:pt>
    <dgm:pt modelId="{952EF40A-1628-452A-B15F-936C15F95F64}" type="pres">
      <dgm:prSet presAssocID="{7F6DA602-9E46-4951-ABE9-EF10E2765E16}" presName="Name37" presStyleLbl="parChTrans1D4" presStyleIdx="6" presStyleCnt="7"/>
      <dgm:spPr/>
    </dgm:pt>
    <dgm:pt modelId="{004CB0C7-098B-4154-A132-A777E1FE7C5F}" type="pres">
      <dgm:prSet presAssocID="{76977948-7173-4C94-B9B5-BC540B871FFF}" presName="hierRoot2" presStyleCnt="0">
        <dgm:presLayoutVars>
          <dgm:hierBranch val="init"/>
        </dgm:presLayoutVars>
      </dgm:prSet>
      <dgm:spPr/>
    </dgm:pt>
    <dgm:pt modelId="{DD220E08-38D2-46F7-ABAB-673A5F2D6E51}" type="pres">
      <dgm:prSet presAssocID="{76977948-7173-4C94-B9B5-BC540B871FFF}" presName="rootComposite" presStyleCnt="0"/>
      <dgm:spPr/>
    </dgm:pt>
    <dgm:pt modelId="{CCEABDA3-C4C2-4E3C-BC08-01B359EC385B}" type="pres">
      <dgm:prSet presAssocID="{76977948-7173-4C94-B9B5-BC540B871FFF}" presName="rootText" presStyleLbl="node4" presStyleIdx="6" presStyleCnt="7">
        <dgm:presLayoutVars>
          <dgm:chPref val="3"/>
        </dgm:presLayoutVars>
      </dgm:prSet>
      <dgm:spPr/>
    </dgm:pt>
    <dgm:pt modelId="{1568B53F-8BA8-4F99-BAB6-7CF9CAF35554}" type="pres">
      <dgm:prSet presAssocID="{76977948-7173-4C94-B9B5-BC540B871FFF}" presName="rootConnector" presStyleLbl="node4" presStyleIdx="6" presStyleCnt="7"/>
      <dgm:spPr/>
    </dgm:pt>
    <dgm:pt modelId="{BE7AA8F8-F96C-442F-B484-D9F067047F2E}" type="pres">
      <dgm:prSet presAssocID="{76977948-7173-4C94-B9B5-BC540B871FFF}" presName="hierChild4" presStyleCnt="0"/>
      <dgm:spPr/>
    </dgm:pt>
    <dgm:pt modelId="{B17E7A4D-C007-458F-B167-D7B14FB5C426}" type="pres">
      <dgm:prSet presAssocID="{76977948-7173-4C94-B9B5-BC540B871FFF}" presName="hierChild5" presStyleCnt="0"/>
      <dgm:spPr/>
    </dgm:pt>
    <dgm:pt modelId="{BF84DB05-400A-494B-8E5C-2E1D80D9B390}" type="pres">
      <dgm:prSet presAssocID="{7F1DD6A8-10CC-4FC0-AAA6-5028D566B345}" presName="hierChild5" presStyleCnt="0"/>
      <dgm:spPr/>
    </dgm:pt>
    <dgm:pt modelId="{1C7E0665-F2A4-4F7A-B834-87908E8F710B}" type="pres">
      <dgm:prSet presAssocID="{9DAC33C3-E38D-40CF-8E19-C0C0DF070536}" presName="hierChild5" presStyleCnt="0"/>
      <dgm:spPr/>
    </dgm:pt>
    <dgm:pt modelId="{11C0F23D-1017-4B99-BEF4-3CB3B1F423DD}" type="pres">
      <dgm:prSet presAssocID="{8810CCC4-5B15-4947-B32F-DE460E5EC588}" presName="hierChild5" presStyleCnt="0"/>
      <dgm:spPr/>
    </dgm:pt>
    <dgm:pt modelId="{179C0ABF-E0E5-4D1A-9E92-84F224EBEA3E}" type="pres">
      <dgm:prSet presAssocID="{FC4BDAC0-D01D-46FC-BF04-822333F896CD}" presName="Name37" presStyleLbl="parChTrans1D2" presStyleIdx="1" presStyleCnt="2"/>
      <dgm:spPr/>
    </dgm:pt>
    <dgm:pt modelId="{C90EE2F9-CC70-41C4-8F35-F993407B1924}" type="pres">
      <dgm:prSet presAssocID="{FE163B0B-7519-4E4B-AC22-EDD970CDB2B5}" presName="hierRoot2" presStyleCnt="0">
        <dgm:presLayoutVars>
          <dgm:hierBranch val="init"/>
        </dgm:presLayoutVars>
      </dgm:prSet>
      <dgm:spPr/>
    </dgm:pt>
    <dgm:pt modelId="{EF5C5F37-9DC0-455F-B698-5B9DC5ED89A1}" type="pres">
      <dgm:prSet presAssocID="{FE163B0B-7519-4E4B-AC22-EDD970CDB2B5}" presName="rootComposite" presStyleCnt="0"/>
      <dgm:spPr/>
    </dgm:pt>
    <dgm:pt modelId="{419C40C3-B75D-41CF-A661-E7E71AE79B1C}" type="pres">
      <dgm:prSet presAssocID="{FE163B0B-7519-4E4B-AC22-EDD970CDB2B5}" presName="rootText" presStyleLbl="node2" presStyleIdx="1" presStyleCnt="2" custScaleX="207243">
        <dgm:presLayoutVars>
          <dgm:chPref val="3"/>
        </dgm:presLayoutVars>
      </dgm:prSet>
      <dgm:spPr/>
    </dgm:pt>
    <dgm:pt modelId="{AE1B93D7-B059-46F5-9702-B924CC30FAC6}" type="pres">
      <dgm:prSet presAssocID="{FE163B0B-7519-4E4B-AC22-EDD970CDB2B5}" presName="rootConnector" presStyleLbl="node2" presStyleIdx="1" presStyleCnt="2"/>
      <dgm:spPr/>
    </dgm:pt>
    <dgm:pt modelId="{4B558CD5-D6DC-4559-8C58-5885E4C1D111}" type="pres">
      <dgm:prSet presAssocID="{FE163B0B-7519-4E4B-AC22-EDD970CDB2B5}" presName="hierChild4" presStyleCnt="0"/>
      <dgm:spPr/>
    </dgm:pt>
    <dgm:pt modelId="{14C7A03D-BB09-4B9C-84AE-1F9D0E0A1A58}" type="pres">
      <dgm:prSet presAssocID="{A434E550-AF91-47AB-A3B3-810E12BA963A}" presName="Name37" presStyleLbl="parChTrans1D3" presStyleIdx="1" presStyleCnt="2"/>
      <dgm:spPr/>
    </dgm:pt>
    <dgm:pt modelId="{300F96EE-76D9-4040-B39E-C50016A3B5AD}" type="pres">
      <dgm:prSet presAssocID="{359FDDC6-F3A5-4A89-983D-2BB626B4EBCC}" presName="hierRoot2" presStyleCnt="0">
        <dgm:presLayoutVars>
          <dgm:hierBranch val="init"/>
        </dgm:presLayoutVars>
      </dgm:prSet>
      <dgm:spPr/>
    </dgm:pt>
    <dgm:pt modelId="{A0C2835C-1233-4EF5-B66D-841F0F43B80C}" type="pres">
      <dgm:prSet presAssocID="{359FDDC6-F3A5-4A89-983D-2BB626B4EBCC}" presName="rootComposite" presStyleCnt="0"/>
      <dgm:spPr/>
    </dgm:pt>
    <dgm:pt modelId="{555E24D6-24B5-4DF5-80C8-E67DB80577FB}" type="pres">
      <dgm:prSet presAssocID="{359FDDC6-F3A5-4A89-983D-2BB626B4EBCC}" presName="rootText" presStyleLbl="node3" presStyleIdx="1" presStyleCnt="2" custScaleX="209923" custScaleY="164360" custLinFactNeighborX="1801" custLinFactNeighborY="1360">
        <dgm:presLayoutVars>
          <dgm:chPref val="3"/>
        </dgm:presLayoutVars>
      </dgm:prSet>
      <dgm:spPr/>
    </dgm:pt>
    <dgm:pt modelId="{ADFBF22A-6B90-48AA-AA4D-274EB1A47F8C}" type="pres">
      <dgm:prSet presAssocID="{359FDDC6-F3A5-4A89-983D-2BB626B4EBCC}" presName="rootConnector" presStyleLbl="node3" presStyleIdx="1" presStyleCnt="2"/>
      <dgm:spPr/>
    </dgm:pt>
    <dgm:pt modelId="{6B6C3022-6277-4710-9705-83899F241595}" type="pres">
      <dgm:prSet presAssocID="{359FDDC6-F3A5-4A89-983D-2BB626B4EBCC}" presName="hierChild4" presStyleCnt="0"/>
      <dgm:spPr/>
    </dgm:pt>
    <dgm:pt modelId="{6562BDCB-5C6F-4073-B511-B1CB4E7F1473}" type="pres">
      <dgm:prSet presAssocID="{359FDDC6-F3A5-4A89-983D-2BB626B4EBCC}" presName="hierChild5" presStyleCnt="0"/>
      <dgm:spPr/>
    </dgm:pt>
    <dgm:pt modelId="{2487F486-AB36-4D98-9F6B-5369BB4DED3B}" type="pres">
      <dgm:prSet presAssocID="{FE163B0B-7519-4E4B-AC22-EDD970CDB2B5}" presName="hierChild5" presStyleCnt="0"/>
      <dgm:spPr/>
    </dgm:pt>
    <dgm:pt modelId="{AD359B96-3BFB-4DA7-A510-85EB5E8D0A8F}" type="pres">
      <dgm:prSet presAssocID="{2789261C-251E-4D2D-9D73-2775A11AF8A4}" presName="hierChild3" presStyleCnt="0"/>
      <dgm:spPr/>
    </dgm:pt>
  </dgm:ptLst>
  <dgm:cxnLst>
    <dgm:cxn modelId="{BEC1CB02-1A91-4BE4-961A-36E27BF3727F}" type="presOf" srcId="{79B5C605-5FBE-4023-9BC3-B57855149E3D}" destId="{E9BBB17C-8F9D-43F0-9B1C-8269D46BCC34}" srcOrd="1" destOrd="0" presId="urn:microsoft.com/office/officeart/2005/8/layout/orgChart1"/>
    <dgm:cxn modelId="{1B56FF06-9AE0-41BC-B94F-AFD4A2D9F91D}" type="presOf" srcId="{7F1DD6A8-10CC-4FC0-AAA6-5028D566B345}" destId="{1E36126B-C9DF-45E5-A19E-5D5F7B36938D}" srcOrd="1" destOrd="0" presId="urn:microsoft.com/office/officeart/2005/8/layout/orgChart1"/>
    <dgm:cxn modelId="{084F4107-E43A-4879-8AF3-4A6A60E9522F}" type="presOf" srcId="{2789261C-251E-4D2D-9D73-2775A11AF8A4}" destId="{F13957FF-21BC-487B-ADCB-C62654AA8532}" srcOrd="1" destOrd="0" presId="urn:microsoft.com/office/officeart/2005/8/layout/orgChart1"/>
    <dgm:cxn modelId="{44CDDB13-BA6B-4DB6-9660-695DD7F59C7D}" type="presOf" srcId="{44B1B7BC-A071-4843-938E-31F0C3F85500}" destId="{219372D1-0E79-42F5-9E25-3D50A9B16BBD}" srcOrd="0" destOrd="0" presId="urn:microsoft.com/office/officeart/2005/8/layout/orgChart1"/>
    <dgm:cxn modelId="{9F4E6915-DE1B-417A-9D04-F3EDEFAC6D46}" srcId="{D9A865D5-9DA8-4B37-BF99-431DC4BD58FC}" destId="{79B5C605-5FBE-4023-9BC3-B57855149E3D}" srcOrd="0" destOrd="0" parTransId="{DDB5F2D8-B54A-463D-9846-446A9F71B5A0}" sibTransId="{DF2A32DC-A6D0-4DDA-89F0-FDC679D59A84}"/>
    <dgm:cxn modelId="{EC038915-0CDD-4004-AFFC-0D0E5D5EAF88}" type="presOf" srcId="{1FD75118-71C0-4B32-AAFB-8159CF2AD0E9}" destId="{311E8721-5620-4B98-A7E9-63D5F3D1307D}" srcOrd="0" destOrd="0" presId="urn:microsoft.com/office/officeart/2005/8/layout/orgChart1"/>
    <dgm:cxn modelId="{EF7FC021-22AE-4C7B-A6DB-C293B385C902}" type="presOf" srcId="{79B5C605-5FBE-4023-9BC3-B57855149E3D}" destId="{31251975-D803-4D51-AD6F-52EF4F760A7C}" srcOrd="0" destOrd="0" presId="urn:microsoft.com/office/officeart/2005/8/layout/orgChart1"/>
    <dgm:cxn modelId="{12430922-6637-4310-816C-ED9E711FF7AA}" srcId="{79B5C605-5FBE-4023-9BC3-B57855149E3D}" destId="{3C2B42EC-BC68-47F8-B358-C404DE201D7A}" srcOrd="1" destOrd="0" parTransId="{10C2DBD8-3991-4FB6-9057-85696A6EE7C8}" sibTransId="{597B3744-6B41-4775-AD7F-545B3716ED56}"/>
    <dgm:cxn modelId="{ADAA6B22-B64A-4E9C-948E-6F993F4D8C71}" srcId="{79B5C605-5FBE-4023-9BC3-B57855149E3D}" destId="{B98B70A0-7D66-4EC8-B301-C8480E408A13}" srcOrd="0" destOrd="0" parTransId="{1FD75118-71C0-4B32-AAFB-8159CF2AD0E9}" sibTransId="{51601BFD-68F0-4F60-986C-FCD5C089740D}"/>
    <dgm:cxn modelId="{99F62C28-EF25-4723-8557-6695CCA709EF}" type="presOf" srcId="{7F1DD6A8-10CC-4FC0-AAA6-5028D566B345}" destId="{2EFE6FE8-D663-4638-9321-121761A804FD}" srcOrd="0" destOrd="0" presId="urn:microsoft.com/office/officeart/2005/8/layout/orgChart1"/>
    <dgm:cxn modelId="{1DAF7331-AD4D-40C8-B3A7-14DC1783D0E4}" type="presOf" srcId="{8810CCC4-5B15-4947-B32F-DE460E5EC588}" destId="{C42855D1-5D09-4E76-B7FC-6D2DA211301B}" srcOrd="1" destOrd="0" presId="urn:microsoft.com/office/officeart/2005/8/layout/orgChart1"/>
    <dgm:cxn modelId="{F73E073D-611B-4B38-9ED1-A34679476814}" type="presOf" srcId="{10C2DBD8-3991-4FB6-9057-85696A6EE7C8}" destId="{748B2B6D-9293-48BE-9D4A-873EFDB6E5EE}" srcOrd="0" destOrd="0" presId="urn:microsoft.com/office/officeart/2005/8/layout/orgChart1"/>
    <dgm:cxn modelId="{BD7DF75F-DAAD-40EC-845B-A08F118801EF}" type="presOf" srcId="{F4EF57DD-DFCE-43A1-BFC2-009C3066FBB8}" destId="{974E659F-DE86-49C8-9509-21D1A98C57CB}" srcOrd="0" destOrd="0" presId="urn:microsoft.com/office/officeart/2005/8/layout/orgChart1"/>
    <dgm:cxn modelId="{619F3641-0216-4EA3-9C9A-9E77C1CE7E22}" srcId="{1DAD686D-DDB2-46D3-A108-B2B742136C48}" destId="{2789261C-251E-4D2D-9D73-2775A11AF8A4}" srcOrd="0" destOrd="0" parTransId="{39783D8E-3BCE-4E6F-9E45-BAC53B43C860}" sibTransId="{3B0D4FBE-E0B0-4E8D-A819-D12190FF43BC}"/>
    <dgm:cxn modelId="{EE528C42-4848-480C-ABBD-1D6B5A800D9C}" srcId="{7F1DD6A8-10CC-4FC0-AAA6-5028D566B345}" destId="{76977948-7173-4C94-B9B5-BC540B871FFF}" srcOrd="0" destOrd="0" parTransId="{7F6DA602-9E46-4951-ABE9-EF10E2765E16}" sibTransId="{1AD0614D-5361-4A60-87B8-F0633BC2DEF3}"/>
    <dgm:cxn modelId="{BE599A64-22FC-46EE-BD72-4BBAA3246CFF}" type="presOf" srcId="{FE163B0B-7519-4E4B-AC22-EDD970CDB2B5}" destId="{AE1B93D7-B059-46F5-9702-B924CC30FAC6}" srcOrd="1" destOrd="0" presId="urn:microsoft.com/office/officeart/2005/8/layout/orgChart1"/>
    <dgm:cxn modelId="{A4B81B6B-0819-4919-81A6-FB7695613D5E}" type="presOf" srcId="{3C2B42EC-BC68-47F8-B358-C404DE201D7A}" destId="{0013F859-DF7D-4B90-A077-214DF070B639}" srcOrd="1" destOrd="0" presId="urn:microsoft.com/office/officeart/2005/8/layout/orgChart1"/>
    <dgm:cxn modelId="{3CA5B070-119D-4645-AF0D-EF66DDB9CE48}" type="presOf" srcId="{2C6F95C1-9801-41EB-9166-C57EED858569}" destId="{59635CE9-2797-4DF9-A023-AC5B9507BC0E}" srcOrd="0" destOrd="0" presId="urn:microsoft.com/office/officeart/2005/8/layout/orgChart1"/>
    <dgm:cxn modelId="{C5D30D75-8E72-4037-95E4-4A6DEE2A24AC}" srcId="{9DAC33C3-E38D-40CF-8E19-C0C0DF070536}" destId="{7F1DD6A8-10CC-4FC0-AAA6-5028D566B345}" srcOrd="1" destOrd="0" parTransId="{2C6F95C1-9801-41EB-9166-C57EED858569}" sibTransId="{67749062-9673-4FF8-A6B1-53EA1A34CA0C}"/>
    <dgm:cxn modelId="{773C6876-3CD9-461D-9BFF-BFC24CFAEE60}" srcId="{2789261C-251E-4D2D-9D73-2775A11AF8A4}" destId="{8810CCC4-5B15-4947-B32F-DE460E5EC588}" srcOrd="0" destOrd="0" parTransId="{7214A7BE-FADD-4808-A2DD-61BF9923E7FA}" sibTransId="{3E7C1D6B-52D4-4C64-9232-BCC6F08B531E}"/>
    <dgm:cxn modelId="{B043C97C-50CB-4C34-A1A6-8B27D3813CF3}" type="presOf" srcId="{359FDDC6-F3A5-4A89-983D-2BB626B4EBCC}" destId="{555E24D6-24B5-4DF5-80C8-E67DB80577FB}" srcOrd="0" destOrd="0" presId="urn:microsoft.com/office/officeart/2005/8/layout/orgChart1"/>
    <dgm:cxn modelId="{2A471792-3CD2-4C8B-AB96-4E8F5A6ED1B7}" type="presOf" srcId="{9DAC33C3-E38D-40CF-8E19-C0C0DF070536}" destId="{9170339E-E1C5-4EA2-BA0F-5FC223D00EC8}" srcOrd="1" destOrd="0" presId="urn:microsoft.com/office/officeart/2005/8/layout/orgChart1"/>
    <dgm:cxn modelId="{6D6C01A3-1980-4350-AD1B-89472F15ABC5}" srcId="{8810CCC4-5B15-4947-B32F-DE460E5EC588}" destId="{9DAC33C3-E38D-40CF-8E19-C0C0DF070536}" srcOrd="0" destOrd="0" parTransId="{07DE4517-1037-4AF6-AAB8-C1696F9EB562}" sibTransId="{EA5AC2DC-6448-4A0F-83BD-70CACA51BD93}"/>
    <dgm:cxn modelId="{2AD22AA6-EB24-491B-AB06-B9A3A440749C}" type="presOf" srcId="{359FDDC6-F3A5-4A89-983D-2BB626B4EBCC}" destId="{ADFBF22A-6B90-48AA-AA4D-274EB1A47F8C}" srcOrd="1" destOrd="0" presId="urn:microsoft.com/office/officeart/2005/8/layout/orgChart1"/>
    <dgm:cxn modelId="{5BF35FA6-2741-4449-9C98-8542B5FD2DEA}" type="presOf" srcId="{2789261C-251E-4D2D-9D73-2775A11AF8A4}" destId="{C4C1BFAA-FF57-4901-9B3A-8362789A09F5}" srcOrd="0" destOrd="0" presId="urn:microsoft.com/office/officeart/2005/8/layout/orgChart1"/>
    <dgm:cxn modelId="{E282E2A6-4D67-4748-81F1-7DBBE4CAF575}" type="presOf" srcId="{3C2B42EC-BC68-47F8-B358-C404DE201D7A}" destId="{E631CF33-A50A-4673-829A-8E823592B62F}" srcOrd="0" destOrd="0" presId="urn:microsoft.com/office/officeart/2005/8/layout/orgChart1"/>
    <dgm:cxn modelId="{377355A8-79C8-4AFE-8534-92AF8186ABE8}" type="presOf" srcId="{68444B2B-D856-4DD1-B807-3E47A55782D0}" destId="{2D7E55CF-C838-44A6-8F0D-F1DE81D54CAF}" srcOrd="0" destOrd="0" presId="urn:microsoft.com/office/officeart/2005/8/layout/orgChart1"/>
    <dgm:cxn modelId="{BCD1B9AA-6510-4D6D-94FD-B234657F9557}" type="presOf" srcId="{76977948-7173-4C94-B9B5-BC540B871FFF}" destId="{CCEABDA3-C4C2-4E3C-BC08-01B359EC385B}" srcOrd="0" destOrd="0" presId="urn:microsoft.com/office/officeart/2005/8/layout/orgChart1"/>
    <dgm:cxn modelId="{EE04EBAB-201D-4D1E-A3E9-9C022A2D79E1}" type="presOf" srcId="{B98B70A0-7D66-4EC8-B301-C8480E408A13}" destId="{82AF45EC-CFBD-4D89-845E-568352935CA9}" srcOrd="1" destOrd="0" presId="urn:microsoft.com/office/officeart/2005/8/layout/orgChart1"/>
    <dgm:cxn modelId="{86F82AB4-DB56-4E81-B609-C92CCCA73B37}" type="presOf" srcId="{9DAC33C3-E38D-40CF-8E19-C0C0DF070536}" destId="{516BC24B-9115-471D-82CC-821C68D36EA7}" srcOrd="0" destOrd="0" presId="urn:microsoft.com/office/officeart/2005/8/layout/orgChart1"/>
    <dgm:cxn modelId="{A7B2F1B6-4C67-48CA-AB20-2E67880C0419}" type="presOf" srcId="{B98B70A0-7D66-4EC8-B301-C8480E408A13}" destId="{88F620A3-E68C-40AB-8B55-13496E84B636}" srcOrd="0" destOrd="0" presId="urn:microsoft.com/office/officeart/2005/8/layout/orgChart1"/>
    <dgm:cxn modelId="{0879F5B6-37C5-439C-B493-BC2CD97C1739}" type="presOf" srcId="{FC4BDAC0-D01D-46FC-BF04-822333F896CD}" destId="{179C0ABF-E0E5-4D1A-9E92-84F224EBEA3E}" srcOrd="0" destOrd="0" presId="urn:microsoft.com/office/officeart/2005/8/layout/orgChart1"/>
    <dgm:cxn modelId="{785C8BBB-B25C-4A4E-88F0-D1FC3AE9311F}" type="presOf" srcId="{8810CCC4-5B15-4947-B32F-DE460E5EC588}" destId="{8BD2C1F5-6933-47E4-981A-03E1B39A72CB}" srcOrd="0" destOrd="0" presId="urn:microsoft.com/office/officeart/2005/8/layout/orgChart1"/>
    <dgm:cxn modelId="{0AADB2BF-BB9F-46E9-969B-BD5BFD68727A}" srcId="{FE163B0B-7519-4E4B-AC22-EDD970CDB2B5}" destId="{359FDDC6-F3A5-4A89-983D-2BB626B4EBCC}" srcOrd="0" destOrd="0" parTransId="{A434E550-AF91-47AB-A3B3-810E12BA963A}" sibTransId="{E828032C-9525-4E20-8E72-BB166B1FC1CB}"/>
    <dgm:cxn modelId="{031D22C0-5971-453D-A35A-737B904624FC}" type="presOf" srcId="{7214A7BE-FADD-4808-A2DD-61BF9923E7FA}" destId="{07C33EC0-6A97-44BF-B8FE-EA9BFDE2640E}" srcOrd="0" destOrd="0" presId="urn:microsoft.com/office/officeart/2005/8/layout/orgChart1"/>
    <dgm:cxn modelId="{6E2C2DC1-7434-4679-970E-D79A6335E02D}" type="presOf" srcId="{FE163B0B-7519-4E4B-AC22-EDD970CDB2B5}" destId="{419C40C3-B75D-41CF-A661-E7E71AE79B1C}" srcOrd="0" destOrd="0" presId="urn:microsoft.com/office/officeart/2005/8/layout/orgChart1"/>
    <dgm:cxn modelId="{F9750AC8-3226-4324-A89D-1F2D3DA4A3E9}" type="presOf" srcId="{A434E550-AF91-47AB-A3B3-810E12BA963A}" destId="{14C7A03D-BB09-4B9C-84AE-1F9D0E0A1A58}" srcOrd="0" destOrd="0" presId="urn:microsoft.com/office/officeart/2005/8/layout/orgChart1"/>
    <dgm:cxn modelId="{494328D9-3B2D-43E4-A0D5-7A041E294016}" type="presOf" srcId="{D9A865D5-9DA8-4B37-BF99-431DC4BD58FC}" destId="{D9E8FCA4-7C54-4307-B285-7F00CC9FD264}" srcOrd="1" destOrd="0" presId="urn:microsoft.com/office/officeart/2005/8/layout/orgChart1"/>
    <dgm:cxn modelId="{4BEEB8DB-AA5B-46B8-87D0-B97A60276072}" srcId="{79B5C605-5FBE-4023-9BC3-B57855149E3D}" destId="{44B1B7BC-A071-4843-938E-31F0C3F85500}" srcOrd="2" destOrd="0" parTransId="{F4EF57DD-DFCE-43A1-BFC2-009C3066FBB8}" sibTransId="{1CA6F1F7-7FCA-428A-AED8-42C76D05D7FA}"/>
    <dgm:cxn modelId="{F22562ED-B4CE-4B7B-8732-D718FCB59B83}" type="presOf" srcId="{44B1B7BC-A071-4843-938E-31F0C3F85500}" destId="{C3D7288D-B2B5-4007-B8BF-63CBF5B87FC8}" srcOrd="1" destOrd="0" presId="urn:microsoft.com/office/officeart/2005/8/layout/orgChart1"/>
    <dgm:cxn modelId="{F3F1B8ED-E8E7-4638-BB3E-05E2521C2218}" srcId="{9DAC33C3-E38D-40CF-8E19-C0C0DF070536}" destId="{D9A865D5-9DA8-4B37-BF99-431DC4BD58FC}" srcOrd="0" destOrd="0" parTransId="{68444B2B-D856-4DD1-B807-3E47A55782D0}" sibTransId="{7F936E56-9454-4282-9D2C-5FCDB085D98A}"/>
    <dgm:cxn modelId="{D5552AEE-2D44-406A-AB15-299311A33417}" srcId="{2789261C-251E-4D2D-9D73-2775A11AF8A4}" destId="{FE163B0B-7519-4E4B-AC22-EDD970CDB2B5}" srcOrd="1" destOrd="0" parTransId="{FC4BDAC0-D01D-46FC-BF04-822333F896CD}" sibTransId="{D44C5823-74B5-4F8B-92D9-4DB6FD883EB1}"/>
    <dgm:cxn modelId="{C776CAF1-ECAC-4118-8432-D061B430A5EC}" type="presOf" srcId="{07DE4517-1037-4AF6-AAB8-C1696F9EB562}" destId="{CBDE0C8B-B997-4087-8993-AE3E4CDE0E4B}" srcOrd="0" destOrd="0" presId="urn:microsoft.com/office/officeart/2005/8/layout/orgChart1"/>
    <dgm:cxn modelId="{1BCA24F4-9165-49C0-A7F3-6D27B6548B9C}" type="presOf" srcId="{D9A865D5-9DA8-4B37-BF99-431DC4BD58FC}" destId="{8634A149-EA2A-4B43-A031-87499E55DE4B}" srcOrd="0" destOrd="0" presId="urn:microsoft.com/office/officeart/2005/8/layout/orgChart1"/>
    <dgm:cxn modelId="{90EDB1F4-6A9E-496E-A624-24A92E6121A1}" type="presOf" srcId="{7F6DA602-9E46-4951-ABE9-EF10E2765E16}" destId="{952EF40A-1628-452A-B15F-936C15F95F64}" srcOrd="0" destOrd="0" presId="urn:microsoft.com/office/officeart/2005/8/layout/orgChart1"/>
    <dgm:cxn modelId="{9C27D2FB-12A6-46C6-961E-0924358B1AA5}" type="presOf" srcId="{DDB5F2D8-B54A-463D-9846-446A9F71B5A0}" destId="{E75E77C8-076B-4BE9-B1DB-6049FC916210}" srcOrd="0" destOrd="0" presId="urn:microsoft.com/office/officeart/2005/8/layout/orgChart1"/>
    <dgm:cxn modelId="{76F858FE-9303-4AD3-B941-8BB49032722E}" type="presOf" srcId="{76977948-7173-4C94-B9B5-BC540B871FFF}" destId="{1568B53F-8BA8-4F99-BAB6-7CF9CAF35554}" srcOrd="1" destOrd="0" presId="urn:microsoft.com/office/officeart/2005/8/layout/orgChart1"/>
    <dgm:cxn modelId="{01E592FE-693B-446D-99EE-236CC42C8303}" type="presOf" srcId="{1DAD686D-DDB2-46D3-A108-B2B742136C48}" destId="{F6855024-D1BB-4B47-B712-677E22D8D152}" srcOrd="0" destOrd="0" presId="urn:microsoft.com/office/officeart/2005/8/layout/orgChart1"/>
    <dgm:cxn modelId="{3D1F2201-63A9-44E7-8326-81ABD75A2209}" type="presParOf" srcId="{F6855024-D1BB-4B47-B712-677E22D8D152}" destId="{86B6D1A2-B8D1-47B1-94E6-F20692D3E08A}" srcOrd="0" destOrd="0" presId="urn:microsoft.com/office/officeart/2005/8/layout/orgChart1"/>
    <dgm:cxn modelId="{0A80DC18-2463-49CA-A6C9-B1424D69CEFC}" type="presParOf" srcId="{86B6D1A2-B8D1-47B1-94E6-F20692D3E08A}" destId="{1FE80876-562E-4F37-9C7E-A22F73DB576D}" srcOrd="0" destOrd="0" presId="urn:microsoft.com/office/officeart/2005/8/layout/orgChart1"/>
    <dgm:cxn modelId="{E0E64566-74F9-42A4-BC99-E4C95C263722}" type="presParOf" srcId="{1FE80876-562E-4F37-9C7E-A22F73DB576D}" destId="{C4C1BFAA-FF57-4901-9B3A-8362789A09F5}" srcOrd="0" destOrd="0" presId="urn:microsoft.com/office/officeart/2005/8/layout/orgChart1"/>
    <dgm:cxn modelId="{8A1FE794-B39F-4426-94CD-1FEAB477AA37}" type="presParOf" srcId="{1FE80876-562E-4F37-9C7E-A22F73DB576D}" destId="{F13957FF-21BC-487B-ADCB-C62654AA8532}" srcOrd="1" destOrd="0" presId="urn:microsoft.com/office/officeart/2005/8/layout/orgChart1"/>
    <dgm:cxn modelId="{68DBC97D-DF79-469F-99AE-28E4E2A2F243}" type="presParOf" srcId="{86B6D1A2-B8D1-47B1-94E6-F20692D3E08A}" destId="{D39FC234-CEF2-4C8B-B387-4578D28BFB5A}" srcOrd="1" destOrd="0" presId="urn:microsoft.com/office/officeart/2005/8/layout/orgChart1"/>
    <dgm:cxn modelId="{ADA54676-1DA9-42BC-96CD-D84581678756}" type="presParOf" srcId="{D39FC234-CEF2-4C8B-B387-4578D28BFB5A}" destId="{07C33EC0-6A97-44BF-B8FE-EA9BFDE2640E}" srcOrd="0" destOrd="0" presId="urn:microsoft.com/office/officeart/2005/8/layout/orgChart1"/>
    <dgm:cxn modelId="{58799BB4-0332-4BBA-8BA0-BD9688D8499E}" type="presParOf" srcId="{D39FC234-CEF2-4C8B-B387-4578D28BFB5A}" destId="{A60DAD4F-A3E3-482E-8492-01C49D6FAF8A}" srcOrd="1" destOrd="0" presId="urn:microsoft.com/office/officeart/2005/8/layout/orgChart1"/>
    <dgm:cxn modelId="{B800C87A-68F5-464A-B718-AC292B4FEC41}" type="presParOf" srcId="{A60DAD4F-A3E3-482E-8492-01C49D6FAF8A}" destId="{971D9F7E-9954-414B-825F-EF258245E713}" srcOrd="0" destOrd="0" presId="urn:microsoft.com/office/officeart/2005/8/layout/orgChart1"/>
    <dgm:cxn modelId="{75D42F03-6279-4F35-A8A1-CA3302B0EB7A}" type="presParOf" srcId="{971D9F7E-9954-414B-825F-EF258245E713}" destId="{8BD2C1F5-6933-47E4-981A-03E1B39A72CB}" srcOrd="0" destOrd="0" presId="urn:microsoft.com/office/officeart/2005/8/layout/orgChart1"/>
    <dgm:cxn modelId="{3B9F94FD-520C-4D88-87BD-E67DEA652EDA}" type="presParOf" srcId="{971D9F7E-9954-414B-825F-EF258245E713}" destId="{C42855D1-5D09-4E76-B7FC-6D2DA211301B}" srcOrd="1" destOrd="0" presId="urn:microsoft.com/office/officeart/2005/8/layout/orgChart1"/>
    <dgm:cxn modelId="{C619CE48-CB02-4E80-9627-EC91F2A05A31}" type="presParOf" srcId="{A60DAD4F-A3E3-482E-8492-01C49D6FAF8A}" destId="{E3F4E1E5-06EE-476C-9E82-D1A59BB56255}" srcOrd="1" destOrd="0" presId="urn:microsoft.com/office/officeart/2005/8/layout/orgChart1"/>
    <dgm:cxn modelId="{6D390919-BC6C-4FB2-9C76-1706FDE571F8}" type="presParOf" srcId="{E3F4E1E5-06EE-476C-9E82-D1A59BB56255}" destId="{CBDE0C8B-B997-4087-8993-AE3E4CDE0E4B}" srcOrd="0" destOrd="0" presId="urn:microsoft.com/office/officeart/2005/8/layout/orgChart1"/>
    <dgm:cxn modelId="{2A5FAEC4-C6FA-4A71-BE2C-94738306E8A7}" type="presParOf" srcId="{E3F4E1E5-06EE-476C-9E82-D1A59BB56255}" destId="{CF576E2A-1454-4BEA-86AE-E8F56D05B8FA}" srcOrd="1" destOrd="0" presId="urn:microsoft.com/office/officeart/2005/8/layout/orgChart1"/>
    <dgm:cxn modelId="{971A2366-57CA-4197-B6C3-41D5F078B99E}" type="presParOf" srcId="{CF576E2A-1454-4BEA-86AE-E8F56D05B8FA}" destId="{C569533D-E50B-47C9-8B45-F390DA37A924}" srcOrd="0" destOrd="0" presId="urn:microsoft.com/office/officeart/2005/8/layout/orgChart1"/>
    <dgm:cxn modelId="{06467301-77BB-412E-96ED-E3A21AA062C4}" type="presParOf" srcId="{C569533D-E50B-47C9-8B45-F390DA37A924}" destId="{516BC24B-9115-471D-82CC-821C68D36EA7}" srcOrd="0" destOrd="0" presId="urn:microsoft.com/office/officeart/2005/8/layout/orgChart1"/>
    <dgm:cxn modelId="{6F729F48-3031-47C7-94B0-A312C9CE0F41}" type="presParOf" srcId="{C569533D-E50B-47C9-8B45-F390DA37A924}" destId="{9170339E-E1C5-4EA2-BA0F-5FC223D00EC8}" srcOrd="1" destOrd="0" presId="urn:microsoft.com/office/officeart/2005/8/layout/orgChart1"/>
    <dgm:cxn modelId="{53F64579-5E33-4DA9-8CC9-2C8E126909F2}" type="presParOf" srcId="{CF576E2A-1454-4BEA-86AE-E8F56D05B8FA}" destId="{4A7E45DD-03CB-47BA-AE84-F43AC67EDD92}" srcOrd="1" destOrd="0" presId="urn:microsoft.com/office/officeart/2005/8/layout/orgChart1"/>
    <dgm:cxn modelId="{911C0728-B6BB-4A19-9CCB-89D670F63D66}" type="presParOf" srcId="{4A7E45DD-03CB-47BA-AE84-F43AC67EDD92}" destId="{2D7E55CF-C838-44A6-8F0D-F1DE81D54CAF}" srcOrd="0" destOrd="0" presId="urn:microsoft.com/office/officeart/2005/8/layout/orgChart1"/>
    <dgm:cxn modelId="{D4D96109-D665-40FE-91AB-0256493FD883}" type="presParOf" srcId="{4A7E45DD-03CB-47BA-AE84-F43AC67EDD92}" destId="{030772E7-2949-45F0-AF8F-95BF51A2A1A6}" srcOrd="1" destOrd="0" presId="urn:microsoft.com/office/officeart/2005/8/layout/orgChart1"/>
    <dgm:cxn modelId="{6D427EBD-2545-4817-A455-CCF0DED8C124}" type="presParOf" srcId="{030772E7-2949-45F0-AF8F-95BF51A2A1A6}" destId="{0860B602-4EF9-4375-A10E-C7029D9060AC}" srcOrd="0" destOrd="0" presId="urn:microsoft.com/office/officeart/2005/8/layout/orgChart1"/>
    <dgm:cxn modelId="{9B23383D-02E0-4F65-9F17-239BF9C37EA3}" type="presParOf" srcId="{0860B602-4EF9-4375-A10E-C7029D9060AC}" destId="{8634A149-EA2A-4B43-A031-87499E55DE4B}" srcOrd="0" destOrd="0" presId="urn:microsoft.com/office/officeart/2005/8/layout/orgChart1"/>
    <dgm:cxn modelId="{015768D8-3FE9-438C-806B-959DB3AF0265}" type="presParOf" srcId="{0860B602-4EF9-4375-A10E-C7029D9060AC}" destId="{D9E8FCA4-7C54-4307-B285-7F00CC9FD264}" srcOrd="1" destOrd="0" presId="urn:microsoft.com/office/officeart/2005/8/layout/orgChart1"/>
    <dgm:cxn modelId="{8FD7199C-A558-495C-BA03-E138633B1C11}" type="presParOf" srcId="{030772E7-2949-45F0-AF8F-95BF51A2A1A6}" destId="{9CD7C643-CCF0-4CCC-9F25-F0584C92FED5}" srcOrd="1" destOrd="0" presId="urn:microsoft.com/office/officeart/2005/8/layout/orgChart1"/>
    <dgm:cxn modelId="{A3C668E1-D6EC-47B2-A6EB-F26FFAAEF348}" type="presParOf" srcId="{9CD7C643-CCF0-4CCC-9F25-F0584C92FED5}" destId="{E75E77C8-076B-4BE9-B1DB-6049FC916210}" srcOrd="0" destOrd="0" presId="urn:microsoft.com/office/officeart/2005/8/layout/orgChart1"/>
    <dgm:cxn modelId="{E0AB9040-41E6-4313-9A85-BD3F4041E4A8}" type="presParOf" srcId="{9CD7C643-CCF0-4CCC-9F25-F0584C92FED5}" destId="{D0A4A55F-BB99-4FF5-B943-2EA6E033BF70}" srcOrd="1" destOrd="0" presId="urn:microsoft.com/office/officeart/2005/8/layout/orgChart1"/>
    <dgm:cxn modelId="{B55A2A6F-657B-4501-898E-7E422D893A20}" type="presParOf" srcId="{D0A4A55F-BB99-4FF5-B943-2EA6E033BF70}" destId="{7DA5F875-B165-4443-B135-78B7F5CC8F35}" srcOrd="0" destOrd="0" presId="urn:microsoft.com/office/officeart/2005/8/layout/orgChart1"/>
    <dgm:cxn modelId="{3B207C7D-C54D-4D00-9274-1BD4DBC27112}" type="presParOf" srcId="{7DA5F875-B165-4443-B135-78B7F5CC8F35}" destId="{31251975-D803-4D51-AD6F-52EF4F760A7C}" srcOrd="0" destOrd="0" presId="urn:microsoft.com/office/officeart/2005/8/layout/orgChart1"/>
    <dgm:cxn modelId="{7785BEC9-374C-4990-A5A5-F60624A20D1B}" type="presParOf" srcId="{7DA5F875-B165-4443-B135-78B7F5CC8F35}" destId="{E9BBB17C-8F9D-43F0-9B1C-8269D46BCC34}" srcOrd="1" destOrd="0" presId="urn:microsoft.com/office/officeart/2005/8/layout/orgChart1"/>
    <dgm:cxn modelId="{147DF837-EBF6-4307-AF67-BD256EF09DCC}" type="presParOf" srcId="{D0A4A55F-BB99-4FF5-B943-2EA6E033BF70}" destId="{169BC1C2-7B89-466E-A0EE-68EC63CAE487}" srcOrd="1" destOrd="0" presId="urn:microsoft.com/office/officeart/2005/8/layout/orgChart1"/>
    <dgm:cxn modelId="{7CA451E6-9C0F-432D-B011-AB481BF70A5F}" type="presParOf" srcId="{169BC1C2-7B89-466E-A0EE-68EC63CAE487}" destId="{311E8721-5620-4B98-A7E9-63D5F3D1307D}" srcOrd="0" destOrd="0" presId="urn:microsoft.com/office/officeart/2005/8/layout/orgChart1"/>
    <dgm:cxn modelId="{9FD98E5D-4723-4CDD-BA90-3774CBD9CA41}" type="presParOf" srcId="{169BC1C2-7B89-466E-A0EE-68EC63CAE487}" destId="{0364E1F6-87C7-474A-B727-B7A4D3BA17B1}" srcOrd="1" destOrd="0" presId="urn:microsoft.com/office/officeart/2005/8/layout/orgChart1"/>
    <dgm:cxn modelId="{4D1C027E-D841-44EF-9024-E4E8B6FB54A9}" type="presParOf" srcId="{0364E1F6-87C7-474A-B727-B7A4D3BA17B1}" destId="{06881308-D856-488D-939A-794B33F25BCC}" srcOrd="0" destOrd="0" presId="urn:microsoft.com/office/officeart/2005/8/layout/orgChart1"/>
    <dgm:cxn modelId="{A66E3680-01DA-4E10-AA58-AA6F4B6B30F6}" type="presParOf" srcId="{06881308-D856-488D-939A-794B33F25BCC}" destId="{88F620A3-E68C-40AB-8B55-13496E84B636}" srcOrd="0" destOrd="0" presId="urn:microsoft.com/office/officeart/2005/8/layout/orgChart1"/>
    <dgm:cxn modelId="{3CCC02DB-EE69-46A4-BFBC-FCCCB9CEEDFC}" type="presParOf" srcId="{06881308-D856-488D-939A-794B33F25BCC}" destId="{82AF45EC-CFBD-4D89-845E-568352935CA9}" srcOrd="1" destOrd="0" presId="urn:microsoft.com/office/officeart/2005/8/layout/orgChart1"/>
    <dgm:cxn modelId="{276CC712-58EF-452A-AAB8-C07BF7A401AA}" type="presParOf" srcId="{0364E1F6-87C7-474A-B727-B7A4D3BA17B1}" destId="{1E0322E3-F91E-4ADD-84CC-1BE8EED640A4}" srcOrd="1" destOrd="0" presId="urn:microsoft.com/office/officeart/2005/8/layout/orgChart1"/>
    <dgm:cxn modelId="{A33F6193-E44E-4FC0-B592-C280FD6601B3}" type="presParOf" srcId="{0364E1F6-87C7-474A-B727-B7A4D3BA17B1}" destId="{19FC3E7C-BEA1-43B1-B9E3-7420949B7307}" srcOrd="2" destOrd="0" presId="urn:microsoft.com/office/officeart/2005/8/layout/orgChart1"/>
    <dgm:cxn modelId="{5475FBB6-8B85-4FD6-B5E3-66446FF2691B}" type="presParOf" srcId="{169BC1C2-7B89-466E-A0EE-68EC63CAE487}" destId="{748B2B6D-9293-48BE-9D4A-873EFDB6E5EE}" srcOrd="2" destOrd="0" presId="urn:microsoft.com/office/officeart/2005/8/layout/orgChart1"/>
    <dgm:cxn modelId="{8409103C-81C6-4ABE-8A64-E40B01E86506}" type="presParOf" srcId="{169BC1C2-7B89-466E-A0EE-68EC63CAE487}" destId="{50403F48-28FD-4735-AABF-65F0D1461DEE}" srcOrd="3" destOrd="0" presId="urn:microsoft.com/office/officeart/2005/8/layout/orgChart1"/>
    <dgm:cxn modelId="{55172E21-CC6B-41FD-951E-2031B1D09757}" type="presParOf" srcId="{50403F48-28FD-4735-AABF-65F0D1461DEE}" destId="{B2390851-7410-4AAD-9838-6EC4A4B567FC}" srcOrd="0" destOrd="0" presId="urn:microsoft.com/office/officeart/2005/8/layout/orgChart1"/>
    <dgm:cxn modelId="{D14AB6D2-A483-47D9-961D-F33DA19A14BC}" type="presParOf" srcId="{B2390851-7410-4AAD-9838-6EC4A4B567FC}" destId="{E631CF33-A50A-4673-829A-8E823592B62F}" srcOrd="0" destOrd="0" presId="urn:microsoft.com/office/officeart/2005/8/layout/orgChart1"/>
    <dgm:cxn modelId="{89AA6A77-B9FF-4EF4-814A-D6507218C250}" type="presParOf" srcId="{B2390851-7410-4AAD-9838-6EC4A4B567FC}" destId="{0013F859-DF7D-4B90-A077-214DF070B639}" srcOrd="1" destOrd="0" presId="urn:microsoft.com/office/officeart/2005/8/layout/orgChart1"/>
    <dgm:cxn modelId="{476BF1BE-349B-4AD2-99F9-43EC2E5DB657}" type="presParOf" srcId="{50403F48-28FD-4735-AABF-65F0D1461DEE}" destId="{107626E3-6087-4892-A348-C635305B3CEC}" srcOrd="1" destOrd="0" presId="urn:microsoft.com/office/officeart/2005/8/layout/orgChart1"/>
    <dgm:cxn modelId="{FBD01401-8F1E-4A4B-9F03-9021E06E23A1}" type="presParOf" srcId="{50403F48-28FD-4735-AABF-65F0D1461DEE}" destId="{FC44CE36-0AF2-4A34-A846-EA44326B8642}" srcOrd="2" destOrd="0" presId="urn:microsoft.com/office/officeart/2005/8/layout/orgChart1"/>
    <dgm:cxn modelId="{6D6F4420-5765-4B89-A826-FF34A52E2598}" type="presParOf" srcId="{169BC1C2-7B89-466E-A0EE-68EC63CAE487}" destId="{974E659F-DE86-49C8-9509-21D1A98C57CB}" srcOrd="4" destOrd="0" presId="urn:microsoft.com/office/officeart/2005/8/layout/orgChart1"/>
    <dgm:cxn modelId="{0C9D73DD-EDC7-4F26-A0FD-4A77A6EABA80}" type="presParOf" srcId="{169BC1C2-7B89-466E-A0EE-68EC63CAE487}" destId="{CA793872-A545-44DE-A010-4027A58CAEEE}" srcOrd="5" destOrd="0" presId="urn:microsoft.com/office/officeart/2005/8/layout/orgChart1"/>
    <dgm:cxn modelId="{A6652F9B-BA0D-4470-8D7E-9E04097D1663}" type="presParOf" srcId="{CA793872-A545-44DE-A010-4027A58CAEEE}" destId="{9633AFE5-C105-4386-8F2C-9CE460CF5830}" srcOrd="0" destOrd="0" presId="urn:microsoft.com/office/officeart/2005/8/layout/orgChart1"/>
    <dgm:cxn modelId="{BCDC8E88-5D8F-4D12-A4B3-EF2079A913FB}" type="presParOf" srcId="{9633AFE5-C105-4386-8F2C-9CE460CF5830}" destId="{219372D1-0E79-42F5-9E25-3D50A9B16BBD}" srcOrd="0" destOrd="0" presId="urn:microsoft.com/office/officeart/2005/8/layout/orgChart1"/>
    <dgm:cxn modelId="{68678FE9-2932-4633-AD1A-3B286528C521}" type="presParOf" srcId="{9633AFE5-C105-4386-8F2C-9CE460CF5830}" destId="{C3D7288D-B2B5-4007-B8BF-63CBF5B87FC8}" srcOrd="1" destOrd="0" presId="urn:microsoft.com/office/officeart/2005/8/layout/orgChart1"/>
    <dgm:cxn modelId="{F512B703-E631-4A6A-A683-FEBD5E336F8A}" type="presParOf" srcId="{CA793872-A545-44DE-A010-4027A58CAEEE}" destId="{601A3A76-B96A-4ADB-B9CA-4EB5B615EA3E}" srcOrd="1" destOrd="0" presId="urn:microsoft.com/office/officeart/2005/8/layout/orgChart1"/>
    <dgm:cxn modelId="{5B8E40F0-8523-4551-8F3D-027CB1B6B75D}" type="presParOf" srcId="{CA793872-A545-44DE-A010-4027A58CAEEE}" destId="{65A99161-B83F-4180-A1F7-124D669A2AEB}" srcOrd="2" destOrd="0" presId="urn:microsoft.com/office/officeart/2005/8/layout/orgChart1"/>
    <dgm:cxn modelId="{538FE21C-B159-412E-A0F0-530A602D4EAD}" type="presParOf" srcId="{D0A4A55F-BB99-4FF5-B943-2EA6E033BF70}" destId="{D0946EE8-CFF2-4D7E-8E7F-2B77E79094B6}" srcOrd="2" destOrd="0" presId="urn:microsoft.com/office/officeart/2005/8/layout/orgChart1"/>
    <dgm:cxn modelId="{6BE46A28-F20C-4F66-884F-F4F784762863}" type="presParOf" srcId="{030772E7-2949-45F0-AF8F-95BF51A2A1A6}" destId="{695CB420-3B3F-4D14-B11C-11C6E44C8DC0}" srcOrd="2" destOrd="0" presId="urn:microsoft.com/office/officeart/2005/8/layout/orgChart1"/>
    <dgm:cxn modelId="{2AC3E37D-5B41-449E-BC0B-86C262462D22}" type="presParOf" srcId="{4A7E45DD-03CB-47BA-AE84-F43AC67EDD92}" destId="{59635CE9-2797-4DF9-A023-AC5B9507BC0E}" srcOrd="2" destOrd="0" presId="urn:microsoft.com/office/officeart/2005/8/layout/orgChart1"/>
    <dgm:cxn modelId="{575BE70F-BA14-4D18-AE7C-8E982A6EC384}" type="presParOf" srcId="{4A7E45DD-03CB-47BA-AE84-F43AC67EDD92}" destId="{A1A327F1-4158-4232-9C6A-F2815B2AFE35}" srcOrd="3" destOrd="0" presId="urn:microsoft.com/office/officeart/2005/8/layout/orgChart1"/>
    <dgm:cxn modelId="{B58E7153-2A5A-4463-90EE-D229CE817608}" type="presParOf" srcId="{A1A327F1-4158-4232-9C6A-F2815B2AFE35}" destId="{2FECD7CF-ABF5-47D7-899D-08D88D57BCBE}" srcOrd="0" destOrd="0" presId="urn:microsoft.com/office/officeart/2005/8/layout/orgChart1"/>
    <dgm:cxn modelId="{70446293-4E47-412D-82BE-7C7A7831A1AD}" type="presParOf" srcId="{2FECD7CF-ABF5-47D7-899D-08D88D57BCBE}" destId="{2EFE6FE8-D663-4638-9321-121761A804FD}" srcOrd="0" destOrd="0" presId="urn:microsoft.com/office/officeart/2005/8/layout/orgChart1"/>
    <dgm:cxn modelId="{37B38D6F-CA0E-4A96-9831-22A517FB3A45}" type="presParOf" srcId="{2FECD7CF-ABF5-47D7-899D-08D88D57BCBE}" destId="{1E36126B-C9DF-45E5-A19E-5D5F7B36938D}" srcOrd="1" destOrd="0" presId="urn:microsoft.com/office/officeart/2005/8/layout/orgChart1"/>
    <dgm:cxn modelId="{8535491F-D67D-464E-A92E-D1049ED9304C}" type="presParOf" srcId="{A1A327F1-4158-4232-9C6A-F2815B2AFE35}" destId="{B3D50181-9E78-455B-B0CF-E81A3BE03EF7}" srcOrd="1" destOrd="0" presId="urn:microsoft.com/office/officeart/2005/8/layout/orgChart1"/>
    <dgm:cxn modelId="{2D574F81-F827-47B0-A834-CBF75A4A411C}" type="presParOf" srcId="{B3D50181-9E78-455B-B0CF-E81A3BE03EF7}" destId="{952EF40A-1628-452A-B15F-936C15F95F64}" srcOrd="0" destOrd="0" presId="urn:microsoft.com/office/officeart/2005/8/layout/orgChart1"/>
    <dgm:cxn modelId="{CCA494E7-EB23-47CE-829F-E9FFBEF27B11}" type="presParOf" srcId="{B3D50181-9E78-455B-B0CF-E81A3BE03EF7}" destId="{004CB0C7-098B-4154-A132-A777E1FE7C5F}" srcOrd="1" destOrd="0" presId="urn:microsoft.com/office/officeart/2005/8/layout/orgChart1"/>
    <dgm:cxn modelId="{93543C3D-3D61-4542-9B94-7EFBB868C061}" type="presParOf" srcId="{004CB0C7-098B-4154-A132-A777E1FE7C5F}" destId="{DD220E08-38D2-46F7-ABAB-673A5F2D6E51}" srcOrd="0" destOrd="0" presId="urn:microsoft.com/office/officeart/2005/8/layout/orgChart1"/>
    <dgm:cxn modelId="{D8024B49-C2EC-43CE-A573-B2496B46C023}" type="presParOf" srcId="{DD220E08-38D2-46F7-ABAB-673A5F2D6E51}" destId="{CCEABDA3-C4C2-4E3C-BC08-01B359EC385B}" srcOrd="0" destOrd="0" presId="urn:microsoft.com/office/officeart/2005/8/layout/orgChart1"/>
    <dgm:cxn modelId="{25815F44-8DF5-4F18-B94D-3F30E5B08170}" type="presParOf" srcId="{DD220E08-38D2-46F7-ABAB-673A5F2D6E51}" destId="{1568B53F-8BA8-4F99-BAB6-7CF9CAF35554}" srcOrd="1" destOrd="0" presId="urn:microsoft.com/office/officeart/2005/8/layout/orgChart1"/>
    <dgm:cxn modelId="{8C190672-56FE-4173-818A-2901E22C232D}" type="presParOf" srcId="{004CB0C7-098B-4154-A132-A777E1FE7C5F}" destId="{BE7AA8F8-F96C-442F-B484-D9F067047F2E}" srcOrd="1" destOrd="0" presId="urn:microsoft.com/office/officeart/2005/8/layout/orgChart1"/>
    <dgm:cxn modelId="{006A7C21-FC0B-4917-B351-8191CCAEE2E7}" type="presParOf" srcId="{004CB0C7-098B-4154-A132-A777E1FE7C5F}" destId="{B17E7A4D-C007-458F-B167-D7B14FB5C426}" srcOrd="2" destOrd="0" presId="urn:microsoft.com/office/officeart/2005/8/layout/orgChart1"/>
    <dgm:cxn modelId="{D6DE151E-3482-499B-A796-5E3E8F2DA230}" type="presParOf" srcId="{A1A327F1-4158-4232-9C6A-F2815B2AFE35}" destId="{BF84DB05-400A-494B-8E5C-2E1D80D9B390}" srcOrd="2" destOrd="0" presId="urn:microsoft.com/office/officeart/2005/8/layout/orgChart1"/>
    <dgm:cxn modelId="{54E1CBF3-2350-4584-82F5-BCE2E84B342B}" type="presParOf" srcId="{CF576E2A-1454-4BEA-86AE-E8F56D05B8FA}" destId="{1C7E0665-F2A4-4F7A-B834-87908E8F710B}" srcOrd="2" destOrd="0" presId="urn:microsoft.com/office/officeart/2005/8/layout/orgChart1"/>
    <dgm:cxn modelId="{FED86F32-72EE-4340-B91F-024CAB8FCF42}" type="presParOf" srcId="{A60DAD4F-A3E3-482E-8492-01C49D6FAF8A}" destId="{11C0F23D-1017-4B99-BEF4-3CB3B1F423DD}" srcOrd="2" destOrd="0" presId="urn:microsoft.com/office/officeart/2005/8/layout/orgChart1"/>
    <dgm:cxn modelId="{B9B21281-6188-4B7D-BE95-20FE237105F4}" type="presParOf" srcId="{D39FC234-CEF2-4C8B-B387-4578D28BFB5A}" destId="{179C0ABF-E0E5-4D1A-9E92-84F224EBEA3E}" srcOrd="2" destOrd="0" presId="urn:microsoft.com/office/officeart/2005/8/layout/orgChart1"/>
    <dgm:cxn modelId="{1657109B-70EA-4BD0-BCA9-0563E59595B4}" type="presParOf" srcId="{D39FC234-CEF2-4C8B-B387-4578D28BFB5A}" destId="{C90EE2F9-CC70-41C4-8F35-F993407B1924}" srcOrd="3" destOrd="0" presId="urn:microsoft.com/office/officeart/2005/8/layout/orgChart1"/>
    <dgm:cxn modelId="{E9970FB0-A519-45A1-88AB-27F07BE256CD}" type="presParOf" srcId="{C90EE2F9-CC70-41C4-8F35-F993407B1924}" destId="{EF5C5F37-9DC0-455F-B698-5B9DC5ED89A1}" srcOrd="0" destOrd="0" presId="urn:microsoft.com/office/officeart/2005/8/layout/orgChart1"/>
    <dgm:cxn modelId="{D6CE494F-7AA8-4BEC-81D8-D7B1A6E23894}" type="presParOf" srcId="{EF5C5F37-9DC0-455F-B698-5B9DC5ED89A1}" destId="{419C40C3-B75D-41CF-A661-E7E71AE79B1C}" srcOrd="0" destOrd="0" presId="urn:microsoft.com/office/officeart/2005/8/layout/orgChart1"/>
    <dgm:cxn modelId="{444A28FD-8703-4A81-971E-A934584B243E}" type="presParOf" srcId="{EF5C5F37-9DC0-455F-B698-5B9DC5ED89A1}" destId="{AE1B93D7-B059-46F5-9702-B924CC30FAC6}" srcOrd="1" destOrd="0" presId="urn:microsoft.com/office/officeart/2005/8/layout/orgChart1"/>
    <dgm:cxn modelId="{F2DF22A3-FCDE-4D15-B992-9F21369F7FBF}" type="presParOf" srcId="{C90EE2F9-CC70-41C4-8F35-F993407B1924}" destId="{4B558CD5-D6DC-4559-8C58-5885E4C1D111}" srcOrd="1" destOrd="0" presId="urn:microsoft.com/office/officeart/2005/8/layout/orgChart1"/>
    <dgm:cxn modelId="{A6B28925-09C2-4CD4-99B4-A42611240013}" type="presParOf" srcId="{4B558CD5-D6DC-4559-8C58-5885E4C1D111}" destId="{14C7A03D-BB09-4B9C-84AE-1F9D0E0A1A58}" srcOrd="0" destOrd="0" presId="urn:microsoft.com/office/officeart/2005/8/layout/orgChart1"/>
    <dgm:cxn modelId="{FDF5FCB4-4A60-4A8A-B9B0-5A09369BC46F}" type="presParOf" srcId="{4B558CD5-D6DC-4559-8C58-5885E4C1D111}" destId="{300F96EE-76D9-4040-B39E-C50016A3B5AD}" srcOrd="1" destOrd="0" presId="urn:microsoft.com/office/officeart/2005/8/layout/orgChart1"/>
    <dgm:cxn modelId="{EA6BE398-2AAD-4F88-8688-701DBC6BB28A}" type="presParOf" srcId="{300F96EE-76D9-4040-B39E-C50016A3B5AD}" destId="{A0C2835C-1233-4EF5-B66D-841F0F43B80C}" srcOrd="0" destOrd="0" presId="urn:microsoft.com/office/officeart/2005/8/layout/orgChart1"/>
    <dgm:cxn modelId="{5CE926FB-783C-4DFE-A761-F2CEBE9D108F}" type="presParOf" srcId="{A0C2835C-1233-4EF5-B66D-841F0F43B80C}" destId="{555E24D6-24B5-4DF5-80C8-E67DB80577FB}" srcOrd="0" destOrd="0" presId="urn:microsoft.com/office/officeart/2005/8/layout/orgChart1"/>
    <dgm:cxn modelId="{E652CEE1-1C5E-47D0-A0D2-82DCFF7BA9C3}" type="presParOf" srcId="{A0C2835C-1233-4EF5-B66D-841F0F43B80C}" destId="{ADFBF22A-6B90-48AA-AA4D-274EB1A47F8C}" srcOrd="1" destOrd="0" presId="urn:microsoft.com/office/officeart/2005/8/layout/orgChart1"/>
    <dgm:cxn modelId="{DAC1CB9C-EAC1-4D87-9097-503169B54F31}" type="presParOf" srcId="{300F96EE-76D9-4040-B39E-C50016A3B5AD}" destId="{6B6C3022-6277-4710-9705-83899F241595}" srcOrd="1" destOrd="0" presId="urn:microsoft.com/office/officeart/2005/8/layout/orgChart1"/>
    <dgm:cxn modelId="{02DD41EB-F96F-4A45-B02A-AE7C482859A1}" type="presParOf" srcId="{300F96EE-76D9-4040-B39E-C50016A3B5AD}" destId="{6562BDCB-5C6F-4073-B511-B1CB4E7F1473}" srcOrd="2" destOrd="0" presId="urn:microsoft.com/office/officeart/2005/8/layout/orgChart1"/>
    <dgm:cxn modelId="{70B424C2-3053-42C2-B722-03830A706FD0}" type="presParOf" srcId="{C90EE2F9-CC70-41C4-8F35-F993407B1924}" destId="{2487F486-AB36-4D98-9F6B-5369BB4DED3B}" srcOrd="2" destOrd="0" presId="urn:microsoft.com/office/officeart/2005/8/layout/orgChart1"/>
    <dgm:cxn modelId="{3C6CA67A-A8D7-4FC4-AE7A-7A42DE1457AF}" type="presParOf" srcId="{86B6D1A2-B8D1-47B1-94E6-F20692D3E08A}" destId="{AD359B96-3BFB-4DA7-A510-85EB5E8D0A8F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A1C6C4-90B2-445A-A6BA-B3D9804D457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819D70DD-3067-4184-AC03-024E033EDFD8}">
      <dgm:prSet phldrT="[Metin]" custT="1"/>
      <dgm:spPr>
        <a:solidFill>
          <a:srgbClr val="7030A0"/>
        </a:solidFill>
      </dgm:spPr>
      <dgm:t>
        <a:bodyPr/>
        <a:lstStyle/>
        <a:p>
          <a:pPr algn="l"/>
          <a:r>
            <a:rPr lang="tr-TR" sz="1200" dirty="0">
              <a:latin typeface="Comic Sans MS" pitchFamily="66" charset="0"/>
            </a:rPr>
            <a:t>        Demir eksikliği</a:t>
          </a:r>
        </a:p>
        <a:p>
          <a:pPr algn="l"/>
          <a:r>
            <a:rPr lang="tr-TR" sz="1200" dirty="0">
              <a:latin typeface="Comic Sans MS" pitchFamily="66" charset="0"/>
            </a:rPr>
            <a:t>        </a:t>
          </a:r>
          <a:r>
            <a:rPr lang="tr-TR" sz="1200" dirty="0" err="1">
              <a:latin typeface="Comic Sans MS" pitchFamily="66" charset="0"/>
            </a:rPr>
            <a:t>Talasemiler</a:t>
          </a:r>
          <a:endParaRPr lang="tr-TR" sz="1200" dirty="0">
            <a:latin typeface="Comic Sans MS" pitchFamily="66" charset="0"/>
          </a:endParaRPr>
        </a:p>
        <a:p>
          <a:pPr algn="ctr"/>
          <a:r>
            <a:rPr lang="tr-TR" sz="1200" dirty="0">
              <a:latin typeface="Comic Sans MS" pitchFamily="66" charset="0"/>
            </a:rPr>
            <a:t>  Kronik </a:t>
          </a:r>
          <a:r>
            <a:rPr lang="tr-TR" sz="1200" dirty="0" err="1">
              <a:latin typeface="Comic Sans MS" pitchFamily="66" charset="0"/>
            </a:rPr>
            <a:t>Hast</a:t>
          </a:r>
          <a:r>
            <a:rPr lang="tr-TR" sz="1200" dirty="0">
              <a:latin typeface="Comic Sans MS" pitchFamily="66" charset="0"/>
            </a:rPr>
            <a:t>. Anemisi</a:t>
          </a:r>
        </a:p>
        <a:p>
          <a:pPr algn="ctr"/>
          <a:r>
            <a:rPr lang="tr-TR" sz="1200" dirty="0" err="1">
              <a:latin typeface="Comic Sans MS" pitchFamily="66" charset="0"/>
            </a:rPr>
            <a:t>Sideroblastik</a:t>
          </a:r>
          <a:r>
            <a:rPr lang="tr-TR" sz="1200" dirty="0">
              <a:latin typeface="Comic Sans MS" pitchFamily="66" charset="0"/>
            </a:rPr>
            <a:t> anemi</a:t>
          </a:r>
        </a:p>
      </dgm:t>
    </dgm:pt>
    <dgm:pt modelId="{57A72DCE-2F60-47C7-89AC-DFE357FDD682}">
      <dgm:prSet phldrT="[Metin]" custT="1"/>
      <dgm:spPr>
        <a:solidFill>
          <a:srgbClr val="FF0000"/>
        </a:solidFill>
      </dgm:spPr>
      <dgm:t>
        <a:bodyPr/>
        <a:lstStyle/>
        <a:p>
          <a:r>
            <a:rPr lang="tr-TR" sz="1400" dirty="0" err="1">
              <a:latin typeface="Comic Sans MS" pitchFamily="66" charset="0"/>
            </a:rPr>
            <a:t>Mikrositer</a:t>
          </a:r>
          <a:endParaRPr lang="tr-TR" sz="1400" dirty="0">
            <a:latin typeface="Comic Sans MS" pitchFamily="66" charset="0"/>
          </a:endParaRPr>
        </a:p>
      </dgm:t>
    </dgm:pt>
    <dgm:pt modelId="{42F3330E-48CF-400C-9A9C-AD619DB4F5CC}" type="sibTrans" cxnId="{D9DC5B3C-70DF-4616-9FD8-4FF8B1DB325C}">
      <dgm:prSet/>
      <dgm:spPr/>
      <dgm:t>
        <a:bodyPr/>
        <a:lstStyle/>
        <a:p>
          <a:endParaRPr lang="tr-TR"/>
        </a:p>
      </dgm:t>
    </dgm:pt>
    <dgm:pt modelId="{DF7C2848-6541-40F0-8E92-ECF0B0D1B03F}" type="parTrans" cxnId="{D9DC5B3C-70DF-4616-9FD8-4FF8B1DB325C}">
      <dgm:prSet/>
      <dgm:spPr/>
      <dgm:t>
        <a:bodyPr/>
        <a:lstStyle/>
        <a:p>
          <a:endParaRPr lang="tr-TR"/>
        </a:p>
      </dgm:t>
    </dgm:pt>
    <dgm:pt modelId="{8B8A396D-9C32-4761-915B-C4C2AC64CDA7}" type="sibTrans" cxnId="{B90CE69F-1011-419C-B9C6-16D904A2BB73}">
      <dgm:prSet/>
      <dgm:spPr/>
      <dgm:t>
        <a:bodyPr/>
        <a:lstStyle/>
        <a:p>
          <a:endParaRPr lang="tr-TR"/>
        </a:p>
      </dgm:t>
    </dgm:pt>
    <dgm:pt modelId="{914B15C1-D7FE-4988-91CB-F80048DF9A27}" type="parTrans" cxnId="{B90CE69F-1011-419C-B9C6-16D904A2BB73}">
      <dgm:prSet/>
      <dgm:spPr/>
      <dgm:t>
        <a:bodyPr/>
        <a:lstStyle/>
        <a:p>
          <a:endParaRPr lang="tr-TR"/>
        </a:p>
      </dgm:t>
    </dgm:pt>
    <dgm:pt modelId="{3EC4CB84-37A2-4954-B974-F7C48075B8E9}">
      <dgm:prSet custT="1"/>
      <dgm:spPr>
        <a:solidFill>
          <a:srgbClr val="00B050"/>
        </a:solidFill>
      </dgm:spPr>
      <dgm:t>
        <a:bodyPr/>
        <a:lstStyle/>
        <a:p>
          <a:pPr algn="l">
            <a:lnSpc>
              <a:spcPct val="100000"/>
            </a:lnSpc>
          </a:pPr>
          <a:endParaRPr lang="tr-TR" sz="1200" dirty="0">
            <a:solidFill>
              <a:schemeClr val="bg1"/>
            </a:solidFill>
            <a:latin typeface="Comic Sans MS" pitchFamily="66" charset="0"/>
          </a:endParaRPr>
        </a:p>
        <a:p>
          <a:pPr algn="l">
            <a:lnSpc>
              <a:spcPct val="100000"/>
            </a:lnSpc>
          </a:pP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   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Megaloblastik</a:t>
          </a:r>
          <a:endParaRPr lang="tr-TR" sz="1200" dirty="0">
            <a:solidFill>
              <a:schemeClr val="bg1"/>
            </a:solidFill>
            <a:latin typeface="Comic Sans MS" pitchFamily="66" charset="0"/>
          </a:endParaRPr>
        </a:p>
        <a:p>
          <a:pPr algn="l">
            <a:lnSpc>
              <a:spcPct val="100000"/>
            </a:lnSpc>
          </a:pP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      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Folat</a:t>
          </a: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eksikliği</a:t>
          </a:r>
        </a:p>
        <a:p>
          <a:pPr algn="l">
            <a:lnSpc>
              <a:spcPct val="100000"/>
            </a:lnSpc>
          </a:pP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       B12 eksikliği</a:t>
          </a:r>
        </a:p>
        <a:p>
          <a:pPr algn="ctr">
            <a:lnSpc>
              <a:spcPct val="90000"/>
            </a:lnSpc>
          </a:pPr>
          <a:endParaRPr lang="tr-TR" sz="1200" dirty="0">
            <a:solidFill>
              <a:schemeClr val="bg1"/>
            </a:solidFill>
            <a:latin typeface="Comic Sans MS" pitchFamily="66" charset="0"/>
          </a:endParaRPr>
        </a:p>
      </dgm:t>
    </dgm:pt>
    <dgm:pt modelId="{5EDEE762-6A08-43C5-9700-82DD7F415428}" type="parTrans" cxnId="{8CFEDB85-9EA1-47BD-B429-86445FFC26ED}">
      <dgm:prSet/>
      <dgm:spPr/>
      <dgm:t>
        <a:bodyPr/>
        <a:lstStyle/>
        <a:p>
          <a:endParaRPr lang="tr-TR"/>
        </a:p>
      </dgm:t>
    </dgm:pt>
    <dgm:pt modelId="{66AB546B-F9A6-4308-BC42-D2B739939ABD}" type="sibTrans" cxnId="{8CFEDB85-9EA1-47BD-B429-86445FFC26ED}">
      <dgm:prSet/>
      <dgm:spPr/>
      <dgm:t>
        <a:bodyPr/>
        <a:lstStyle/>
        <a:p>
          <a:endParaRPr lang="tr-TR"/>
        </a:p>
      </dgm:t>
    </dgm:pt>
    <dgm:pt modelId="{3A39BE3A-A9D7-4607-87C4-7D11108E43B3}">
      <dgm:prSet custT="1"/>
      <dgm:spPr>
        <a:solidFill>
          <a:srgbClr val="0070C0"/>
        </a:solidFill>
      </dgm:spPr>
      <dgm:t>
        <a:bodyPr/>
        <a:lstStyle/>
        <a:p>
          <a:pPr algn="l"/>
          <a:endParaRPr lang="tr-TR" sz="800" dirty="0">
            <a:solidFill>
              <a:schemeClr val="bg1"/>
            </a:solidFill>
            <a:latin typeface="Comic Sans MS" pitchFamily="66" charset="0"/>
          </a:endParaRPr>
        </a:p>
        <a:p>
          <a:pPr algn="l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Demir eksikliği (erken evre)</a:t>
          </a:r>
        </a:p>
        <a:p>
          <a:pPr algn="l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Kr</a:t>
          </a: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.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hast</a:t>
          </a: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.anemisi (erken evre)</a:t>
          </a:r>
        </a:p>
        <a:p>
          <a:pPr algn="l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Maligniteler</a:t>
          </a:r>
          <a:endParaRPr lang="tr-TR" sz="1200" dirty="0">
            <a:solidFill>
              <a:schemeClr val="bg1"/>
            </a:solidFill>
            <a:latin typeface="Comic Sans MS" pitchFamily="66" charset="0"/>
          </a:endParaRPr>
        </a:p>
        <a:p>
          <a:pPr algn="l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Aplastik</a:t>
          </a: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anemi</a:t>
          </a:r>
        </a:p>
        <a:p>
          <a:pPr algn="l"/>
          <a:endParaRPr lang="tr-TR" sz="1000" dirty="0">
            <a:solidFill>
              <a:schemeClr val="bg1"/>
            </a:solidFill>
            <a:latin typeface="Comic Sans MS" pitchFamily="66" charset="0"/>
          </a:endParaRPr>
        </a:p>
      </dgm:t>
    </dgm:pt>
    <dgm:pt modelId="{2E2C282C-1CCD-433F-B161-39C4AA902BE2}" type="parTrans" cxnId="{9EB2582A-DDF1-4CC8-AB4B-42A4F2CA95B2}">
      <dgm:prSet/>
      <dgm:spPr/>
      <dgm:t>
        <a:bodyPr/>
        <a:lstStyle/>
        <a:p>
          <a:endParaRPr lang="tr-TR"/>
        </a:p>
      </dgm:t>
    </dgm:pt>
    <dgm:pt modelId="{56F251AA-6A2B-4380-BA8A-2B5F82625BF4}" type="sibTrans" cxnId="{9EB2582A-DDF1-4CC8-AB4B-42A4F2CA95B2}">
      <dgm:prSet/>
      <dgm:spPr/>
      <dgm:t>
        <a:bodyPr/>
        <a:lstStyle/>
        <a:p>
          <a:endParaRPr lang="tr-TR"/>
        </a:p>
      </dgm:t>
    </dgm:pt>
    <dgm:pt modelId="{6F9DD635-D641-4662-8197-8F2D95194039}">
      <dgm:prSet custT="1"/>
      <dgm:spPr>
        <a:solidFill>
          <a:srgbClr val="FF0000"/>
        </a:solidFill>
      </dgm:spPr>
      <dgm:t>
        <a:bodyPr/>
        <a:lstStyle/>
        <a:p>
          <a:r>
            <a:rPr lang="tr-TR" sz="1400" dirty="0" err="1">
              <a:solidFill>
                <a:schemeClr val="bg1"/>
              </a:solidFill>
              <a:latin typeface="Comic Sans MS" pitchFamily="66" charset="0"/>
            </a:rPr>
            <a:t>Normositer</a:t>
          </a:r>
          <a:endParaRPr lang="tr-TR" sz="1400" dirty="0">
            <a:solidFill>
              <a:schemeClr val="bg1"/>
            </a:solidFill>
            <a:latin typeface="Comic Sans MS" pitchFamily="66" charset="0"/>
          </a:endParaRPr>
        </a:p>
      </dgm:t>
    </dgm:pt>
    <dgm:pt modelId="{00A6885F-5ADD-4DCB-AFB9-9F899A50CB33}" type="parTrans" cxnId="{CDCB57E6-2158-453A-B298-F6C0F2B4938A}">
      <dgm:prSet/>
      <dgm:spPr/>
      <dgm:t>
        <a:bodyPr/>
        <a:lstStyle/>
        <a:p>
          <a:endParaRPr lang="tr-TR"/>
        </a:p>
      </dgm:t>
    </dgm:pt>
    <dgm:pt modelId="{BC568BFF-2EAD-4438-B908-FD75DA8614DD}" type="sibTrans" cxnId="{CDCB57E6-2158-453A-B298-F6C0F2B4938A}">
      <dgm:prSet/>
      <dgm:spPr/>
      <dgm:t>
        <a:bodyPr/>
        <a:lstStyle/>
        <a:p>
          <a:endParaRPr lang="tr-TR"/>
        </a:p>
      </dgm:t>
    </dgm:pt>
    <dgm:pt modelId="{E356DAFC-32C0-46BC-9155-48C7FF2F5DEE}">
      <dgm:prSet custT="1"/>
      <dgm:spPr>
        <a:solidFill>
          <a:srgbClr val="00B0F0"/>
        </a:solidFill>
      </dgm:spPr>
      <dgm:t>
        <a:bodyPr/>
        <a:lstStyle/>
        <a:p>
          <a:r>
            <a:rPr lang="tr-TR" sz="1400" dirty="0">
              <a:solidFill>
                <a:schemeClr val="bg1"/>
              </a:solidFill>
              <a:latin typeface="Comic Sans MS" pitchFamily="66" charset="0"/>
            </a:rPr>
            <a:t>Kanama</a:t>
          </a:r>
        </a:p>
        <a:p>
          <a:r>
            <a:rPr lang="tr-TR" sz="1400" dirty="0" err="1">
              <a:solidFill>
                <a:schemeClr val="bg1"/>
              </a:solidFill>
              <a:latin typeface="Comic Sans MS" pitchFamily="66" charset="0"/>
            </a:rPr>
            <a:t>Hemoliz</a:t>
          </a:r>
          <a:endParaRPr lang="tr-TR" sz="1400" dirty="0">
            <a:solidFill>
              <a:schemeClr val="bg1"/>
            </a:solidFill>
            <a:latin typeface="Comic Sans MS" pitchFamily="66" charset="0"/>
          </a:endParaRPr>
        </a:p>
      </dgm:t>
    </dgm:pt>
    <dgm:pt modelId="{235A5A59-81B8-4420-B793-35E2C2F6926F}" type="parTrans" cxnId="{406CDD7C-C87F-4CB0-848E-350927735D0B}">
      <dgm:prSet/>
      <dgm:spPr/>
      <dgm:t>
        <a:bodyPr/>
        <a:lstStyle/>
        <a:p>
          <a:endParaRPr lang="tr-TR"/>
        </a:p>
      </dgm:t>
    </dgm:pt>
    <dgm:pt modelId="{8A96D122-8DB5-49E9-8F2E-B396F011D2A7}" type="sibTrans" cxnId="{406CDD7C-C87F-4CB0-848E-350927735D0B}">
      <dgm:prSet/>
      <dgm:spPr/>
      <dgm:t>
        <a:bodyPr/>
        <a:lstStyle/>
        <a:p>
          <a:endParaRPr lang="tr-TR"/>
        </a:p>
      </dgm:t>
    </dgm:pt>
    <dgm:pt modelId="{ADE4F9E8-5C0D-479E-A76B-D5EBA5F781FF}">
      <dgm:prSet custT="1"/>
      <dgm:spPr>
        <a:solidFill>
          <a:srgbClr val="0070C0"/>
        </a:solidFill>
      </dgm:spPr>
      <dgm:t>
        <a:bodyPr/>
        <a:lstStyle/>
        <a:p>
          <a:r>
            <a:rPr lang="tr-TR" sz="1400" dirty="0" err="1">
              <a:latin typeface="Comic Sans MS" pitchFamily="66" charset="0"/>
            </a:rPr>
            <a:t>Retikülosit</a:t>
          </a:r>
          <a:r>
            <a:rPr lang="tr-TR" sz="1400" dirty="0">
              <a:latin typeface="Comic Sans MS" pitchFamily="66" charset="0"/>
            </a:rPr>
            <a:t> &lt;%3</a:t>
          </a:r>
        </a:p>
      </dgm:t>
    </dgm:pt>
    <dgm:pt modelId="{C2DD32A0-F7DA-4492-98EE-06562CDB33F0}" type="parTrans" cxnId="{81E24761-899B-45D1-925C-DAED65CE60FF}">
      <dgm:prSet/>
      <dgm:spPr/>
      <dgm:t>
        <a:bodyPr/>
        <a:lstStyle/>
        <a:p>
          <a:endParaRPr lang="tr-TR"/>
        </a:p>
      </dgm:t>
    </dgm:pt>
    <dgm:pt modelId="{CCE71ED9-422A-41F7-82DD-0AA3DD2A2DF0}" type="sibTrans" cxnId="{81E24761-899B-45D1-925C-DAED65CE60FF}">
      <dgm:prSet/>
      <dgm:spPr/>
      <dgm:t>
        <a:bodyPr/>
        <a:lstStyle/>
        <a:p>
          <a:endParaRPr lang="tr-TR"/>
        </a:p>
      </dgm:t>
    </dgm:pt>
    <dgm:pt modelId="{B9C13267-5E43-47C2-9917-7C1080A3293B}">
      <dgm:prSet custT="1"/>
      <dgm:spPr>
        <a:solidFill>
          <a:srgbClr val="FF0000"/>
        </a:solidFill>
      </dgm:spPr>
      <dgm:t>
        <a:bodyPr/>
        <a:lstStyle/>
        <a:p>
          <a:r>
            <a:rPr lang="tr-TR" sz="1400" dirty="0" err="1">
              <a:solidFill>
                <a:schemeClr val="bg1"/>
              </a:solidFill>
              <a:latin typeface="Comic Sans MS" pitchFamily="66" charset="0"/>
            </a:rPr>
            <a:t>Makrositer</a:t>
          </a:r>
          <a:endParaRPr lang="tr-TR" sz="1400" dirty="0">
            <a:solidFill>
              <a:schemeClr val="bg1"/>
            </a:solidFill>
            <a:latin typeface="Comic Sans MS" pitchFamily="66" charset="0"/>
          </a:endParaRPr>
        </a:p>
      </dgm:t>
    </dgm:pt>
    <dgm:pt modelId="{49D8B1AB-4B4E-44E4-8327-181FE4D01DCD}" type="parTrans" cxnId="{D525C186-4BFF-4629-8BF3-CD4B1A40B142}">
      <dgm:prSet/>
      <dgm:spPr/>
      <dgm:t>
        <a:bodyPr/>
        <a:lstStyle/>
        <a:p>
          <a:endParaRPr lang="tr-TR"/>
        </a:p>
      </dgm:t>
    </dgm:pt>
    <dgm:pt modelId="{61C012F8-A0B1-4BA0-97DB-41B4D73787F0}" type="sibTrans" cxnId="{D525C186-4BFF-4629-8BF3-CD4B1A40B142}">
      <dgm:prSet/>
      <dgm:spPr/>
      <dgm:t>
        <a:bodyPr/>
        <a:lstStyle/>
        <a:p>
          <a:endParaRPr lang="tr-TR"/>
        </a:p>
      </dgm:t>
    </dgm:pt>
    <dgm:pt modelId="{5A94F1E9-7606-449C-95D0-D83766D14730}">
      <dgm:prSet custT="1"/>
      <dgm:spPr>
        <a:solidFill>
          <a:srgbClr val="92D050"/>
        </a:solidFill>
      </dgm:spPr>
      <dgm:t>
        <a:bodyPr/>
        <a:lstStyle/>
        <a:p>
          <a:pPr algn="ctr"/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Nonmegaloblastik</a:t>
          </a:r>
          <a:endParaRPr lang="tr-TR" sz="1200" dirty="0">
            <a:solidFill>
              <a:schemeClr val="bg1"/>
            </a:solidFill>
            <a:latin typeface="Comic Sans MS" pitchFamily="66" charset="0"/>
          </a:endParaRPr>
        </a:p>
        <a:p>
          <a:pPr algn="ctr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 Karaciğer </a:t>
          </a:r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hast</a:t>
          </a:r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.</a:t>
          </a:r>
        </a:p>
        <a:p>
          <a:pPr algn="ctr"/>
          <a:r>
            <a:rPr lang="tr-TR" sz="1200" dirty="0" err="1">
              <a:solidFill>
                <a:schemeClr val="bg1"/>
              </a:solidFill>
              <a:latin typeface="Comic Sans MS" pitchFamily="66" charset="0"/>
            </a:rPr>
            <a:t>Retikülositoz</a:t>
          </a:r>
          <a:endParaRPr lang="tr-TR" sz="1200" dirty="0">
            <a:solidFill>
              <a:schemeClr val="bg1"/>
            </a:solidFill>
            <a:latin typeface="Comic Sans MS" pitchFamily="66" charset="0"/>
          </a:endParaRPr>
        </a:p>
        <a:p>
          <a:pPr algn="l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       Alkolizm</a:t>
          </a:r>
        </a:p>
        <a:p>
          <a:pPr algn="l"/>
          <a:r>
            <a:rPr lang="tr-TR" sz="1200" dirty="0">
              <a:solidFill>
                <a:schemeClr val="bg1"/>
              </a:solidFill>
              <a:latin typeface="Comic Sans MS" pitchFamily="66" charset="0"/>
            </a:rPr>
            <a:t>         İlaçlar</a:t>
          </a:r>
        </a:p>
      </dgm:t>
    </dgm:pt>
    <dgm:pt modelId="{1265E445-C555-4225-9EF4-97AEE7F60629}" type="parTrans" cxnId="{57425378-2271-4437-953B-9632ECA7F7BF}">
      <dgm:prSet/>
      <dgm:spPr/>
      <dgm:t>
        <a:bodyPr/>
        <a:lstStyle/>
        <a:p>
          <a:endParaRPr lang="tr-TR"/>
        </a:p>
      </dgm:t>
    </dgm:pt>
    <dgm:pt modelId="{5AD71624-7074-4714-A245-2E851B864875}" type="sibTrans" cxnId="{57425378-2271-4437-953B-9632ECA7F7BF}">
      <dgm:prSet/>
      <dgm:spPr/>
      <dgm:t>
        <a:bodyPr/>
        <a:lstStyle/>
        <a:p>
          <a:endParaRPr lang="tr-TR"/>
        </a:p>
      </dgm:t>
    </dgm:pt>
    <dgm:pt modelId="{5DDED9FF-2781-4223-8E5C-2BB53B26B6FF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tr-TR" sz="1400" dirty="0">
              <a:solidFill>
                <a:schemeClr val="bg1"/>
              </a:solidFill>
              <a:latin typeface="Comic Sans MS" pitchFamily="66" charset="0"/>
            </a:rPr>
            <a:t>     </a:t>
          </a:r>
          <a:r>
            <a:rPr lang="tr-TR" sz="1400" dirty="0" err="1">
              <a:solidFill>
                <a:schemeClr val="bg1"/>
              </a:solidFill>
              <a:latin typeface="Comic Sans MS" pitchFamily="66" charset="0"/>
            </a:rPr>
            <a:t>Retikülosit</a:t>
          </a:r>
          <a:r>
            <a:rPr lang="tr-TR" sz="1400" dirty="0">
              <a:solidFill>
                <a:schemeClr val="bg1"/>
              </a:solidFill>
              <a:latin typeface="Comic Sans MS" pitchFamily="66" charset="0"/>
            </a:rPr>
            <a:t> &gt;%3</a:t>
          </a:r>
        </a:p>
      </dgm:t>
    </dgm:pt>
    <dgm:pt modelId="{C8A9BE92-EDB5-493C-9E51-82FA24F36EAE}" type="parTrans" cxnId="{9B051527-821B-41EC-8C77-74315D14496D}">
      <dgm:prSet/>
      <dgm:spPr/>
      <dgm:t>
        <a:bodyPr/>
        <a:lstStyle/>
        <a:p>
          <a:endParaRPr lang="tr-TR"/>
        </a:p>
      </dgm:t>
    </dgm:pt>
    <dgm:pt modelId="{6E2BC9AE-CB68-45D3-8C8C-615125F80990}" type="sibTrans" cxnId="{9B051527-821B-41EC-8C77-74315D14496D}">
      <dgm:prSet/>
      <dgm:spPr/>
      <dgm:t>
        <a:bodyPr/>
        <a:lstStyle/>
        <a:p>
          <a:endParaRPr lang="tr-TR"/>
        </a:p>
      </dgm:t>
    </dgm:pt>
    <dgm:pt modelId="{84BD8BA1-334F-429C-AA9E-657E1C900E18}" type="pres">
      <dgm:prSet presAssocID="{8EA1C6C4-90B2-445A-A6BA-B3D9804D457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B8CE1D0-E4A1-472B-8551-9426E69806B4}" type="pres">
      <dgm:prSet presAssocID="{B9C13267-5E43-47C2-9917-7C1080A3293B}" presName="root1" presStyleCnt="0"/>
      <dgm:spPr/>
    </dgm:pt>
    <dgm:pt modelId="{D03F5947-F4F2-412C-AE50-7C4C2EC81064}" type="pres">
      <dgm:prSet presAssocID="{B9C13267-5E43-47C2-9917-7C1080A3293B}" presName="LevelOneTextNode" presStyleLbl="node0" presStyleIdx="0" presStyleCnt="3">
        <dgm:presLayoutVars>
          <dgm:chPref val="3"/>
        </dgm:presLayoutVars>
      </dgm:prSet>
      <dgm:spPr/>
    </dgm:pt>
    <dgm:pt modelId="{A1F367D2-EAFF-4E64-8436-323D6F9B70E2}" type="pres">
      <dgm:prSet presAssocID="{B9C13267-5E43-47C2-9917-7C1080A3293B}" presName="level2hierChild" presStyleCnt="0"/>
      <dgm:spPr/>
    </dgm:pt>
    <dgm:pt modelId="{01D799D5-278C-40F4-8244-A6B06540771C}" type="pres">
      <dgm:prSet presAssocID="{1265E445-C555-4225-9EF4-97AEE7F60629}" presName="conn2-1" presStyleLbl="parChTrans1D2" presStyleIdx="0" presStyleCnt="5"/>
      <dgm:spPr/>
    </dgm:pt>
    <dgm:pt modelId="{D9BF8879-5DBE-45F5-B595-FF73D2E4388F}" type="pres">
      <dgm:prSet presAssocID="{1265E445-C555-4225-9EF4-97AEE7F60629}" presName="connTx" presStyleLbl="parChTrans1D2" presStyleIdx="0" presStyleCnt="5"/>
      <dgm:spPr/>
    </dgm:pt>
    <dgm:pt modelId="{F4C94E7E-7588-40C6-A47D-AF320910FD33}" type="pres">
      <dgm:prSet presAssocID="{5A94F1E9-7606-449C-95D0-D83766D14730}" presName="root2" presStyleCnt="0"/>
      <dgm:spPr/>
    </dgm:pt>
    <dgm:pt modelId="{BE3BADB2-095E-4C74-AFCF-F9A45035C51F}" type="pres">
      <dgm:prSet presAssocID="{5A94F1E9-7606-449C-95D0-D83766D14730}" presName="LevelTwoTextNode" presStyleLbl="node2" presStyleIdx="0" presStyleCnt="5" custScaleY="143300">
        <dgm:presLayoutVars>
          <dgm:chPref val="3"/>
        </dgm:presLayoutVars>
      </dgm:prSet>
      <dgm:spPr/>
    </dgm:pt>
    <dgm:pt modelId="{00ED975C-B4B4-4D53-887D-AC891E1DFB16}" type="pres">
      <dgm:prSet presAssocID="{5A94F1E9-7606-449C-95D0-D83766D14730}" presName="level3hierChild" presStyleCnt="0"/>
      <dgm:spPr/>
    </dgm:pt>
    <dgm:pt modelId="{88AA3A91-BEF4-4A53-8256-E694261EEF7A}" type="pres">
      <dgm:prSet presAssocID="{5EDEE762-6A08-43C5-9700-82DD7F415428}" presName="conn2-1" presStyleLbl="parChTrans1D2" presStyleIdx="1" presStyleCnt="5"/>
      <dgm:spPr/>
    </dgm:pt>
    <dgm:pt modelId="{49BE97F0-E8F5-4150-9602-EBB19470A29B}" type="pres">
      <dgm:prSet presAssocID="{5EDEE762-6A08-43C5-9700-82DD7F415428}" presName="connTx" presStyleLbl="parChTrans1D2" presStyleIdx="1" presStyleCnt="5"/>
      <dgm:spPr/>
    </dgm:pt>
    <dgm:pt modelId="{7FC3B0AD-0A89-4440-A226-C25E30E5EABE}" type="pres">
      <dgm:prSet presAssocID="{3EC4CB84-37A2-4954-B974-F7C48075B8E9}" presName="root2" presStyleCnt="0"/>
      <dgm:spPr/>
    </dgm:pt>
    <dgm:pt modelId="{7DE6F73D-4321-4725-B019-A1AD6A805174}" type="pres">
      <dgm:prSet presAssocID="{3EC4CB84-37A2-4954-B974-F7C48075B8E9}" presName="LevelTwoTextNode" presStyleLbl="node2" presStyleIdx="1" presStyleCnt="5" custScaleX="113705" custLinFactNeighborX="-2346" custLinFactNeighborY="3407">
        <dgm:presLayoutVars>
          <dgm:chPref val="3"/>
        </dgm:presLayoutVars>
      </dgm:prSet>
      <dgm:spPr/>
    </dgm:pt>
    <dgm:pt modelId="{A9863DC2-F099-47B1-979C-24615ADD1755}" type="pres">
      <dgm:prSet presAssocID="{3EC4CB84-37A2-4954-B974-F7C48075B8E9}" presName="level3hierChild" presStyleCnt="0"/>
      <dgm:spPr/>
    </dgm:pt>
    <dgm:pt modelId="{3FEB7B31-2FF5-4381-951F-46B6D6A1E11C}" type="pres">
      <dgm:prSet presAssocID="{6F9DD635-D641-4662-8197-8F2D95194039}" presName="root1" presStyleCnt="0"/>
      <dgm:spPr/>
    </dgm:pt>
    <dgm:pt modelId="{9E7A10B0-43B8-4868-9AC7-68BF14DD0C62}" type="pres">
      <dgm:prSet presAssocID="{6F9DD635-D641-4662-8197-8F2D95194039}" presName="LevelOneTextNode" presStyleLbl="node0" presStyleIdx="1" presStyleCnt="3">
        <dgm:presLayoutVars>
          <dgm:chPref val="3"/>
        </dgm:presLayoutVars>
      </dgm:prSet>
      <dgm:spPr/>
    </dgm:pt>
    <dgm:pt modelId="{AE1C3727-C06B-41C9-B17E-DE6626C5244A}" type="pres">
      <dgm:prSet presAssocID="{6F9DD635-D641-4662-8197-8F2D95194039}" presName="level2hierChild" presStyleCnt="0"/>
      <dgm:spPr/>
    </dgm:pt>
    <dgm:pt modelId="{2C577D0A-99AC-4252-9BC3-FCEF3C30329A}" type="pres">
      <dgm:prSet presAssocID="{C8A9BE92-EDB5-493C-9E51-82FA24F36EAE}" presName="conn2-1" presStyleLbl="parChTrans1D2" presStyleIdx="2" presStyleCnt="5"/>
      <dgm:spPr/>
    </dgm:pt>
    <dgm:pt modelId="{23097113-5E23-4AE3-A44E-7E982F604CD9}" type="pres">
      <dgm:prSet presAssocID="{C8A9BE92-EDB5-493C-9E51-82FA24F36EAE}" presName="connTx" presStyleLbl="parChTrans1D2" presStyleIdx="2" presStyleCnt="5"/>
      <dgm:spPr/>
    </dgm:pt>
    <dgm:pt modelId="{8CE929EF-94CC-4CFF-B666-B1032F32F14A}" type="pres">
      <dgm:prSet presAssocID="{5DDED9FF-2781-4223-8E5C-2BB53B26B6FF}" presName="root2" presStyleCnt="0"/>
      <dgm:spPr/>
    </dgm:pt>
    <dgm:pt modelId="{4D5D24FA-3EB6-4B70-844C-9CE48403D11F}" type="pres">
      <dgm:prSet presAssocID="{5DDED9FF-2781-4223-8E5C-2BB53B26B6FF}" presName="LevelTwoTextNode" presStyleLbl="node2" presStyleIdx="2" presStyleCnt="5" custLinFactNeighborX="-289" custLinFactNeighborY="-3998">
        <dgm:presLayoutVars>
          <dgm:chPref val="3"/>
        </dgm:presLayoutVars>
      </dgm:prSet>
      <dgm:spPr/>
    </dgm:pt>
    <dgm:pt modelId="{5ED20749-F500-4261-832B-B584D9B1DA46}" type="pres">
      <dgm:prSet presAssocID="{5DDED9FF-2781-4223-8E5C-2BB53B26B6FF}" presName="level3hierChild" presStyleCnt="0"/>
      <dgm:spPr/>
    </dgm:pt>
    <dgm:pt modelId="{6C729F68-D61A-41B0-A7D5-7B080DD3E1C0}" type="pres">
      <dgm:prSet presAssocID="{235A5A59-81B8-4420-B793-35E2C2F6926F}" presName="conn2-1" presStyleLbl="parChTrans1D3" presStyleIdx="0" presStyleCnt="2"/>
      <dgm:spPr/>
    </dgm:pt>
    <dgm:pt modelId="{55A0D8B1-95BB-4E41-B839-3C7999581128}" type="pres">
      <dgm:prSet presAssocID="{235A5A59-81B8-4420-B793-35E2C2F6926F}" presName="connTx" presStyleLbl="parChTrans1D3" presStyleIdx="0" presStyleCnt="2"/>
      <dgm:spPr/>
    </dgm:pt>
    <dgm:pt modelId="{E00FE6F3-A532-4ECA-95DC-4ADFC81C2311}" type="pres">
      <dgm:prSet presAssocID="{E356DAFC-32C0-46BC-9155-48C7FF2F5DEE}" presName="root2" presStyleCnt="0"/>
      <dgm:spPr/>
    </dgm:pt>
    <dgm:pt modelId="{6A4377E5-B61C-4554-A99E-2F6C5741B75E}" type="pres">
      <dgm:prSet presAssocID="{E356DAFC-32C0-46BC-9155-48C7FF2F5DEE}" presName="LevelTwoTextNode" presStyleLbl="node3" presStyleIdx="0" presStyleCnt="2">
        <dgm:presLayoutVars>
          <dgm:chPref val="3"/>
        </dgm:presLayoutVars>
      </dgm:prSet>
      <dgm:spPr/>
    </dgm:pt>
    <dgm:pt modelId="{40698D32-A6BF-429B-857D-10D281942FE9}" type="pres">
      <dgm:prSet presAssocID="{E356DAFC-32C0-46BC-9155-48C7FF2F5DEE}" presName="level3hierChild" presStyleCnt="0"/>
      <dgm:spPr/>
    </dgm:pt>
    <dgm:pt modelId="{17408C37-4672-442F-9C6B-3864FD40B4F9}" type="pres">
      <dgm:prSet presAssocID="{C2DD32A0-F7DA-4492-98EE-06562CDB33F0}" presName="conn2-1" presStyleLbl="parChTrans1D2" presStyleIdx="3" presStyleCnt="5"/>
      <dgm:spPr/>
    </dgm:pt>
    <dgm:pt modelId="{DE22B6FE-C1E1-4FDF-9EF5-A1F7D980D994}" type="pres">
      <dgm:prSet presAssocID="{C2DD32A0-F7DA-4492-98EE-06562CDB33F0}" presName="connTx" presStyleLbl="parChTrans1D2" presStyleIdx="3" presStyleCnt="5"/>
      <dgm:spPr/>
    </dgm:pt>
    <dgm:pt modelId="{77AB854C-E5E6-4C60-A37A-41B1128AC9E0}" type="pres">
      <dgm:prSet presAssocID="{ADE4F9E8-5C0D-479E-A76B-D5EBA5F781FF}" presName="root2" presStyleCnt="0"/>
      <dgm:spPr/>
    </dgm:pt>
    <dgm:pt modelId="{851C3B39-EE75-4EA4-B193-F675AB81EAC0}" type="pres">
      <dgm:prSet presAssocID="{ADE4F9E8-5C0D-479E-A76B-D5EBA5F781FF}" presName="LevelTwoTextNode" presStyleLbl="node2" presStyleIdx="3" presStyleCnt="5">
        <dgm:presLayoutVars>
          <dgm:chPref val="3"/>
        </dgm:presLayoutVars>
      </dgm:prSet>
      <dgm:spPr/>
    </dgm:pt>
    <dgm:pt modelId="{B152A0C5-F95F-4B2B-A11B-05730360A9FB}" type="pres">
      <dgm:prSet presAssocID="{ADE4F9E8-5C0D-479E-A76B-D5EBA5F781FF}" presName="level3hierChild" presStyleCnt="0"/>
      <dgm:spPr/>
    </dgm:pt>
    <dgm:pt modelId="{9AD7172F-3168-412D-BC16-365AF69D18F7}" type="pres">
      <dgm:prSet presAssocID="{2E2C282C-1CCD-433F-B161-39C4AA902BE2}" presName="conn2-1" presStyleLbl="parChTrans1D3" presStyleIdx="1" presStyleCnt="2"/>
      <dgm:spPr/>
    </dgm:pt>
    <dgm:pt modelId="{08F69138-0C71-4C13-9CBF-97DBA9F946F7}" type="pres">
      <dgm:prSet presAssocID="{2E2C282C-1CCD-433F-B161-39C4AA902BE2}" presName="connTx" presStyleLbl="parChTrans1D3" presStyleIdx="1" presStyleCnt="2"/>
      <dgm:spPr/>
    </dgm:pt>
    <dgm:pt modelId="{C9DE6167-1972-4E8C-A2C1-9E503F1AE99E}" type="pres">
      <dgm:prSet presAssocID="{3A39BE3A-A9D7-4607-87C4-7D11108E43B3}" presName="root2" presStyleCnt="0"/>
      <dgm:spPr/>
    </dgm:pt>
    <dgm:pt modelId="{AB50CC16-214D-4AB9-B67D-7A0931A0EADD}" type="pres">
      <dgm:prSet presAssocID="{3A39BE3A-A9D7-4607-87C4-7D11108E43B3}" presName="LevelTwoTextNode" presStyleLbl="node3" presStyleIdx="1" presStyleCnt="2" custScaleX="130506" custScaleY="125694" custLinFactNeighborX="389" custLinFactNeighborY="-341">
        <dgm:presLayoutVars>
          <dgm:chPref val="3"/>
        </dgm:presLayoutVars>
      </dgm:prSet>
      <dgm:spPr/>
    </dgm:pt>
    <dgm:pt modelId="{D4D4D548-3814-4530-AE83-AC7AEF4A68E9}" type="pres">
      <dgm:prSet presAssocID="{3A39BE3A-A9D7-4607-87C4-7D11108E43B3}" presName="level3hierChild" presStyleCnt="0"/>
      <dgm:spPr/>
    </dgm:pt>
    <dgm:pt modelId="{5A1B65E1-2242-444F-9CC9-1BBCA4BABCC5}" type="pres">
      <dgm:prSet presAssocID="{57A72DCE-2F60-47C7-89AC-DFE357FDD682}" presName="root1" presStyleCnt="0"/>
      <dgm:spPr/>
    </dgm:pt>
    <dgm:pt modelId="{579F42A5-1391-4666-A231-1C4D7C1BC9BB}" type="pres">
      <dgm:prSet presAssocID="{57A72DCE-2F60-47C7-89AC-DFE357FDD682}" presName="LevelOneTextNode" presStyleLbl="node0" presStyleIdx="2" presStyleCnt="3" custScaleY="102897">
        <dgm:presLayoutVars>
          <dgm:chPref val="3"/>
        </dgm:presLayoutVars>
      </dgm:prSet>
      <dgm:spPr/>
    </dgm:pt>
    <dgm:pt modelId="{D1FA7337-7D02-4032-B58A-E51E80708E0D}" type="pres">
      <dgm:prSet presAssocID="{57A72DCE-2F60-47C7-89AC-DFE357FDD682}" presName="level2hierChild" presStyleCnt="0"/>
      <dgm:spPr/>
    </dgm:pt>
    <dgm:pt modelId="{31D7BB08-4758-4D8D-8CF0-819662B0398E}" type="pres">
      <dgm:prSet presAssocID="{914B15C1-D7FE-4988-91CB-F80048DF9A27}" presName="conn2-1" presStyleLbl="parChTrans1D2" presStyleIdx="4" presStyleCnt="5"/>
      <dgm:spPr/>
    </dgm:pt>
    <dgm:pt modelId="{18D3FF05-2048-4E73-A7BE-D2DE51764A85}" type="pres">
      <dgm:prSet presAssocID="{914B15C1-D7FE-4988-91CB-F80048DF9A27}" presName="connTx" presStyleLbl="parChTrans1D2" presStyleIdx="4" presStyleCnt="5"/>
      <dgm:spPr/>
    </dgm:pt>
    <dgm:pt modelId="{1704E282-4238-4878-92DD-9E85A7FF0F48}" type="pres">
      <dgm:prSet presAssocID="{819D70DD-3067-4184-AC03-024E033EDFD8}" presName="root2" presStyleCnt="0"/>
      <dgm:spPr/>
    </dgm:pt>
    <dgm:pt modelId="{B53C422D-DEC6-4D27-A246-9F6376CD838B}" type="pres">
      <dgm:prSet presAssocID="{819D70DD-3067-4184-AC03-024E033EDFD8}" presName="LevelTwoTextNode" presStyleLbl="node2" presStyleIdx="4" presStyleCnt="5" custScaleX="118817" custScaleY="130409">
        <dgm:presLayoutVars>
          <dgm:chPref val="3"/>
        </dgm:presLayoutVars>
      </dgm:prSet>
      <dgm:spPr/>
    </dgm:pt>
    <dgm:pt modelId="{327F2DD1-5E94-48BA-9662-77A75D0BDEFA}" type="pres">
      <dgm:prSet presAssocID="{819D70DD-3067-4184-AC03-024E033EDFD8}" presName="level3hierChild" presStyleCnt="0"/>
      <dgm:spPr/>
    </dgm:pt>
  </dgm:ptLst>
  <dgm:cxnLst>
    <dgm:cxn modelId="{BCFD3404-596A-43BC-A4BC-2E3C8355E6D0}" type="presOf" srcId="{235A5A59-81B8-4420-B793-35E2C2F6926F}" destId="{55A0D8B1-95BB-4E41-B839-3C7999581128}" srcOrd="1" destOrd="0" presId="urn:microsoft.com/office/officeart/2005/8/layout/hierarchy2"/>
    <dgm:cxn modelId="{EEA08F04-43F1-41C7-B00C-CFF7B9C004AE}" type="presOf" srcId="{B9C13267-5E43-47C2-9917-7C1080A3293B}" destId="{D03F5947-F4F2-412C-AE50-7C4C2EC81064}" srcOrd="0" destOrd="0" presId="urn:microsoft.com/office/officeart/2005/8/layout/hierarchy2"/>
    <dgm:cxn modelId="{85F58D0A-E4DD-4A7C-AE50-12995D19DDB8}" type="presOf" srcId="{1265E445-C555-4225-9EF4-97AEE7F60629}" destId="{01D799D5-278C-40F4-8244-A6B06540771C}" srcOrd="0" destOrd="0" presId="urn:microsoft.com/office/officeart/2005/8/layout/hierarchy2"/>
    <dgm:cxn modelId="{CEE40B0D-9A3B-43CC-A396-24AD47C190A6}" type="presOf" srcId="{C8A9BE92-EDB5-493C-9E51-82FA24F36EAE}" destId="{23097113-5E23-4AE3-A44E-7E982F604CD9}" srcOrd="1" destOrd="0" presId="urn:microsoft.com/office/officeart/2005/8/layout/hierarchy2"/>
    <dgm:cxn modelId="{303C8E17-570C-40AB-B16C-6421381F1705}" type="presOf" srcId="{914B15C1-D7FE-4988-91CB-F80048DF9A27}" destId="{31D7BB08-4758-4D8D-8CF0-819662B0398E}" srcOrd="0" destOrd="0" presId="urn:microsoft.com/office/officeart/2005/8/layout/hierarchy2"/>
    <dgm:cxn modelId="{EE12861D-F25B-484B-9D56-53300154D3A6}" type="presOf" srcId="{5A94F1E9-7606-449C-95D0-D83766D14730}" destId="{BE3BADB2-095E-4C74-AFCF-F9A45035C51F}" srcOrd="0" destOrd="0" presId="urn:microsoft.com/office/officeart/2005/8/layout/hierarchy2"/>
    <dgm:cxn modelId="{9B051527-821B-41EC-8C77-74315D14496D}" srcId="{6F9DD635-D641-4662-8197-8F2D95194039}" destId="{5DDED9FF-2781-4223-8E5C-2BB53B26B6FF}" srcOrd="0" destOrd="0" parTransId="{C8A9BE92-EDB5-493C-9E51-82FA24F36EAE}" sibTransId="{6E2BC9AE-CB68-45D3-8C8C-615125F80990}"/>
    <dgm:cxn modelId="{9EB2582A-DDF1-4CC8-AB4B-42A4F2CA95B2}" srcId="{ADE4F9E8-5C0D-479E-A76B-D5EBA5F781FF}" destId="{3A39BE3A-A9D7-4607-87C4-7D11108E43B3}" srcOrd="0" destOrd="0" parTransId="{2E2C282C-1CCD-433F-B161-39C4AA902BE2}" sibTransId="{56F251AA-6A2B-4380-BA8A-2B5F82625BF4}"/>
    <dgm:cxn modelId="{BCC9E62B-12FE-4145-9025-9A01F110BD7F}" type="presOf" srcId="{57A72DCE-2F60-47C7-89AC-DFE357FDD682}" destId="{579F42A5-1391-4666-A231-1C4D7C1BC9BB}" srcOrd="0" destOrd="0" presId="urn:microsoft.com/office/officeart/2005/8/layout/hierarchy2"/>
    <dgm:cxn modelId="{11B55C36-F658-44A3-891A-5CE722323641}" type="presOf" srcId="{5EDEE762-6A08-43C5-9700-82DD7F415428}" destId="{88AA3A91-BEF4-4A53-8256-E694261EEF7A}" srcOrd="0" destOrd="0" presId="urn:microsoft.com/office/officeart/2005/8/layout/hierarchy2"/>
    <dgm:cxn modelId="{D9DC5B3C-70DF-4616-9FD8-4FF8B1DB325C}" srcId="{8EA1C6C4-90B2-445A-A6BA-B3D9804D457C}" destId="{57A72DCE-2F60-47C7-89AC-DFE357FDD682}" srcOrd="2" destOrd="0" parTransId="{DF7C2848-6541-40F0-8E92-ECF0B0D1B03F}" sibTransId="{42F3330E-48CF-400C-9A9C-AD619DB4F5CC}"/>
    <dgm:cxn modelId="{81E24761-899B-45D1-925C-DAED65CE60FF}" srcId="{6F9DD635-D641-4662-8197-8F2D95194039}" destId="{ADE4F9E8-5C0D-479E-A76B-D5EBA5F781FF}" srcOrd="1" destOrd="0" parTransId="{C2DD32A0-F7DA-4492-98EE-06562CDB33F0}" sibTransId="{CCE71ED9-422A-41F7-82DD-0AA3DD2A2DF0}"/>
    <dgm:cxn modelId="{341AF061-8B55-4C49-BA9B-EA5E27976D4A}" type="presOf" srcId="{2E2C282C-1CCD-433F-B161-39C4AA902BE2}" destId="{9AD7172F-3168-412D-BC16-365AF69D18F7}" srcOrd="0" destOrd="0" presId="urn:microsoft.com/office/officeart/2005/8/layout/hierarchy2"/>
    <dgm:cxn modelId="{81DE2545-E70D-4B5E-86BE-D795892270E6}" type="presOf" srcId="{E356DAFC-32C0-46BC-9155-48C7FF2F5DEE}" destId="{6A4377E5-B61C-4554-A99E-2F6C5741B75E}" srcOrd="0" destOrd="0" presId="urn:microsoft.com/office/officeart/2005/8/layout/hierarchy2"/>
    <dgm:cxn modelId="{87461B6C-3569-4EEA-A456-9CC4F9945C0D}" type="presOf" srcId="{3EC4CB84-37A2-4954-B974-F7C48075B8E9}" destId="{7DE6F73D-4321-4725-B019-A1AD6A805174}" srcOrd="0" destOrd="0" presId="urn:microsoft.com/office/officeart/2005/8/layout/hierarchy2"/>
    <dgm:cxn modelId="{E163A26D-BD4F-43F0-BCFB-7B8F4035E089}" type="presOf" srcId="{5DDED9FF-2781-4223-8E5C-2BB53B26B6FF}" destId="{4D5D24FA-3EB6-4B70-844C-9CE48403D11F}" srcOrd="0" destOrd="0" presId="urn:microsoft.com/office/officeart/2005/8/layout/hierarchy2"/>
    <dgm:cxn modelId="{67F9A76D-E4A9-47C0-BC6B-715F9645A6ED}" type="presOf" srcId="{C8A9BE92-EDB5-493C-9E51-82FA24F36EAE}" destId="{2C577D0A-99AC-4252-9BC3-FCEF3C30329A}" srcOrd="0" destOrd="0" presId="urn:microsoft.com/office/officeart/2005/8/layout/hierarchy2"/>
    <dgm:cxn modelId="{FB75AA6E-DF92-40AF-AA69-CB838A1AED8D}" type="presOf" srcId="{6F9DD635-D641-4662-8197-8F2D95194039}" destId="{9E7A10B0-43B8-4868-9AC7-68BF14DD0C62}" srcOrd="0" destOrd="0" presId="urn:microsoft.com/office/officeart/2005/8/layout/hierarchy2"/>
    <dgm:cxn modelId="{C091AC6F-4534-4584-B7FB-153DC2C12241}" type="presOf" srcId="{235A5A59-81B8-4420-B793-35E2C2F6926F}" destId="{6C729F68-D61A-41B0-A7D5-7B080DD3E1C0}" srcOrd="0" destOrd="0" presId="urn:microsoft.com/office/officeart/2005/8/layout/hierarchy2"/>
    <dgm:cxn modelId="{3AF1FB50-AF2E-4667-AFEA-7F8C05C864B5}" type="presOf" srcId="{819D70DD-3067-4184-AC03-024E033EDFD8}" destId="{B53C422D-DEC6-4D27-A246-9F6376CD838B}" srcOrd="0" destOrd="0" presId="urn:microsoft.com/office/officeart/2005/8/layout/hierarchy2"/>
    <dgm:cxn modelId="{57425378-2271-4437-953B-9632ECA7F7BF}" srcId="{B9C13267-5E43-47C2-9917-7C1080A3293B}" destId="{5A94F1E9-7606-449C-95D0-D83766D14730}" srcOrd="0" destOrd="0" parTransId="{1265E445-C555-4225-9EF4-97AEE7F60629}" sibTransId="{5AD71624-7074-4714-A245-2E851B864875}"/>
    <dgm:cxn modelId="{406CDD7C-C87F-4CB0-848E-350927735D0B}" srcId="{5DDED9FF-2781-4223-8E5C-2BB53B26B6FF}" destId="{E356DAFC-32C0-46BC-9155-48C7FF2F5DEE}" srcOrd="0" destOrd="0" parTransId="{235A5A59-81B8-4420-B793-35E2C2F6926F}" sibTransId="{8A96D122-8DB5-49E9-8F2E-B396F011D2A7}"/>
    <dgm:cxn modelId="{8CFEDB85-9EA1-47BD-B429-86445FFC26ED}" srcId="{B9C13267-5E43-47C2-9917-7C1080A3293B}" destId="{3EC4CB84-37A2-4954-B974-F7C48075B8E9}" srcOrd="1" destOrd="0" parTransId="{5EDEE762-6A08-43C5-9700-82DD7F415428}" sibTransId="{66AB546B-F9A6-4308-BC42-D2B739939ABD}"/>
    <dgm:cxn modelId="{D525C186-4BFF-4629-8BF3-CD4B1A40B142}" srcId="{8EA1C6C4-90B2-445A-A6BA-B3D9804D457C}" destId="{B9C13267-5E43-47C2-9917-7C1080A3293B}" srcOrd="0" destOrd="0" parTransId="{49D8B1AB-4B4E-44E4-8327-181FE4D01DCD}" sibTransId="{61C012F8-A0B1-4BA0-97DB-41B4D73787F0}"/>
    <dgm:cxn modelId="{A11CE286-914A-450A-A6BF-55F9B5E6FE00}" type="presOf" srcId="{5EDEE762-6A08-43C5-9700-82DD7F415428}" destId="{49BE97F0-E8F5-4150-9602-EBB19470A29B}" srcOrd="1" destOrd="0" presId="urn:microsoft.com/office/officeart/2005/8/layout/hierarchy2"/>
    <dgm:cxn modelId="{A5DD6491-B9F2-4281-A3E6-CCB06AACA5BB}" type="presOf" srcId="{ADE4F9E8-5C0D-479E-A76B-D5EBA5F781FF}" destId="{851C3B39-EE75-4EA4-B193-F675AB81EAC0}" srcOrd="0" destOrd="0" presId="urn:microsoft.com/office/officeart/2005/8/layout/hierarchy2"/>
    <dgm:cxn modelId="{B90CE69F-1011-419C-B9C6-16D904A2BB73}" srcId="{57A72DCE-2F60-47C7-89AC-DFE357FDD682}" destId="{819D70DD-3067-4184-AC03-024E033EDFD8}" srcOrd="0" destOrd="0" parTransId="{914B15C1-D7FE-4988-91CB-F80048DF9A27}" sibTransId="{8B8A396D-9C32-4761-915B-C4C2AC64CDA7}"/>
    <dgm:cxn modelId="{5A9985A1-152B-4D6D-80A2-F899D971B7C8}" type="presOf" srcId="{8EA1C6C4-90B2-445A-A6BA-B3D9804D457C}" destId="{84BD8BA1-334F-429C-AA9E-657E1C900E18}" srcOrd="0" destOrd="0" presId="urn:microsoft.com/office/officeart/2005/8/layout/hierarchy2"/>
    <dgm:cxn modelId="{627B97BF-E430-4A22-92F9-194C611A2810}" type="presOf" srcId="{3A39BE3A-A9D7-4607-87C4-7D11108E43B3}" destId="{AB50CC16-214D-4AB9-B67D-7A0931A0EADD}" srcOrd="0" destOrd="0" presId="urn:microsoft.com/office/officeart/2005/8/layout/hierarchy2"/>
    <dgm:cxn modelId="{D0F6A8C2-C146-4DC1-8D9C-7E1167C8341A}" type="presOf" srcId="{C2DD32A0-F7DA-4492-98EE-06562CDB33F0}" destId="{DE22B6FE-C1E1-4FDF-9EF5-A1F7D980D994}" srcOrd="1" destOrd="0" presId="urn:microsoft.com/office/officeart/2005/8/layout/hierarchy2"/>
    <dgm:cxn modelId="{E1D3E6C6-DCDB-4216-980D-DA3D33BDDAEA}" type="presOf" srcId="{2E2C282C-1CCD-433F-B161-39C4AA902BE2}" destId="{08F69138-0C71-4C13-9CBF-97DBA9F946F7}" srcOrd="1" destOrd="0" presId="urn:microsoft.com/office/officeart/2005/8/layout/hierarchy2"/>
    <dgm:cxn modelId="{25E8CCDA-66C8-4601-BAF3-5CA9955B5068}" type="presOf" srcId="{914B15C1-D7FE-4988-91CB-F80048DF9A27}" destId="{18D3FF05-2048-4E73-A7BE-D2DE51764A85}" srcOrd="1" destOrd="0" presId="urn:microsoft.com/office/officeart/2005/8/layout/hierarchy2"/>
    <dgm:cxn modelId="{CDCB57E6-2158-453A-B298-F6C0F2B4938A}" srcId="{8EA1C6C4-90B2-445A-A6BA-B3D9804D457C}" destId="{6F9DD635-D641-4662-8197-8F2D95194039}" srcOrd="1" destOrd="0" parTransId="{00A6885F-5ADD-4DCB-AFB9-9F899A50CB33}" sibTransId="{BC568BFF-2EAD-4438-B908-FD75DA8614DD}"/>
    <dgm:cxn modelId="{BBFFF1E7-31C3-4A4F-AE23-C9483658E486}" type="presOf" srcId="{C2DD32A0-F7DA-4492-98EE-06562CDB33F0}" destId="{17408C37-4672-442F-9C6B-3864FD40B4F9}" srcOrd="0" destOrd="0" presId="urn:microsoft.com/office/officeart/2005/8/layout/hierarchy2"/>
    <dgm:cxn modelId="{BA447CF6-A1B8-4F4C-B95B-B3AC496DA904}" type="presOf" srcId="{1265E445-C555-4225-9EF4-97AEE7F60629}" destId="{D9BF8879-5DBE-45F5-B595-FF73D2E4388F}" srcOrd="1" destOrd="0" presId="urn:microsoft.com/office/officeart/2005/8/layout/hierarchy2"/>
    <dgm:cxn modelId="{E5A0BCF2-3758-4FD0-9873-B465C3F478CE}" type="presParOf" srcId="{84BD8BA1-334F-429C-AA9E-657E1C900E18}" destId="{EB8CE1D0-E4A1-472B-8551-9426E69806B4}" srcOrd="0" destOrd="0" presId="urn:microsoft.com/office/officeart/2005/8/layout/hierarchy2"/>
    <dgm:cxn modelId="{97AFAC84-CFFE-45FA-AC71-AAB3F598DD6E}" type="presParOf" srcId="{EB8CE1D0-E4A1-472B-8551-9426E69806B4}" destId="{D03F5947-F4F2-412C-AE50-7C4C2EC81064}" srcOrd="0" destOrd="0" presId="urn:microsoft.com/office/officeart/2005/8/layout/hierarchy2"/>
    <dgm:cxn modelId="{084CCD7A-5D2B-413E-BFA9-7B0A6335D2A5}" type="presParOf" srcId="{EB8CE1D0-E4A1-472B-8551-9426E69806B4}" destId="{A1F367D2-EAFF-4E64-8436-323D6F9B70E2}" srcOrd="1" destOrd="0" presId="urn:microsoft.com/office/officeart/2005/8/layout/hierarchy2"/>
    <dgm:cxn modelId="{45A0BF3D-577D-456C-BF4E-B22D862EE660}" type="presParOf" srcId="{A1F367D2-EAFF-4E64-8436-323D6F9B70E2}" destId="{01D799D5-278C-40F4-8244-A6B06540771C}" srcOrd="0" destOrd="0" presId="urn:microsoft.com/office/officeart/2005/8/layout/hierarchy2"/>
    <dgm:cxn modelId="{C153F6B6-6651-41BE-8DBA-9C09B302B39C}" type="presParOf" srcId="{01D799D5-278C-40F4-8244-A6B06540771C}" destId="{D9BF8879-5DBE-45F5-B595-FF73D2E4388F}" srcOrd="0" destOrd="0" presId="urn:microsoft.com/office/officeart/2005/8/layout/hierarchy2"/>
    <dgm:cxn modelId="{A0E06113-AD90-4931-8083-B4A6EA6088B4}" type="presParOf" srcId="{A1F367D2-EAFF-4E64-8436-323D6F9B70E2}" destId="{F4C94E7E-7588-40C6-A47D-AF320910FD33}" srcOrd="1" destOrd="0" presId="urn:microsoft.com/office/officeart/2005/8/layout/hierarchy2"/>
    <dgm:cxn modelId="{5EF42932-BB6C-49A9-902C-D235AC99C4B6}" type="presParOf" srcId="{F4C94E7E-7588-40C6-A47D-AF320910FD33}" destId="{BE3BADB2-095E-4C74-AFCF-F9A45035C51F}" srcOrd="0" destOrd="0" presId="urn:microsoft.com/office/officeart/2005/8/layout/hierarchy2"/>
    <dgm:cxn modelId="{5B0E6D30-D312-4849-9C10-2DFEE6EA098D}" type="presParOf" srcId="{F4C94E7E-7588-40C6-A47D-AF320910FD33}" destId="{00ED975C-B4B4-4D53-887D-AC891E1DFB16}" srcOrd="1" destOrd="0" presId="urn:microsoft.com/office/officeart/2005/8/layout/hierarchy2"/>
    <dgm:cxn modelId="{6B5A272F-0179-49EC-A833-7FD101FD17E7}" type="presParOf" srcId="{A1F367D2-EAFF-4E64-8436-323D6F9B70E2}" destId="{88AA3A91-BEF4-4A53-8256-E694261EEF7A}" srcOrd="2" destOrd="0" presId="urn:microsoft.com/office/officeart/2005/8/layout/hierarchy2"/>
    <dgm:cxn modelId="{B534DA55-2B75-45F5-8CB6-B18CD0EE776C}" type="presParOf" srcId="{88AA3A91-BEF4-4A53-8256-E694261EEF7A}" destId="{49BE97F0-E8F5-4150-9602-EBB19470A29B}" srcOrd="0" destOrd="0" presId="urn:microsoft.com/office/officeart/2005/8/layout/hierarchy2"/>
    <dgm:cxn modelId="{DD38BFB2-D1CF-4BE1-8DE4-99E70F16F8CC}" type="presParOf" srcId="{A1F367D2-EAFF-4E64-8436-323D6F9B70E2}" destId="{7FC3B0AD-0A89-4440-A226-C25E30E5EABE}" srcOrd="3" destOrd="0" presId="urn:microsoft.com/office/officeart/2005/8/layout/hierarchy2"/>
    <dgm:cxn modelId="{713AA448-5006-4857-9FD0-E2432E877CE2}" type="presParOf" srcId="{7FC3B0AD-0A89-4440-A226-C25E30E5EABE}" destId="{7DE6F73D-4321-4725-B019-A1AD6A805174}" srcOrd="0" destOrd="0" presId="urn:microsoft.com/office/officeart/2005/8/layout/hierarchy2"/>
    <dgm:cxn modelId="{AD656E43-4653-461B-87CA-64D4803D009F}" type="presParOf" srcId="{7FC3B0AD-0A89-4440-A226-C25E30E5EABE}" destId="{A9863DC2-F099-47B1-979C-24615ADD1755}" srcOrd="1" destOrd="0" presId="urn:microsoft.com/office/officeart/2005/8/layout/hierarchy2"/>
    <dgm:cxn modelId="{17C6383B-8BCE-4DA9-B29F-E0EA61033E1B}" type="presParOf" srcId="{84BD8BA1-334F-429C-AA9E-657E1C900E18}" destId="{3FEB7B31-2FF5-4381-951F-46B6D6A1E11C}" srcOrd="1" destOrd="0" presId="urn:microsoft.com/office/officeart/2005/8/layout/hierarchy2"/>
    <dgm:cxn modelId="{E23CF825-CBFF-4D8E-8ADA-35C311DB33DE}" type="presParOf" srcId="{3FEB7B31-2FF5-4381-951F-46B6D6A1E11C}" destId="{9E7A10B0-43B8-4868-9AC7-68BF14DD0C62}" srcOrd="0" destOrd="0" presId="urn:microsoft.com/office/officeart/2005/8/layout/hierarchy2"/>
    <dgm:cxn modelId="{679B3693-9309-4A04-8036-B3ED9698CB7C}" type="presParOf" srcId="{3FEB7B31-2FF5-4381-951F-46B6D6A1E11C}" destId="{AE1C3727-C06B-41C9-B17E-DE6626C5244A}" srcOrd="1" destOrd="0" presId="urn:microsoft.com/office/officeart/2005/8/layout/hierarchy2"/>
    <dgm:cxn modelId="{EC716176-CD24-4274-A735-E9373870512E}" type="presParOf" srcId="{AE1C3727-C06B-41C9-B17E-DE6626C5244A}" destId="{2C577D0A-99AC-4252-9BC3-FCEF3C30329A}" srcOrd="0" destOrd="0" presId="urn:microsoft.com/office/officeart/2005/8/layout/hierarchy2"/>
    <dgm:cxn modelId="{5BA91C8E-14F1-4175-9681-ADAB6B7FB3E7}" type="presParOf" srcId="{2C577D0A-99AC-4252-9BC3-FCEF3C30329A}" destId="{23097113-5E23-4AE3-A44E-7E982F604CD9}" srcOrd="0" destOrd="0" presId="urn:microsoft.com/office/officeart/2005/8/layout/hierarchy2"/>
    <dgm:cxn modelId="{B6FFEA3C-3F8A-4AAD-94AA-10581809BBA1}" type="presParOf" srcId="{AE1C3727-C06B-41C9-B17E-DE6626C5244A}" destId="{8CE929EF-94CC-4CFF-B666-B1032F32F14A}" srcOrd="1" destOrd="0" presId="urn:microsoft.com/office/officeart/2005/8/layout/hierarchy2"/>
    <dgm:cxn modelId="{0107DA04-1710-460B-A3BD-170577711C2C}" type="presParOf" srcId="{8CE929EF-94CC-4CFF-B666-B1032F32F14A}" destId="{4D5D24FA-3EB6-4B70-844C-9CE48403D11F}" srcOrd="0" destOrd="0" presId="urn:microsoft.com/office/officeart/2005/8/layout/hierarchy2"/>
    <dgm:cxn modelId="{A9BE8AF0-D12C-420D-A7DC-316E01EBC0B8}" type="presParOf" srcId="{8CE929EF-94CC-4CFF-B666-B1032F32F14A}" destId="{5ED20749-F500-4261-832B-B584D9B1DA46}" srcOrd="1" destOrd="0" presId="urn:microsoft.com/office/officeart/2005/8/layout/hierarchy2"/>
    <dgm:cxn modelId="{4A3CF434-7AE7-42C9-BE79-D0F03351FDF9}" type="presParOf" srcId="{5ED20749-F500-4261-832B-B584D9B1DA46}" destId="{6C729F68-D61A-41B0-A7D5-7B080DD3E1C0}" srcOrd="0" destOrd="0" presId="urn:microsoft.com/office/officeart/2005/8/layout/hierarchy2"/>
    <dgm:cxn modelId="{A56B803E-C4DF-4B37-A696-5AF6E006ED35}" type="presParOf" srcId="{6C729F68-D61A-41B0-A7D5-7B080DD3E1C0}" destId="{55A0D8B1-95BB-4E41-B839-3C7999581128}" srcOrd="0" destOrd="0" presId="urn:microsoft.com/office/officeart/2005/8/layout/hierarchy2"/>
    <dgm:cxn modelId="{372CB8E0-DA45-42D7-9B30-475663EB289D}" type="presParOf" srcId="{5ED20749-F500-4261-832B-B584D9B1DA46}" destId="{E00FE6F3-A532-4ECA-95DC-4ADFC81C2311}" srcOrd="1" destOrd="0" presId="urn:microsoft.com/office/officeart/2005/8/layout/hierarchy2"/>
    <dgm:cxn modelId="{F4EA9F4F-13FE-4771-9784-96821004DC1E}" type="presParOf" srcId="{E00FE6F3-A532-4ECA-95DC-4ADFC81C2311}" destId="{6A4377E5-B61C-4554-A99E-2F6C5741B75E}" srcOrd="0" destOrd="0" presId="urn:microsoft.com/office/officeart/2005/8/layout/hierarchy2"/>
    <dgm:cxn modelId="{EB049CFE-6EA6-418F-B571-FFD4ED0ECE08}" type="presParOf" srcId="{E00FE6F3-A532-4ECA-95DC-4ADFC81C2311}" destId="{40698D32-A6BF-429B-857D-10D281942FE9}" srcOrd="1" destOrd="0" presId="urn:microsoft.com/office/officeart/2005/8/layout/hierarchy2"/>
    <dgm:cxn modelId="{6137201B-B0FC-4C9B-8CE2-7476A2822C2C}" type="presParOf" srcId="{AE1C3727-C06B-41C9-B17E-DE6626C5244A}" destId="{17408C37-4672-442F-9C6B-3864FD40B4F9}" srcOrd="2" destOrd="0" presId="urn:microsoft.com/office/officeart/2005/8/layout/hierarchy2"/>
    <dgm:cxn modelId="{CA9CAB08-E0F0-40F7-B651-5C0506F29D00}" type="presParOf" srcId="{17408C37-4672-442F-9C6B-3864FD40B4F9}" destId="{DE22B6FE-C1E1-4FDF-9EF5-A1F7D980D994}" srcOrd="0" destOrd="0" presId="urn:microsoft.com/office/officeart/2005/8/layout/hierarchy2"/>
    <dgm:cxn modelId="{5BA7A504-60E1-44D5-B4AC-3F9005FBDC31}" type="presParOf" srcId="{AE1C3727-C06B-41C9-B17E-DE6626C5244A}" destId="{77AB854C-E5E6-4C60-A37A-41B1128AC9E0}" srcOrd="3" destOrd="0" presId="urn:microsoft.com/office/officeart/2005/8/layout/hierarchy2"/>
    <dgm:cxn modelId="{FCEBCA0D-8E38-4608-98C1-414590F1BA99}" type="presParOf" srcId="{77AB854C-E5E6-4C60-A37A-41B1128AC9E0}" destId="{851C3B39-EE75-4EA4-B193-F675AB81EAC0}" srcOrd="0" destOrd="0" presId="urn:microsoft.com/office/officeart/2005/8/layout/hierarchy2"/>
    <dgm:cxn modelId="{425D393C-9F7C-4756-9C63-54BE43DA8F09}" type="presParOf" srcId="{77AB854C-E5E6-4C60-A37A-41B1128AC9E0}" destId="{B152A0C5-F95F-4B2B-A11B-05730360A9FB}" srcOrd="1" destOrd="0" presId="urn:microsoft.com/office/officeart/2005/8/layout/hierarchy2"/>
    <dgm:cxn modelId="{81351BCF-35F8-4D9B-B7EC-AB8D8F4E01DD}" type="presParOf" srcId="{B152A0C5-F95F-4B2B-A11B-05730360A9FB}" destId="{9AD7172F-3168-412D-BC16-365AF69D18F7}" srcOrd="0" destOrd="0" presId="urn:microsoft.com/office/officeart/2005/8/layout/hierarchy2"/>
    <dgm:cxn modelId="{4A4634B9-9F1F-4EB8-869C-006CCF281553}" type="presParOf" srcId="{9AD7172F-3168-412D-BC16-365AF69D18F7}" destId="{08F69138-0C71-4C13-9CBF-97DBA9F946F7}" srcOrd="0" destOrd="0" presId="urn:microsoft.com/office/officeart/2005/8/layout/hierarchy2"/>
    <dgm:cxn modelId="{634F39E5-044D-4132-A60A-D3E91E841634}" type="presParOf" srcId="{B152A0C5-F95F-4B2B-A11B-05730360A9FB}" destId="{C9DE6167-1972-4E8C-A2C1-9E503F1AE99E}" srcOrd="1" destOrd="0" presId="urn:microsoft.com/office/officeart/2005/8/layout/hierarchy2"/>
    <dgm:cxn modelId="{05DD89E3-3782-4987-B532-E5DC7594FC55}" type="presParOf" srcId="{C9DE6167-1972-4E8C-A2C1-9E503F1AE99E}" destId="{AB50CC16-214D-4AB9-B67D-7A0931A0EADD}" srcOrd="0" destOrd="0" presId="urn:microsoft.com/office/officeart/2005/8/layout/hierarchy2"/>
    <dgm:cxn modelId="{DDF5520D-155E-4FB5-80D6-BF7D1ECB288C}" type="presParOf" srcId="{C9DE6167-1972-4E8C-A2C1-9E503F1AE99E}" destId="{D4D4D548-3814-4530-AE83-AC7AEF4A68E9}" srcOrd="1" destOrd="0" presId="urn:microsoft.com/office/officeart/2005/8/layout/hierarchy2"/>
    <dgm:cxn modelId="{49AB9C14-D1D3-49FF-A559-E12DCE010C92}" type="presParOf" srcId="{84BD8BA1-334F-429C-AA9E-657E1C900E18}" destId="{5A1B65E1-2242-444F-9CC9-1BBCA4BABCC5}" srcOrd="2" destOrd="0" presId="urn:microsoft.com/office/officeart/2005/8/layout/hierarchy2"/>
    <dgm:cxn modelId="{50019468-E01D-4F6E-A1AA-A377A6690B15}" type="presParOf" srcId="{5A1B65E1-2242-444F-9CC9-1BBCA4BABCC5}" destId="{579F42A5-1391-4666-A231-1C4D7C1BC9BB}" srcOrd="0" destOrd="0" presId="urn:microsoft.com/office/officeart/2005/8/layout/hierarchy2"/>
    <dgm:cxn modelId="{3EB05876-E161-4BAF-BE49-DDF5C5CC409E}" type="presParOf" srcId="{5A1B65E1-2242-444F-9CC9-1BBCA4BABCC5}" destId="{D1FA7337-7D02-4032-B58A-E51E80708E0D}" srcOrd="1" destOrd="0" presId="urn:microsoft.com/office/officeart/2005/8/layout/hierarchy2"/>
    <dgm:cxn modelId="{62D84F53-EEC1-4C44-96A6-09B8294ACA74}" type="presParOf" srcId="{D1FA7337-7D02-4032-B58A-E51E80708E0D}" destId="{31D7BB08-4758-4D8D-8CF0-819662B0398E}" srcOrd="0" destOrd="0" presId="urn:microsoft.com/office/officeart/2005/8/layout/hierarchy2"/>
    <dgm:cxn modelId="{1260F2F3-E984-401B-8D74-7A50A837228E}" type="presParOf" srcId="{31D7BB08-4758-4D8D-8CF0-819662B0398E}" destId="{18D3FF05-2048-4E73-A7BE-D2DE51764A85}" srcOrd="0" destOrd="0" presId="urn:microsoft.com/office/officeart/2005/8/layout/hierarchy2"/>
    <dgm:cxn modelId="{55B6BCFD-4841-4A96-95D8-8F1ACCE04DF6}" type="presParOf" srcId="{D1FA7337-7D02-4032-B58A-E51E80708E0D}" destId="{1704E282-4238-4878-92DD-9E85A7FF0F48}" srcOrd="1" destOrd="0" presId="urn:microsoft.com/office/officeart/2005/8/layout/hierarchy2"/>
    <dgm:cxn modelId="{98B63D50-229B-4164-881E-5D1C614EDA4C}" type="presParOf" srcId="{1704E282-4238-4878-92DD-9E85A7FF0F48}" destId="{B53C422D-DEC6-4D27-A246-9F6376CD838B}" srcOrd="0" destOrd="0" presId="urn:microsoft.com/office/officeart/2005/8/layout/hierarchy2"/>
    <dgm:cxn modelId="{F3D7A49C-06CE-4CC7-BB10-871A1100098B}" type="presParOf" srcId="{1704E282-4238-4878-92DD-9E85A7FF0F48}" destId="{327F2DD1-5E94-48BA-9662-77A75D0BDEF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C7A03D-BB09-4B9C-84AE-1F9D0E0A1A58}">
      <dsp:nvSpPr>
        <dsp:cNvPr id="0" name=""/>
        <dsp:cNvSpPr/>
      </dsp:nvSpPr>
      <dsp:spPr>
        <a:xfrm>
          <a:off x="4034059" y="1454052"/>
          <a:ext cx="395101" cy="754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4102"/>
              </a:lnTo>
              <a:lnTo>
                <a:pt x="395101" y="7541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9C0ABF-E0E5-4D1A-9E92-84F224EBEA3E}">
      <dsp:nvSpPr>
        <dsp:cNvPr id="0" name=""/>
        <dsp:cNvSpPr/>
      </dsp:nvSpPr>
      <dsp:spPr>
        <a:xfrm>
          <a:off x="4250938" y="601077"/>
          <a:ext cx="779026" cy="252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144"/>
              </a:lnTo>
              <a:lnTo>
                <a:pt x="779026" y="126144"/>
              </a:lnTo>
              <a:lnTo>
                <a:pt x="779026" y="2522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2EF40A-1628-452A-B15F-936C15F95F64}">
      <dsp:nvSpPr>
        <dsp:cNvPr id="0" name=""/>
        <dsp:cNvSpPr/>
      </dsp:nvSpPr>
      <dsp:spPr>
        <a:xfrm>
          <a:off x="3073999" y="3160003"/>
          <a:ext cx="180206" cy="552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632"/>
              </a:lnTo>
              <a:lnTo>
                <a:pt x="180206" y="5526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635CE9-2797-4DF9-A023-AC5B9507BC0E}">
      <dsp:nvSpPr>
        <dsp:cNvPr id="0" name=""/>
        <dsp:cNvSpPr/>
      </dsp:nvSpPr>
      <dsp:spPr>
        <a:xfrm>
          <a:off x="2827717" y="2307028"/>
          <a:ext cx="726831" cy="252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144"/>
              </a:lnTo>
              <a:lnTo>
                <a:pt x="726831" y="126144"/>
              </a:lnTo>
              <a:lnTo>
                <a:pt x="726831" y="2522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4E659F-DE86-49C8-9509-21D1A98C57CB}">
      <dsp:nvSpPr>
        <dsp:cNvPr id="0" name=""/>
        <dsp:cNvSpPr/>
      </dsp:nvSpPr>
      <dsp:spPr>
        <a:xfrm>
          <a:off x="1620336" y="4012979"/>
          <a:ext cx="180206" cy="2258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8583"/>
              </a:lnTo>
              <a:lnTo>
                <a:pt x="180206" y="225858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8B2B6D-9293-48BE-9D4A-873EFDB6E5EE}">
      <dsp:nvSpPr>
        <dsp:cNvPr id="0" name=""/>
        <dsp:cNvSpPr/>
      </dsp:nvSpPr>
      <dsp:spPr>
        <a:xfrm>
          <a:off x="1620336" y="4012979"/>
          <a:ext cx="180206" cy="1405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5607"/>
              </a:lnTo>
              <a:lnTo>
                <a:pt x="180206" y="14056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1E8721-5620-4B98-A7E9-63D5F3D1307D}">
      <dsp:nvSpPr>
        <dsp:cNvPr id="0" name=""/>
        <dsp:cNvSpPr/>
      </dsp:nvSpPr>
      <dsp:spPr>
        <a:xfrm>
          <a:off x="1620336" y="4012979"/>
          <a:ext cx="180206" cy="552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632"/>
              </a:lnTo>
              <a:lnTo>
                <a:pt x="180206" y="55263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E77C8-076B-4BE9-B1DB-6049FC916210}">
      <dsp:nvSpPr>
        <dsp:cNvPr id="0" name=""/>
        <dsp:cNvSpPr/>
      </dsp:nvSpPr>
      <dsp:spPr>
        <a:xfrm>
          <a:off x="2055166" y="3172455"/>
          <a:ext cx="91440" cy="2398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98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E55CF-C838-44A6-8F0D-F1DE81D54CAF}">
      <dsp:nvSpPr>
        <dsp:cNvPr id="0" name=""/>
        <dsp:cNvSpPr/>
      </dsp:nvSpPr>
      <dsp:spPr>
        <a:xfrm>
          <a:off x="2100886" y="2307028"/>
          <a:ext cx="726831" cy="264740"/>
        </a:xfrm>
        <a:custGeom>
          <a:avLst/>
          <a:gdLst/>
          <a:ahLst/>
          <a:cxnLst/>
          <a:rect l="0" t="0" r="0" b="0"/>
          <a:pathLst>
            <a:path>
              <a:moveTo>
                <a:pt x="726831" y="0"/>
              </a:moveTo>
              <a:lnTo>
                <a:pt x="726831" y="138596"/>
              </a:lnTo>
              <a:lnTo>
                <a:pt x="0" y="138596"/>
              </a:lnTo>
              <a:lnTo>
                <a:pt x="0" y="2647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E0C8B-B997-4087-8993-AE3E4CDE0E4B}">
      <dsp:nvSpPr>
        <dsp:cNvPr id="0" name=""/>
        <dsp:cNvSpPr/>
      </dsp:nvSpPr>
      <dsp:spPr>
        <a:xfrm>
          <a:off x="2781997" y="1454052"/>
          <a:ext cx="91440" cy="2522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22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C33EC0-6A97-44BF-B8FE-EA9BFDE2640E}">
      <dsp:nvSpPr>
        <dsp:cNvPr id="0" name=""/>
        <dsp:cNvSpPr/>
      </dsp:nvSpPr>
      <dsp:spPr>
        <a:xfrm>
          <a:off x="2827717" y="601077"/>
          <a:ext cx="1423221" cy="252288"/>
        </a:xfrm>
        <a:custGeom>
          <a:avLst/>
          <a:gdLst/>
          <a:ahLst/>
          <a:cxnLst/>
          <a:rect l="0" t="0" r="0" b="0"/>
          <a:pathLst>
            <a:path>
              <a:moveTo>
                <a:pt x="1423221" y="0"/>
              </a:moveTo>
              <a:lnTo>
                <a:pt x="1423221" y="126144"/>
              </a:lnTo>
              <a:lnTo>
                <a:pt x="0" y="126144"/>
              </a:lnTo>
              <a:lnTo>
                <a:pt x="0" y="2522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1BFAA-FF57-4901-9B3A-8362789A09F5}">
      <dsp:nvSpPr>
        <dsp:cNvPr id="0" name=""/>
        <dsp:cNvSpPr/>
      </dsp:nvSpPr>
      <dsp:spPr>
        <a:xfrm>
          <a:off x="3650251" y="390"/>
          <a:ext cx="1201374" cy="600687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latin typeface="Comic Sans MS" pitchFamily="66" charset="0"/>
            </a:rPr>
            <a:t>Anemi </a:t>
          </a:r>
          <a:endParaRPr lang="tr-TR" sz="1400" kern="1200" dirty="0"/>
        </a:p>
      </dsp:txBody>
      <dsp:txXfrm>
        <a:off x="3650251" y="390"/>
        <a:ext cx="1201374" cy="600687"/>
      </dsp:txXfrm>
    </dsp:sp>
    <dsp:sp modelId="{8BD2C1F5-6933-47E4-981A-03E1B39A72CB}">
      <dsp:nvSpPr>
        <dsp:cNvPr id="0" name=""/>
        <dsp:cNvSpPr/>
      </dsp:nvSpPr>
      <dsp:spPr>
        <a:xfrm>
          <a:off x="2227030" y="853365"/>
          <a:ext cx="1201374" cy="600687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Sadece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Hb</a:t>
          </a: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düşük</a:t>
          </a:r>
        </a:p>
      </dsp:txBody>
      <dsp:txXfrm>
        <a:off x="2227030" y="853365"/>
        <a:ext cx="1201374" cy="600687"/>
      </dsp:txXfrm>
    </dsp:sp>
    <dsp:sp modelId="{516BC24B-9115-471D-82CC-821C68D36EA7}">
      <dsp:nvSpPr>
        <dsp:cNvPr id="0" name=""/>
        <dsp:cNvSpPr/>
      </dsp:nvSpPr>
      <dsp:spPr>
        <a:xfrm>
          <a:off x="2227030" y="1706341"/>
          <a:ext cx="1201374" cy="600687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latin typeface="Comic Sans MS" pitchFamily="66" charset="0"/>
            </a:rPr>
            <a:t>Retikülosit</a:t>
          </a:r>
          <a:r>
            <a:rPr lang="tr-TR" sz="1400" kern="1200" dirty="0">
              <a:latin typeface="Comic Sans MS" pitchFamily="66" charset="0"/>
            </a:rPr>
            <a:t> sayısı</a:t>
          </a:r>
          <a:endParaRPr lang="tr-TR" sz="1400" kern="1200" dirty="0"/>
        </a:p>
      </dsp:txBody>
      <dsp:txXfrm>
        <a:off x="2227030" y="1706341"/>
        <a:ext cx="1201374" cy="600687"/>
      </dsp:txXfrm>
    </dsp:sp>
    <dsp:sp modelId="{8634A149-EA2A-4B43-A031-87499E55DE4B}">
      <dsp:nvSpPr>
        <dsp:cNvPr id="0" name=""/>
        <dsp:cNvSpPr/>
      </dsp:nvSpPr>
      <dsp:spPr>
        <a:xfrm>
          <a:off x="1500199" y="2571768"/>
          <a:ext cx="1201374" cy="600687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latin typeface="Comic Sans MS" pitchFamily="66" charset="0"/>
            </a:rPr>
            <a:t>Azalmış</a:t>
          </a:r>
          <a:endParaRPr lang="tr-TR" sz="1600" kern="1200" dirty="0"/>
        </a:p>
      </dsp:txBody>
      <dsp:txXfrm>
        <a:off x="1500199" y="2571768"/>
        <a:ext cx="1201374" cy="600687"/>
      </dsp:txXfrm>
    </dsp:sp>
    <dsp:sp modelId="{31251975-D803-4D51-AD6F-52EF4F760A7C}">
      <dsp:nvSpPr>
        <dsp:cNvPr id="0" name=""/>
        <dsp:cNvSpPr/>
      </dsp:nvSpPr>
      <dsp:spPr>
        <a:xfrm>
          <a:off x="1500199" y="3412292"/>
          <a:ext cx="1201374" cy="600687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800" kern="1200" dirty="0">
              <a:solidFill>
                <a:schemeClr val="bg1"/>
              </a:solidFill>
              <a:latin typeface="Comic Sans MS" pitchFamily="66" charset="0"/>
            </a:rPr>
            <a:t>MCV</a:t>
          </a:r>
        </a:p>
      </dsp:txBody>
      <dsp:txXfrm>
        <a:off x="1500199" y="3412292"/>
        <a:ext cx="1201374" cy="600687"/>
      </dsp:txXfrm>
    </dsp:sp>
    <dsp:sp modelId="{88F620A3-E68C-40AB-8B55-13496E84B636}">
      <dsp:nvSpPr>
        <dsp:cNvPr id="0" name=""/>
        <dsp:cNvSpPr/>
      </dsp:nvSpPr>
      <dsp:spPr>
        <a:xfrm>
          <a:off x="1800542" y="4265267"/>
          <a:ext cx="1201374" cy="60068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solidFill>
                <a:schemeClr val="bg1"/>
              </a:solidFill>
              <a:latin typeface="Comic Sans MS" pitchFamily="66" charset="0"/>
            </a:rPr>
            <a:t>Makrositik</a:t>
          </a:r>
          <a:endParaRPr lang="tr-TR" sz="14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chemeClr val="bg1"/>
              </a:solidFill>
              <a:latin typeface="Comic Sans MS" pitchFamily="66" charset="0"/>
            </a:rPr>
            <a:t>&gt;100</a:t>
          </a:r>
        </a:p>
      </dsp:txBody>
      <dsp:txXfrm>
        <a:off x="1800542" y="4265267"/>
        <a:ext cx="1201374" cy="600687"/>
      </dsp:txXfrm>
    </dsp:sp>
    <dsp:sp modelId="{E631CF33-A50A-4673-829A-8E823592B62F}">
      <dsp:nvSpPr>
        <dsp:cNvPr id="0" name=""/>
        <dsp:cNvSpPr/>
      </dsp:nvSpPr>
      <dsp:spPr>
        <a:xfrm>
          <a:off x="1800542" y="5118243"/>
          <a:ext cx="1201374" cy="60068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>
            <a:latin typeface="Comic Sans MS" pitchFamily="66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latin typeface="Comic Sans MS" pitchFamily="66" charset="0"/>
            </a:rPr>
            <a:t>Normositik</a:t>
          </a:r>
          <a:endParaRPr lang="tr-TR" sz="1400" kern="1200" dirty="0">
            <a:latin typeface="Comic Sans MS" pitchFamily="66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latin typeface="Comic Sans MS" pitchFamily="66" charset="0"/>
            </a:rPr>
            <a:t>80-100</a:t>
          </a:r>
          <a:endParaRPr lang="tr-TR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400" kern="1200" dirty="0"/>
        </a:p>
      </dsp:txBody>
      <dsp:txXfrm>
        <a:off x="1800542" y="5118243"/>
        <a:ext cx="1201374" cy="600687"/>
      </dsp:txXfrm>
    </dsp:sp>
    <dsp:sp modelId="{219372D1-0E79-42F5-9E25-3D50A9B16BBD}">
      <dsp:nvSpPr>
        <dsp:cNvPr id="0" name=""/>
        <dsp:cNvSpPr/>
      </dsp:nvSpPr>
      <dsp:spPr>
        <a:xfrm>
          <a:off x="1800542" y="5971218"/>
          <a:ext cx="1201374" cy="600687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solidFill>
                <a:schemeClr val="bg1"/>
              </a:solidFill>
              <a:latin typeface="Comic Sans MS" pitchFamily="66" charset="0"/>
            </a:rPr>
            <a:t>Mikrositik</a:t>
          </a:r>
          <a:endParaRPr lang="tr-TR" sz="14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chemeClr val="bg1"/>
              </a:solidFill>
              <a:latin typeface="Comic Sans MS" pitchFamily="66" charset="0"/>
            </a:rPr>
            <a:t>&lt;80</a:t>
          </a:r>
        </a:p>
      </dsp:txBody>
      <dsp:txXfrm>
        <a:off x="1800542" y="5971218"/>
        <a:ext cx="1201374" cy="600687"/>
      </dsp:txXfrm>
    </dsp:sp>
    <dsp:sp modelId="{2EFE6FE8-D663-4638-9321-121761A804FD}">
      <dsp:nvSpPr>
        <dsp:cNvPr id="0" name=""/>
        <dsp:cNvSpPr/>
      </dsp:nvSpPr>
      <dsp:spPr>
        <a:xfrm>
          <a:off x="2953861" y="2559316"/>
          <a:ext cx="1201374" cy="600687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kern="1200" dirty="0">
              <a:solidFill>
                <a:schemeClr val="bg1"/>
              </a:solidFill>
              <a:latin typeface="Comic Sans MS" pitchFamily="66" charset="0"/>
            </a:rPr>
            <a:t>Artmış</a:t>
          </a:r>
        </a:p>
      </dsp:txBody>
      <dsp:txXfrm>
        <a:off x="2953861" y="2559316"/>
        <a:ext cx="1201374" cy="600687"/>
      </dsp:txXfrm>
    </dsp:sp>
    <dsp:sp modelId="{CCEABDA3-C4C2-4E3C-BC08-01B359EC385B}">
      <dsp:nvSpPr>
        <dsp:cNvPr id="0" name=""/>
        <dsp:cNvSpPr/>
      </dsp:nvSpPr>
      <dsp:spPr>
        <a:xfrm>
          <a:off x="3254205" y="3412292"/>
          <a:ext cx="1201374" cy="600687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latin typeface="Comic Sans MS" pitchFamily="66" charset="0"/>
            </a:rPr>
            <a:t>Kanama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 err="1">
              <a:latin typeface="Comic Sans MS" pitchFamily="66" charset="0"/>
            </a:rPr>
            <a:t>Hemoliz</a:t>
          </a:r>
          <a:endParaRPr lang="tr-TR" sz="1200" kern="1200" dirty="0">
            <a:latin typeface="Comic Sans MS" pitchFamily="66" charset="0"/>
          </a:endParaRPr>
        </a:p>
      </dsp:txBody>
      <dsp:txXfrm>
        <a:off x="3254205" y="3412292"/>
        <a:ext cx="1201374" cy="600687"/>
      </dsp:txXfrm>
    </dsp:sp>
    <dsp:sp modelId="{419C40C3-B75D-41CF-A661-E7E71AE79B1C}">
      <dsp:nvSpPr>
        <dsp:cNvPr id="0" name=""/>
        <dsp:cNvSpPr/>
      </dsp:nvSpPr>
      <dsp:spPr>
        <a:xfrm>
          <a:off x="3785083" y="853365"/>
          <a:ext cx="2489763" cy="600687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latin typeface="Comic Sans MS" pitchFamily="66" charset="0"/>
            </a:rPr>
            <a:t>WBC ve </a:t>
          </a:r>
          <a:r>
            <a:rPr lang="tr-TR" sz="1200" kern="1200" dirty="0" err="1">
              <a:latin typeface="Comic Sans MS" pitchFamily="66" charset="0"/>
            </a:rPr>
            <a:t>platelet</a:t>
          </a:r>
          <a:r>
            <a:rPr lang="tr-TR" sz="1200" kern="1200" dirty="0">
              <a:latin typeface="Comic Sans MS" pitchFamily="66" charset="0"/>
            </a:rPr>
            <a:t> değerlerinde de sorun var</a:t>
          </a:r>
          <a:endParaRPr lang="tr-TR" sz="1200" kern="1200" dirty="0"/>
        </a:p>
      </dsp:txBody>
      <dsp:txXfrm>
        <a:off x="3785083" y="853365"/>
        <a:ext cx="2489763" cy="600687"/>
      </dsp:txXfrm>
    </dsp:sp>
    <dsp:sp modelId="{555E24D6-24B5-4DF5-80C8-E67DB80577FB}">
      <dsp:nvSpPr>
        <dsp:cNvPr id="0" name=""/>
        <dsp:cNvSpPr/>
      </dsp:nvSpPr>
      <dsp:spPr>
        <a:xfrm>
          <a:off x="4429161" y="1714510"/>
          <a:ext cx="2521960" cy="987289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latin typeface="Comic Sans MS" pitchFamily="66" charset="0"/>
            </a:rPr>
            <a:t>Kemik iliği incelemesi (</a:t>
          </a:r>
          <a:r>
            <a:rPr lang="tr-TR" sz="1200" kern="1200" dirty="0" err="1">
              <a:latin typeface="Comic Sans MS" pitchFamily="66" charset="0"/>
            </a:rPr>
            <a:t>megaloblastik</a:t>
          </a:r>
          <a:r>
            <a:rPr lang="tr-TR" sz="1200" kern="1200" dirty="0">
              <a:latin typeface="Comic Sans MS" pitchFamily="66" charset="0"/>
            </a:rPr>
            <a:t> anemi, </a:t>
          </a:r>
          <a:r>
            <a:rPr lang="tr-TR" sz="1200" kern="1200" dirty="0" err="1">
              <a:latin typeface="Comic Sans MS" pitchFamily="66" charset="0"/>
            </a:rPr>
            <a:t>aplastik</a:t>
          </a:r>
          <a:r>
            <a:rPr lang="tr-TR" sz="1200" kern="1200" dirty="0">
              <a:latin typeface="Comic Sans MS" pitchFamily="66" charset="0"/>
            </a:rPr>
            <a:t> anemi, </a:t>
          </a:r>
          <a:r>
            <a:rPr lang="tr-TR" sz="1200" kern="1200" dirty="0" err="1">
              <a:latin typeface="Comic Sans MS" pitchFamily="66" charset="0"/>
            </a:rPr>
            <a:t>myelodisplazi</a:t>
          </a:r>
          <a:r>
            <a:rPr lang="tr-TR" sz="1200" kern="1200" dirty="0">
              <a:latin typeface="Comic Sans MS" pitchFamily="66" charset="0"/>
            </a:rPr>
            <a:t>, hematolojik </a:t>
          </a:r>
          <a:r>
            <a:rPr lang="tr-TR" sz="1200" kern="1200" dirty="0" err="1">
              <a:latin typeface="Comic Sans MS" pitchFamily="66" charset="0"/>
            </a:rPr>
            <a:t>maligniteler</a:t>
          </a:r>
          <a:r>
            <a:rPr lang="tr-TR" sz="1200" kern="1200" dirty="0">
              <a:latin typeface="Comic Sans MS" pitchFamily="66" charset="0"/>
            </a:rPr>
            <a:t>)</a:t>
          </a:r>
          <a:endParaRPr lang="tr-TR" sz="1200" kern="1200" dirty="0"/>
        </a:p>
      </dsp:txBody>
      <dsp:txXfrm>
        <a:off x="4429161" y="1714510"/>
        <a:ext cx="2521960" cy="987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3F5947-F4F2-412C-AE50-7C4C2EC81064}">
      <dsp:nvSpPr>
        <dsp:cNvPr id="0" name=""/>
        <dsp:cNvSpPr/>
      </dsp:nvSpPr>
      <dsp:spPr>
        <a:xfrm>
          <a:off x="268780" y="738640"/>
          <a:ext cx="1852925" cy="926462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solidFill>
                <a:schemeClr val="bg1"/>
              </a:solidFill>
              <a:latin typeface="Comic Sans MS" pitchFamily="66" charset="0"/>
            </a:rPr>
            <a:t>Makrositer</a:t>
          </a:r>
          <a:endParaRPr lang="tr-TR" sz="14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95915" y="765775"/>
        <a:ext cx="1798655" cy="872192"/>
      </dsp:txXfrm>
    </dsp:sp>
    <dsp:sp modelId="{01D799D5-278C-40F4-8244-A6B06540771C}">
      <dsp:nvSpPr>
        <dsp:cNvPr id="0" name=""/>
        <dsp:cNvSpPr/>
      </dsp:nvSpPr>
      <dsp:spPr>
        <a:xfrm rot="19457599">
          <a:off x="2035914" y="921619"/>
          <a:ext cx="912754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912754" y="13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469472" y="912695"/>
        <a:ext cx="45637" cy="45637"/>
      </dsp:txXfrm>
    </dsp:sp>
    <dsp:sp modelId="{BE3BADB2-095E-4C74-AFCF-F9A45035C51F}">
      <dsp:nvSpPr>
        <dsp:cNvPr id="0" name=""/>
        <dsp:cNvSpPr/>
      </dsp:nvSpPr>
      <dsp:spPr>
        <a:xfrm>
          <a:off x="2862876" y="5345"/>
          <a:ext cx="1852925" cy="1327621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Nonmegaloblastik</a:t>
          </a:r>
          <a:endParaRPr lang="tr-TR" sz="12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 Karaciğer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hast</a:t>
          </a: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Retikülositoz</a:t>
          </a:r>
          <a:endParaRPr lang="tr-TR" sz="12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       Alkolizm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       İlaçlar</a:t>
          </a:r>
        </a:p>
      </dsp:txBody>
      <dsp:txXfrm>
        <a:off x="2901761" y="44230"/>
        <a:ext cx="1775155" cy="1249851"/>
      </dsp:txXfrm>
    </dsp:sp>
    <dsp:sp modelId="{88AA3A91-BEF4-4A53-8256-E694261EEF7A}">
      <dsp:nvSpPr>
        <dsp:cNvPr id="0" name=""/>
        <dsp:cNvSpPr/>
      </dsp:nvSpPr>
      <dsp:spPr>
        <a:xfrm rot="2857747">
          <a:off x="1952918" y="1570407"/>
          <a:ext cx="1035276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1035276" y="13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444674" y="1558420"/>
        <a:ext cx="51763" cy="51763"/>
      </dsp:txXfrm>
    </dsp:sp>
    <dsp:sp modelId="{7DE6F73D-4321-4725-B019-A1AD6A805174}">
      <dsp:nvSpPr>
        <dsp:cNvPr id="0" name=""/>
        <dsp:cNvSpPr/>
      </dsp:nvSpPr>
      <dsp:spPr>
        <a:xfrm>
          <a:off x="2819406" y="1503500"/>
          <a:ext cx="2106869" cy="926462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2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   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Megaloblastik</a:t>
          </a:r>
          <a:endParaRPr lang="tr-TR" sz="12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      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Folat</a:t>
          </a: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eksikliği</a:t>
          </a: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       B12 eksikliği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2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846541" y="1530635"/>
        <a:ext cx="2052599" cy="872192"/>
      </dsp:txXfrm>
    </dsp:sp>
    <dsp:sp modelId="{9E7A10B0-43B8-4868-9AC7-68BF14DD0C62}">
      <dsp:nvSpPr>
        <dsp:cNvPr id="0" name=""/>
        <dsp:cNvSpPr/>
      </dsp:nvSpPr>
      <dsp:spPr>
        <a:xfrm>
          <a:off x="268780" y="3129595"/>
          <a:ext cx="1852925" cy="926462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solidFill>
                <a:schemeClr val="bg1"/>
              </a:solidFill>
              <a:latin typeface="Comic Sans MS" pitchFamily="66" charset="0"/>
            </a:rPr>
            <a:t>Normositer</a:t>
          </a:r>
          <a:endParaRPr lang="tr-TR" sz="14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295915" y="3156730"/>
        <a:ext cx="1798655" cy="872192"/>
      </dsp:txXfrm>
    </dsp:sp>
    <dsp:sp modelId="{2C577D0A-99AC-4252-9BC3-FCEF3C30329A}">
      <dsp:nvSpPr>
        <dsp:cNvPr id="0" name=""/>
        <dsp:cNvSpPr/>
      </dsp:nvSpPr>
      <dsp:spPr>
        <a:xfrm rot="19167781">
          <a:off x="2005516" y="3264298"/>
          <a:ext cx="968195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968195" y="13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465408" y="3253988"/>
        <a:ext cx="48409" cy="48409"/>
      </dsp:txXfrm>
    </dsp:sp>
    <dsp:sp modelId="{4D5D24FA-3EB6-4B70-844C-9CE48403D11F}">
      <dsp:nvSpPr>
        <dsp:cNvPr id="0" name=""/>
        <dsp:cNvSpPr/>
      </dsp:nvSpPr>
      <dsp:spPr>
        <a:xfrm>
          <a:off x="2857521" y="2500328"/>
          <a:ext cx="1852925" cy="926462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chemeClr val="bg1"/>
              </a:solidFill>
              <a:latin typeface="Comic Sans MS" pitchFamily="66" charset="0"/>
            </a:rPr>
            <a:t>     </a:t>
          </a:r>
          <a:r>
            <a:rPr lang="tr-TR" sz="1400" kern="1200" dirty="0" err="1">
              <a:solidFill>
                <a:schemeClr val="bg1"/>
              </a:solidFill>
              <a:latin typeface="Comic Sans MS" pitchFamily="66" charset="0"/>
            </a:rPr>
            <a:t>Retikülosit</a:t>
          </a:r>
          <a:r>
            <a:rPr lang="tr-TR" sz="1400" kern="1200" dirty="0">
              <a:solidFill>
                <a:schemeClr val="bg1"/>
              </a:solidFill>
              <a:latin typeface="Comic Sans MS" pitchFamily="66" charset="0"/>
            </a:rPr>
            <a:t> &gt;%3</a:t>
          </a:r>
        </a:p>
      </dsp:txBody>
      <dsp:txXfrm>
        <a:off x="2884656" y="2527463"/>
        <a:ext cx="1798655" cy="872192"/>
      </dsp:txXfrm>
    </dsp:sp>
    <dsp:sp modelId="{6C729F68-D61A-41B0-A7D5-7B080DD3E1C0}">
      <dsp:nvSpPr>
        <dsp:cNvPr id="0" name=""/>
        <dsp:cNvSpPr/>
      </dsp:nvSpPr>
      <dsp:spPr>
        <a:xfrm rot="170429">
          <a:off x="4709987" y="2968184"/>
          <a:ext cx="747443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747443" y="138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065023" y="2963393"/>
        <a:ext cx="37372" cy="37372"/>
      </dsp:txXfrm>
    </dsp:sp>
    <dsp:sp modelId="{6A4377E5-B61C-4554-A99E-2F6C5741B75E}">
      <dsp:nvSpPr>
        <dsp:cNvPr id="0" name=""/>
        <dsp:cNvSpPr/>
      </dsp:nvSpPr>
      <dsp:spPr>
        <a:xfrm>
          <a:off x="5456972" y="2537368"/>
          <a:ext cx="1852925" cy="926462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>
              <a:solidFill>
                <a:schemeClr val="bg1"/>
              </a:solidFill>
              <a:latin typeface="Comic Sans MS" pitchFamily="66" charset="0"/>
            </a:rPr>
            <a:t>Kanama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solidFill>
                <a:schemeClr val="bg1"/>
              </a:solidFill>
              <a:latin typeface="Comic Sans MS" pitchFamily="66" charset="0"/>
            </a:rPr>
            <a:t>Hemoliz</a:t>
          </a:r>
          <a:endParaRPr lang="tr-TR" sz="14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484107" y="2564503"/>
        <a:ext cx="1798655" cy="872192"/>
      </dsp:txXfrm>
    </dsp:sp>
    <dsp:sp modelId="{17408C37-4672-442F-9C6B-3864FD40B4F9}">
      <dsp:nvSpPr>
        <dsp:cNvPr id="0" name=""/>
        <dsp:cNvSpPr/>
      </dsp:nvSpPr>
      <dsp:spPr>
        <a:xfrm rot="2317583">
          <a:off x="2017931" y="3875045"/>
          <a:ext cx="948718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948718" y="13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468573" y="3865223"/>
        <a:ext cx="47435" cy="47435"/>
      </dsp:txXfrm>
    </dsp:sp>
    <dsp:sp modelId="{851C3B39-EE75-4EA4-B193-F675AB81EAC0}">
      <dsp:nvSpPr>
        <dsp:cNvPr id="0" name=""/>
        <dsp:cNvSpPr/>
      </dsp:nvSpPr>
      <dsp:spPr>
        <a:xfrm>
          <a:off x="2862876" y="3721823"/>
          <a:ext cx="1852925" cy="926462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latin typeface="Comic Sans MS" pitchFamily="66" charset="0"/>
            </a:rPr>
            <a:t>Retikülosit</a:t>
          </a:r>
          <a:r>
            <a:rPr lang="tr-TR" sz="1400" kern="1200" dirty="0">
              <a:latin typeface="Comic Sans MS" pitchFamily="66" charset="0"/>
            </a:rPr>
            <a:t> &lt;%3</a:t>
          </a:r>
        </a:p>
      </dsp:txBody>
      <dsp:txXfrm>
        <a:off x="2890011" y="3748958"/>
        <a:ext cx="1798655" cy="872192"/>
      </dsp:txXfrm>
    </dsp:sp>
    <dsp:sp modelId="{9AD7172F-3168-412D-BC16-365AF69D18F7}">
      <dsp:nvSpPr>
        <dsp:cNvPr id="0" name=""/>
        <dsp:cNvSpPr/>
      </dsp:nvSpPr>
      <dsp:spPr>
        <a:xfrm rot="21585488">
          <a:off x="4715798" y="4169580"/>
          <a:ext cx="748384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748384" y="138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071281" y="4164765"/>
        <a:ext cx="37419" cy="37419"/>
      </dsp:txXfrm>
    </dsp:sp>
    <dsp:sp modelId="{AB50CC16-214D-4AB9-B67D-7A0931A0EADD}">
      <dsp:nvSpPr>
        <dsp:cNvPr id="0" name=""/>
        <dsp:cNvSpPr/>
      </dsp:nvSpPr>
      <dsp:spPr>
        <a:xfrm>
          <a:off x="5464180" y="3599641"/>
          <a:ext cx="2418179" cy="1164508"/>
        </a:xfrm>
        <a:prstGeom prst="roundRect">
          <a:avLst>
            <a:gd name="adj" fmla="val 1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8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Demir eksikliği (erken evre)</a:t>
          </a:r>
        </a:p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Kr</a:t>
          </a: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.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hast</a:t>
          </a: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.anemisi (erken evre)</a:t>
          </a:r>
        </a:p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Maligniteler</a:t>
          </a:r>
          <a:endParaRPr lang="tr-TR" sz="1200" kern="1200" dirty="0">
            <a:solidFill>
              <a:schemeClr val="bg1"/>
            </a:solidFill>
            <a:latin typeface="Comic Sans MS" pitchFamily="66" charset="0"/>
          </a:endParaRPr>
        </a:p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 </a:t>
          </a:r>
          <a:r>
            <a:rPr lang="tr-TR" sz="1200" kern="1200" dirty="0" err="1">
              <a:solidFill>
                <a:schemeClr val="bg1"/>
              </a:solidFill>
              <a:latin typeface="Comic Sans MS" pitchFamily="66" charset="0"/>
            </a:rPr>
            <a:t>Aplastik</a:t>
          </a:r>
          <a:r>
            <a:rPr lang="tr-TR" sz="1200" kern="1200" dirty="0">
              <a:solidFill>
                <a:schemeClr val="bg1"/>
              </a:solidFill>
              <a:latin typeface="Comic Sans MS" pitchFamily="66" charset="0"/>
            </a:rPr>
            <a:t> anemi</a:t>
          </a:r>
        </a:p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1000" kern="1200" dirty="0">
            <a:solidFill>
              <a:schemeClr val="bg1"/>
            </a:solidFill>
            <a:latin typeface="Comic Sans MS" pitchFamily="66" charset="0"/>
          </a:endParaRPr>
        </a:p>
      </dsp:txBody>
      <dsp:txXfrm>
        <a:off x="5498287" y="3633748"/>
        <a:ext cx="2349965" cy="1096294"/>
      </dsp:txXfrm>
    </dsp:sp>
    <dsp:sp modelId="{579F42A5-1391-4666-A231-1C4D7C1BC9BB}">
      <dsp:nvSpPr>
        <dsp:cNvPr id="0" name=""/>
        <dsp:cNvSpPr/>
      </dsp:nvSpPr>
      <dsp:spPr>
        <a:xfrm>
          <a:off x="268780" y="4914699"/>
          <a:ext cx="1852925" cy="953302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 dirty="0" err="1">
              <a:latin typeface="Comic Sans MS" pitchFamily="66" charset="0"/>
            </a:rPr>
            <a:t>Mikrositer</a:t>
          </a:r>
          <a:endParaRPr lang="tr-TR" sz="1400" kern="1200" dirty="0">
            <a:latin typeface="Comic Sans MS" pitchFamily="66" charset="0"/>
          </a:endParaRPr>
        </a:p>
      </dsp:txBody>
      <dsp:txXfrm>
        <a:off x="296701" y="4942620"/>
        <a:ext cx="1797083" cy="897460"/>
      </dsp:txXfrm>
    </dsp:sp>
    <dsp:sp modelId="{31D7BB08-4758-4D8D-8CF0-819662B0398E}">
      <dsp:nvSpPr>
        <dsp:cNvPr id="0" name=""/>
        <dsp:cNvSpPr/>
      </dsp:nvSpPr>
      <dsp:spPr>
        <a:xfrm>
          <a:off x="2121706" y="5377456"/>
          <a:ext cx="741170" cy="27790"/>
        </a:xfrm>
        <a:custGeom>
          <a:avLst/>
          <a:gdLst/>
          <a:ahLst/>
          <a:cxnLst/>
          <a:rect l="0" t="0" r="0" b="0"/>
          <a:pathLst>
            <a:path>
              <a:moveTo>
                <a:pt x="0" y="13895"/>
              </a:moveTo>
              <a:lnTo>
                <a:pt x="741170" y="13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473761" y="5372821"/>
        <a:ext cx="37058" cy="37058"/>
      </dsp:txXfrm>
    </dsp:sp>
    <dsp:sp modelId="{B53C422D-DEC6-4D27-A246-9F6376CD838B}">
      <dsp:nvSpPr>
        <dsp:cNvPr id="0" name=""/>
        <dsp:cNvSpPr/>
      </dsp:nvSpPr>
      <dsp:spPr>
        <a:xfrm>
          <a:off x="2862876" y="4787255"/>
          <a:ext cx="2201590" cy="1208190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latin typeface="Comic Sans MS" pitchFamily="66" charset="0"/>
            </a:rPr>
            <a:t>        Demir eksikliği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latin typeface="Comic Sans MS" pitchFamily="66" charset="0"/>
            </a:rPr>
            <a:t>        </a:t>
          </a:r>
          <a:r>
            <a:rPr lang="tr-TR" sz="1200" kern="1200" dirty="0" err="1">
              <a:latin typeface="Comic Sans MS" pitchFamily="66" charset="0"/>
            </a:rPr>
            <a:t>Talasemiler</a:t>
          </a:r>
          <a:endParaRPr lang="tr-TR" sz="1200" kern="1200" dirty="0">
            <a:latin typeface="Comic Sans MS" pitchFamily="66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>
              <a:latin typeface="Comic Sans MS" pitchFamily="66" charset="0"/>
            </a:rPr>
            <a:t>  Kronik </a:t>
          </a:r>
          <a:r>
            <a:rPr lang="tr-TR" sz="1200" kern="1200" dirty="0" err="1">
              <a:latin typeface="Comic Sans MS" pitchFamily="66" charset="0"/>
            </a:rPr>
            <a:t>Hast</a:t>
          </a:r>
          <a:r>
            <a:rPr lang="tr-TR" sz="1200" kern="1200" dirty="0">
              <a:latin typeface="Comic Sans MS" pitchFamily="66" charset="0"/>
            </a:rPr>
            <a:t>. Anemisi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200" kern="1200" dirty="0" err="1">
              <a:latin typeface="Comic Sans MS" pitchFamily="66" charset="0"/>
            </a:rPr>
            <a:t>Sideroblastik</a:t>
          </a:r>
          <a:r>
            <a:rPr lang="tr-TR" sz="1200" kern="1200" dirty="0">
              <a:latin typeface="Comic Sans MS" pitchFamily="66" charset="0"/>
            </a:rPr>
            <a:t> anemi</a:t>
          </a:r>
        </a:p>
      </dsp:txBody>
      <dsp:txXfrm>
        <a:off x="2898263" y="4822642"/>
        <a:ext cx="2130816" cy="1137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BF8FE-D664-4205-915D-0263EBE150D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77E6E-9A99-431C-8577-0611624AAF9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2052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Not Yer Tutucusu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tr-TR" altLang="tr-TR"/>
              <a:t>Stres polisitemisi, genellikle hipertansifler, obezler, diyabetli hastalar ve sigara içenlerde görülen rölatif polisitemidir. </a:t>
            </a:r>
          </a:p>
        </p:txBody>
      </p:sp>
      <p:sp>
        <p:nvSpPr>
          <p:cNvPr id="29700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189AC4-CB2C-4720-8C81-1510C3A0303C}" type="slidenum">
              <a:rPr lang="tr-TR" altLang="tr-TR" smtClean="0"/>
              <a:pPr eaLnBrk="1" hangingPunct="1">
                <a:spcBef>
                  <a:spcPct val="0"/>
                </a:spcBef>
              </a:pPr>
              <a:t>57</a:t>
            </a:fld>
            <a:endParaRPr lang="tr-TR" alt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Başlık, İçeri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30.NİSAN.2011 NEVŞEHİR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TÜRK HEMATOLOJİ DERNEĞİ HEKİMLERE YÖNELİK HEMATOLOJİ EĞİTİM PROGRAMI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2E75E-CA6B-4E45-BC8A-CA9EE1287ED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517C0-85B4-4422-8EB7-61F2373135F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799ECF-88E7-4938-A29D-831256A26A82}" type="datetimeFigureOut">
              <a:rPr lang="tr-TR" smtClean="0"/>
              <a:pPr/>
              <a:t>18.12.2020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F7F673F-8D0D-4D5C-94A5-0FB11E6B2EE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.tr/url?sa=i&amp;rct=j&amp;q=leucocyte&amp;source=images&amp;cd=&amp;cad=rja&amp;docid=oam_BBNI97b7UM&amp;tbnid=wZDD7ygmJfwOpM:&amp;ved=0CAUQjRw&amp;url=http://www.pathologystudent.com/?p=4776&amp;ei=MyxbUbr3K4TcPdCfgYAK&amp;psig=AFQjCNE9mRYUl0QBmp5CvT6dOspdgPc5Ig&amp;ust=1365015900196927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latin typeface="Comic Sans MS" pitchFamily="66" charset="0"/>
              </a:rPr>
              <a:t>Prof. Dr. Elif Akdoğan</a:t>
            </a:r>
          </a:p>
          <a:p>
            <a:r>
              <a:rPr lang="tr-TR" sz="2000" dirty="0">
                <a:latin typeface="Comic Sans MS" pitchFamily="66" charset="0"/>
              </a:rPr>
              <a:t>İç Hastalıkları ve Hematoloji Uzmanı</a:t>
            </a:r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tr-TR" sz="3200" dirty="0">
                <a:latin typeface="Comic Sans MS" pitchFamily="66" charset="0"/>
              </a:rPr>
              <a:t>HEMOGRAM SONUCUNU DEĞERLENDİRME</a:t>
            </a:r>
          </a:p>
        </p:txBody>
      </p:sp>
      <p:pic>
        <p:nvPicPr>
          <p:cNvPr id="23563" name="Picture 11" descr="C:\Users\CAN AKDOĞAN\Desktop\fft99_mf227219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286256"/>
            <a:ext cx="3800542" cy="2132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69163"/>
              </p:ext>
            </p:extLst>
          </p:nvPr>
        </p:nvGraphicFramePr>
        <p:xfrm>
          <a:off x="755575" y="1397000"/>
          <a:ext cx="763284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4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4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r-TR" sz="1400" dirty="0">
                          <a:latin typeface="Comic Sans MS" panose="030F0702030302020204" pitchFamily="66" charset="0"/>
                        </a:rPr>
                        <a:t>Hücre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</a:t>
                      </a:r>
                      <a:endParaRPr lang="tr-TR" sz="1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dirty="0">
                          <a:latin typeface="Comic Sans MS" panose="030F0702030302020204" pitchFamily="66" charset="0"/>
                        </a:rPr>
                        <a:t>Artma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dirty="0">
                          <a:latin typeface="Comic Sans MS" panose="030F0702030302020204" pitchFamily="66" charset="0"/>
                        </a:rPr>
                        <a:t>Azalma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Lökosit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Lökositoz</a:t>
                      </a:r>
                      <a:endParaRPr lang="tr-TR" sz="12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Lökopeni</a:t>
                      </a:r>
                      <a:endParaRPr lang="tr-TR" sz="12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Nötrofil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Nötrofili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Nötropeni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Eozinofil</a:t>
                      </a:r>
                      <a:r>
                        <a:rPr lang="tr-TR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Eozinofili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i="1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Eozinopeni</a:t>
                      </a:r>
                      <a:endParaRPr lang="tr-TR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Bazofil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Bazofili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i="1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Bazopeni</a:t>
                      </a:r>
                      <a:endParaRPr lang="tr-TR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Monosit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Monositoz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Monositopeni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Lenfosit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Lenfositoz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mic Sans MS" panose="030F0702030302020204" pitchFamily="66" charset="0"/>
                        </a:rPr>
                        <a:t>Lenfopeni</a:t>
                      </a:r>
                      <a:endParaRPr lang="tr-TR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Eritrosit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Eritrositoz</a:t>
                      </a:r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,</a:t>
                      </a:r>
                      <a:r>
                        <a:rPr lang="tr-TR" sz="1200" baseline="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200" baseline="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polisitemi</a:t>
                      </a:r>
                      <a:endParaRPr lang="tr-TR" sz="12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Anemi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latin typeface="Comic Sans MS" panose="030F0702030302020204" pitchFamily="66" charset="0"/>
                        </a:rPr>
                        <a:t>Trombosit</a:t>
                      </a:r>
                      <a:endParaRPr lang="tr-TR" sz="1200" dirty="0">
                        <a:solidFill>
                          <a:schemeClr val="bg1">
                            <a:lumMod val="95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latin typeface="Comic Sans MS" panose="030F0702030302020204" pitchFamily="66" charset="0"/>
                        </a:rPr>
                        <a:t>Trombositoz,trombositemi</a:t>
                      </a:r>
                      <a:endParaRPr lang="tr-TR" sz="1200" dirty="0">
                        <a:solidFill>
                          <a:schemeClr val="bg1">
                            <a:lumMod val="95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latin typeface="Comic Sans MS" panose="030F0702030302020204" pitchFamily="66" charset="0"/>
                        </a:rPr>
                        <a:t>Trombositopeni</a:t>
                      </a:r>
                      <a:r>
                        <a:rPr lang="tr-TR" sz="1200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endParaRPr lang="tr-TR" sz="1200" dirty="0">
                        <a:solidFill>
                          <a:schemeClr val="bg1">
                            <a:lumMod val="95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Tüm </a:t>
                      </a:r>
                      <a:r>
                        <a:rPr lang="tr-TR" sz="120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myeloid</a:t>
                      </a:r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 elemanlar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Pansitoz</a:t>
                      </a:r>
                      <a:endParaRPr lang="tr-TR" sz="12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200" dirty="0" err="1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Pansitopeni</a:t>
                      </a:r>
                      <a:r>
                        <a:rPr lang="tr-TR" sz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6637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797680"/>
              </p:ext>
            </p:extLst>
          </p:nvPr>
        </p:nvGraphicFramePr>
        <p:xfrm>
          <a:off x="1571604" y="928670"/>
          <a:ext cx="6096000" cy="3180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7.6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3.40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.614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3.19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.254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.147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45.3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8.18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42.4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3.38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0.761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4.6-10.2)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2" descr="http://www.pathologystudent.com/wp-content/uploads/2009/04/leukocyt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286256"/>
            <a:ext cx="2705102" cy="17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235053"/>
              </p:ext>
            </p:extLst>
          </p:nvPr>
        </p:nvGraphicFramePr>
        <p:xfrm>
          <a:off x="1524000" y="1397000"/>
          <a:ext cx="6096000" cy="244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453845"/>
              </p:ext>
            </p:extLst>
          </p:nvPr>
        </p:nvGraphicFramePr>
        <p:xfrm>
          <a:off x="1524000" y="1397000"/>
          <a:ext cx="6096000" cy="260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  <a:endParaRPr lang="tr-TR" sz="105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5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5072066" y="3000372"/>
            <a:ext cx="285752" cy="8572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141527"/>
              </p:ext>
            </p:extLst>
          </p:nvPr>
        </p:nvGraphicFramePr>
        <p:xfrm>
          <a:off x="1524000" y="1397000"/>
          <a:ext cx="6096000" cy="2746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126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1254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5072066" y="3000372"/>
            <a:ext cx="285752" cy="8572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Artı"/>
          <p:cNvSpPr/>
          <p:nvPr/>
        </p:nvSpPr>
        <p:spPr>
          <a:xfrm>
            <a:off x="3428992" y="3714752"/>
            <a:ext cx="128582" cy="714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6 Düz Bağlayıcı"/>
          <p:cNvCxnSpPr/>
          <p:nvPr/>
        </p:nvCxnSpPr>
        <p:spPr>
          <a:xfrm>
            <a:off x="3428992" y="3857628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931509"/>
              </p:ext>
            </p:extLst>
          </p:nvPr>
        </p:nvGraphicFramePr>
        <p:xfrm>
          <a:off x="1524000" y="1397000"/>
          <a:ext cx="6096000" cy="2924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126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1254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100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5072066" y="3000372"/>
            <a:ext cx="285752" cy="8572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Artı"/>
          <p:cNvSpPr/>
          <p:nvPr/>
        </p:nvSpPr>
        <p:spPr>
          <a:xfrm>
            <a:off x="3428992" y="3714752"/>
            <a:ext cx="128582" cy="714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6 Düz Bağlayıcı"/>
          <p:cNvCxnSpPr/>
          <p:nvPr/>
        </p:nvCxnSpPr>
        <p:spPr>
          <a:xfrm>
            <a:off x="3428992" y="3857628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758649"/>
              </p:ext>
            </p:extLst>
          </p:nvPr>
        </p:nvGraphicFramePr>
        <p:xfrm>
          <a:off x="1524000" y="1397000"/>
          <a:ext cx="6096000" cy="307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5126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1254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 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7.6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100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5072066" y="3143248"/>
            <a:ext cx="285752" cy="8572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Artı"/>
          <p:cNvSpPr/>
          <p:nvPr/>
        </p:nvSpPr>
        <p:spPr>
          <a:xfrm>
            <a:off x="3357554" y="3857628"/>
            <a:ext cx="128582" cy="714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6 Düz Bağlayıcı"/>
          <p:cNvCxnSpPr/>
          <p:nvPr/>
        </p:nvCxnSpPr>
        <p:spPr>
          <a:xfrm>
            <a:off x="3357554" y="4000504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>
            <a:off x="3428992" y="292893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Artı"/>
          <p:cNvSpPr/>
          <p:nvPr/>
        </p:nvSpPr>
        <p:spPr>
          <a:xfrm>
            <a:off x="3357554" y="2786058"/>
            <a:ext cx="128582" cy="714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268964"/>
              </p:ext>
            </p:extLst>
          </p:nvPr>
        </p:nvGraphicFramePr>
        <p:xfrm>
          <a:off x="1524000" y="1397000"/>
          <a:ext cx="6096000" cy="244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2071670" y="4572008"/>
            <a:ext cx="5072098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4.0-10.0 X K/µL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Başlık"/>
          <p:cNvSpPr>
            <a:spLocks noGrp="1"/>
          </p:cNvSpPr>
          <p:nvPr>
            <p:ph type="title"/>
          </p:nvPr>
        </p:nvSpPr>
        <p:spPr>
          <a:xfrm>
            <a:off x="914400" y="571480"/>
            <a:ext cx="7772400" cy="84615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tr-TR" sz="2800" dirty="0" err="1">
                <a:solidFill>
                  <a:schemeClr val="bg1"/>
                </a:solidFill>
                <a:latin typeface="Comic Sans MS" pitchFamily="66" charset="0"/>
              </a:rPr>
              <a:t>Lökositoz</a:t>
            </a: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147" name="2 İçerik Yer Tutucusu"/>
          <p:cNvSpPr>
            <a:spLocks noGrp="1"/>
          </p:cNvSpPr>
          <p:nvPr>
            <p:ph idx="1"/>
          </p:nvPr>
        </p:nvSpPr>
        <p:spPr>
          <a:xfrm>
            <a:off x="533400" y="1752600"/>
            <a:ext cx="8610600" cy="42672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Beyaz kan hücresinin (WBC), 11.000 /µ</a:t>
            </a:r>
            <a:r>
              <a:rPr lang="tr-TR" sz="2000" dirty="0" err="1">
                <a:latin typeface="Comic Sans MS" pitchFamily="66" charset="0"/>
              </a:rPr>
              <a:t>l’nin</a:t>
            </a:r>
            <a:r>
              <a:rPr lang="tr-TR" sz="2000" dirty="0">
                <a:latin typeface="Comic Sans MS" pitchFamily="66" charset="0"/>
              </a:rPr>
              <a:t> üzerinde olmasıdır.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Nötrofilik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Lenfositik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Monositik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Eozinofilik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Bazofilik</a:t>
            </a:r>
            <a:r>
              <a:rPr lang="tr-TR" sz="2000" dirty="0">
                <a:latin typeface="Comic Sans MS" pitchFamily="66" charset="0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</a:t>
            </a:r>
            <a:endParaRPr lang="tr-TR" sz="2400" dirty="0"/>
          </a:p>
          <a:p>
            <a:pPr algn="just">
              <a:buFont typeface="Wingdings" pitchFamily="2" charset="2"/>
              <a:buNone/>
            </a:pPr>
            <a:endParaRPr lang="tr-TR" sz="2400" dirty="0"/>
          </a:p>
          <a:p>
            <a:pPr>
              <a:buNone/>
            </a:pPr>
            <a:endParaRPr lang="tr-TR" sz="2400" dirty="0"/>
          </a:p>
        </p:txBody>
      </p:sp>
      <p:sp>
        <p:nvSpPr>
          <p:cNvPr id="6148" name="5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946FF7-6A66-442E-B622-5B93DF183AFF}" type="slidenum">
              <a:rPr lang="tr-TR" smtClean="0"/>
              <a:pPr/>
              <a:t>18</a:t>
            </a:fld>
            <a:endParaRPr lang="tr-TR"/>
          </a:p>
        </p:txBody>
      </p:sp>
      <p:sp>
        <p:nvSpPr>
          <p:cNvPr id="5" name="4 Sağ Ayraç"/>
          <p:cNvSpPr/>
          <p:nvPr/>
        </p:nvSpPr>
        <p:spPr>
          <a:xfrm>
            <a:off x="3571868" y="2928934"/>
            <a:ext cx="714380" cy="19288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4643438" y="3571876"/>
            <a:ext cx="207170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lökositoz</a:t>
            </a:r>
            <a:r>
              <a:rPr lang="tr-TR" dirty="0">
                <a:solidFill>
                  <a:schemeClr val="tx1"/>
                </a:solidFill>
                <a:latin typeface="Comic Sans MS" pitchFamily="66" charset="0"/>
              </a:rPr>
              <a:t> olabilir. </a:t>
            </a: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Başlık"/>
          <p:cNvSpPr>
            <a:spLocks noGrp="1"/>
          </p:cNvSpPr>
          <p:nvPr>
            <p:ph type="title"/>
          </p:nvPr>
        </p:nvSpPr>
        <p:spPr>
          <a:xfrm>
            <a:off x="914400" y="571480"/>
            <a:ext cx="7772400" cy="84615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tr-TR" sz="2800" dirty="0" err="1">
                <a:solidFill>
                  <a:schemeClr val="bg1"/>
                </a:solidFill>
                <a:latin typeface="Comic Sans MS" pitchFamily="66" charset="0"/>
              </a:rPr>
              <a:t>Lökositoz</a:t>
            </a:r>
            <a:endParaRPr lang="tr-TR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147" name="2 İçerik Yer Tutucusu"/>
          <p:cNvSpPr>
            <a:spLocks noGrp="1"/>
          </p:cNvSpPr>
          <p:nvPr>
            <p:ph idx="1"/>
          </p:nvPr>
        </p:nvSpPr>
        <p:spPr>
          <a:xfrm>
            <a:off x="533400" y="1752600"/>
            <a:ext cx="8610600" cy="42672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Beyaz kan hücresinin (WBC), 11.000 /µ</a:t>
            </a:r>
            <a:r>
              <a:rPr lang="tr-TR" sz="2000" dirty="0" err="1">
                <a:latin typeface="Comic Sans MS" pitchFamily="66" charset="0"/>
              </a:rPr>
              <a:t>l’nin</a:t>
            </a:r>
            <a:r>
              <a:rPr lang="tr-TR" sz="2000" dirty="0">
                <a:latin typeface="Comic Sans MS" pitchFamily="66" charset="0"/>
              </a:rPr>
              <a:t> üzerinde olmasıdır.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Nötrofilik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Lenfositik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Monositik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Eozinofilik</a:t>
            </a: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                </a:t>
            </a:r>
            <a:r>
              <a:rPr lang="tr-TR" sz="2000" dirty="0" err="1">
                <a:latin typeface="Comic Sans MS" pitchFamily="66" charset="0"/>
              </a:rPr>
              <a:t>Bazofilik</a:t>
            </a:r>
            <a:r>
              <a:rPr lang="tr-TR" sz="2000" dirty="0">
                <a:latin typeface="Comic Sans MS" pitchFamily="66" charset="0"/>
              </a:rPr>
              <a:t>  </a:t>
            </a:r>
          </a:p>
          <a:p>
            <a:pPr algn="just">
              <a:buFont typeface="Wingdings" pitchFamily="2" charset="2"/>
              <a:buNone/>
            </a:pPr>
            <a:endParaRPr lang="tr-TR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2000" dirty="0">
                <a:latin typeface="Comic Sans MS" pitchFamily="66" charset="0"/>
              </a:rPr>
              <a:t>   </a:t>
            </a:r>
            <a:endParaRPr lang="tr-TR" sz="2400" dirty="0"/>
          </a:p>
          <a:p>
            <a:pPr algn="just">
              <a:buFont typeface="Wingdings" pitchFamily="2" charset="2"/>
              <a:buNone/>
            </a:pPr>
            <a:endParaRPr lang="tr-TR" sz="2400" dirty="0"/>
          </a:p>
          <a:p>
            <a:pPr>
              <a:buNone/>
            </a:pPr>
            <a:endParaRPr lang="tr-TR" sz="2400" dirty="0"/>
          </a:p>
        </p:txBody>
      </p:sp>
      <p:sp>
        <p:nvSpPr>
          <p:cNvPr id="6148" name="5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946FF7-6A66-442E-B622-5B93DF183AFF}" type="slidenum">
              <a:rPr lang="tr-TR" smtClean="0"/>
              <a:pPr/>
              <a:t>19</a:t>
            </a:fld>
            <a:endParaRPr lang="tr-TR"/>
          </a:p>
        </p:txBody>
      </p:sp>
      <p:sp>
        <p:nvSpPr>
          <p:cNvPr id="5" name="4 Sağ Ayraç"/>
          <p:cNvSpPr/>
          <p:nvPr/>
        </p:nvSpPr>
        <p:spPr>
          <a:xfrm>
            <a:off x="3571868" y="2928934"/>
            <a:ext cx="714380" cy="19288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4643438" y="3571876"/>
            <a:ext cx="207170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lökositoz</a:t>
            </a:r>
            <a:r>
              <a:rPr lang="tr-TR" dirty="0">
                <a:solidFill>
                  <a:schemeClr val="tx1"/>
                </a:solidFill>
                <a:latin typeface="Comic Sans MS" pitchFamily="66" charset="0"/>
              </a:rPr>
              <a:t> olabilir. 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214810" y="4643446"/>
            <a:ext cx="3500462" cy="12144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 algn="just"/>
            <a:r>
              <a:rPr lang="tr-TR" sz="1600" dirty="0">
                <a:solidFill>
                  <a:srgbClr val="FF0000"/>
                </a:solidFill>
                <a:latin typeface="Comic Sans MS" pitchFamily="66" charset="0"/>
              </a:rPr>
              <a:t>!!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Kriyoglobulin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agrege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trombositler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, çekirdekli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ertirositlerin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varlığında, tüpte pıhtı olduğunda yanlış yüksek çıkabilir.</a:t>
            </a:r>
          </a:p>
          <a:p>
            <a:pPr algn="just"/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 algn="just"/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\Desktop\bl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588" y="-2332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Dikdörtgen"/>
          <p:cNvSpPr/>
          <p:nvPr/>
        </p:nvSpPr>
        <p:spPr>
          <a:xfrm>
            <a:off x="3214678" y="214290"/>
            <a:ext cx="4714908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520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818490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71604" y="250030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357187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849372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71604" y="250030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357187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3" descr="C:\Users\CAN AKDOĞAN\Desktop\nötrof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572008"/>
            <a:ext cx="1990724" cy="1990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443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703930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71604" y="250030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357187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3" descr="C:\Users\CAN AKDOĞAN\Desktop\nötrof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4509120"/>
            <a:ext cx="1990724" cy="1990724"/>
          </a:xfrm>
          <a:prstGeom prst="rect">
            <a:avLst/>
          </a:prstGeom>
          <a:noFill/>
        </p:spPr>
      </p:pic>
      <p:sp>
        <p:nvSpPr>
          <p:cNvPr id="7" name="Dikdörtgen 6"/>
          <p:cNvSpPr/>
          <p:nvPr/>
        </p:nvSpPr>
        <p:spPr>
          <a:xfrm>
            <a:off x="428596" y="4572008"/>
            <a:ext cx="5357850" cy="12858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Nötrofilik</a:t>
            </a:r>
            <a:r>
              <a:rPr lang="tr-TR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tr-TR" sz="16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lökositoz</a:t>
            </a:r>
            <a:endParaRPr lang="tr-TR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endParaRPr lang="tr-TR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r>
              <a:rPr lang="tr-TR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      </a:t>
            </a:r>
            <a:r>
              <a:rPr lang="tr-TR" sz="16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WBC’nin</a:t>
            </a:r>
            <a:r>
              <a:rPr lang="tr-TR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 11.000/µl’nin ve mutlak </a:t>
            </a:r>
            <a:r>
              <a:rPr lang="tr-TR" sz="16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nötrofil</a:t>
            </a:r>
            <a:r>
              <a:rPr lang="tr-TR" sz="1600" dirty="0">
                <a:solidFill>
                  <a:schemeClr val="tx1"/>
                </a:solidFill>
                <a:latin typeface="Comic Sans MS" panose="030F0702030302020204" pitchFamily="66" charset="0"/>
              </a:rPr>
              <a:t> sayısının 7.700/µl’nin üzerinde olması durumudur. </a:t>
            </a:r>
          </a:p>
          <a:p>
            <a:endParaRPr lang="tr-TR" sz="1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723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9 Başlık"/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1216025"/>
          </a:xfrm>
        </p:spPr>
        <p:txBody>
          <a:bodyPr>
            <a:normAutofit/>
          </a:bodyPr>
          <a:lstStyle/>
          <a:p>
            <a:r>
              <a:rPr lang="tr-TR" sz="2800" dirty="0" err="1">
                <a:latin typeface="Comic Sans MS" pitchFamily="66" charset="0"/>
              </a:rPr>
              <a:t>Nötrofilik</a:t>
            </a:r>
            <a:r>
              <a:rPr lang="tr-TR" sz="2800" dirty="0">
                <a:latin typeface="Comic Sans MS" pitchFamily="66" charset="0"/>
              </a:rPr>
              <a:t> </a:t>
            </a:r>
            <a:r>
              <a:rPr lang="tr-TR" sz="2800" dirty="0" err="1">
                <a:latin typeface="Comic Sans MS" pitchFamily="66" charset="0"/>
              </a:rPr>
              <a:t>lökositoz</a:t>
            </a:r>
            <a:r>
              <a:rPr lang="tr-TR" sz="2800" dirty="0">
                <a:latin typeface="Comic Sans MS" pitchFamily="66" charset="0"/>
              </a:rPr>
              <a:t> sebepleri</a:t>
            </a:r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4196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r>
              <a:rPr lang="tr-TR" sz="1800" dirty="0" err="1">
                <a:latin typeface="Comic Sans MS" pitchFamily="66" charset="0"/>
              </a:rPr>
              <a:t>Psödonötrofili</a:t>
            </a:r>
            <a:endParaRPr lang="tr-TR" sz="18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</a:t>
            </a:r>
            <a:r>
              <a:rPr lang="tr-TR" sz="1800" dirty="0" err="1">
                <a:latin typeface="Comic Sans MS" pitchFamily="66" charset="0"/>
              </a:rPr>
              <a:t>Platelet</a:t>
            </a:r>
            <a:r>
              <a:rPr lang="tr-TR" sz="1800" dirty="0">
                <a:latin typeface="Comic Sans MS" pitchFamily="66" charset="0"/>
              </a:rPr>
              <a:t> kümeleşmesi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</a:t>
            </a:r>
            <a:r>
              <a:rPr lang="tr-TR" sz="1800" dirty="0" err="1">
                <a:latin typeface="Comic Sans MS" pitchFamily="66" charset="0"/>
              </a:rPr>
              <a:t>Kriyoglobulinemi</a:t>
            </a:r>
            <a:endParaRPr lang="tr-TR" sz="18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defRPr/>
            </a:pPr>
            <a:endParaRPr lang="tr-TR" sz="1800" dirty="0">
              <a:latin typeface="Comic Sans MS" pitchFamily="66" charset="0"/>
            </a:endParaRPr>
          </a:p>
          <a:p>
            <a:pPr>
              <a:defRPr/>
            </a:pPr>
            <a:r>
              <a:rPr lang="tr-TR" sz="1800" dirty="0" err="1">
                <a:latin typeface="Comic Sans MS" pitchFamily="66" charset="0"/>
              </a:rPr>
              <a:t>Primer</a:t>
            </a:r>
            <a:r>
              <a:rPr lang="tr-TR" sz="1800" dirty="0">
                <a:latin typeface="Comic Sans MS" pitchFamily="66" charset="0"/>
              </a:rPr>
              <a:t> Sebepler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</a:t>
            </a:r>
            <a:r>
              <a:rPr lang="tr-TR" sz="1800" dirty="0" err="1">
                <a:latin typeface="Comic Sans MS" pitchFamily="66" charset="0"/>
              </a:rPr>
              <a:t>Herediter</a:t>
            </a:r>
            <a:r>
              <a:rPr lang="tr-TR" sz="1800" dirty="0">
                <a:latin typeface="Comic Sans MS" pitchFamily="66" charset="0"/>
              </a:rPr>
              <a:t> </a:t>
            </a:r>
            <a:r>
              <a:rPr lang="tr-TR" sz="1800" dirty="0" err="1">
                <a:latin typeface="Comic Sans MS" pitchFamily="66" charset="0"/>
              </a:rPr>
              <a:t>nötrofili</a:t>
            </a:r>
            <a:endParaRPr lang="tr-TR" sz="18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Kronik </a:t>
            </a:r>
            <a:r>
              <a:rPr lang="tr-TR" sz="1800" dirty="0" err="1">
                <a:latin typeface="Comic Sans MS" pitchFamily="66" charset="0"/>
              </a:rPr>
              <a:t>idiyopatik</a:t>
            </a:r>
            <a:r>
              <a:rPr lang="tr-TR" sz="1800" dirty="0">
                <a:latin typeface="Comic Sans MS" pitchFamily="66" charset="0"/>
              </a:rPr>
              <a:t> </a:t>
            </a:r>
            <a:r>
              <a:rPr lang="tr-TR" sz="1800" dirty="0" err="1">
                <a:latin typeface="Comic Sans MS" pitchFamily="66" charset="0"/>
              </a:rPr>
              <a:t>nötrofili</a:t>
            </a:r>
            <a:endParaRPr lang="tr-TR" sz="18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</a:t>
            </a:r>
            <a:r>
              <a:rPr lang="tr-TR" sz="1800" dirty="0" err="1">
                <a:latin typeface="Comic Sans MS" pitchFamily="66" charset="0"/>
              </a:rPr>
              <a:t>Myeloproliferatif</a:t>
            </a:r>
            <a:r>
              <a:rPr lang="tr-TR" sz="1800" dirty="0"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hastalıklar (KML, PV, ET, MF)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Lökosit adezyon faktör 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eksiklikleri</a:t>
            </a:r>
          </a:p>
          <a:p>
            <a:pPr>
              <a:defRPr/>
            </a:pPr>
            <a:endParaRPr lang="tr-TR" sz="2000" dirty="0"/>
          </a:p>
          <a:p>
            <a:pPr>
              <a:buFont typeface="Wingdings" pitchFamily="2" charset="2"/>
              <a:buNone/>
              <a:defRPr/>
            </a:pPr>
            <a:endParaRPr lang="tr-TR" dirty="0"/>
          </a:p>
        </p:txBody>
      </p:sp>
      <p:sp>
        <p:nvSpPr>
          <p:cNvPr id="12" name="11 Metin Yer Tutucusu"/>
          <p:cNvSpPr>
            <a:spLocks noGrp="1"/>
          </p:cNvSpPr>
          <p:nvPr>
            <p:ph type="body" sz="half" idx="2"/>
          </p:nvPr>
        </p:nvSpPr>
        <p:spPr>
          <a:xfrm>
            <a:off x="4643438" y="1785926"/>
            <a:ext cx="4195762" cy="438627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tr-TR" sz="1800" dirty="0" err="1">
                <a:latin typeface="Comic Sans MS" pitchFamily="66" charset="0"/>
              </a:rPr>
              <a:t>Sekonder</a:t>
            </a:r>
            <a:r>
              <a:rPr lang="tr-TR" sz="1800" dirty="0">
                <a:latin typeface="Comic Sans MS" pitchFamily="66" charset="0"/>
              </a:rPr>
              <a:t> Sebepler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Enfeksiyonlar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Stres (fiziksel veya </a:t>
            </a:r>
            <a:r>
              <a:rPr lang="tr-TR" sz="1800" dirty="0" err="1">
                <a:latin typeface="Comic Sans MS" pitchFamily="66" charset="0"/>
              </a:rPr>
              <a:t>emosyonel</a:t>
            </a:r>
            <a:r>
              <a:rPr lang="tr-TR" sz="1800" dirty="0">
                <a:latin typeface="Comic Sans MS" pitchFamily="66" charset="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Doku hasarı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</a:t>
            </a:r>
            <a:r>
              <a:rPr lang="tr-TR" sz="1800" dirty="0" err="1">
                <a:latin typeface="Comic Sans MS" pitchFamily="66" charset="0"/>
              </a:rPr>
              <a:t>Myokard</a:t>
            </a:r>
            <a:r>
              <a:rPr lang="tr-TR" sz="1800" dirty="0">
                <a:latin typeface="Comic Sans MS" pitchFamily="66" charset="0"/>
              </a:rPr>
              <a:t> enfarktüsü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Sigara içimi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İlaçlar: </a:t>
            </a:r>
            <a:r>
              <a:rPr lang="tr-TR" sz="1800" dirty="0" err="1">
                <a:latin typeface="Comic Sans MS" pitchFamily="66" charset="0"/>
              </a:rPr>
              <a:t>Glikokortikoidler</a:t>
            </a:r>
            <a:r>
              <a:rPr lang="tr-TR" sz="1800" dirty="0">
                <a:latin typeface="Comic Sans MS" pitchFamily="66" charset="0"/>
              </a:rPr>
              <a:t>,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            </a:t>
            </a:r>
            <a:r>
              <a:rPr lang="tr-TR" sz="1800" dirty="0" err="1">
                <a:latin typeface="Comic Sans MS" pitchFamily="66" charset="0"/>
              </a:rPr>
              <a:t>Katekolaminler</a:t>
            </a:r>
            <a:r>
              <a:rPr lang="tr-TR" sz="1800" dirty="0">
                <a:latin typeface="Comic Sans MS" pitchFamily="66" charset="0"/>
              </a:rPr>
              <a:t>, 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            Lityum, G-CSF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 </a:t>
            </a:r>
            <a:r>
              <a:rPr lang="tr-TR" sz="1800" dirty="0" err="1">
                <a:latin typeface="Comic Sans MS" pitchFamily="66" charset="0"/>
              </a:rPr>
              <a:t>Solid</a:t>
            </a:r>
            <a:r>
              <a:rPr lang="tr-TR" sz="1800" dirty="0">
                <a:latin typeface="Comic Sans MS" pitchFamily="66" charset="0"/>
              </a:rPr>
              <a:t>  tümörler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 Sıcak çarpması</a:t>
            </a: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 </a:t>
            </a:r>
            <a:r>
              <a:rPr lang="tr-TR" sz="1800" dirty="0" err="1">
                <a:latin typeface="Comic Sans MS" pitchFamily="66" charset="0"/>
              </a:rPr>
              <a:t>Hemoliz</a:t>
            </a:r>
            <a:endParaRPr lang="tr-TR" sz="18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tr-TR" sz="1800" dirty="0">
                <a:latin typeface="Comic Sans MS" pitchFamily="66" charset="0"/>
              </a:rPr>
              <a:t>       </a:t>
            </a:r>
            <a:r>
              <a:rPr lang="tr-TR" sz="1800" dirty="0" err="1">
                <a:latin typeface="Comic Sans MS" pitchFamily="66" charset="0"/>
              </a:rPr>
              <a:t>Aspleni</a:t>
            </a:r>
            <a:r>
              <a:rPr lang="tr-TR" sz="1800" dirty="0">
                <a:latin typeface="Comic Sans MS" pitchFamily="66" charset="0"/>
              </a:rPr>
              <a:t> veya </a:t>
            </a:r>
            <a:r>
              <a:rPr lang="tr-TR" sz="1800" dirty="0" err="1">
                <a:latin typeface="Comic Sans MS" pitchFamily="66" charset="0"/>
              </a:rPr>
              <a:t>hiposplenizm</a:t>
            </a:r>
            <a:endParaRPr lang="tr-TR" sz="18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  <a:defRPr/>
            </a:pPr>
            <a:endParaRPr lang="tr-TR" sz="1800" dirty="0"/>
          </a:p>
        </p:txBody>
      </p:sp>
      <p:sp>
        <p:nvSpPr>
          <p:cNvPr id="10245" name="5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80750F-6319-4D6A-9EEF-793B8E063A9F}" type="slidenum">
              <a:rPr lang="tr-TR" smtClean="0"/>
              <a:pPr/>
              <a:t>23</a:t>
            </a:fld>
            <a:endParaRPr lang="tr-T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err="1">
                <a:latin typeface="Comic Sans MS" pitchFamily="66" charset="0"/>
              </a:rPr>
              <a:t>Nötropeni</a:t>
            </a:r>
            <a:r>
              <a:rPr lang="tr-TR" sz="2800" dirty="0">
                <a:latin typeface="Comic Sans MS" pitchFamily="66" charset="0"/>
              </a:rPr>
              <a:t> </a:t>
            </a:r>
          </a:p>
        </p:txBody>
      </p:sp>
      <p:sp>
        <p:nvSpPr>
          <p:cNvPr id="6" name="5 Tablo Yer Tutucusu"/>
          <p:cNvSpPr>
            <a:spLocks noGrp="1"/>
          </p:cNvSpPr>
          <p:nvPr>
            <p:ph type="tbl" idx="1"/>
          </p:nvPr>
        </p:nvSpPr>
        <p:spPr>
          <a:xfrm>
            <a:off x="428596" y="1571612"/>
            <a:ext cx="8229600" cy="4456113"/>
          </a:xfrm>
        </p:spPr>
      </p:sp>
      <p:sp>
        <p:nvSpPr>
          <p:cNvPr id="7" name="6 Dikdörtgen"/>
          <p:cNvSpPr/>
          <p:nvPr/>
        </p:nvSpPr>
        <p:spPr>
          <a:xfrm>
            <a:off x="1142976" y="2214554"/>
            <a:ext cx="6286560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tr-TR" dirty="0" err="1">
                <a:latin typeface="Comic Sans MS" pitchFamily="66" charset="0"/>
              </a:rPr>
              <a:t>Nötropeni</a:t>
            </a:r>
            <a:r>
              <a:rPr lang="tr-TR" dirty="0">
                <a:latin typeface="Comic Sans MS" pitchFamily="66" charset="0"/>
              </a:rPr>
              <a:t>, mutlak </a:t>
            </a:r>
            <a:r>
              <a:rPr lang="tr-TR" dirty="0" err="1">
                <a:latin typeface="Comic Sans MS" pitchFamily="66" charset="0"/>
              </a:rPr>
              <a:t>nötrofil</a:t>
            </a:r>
            <a:r>
              <a:rPr lang="tr-TR" dirty="0">
                <a:latin typeface="Comic Sans MS" pitchFamily="66" charset="0"/>
              </a:rPr>
              <a:t> sayısının(MNS)’</a:t>
            </a:r>
            <a:r>
              <a:rPr lang="tr-TR" dirty="0" err="1">
                <a:latin typeface="Comic Sans MS" pitchFamily="66" charset="0"/>
              </a:rPr>
              <a:t>nın</a:t>
            </a:r>
            <a:r>
              <a:rPr lang="tr-TR" dirty="0">
                <a:latin typeface="Comic Sans MS" pitchFamily="66" charset="0"/>
              </a:rPr>
              <a:t> 1500/µ</a:t>
            </a:r>
            <a:r>
              <a:rPr lang="tr-TR" dirty="0" err="1">
                <a:latin typeface="Comic Sans MS" pitchFamily="66" charset="0"/>
              </a:rPr>
              <a:t>l’nin</a:t>
            </a:r>
            <a:r>
              <a:rPr lang="tr-TR" dirty="0">
                <a:latin typeface="Comic Sans MS" pitchFamily="66" charset="0"/>
              </a:rPr>
              <a:t> altında olmasıdır. </a:t>
            </a:r>
          </a:p>
          <a:p>
            <a:pPr algn="just">
              <a:buFont typeface="Wingdings" pitchFamily="2" charset="2"/>
              <a:buNone/>
            </a:pPr>
            <a:r>
              <a:rPr lang="tr-TR" dirty="0">
                <a:latin typeface="Comic Sans MS" pitchFamily="66" charset="0"/>
              </a:rPr>
              <a:t>   </a:t>
            </a:r>
          </a:p>
          <a:p>
            <a:pPr algn="just">
              <a:buFont typeface="Wingdings" pitchFamily="2" charset="2"/>
              <a:buNone/>
            </a:pPr>
            <a:r>
              <a:rPr lang="tr-TR" dirty="0">
                <a:latin typeface="Comic Sans MS" pitchFamily="66" charset="0"/>
              </a:rPr>
              <a:t>    Hafif, orta, ağır olmak üzere 3 gruba  ayrılır.</a:t>
            </a:r>
          </a:p>
          <a:p>
            <a:pPr algn="just">
              <a:buFont typeface="Wingdings" pitchFamily="2" charset="2"/>
              <a:buNone/>
            </a:pPr>
            <a:r>
              <a:rPr lang="tr-TR" dirty="0">
                <a:latin typeface="Comic Sans MS" pitchFamily="66" charset="0"/>
              </a:rPr>
              <a:t>   </a:t>
            </a:r>
            <a:endParaRPr lang="tr-TR" dirty="0">
              <a:solidFill>
                <a:schemeClr val="accent2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dirty="0">
                <a:solidFill>
                  <a:schemeClr val="accent2"/>
                </a:solidFill>
                <a:latin typeface="Comic Sans MS" pitchFamily="66" charset="0"/>
              </a:rPr>
              <a:t>          Hafif </a:t>
            </a:r>
            <a:r>
              <a:rPr lang="tr-TR" dirty="0" err="1">
                <a:solidFill>
                  <a:schemeClr val="accent2"/>
                </a:solidFill>
                <a:latin typeface="Comic Sans MS" pitchFamily="66" charset="0"/>
              </a:rPr>
              <a:t>nötropeni</a:t>
            </a:r>
            <a:r>
              <a:rPr lang="tr-TR" dirty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tr-TR" dirty="0">
                <a:latin typeface="Comic Sans MS" pitchFamily="66" charset="0"/>
              </a:rPr>
              <a:t> MNS 1000-1500/µl</a:t>
            </a:r>
          </a:p>
          <a:p>
            <a:pPr algn="just">
              <a:buFont typeface="Wingdings" pitchFamily="2" charset="2"/>
              <a:buNone/>
            </a:pPr>
            <a:r>
              <a:rPr lang="tr-TR" dirty="0">
                <a:solidFill>
                  <a:schemeClr val="accent2"/>
                </a:solidFill>
                <a:latin typeface="Comic Sans MS" pitchFamily="66" charset="0"/>
              </a:rPr>
              <a:t>          Orta </a:t>
            </a:r>
            <a:r>
              <a:rPr lang="tr-TR" dirty="0" err="1">
                <a:solidFill>
                  <a:schemeClr val="accent2"/>
                </a:solidFill>
                <a:latin typeface="Comic Sans MS" pitchFamily="66" charset="0"/>
              </a:rPr>
              <a:t>nötropeni</a:t>
            </a:r>
            <a:r>
              <a:rPr lang="tr-TR" dirty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tr-TR" dirty="0">
                <a:latin typeface="Comic Sans MS" pitchFamily="66" charset="0"/>
              </a:rPr>
              <a:t> MNS 500-1000/µl</a:t>
            </a:r>
          </a:p>
          <a:p>
            <a:pPr algn="just">
              <a:buFont typeface="Wingdings" pitchFamily="2" charset="2"/>
              <a:buNone/>
            </a:pPr>
            <a:r>
              <a:rPr lang="tr-TR" dirty="0">
                <a:latin typeface="Comic Sans MS" pitchFamily="66" charset="0"/>
              </a:rPr>
              <a:t>          </a:t>
            </a:r>
            <a:r>
              <a:rPr lang="tr-TR" dirty="0">
                <a:solidFill>
                  <a:schemeClr val="accent2"/>
                </a:solidFill>
                <a:latin typeface="Comic Sans MS" pitchFamily="66" charset="0"/>
              </a:rPr>
              <a:t>Ağır </a:t>
            </a:r>
            <a:r>
              <a:rPr lang="tr-TR" dirty="0" err="1">
                <a:solidFill>
                  <a:schemeClr val="accent2"/>
                </a:solidFill>
                <a:latin typeface="Comic Sans MS" pitchFamily="66" charset="0"/>
              </a:rPr>
              <a:t>nötropeni</a:t>
            </a:r>
            <a:r>
              <a:rPr lang="tr-TR" dirty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tr-TR" dirty="0">
                <a:latin typeface="Comic Sans MS" pitchFamily="66" charset="0"/>
              </a:rPr>
              <a:t>  MNS &lt;500/µl  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8 Başlık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609600"/>
          </a:xfrm>
        </p:spPr>
        <p:txBody>
          <a:bodyPr>
            <a:normAutofit fontScale="90000"/>
          </a:bodyPr>
          <a:lstStyle/>
          <a:p>
            <a:br>
              <a:rPr lang="tr-TR" sz="4000" dirty="0"/>
            </a:br>
            <a:r>
              <a:rPr lang="tr-TR" sz="2000" dirty="0" err="1">
                <a:latin typeface="Comic Sans MS" pitchFamily="66" charset="0"/>
              </a:rPr>
              <a:t>Nötropeni</a:t>
            </a:r>
            <a:r>
              <a:rPr lang="tr-TR" sz="2000" dirty="0">
                <a:latin typeface="Comic Sans MS" pitchFamily="66" charset="0"/>
              </a:rPr>
              <a:t> Nedenleri</a:t>
            </a:r>
          </a:p>
        </p:txBody>
      </p:sp>
      <p:sp>
        <p:nvSpPr>
          <p:cNvPr id="30723" name="7 İçerik Yer Tutucusu"/>
          <p:cNvSpPr>
            <a:spLocks noGrp="1"/>
          </p:cNvSpPr>
          <p:nvPr>
            <p:ph sz="half" idx="1"/>
          </p:nvPr>
        </p:nvSpPr>
        <p:spPr>
          <a:xfrm>
            <a:off x="566738" y="762000"/>
            <a:ext cx="3924300" cy="541020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tr-TR" sz="1600" dirty="0">
                <a:solidFill>
                  <a:srgbClr val="FF0000"/>
                </a:solidFill>
                <a:latin typeface="Comic Sans MS" pitchFamily="66" charset="0"/>
              </a:rPr>
              <a:t>Kazanılmış 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-Enfeksiyon 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</a:t>
            </a:r>
            <a:r>
              <a:rPr lang="tr-TR" sz="1200" dirty="0">
                <a:latin typeface="Comic Sans MS" pitchFamily="66" charset="0"/>
              </a:rPr>
              <a:t>Bakteriyel</a:t>
            </a: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Parazitik</a:t>
            </a:r>
            <a:endParaRPr lang="tr-TR" sz="12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Viral</a:t>
            </a:r>
            <a:r>
              <a:rPr lang="tr-TR" sz="1200" dirty="0">
                <a:latin typeface="Comic Sans MS" pitchFamily="66" charset="0"/>
              </a:rPr>
              <a:t> (HBV,HCV, HIV, EBV)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-</a:t>
            </a:r>
            <a:r>
              <a:rPr lang="tr-TR" sz="1600" dirty="0" err="1">
                <a:latin typeface="Comic Sans MS" pitchFamily="66" charset="0"/>
              </a:rPr>
              <a:t>Kollajen</a:t>
            </a:r>
            <a:r>
              <a:rPr lang="tr-TR" sz="1600" dirty="0">
                <a:latin typeface="Comic Sans MS" pitchFamily="66" charset="0"/>
              </a:rPr>
              <a:t> Doku Hastalıkları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</a:t>
            </a:r>
            <a:r>
              <a:rPr lang="tr-TR" sz="1200" dirty="0" err="1">
                <a:latin typeface="Comic Sans MS" pitchFamily="66" charset="0"/>
              </a:rPr>
              <a:t>Felty’s</a:t>
            </a:r>
            <a:r>
              <a:rPr lang="tr-TR" sz="1200" dirty="0">
                <a:latin typeface="Comic Sans MS" pitchFamily="66" charset="0"/>
              </a:rPr>
              <a:t> sendromu</a:t>
            </a: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SLE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-</a:t>
            </a:r>
            <a:r>
              <a:rPr lang="tr-TR" sz="1600" dirty="0" err="1">
                <a:latin typeface="Comic Sans MS" pitchFamily="66" charset="0"/>
              </a:rPr>
              <a:t>Kompleman</a:t>
            </a:r>
            <a:r>
              <a:rPr lang="tr-TR" sz="1600" dirty="0">
                <a:latin typeface="Comic Sans MS" pitchFamily="66" charset="0"/>
              </a:rPr>
              <a:t> Aktivasyonu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</a:t>
            </a:r>
            <a:r>
              <a:rPr lang="tr-TR" sz="1200" dirty="0">
                <a:latin typeface="Comic Sans MS" pitchFamily="66" charset="0"/>
              </a:rPr>
              <a:t>Hemodiyaliz</a:t>
            </a: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Akut </a:t>
            </a:r>
            <a:r>
              <a:rPr lang="tr-TR" sz="1200" dirty="0" err="1">
                <a:latin typeface="Comic Sans MS" pitchFamily="66" charset="0"/>
              </a:rPr>
              <a:t>Resp</a:t>
            </a:r>
            <a:r>
              <a:rPr lang="tr-TR" sz="1200" dirty="0">
                <a:latin typeface="Comic Sans MS" pitchFamily="66" charset="0"/>
              </a:rPr>
              <a:t>. </a:t>
            </a:r>
            <a:r>
              <a:rPr lang="tr-TR" sz="1200" dirty="0" err="1">
                <a:latin typeface="Comic Sans MS" pitchFamily="66" charset="0"/>
              </a:rPr>
              <a:t>Distress</a:t>
            </a:r>
            <a:r>
              <a:rPr lang="tr-TR" sz="1200" dirty="0">
                <a:latin typeface="Comic Sans MS" pitchFamily="66" charset="0"/>
              </a:rPr>
              <a:t> Sendromu</a:t>
            </a: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-İlaca bağlı </a:t>
            </a:r>
            <a:r>
              <a:rPr lang="tr-TR" sz="1600" dirty="0" err="1">
                <a:latin typeface="Comic Sans MS" pitchFamily="66" charset="0"/>
              </a:rPr>
              <a:t>nötropeni</a:t>
            </a:r>
            <a:endParaRPr lang="tr-TR" sz="16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</a:t>
            </a:r>
            <a:r>
              <a:rPr lang="tr-TR" sz="1200" dirty="0" err="1">
                <a:latin typeface="Comic Sans MS" pitchFamily="66" charset="0"/>
              </a:rPr>
              <a:t>Klozapin</a:t>
            </a:r>
            <a:endParaRPr lang="tr-TR" sz="12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</a:t>
            </a:r>
            <a:r>
              <a:rPr lang="tr-TR" sz="1200" dirty="0" err="1">
                <a:latin typeface="Comic Sans MS" pitchFamily="66" charset="0"/>
              </a:rPr>
              <a:t>Thionamide</a:t>
            </a:r>
            <a:endParaRPr lang="tr-TR" sz="12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</a:t>
            </a:r>
            <a:r>
              <a:rPr lang="tr-TR" sz="1200" dirty="0" err="1">
                <a:latin typeface="Comic Sans MS" pitchFamily="66" charset="0"/>
              </a:rPr>
              <a:t>Sulfosalazin</a:t>
            </a:r>
            <a:endParaRPr lang="tr-TR" sz="12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- </a:t>
            </a:r>
            <a:r>
              <a:rPr lang="tr-TR" sz="1600" dirty="0" err="1">
                <a:latin typeface="Comic Sans MS" pitchFamily="66" charset="0"/>
              </a:rPr>
              <a:t>Otoimmün</a:t>
            </a:r>
            <a:endParaRPr lang="tr-TR" sz="16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Benign</a:t>
            </a:r>
            <a:r>
              <a:rPr lang="tr-TR" sz="1200" dirty="0">
                <a:latin typeface="Comic Sans MS" pitchFamily="66" charset="0"/>
              </a:rPr>
              <a:t> kronik form</a:t>
            </a: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Büyük </a:t>
            </a:r>
            <a:r>
              <a:rPr lang="tr-TR" sz="1200" dirty="0" err="1">
                <a:latin typeface="Comic Sans MS" pitchFamily="66" charset="0"/>
              </a:rPr>
              <a:t>granüler</a:t>
            </a:r>
            <a:r>
              <a:rPr lang="tr-TR" sz="1200" dirty="0">
                <a:latin typeface="Comic Sans MS" pitchFamily="66" charset="0"/>
              </a:rPr>
              <a:t> </a:t>
            </a:r>
            <a:r>
              <a:rPr lang="tr-TR" sz="1200" dirty="0" err="1">
                <a:latin typeface="Comic Sans MS" pitchFamily="66" charset="0"/>
              </a:rPr>
              <a:t>lenfositik</a:t>
            </a:r>
            <a:r>
              <a:rPr lang="tr-TR" sz="1200" dirty="0">
                <a:latin typeface="Comic Sans MS" pitchFamily="66" charset="0"/>
              </a:rPr>
              <a:t> sendrom</a:t>
            </a: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Timoma</a:t>
            </a:r>
            <a:endParaRPr lang="tr-TR" sz="12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-</a:t>
            </a:r>
            <a:r>
              <a:rPr lang="tr-TR" sz="1600" dirty="0" err="1">
                <a:latin typeface="Comic Sans MS" pitchFamily="66" charset="0"/>
              </a:rPr>
              <a:t>İzoimmün</a:t>
            </a:r>
            <a:r>
              <a:rPr lang="tr-TR" sz="1600" dirty="0">
                <a:latin typeface="Comic Sans MS" pitchFamily="66" charset="0"/>
              </a:rPr>
              <a:t> </a:t>
            </a:r>
            <a:r>
              <a:rPr lang="tr-TR" sz="1600" dirty="0" err="1">
                <a:latin typeface="Comic Sans MS" pitchFamily="66" charset="0"/>
              </a:rPr>
              <a:t>nötropeni</a:t>
            </a:r>
            <a:endParaRPr lang="tr-TR" sz="1600" dirty="0">
              <a:latin typeface="Comic Sans MS" pitchFamily="66" charset="0"/>
            </a:endParaRPr>
          </a:p>
        </p:txBody>
      </p:sp>
      <p:sp>
        <p:nvSpPr>
          <p:cNvPr id="30724" name="9 İçerik Yer Tutucusu"/>
          <p:cNvSpPr>
            <a:spLocks noGrp="1"/>
          </p:cNvSpPr>
          <p:nvPr>
            <p:ph sz="half" idx="2"/>
          </p:nvPr>
        </p:nvSpPr>
        <p:spPr>
          <a:xfrm>
            <a:off x="4495800" y="762000"/>
            <a:ext cx="4114800" cy="541020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-</a:t>
            </a:r>
            <a:r>
              <a:rPr lang="tr-TR" sz="1500" dirty="0">
                <a:latin typeface="Comic Sans MS" pitchFamily="66" charset="0"/>
              </a:rPr>
              <a:t>Kronik </a:t>
            </a:r>
            <a:r>
              <a:rPr lang="tr-TR" sz="1500" dirty="0" err="1">
                <a:latin typeface="Comic Sans MS" pitchFamily="66" charset="0"/>
              </a:rPr>
              <a:t>idiyopatik</a:t>
            </a:r>
            <a:r>
              <a:rPr lang="tr-TR" sz="1500" dirty="0">
                <a:latin typeface="Comic Sans MS" pitchFamily="66" charset="0"/>
              </a:rPr>
              <a:t> </a:t>
            </a:r>
            <a:r>
              <a:rPr lang="tr-TR" sz="1500" dirty="0" err="1">
                <a:latin typeface="Comic Sans MS" pitchFamily="66" charset="0"/>
              </a:rPr>
              <a:t>nötropeni</a:t>
            </a:r>
            <a:endParaRPr lang="tr-TR" sz="15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-</a:t>
            </a:r>
            <a:r>
              <a:rPr lang="tr-TR" sz="1500" dirty="0">
                <a:latin typeface="Comic Sans MS" pitchFamily="66" charset="0"/>
              </a:rPr>
              <a:t>Saf beyaz hücre </a:t>
            </a:r>
            <a:r>
              <a:rPr lang="tr-TR" sz="1500" dirty="0" err="1">
                <a:latin typeface="Comic Sans MS" pitchFamily="66" charset="0"/>
              </a:rPr>
              <a:t>aplazisi</a:t>
            </a:r>
            <a:endParaRPr lang="tr-TR" sz="15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-</a:t>
            </a:r>
            <a:r>
              <a:rPr lang="tr-TR" sz="1500" dirty="0" err="1">
                <a:latin typeface="Comic Sans MS" pitchFamily="66" charset="0"/>
              </a:rPr>
              <a:t>Hipersplenizm</a:t>
            </a:r>
            <a:endParaRPr lang="tr-TR" sz="15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500" dirty="0">
                <a:latin typeface="Comic Sans MS" pitchFamily="66" charset="0"/>
              </a:rPr>
              <a:t> -Beslenme yetersizliği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     Alkolizm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     </a:t>
            </a:r>
            <a:r>
              <a:rPr lang="tr-TR" sz="1300" dirty="0" err="1">
                <a:latin typeface="Comic Sans MS" pitchFamily="66" charset="0"/>
              </a:rPr>
              <a:t>Vit</a:t>
            </a:r>
            <a:r>
              <a:rPr lang="tr-TR" sz="1300" dirty="0">
                <a:latin typeface="Comic Sans MS" pitchFamily="66" charset="0"/>
              </a:rPr>
              <a:t> B12 veya </a:t>
            </a:r>
            <a:r>
              <a:rPr lang="tr-TR" sz="1300" dirty="0" err="1">
                <a:latin typeface="Comic Sans MS" pitchFamily="66" charset="0"/>
              </a:rPr>
              <a:t>folat</a:t>
            </a:r>
            <a:r>
              <a:rPr lang="tr-TR" sz="1300" dirty="0">
                <a:latin typeface="Comic Sans MS" pitchFamily="66" charset="0"/>
              </a:rPr>
              <a:t> eksikliği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     Bakır eksikliği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-</a:t>
            </a:r>
            <a:r>
              <a:rPr lang="tr-TR" sz="1500" dirty="0">
                <a:latin typeface="Comic Sans MS" pitchFamily="66" charset="0"/>
              </a:rPr>
              <a:t>Kemik iliğinin hastalıkları</a:t>
            </a:r>
          </a:p>
          <a:p>
            <a:pPr>
              <a:buFont typeface="Wingdings" pitchFamily="2" charset="2"/>
              <a:buNone/>
            </a:pPr>
            <a:r>
              <a:rPr lang="tr-TR" sz="1500" dirty="0">
                <a:latin typeface="Comic Sans MS" pitchFamily="66" charset="0"/>
              </a:rPr>
              <a:t> -Kemoterapi sonrası</a:t>
            </a:r>
          </a:p>
          <a:p>
            <a:pPr>
              <a:buFont typeface="Wingdings" pitchFamily="2" charset="2"/>
              <a:buNone/>
            </a:pPr>
            <a:r>
              <a:rPr lang="tr-TR" sz="1500" dirty="0">
                <a:latin typeface="Comic Sans MS" pitchFamily="66" charset="0"/>
              </a:rPr>
              <a:t> -Akut lösemiler</a:t>
            </a:r>
          </a:p>
          <a:p>
            <a:pPr>
              <a:buFont typeface="Wingdings" pitchFamily="2" charset="2"/>
              <a:buNone/>
            </a:pPr>
            <a:endParaRPr lang="tr-TR" sz="1300" dirty="0">
              <a:latin typeface="Comic Sans MS" pitchFamily="66" charset="0"/>
            </a:endParaRPr>
          </a:p>
          <a:p>
            <a:r>
              <a:rPr lang="tr-TR" sz="1500" dirty="0" err="1">
                <a:solidFill>
                  <a:srgbClr val="FF0000"/>
                </a:solidFill>
                <a:latin typeface="Comic Sans MS" pitchFamily="66" charset="0"/>
              </a:rPr>
              <a:t>Konjenital</a:t>
            </a:r>
            <a:endParaRPr lang="tr-TR" sz="15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-</a:t>
            </a:r>
            <a:r>
              <a:rPr lang="tr-TR" sz="1300" dirty="0" err="1">
                <a:latin typeface="Comic Sans MS" pitchFamily="66" charset="0"/>
              </a:rPr>
              <a:t>Kostmann</a:t>
            </a:r>
            <a:r>
              <a:rPr lang="tr-TR" sz="1300" dirty="0">
                <a:latin typeface="Comic Sans MS" pitchFamily="66" charset="0"/>
              </a:rPr>
              <a:t> sendromu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-</a:t>
            </a:r>
            <a:r>
              <a:rPr lang="tr-TR" sz="1300" dirty="0" err="1">
                <a:latin typeface="Comic Sans MS" pitchFamily="66" charset="0"/>
              </a:rPr>
              <a:t>Shwachman</a:t>
            </a:r>
            <a:r>
              <a:rPr lang="tr-TR" sz="1300" dirty="0">
                <a:latin typeface="Comic Sans MS" pitchFamily="66" charset="0"/>
              </a:rPr>
              <a:t>-</a:t>
            </a:r>
            <a:r>
              <a:rPr lang="tr-TR" sz="1300" dirty="0" err="1">
                <a:latin typeface="Comic Sans MS" pitchFamily="66" charset="0"/>
              </a:rPr>
              <a:t>Diomand</a:t>
            </a:r>
            <a:r>
              <a:rPr lang="tr-TR" sz="1300" dirty="0">
                <a:latin typeface="Comic Sans MS" pitchFamily="66" charset="0"/>
              </a:rPr>
              <a:t> sendromu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-Siklik </a:t>
            </a:r>
            <a:r>
              <a:rPr lang="tr-TR" sz="1300" dirty="0" err="1">
                <a:latin typeface="Comic Sans MS" pitchFamily="66" charset="0"/>
              </a:rPr>
              <a:t>nötropeni</a:t>
            </a:r>
            <a:endParaRPr lang="tr-TR" sz="13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-</a:t>
            </a:r>
            <a:r>
              <a:rPr lang="tr-TR" sz="1300" dirty="0" err="1">
                <a:latin typeface="Comic Sans MS" pitchFamily="66" charset="0"/>
              </a:rPr>
              <a:t>Chediak</a:t>
            </a:r>
            <a:r>
              <a:rPr lang="tr-TR" sz="1300" dirty="0">
                <a:latin typeface="Comic Sans MS" pitchFamily="66" charset="0"/>
              </a:rPr>
              <a:t>-</a:t>
            </a:r>
            <a:r>
              <a:rPr lang="tr-TR" sz="1300" dirty="0" err="1">
                <a:latin typeface="Comic Sans MS" pitchFamily="66" charset="0"/>
              </a:rPr>
              <a:t>Higashi</a:t>
            </a:r>
            <a:r>
              <a:rPr lang="tr-TR" sz="1300" dirty="0">
                <a:latin typeface="Comic Sans MS" pitchFamily="66" charset="0"/>
              </a:rPr>
              <a:t> sendromu</a:t>
            </a:r>
          </a:p>
          <a:p>
            <a:pPr>
              <a:buFont typeface="Wingdings" pitchFamily="2" charset="2"/>
              <a:buNone/>
            </a:pPr>
            <a:r>
              <a:rPr lang="tr-TR" sz="1300" dirty="0">
                <a:latin typeface="Comic Sans MS" pitchFamily="66" charset="0"/>
              </a:rPr>
              <a:t>   -</a:t>
            </a:r>
            <a:r>
              <a:rPr lang="tr-TR" sz="1300" dirty="0" err="1">
                <a:latin typeface="Comic Sans MS" pitchFamily="66" charset="0"/>
              </a:rPr>
              <a:t>Diskeratozis</a:t>
            </a:r>
            <a:r>
              <a:rPr lang="tr-TR" sz="1300" dirty="0">
                <a:latin typeface="Comic Sans MS" pitchFamily="66" charset="0"/>
              </a:rPr>
              <a:t> </a:t>
            </a:r>
            <a:r>
              <a:rPr lang="tr-TR" sz="1300" dirty="0" err="1">
                <a:latin typeface="Comic Sans MS" pitchFamily="66" charset="0"/>
              </a:rPr>
              <a:t>konjenita</a:t>
            </a:r>
            <a:endParaRPr lang="tr-TR" sz="1300" dirty="0">
              <a:latin typeface="Comic Sans MS" pitchFamily="66" charset="0"/>
            </a:endParaRPr>
          </a:p>
        </p:txBody>
      </p:sp>
      <p:sp>
        <p:nvSpPr>
          <p:cNvPr id="30725" name="6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D8516F-D141-40DE-867A-7EE30503FDB0}" type="slidenum">
              <a:rPr lang="tr-TR" smtClean="0"/>
              <a:pPr/>
              <a:t>25</a:t>
            </a:fld>
            <a:endParaRPr lang="tr-T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Başlık"/>
          <p:cNvSpPr>
            <a:spLocks noGrp="1"/>
          </p:cNvSpPr>
          <p:nvPr>
            <p:ph type="title"/>
          </p:nvPr>
        </p:nvSpPr>
        <p:spPr>
          <a:xfrm>
            <a:off x="500034" y="0"/>
            <a:ext cx="8042275" cy="533400"/>
          </a:xfrm>
        </p:spPr>
        <p:txBody>
          <a:bodyPr/>
          <a:lstStyle/>
          <a:p>
            <a:r>
              <a:rPr lang="tr-TR" sz="1800" dirty="0" err="1">
                <a:latin typeface="Comic Sans MS" pitchFamily="66" charset="0"/>
              </a:rPr>
              <a:t>Nötropeniye</a:t>
            </a:r>
            <a:r>
              <a:rPr lang="tr-TR" sz="1800" dirty="0">
                <a:latin typeface="Comic Sans MS" pitchFamily="66" charset="0"/>
              </a:rPr>
              <a:t> Neden Olan İlaçlar</a:t>
            </a:r>
          </a:p>
        </p:txBody>
      </p:sp>
      <p:sp>
        <p:nvSpPr>
          <p:cNvPr id="31747" name="2 İçerik Yer Tutucusu"/>
          <p:cNvSpPr>
            <a:spLocks noGrp="1"/>
          </p:cNvSpPr>
          <p:nvPr>
            <p:ph sz="half" idx="1"/>
          </p:nvPr>
        </p:nvSpPr>
        <p:spPr>
          <a:xfrm>
            <a:off x="566738" y="642918"/>
            <a:ext cx="3924300" cy="600079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Antitiroid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</a:t>
            </a:r>
            <a:r>
              <a:rPr lang="tr-TR" sz="1200" i="1" dirty="0" err="1">
                <a:latin typeface="Comic Sans MS" pitchFamily="66" charset="0"/>
              </a:rPr>
              <a:t>Metimazol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</a:t>
            </a:r>
            <a:r>
              <a:rPr lang="tr-TR" sz="1200" i="1" dirty="0" err="1">
                <a:latin typeface="Comic Sans MS" pitchFamily="66" charset="0"/>
              </a:rPr>
              <a:t>Propiltiourasil</a:t>
            </a:r>
            <a:endParaRPr lang="tr-TR" sz="1200" i="1" dirty="0">
              <a:latin typeface="Comic Sans MS" pitchFamily="66" charset="0"/>
            </a:endParaRP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Antiinflamatuar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</a:t>
            </a:r>
            <a:r>
              <a:rPr lang="tr-TR" sz="1200" i="1" dirty="0" err="1">
                <a:latin typeface="Comic Sans MS" pitchFamily="66" charset="0"/>
              </a:rPr>
              <a:t>Sulfosalazin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</a:t>
            </a:r>
            <a:r>
              <a:rPr lang="tr-TR" sz="1200" i="1" dirty="0" err="1">
                <a:latin typeface="Comic Sans MS" pitchFamily="66" charset="0"/>
              </a:rPr>
              <a:t>Non</a:t>
            </a:r>
            <a:r>
              <a:rPr lang="tr-TR" sz="1200" i="1" dirty="0">
                <a:latin typeface="Comic Sans MS" pitchFamily="66" charset="0"/>
              </a:rPr>
              <a:t> </a:t>
            </a:r>
            <a:r>
              <a:rPr lang="tr-TR" sz="1200" i="1" dirty="0" err="1">
                <a:latin typeface="Comic Sans MS" pitchFamily="66" charset="0"/>
              </a:rPr>
              <a:t>steroidal</a:t>
            </a:r>
            <a:r>
              <a:rPr lang="tr-TR" sz="1200" i="1" dirty="0">
                <a:latin typeface="Comic Sans MS" pitchFamily="66" charset="0"/>
              </a:rPr>
              <a:t> </a:t>
            </a:r>
            <a:r>
              <a:rPr lang="tr-TR" sz="1200" i="1" dirty="0" err="1">
                <a:latin typeface="Comic Sans MS" pitchFamily="66" charset="0"/>
              </a:rPr>
              <a:t>antiinflamatuar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Altın tuzları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</a:t>
            </a:r>
            <a:r>
              <a:rPr lang="tr-TR" sz="1200" dirty="0" err="1">
                <a:latin typeface="Comic Sans MS" pitchFamily="66" charset="0"/>
              </a:rPr>
              <a:t>Penisilamin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</a:t>
            </a:r>
            <a:r>
              <a:rPr lang="tr-TR" sz="1200" dirty="0" err="1">
                <a:latin typeface="Comic Sans MS" pitchFamily="66" charset="0"/>
              </a:rPr>
              <a:t>Antipirin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</a:t>
            </a:r>
            <a:r>
              <a:rPr lang="tr-TR" sz="1200" dirty="0" err="1">
                <a:latin typeface="Comic Sans MS" pitchFamily="66" charset="0"/>
              </a:rPr>
              <a:t>Dipyron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</a:t>
            </a:r>
            <a:r>
              <a:rPr lang="tr-TR" sz="1200" dirty="0" err="1">
                <a:latin typeface="Comic Sans MS" pitchFamily="66" charset="0"/>
              </a:rPr>
              <a:t>Fenasetin</a:t>
            </a:r>
            <a:endParaRPr lang="tr-TR" sz="1200" dirty="0">
              <a:latin typeface="Comic Sans MS" pitchFamily="66" charset="0"/>
            </a:endParaRP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Psikotrop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</a:t>
            </a:r>
            <a:r>
              <a:rPr lang="tr-TR" sz="1200" i="1" dirty="0" err="1">
                <a:latin typeface="Comic Sans MS" pitchFamily="66" charset="0"/>
              </a:rPr>
              <a:t>Klozapin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Fenotiazin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i="1" dirty="0" err="1">
                <a:latin typeface="Comic Sans MS" pitchFamily="66" charset="0"/>
              </a:rPr>
              <a:t>Trisiklik</a:t>
            </a:r>
            <a:r>
              <a:rPr lang="tr-TR" sz="1200" i="1" dirty="0">
                <a:latin typeface="Comic Sans MS" pitchFamily="66" charset="0"/>
              </a:rPr>
              <a:t> </a:t>
            </a:r>
            <a:r>
              <a:rPr lang="tr-TR" sz="1200" i="1" dirty="0" err="1">
                <a:latin typeface="Comic Sans MS" pitchFamily="66" charset="0"/>
              </a:rPr>
              <a:t>antidepresanlar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Meprobamate</a:t>
            </a:r>
            <a:endParaRPr lang="tr-TR" sz="1200" dirty="0">
              <a:latin typeface="Comic Sans MS" pitchFamily="66" charset="0"/>
            </a:endParaRPr>
          </a:p>
          <a:p>
            <a:r>
              <a:rPr lang="tr-TR" sz="1200" dirty="0">
                <a:latin typeface="Comic Sans MS" pitchFamily="66" charset="0"/>
              </a:rPr>
              <a:t> </a:t>
            </a:r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Gastrointestinal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</a:t>
            </a:r>
            <a:r>
              <a:rPr lang="tr-TR" sz="1200" dirty="0" err="1">
                <a:latin typeface="Comic Sans MS" pitchFamily="66" charset="0"/>
              </a:rPr>
              <a:t>Sulfosalazin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Histamin</a:t>
            </a:r>
            <a:r>
              <a:rPr lang="tr-TR" sz="1200" dirty="0">
                <a:latin typeface="Comic Sans MS" pitchFamily="66" charset="0"/>
              </a:rPr>
              <a:t> H2 reseptör antagonistleri</a:t>
            </a: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Kardiyovasküler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i="1" dirty="0" err="1">
                <a:latin typeface="Comic Sans MS" pitchFamily="66" charset="0"/>
              </a:rPr>
              <a:t>Antiaritmikler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dirty="0" err="1">
                <a:latin typeface="Comic Sans MS" pitchFamily="66" charset="0"/>
              </a:rPr>
              <a:t>Tiklopidin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</a:t>
            </a:r>
            <a:r>
              <a:rPr lang="tr-TR" sz="1200" i="1" dirty="0">
                <a:latin typeface="Comic Sans MS" pitchFamily="66" charset="0"/>
              </a:rPr>
              <a:t>ACE </a:t>
            </a:r>
            <a:r>
              <a:rPr lang="tr-TR" sz="1200" i="1" dirty="0" err="1">
                <a:latin typeface="Comic Sans MS" pitchFamily="66" charset="0"/>
              </a:rPr>
              <a:t>inh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propranolol</a:t>
            </a:r>
            <a:r>
              <a:rPr lang="tr-TR" sz="1200" i="1" dirty="0">
                <a:latin typeface="Comic Sans MS" pitchFamily="66" charset="0"/>
              </a:rPr>
              <a:t>,</a:t>
            </a:r>
            <a:r>
              <a:rPr lang="tr-TR" sz="1200" i="1" dirty="0" err="1">
                <a:latin typeface="Comic Sans MS" pitchFamily="66" charset="0"/>
              </a:rPr>
              <a:t>digoxin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dipridamol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</a:t>
            </a:r>
          </a:p>
          <a:p>
            <a:pPr>
              <a:buFont typeface="Wingdings" pitchFamily="2" charset="2"/>
              <a:buNone/>
            </a:pPr>
            <a:endParaRPr lang="tr-TR" sz="1200" dirty="0">
              <a:latin typeface="Comic Sans MS" pitchFamily="66" charset="0"/>
            </a:endParaRPr>
          </a:p>
        </p:txBody>
      </p:sp>
      <p:sp>
        <p:nvSpPr>
          <p:cNvPr id="31748" name="3 İçerik Yer Tutucusu"/>
          <p:cNvSpPr>
            <a:spLocks noGrp="1"/>
          </p:cNvSpPr>
          <p:nvPr>
            <p:ph sz="half" idx="2"/>
          </p:nvPr>
        </p:nvSpPr>
        <p:spPr>
          <a:xfrm>
            <a:off x="4495800" y="642918"/>
            <a:ext cx="3924300" cy="600079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Dermatolojik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             </a:t>
            </a:r>
            <a:r>
              <a:rPr lang="tr-TR" sz="1200" dirty="0" err="1">
                <a:latin typeface="Comic Sans MS" pitchFamily="66" charset="0"/>
              </a:rPr>
              <a:t>Dapson</a:t>
            </a:r>
            <a:r>
              <a:rPr lang="tr-TR" sz="1200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Isotretinoin</a:t>
            </a:r>
            <a:endParaRPr lang="tr-TR" sz="1200" i="1" dirty="0">
              <a:latin typeface="Comic Sans MS" pitchFamily="66" charset="0"/>
            </a:endParaRPr>
          </a:p>
          <a:p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Antibiyotikler</a:t>
            </a: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Makrolidler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Trimetoprim</a:t>
            </a:r>
            <a:r>
              <a:rPr lang="tr-TR" sz="1200" i="1" dirty="0">
                <a:latin typeface="Comic Sans MS" pitchFamily="66" charset="0"/>
              </a:rPr>
              <a:t>-</a:t>
            </a:r>
            <a:r>
              <a:rPr lang="tr-TR" sz="1200" i="1" dirty="0" err="1">
                <a:latin typeface="Comic Sans MS" pitchFamily="66" charset="0"/>
              </a:rPr>
              <a:t>sulfometeksazol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Kloromfenikol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Sulfanamidler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Semisentekik</a:t>
            </a:r>
            <a:r>
              <a:rPr lang="tr-TR" sz="1200" i="1" dirty="0">
                <a:latin typeface="Comic Sans MS" pitchFamily="66" charset="0"/>
              </a:rPr>
              <a:t> penisilinler</a:t>
            </a: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Vankomisin</a:t>
            </a:r>
            <a:endParaRPr lang="tr-TR" sz="1200" i="1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Sefalosporin</a:t>
            </a:r>
            <a:endParaRPr lang="tr-TR" sz="1200" i="1" dirty="0">
              <a:latin typeface="Comic Sans MS" pitchFamily="66" charset="0"/>
            </a:endParaRP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Antimalaryal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  </a:t>
            </a:r>
            <a:r>
              <a:rPr lang="tr-TR" sz="1200" dirty="0" err="1">
                <a:latin typeface="Comic Sans MS" pitchFamily="66" charset="0"/>
              </a:rPr>
              <a:t>Klorakin</a:t>
            </a:r>
            <a:r>
              <a:rPr lang="tr-TR" sz="1200" dirty="0">
                <a:latin typeface="Comic Sans MS" pitchFamily="66" charset="0"/>
              </a:rPr>
              <a:t>, Kinin</a:t>
            </a: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Antifungal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ajanlar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  </a:t>
            </a:r>
            <a:r>
              <a:rPr lang="tr-TR" sz="1200" dirty="0" err="1">
                <a:latin typeface="Comic Sans MS" pitchFamily="66" charset="0"/>
              </a:rPr>
              <a:t>Amfoterisin</a:t>
            </a:r>
            <a:r>
              <a:rPr lang="tr-TR" sz="1200" dirty="0">
                <a:latin typeface="Comic Sans MS" pitchFamily="66" charset="0"/>
              </a:rPr>
              <a:t> B, </a:t>
            </a:r>
            <a:r>
              <a:rPr lang="tr-TR" sz="1200" dirty="0" err="1">
                <a:latin typeface="Comic Sans MS" pitchFamily="66" charset="0"/>
              </a:rPr>
              <a:t>Flusitozin</a:t>
            </a:r>
            <a:endParaRPr lang="tr-TR" sz="1200" dirty="0">
              <a:latin typeface="Comic Sans MS" pitchFamily="66" charset="0"/>
            </a:endParaRP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Antikonvulzanlar</a:t>
            </a:r>
            <a:endParaRPr lang="tr-TR" sz="12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i="1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Karbamezepin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Fenitoin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Valproate</a:t>
            </a:r>
            <a:endParaRPr lang="tr-TR" sz="1200" i="1" dirty="0">
              <a:latin typeface="Comic Sans MS" pitchFamily="66" charset="0"/>
            </a:endParaRP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Diüretikler</a:t>
            </a:r>
            <a:endParaRPr lang="tr-TR" sz="12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  </a:t>
            </a:r>
            <a:r>
              <a:rPr lang="tr-TR" sz="1200" i="1" dirty="0" err="1">
                <a:latin typeface="Comic Sans MS" pitchFamily="66" charset="0"/>
              </a:rPr>
              <a:t>Tiazidler</a:t>
            </a:r>
            <a:r>
              <a:rPr lang="tr-TR" sz="1200" i="1" dirty="0">
                <a:latin typeface="Comic Sans MS" pitchFamily="66" charset="0"/>
              </a:rPr>
              <a:t>,</a:t>
            </a:r>
            <a:r>
              <a:rPr lang="tr-TR" sz="1200" i="1" dirty="0" err="1">
                <a:latin typeface="Comic Sans MS" pitchFamily="66" charset="0"/>
              </a:rPr>
              <a:t>asetozolamid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furosemid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spironalakton</a:t>
            </a:r>
            <a:r>
              <a:rPr lang="tr-TR" sz="1200" i="1" dirty="0">
                <a:latin typeface="Comic Sans MS" pitchFamily="66" charset="0"/>
              </a:rPr>
              <a:t> </a:t>
            </a: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Antiadrenal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ilaçlar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   </a:t>
            </a:r>
            <a:r>
              <a:rPr lang="tr-TR" sz="1200" dirty="0" err="1">
                <a:latin typeface="Comic Sans MS" pitchFamily="66" charset="0"/>
              </a:rPr>
              <a:t>Aminoglutetimid</a:t>
            </a:r>
            <a:endParaRPr lang="tr-TR" sz="1200" dirty="0">
              <a:latin typeface="Comic Sans MS" pitchFamily="66" charset="0"/>
            </a:endParaRP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Sulfonilüreler</a:t>
            </a:r>
            <a:endParaRPr lang="tr-TR" sz="12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     </a:t>
            </a:r>
            <a:r>
              <a:rPr lang="tr-TR" sz="1200" i="1" dirty="0" err="1">
                <a:latin typeface="Comic Sans MS" pitchFamily="66" charset="0"/>
              </a:rPr>
              <a:t>Klorpropamid</a:t>
            </a:r>
            <a:r>
              <a:rPr lang="tr-TR" sz="1200" i="1" dirty="0">
                <a:latin typeface="Comic Sans MS" pitchFamily="66" charset="0"/>
              </a:rPr>
              <a:t>, </a:t>
            </a:r>
            <a:r>
              <a:rPr lang="tr-TR" sz="1200" i="1" dirty="0" err="1">
                <a:latin typeface="Comic Sans MS" pitchFamily="66" charset="0"/>
              </a:rPr>
              <a:t>Tolbutamid</a:t>
            </a:r>
            <a:endParaRPr lang="tr-TR" sz="1200" i="1" dirty="0">
              <a:latin typeface="Comic Sans MS" pitchFamily="66" charset="0"/>
            </a:endParaRPr>
          </a:p>
          <a:p>
            <a:endParaRPr lang="tr-TR" sz="1200" dirty="0">
              <a:latin typeface="Comic Sans MS" pitchFamily="66" charset="0"/>
            </a:endParaRPr>
          </a:p>
        </p:txBody>
      </p:sp>
      <p:sp>
        <p:nvSpPr>
          <p:cNvPr id="31749" name="6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E7D9F9-50BE-4716-B549-51CA9F5A7CF0}" type="slidenum">
              <a:rPr lang="tr-TR" smtClean="0"/>
              <a:pPr/>
              <a:t>26</a:t>
            </a:fld>
            <a:endParaRPr lang="tr-T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298922"/>
              </p:ext>
            </p:extLst>
          </p:nvPr>
        </p:nvGraphicFramePr>
        <p:xfrm>
          <a:off x="1524000" y="1397000"/>
          <a:ext cx="60960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71604" y="2071678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3143248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30440"/>
              </p:ext>
            </p:extLst>
          </p:nvPr>
        </p:nvGraphicFramePr>
        <p:xfrm>
          <a:off x="1524000" y="1397000"/>
          <a:ext cx="60960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71604" y="2071678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3143248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2" descr="C:\Users\CAN AKDOĞAN\Desktop\lymphocyt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429132"/>
            <a:ext cx="2321756" cy="1857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724971"/>
              </p:ext>
            </p:extLst>
          </p:nvPr>
        </p:nvGraphicFramePr>
        <p:xfrm>
          <a:off x="1524000" y="1397000"/>
          <a:ext cx="60960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571604" y="2071678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3143248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2" descr="C:\Users\CAN AKDOĞAN\Desktop\lymphocyt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357694"/>
            <a:ext cx="2321756" cy="1857404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285720" y="3429000"/>
            <a:ext cx="4786346" cy="33592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r-TR" sz="1400" dirty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Lenfositik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lökositoz</a:t>
            </a:r>
            <a:endParaRPr lang="tr-TR" sz="1400" dirty="0">
              <a:solidFill>
                <a:schemeClr val="tx1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WBC 11.000/µ</a:t>
            </a:r>
            <a:r>
              <a:rPr lang="tr-TR" sz="1200" dirty="0" err="1">
                <a:latin typeface="Comic Sans MS" pitchFamily="66" charset="0"/>
              </a:rPr>
              <a:t>l’nin</a:t>
            </a:r>
            <a:r>
              <a:rPr lang="tr-TR" sz="1200" dirty="0">
                <a:latin typeface="Comic Sans MS" pitchFamily="66" charset="0"/>
              </a:rPr>
              <a:t> üstünde ve mutlak lenfosit sayısının</a:t>
            </a: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4.800/µl’nin üzerinde olması durumudur.</a:t>
            </a:r>
          </a:p>
          <a:p>
            <a:endParaRPr lang="tr-TR" sz="1400" dirty="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tr-TR" sz="1400" dirty="0" err="1">
                <a:solidFill>
                  <a:schemeClr val="accent1"/>
                </a:solidFill>
                <a:latin typeface="Comic Sans MS" pitchFamily="66" charset="0"/>
              </a:rPr>
              <a:t>Viral</a:t>
            </a: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 enfeksiyonlar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Akut lösemiler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Kronik lösemiler</a:t>
            </a:r>
          </a:p>
          <a:p>
            <a:endParaRPr lang="tr-TR" sz="1400" dirty="0">
              <a:solidFill>
                <a:schemeClr val="accent1"/>
              </a:solidFill>
              <a:latin typeface="Comic Sans MS" pitchFamily="66" charset="0"/>
            </a:endParaRPr>
          </a:p>
          <a:p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Lenfopeni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r>
              <a:rPr lang="tr-TR" sz="1400" dirty="0">
                <a:latin typeface="Comic Sans MS" pitchFamily="66" charset="0"/>
              </a:rPr>
              <a:t>Lenfosit sayısının &lt;1.000/µl olmasıdır.</a:t>
            </a:r>
          </a:p>
          <a:p>
            <a:endParaRPr lang="tr-TR" sz="1400" dirty="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400" dirty="0" err="1">
                <a:solidFill>
                  <a:schemeClr val="accent1"/>
                </a:solidFill>
                <a:latin typeface="Comic Sans MS" pitchFamily="66" charset="0"/>
              </a:rPr>
              <a:t>Viral</a:t>
            </a: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 enfeksiyonlar 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SLE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Radyasyon 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 err="1">
                <a:solidFill>
                  <a:schemeClr val="accent1"/>
                </a:solidFill>
                <a:latin typeface="Comic Sans MS" pitchFamily="66" charset="0"/>
              </a:rPr>
              <a:t>Glukokortikoid</a:t>
            </a:r>
            <a:r>
              <a:rPr lang="tr-TR" sz="1400" dirty="0">
                <a:solidFill>
                  <a:schemeClr val="accent1"/>
                </a:solidFill>
                <a:latin typeface="Comic Sans MS" pitchFamily="66" charset="0"/>
              </a:rPr>
              <a:t> kullanımı</a:t>
            </a:r>
          </a:p>
          <a:p>
            <a:pPr>
              <a:buFont typeface="Arial" pitchFamily="34" charset="0"/>
              <a:buChar char="•"/>
            </a:pPr>
            <a:endParaRPr lang="tr-TR" sz="2000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AN AKDOĞAN\Desktop\hemat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545024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691570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571604" y="342900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084625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571604" y="342900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2" descr="C:\Users\CAN AKDOĞAN\Desktop\monocy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548829"/>
            <a:ext cx="2965460" cy="2106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618765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571604" y="342900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2" descr="C:\Users\CAN AKDOĞAN\Desktop\monocy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500570"/>
            <a:ext cx="2965460" cy="2106216"/>
          </a:xfrm>
          <a:prstGeom prst="rect">
            <a:avLst/>
          </a:prstGeom>
          <a:noFill/>
        </p:spPr>
      </p:pic>
      <p:sp>
        <p:nvSpPr>
          <p:cNvPr id="8" name="7 Dikdörtgen"/>
          <p:cNvSpPr/>
          <p:nvPr/>
        </p:nvSpPr>
        <p:spPr>
          <a:xfrm>
            <a:off x="285720" y="4071942"/>
            <a:ext cx="5000660" cy="25717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Monositik</a:t>
            </a:r>
            <a:r>
              <a:rPr lang="tr-TR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lökositoz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dirty="0"/>
              <a:t>     </a:t>
            </a:r>
            <a:r>
              <a:rPr lang="tr-TR" sz="1200" dirty="0">
                <a:latin typeface="Comic Sans MS" pitchFamily="66" charset="0"/>
              </a:rPr>
              <a:t>WBC 11.000/µl’nin üzerinde ve mutlak </a:t>
            </a:r>
            <a:r>
              <a:rPr lang="tr-TR" sz="1200" dirty="0" err="1">
                <a:latin typeface="Comic Sans MS" pitchFamily="66" charset="0"/>
              </a:rPr>
              <a:t>monosit</a:t>
            </a:r>
            <a:r>
              <a:rPr lang="tr-TR" sz="1200" dirty="0">
                <a:latin typeface="Comic Sans MS" pitchFamily="66" charset="0"/>
              </a:rPr>
              <a:t> sayısının 800/µl’nin üzerinde olması</a:t>
            </a:r>
          </a:p>
          <a:p>
            <a:pPr algn="just"/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 algn="just"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Akut bakteriyel enfeksiyonlar, tüberküloz, lösemilerin akut ve kronik varyantlarında</a:t>
            </a:r>
          </a:p>
          <a:p>
            <a:pPr algn="just">
              <a:buFont typeface="Wingdings" pitchFamily="2" charset="2"/>
              <a:buNone/>
            </a:pPr>
            <a:endParaRPr lang="tr-TR" sz="1200" dirty="0">
              <a:latin typeface="Comic Sans MS" pitchFamily="66" charset="0"/>
            </a:endParaRPr>
          </a:p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Monositopeni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200" dirty="0">
                <a:latin typeface="Comic Sans MS" pitchFamily="66" charset="0"/>
              </a:rPr>
              <a:t>Nadir. </a:t>
            </a:r>
            <a:r>
              <a:rPr lang="tr-TR" sz="1200" dirty="0" err="1">
                <a:latin typeface="Comic Sans MS" pitchFamily="66" charset="0"/>
              </a:rPr>
              <a:t>Aplastik</a:t>
            </a:r>
            <a:r>
              <a:rPr lang="tr-TR" sz="1200" dirty="0">
                <a:latin typeface="Comic Sans MS" pitchFamily="66" charset="0"/>
              </a:rPr>
              <a:t> anemi, </a:t>
            </a:r>
            <a:r>
              <a:rPr lang="tr-TR" sz="1200" dirty="0" err="1">
                <a:latin typeface="Comic Sans MS" pitchFamily="66" charset="0"/>
              </a:rPr>
              <a:t>hairy</a:t>
            </a:r>
            <a:r>
              <a:rPr lang="tr-TR" sz="1200" dirty="0">
                <a:latin typeface="Comic Sans MS" pitchFamily="66" charset="0"/>
              </a:rPr>
              <a:t> </a:t>
            </a:r>
            <a:r>
              <a:rPr lang="tr-TR" sz="1200" dirty="0" err="1">
                <a:latin typeface="Comic Sans MS" pitchFamily="66" charset="0"/>
              </a:rPr>
              <a:t>cell</a:t>
            </a:r>
            <a:r>
              <a:rPr lang="tr-TR" sz="1200" dirty="0">
                <a:latin typeface="Comic Sans MS" pitchFamily="66" charset="0"/>
              </a:rPr>
              <a:t> lösemi, </a:t>
            </a:r>
            <a:r>
              <a:rPr lang="tr-TR" sz="1200" dirty="0" err="1">
                <a:latin typeface="Comic Sans MS" pitchFamily="66" charset="0"/>
              </a:rPr>
              <a:t>glukokortikoid</a:t>
            </a:r>
            <a:r>
              <a:rPr lang="tr-TR" sz="1200" dirty="0">
                <a:latin typeface="Comic Sans MS" pitchFamily="66" charset="0"/>
              </a:rPr>
              <a:t> tedavi.</a:t>
            </a:r>
          </a:p>
          <a:p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086769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2643182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1571604" y="3786190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821705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2643182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1571604" y="3786190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2" descr="C:\Users\CAN AKDOĞAN\Desktop\eosinophil3_m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500570"/>
            <a:ext cx="2228842" cy="2126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53299"/>
              </p:ext>
            </p:extLst>
          </p:nvPr>
        </p:nvGraphicFramePr>
        <p:xfrm>
          <a:off x="1524000" y="1397000"/>
          <a:ext cx="6096000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1.89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571604" y="2643182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1571604" y="3786190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2" descr="C:\Users\CAN AKDOĞAN\Desktop\eosinophil3_m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500570"/>
            <a:ext cx="2228842" cy="2126160"/>
          </a:xfrm>
          <a:prstGeom prst="rect">
            <a:avLst/>
          </a:prstGeom>
          <a:noFill/>
        </p:spPr>
      </p:pic>
      <p:sp>
        <p:nvSpPr>
          <p:cNvPr id="8" name="7 Dikdörtgen"/>
          <p:cNvSpPr/>
          <p:nvPr/>
        </p:nvSpPr>
        <p:spPr>
          <a:xfrm>
            <a:off x="323528" y="3980020"/>
            <a:ext cx="5210796" cy="30718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rgbClr val="FF0000"/>
                </a:solidFill>
                <a:latin typeface="Comic Sans MS" pitchFamily="66" charset="0"/>
              </a:rPr>
              <a:t>Eozinofilik</a:t>
            </a:r>
            <a:r>
              <a:rPr lang="tr-TR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 sz="1600" dirty="0" err="1">
                <a:solidFill>
                  <a:srgbClr val="FF0000"/>
                </a:solidFill>
                <a:latin typeface="Comic Sans MS" pitchFamily="66" charset="0"/>
              </a:rPr>
              <a:t>lökositoz</a:t>
            </a:r>
            <a:endParaRPr lang="tr-TR" sz="1600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WBC 11.000/µl’nin üzerinde ve </a:t>
            </a:r>
            <a:r>
              <a:rPr lang="tr-TR" sz="1200" dirty="0" err="1">
                <a:latin typeface="Comic Sans MS" pitchFamily="66" charset="0"/>
              </a:rPr>
              <a:t>eozinofil</a:t>
            </a:r>
            <a:r>
              <a:rPr lang="tr-TR" sz="1200" dirty="0">
                <a:latin typeface="Comic Sans MS" pitchFamily="66" charset="0"/>
              </a:rPr>
              <a:t> sayısının 500/µl’nin üzerinde olmasıdır.</a:t>
            </a:r>
          </a:p>
          <a:p>
            <a:pPr>
              <a:buFont typeface="Wingdings" pitchFamily="2" charset="2"/>
              <a:buNone/>
            </a:pP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Allerjik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reaksiyonlar</a:t>
            </a: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Parazitik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enfeksiyonlar</a:t>
            </a: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Hodgkin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lenfoma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Myeloproliferatif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neoplazmlar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tr-TR" sz="1600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tr-TR" sz="1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tr-TR" sz="1600" dirty="0" err="1">
                <a:solidFill>
                  <a:srgbClr val="FF0000"/>
                </a:solidFill>
                <a:latin typeface="Comic Sans MS" pitchFamily="66" charset="0"/>
              </a:rPr>
              <a:t>Eozinopeni</a:t>
            </a:r>
            <a:r>
              <a:rPr lang="tr-TR" sz="1600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r>
              <a:rPr lang="tr-TR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sz="1600" dirty="0">
                <a:latin typeface="Comic Sans MS" pitchFamily="66" charset="0"/>
              </a:rPr>
              <a:t>Nadir. Akut enfeksiyonlar, yaygın </a:t>
            </a:r>
            <a:r>
              <a:rPr lang="tr-TR" sz="1600" dirty="0" err="1">
                <a:latin typeface="Comic Sans MS" pitchFamily="66" charset="0"/>
              </a:rPr>
              <a:t>malign</a:t>
            </a:r>
            <a:r>
              <a:rPr lang="tr-TR" sz="1600" dirty="0">
                <a:latin typeface="Comic Sans MS" pitchFamily="66" charset="0"/>
              </a:rPr>
              <a:t> tümörler, </a:t>
            </a:r>
            <a:r>
              <a:rPr lang="tr-TR" sz="1600" dirty="0" err="1">
                <a:latin typeface="Comic Sans MS" pitchFamily="66" charset="0"/>
              </a:rPr>
              <a:t>glukokortikoid</a:t>
            </a:r>
            <a:r>
              <a:rPr lang="tr-TR" sz="1600" dirty="0">
                <a:latin typeface="Comic Sans MS" pitchFamily="66" charset="0"/>
              </a:rPr>
              <a:t> tedavi, geniş yanıklar</a:t>
            </a:r>
          </a:p>
          <a:p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4837"/>
              </p:ext>
            </p:extLst>
          </p:nvPr>
        </p:nvGraphicFramePr>
        <p:xfrm>
          <a:off x="1524000" y="1397000"/>
          <a:ext cx="60960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571604" y="285749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1571604" y="3929066"/>
            <a:ext cx="5643602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569888"/>
              </p:ext>
            </p:extLst>
          </p:nvPr>
        </p:nvGraphicFramePr>
        <p:xfrm>
          <a:off x="1524000" y="1397000"/>
          <a:ext cx="60960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571604" y="285749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1571604" y="3929066"/>
            <a:ext cx="5643602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2" descr="C:\Users\CAN AKDOĞAN\Desktop\basof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429132"/>
            <a:ext cx="2209800" cy="206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210886"/>
              </p:ext>
            </p:extLst>
          </p:nvPr>
        </p:nvGraphicFramePr>
        <p:xfrm>
          <a:off x="1524000" y="1397000"/>
          <a:ext cx="60960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endParaRPr lang="tr-TR" sz="1000" baseline="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785926"/>
            <a:ext cx="5572164" cy="21431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Dikdörtgen"/>
          <p:cNvSpPr/>
          <p:nvPr/>
        </p:nvSpPr>
        <p:spPr>
          <a:xfrm>
            <a:off x="1571604" y="285749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1571604" y="3929066"/>
            <a:ext cx="5643602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2" descr="C:\Users\CAN AKDOĞAN\Desktop\basof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4422961"/>
            <a:ext cx="2209800" cy="2066925"/>
          </a:xfrm>
          <a:prstGeom prst="rect">
            <a:avLst/>
          </a:prstGeom>
          <a:noFill/>
        </p:spPr>
      </p:pic>
      <p:sp>
        <p:nvSpPr>
          <p:cNvPr id="9" name="8 Dikdörtgen"/>
          <p:cNvSpPr/>
          <p:nvPr/>
        </p:nvSpPr>
        <p:spPr>
          <a:xfrm>
            <a:off x="611560" y="4365103"/>
            <a:ext cx="4143404" cy="23772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r-TR" sz="1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Bazofilik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lökositoz</a:t>
            </a:r>
            <a:endParaRPr lang="tr-TR" sz="1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dirty="0">
                <a:latin typeface="Comic Sans MS" pitchFamily="66" charset="0"/>
              </a:rPr>
              <a:t> </a:t>
            </a:r>
            <a:r>
              <a:rPr lang="tr-TR" sz="1200" dirty="0">
                <a:latin typeface="Comic Sans MS" pitchFamily="66" charset="0"/>
              </a:rPr>
              <a:t>WBC 11.000/µl’nin üzerinde ve  bazofil sayısının 200/µl’nin üzerinde olmasıdır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Ülseratif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kolit</a:t>
            </a:r>
          </a:p>
          <a:p>
            <a:pPr>
              <a:buFont typeface="Arial" pitchFamily="34" charset="0"/>
              <a:buChar char="•"/>
            </a:pP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Tüberküloz</a:t>
            </a: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Myeloproliferatif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neoplazmlar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Romatoid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artrit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Endokrinopati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(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miksödem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diabet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tr-TR" sz="1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Bazopeni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: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Glukokortikoid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tedavi,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hipertroidizm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tr-TR" sz="1200" dirty="0" err="1">
                <a:solidFill>
                  <a:schemeClr val="tx1"/>
                </a:solidFill>
                <a:latin typeface="Comic Sans MS" pitchFamily="66" charset="0"/>
              </a:rPr>
              <a:t>hipersensitivite</a:t>
            </a:r>
            <a:r>
              <a:rPr lang="tr-TR" sz="1200" dirty="0">
                <a:solidFill>
                  <a:schemeClr val="tx1"/>
                </a:solidFill>
                <a:latin typeface="Comic Sans MS" pitchFamily="66" charset="0"/>
              </a:rPr>
              <a:t> reaksiyonları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2898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661256"/>
              </p:ext>
            </p:extLst>
          </p:nvPr>
        </p:nvGraphicFramePr>
        <p:xfrm>
          <a:off x="1475656" y="764704"/>
          <a:ext cx="6096000" cy="546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7.6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3.40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3.19   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.254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.147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45.3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8.18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42.4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3.38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0.761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4.54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13.1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37.8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83.2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28.8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34.6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13.6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289.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5.81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.168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K</a:t>
                      </a: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10(OSD)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4.6-10.2)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45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1714480" y="4500570"/>
          <a:ext cx="6096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chemeClr val="bg1"/>
                          </a:solidFill>
                        </a:rPr>
                        <a:t>         </a:t>
                      </a:r>
                      <a:r>
                        <a:rPr lang="tr-TR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            </a:t>
                      </a:r>
                    </a:p>
                    <a:p>
                      <a:r>
                        <a:rPr lang="tr-TR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</a:t>
                      </a:r>
                      <a:r>
                        <a:rPr lang="tr-TR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Nötrofil</a:t>
                      </a:r>
                      <a:endParaRPr lang="tr-TR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</a:t>
                      </a:r>
                      <a:r>
                        <a:rPr lang="tr-TR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Eozinofil</a:t>
                      </a:r>
                      <a:endParaRPr lang="tr-TR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Bazofil</a:t>
                      </a:r>
                    </a:p>
                    <a:p>
                      <a:r>
                        <a:rPr lang="tr-TR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</a:t>
                      </a:r>
                      <a:r>
                        <a:rPr lang="tr-TR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Monosit</a:t>
                      </a:r>
                      <a:endParaRPr lang="tr-TR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Lenfosit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RBC              </a:t>
                      </a:r>
                    </a:p>
                    <a:p>
                      <a:r>
                        <a:rPr lang="tr-TR" sz="180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Hemoglobin</a:t>
                      </a:r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 </a:t>
                      </a:r>
                    </a:p>
                    <a:p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</a:t>
                      </a:r>
                      <a:r>
                        <a:rPr lang="tr-TR" sz="1800" baseline="0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Hematokrit</a:t>
                      </a:r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</a:t>
                      </a:r>
                    </a:p>
                    <a:p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MCV</a:t>
                      </a:r>
                    </a:p>
                    <a:p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MCH</a:t>
                      </a:r>
                    </a:p>
                    <a:p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MCHC</a:t>
                      </a:r>
                    </a:p>
                    <a:p>
                      <a:r>
                        <a:rPr lang="tr-TR" sz="1800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RDW</a:t>
                      </a:r>
                      <a:endParaRPr lang="tr-TR" sz="18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</a:t>
                      </a:r>
                      <a:r>
                        <a:rPr lang="tr-TR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Platelet</a:t>
                      </a:r>
                      <a:r>
                        <a:rPr lang="tr-TR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</a:p>
                    <a:p>
                      <a:r>
                        <a:rPr lang="tr-TR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MPV</a:t>
                      </a:r>
                    </a:p>
                    <a:p>
                      <a:endParaRPr lang="tr-TR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6626" name="Picture 2" descr="blood cells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5187" y="666704"/>
            <a:ext cx="4215468" cy="3476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516417"/>
              </p:ext>
            </p:extLst>
          </p:nvPr>
        </p:nvGraphicFramePr>
        <p:xfrm>
          <a:off x="1524000" y="1397000"/>
          <a:ext cx="60960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957344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525236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055217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eritros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929066"/>
            <a:ext cx="249555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81300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578216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eritros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3645024"/>
            <a:ext cx="2495550" cy="18288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755576" y="3786190"/>
            <a:ext cx="4245052" cy="18573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accent1"/>
                </a:solidFill>
                <a:latin typeface="Comic Sans MS" pitchFamily="66" charset="0"/>
              </a:rPr>
              <a:t>Eritrositoz</a:t>
            </a:r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 (hacim başına düşen eritrosit sayısında artış)</a:t>
            </a:r>
          </a:p>
          <a:p>
            <a:r>
              <a:rPr lang="tr-TR" sz="1600" dirty="0" err="1">
                <a:solidFill>
                  <a:schemeClr val="accent1"/>
                </a:solidFill>
                <a:latin typeface="Comic Sans MS" pitchFamily="66" charset="0"/>
              </a:rPr>
              <a:t>Polisitemi</a:t>
            </a:r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 (eritrosit üretiminde artış)</a:t>
            </a:r>
          </a:p>
          <a:p>
            <a:r>
              <a:rPr lang="tr-TR" sz="1600" dirty="0">
                <a:solidFill>
                  <a:schemeClr val="accent1"/>
                </a:solidFill>
                <a:latin typeface="Comic Sans MS" pitchFamily="66" charset="0"/>
              </a:rPr>
              <a:t>Anemi</a:t>
            </a:r>
          </a:p>
        </p:txBody>
      </p:sp>
    </p:spTree>
    <p:extLst>
      <p:ext uri="{BB962C8B-B14F-4D97-AF65-F5344CB8AC3E}">
        <p14:creationId xmlns:p14="http://schemas.microsoft.com/office/powerpoint/2010/main" val="41068888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578216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eritros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3645024"/>
            <a:ext cx="2495550" cy="18288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755576" y="3786190"/>
            <a:ext cx="4245052" cy="18573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accent1"/>
                </a:solidFill>
                <a:latin typeface="Comic Sans MS" pitchFamily="66" charset="0"/>
              </a:rPr>
              <a:t>Eritrositoz</a:t>
            </a:r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 (hacim başına düşen eritrosit sayısında artış)</a:t>
            </a:r>
          </a:p>
          <a:p>
            <a:r>
              <a:rPr lang="tr-TR" sz="1600" dirty="0" err="1">
                <a:solidFill>
                  <a:schemeClr val="accent1"/>
                </a:solidFill>
                <a:latin typeface="Comic Sans MS" pitchFamily="66" charset="0"/>
              </a:rPr>
              <a:t>Polisitemi</a:t>
            </a:r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 (eritrosit üretiminde artış)</a:t>
            </a:r>
          </a:p>
          <a:p>
            <a:r>
              <a:rPr lang="tr-TR" sz="1600" dirty="0">
                <a:solidFill>
                  <a:schemeClr val="accent1"/>
                </a:solidFill>
                <a:latin typeface="Comic Sans MS" pitchFamily="66" charset="0"/>
              </a:rPr>
              <a:t>Anemi</a:t>
            </a:r>
          </a:p>
        </p:txBody>
      </p:sp>
      <p:sp>
        <p:nvSpPr>
          <p:cNvPr id="6" name="5 Dikdörtgen"/>
          <p:cNvSpPr/>
          <p:nvPr/>
        </p:nvSpPr>
        <p:spPr>
          <a:xfrm>
            <a:off x="5214942" y="4714884"/>
            <a:ext cx="3143272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000" dirty="0">
                <a:solidFill>
                  <a:srgbClr val="FF0000"/>
                </a:solidFill>
                <a:latin typeface="Comic Sans MS" pitchFamily="66" charset="0"/>
              </a:rPr>
              <a:t>!! 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Soğuk aglütininlerin ve     </a:t>
            </a:r>
          </a:p>
          <a:p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   </a:t>
            </a: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mikrositer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eritrositlerin varlığında yanlış düşük çıkabilir.</a:t>
            </a:r>
          </a:p>
        </p:txBody>
      </p:sp>
    </p:spTree>
    <p:extLst>
      <p:ext uri="{BB962C8B-B14F-4D97-AF65-F5344CB8AC3E}">
        <p14:creationId xmlns:p14="http://schemas.microsoft.com/office/powerpoint/2010/main" val="41068888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812859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2071678"/>
            <a:ext cx="5643602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hg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929066"/>
            <a:ext cx="2857500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615788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2071678"/>
            <a:ext cx="5643602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hg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088" y="3717032"/>
            <a:ext cx="2857500" cy="21717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214414" y="3786190"/>
            <a:ext cx="2071702" cy="18573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Eritrositoz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Polisitemi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Anemi</a:t>
            </a:r>
          </a:p>
        </p:txBody>
      </p:sp>
    </p:spTree>
    <p:extLst>
      <p:ext uri="{BB962C8B-B14F-4D97-AF65-F5344CB8AC3E}">
        <p14:creationId xmlns:p14="http://schemas.microsoft.com/office/powerpoint/2010/main" val="39021463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615788"/>
              </p:ext>
            </p:extLst>
          </p:nvPr>
        </p:nvGraphicFramePr>
        <p:xfrm>
          <a:off x="1524000" y="1397000"/>
          <a:ext cx="6096000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2071678"/>
            <a:ext cx="5643602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hg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088" y="3717032"/>
            <a:ext cx="2857500" cy="21717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214414" y="3786190"/>
            <a:ext cx="2071702" cy="18573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Eritrositoz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Polisitemi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Anemi</a:t>
            </a:r>
          </a:p>
        </p:txBody>
      </p:sp>
      <p:sp>
        <p:nvSpPr>
          <p:cNvPr id="6" name="5 Dikdörtgen"/>
          <p:cNvSpPr/>
          <p:nvPr/>
        </p:nvSpPr>
        <p:spPr>
          <a:xfrm>
            <a:off x="2500298" y="4786322"/>
            <a:ext cx="3071834" cy="12144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tr-TR" sz="1200" dirty="0">
                <a:latin typeface="Comic Sans MS" pitchFamily="66" charset="0"/>
              </a:rPr>
              <a:t>    </a:t>
            </a:r>
            <a:r>
              <a:rPr lang="tr-TR" sz="1400" dirty="0">
                <a:solidFill>
                  <a:srgbClr val="FF0000"/>
                </a:solidFill>
                <a:latin typeface="Comic Sans MS" pitchFamily="66" charset="0"/>
              </a:rPr>
              <a:t> !! </a:t>
            </a:r>
            <a:r>
              <a:rPr lang="tr-TR" sz="1200" dirty="0">
                <a:latin typeface="Comic Sans MS" pitchFamily="66" charset="0"/>
              </a:rPr>
              <a:t>Kanda </a:t>
            </a:r>
            <a:r>
              <a:rPr lang="tr-TR" sz="1200" dirty="0" err="1">
                <a:latin typeface="Comic Sans MS" pitchFamily="66" charset="0"/>
              </a:rPr>
              <a:t>lipid</a:t>
            </a:r>
            <a:r>
              <a:rPr lang="tr-TR" sz="1200" dirty="0">
                <a:latin typeface="Comic Sans MS" pitchFamily="66" charset="0"/>
              </a:rPr>
              <a:t> ve protein düzeyleri çok yüksekse, belirgin </a:t>
            </a:r>
            <a:r>
              <a:rPr lang="tr-TR" sz="1200" dirty="0" err="1">
                <a:latin typeface="Comic Sans MS" pitchFamily="66" charset="0"/>
              </a:rPr>
              <a:t>lökositoz</a:t>
            </a:r>
            <a:r>
              <a:rPr lang="tr-TR" sz="1200" dirty="0">
                <a:latin typeface="Comic Sans MS" pitchFamily="66" charset="0"/>
              </a:rPr>
              <a:t> varsa yanlış yüksek çıkabilir.</a:t>
            </a:r>
          </a:p>
        </p:txBody>
      </p:sp>
    </p:spTree>
    <p:extLst>
      <p:ext uri="{BB962C8B-B14F-4D97-AF65-F5344CB8AC3E}">
        <p14:creationId xmlns:p14="http://schemas.microsoft.com/office/powerpoint/2010/main" val="39021463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656189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N AKDOĞAN\Desktop\lavender-t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071678"/>
            <a:ext cx="2244716" cy="2987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542726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07415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350811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  <p:pic>
        <p:nvPicPr>
          <p:cNvPr id="6" name="Picture 3" descr="C:\Users\CAN AKDOĞAN\Desktop\santf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8163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46301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564340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  <p:pic>
        <p:nvPicPr>
          <p:cNvPr id="6" name="Picture 3" descr="C:\Users\CAN AKDOĞAN\Desktop\santf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81635" cy="1571636"/>
          </a:xfrm>
          <a:prstGeom prst="rect">
            <a:avLst/>
          </a:prstGeom>
          <a:noFill/>
        </p:spPr>
      </p:pic>
      <p:sp>
        <p:nvSpPr>
          <p:cNvPr id="7" name="6 Sağ Ayraç"/>
          <p:cNvSpPr/>
          <p:nvPr/>
        </p:nvSpPr>
        <p:spPr>
          <a:xfrm>
            <a:off x="5214942" y="5429264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500694" y="5572140"/>
            <a:ext cx="57150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%37.8</a:t>
            </a:r>
          </a:p>
        </p:txBody>
      </p:sp>
    </p:spTree>
    <p:extLst>
      <p:ext uri="{BB962C8B-B14F-4D97-AF65-F5344CB8AC3E}">
        <p14:creationId xmlns:p14="http://schemas.microsoft.com/office/powerpoint/2010/main" val="38963378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888108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  <p:pic>
        <p:nvPicPr>
          <p:cNvPr id="6" name="Picture 3" descr="C:\Users\CAN AKDOĞAN\Desktop\santf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81635" cy="1571636"/>
          </a:xfrm>
          <a:prstGeom prst="rect">
            <a:avLst/>
          </a:prstGeom>
          <a:noFill/>
        </p:spPr>
      </p:pic>
      <p:sp>
        <p:nvSpPr>
          <p:cNvPr id="7" name="6 Sağ Ayraç"/>
          <p:cNvSpPr/>
          <p:nvPr/>
        </p:nvSpPr>
        <p:spPr>
          <a:xfrm>
            <a:off x="5214942" y="5429264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500694" y="5572140"/>
            <a:ext cx="57150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%37.8</a:t>
            </a:r>
          </a:p>
        </p:txBody>
      </p:sp>
      <p:cxnSp>
        <p:nvCxnSpPr>
          <p:cNvPr id="9" name="9 Düz Ok Bağlayıcısı"/>
          <p:cNvCxnSpPr/>
          <p:nvPr/>
        </p:nvCxnSpPr>
        <p:spPr>
          <a:xfrm flipV="1">
            <a:off x="5143504" y="521495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8 Dikdörtgen"/>
          <p:cNvSpPr/>
          <p:nvPr/>
        </p:nvSpPr>
        <p:spPr>
          <a:xfrm>
            <a:off x="5643570" y="5143512"/>
            <a:ext cx="500066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%1</a:t>
            </a:r>
          </a:p>
        </p:txBody>
      </p:sp>
    </p:spTree>
    <p:extLst>
      <p:ext uri="{BB962C8B-B14F-4D97-AF65-F5344CB8AC3E}">
        <p14:creationId xmlns:p14="http://schemas.microsoft.com/office/powerpoint/2010/main" val="15654228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177879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  <p:pic>
        <p:nvPicPr>
          <p:cNvPr id="6" name="Picture 3" descr="C:\Users\CAN AKDOĞAN\Desktop\santf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81635" cy="1571636"/>
          </a:xfrm>
          <a:prstGeom prst="rect">
            <a:avLst/>
          </a:prstGeom>
          <a:noFill/>
        </p:spPr>
      </p:pic>
      <p:sp>
        <p:nvSpPr>
          <p:cNvPr id="7" name="6 Sağ Ayraç"/>
          <p:cNvSpPr/>
          <p:nvPr/>
        </p:nvSpPr>
        <p:spPr>
          <a:xfrm>
            <a:off x="5214942" y="5429264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500694" y="5572140"/>
            <a:ext cx="57150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%37.8</a:t>
            </a:r>
          </a:p>
        </p:txBody>
      </p:sp>
      <p:cxnSp>
        <p:nvCxnSpPr>
          <p:cNvPr id="9" name="9 Düz Ok Bağlayıcısı"/>
          <p:cNvCxnSpPr/>
          <p:nvPr/>
        </p:nvCxnSpPr>
        <p:spPr>
          <a:xfrm flipV="1">
            <a:off x="5143504" y="521495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8 Dikdörtgen"/>
          <p:cNvSpPr/>
          <p:nvPr/>
        </p:nvSpPr>
        <p:spPr>
          <a:xfrm>
            <a:off x="5643570" y="5143512"/>
            <a:ext cx="500066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%1</a:t>
            </a:r>
          </a:p>
        </p:txBody>
      </p:sp>
      <p:sp>
        <p:nvSpPr>
          <p:cNvPr id="11" name="11 Sol Ayraç"/>
          <p:cNvSpPr/>
          <p:nvPr/>
        </p:nvSpPr>
        <p:spPr>
          <a:xfrm>
            <a:off x="4714876" y="4572008"/>
            <a:ext cx="142876" cy="15001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0 Dikdörtgen"/>
          <p:cNvSpPr/>
          <p:nvPr/>
        </p:nvSpPr>
        <p:spPr>
          <a:xfrm>
            <a:off x="4143372" y="5214950"/>
            <a:ext cx="500066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800" dirty="0">
                <a:solidFill>
                  <a:schemeClr val="tx1"/>
                </a:solidFill>
                <a:latin typeface="Comic Sans MS" pitchFamily="66" charset="0"/>
              </a:rPr>
              <a:t>%100</a:t>
            </a:r>
          </a:p>
        </p:txBody>
      </p:sp>
    </p:spTree>
    <p:extLst>
      <p:ext uri="{BB962C8B-B14F-4D97-AF65-F5344CB8AC3E}">
        <p14:creationId xmlns:p14="http://schemas.microsoft.com/office/powerpoint/2010/main" val="36061530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811892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  <p:pic>
        <p:nvPicPr>
          <p:cNvPr id="6" name="Picture 3" descr="C:\Users\CAN AKDOĞAN\Desktop\santf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81635" cy="1571636"/>
          </a:xfrm>
          <a:prstGeom prst="rect">
            <a:avLst/>
          </a:prstGeom>
          <a:noFill/>
        </p:spPr>
      </p:pic>
      <p:sp>
        <p:nvSpPr>
          <p:cNvPr id="7" name="6 Sağ Ayraç"/>
          <p:cNvSpPr/>
          <p:nvPr/>
        </p:nvSpPr>
        <p:spPr>
          <a:xfrm>
            <a:off x="5214942" y="5429264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500694" y="5572140"/>
            <a:ext cx="57150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%37.8</a:t>
            </a:r>
          </a:p>
        </p:txBody>
      </p:sp>
      <p:cxnSp>
        <p:nvCxnSpPr>
          <p:cNvPr id="9" name="9 Düz Ok Bağlayıcısı"/>
          <p:cNvCxnSpPr/>
          <p:nvPr/>
        </p:nvCxnSpPr>
        <p:spPr>
          <a:xfrm flipV="1">
            <a:off x="5143504" y="521495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8 Dikdörtgen"/>
          <p:cNvSpPr/>
          <p:nvPr/>
        </p:nvSpPr>
        <p:spPr>
          <a:xfrm>
            <a:off x="5643570" y="5143512"/>
            <a:ext cx="500066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%1</a:t>
            </a:r>
          </a:p>
        </p:txBody>
      </p:sp>
      <p:sp>
        <p:nvSpPr>
          <p:cNvPr id="11" name="11 Sol Ayraç"/>
          <p:cNvSpPr/>
          <p:nvPr/>
        </p:nvSpPr>
        <p:spPr>
          <a:xfrm>
            <a:off x="4714876" y="4572008"/>
            <a:ext cx="142876" cy="15001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0 Dikdörtgen"/>
          <p:cNvSpPr/>
          <p:nvPr/>
        </p:nvSpPr>
        <p:spPr>
          <a:xfrm>
            <a:off x="4143372" y="5214950"/>
            <a:ext cx="500066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800" dirty="0">
                <a:solidFill>
                  <a:schemeClr val="tx1"/>
                </a:solidFill>
                <a:latin typeface="Comic Sans MS" pitchFamily="66" charset="0"/>
              </a:rPr>
              <a:t>%100</a:t>
            </a:r>
          </a:p>
        </p:txBody>
      </p:sp>
      <p:sp>
        <p:nvSpPr>
          <p:cNvPr id="13" name="4 Dikdörtgen"/>
          <p:cNvSpPr/>
          <p:nvPr/>
        </p:nvSpPr>
        <p:spPr>
          <a:xfrm>
            <a:off x="395536" y="4410308"/>
            <a:ext cx="3049974" cy="16807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Eritrositoz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Polisitemi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Anemi</a:t>
            </a:r>
          </a:p>
        </p:txBody>
      </p:sp>
      <p:sp>
        <p:nvSpPr>
          <p:cNvPr id="3" name="Dikdörtgen 2"/>
          <p:cNvSpPr/>
          <p:nvPr/>
        </p:nvSpPr>
        <p:spPr>
          <a:xfrm>
            <a:off x="1691680" y="3789040"/>
            <a:ext cx="489654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Hct</a:t>
            </a:r>
            <a:r>
              <a:rPr lang="tr-TR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= RBCxMCV÷10    (4.54x83.2÷10 =37.8)</a:t>
            </a:r>
          </a:p>
        </p:txBody>
      </p:sp>
      <p:cxnSp>
        <p:nvCxnSpPr>
          <p:cNvPr id="15" name="Düz Ok Bağlayıcısı 14"/>
          <p:cNvCxnSpPr/>
          <p:nvPr/>
        </p:nvCxnSpPr>
        <p:spPr>
          <a:xfrm>
            <a:off x="3786182" y="2500306"/>
            <a:ext cx="1212387" cy="1288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/>
          <p:nvPr/>
        </p:nvCxnSpPr>
        <p:spPr>
          <a:xfrm>
            <a:off x="3786182" y="2060848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Ok Bağlayıcısı 18"/>
          <p:cNvCxnSpPr/>
          <p:nvPr/>
        </p:nvCxnSpPr>
        <p:spPr>
          <a:xfrm>
            <a:off x="3786182" y="2852936"/>
            <a:ext cx="49778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0599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811892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357430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Picture 2" descr="C:\Users\CAN AKDOĞAN\Desktop\tü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332114" cy="1571636"/>
          </a:xfrm>
          <a:prstGeom prst="rect">
            <a:avLst/>
          </a:prstGeom>
          <a:noFill/>
        </p:spPr>
      </p:pic>
      <p:pic>
        <p:nvPicPr>
          <p:cNvPr id="6" name="Picture 3" descr="C:\Users\CAN AKDOĞAN\Desktop\santf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500570"/>
            <a:ext cx="281635" cy="1571636"/>
          </a:xfrm>
          <a:prstGeom prst="rect">
            <a:avLst/>
          </a:prstGeom>
          <a:noFill/>
        </p:spPr>
      </p:pic>
      <p:sp>
        <p:nvSpPr>
          <p:cNvPr id="7" name="6 Sağ Ayraç"/>
          <p:cNvSpPr/>
          <p:nvPr/>
        </p:nvSpPr>
        <p:spPr>
          <a:xfrm>
            <a:off x="5214942" y="5429264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5500694" y="5572140"/>
            <a:ext cx="57150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%37.8</a:t>
            </a:r>
          </a:p>
        </p:txBody>
      </p:sp>
      <p:cxnSp>
        <p:nvCxnSpPr>
          <p:cNvPr id="9" name="9 Düz Ok Bağlayıcısı"/>
          <p:cNvCxnSpPr/>
          <p:nvPr/>
        </p:nvCxnSpPr>
        <p:spPr>
          <a:xfrm flipV="1">
            <a:off x="5143504" y="521495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8 Dikdörtgen"/>
          <p:cNvSpPr/>
          <p:nvPr/>
        </p:nvSpPr>
        <p:spPr>
          <a:xfrm>
            <a:off x="5643570" y="5143512"/>
            <a:ext cx="500066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000" dirty="0">
                <a:solidFill>
                  <a:schemeClr val="tx1"/>
                </a:solidFill>
                <a:latin typeface="Comic Sans MS" pitchFamily="66" charset="0"/>
              </a:rPr>
              <a:t>%1</a:t>
            </a:r>
          </a:p>
        </p:txBody>
      </p:sp>
      <p:sp>
        <p:nvSpPr>
          <p:cNvPr id="11" name="11 Sol Ayraç"/>
          <p:cNvSpPr/>
          <p:nvPr/>
        </p:nvSpPr>
        <p:spPr>
          <a:xfrm>
            <a:off x="4714876" y="4572008"/>
            <a:ext cx="142876" cy="15001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10 Dikdörtgen"/>
          <p:cNvSpPr/>
          <p:nvPr/>
        </p:nvSpPr>
        <p:spPr>
          <a:xfrm>
            <a:off x="4143372" y="5214950"/>
            <a:ext cx="500066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800" dirty="0">
                <a:solidFill>
                  <a:schemeClr val="tx1"/>
                </a:solidFill>
                <a:latin typeface="Comic Sans MS" pitchFamily="66" charset="0"/>
              </a:rPr>
              <a:t>%100</a:t>
            </a:r>
          </a:p>
        </p:txBody>
      </p:sp>
      <p:sp>
        <p:nvSpPr>
          <p:cNvPr id="13" name="4 Dikdörtgen"/>
          <p:cNvSpPr/>
          <p:nvPr/>
        </p:nvSpPr>
        <p:spPr>
          <a:xfrm>
            <a:off x="395536" y="4410308"/>
            <a:ext cx="3049974" cy="16807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Eritrositoz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 err="1">
                <a:solidFill>
                  <a:schemeClr val="tx1"/>
                </a:solidFill>
                <a:latin typeface="Comic Sans MS" pitchFamily="66" charset="0"/>
              </a:rPr>
              <a:t>Polisitemi</a:t>
            </a:r>
            <a:endParaRPr lang="tr-TR" sz="16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600" dirty="0">
                <a:solidFill>
                  <a:schemeClr val="tx1"/>
                </a:solidFill>
                <a:latin typeface="Comic Sans MS" pitchFamily="66" charset="0"/>
              </a:rPr>
              <a:t>Anemi</a:t>
            </a:r>
          </a:p>
        </p:txBody>
      </p:sp>
      <p:sp>
        <p:nvSpPr>
          <p:cNvPr id="3" name="Dikdörtgen 2"/>
          <p:cNvSpPr/>
          <p:nvPr/>
        </p:nvSpPr>
        <p:spPr>
          <a:xfrm>
            <a:off x="1691680" y="3789040"/>
            <a:ext cx="489654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Hct</a:t>
            </a:r>
            <a:r>
              <a:rPr lang="tr-TR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= RBCxMCV÷10    (4.54x83.2÷10 =37.8)</a:t>
            </a:r>
          </a:p>
        </p:txBody>
      </p:sp>
      <p:cxnSp>
        <p:nvCxnSpPr>
          <p:cNvPr id="15" name="Düz Ok Bağlayıcısı 14"/>
          <p:cNvCxnSpPr/>
          <p:nvPr/>
        </p:nvCxnSpPr>
        <p:spPr>
          <a:xfrm>
            <a:off x="3786182" y="2500306"/>
            <a:ext cx="1212387" cy="1288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/>
          <p:nvPr/>
        </p:nvCxnSpPr>
        <p:spPr>
          <a:xfrm>
            <a:off x="3786182" y="2060848"/>
            <a:ext cx="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Ok Bağlayıcısı 18"/>
          <p:cNvCxnSpPr/>
          <p:nvPr/>
        </p:nvCxnSpPr>
        <p:spPr>
          <a:xfrm>
            <a:off x="3786182" y="2852936"/>
            <a:ext cx="49778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Dikdörtgen"/>
          <p:cNvSpPr/>
          <p:nvPr/>
        </p:nvSpPr>
        <p:spPr>
          <a:xfrm>
            <a:off x="6286512" y="4500570"/>
            <a:ext cx="2714644" cy="1357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600" dirty="0">
                <a:solidFill>
                  <a:srgbClr val="FF0000"/>
                </a:solidFill>
                <a:latin typeface="Comic Sans MS" pitchFamily="66" charset="0"/>
              </a:rPr>
              <a:t>!!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Soğuk aglütinin hastalığında </a:t>
            </a: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Hb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ve </a:t>
            </a: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Hct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arasındaki 3’ler kuralı bozulmuştur.</a:t>
            </a:r>
          </a:p>
        </p:txBody>
      </p:sp>
    </p:spTree>
    <p:extLst>
      <p:ext uri="{BB962C8B-B14F-4D97-AF65-F5344CB8AC3E}">
        <p14:creationId xmlns:p14="http://schemas.microsoft.com/office/powerpoint/2010/main" val="21190599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4028881"/>
              </p:ext>
            </p:extLst>
          </p:nvPr>
        </p:nvGraphicFramePr>
        <p:xfrm>
          <a:off x="323528" y="1052736"/>
          <a:ext cx="8362950" cy="497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Göreceli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eritrositoz</a:t>
                      </a:r>
                      <a:endParaRPr lang="tr-TR" sz="14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Polisitemi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 (Gerçek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eritrositoz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Hemokonsantrasyon</a:t>
                      </a:r>
                      <a:endParaRPr lang="tr-TR" sz="1400" dirty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       Aşırı terleme</a:t>
                      </a: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       Aşırı kusma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Artmış idrar çıkımı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Yanıklar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Üçüncü boşluklara sıvı kaçışı</a:t>
                      </a:r>
                    </a:p>
                    <a:p>
                      <a:endParaRPr lang="tr-TR" sz="1400" baseline="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r>
                        <a:rPr lang="tr-TR" dirty="0"/>
                        <a:t> 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Azalmış doku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oksijenasyonuna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sekonder</a:t>
                      </a:r>
                      <a:endParaRPr lang="tr-TR" sz="1400" dirty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(</a:t>
                      </a:r>
                      <a:r>
                        <a:rPr lang="tr-TR" sz="1400" dirty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fizyolojik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)</a:t>
                      </a: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          Yüksek rakım</a:t>
                      </a: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         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Hipoksemiye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 yol açan 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hast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.</a:t>
                      </a: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         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Siyanotik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konj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. Kalp hastalığı</a:t>
                      </a:r>
                    </a:p>
                    <a:p>
                      <a:r>
                        <a:rPr lang="tr-TR" sz="1400" dirty="0">
                          <a:latin typeface="Comic Sans MS" panose="030F0702030302020204" pitchFamily="66" charset="0"/>
                        </a:rPr>
                        <a:t>          </a:t>
                      </a:r>
                      <a:r>
                        <a:rPr lang="tr-TR" sz="1400" dirty="0" err="1">
                          <a:latin typeface="Comic Sans MS" panose="030F0702030302020204" pitchFamily="66" charset="0"/>
                        </a:rPr>
                        <a:t>Hipoventilasyon</a:t>
                      </a:r>
                      <a:r>
                        <a:rPr lang="tr-TR" sz="1400" dirty="0">
                          <a:latin typeface="Comic Sans MS" panose="030F0702030302020204" pitchFamily="66" charset="0"/>
                        </a:rPr>
                        <a:t> sendromları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   Anormal hemoglobin</a:t>
                      </a:r>
                    </a:p>
                    <a:p>
                      <a:endParaRPr lang="tr-TR" baseline="0" dirty="0"/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Anormal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eritropoetin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üretimine bağlı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(</a:t>
                      </a:r>
                      <a:r>
                        <a:rPr lang="tr-TR" sz="1400" baseline="0" dirty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patolojik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)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   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Renal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hastalık: Kistler,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hidronefroz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,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renal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arter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stenozu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,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fokal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glomerülonefrit</a:t>
                      </a:r>
                      <a:endParaRPr lang="tr-TR" sz="1400" baseline="0" dirty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    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Maligniteler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: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Renal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hücreli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karsinom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,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hepatoselüler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karsinom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,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serebellar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hemanjiyom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..</a:t>
                      </a:r>
                    </a:p>
                    <a:p>
                      <a:r>
                        <a:rPr lang="tr-TR" baseline="0" dirty="0"/>
                        <a:t>           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Androjen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kullanımı</a:t>
                      </a: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          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Eritropoetin</a:t>
                      </a:r>
                      <a:endParaRPr lang="tr-TR" sz="1400" baseline="0" dirty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İdiyopatik</a:t>
                      </a:r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polisitemi</a:t>
                      </a:r>
                      <a:endParaRPr lang="tr-TR" sz="1400" baseline="0" dirty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tr-TR" sz="1400" baseline="0" dirty="0">
                          <a:latin typeface="Comic Sans MS" panose="030F0702030302020204" pitchFamily="66" charset="0"/>
                        </a:rPr>
                        <a:t>Ailesel </a:t>
                      </a:r>
                      <a:r>
                        <a:rPr lang="tr-TR" sz="1400" baseline="0" dirty="0" err="1">
                          <a:latin typeface="Comic Sans MS" panose="030F0702030302020204" pitchFamily="66" charset="0"/>
                        </a:rPr>
                        <a:t>polisitemi</a:t>
                      </a:r>
                      <a:endParaRPr lang="tr-TR" sz="1400" baseline="0" dirty="0">
                        <a:latin typeface="Comic Sans MS" panose="030F0702030302020204" pitchFamily="66" charset="0"/>
                      </a:endParaRPr>
                    </a:p>
                    <a:p>
                      <a:r>
                        <a:rPr lang="tr-TR" sz="1400" b="1" baseline="0" dirty="0" err="1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Polisitemia</a:t>
                      </a:r>
                      <a:r>
                        <a:rPr lang="tr-TR" sz="1400" b="1" baseline="0" dirty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b="1" baseline="0" dirty="0" err="1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rubra</a:t>
                      </a:r>
                      <a:r>
                        <a:rPr lang="tr-TR" sz="1400" b="1" baseline="0" dirty="0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tr-TR" sz="1400" b="1" baseline="0" dirty="0" err="1">
                          <a:solidFill>
                            <a:schemeClr val="accent1"/>
                          </a:solidFill>
                          <a:latin typeface="Comic Sans MS" panose="030F0702030302020204" pitchFamily="66" charset="0"/>
                        </a:rPr>
                        <a:t>vera</a:t>
                      </a:r>
                      <a:endParaRPr lang="tr-TR" sz="1400" b="1" dirty="0">
                        <a:solidFill>
                          <a:schemeClr val="accent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0796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172200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2500306"/>
            <a:ext cx="5572164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838231"/>
              </p:ext>
            </p:extLst>
          </p:nvPr>
        </p:nvGraphicFramePr>
        <p:xfrm>
          <a:off x="1524000" y="1397000"/>
          <a:ext cx="60960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2857496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393426"/>
              </p:ext>
            </p:extLst>
          </p:nvPr>
        </p:nvGraphicFramePr>
        <p:xfrm>
          <a:off x="1403648" y="836712"/>
          <a:ext cx="6096000" cy="546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7.6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3.40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3.19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.254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.147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45.3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8.18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42.4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3.38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0.761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4.54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13.1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37.8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83.2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28.8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34.6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13.6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289.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5.81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.168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K/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M/µ</a:t>
                      </a: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g/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g/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K</a:t>
                      </a: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10(OSD)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(4.6-10.2)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181382"/>
              </p:ext>
            </p:extLst>
          </p:nvPr>
        </p:nvGraphicFramePr>
        <p:xfrm>
          <a:off x="1524000" y="1397000"/>
          <a:ext cx="60960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3000372"/>
            <a:ext cx="5715040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891682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3143248"/>
            <a:ext cx="5715040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288739"/>
              </p:ext>
            </p:extLst>
          </p:nvPr>
        </p:nvGraphicFramePr>
        <p:xfrm>
          <a:off x="1524000" y="1397000"/>
          <a:ext cx="6096000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4.54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13.1</a:t>
                      </a: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37.8</a:t>
                      </a:r>
                    </a:p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83.2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28.8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34.6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13.6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b="1" baseline="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 %</a:t>
                      </a:r>
                    </a:p>
                    <a:p>
                      <a:endParaRPr lang="tr-TR" sz="1000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3143248"/>
            <a:ext cx="5715040" cy="2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Dikdörtgen"/>
          <p:cNvSpPr/>
          <p:nvPr/>
        </p:nvSpPr>
        <p:spPr>
          <a:xfrm>
            <a:off x="1643042" y="4000504"/>
            <a:ext cx="3071834" cy="18573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Anizositoz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Vitamin B12 eksikliği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Folat</a:t>
            </a: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 eksikliği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Demir eksikliği</a:t>
            </a:r>
          </a:p>
          <a:p>
            <a:pPr>
              <a:buFont typeface="Arial" pitchFamily="34" charset="0"/>
              <a:buChar char="•"/>
            </a:pPr>
            <a:r>
              <a:rPr lang="tr-TR" sz="1400" dirty="0">
                <a:solidFill>
                  <a:schemeClr val="tx1"/>
                </a:solidFill>
                <a:latin typeface="Comic Sans MS" pitchFamily="66" charset="0"/>
              </a:rPr>
              <a:t>RBC </a:t>
            </a:r>
            <a:r>
              <a:rPr lang="tr-TR" sz="1400" dirty="0" err="1">
                <a:solidFill>
                  <a:schemeClr val="tx1"/>
                </a:solidFill>
                <a:latin typeface="Comic Sans MS" pitchFamily="66" charset="0"/>
              </a:rPr>
              <a:t>fragmantasyonu</a:t>
            </a:r>
            <a:endParaRPr lang="tr-TR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70577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r-TR" sz="1800" dirty="0">
                <a:latin typeface="Comic Sans MS" pitchFamily="66" charset="0"/>
              </a:rPr>
              <a:t>Normal </a:t>
            </a:r>
            <a:r>
              <a:rPr lang="tr-TR" sz="1800" dirty="0" err="1">
                <a:latin typeface="Comic Sans MS" pitchFamily="66" charset="0"/>
              </a:rPr>
              <a:t>Hb</a:t>
            </a:r>
            <a:r>
              <a:rPr lang="tr-TR" sz="1800" dirty="0">
                <a:latin typeface="Comic Sans MS" pitchFamily="66" charset="0"/>
              </a:rPr>
              <a:t> değerleri</a:t>
            </a:r>
          </a:p>
          <a:p>
            <a:endParaRPr lang="tr-TR" sz="1800" dirty="0">
              <a:latin typeface="Comic Sans MS" pitchFamily="66" charset="0"/>
            </a:endParaRPr>
          </a:p>
          <a:p>
            <a:endParaRPr lang="tr-TR" sz="1800" dirty="0">
              <a:latin typeface="Comic Sans MS" pitchFamily="66" charset="0"/>
            </a:endParaRPr>
          </a:p>
          <a:p>
            <a:endParaRPr lang="tr-TR" sz="1800" dirty="0">
              <a:latin typeface="Comic Sans MS" pitchFamily="66" charset="0"/>
            </a:endParaRPr>
          </a:p>
          <a:p>
            <a:endParaRPr lang="tr-TR" sz="1800" dirty="0">
              <a:latin typeface="Comic Sans MS" pitchFamily="66" charset="0"/>
            </a:endParaRPr>
          </a:p>
          <a:p>
            <a:r>
              <a:rPr lang="tr-TR" sz="1800" dirty="0">
                <a:latin typeface="Comic Sans MS" pitchFamily="66" charset="0"/>
              </a:rPr>
              <a:t>Anemi </a:t>
            </a:r>
          </a:p>
          <a:p>
            <a:pPr>
              <a:buNone/>
            </a:pPr>
            <a:endParaRPr lang="tr-TR" sz="1800" dirty="0">
              <a:latin typeface="Comic Sans MS" pitchFamily="66" charset="0"/>
            </a:endParaRPr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2143108" y="2143116"/>
          <a:ext cx="371477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1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itchFamily="66" charset="0"/>
                        </a:rPr>
                        <a:t>Erkek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  </a:t>
                      </a:r>
                      <a:r>
                        <a:rPr lang="tr-TR" sz="1400" dirty="0">
                          <a:latin typeface="Comic Sans MS" pitchFamily="66" charset="0"/>
                        </a:rPr>
                        <a:t>14.0-17.5 g/</a:t>
                      </a:r>
                      <a:r>
                        <a:rPr lang="tr-TR" sz="1400" dirty="0" err="1">
                          <a:latin typeface="Comic Sans MS" pitchFamily="66" charset="0"/>
                        </a:rPr>
                        <a:t>dL</a:t>
                      </a:r>
                      <a:r>
                        <a:rPr lang="tr-TR" sz="1400" dirty="0">
                          <a:latin typeface="Comic Sans MS" pitchFamily="66" charset="0"/>
                        </a:rPr>
                        <a:t> (15.7±1.7)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itchFamily="66" charset="0"/>
                        </a:rPr>
                        <a:t>Kadın</a:t>
                      </a:r>
                      <a:r>
                        <a:rPr lang="tr-TR" sz="1400" baseline="0" dirty="0">
                          <a:latin typeface="Comic Sans MS" pitchFamily="66" charset="0"/>
                        </a:rPr>
                        <a:t> </a:t>
                      </a:r>
                      <a:endParaRPr lang="tr-TR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/>
                        <a:t>  </a:t>
                      </a:r>
                      <a:r>
                        <a:rPr lang="tr-TR" sz="1400" dirty="0">
                          <a:latin typeface="Comic Sans MS" pitchFamily="66" charset="0"/>
                        </a:rPr>
                        <a:t>12.3-15.3 g/</a:t>
                      </a:r>
                      <a:r>
                        <a:rPr lang="tr-TR" sz="1400" dirty="0" err="1">
                          <a:latin typeface="Comic Sans MS" pitchFamily="66" charset="0"/>
                        </a:rPr>
                        <a:t>dL</a:t>
                      </a:r>
                      <a:r>
                        <a:rPr lang="tr-TR" sz="1400" dirty="0">
                          <a:latin typeface="Comic Sans MS" pitchFamily="66" charset="0"/>
                        </a:rPr>
                        <a:t> (13.8±1,5)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2143108" y="3786190"/>
          <a:ext cx="378621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0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itchFamily="66" charset="0"/>
                        </a:rPr>
                        <a:t>Erkek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itchFamily="66" charset="0"/>
                        </a:rPr>
                        <a:t>     </a:t>
                      </a:r>
                      <a:r>
                        <a:rPr lang="tr-TR" sz="1400" dirty="0" err="1">
                          <a:latin typeface="Comic Sans MS" pitchFamily="66" charset="0"/>
                        </a:rPr>
                        <a:t>Hb</a:t>
                      </a:r>
                      <a:r>
                        <a:rPr lang="tr-TR" sz="1400" dirty="0">
                          <a:latin typeface="Comic Sans MS" pitchFamily="66" charset="0"/>
                        </a:rPr>
                        <a:t>&lt;13.5 g/</a:t>
                      </a:r>
                      <a:r>
                        <a:rPr lang="tr-TR" sz="1400" dirty="0" err="1">
                          <a:latin typeface="Comic Sans MS" pitchFamily="66" charset="0"/>
                        </a:rPr>
                        <a:t>dL</a:t>
                      </a:r>
                      <a:endParaRPr lang="tr-TR" sz="1400" dirty="0"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itchFamily="66" charset="0"/>
                        </a:rPr>
                        <a:t>Kadın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400" dirty="0">
                          <a:latin typeface="Comic Sans MS" pitchFamily="66" charset="0"/>
                        </a:rPr>
                        <a:t>       </a:t>
                      </a:r>
                      <a:r>
                        <a:rPr lang="tr-TR" sz="1400" dirty="0" err="1">
                          <a:latin typeface="Comic Sans MS" pitchFamily="66" charset="0"/>
                        </a:rPr>
                        <a:t>Hb</a:t>
                      </a:r>
                      <a:r>
                        <a:rPr lang="tr-TR" sz="1400" dirty="0">
                          <a:latin typeface="Comic Sans MS" pitchFamily="66" charset="0"/>
                        </a:rPr>
                        <a:t>&lt;12.0 g/</a:t>
                      </a:r>
                      <a:r>
                        <a:rPr lang="tr-TR" sz="1400" dirty="0" err="1">
                          <a:latin typeface="Comic Sans MS" pitchFamily="66" charset="0"/>
                        </a:rPr>
                        <a:t>dL</a:t>
                      </a:r>
                      <a:endParaRPr lang="tr-TR" sz="1400" dirty="0"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yagram"/>
          <p:cNvGraphicFramePr/>
          <p:nvPr/>
        </p:nvGraphicFramePr>
        <p:xfrm>
          <a:off x="357158" y="142852"/>
          <a:ext cx="8429684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Dikdörtgen"/>
          <p:cNvSpPr/>
          <p:nvPr/>
        </p:nvSpPr>
        <p:spPr>
          <a:xfrm>
            <a:off x="3571868" y="6143644"/>
            <a:ext cx="85725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2" descr="C:\Users\CAN AKDOĞAN\Desktop\mikrositik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86182" y="6143644"/>
            <a:ext cx="571500" cy="479425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3714744" y="5286388"/>
            <a:ext cx="78581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Picture 3" descr="C:\Users\CAN AKDOĞAN\Desktop\normositik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5286388"/>
            <a:ext cx="663575" cy="593725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3571868" y="4357694"/>
            <a:ext cx="107157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8" name="Picture 4" descr="C:\Users\CAN AKDOĞAN\Desktop\makrositik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4286256"/>
            <a:ext cx="892175" cy="808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yagram"/>
          <p:cNvGraphicFramePr/>
          <p:nvPr/>
        </p:nvGraphicFramePr>
        <p:xfrm>
          <a:off x="500034" y="428604"/>
          <a:ext cx="814393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3050"/>
              </p:ext>
            </p:extLst>
          </p:nvPr>
        </p:nvGraphicFramePr>
        <p:xfrm>
          <a:off x="1524000" y="1397000"/>
          <a:ext cx="60960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354463"/>
              </p:ext>
            </p:extLst>
          </p:nvPr>
        </p:nvGraphicFramePr>
        <p:xfrm>
          <a:off x="1524000" y="1397000"/>
          <a:ext cx="60960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3" descr="C:\Users\CAN AKDOĞAN\Desktop\platel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143248"/>
            <a:ext cx="2400320" cy="240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623141"/>
              </p:ext>
            </p:extLst>
          </p:nvPr>
        </p:nvGraphicFramePr>
        <p:xfrm>
          <a:off x="1524000" y="1397000"/>
          <a:ext cx="60960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3" descr="C:\Users\CAN AKDOĞAN\Desktop\platel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071810"/>
            <a:ext cx="2400320" cy="2400320"/>
          </a:xfrm>
          <a:prstGeom prst="rect">
            <a:avLst/>
          </a:prstGeom>
          <a:noFill/>
        </p:spPr>
      </p:pic>
      <p:pic>
        <p:nvPicPr>
          <p:cNvPr id="5" name="Picture 7" descr="C:\Users\CAN AKDOĞAN\Desktop\meg 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86124"/>
            <a:ext cx="1554163" cy="192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623141"/>
              </p:ext>
            </p:extLst>
          </p:nvPr>
        </p:nvGraphicFramePr>
        <p:xfrm>
          <a:off x="1524000" y="1397000"/>
          <a:ext cx="60960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3" descr="C:\Users\CAN AKDOĞAN\Desktop\platel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071810"/>
            <a:ext cx="2400320" cy="2400320"/>
          </a:xfrm>
          <a:prstGeom prst="rect">
            <a:avLst/>
          </a:prstGeom>
          <a:noFill/>
        </p:spPr>
      </p:pic>
      <p:pic>
        <p:nvPicPr>
          <p:cNvPr id="5" name="Picture 7" descr="C:\Users\CAN AKDOĞAN\Desktop\meg 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86124"/>
            <a:ext cx="1554163" cy="1920875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714348" y="4714884"/>
            <a:ext cx="3357586" cy="71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tx1"/>
                </a:solidFill>
                <a:latin typeface="Comic Sans MS" pitchFamily="66" charset="0"/>
              </a:rPr>
              <a:t>150-450.000</a:t>
            </a:r>
            <a:r>
              <a:rPr lang="tr-TR" kern="0" dirty="0">
                <a:solidFill>
                  <a:srgbClr val="000000"/>
                </a:solidFill>
                <a:latin typeface="Comic Sans MS" pitchFamily="66" charset="0"/>
              </a:rPr>
              <a:t>/µl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530278"/>
              </p:ext>
            </p:extLst>
          </p:nvPr>
        </p:nvGraphicFramePr>
        <p:xfrm>
          <a:off x="1475656" y="764704"/>
          <a:ext cx="6096000" cy="546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7.6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3.40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3.19   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.254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.147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45.3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8.18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42.4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3.38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0.761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4.54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13.1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37.8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83.2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28.8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34.6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13.6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289.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5.81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.168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latin typeface="Comic Sans MS" pitchFamily="66" charset="0"/>
                        </a:rPr>
                        <a:t>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M/µ</a:t>
                      </a: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g/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g/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K</a:t>
                      </a: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10(OSD)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4.6-10.2)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838811"/>
              </p:ext>
            </p:extLst>
          </p:nvPr>
        </p:nvGraphicFramePr>
        <p:xfrm>
          <a:off x="1524000" y="1397000"/>
          <a:ext cx="60960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3" descr="C:\Users\CAN AKDOĞAN\Desktop\platel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071810"/>
            <a:ext cx="2400320" cy="2400320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642910" y="3000372"/>
            <a:ext cx="4000528" cy="25717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Trombositoz</a:t>
            </a:r>
            <a:endParaRPr lang="tr-TR" sz="1200" dirty="0">
              <a:latin typeface="Comic Sans MS" pitchFamily="66" charset="0"/>
            </a:endParaRPr>
          </a:p>
          <a:p>
            <a:r>
              <a:rPr lang="tr-TR" sz="1200" dirty="0">
                <a:latin typeface="Comic Sans MS" pitchFamily="66" charset="0"/>
              </a:rPr>
              <a:t>  </a:t>
            </a:r>
            <a:r>
              <a:rPr lang="tr-TR" sz="1200" kern="0" dirty="0" err="1">
                <a:solidFill>
                  <a:srgbClr val="000000"/>
                </a:solidFill>
                <a:latin typeface="Comic Sans MS" pitchFamily="66" charset="0"/>
              </a:rPr>
              <a:t>Trombosit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&gt;450.000/µl</a:t>
            </a:r>
          </a:p>
          <a:p>
            <a:endParaRPr lang="tr-TR" sz="1200" kern="0" dirty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  </a:t>
            </a:r>
            <a:r>
              <a:rPr lang="tr-TR" sz="1200" kern="0" dirty="0" err="1">
                <a:solidFill>
                  <a:srgbClr val="000000"/>
                </a:solidFill>
                <a:latin typeface="Comic Sans MS" pitchFamily="66" charset="0"/>
              </a:rPr>
              <a:t>Trombositoz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tr-TR" sz="1200" i="1" kern="0" dirty="0">
                <a:solidFill>
                  <a:srgbClr val="FF0000"/>
                </a:solidFill>
                <a:latin typeface="Comic Sans MS" pitchFamily="66" charset="0"/>
              </a:rPr>
              <a:t>reaktif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mi yoksa altta yatan hematolojik bir hastalığın </a:t>
            </a:r>
            <a:r>
              <a:rPr lang="tr-TR" sz="1200" i="1" kern="0" dirty="0">
                <a:solidFill>
                  <a:srgbClr val="FF0000"/>
                </a:solidFill>
                <a:latin typeface="Comic Sans MS" pitchFamily="66" charset="0"/>
              </a:rPr>
              <a:t>(otonom)  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varlığına dair bir ön bulgu mudur?</a:t>
            </a:r>
          </a:p>
          <a:p>
            <a:pPr marL="469900" lvl="0" indent="-46990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endParaRPr lang="tr-TR" sz="1200" kern="0" dirty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Trombositopeni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tr-TR" sz="1200" kern="0" dirty="0" err="1">
                <a:solidFill>
                  <a:srgbClr val="000000"/>
                </a:solidFill>
                <a:latin typeface="Comic Sans MS" pitchFamily="66" charset="0"/>
              </a:rPr>
              <a:t>Trombosit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&lt;150.000/µl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838811"/>
              </p:ext>
            </p:extLst>
          </p:nvPr>
        </p:nvGraphicFramePr>
        <p:xfrm>
          <a:off x="1524000" y="1397000"/>
          <a:ext cx="609600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2 Dikdörtgen"/>
          <p:cNvSpPr/>
          <p:nvPr/>
        </p:nvSpPr>
        <p:spPr>
          <a:xfrm>
            <a:off x="1571604" y="1928802"/>
            <a:ext cx="5572164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Picture 3" descr="C:\Users\CAN AKDOĞAN\Desktop\platele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071810"/>
            <a:ext cx="2400320" cy="2400320"/>
          </a:xfrm>
          <a:prstGeom prst="rect">
            <a:avLst/>
          </a:prstGeom>
          <a:noFill/>
        </p:spPr>
      </p:pic>
      <p:sp>
        <p:nvSpPr>
          <p:cNvPr id="7" name="6 Dikdörtgen"/>
          <p:cNvSpPr/>
          <p:nvPr/>
        </p:nvSpPr>
        <p:spPr>
          <a:xfrm>
            <a:off x="642910" y="3000372"/>
            <a:ext cx="4000528" cy="25717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Trombositoz</a:t>
            </a:r>
            <a:endParaRPr lang="tr-TR" sz="1200" dirty="0">
              <a:latin typeface="Comic Sans MS" pitchFamily="66" charset="0"/>
            </a:endParaRPr>
          </a:p>
          <a:p>
            <a:r>
              <a:rPr lang="tr-TR" sz="1200" dirty="0">
                <a:latin typeface="Comic Sans MS" pitchFamily="66" charset="0"/>
              </a:rPr>
              <a:t>  </a:t>
            </a:r>
            <a:r>
              <a:rPr lang="tr-TR" sz="1200" kern="0" dirty="0" err="1">
                <a:solidFill>
                  <a:srgbClr val="000000"/>
                </a:solidFill>
                <a:latin typeface="Comic Sans MS" pitchFamily="66" charset="0"/>
              </a:rPr>
              <a:t>Trombosit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&gt;450.000/µl</a:t>
            </a:r>
          </a:p>
          <a:p>
            <a:endParaRPr lang="tr-TR" sz="1200" kern="0" dirty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  </a:t>
            </a:r>
            <a:r>
              <a:rPr lang="tr-TR" sz="1200" kern="0" dirty="0" err="1">
                <a:solidFill>
                  <a:srgbClr val="000000"/>
                </a:solidFill>
                <a:latin typeface="Comic Sans MS" pitchFamily="66" charset="0"/>
              </a:rPr>
              <a:t>Trombositoz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tr-TR" sz="1200" i="1" kern="0" dirty="0">
                <a:solidFill>
                  <a:srgbClr val="FF0000"/>
                </a:solidFill>
                <a:latin typeface="Comic Sans MS" pitchFamily="66" charset="0"/>
              </a:rPr>
              <a:t>reaktif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mi yoksa altta yatan hematolojik bir hastalığın </a:t>
            </a:r>
            <a:r>
              <a:rPr lang="tr-TR" sz="1200" i="1" kern="0" dirty="0">
                <a:solidFill>
                  <a:srgbClr val="FF0000"/>
                </a:solidFill>
                <a:latin typeface="Comic Sans MS" pitchFamily="66" charset="0"/>
              </a:rPr>
              <a:t>(otonom)  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varlığına dair bir ön bulgu mudur?</a:t>
            </a:r>
          </a:p>
          <a:p>
            <a:pPr marL="469900" lvl="0" indent="-469900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</a:pPr>
            <a:endParaRPr lang="tr-TR" sz="1200" kern="0" dirty="0">
              <a:solidFill>
                <a:srgbClr val="000000"/>
              </a:solidFill>
              <a:latin typeface="Comic Sans MS" pitchFamily="66" charset="0"/>
            </a:endParaRPr>
          </a:p>
          <a:p>
            <a:r>
              <a:rPr lang="tr-TR" dirty="0" err="1">
                <a:solidFill>
                  <a:schemeClr val="tx1"/>
                </a:solidFill>
                <a:latin typeface="Comic Sans MS" pitchFamily="66" charset="0"/>
              </a:rPr>
              <a:t>Trombositopeni</a:t>
            </a:r>
            <a:endParaRPr lang="tr-TR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tr-TR" sz="1200" kern="0" dirty="0" err="1">
                <a:solidFill>
                  <a:srgbClr val="000000"/>
                </a:solidFill>
                <a:latin typeface="Comic Sans MS" pitchFamily="66" charset="0"/>
              </a:rPr>
              <a:t>Trombosit</a:t>
            </a:r>
            <a:r>
              <a:rPr lang="tr-TR" sz="1200" kern="0" dirty="0">
                <a:solidFill>
                  <a:srgbClr val="000000"/>
                </a:solidFill>
                <a:latin typeface="Comic Sans MS" pitchFamily="66" charset="0"/>
              </a:rPr>
              <a:t> &lt;150.000/µl</a:t>
            </a:r>
            <a:endParaRPr lang="tr-TR" sz="1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2428860" y="4643446"/>
            <a:ext cx="4572032" cy="1285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1400" b="1" dirty="0">
                <a:solidFill>
                  <a:srgbClr val="FF0000"/>
                </a:solidFill>
                <a:latin typeface="Comic Sans MS" pitchFamily="66" charset="0"/>
              </a:rPr>
              <a:t>!! </a:t>
            </a:r>
            <a:r>
              <a:rPr lang="tr-TR" sz="1200" dirty="0" err="1">
                <a:latin typeface="Comic Sans MS" pitchFamily="66" charset="0"/>
              </a:rPr>
              <a:t>Trombositlerin</a:t>
            </a:r>
            <a:r>
              <a:rPr lang="tr-TR" sz="1200" dirty="0">
                <a:latin typeface="Comic Sans MS" pitchFamily="66" charset="0"/>
              </a:rPr>
              <a:t> kümeleşmesi, lökositlere yapışması ve dev </a:t>
            </a:r>
            <a:r>
              <a:rPr lang="tr-TR" sz="1200" dirty="0" err="1">
                <a:latin typeface="Comic Sans MS" pitchFamily="66" charset="0"/>
              </a:rPr>
              <a:t>trombosit</a:t>
            </a:r>
            <a:r>
              <a:rPr lang="tr-TR" sz="1200" dirty="0">
                <a:latin typeface="Comic Sans MS" pitchFamily="66" charset="0"/>
              </a:rPr>
              <a:t> varlığında </a:t>
            </a:r>
            <a:r>
              <a:rPr lang="tr-TR" sz="1200" i="1" dirty="0">
                <a:latin typeface="Comic Sans MS" pitchFamily="66" charset="0"/>
              </a:rPr>
              <a:t>yanlış düşük </a:t>
            </a:r>
            <a:r>
              <a:rPr lang="tr-TR" sz="1200" dirty="0">
                <a:latin typeface="Comic Sans MS" pitchFamily="66" charset="0"/>
              </a:rPr>
              <a:t>çıkabilir.</a:t>
            </a:r>
          </a:p>
          <a:p>
            <a:pPr algn="ctr"/>
            <a:r>
              <a:rPr lang="tr-TR" sz="1400" b="1" dirty="0">
                <a:solidFill>
                  <a:srgbClr val="FF0000"/>
                </a:solidFill>
                <a:latin typeface="Comic Sans MS" pitchFamily="66" charset="0"/>
              </a:rPr>
              <a:t>!! </a:t>
            </a:r>
            <a:r>
              <a:rPr lang="tr-TR" sz="1200" dirty="0">
                <a:latin typeface="Comic Sans MS" pitchFamily="66" charset="0"/>
              </a:rPr>
              <a:t>Eritrosit ve beyaz kan hücrelerinin fragmanları da </a:t>
            </a:r>
            <a:r>
              <a:rPr lang="tr-TR" sz="1200" i="1" dirty="0">
                <a:latin typeface="Comic Sans MS" pitchFamily="66" charset="0"/>
              </a:rPr>
              <a:t>yanlış yüksek</a:t>
            </a:r>
            <a:r>
              <a:rPr lang="tr-TR" sz="1200" dirty="0">
                <a:latin typeface="Comic Sans MS" pitchFamily="66" charset="0"/>
              </a:rPr>
              <a:t> çıkmasına neden olur.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8 Başlık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1216025"/>
          </a:xfrm>
        </p:spPr>
        <p:txBody>
          <a:bodyPr>
            <a:normAutofit/>
          </a:bodyPr>
          <a:lstStyle/>
          <a:p>
            <a:r>
              <a:rPr lang="tr-TR" sz="2800" dirty="0">
                <a:latin typeface="Comic Sans MS" pitchFamily="66" charset="0"/>
              </a:rPr>
              <a:t>Reaktif </a:t>
            </a:r>
            <a:r>
              <a:rPr lang="tr-TR" sz="2800" dirty="0" err="1">
                <a:latin typeface="Comic Sans MS" pitchFamily="66" charset="0"/>
              </a:rPr>
              <a:t>trombositoz</a:t>
            </a:r>
            <a:r>
              <a:rPr lang="tr-TR" sz="2800" dirty="0">
                <a:latin typeface="Comic Sans MS" pitchFamily="66" charset="0"/>
              </a:rPr>
              <a:t> nedenleri</a:t>
            </a:r>
          </a:p>
        </p:txBody>
      </p:sp>
      <p:sp>
        <p:nvSpPr>
          <p:cNvPr id="44035" name="9 İçerik Yer Tutucusu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419600" cy="431484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tr-TR" sz="1400" dirty="0" err="1">
                <a:solidFill>
                  <a:srgbClr val="FF0000"/>
                </a:solidFill>
                <a:latin typeface="Comic Sans MS" pitchFamily="66" charset="0"/>
              </a:rPr>
              <a:t>Nonmalign</a:t>
            </a:r>
            <a:r>
              <a:rPr lang="tr-TR" sz="1400" dirty="0">
                <a:solidFill>
                  <a:srgbClr val="FF0000"/>
                </a:solidFill>
                <a:latin typeface="Comic Sans MS" pitchFamily="66" charset="0"/>
              </a:rPr>
              <a:t> hematolojik durumlar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Akut kan kaybı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Akut </a:t>
            </a:r>
            <a:r>
              <a:rPr lang="tr-TR" sz="1400" dirty="0" err="1">
                <a:latin typeface="Comic Sans MS" pitchFamily="66" charset="0"/>
              </a:rPr>
              <a:t>hemolitik</a:t>
            </a:r>
            <a:r>
              <a:rPr lang="tr-TR" sz="1400" dirty="0">
                <a:latin typeface="Comic Sans MS" pitchFamily="66" charset="0"/>
              </a:rPr>
              <a:t> anemi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Demir eksikliği anemisi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İTP tedavisi sonrası </a:t>
            </a:r>
            <a:r>
              <a:rPr lang="tr-TR" sz="1400" dirty="0" err="1">
                <a:latin typeface="Comic Sans MS" pitchFamily="66" charset="0"/>
              </a:rPr>
              <a:t>rebound</a:t>
            </a:r>
            <a:r>
              <a:rPr lang="tr-TR" sz="1400" dirty="0">
                <a:latin typeface="Comic Sans MS" pitchFamily="66" charset="0"/>
              </a:rPr>
              <a:t> etki</a:t>
            </a:r>
          </a:p>
          <a:p>
            <a:r>
              <a:rPr lang="tr-TR" sz="1400" dirty="0" err="1">
                <a:solidFill>
                  <a:srgbClr val="FF0000"/>
                </a:solidFill>
                <a:latin typeface="Comic Sans MS" pitchFamily="66" charset="0"/>
              </a:rPr>
              <a:t>Malign</a:t>
            </a:r>
            <a:r>
              <a:rPr lang="tr-TR" sz="1400" dirty="0">
                <a:solidFill>
                  <a:srgbClr val="FF0000"/>
                </a:solidFill>
                <a:latin typeface="Comic Sans MS" pitchFamily="66" charset="0"/>
              </a:rPr>
              <a:t> durumlar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</a:t>
            </a:r>
            <a:r>
              <a:rPr lang="tr-TR" sz="1400" dirty="0" err="1">
                <a:latin typeface="Comic Sans MS" pitchFamily="66" charset="0"/>
              </a:rPr>
              <a:t>Metastatik</a:t>
            </a:r>
            <a:r>
              <a:rPr lang="tr-TR" sz="1400" dirty="0">
                <a:latin typeface="Comic Sans MS" pitchFamily="66" charset="0"/>
              </a:rPr>
              <a:t> kanser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</a:t>
            </a:r>
            <a:r>
              <a:rPr lang="tr-TR" sz="1400" dirty="0" err="1">
                <a:latin typeface="Comic Sans MS" pitchFamily="66" charset="0"/>
              </a:rPr>
              <a:t>Lenfoma</a:t>
            </a:r>
            <a:endParaRPr lang="tr-TR" sz="14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</a:t>
            </a:r>
            <a:r>
              <a:rPr lang="tr-TR" sz="1400" dirty="0" err="1">
                <a:latin typeface="Comic Sans MS" pitchFamily="66" charset="0"/>
              </a:rPr>
              <a:t>Myelosüpresif</a:t>
            </a:r>
            <a:r>
              <a:rPr lang="tr-TR" sz="1400" dirty="0">
                <a:latin typeface="Comic Sans MS" pitchFamily="66" charset="0"/>
              </a:rPr>
              <a:t> tedavi sonrası </a:t>
            </a:r>
            <a:r>
              <a:rPr lang="tr-TR" sz="1400" dirty="0" err="1">
                <a:latin typeface="Comic Sans MS" pitchFamily="66" charset="0"/>
              </a:rPr>
              <a:t>rebound</a:t>
            </a:r>
            <a:r>
              <a:rPr lang="tr-TR" sz="1400" dirty="0">
                <a:latin typeface="Comic Sans MS" pitchFamily="66" charset="0"/>
              </a:rPr>
              <a:t> etki</a:t>
            </a:r>
          </a:p>
          <a:p>
            <a:r>
              <a:rPr lang="tr-TR" sz="1400" dirty="0">
                <a:solidFill>
                  <a:srgbClr val="FF0000"/>
                </a:solidFill>
                <a:latin typeface="Comic Sans MS" pitchFamily="66" charset="0"/>
              </a:rPr>
              <a:t>Akut ve Kronik </a:t>
            </a:r>
            <a:r>
              <a:rPr lang="tr-TR" sz="1400" dirty="0" err="1">
                <a:solidFill>
                  <a:srgbClr val="FF0000"/>
                </a:solidFill>
                <a:latin typeface="Comic Sans MS" pitchFamily="66" charset="0"/>
              </a:rPr>
              <a:t>inflamatuar</a:t>
            </a:r>
            <a:r>
              <a:rPr lang="tr-TR" sz="1400" dirty="0">
                <a:solidFill>
                  <a:srgbClr val="FF0000"/>
                </a:solidFill>
                <a:latin typeface="Comic Sans MS" pitchFamily="66" charset="0"/>
              </a:rPr>
              <a:t> durumlar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</a:t>
            </a:r>
            <a:r>
              <a:rPr lang="tr-TR" sz="1400" dirty="0" err="1">
                <a:latin typeface="Comic Sans MS" pitchFamily="66" charset="0"/>
              </a:rPr>
              <a:t>Romatolojik</a:t>
            </a:r>
            <a:r>
              <a:rPr lang="tr-TR" sz="1400" dirty="0">
                <a:latin typeface="Comic Sans MS" pitchFamily="66" charset="0"/>
              </a:rPr>
              <a:t> hastalıklar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</a:t>
            </a:r>
            <a:r>
              <a:rPr lang="tr-TR" sz="1400" dirty="0" err="1">
                <a:latin typeface="Comic Sans MS" pitchFamily="66" charset="0"/>
              </a:rPr>
              <a:t>İnflamatuar</a:t>
            </a:r>
            <a:r>
              <a:rPr lang="tr-TR" sz="1400" dirty="0">
                <a:latin typeface="Comic Sans MS" pitchFamily="66" charset="0"/>
              </a:rPr>
              <a:t> barsak hastalıkları</a:t>
            </a:r>
          </a:p>
          <a:p>
            <a:r>
              <a:rPr lang="tr-TR" sz="1400" dirty="0">
                <a:latin typeface="Comic Sans MS" pitchFamily="66" charset="0"/>
              </a:rPr>
              <a:t> </a:t>
            </a:r>
            <a:r>
              <a:rPr lang="tr-TR" sz="1400" dirty="0">
                <a:solidFill>
                  <a:srgbClr val="FF0000"/>
                </a:solidFill>
                <a:latin typeface="Comic Sans MS" pitchFamily="66" charset="0"/>
              </a:rPr>
              <a:t>Enfeksiyonlar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Kronik enfeksiyonlar</a:t>
            </a:r>
          </a:p>
          <a:p>
            <a:pPr>
              <a:buFont typeface="Wingdings" pitchFamily="2" charset="2"/>
              <a:buNone/>
            </a:pPr>
            <a:r>
              <a:rPr lang="tr-TR" sz="1400" dirty="0">
                <a:latin typeface="Comic Sans MS" pitchFamily="66" charset="0"/>
              </a:rPr>
              <a:t>          Tüberküloz         </a:t>
            </a:r>
          </a:p>
        </p:txBody>
      </p:sp>
      <p:sp>
        <p:nvSpPr>
          <p:cNvPr id="44036" name="10 İçerik Yer Tutucusu"/>
          <p:cNvSpPr>
            <a:spLocks noGrp="1"/>
          </p:cNvSpPr>
          <p:nvPr>
            <p:ph sz="half" idx="2"/>
          </p:nvPr>
        </p:nvSpPr>
        <p:spPr>
          <a:xfrm>
            <a:off x="4876800" y="1828800"/>
            <a:ext cx="3924300" cy="431484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Doku hasarı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Termal yanıklar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</a:t>
            </a:r>
            <a:r>
              <a:rPr lang="tr-TR" sz="1200" dirty="0" err="1">
                <a:latin typeface="Comic Sans MS" pitchFamily="66" charset="0"/>
              </a:rPr>
              <a:t>Myokard</a:t>
            </a:r>
            <a:r>
              <a:rPr lang="tr-TR" sz="1200" dirty="0">
                <a:latin typeface="Comic Sans MS" pitchFamily="66" charset="0"/>
              </a:rPr>
              <a:t> </a:t>
            </a:r>
            <a:r>
              <a:rPr lang="tr-TR" sz="1200" dirty="0" err="1">
                <a:latin typeface="Comic Sans MS" pitchFamily="66" charset="0"/>
              </a:rPr>
              <a:t>infarktüsü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Ciddi travma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Akut </a:t>
            </a:r>
            <a:r>
              <a:rPr lang="tr-TR" sz="1200" dirty="0" err="1">
                <a:latin typeface="Comic Sans MS" pitchFamily="66" charset="0"/>
              </a:rPr>
              <a:t>pankreatit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Cerrahi sonrası, özellikle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</a:t>
            </a:r>
            <a:r>
              <a:rPr lang="tr-TR" sz="1200" dirty="0" err="1">
                <a:latin typeface="Comic Sans MS" pitchFamily="66" charset="0"/>
              </a:rPr>
              <a:t>splenektomi</a:t>
            </a:r>
            <a:r>
              <a:rPr lang="tr-TR" sz="1200" dirty="0">
                <a:latin typeface="Comic Sans MS" pitchFamily="66" charset="0"/>
              </a:rPr>
              <a:t> sonrası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Koroner </a:t>
            </a:r>
            <a:r>
              <a:rPr lang="tr-TR" sz="1200" dirty="0" err="1">
                <a:latin typeface="Comic Sans MS" pitchFamily="66" charset="0"/>
              </a:rPr>
              <a:t>by</a:t>
            </a:r>
            <a:r>
              <a:rPr lang="tr-TR" sz="1200" dirty="0">
                <a:latin typeface="Comic Sans MS" pitchFamily="66" charset="0"/>
              </a:rPr>
              <a:t>-</a:t>
            </a:r>
            <a:r>
              <a:rPr lang="tr-TR" sz="1200" dirty="0" err="1">
                <a:latin typeface="Comic Sans MS" pitchFamily="66" charset="0"/>
              </a:rPr>
              <a:t>pass</a:t>
            </a:r>
            <a:r>
              <a:rPr lang="tr-TR" sz="1200" dirty="0">
                <a:latin typeface="Comic Sans MS" pitchFamily="66" charset="0"/>
              </a:rPr>
              <a:t> operasyonu</a:t>
            </a:r>
          </a:p>
          <a:p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Egzersiz</a:t>
            </a:r>
          </a:p>
          <a:p>
            <a:r>
              <a:rPr lang="tr-TR" sz="1200" dirty="0" err="1">
                <a:solidFill>
                  <a:srgbClr val="FF0000"/>
                </a:solidFill>
                <a:latin typeface="Comic Sans MS" pitchFamily="66" charset="0"/>
              </a:rPr>
              <a:t>Allerjik</a:t>
            </a:r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 reaksiyonlar</a:t>
            </a:r>
          </a:p>
          <a:p>
            <a:r>
              <a:rPr lang="tr-TR" sz="1200" dirty="0">
                <a:solidFill>
                  <a:srgbClr val="FF0000"/>
                </a:solidFill>
                <a:latin typeface="Comic Sans MS" pitchFamily="66" charset="0"/>
              </a:rPr>
              <a:t>İlaçlar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</a:t>
            </a:r>
            <a:r>
              <a:rPr lang="tr-TR" sz="1200" dirty="0" err="1">
                <a:latin typeface="Comic Sans MS" pitchFamily="66" charset="0"/>
              </a:rPr>
              <a:t>Vincristin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Epinefrin</a:t>
            </a:r>
          </a:p>
          <a:p>
            <a:pPr>
              <a:buFont typeface="Wingdings" pitchFamily="2" charset="2"/>
              <a:buNone/>
            </a:pPr>
            <a:r>
              <a:rPr lang="tr-TR" sz="1200" dirty="0">
                <a:latin typeface="Comic Sans MS" pitchFamily="66" charset="0"/>
              </a:rPr>
              <a:t>          </a:t>
            </a:r>
            <a:r>
              <a:rPr lang="tr-TR" sz="1200" dirty="0" err="1">
                <a:latin typeface="Comic Sans MS" pitchFamily="66" charset="0"/>
              </a:rPr>
              <a:t>Glukokortikoidler</a:t>
            </a:r>
            <a:endParaRPr lang="tr-TR" sz="12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tr-TR" sz="1600" dirty="0"/>
          </a:p>
        </p:txBody>
      </p:sp>
      <p:sp>
        <p:nvSpPr>
          <p:cNvPr id="44037" name="5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3E8E1F-8166-4856-9C54-4E3D92F5B123}" type="slidenum">
              <a:rPr lang="tr-TR" smtClean="0"/>
              <a:pPr/>
              <a:t>72</a:t>
            </a:fld>
            <a:endParaRPr lang="tr-TR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6 Başlık"/>
          <p:cNvSpPr>
            <a:spLocks noGrp="1"/>
          </p:cNvSpPr>
          <p:nvPr>
            <p:ph type="title"/>
          </p:nvPr>
        </p:nvSpPr>
        <p:spPr>
          <a:xfrm>
            <a:off x="381000" y="304800"/>
            <a:ext cx="8194675" cy="1216025"/>
          </a:xfrm>
        </p:spPr>
        <p:txBody>
          <a:bodyPr>
            <a:normAutofit/>
          </a:bodyPr>
          <a:lstStyle/>
          <a:p>
            <a:r>
              <a:rPr lang="tr-TR" sz="2800" dirty="0">
                <a:latin typeface="Comic Sans MS" pitchFamily="66" charset="0"/>
              </a:rPr>
              <a:t>Otonom (</a:t>
            </a:r>
            <a:r>
              <a:rPr lang="tr-TR" sz="2800" dirty="0" err="1">
                <a:latin typeface="Comic Sans MS" pitchFamily="66" charset="0"/>
              </a:rPr>
              <a:t>klonal</a:t>
            </a:r>
            <a:r>
              <a:rPr lang="tr-TR" sz="2800" dirty="0">
                <a:latin typeface="Comic Sans MS" pitchFamily="66" charset="0"/>
              </a:rPr>
              <a:t>) </a:t>
            </a:r>
            <a:r>
              <a:rPr lang="tr-TR" sz="2800" dirty="0" err="1">
                <a:latin typeface="Comic Sans MS" pitchFamily="66" charset="0"/>
              </a:rPr>
              <a:t>trombositoz</a:t>
            </a:r>
            <a:r>
              <a:rPr lang="tr-TR" sz="2800" dirty="0">
                <a:latin typeface="Comic Sans MS" pitchFamily="66" charset="0"/>
              </a:rPr>
              <a:t> nedenleri</a:t>
            </a:r>
          </a:p>
        </p:txBody>
      </p:sp>
      <p:sp>
        <p:nvSpPr>
          <p:cNvPr id="46083" name="7 İçerik Yer Tutucusu"/>
          <p:cNvSpPr>
            <a:spLocks noGrp="1"/>
          </p:cNvSpPr>
          <p:nvPr>
            <p:ph idx="1"/>
          </p:nvPr>
        </p:nvSpPr>
        <p:spPr>
          <a:xfrm>
            <a:off x="304800" y="1676400"/>
            <a:ext cx="8686800" cy="4572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endParaRPr lang="tr-TR" sz="24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Kronik </a:t>
            </a: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myeloid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lösemi               </a:t>
            </a:r>
            <a:r>
              <a:rPr lang="tr-TR" sz="1600" dirty="0" err="1">
                <a:latin typeface="Comic Sans MS" pitchFamily="66" charset="0"/>
              </a:rPr>
              <a:t>Splenomegali</a:t>
            </a:r>
            <a:r>
              <a:rPr lang="tr-TR" sz="1600" dirty="0">
                <a:latin typeface="Comic Sans MS" pitchFamily="66" charset="0"/>
              </a:rPr>
              <a:t>, </a:t>
            </a:r>
            <a:r>
              <a:rPr lang="tr-TR" sz="1600" dirty="0" err="1">
                <a:latin typeface="Comic Sans MS" pitchFamily="66" charset="0"/>
              </a:rPr>
              <a:t>periferik</a:t>
            </a:r>
            <a:r>
              <a:rPr lang="tr-TR" sz="1600" dirty="0">
                <a:latin typeface="Comic Sans MS" pitchFamily="66" charset="0"/>
              </a:rPr>
              <a:t> yayma bulguları, LAP skoru düşüklüğü, </a:t>
            </a:r>
          </a:p>
          <a:p>
            <a:pPr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                                        </a:t>
            </a:r>
            <a:r>
              <a:rPr lang="tr-TR" sz="1600" dirty="0" err="1">
                <a:latin typeface="Comic Sans MS" pitchFamily="66" charset="0"/>
              </a:rPr>
              <a:t>Ph</a:t>
            </a:r>
            <a:r>
              <a:rPr lang="tr-TR" sz="1600" dirty="0">
                <a:latin typeface="Comic Sans MS" pitchFamily="66" charset="0"/>
              </a:rPr>
              <a:t> kromozom pozitifliği</a:t>
            </a:r>
          </a:p>
          <a:p>
            <a:pPr>
              <a:buFont typeface="Wingdings" pitchFamily="2" charset="2"/>
              <a:buNone/>
            </a:pPr>
            <a:endParaRPr lang="tr-TR" sz="16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Polisitemia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vera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                       </a:t>
            </a:r>
            <a:r>
              <a:rPr lang="tr-TR" sz="1600" dirty="0">
                <a:latin typeface="Comic Sans MS" pitchFamily="66" charset="0"/>
              </a:rPr>
              <a:t>Eritrosit kitlesinde artış, </a:t>
            </a:r>
            <a:r>
              <a:rPr lang="tr-TR" sz="1600" dirty="0" err="1">
                <a:latin typeface="Comic Sans MS" pitchFamily="66" charset="0"/>
              </a:rPr>
              <a:t>splenomegali</a:t>
            </a:r>
            <a:r>
              <a:rPr lang="tr-TR" sz="1600" dirty="0">
                <a:latin typeface="Comic Sans MS" pitchFamily="66" charset="0"/>
              </a:rPr>
              <a:t>, düşük EPO düzeyi,      </a:t>
            </a:r>
          </a:p>
          <a:p>
            <a:pPr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                                        normal 02 </a:t>
            </a:r>
            <a:r>
              <a:rPr lang="tr-TR" sz="1600" dirty="0" err="1">
                <a:latin typeface="Comic Sans MS" pitchFamily="66" charset="0"/>
              </a:rPr>
              <a:t>satürasyonu</a:t>
            </a:r>
            <a:r>
              <a:rPr lang="tr-TR" sz="1600" dirty="0">
                <a:latin typeface="Comic Sans MS" pitchFamily="66" charset="0"/>
              </a:rPr>
              <a:t>, JAK-2 pozitifliği</a:t>
            </a:r>
          </a:p>
          <a:p>
            <a:pPr>
              <a:buFont typeface="Wingdings" pitchFamily="2" charset="2"/>
              <a:buNone/>
            </a:pPr>
            <a:endParaRPr lang="tr-TR" sz="16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Primer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myelofibrozis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               </a:t>
            </a:r>
            <a:r>
              <a:rPr lang="tr-TR" sz="1600" dirty="0" err="1">
                <a:latin typeface="Comic Sans MS" pitchFamily="66" charset="0"/>
              </a:rPr>
              <a:t>Splenomegali</a:t>
            </a:r>
            <a:r>
              <a:rPr lang="tr-TR" sz="1600" dirty="0">
                <a:latin typeface="Comic Sans MS" pitchFamily="66" charset="0"/>
              </a:rPr>
              <a:t>, </a:t>
            </a:r>
            <a:r>
              <a:rPr lang="tr-TR" sz="1600" dirty="0" err="1">
                <a:latin typeface="Comic Sans MS" pitchFamily="66" charset="0"/>
              </a:rPr>
              <a:t>periferik</a:t>
            </a:r>
            <a:r>
              <a:rPr lang="tr-TR" sz="1600" dirty="0">
                <a:latin typeface="Comic Sans MS" pitchFamily="66" charset="0"/>
              </a:rPr>
              <a:t> yayma bulguları, kemik iliğinde </a:t>
            </a:r>
            <a:r>
              <a:rPr lang="tr-TR" sz="1600" dirty="0" err="1">
                <a:latin typeface="Comic Sans MS" pitchFamily="66" charset="0"/>
              </a:rPr>
              <a:t>fibrozis</a:t>
            </a:r>
            <a:endParaRPr lang="tr-TR" sz="16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tr-TR" sz="16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Esansiyel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trombositemi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            </a:t>
            </a:r>
            <a:r>
              <a:rPr lang="tr-TR" sz="1600" dirty="0">
                <a:latin typeface="Comic Sans MS" pitchFamily="66" charset="0"/>
              </a:rPr>
              <a:t>Reaktif ve diğer otonom </a:t>
            </a:r>
            <a:r>
              <a:rPr lang="tr-TR" sz="1600" dirty="0" err="1">
                <a:latin typeface="Comic Sans MS" pitchFamily="66" charset="0"/>
              </a:rPr>
              <a:t>trombositoz</a:t>
            </a:r>
            <a:r>
              <a:rPr lang="tr-TR" sz="1600" dirty="0">
                <a:latin typeface="Comic Sans MS" pitchFamily="66" charset="0"/>
              </a:rPr>
              <a:t> durumların ekarte </a:t>
            </a:r>
          </a:p>
          <a:p>
            <a:pPr>
              <a:buFont typeface="Wingdings" pitchFamily="2" charset="2"/>
              <a:buNone/>
            </a:pPr>
            <a:r>
              <a:rPr lang="tr-TR" sz="1600" dirty="0">
                <a:latin typeface="Comic Sans MS" pitchFamily="66" charset="0"/>
              </a:rPr>
              <a:t>                                                 edilmesi ile konur</a:t>
            </a:r>
          </a:p>
          <a:p>
            <a:pPr>
              <a:buFont typeface="Wingdings" pitchFamily="2" charset="2"/>
              <a:buNone/>
            </a:pPr>
            <a:endParaRPr lang="tr-TR" sz="1600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tr-TR" sz="1600" dirty="0" err="1">
                <a:solidFill>
                  <a:schemeClr val="accent2"/>
                </a:solidFill>
                <a:latin typeface="Comic Sans MS" pitchFamily="66" charset="0"/>
              </a:rPr>
              <a:t>Myelodisplastik</a:t>
            </a:r>
            <a:r>
              <a:rPr lang="tr-TR" sz="1600" dirty="0">
                <a:solidFill>
                  <a:schemeClr val="accent2"/>
                </a:solidFill>
                <a:latin typeface="Comic Sans MS" pitchFamily="66" charset="0"/>
              </a:rPr>
              <a:t> sendrom           </a:t>
            </a:r>
            <a:r>
              <a:rPr lang="tr-TR" sz="1600" dirty="0">
                <a:latin typeface="Comic Sans MS" pitchFamily="66" charset="0"/>
              </a:rPr>
              <a:t>Nadir, </a:t>
            </a:r>
            <a:r>
              <a:rPr lang="tr-TR" sz="1600" dirty="0" err="1">
                <a:latin typeface="Comic Sans MS" pitchFamily="66" charset="0"/>
              </a:rPr>
              <a:t>displazi</a:t>
            </a:r>
            <a:r>
              <a:rPr lang="tr-TR" sz="1600" dirty="0">
                <a:latin typeface="Comic Sans MS" pitchFamily="66" charset="0"/>
              </a:rPr>
              <a:t>, </a:t>
            </a:r>
            <a:r>
              <a:rPr lang="tr-TR" sz="1600" dirty="0" err="1">
                <a:latin typeface="Comic Sans MS" pitchFamily="66" charset="0"/>
              </a:rPr>
              <a:t>klonal</a:t>
            </a:r>
            <a:r>
              <a:rPr lang="tr-TR" sz="1600" dirty="0">
                <a:latin typeface="Comic Sans MS" pitchFamily="66" charset="0"/>
              </a:rPr>
              <a:t> </a:t>
            </a:r>
            <a:r>
              <a:rPr lang="tr-TR" sz="1600" dirty="0" err="1">
                <a:latin typeface="Comic Sans MS" pitchFamily="66" charset="0"/>
              </a:rPr>
              <a:t>kromozomal</a:t>
            </a:r>
            <a:r>
              <a:rPr lang="tr-TR" sz="1600" dirty="0">
                <a:latin typeface="Comic Sans MS" pitchFamily="66" charset="0"/>
              </a:rPr>
              <a:t> bozukluklar</a:t>
            </a:r>
          </a:p>
          <a:p>
            <a:pPr>
              <a:buFont typeface="Wingdings" pitchFamily="2" charset="2"/>
              <a:buNone/>
            </a:pPr>
            <a:endParaRPr lang="tr-TR" sz="1600" dirty="0"/>
          </a:p>
          <a:p>
            <a:pPr>
              <a:buFont typeface="Wingdings" pitchFamily="2" charset="2"/>
              <a:buNone/>
            </a:pPr>
            <a:r>
              <a:rPr lang="tr-TR" sz="1600" dirty="0"/>
              <a:t>                                           </a:t>
            </a:r>
          </a:p>
        </p:txBody>
      </p:sp>
      <p:sp>
        <p:nvSpPr>
          <p:cNvPr id="46084" name="5 Slayt Numarası Yer Tutucusu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CA6F82-34AD-49FA-BB59-86B75DBF9D3C}" type="slidenum">
              <a:rPr lang="tr-TR" smtClean="0"/>
              <a:pPr/>
              <a:t>73</a:t>
            </a:fld>
            <a:endParaRPr lang="tr-TR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"/>
            <a:ext cx="8243887" cy="785795"/>
          </a:xfrm>
        </p:spPr>
        <p:txBody>
          <a:bodyPr>
            <a:normAutofit/>
          </a:bodyPr>
          <a:lstStyle/>
          <a:p>
            <a:pPr algn="l"/>
            <a:r>
              <a:rPr lang="tr-TR" sz="2800" b="1" dirty="0" err="1">
                <a:solidFill>
                  <a:srgbClr val="990000"/>
                </a:solidFill>
                <a:latin typeface="Comic Sans MS" pitchFamily="66" charset="0"/>
              </a:rPr>
              <a:t>Trombositopeni</a:t>
            </a:r>
            <a:r>
              <a:rPr lang="tr-TR" sz="2800" b="1" dirty="0">
                <a:solidFill>
                  <a:srgbClr val="990000"/>
                </a:solidFill>
                <a:latin typeface="Comic Sans MS" pitchFamily="66" charset="0"/>
              </a:rPr>
              <a:t> Nedenleri</a:t>
            </a:r>
          </a:p>
        </p:txBody>
      </p:sp>
      <p:graphicFrame>
        <p:nvGraphicFramePr>
          <p:cNvPr id="35925" name="Group 85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600" cy="5616575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</a:rPr>
                        <a:t>1.Yapım azlığı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A.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Megakaryosit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hipoplazisi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Aplastik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Anemi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Myelofitizis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Radyasyon-Kemoterapi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B.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İnefektif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Trombopoez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MDS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Megaloblastik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anemi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C.Kalıtsal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Trombositopeniler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Wiskott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Aldrich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May-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Hegglin</a:t>
                      </a: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anomalisi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D.Diğer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   Siklik </a:t>
                      </a:r>
                      <a:r>
                        <a:rPr kumimoji="0" lang="tr-T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trombositopeni</a:t>
                      </a:r>
                      <a:endParaRPr kumimoji="0" lang="tr-TR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</a:rPr>
                        <a:t>3.Dağılım bozukluğu</a:t>
                      </a: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omic Sans MS" pitchFamily="66" charset="0"/>
                        </a:rPr>
                        <a:t>2.Yıkım artışı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A.İmmünolojik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ITP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İlaçlar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SLE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Lenfoproliferatif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hastalıklar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Enfeksiyonlar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Posttransfüzyon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purpura</a:t>
                      </a:r>
                      <a:endParaRPr kumimoji="0" lang="tr-T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B.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Nonimmünolojik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DIC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TTP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HÜS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HELLP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PNH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Transplant</a:t>
                      </a:r>
                      <a:r>
                        <a:rPr kumimoji="0" lang="tr-T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rejeksiyonu</a:t>
                      </a:r>
                      <a:endParaRPr kumimoji="0" lang="tr-T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CAN AKDOĞAN\Desktop\F1.large nö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8400" y="928670"/>
            <a:ext cx="2656806" cy="2571768"/>
          </a:xfrm>
          <a:prstGeom prst="rect">
            <a:avLst/>
          </a:prstGeom>
          <a:noFill/>
        </p:spPr>
      </p:pic>
      <p:pic>
        <p:nvPicPr>
          <p:cNvPr id="2054" name="Picture 6" descr="C:\Users\CAN AKDOĞAN\Desktop\Platelet-Clumping-or-Aggreg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928670"/>
            <a:ext cx="2571768" cy="2562744"/>
          </a:xfrm>
          <a:prstGeom prst="rect">
            <a:avLst/>
          </a:prstGeom>
          <a:noFill/>
        </p:spPr>
      </p:pic>
      <p:pic>
        <p:nvPicPr>
          <p:cNvPr id="1026" name="Picture 2" descr="C:\Users\CAN AKDOĞAN\Desktop\large_platelets-143C7A2976B251630E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643314"/>
            <a:ext cx="3190875" cy="239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CAN AKDOĞAN\Desktop\fragma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928802"/>
            <a:ext cx="3905250" cy="2924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145523"/>
              </p:ext>
            </p:extLst>
          </p:nvPr>
        </p:nvGraphicFramePr>
        <p:xfrm>
          <a:off x="1524000" y="1397000"/>
          <a:ext cx="6096000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289.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.168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   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10(OSD)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sz="1000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3 Dikdörtgen"/>
          <p:cNvSpPr/>
          <p:nvPr/>
        </p:nvSpPr>
        <p:spPr>
          <a:xfrm>
            <a:off x="1571604" y="2214554"/>
            <a:ext cx="5643602" cy="2143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5388" y="1190625"/>
            <a:ext cx="675322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8713" y="1114425"/>
            <a:ext cx="688657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888590"/>
              </p:ext>
            </p:extLst>
          </p:nvPr>
        </p:nvGraphicFramePr>
        <p:xfrm>
          <a:off x="1475656" y="764704"/>
          <a:ext cx="6096000" cy="546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7.6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3.40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3.19   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.254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.147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45.3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8.18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42.4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3.38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0.761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4.54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13.1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37.8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83.2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28.8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34.6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13.6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289.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5.81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.168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</a:t>
                      </a:r>
                      <a:r>
                        <a:rPr lang="tr-TR" sz="1000" baseline="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K</a:t>
                      </a: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</a:t>
                      </a:r>
                      <a:r>
                        <a:rPr lang="tr-TR" sz="1000" dirty="0" err="1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dirty="0">
                        <a:solidFill>
                          <a:schemeClr val="accent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10(OSD)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4.6-10.2)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676893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833438"/>
            <a:ext cx="68770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950" y="1123950"/>
            <a:ext cx="68961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13" y="838200"/>
            <a:ext cx="68865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3475" y="1100138"/>
            <a:ext cx="68770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950" y="971550"/>
            <a:ext cx="68961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857250"/>
            <a:ext cx="68770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13" y="823913"/>
            <a:ext cx="68865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50" y="842963"/>
            <a:ext cx="689610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9188" y="1100138"/>
            <a:ext cx="69056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823913"/>
            <a:ext cx="68770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47483"/>
              </p:ext>
            </p:extLst>
          </p:nvPr>
        </p:nvGraphicFramePr>
        <p:xfrm>
          <a:off x="1475656" y="764704"/>
          <a:ext cx="6096000" cy="546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Test adı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Sonuç</a:t>
                      </a:r>
                      <a:r>
                        <a:rPr lang="tr-TR" baseline="0" dirty="0">
                          <a:latin typeface="Comic Sans MS" pitchFamily="66" charset="0"/>
                        </a:rPr>
                        <a:t> </a:t>
                      </a:r>
                      <a:endParaRPr lang="tr-TR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   Birim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latin typeface="Comic Sans MS" pitchFamily="66" charset="0"/>
                        </a:rPr>
                        <a:t>Referans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LY#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BA#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LY%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MO%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NE%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EO%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BA%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RBC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HGB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HCT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MCHC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RDW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Plt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MPV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PCT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PDW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7.6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3.40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.614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3.19   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.254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.147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45.3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8.18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42.4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3.38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0.761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4.54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13.1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37.8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83.2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28.8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34.6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13.6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accent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289.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5.81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.168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 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K/</a:t>
                      </a:r>
                      <a:r>
                        <a:rPr lang="tr-TR" sz="1000" b="1" dirty="0" err="1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aseline="0" dirty="0"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M/µ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L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</a:t>
                      </a:r>
                      <a:r>
                        <a:rPr lang="tr-TR" sz="1000" b="1" baseline="0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pg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g/</a:t>
                      </a:r>
                      <a:r>
                        <a:rPr lang="tr-TR" sz="1000" b="1" dirty="0" err="1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dL</a:t>
                      </a:r>
                      <a:endParaRPr lang="tr-TR" sz="10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</a:t>
                      </a:r>
                      <a:r>
                        <a:rPr lang="tr-TR" sz="1000" b="1" baseline="0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K</a:t>
                      </a: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/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uL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</a:t>
                      </a:r>
                      <a:r>
                        <a:rPr lang="tr-TR" sz="1000" b="1" dirty="0" err="1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fL</a:t>
                      </a:r>
                      <a:endParaRPr lang="tr-TR" sz="10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%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         10(OSD)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</a:t>
                      </a: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4.6-10.2)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(0.6-3.4)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(2-6.9)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(0-0.2)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(10-50)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(0-12)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(37-80)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(0-2.5)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(4.04-6.13)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(12.2-18.1)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(37.7-53.7)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(80-97)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(27-31.2)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(31.8-35.4)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(11.5-14.8)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(142-424)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tr-TR" sz="1000" b="1" dirty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(0-99.9)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70066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8713" y="1195388"/>
            <a:ext cx="68865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819150"/>
            <a:ext cx="687705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50" y="833438"/>
            <a:ext cx="68961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1095375"/>
            <a:ext cx="69151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CAN AKDOĞAN\Desktop\heart-blood-cells669-750x7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104775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isse Senedi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isse Senedi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1495</TotalTime>
  <Words>7219</Words>
  <Application>Microsoft Office PowerPoint</Application>
  <PresentationFormat>Ekran Gösterisi (4:3)</PresentationFormat>
  <Paragraphs>3488</Paragraphs>
  <Slides>94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94</vt:i4>
      </vt:variant>
    </vt:vector>
  </HeadingPairs>
  <TitlesOfParts>
    <vt:vector size="103" baseType="lpstr">
      <vt:lpstr>Arial</vt:lpstr>
      <vt:lpstr>Calibri</vt:lpstr>
      <vt:lpstr>Comic Sans MS</vt:lpstr>
      <vt:lpstr>Franklin Gothic Book</vt:lpstr>
      <vt:lpstr>Perpetua</vt:lpstr>
      <vt:lpstr>Verdana</vt:lpstr>
      <vt:lpstr>Wingdings</vt:lpstr>
      <vt:lpstr>Wingdings 2</vt:lpstr>
      <vt:lpstr>Hisse Senedi</vt:lpstr>
      <vt:lpstr>HEMOGRAM SONUCUNU DEĞERLENDİRME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Lökositoz</vt:lpstr>
      <vt:lpstr>Lökositoz</vt:lpstr>
      <vt:lpstr>PowerPoint Sunusu</vt:lpstr>
      <vt:lpstr>PowerPoint Sunusu</vt:lpstr>
      <vt:lpstr>PowerPoint Sunusu</vt:lpstr>
      <vt:lpstr>Nötrofilik lökositoz sebepleri</vt:lpstr>
      <vt:lpstr>Nötropeni </vt:lpstr>
      <vt:lpstr> Nötropeni Nedenleri</vt:lpstr>
      <vt:lpstr>Nötropeniye Neden Olan İlaçlar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Reaktif trombositoz nedenleri</vt:lpstr>
      <vt:lpstr>Otonom (klonal) trombositoz nedenleri</vt:lpstr>
      <vt:lpstr>Trombositopeni Nedenleri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HEMOGRAM SONUCUNU DEĞERLENDİRME</dc:title>
  <dc:creator>CAN AKDOĞAN</dc:creator>
  <cp:lastModifiedBy>Remzi Adnan Akdoğan</cp:lastModifiedBy>
  <cp:revision>155</cp:revision>
  <dcterms:created xsi:type="dcterms:W3CDTF">2017-05-13T15:36:39Z</dcterms:created>
  <dcterms:modified xsi:type="dcterms:W3CDTF">2020-12-18T15:42:28Z</dcterms:modified>
</cp:coreProperties>
</file>