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sldIdLst>
    <p:sldId id="256" r:id="rId2"/>
    <p:sldId id="257" r:id="rId3"/>
    <p:sldId id="260" r:id="rId4"/>
    <p:sldId id="269" r:id="rId5"/>
    <p:sldId id="270" r:id="rId6"/>
    <p:sldId id="271" r:id="rId7"/>
    <p:sldId id="273" r:id="rId8"/>
    <p:sldId id="276" r:id="rId9"/>
    <p:sldId id="275" r:id="rId10"/>
    <p:sldId id="259" r:id="rId11"/>
    <p:sldId id="262" r:id="rId12"/>
    <p:sldId id="261" r:id="rId13"/>
    <p:sldId id="263" r:id="rId14"/>
    <p:sldId id="264" r:id="rId15"/>
    <p:sldId id="265" r:id="rId16"/>
    <p:sldId id="266" r:id="rId17"/>
    <p:sldId id="267" r:id="rId18"/>
    <p:sldId id="268" r:id="rId19"/>
    <p:sldId id="278" r:id="rId20"/>
    <p:sldId id="277" r:id="rId21"/>
    <p:sldId id="280" r:id="rId22"/>
    <p:sldId id="279" r:id="rId23"/>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E73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70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68ED1A-D0F4-4AF5-B1A5-D249B45C73F2}" type="doc">
      <dgm:prSet loTypeId="urn:microsoft.com/office/officeart/2005/8/layout/chevron2" loCatId="process" qsTypeId="urn:microsoft.com/office/officeart/2005/8/quickstyle/3d1" qsCatId="3D" csTypeId="urn:microsoft.com/office/officeart/2005/8/colors/colorful3" csCatId="colorful" phldr="1"/>
      <dgm:spPr/>
      <dgm:t>
        <a:bodyPr/>
        <a:lstStyle/>
        <a:p>
          <a:endParaRPr lang="tr-TR"/>
        </a:p>
      </dgm:t>
    </dgm:pt>
    <dgm:pt modelId="{6D807E10-F049-4232-9E91-F8EBBEEA1C20}">
      <dgm:prSet/>
      <dgm:spPr/>
      <dgm:t>
        <a:bodyPr/>
        <a:lstStyle/>
        <a:p>
          <a:pPr rtl="0"/>
          <a:r>
            <a:rPr lang="tr-TR" dirty="0"/>
            <a:t>19. Yüzyılın ortalarında Antropoloji-İnsanbilim doğmuştur. </a:t>
          </a:r>
        </a:p>
      </dgm:t>
    </dgm:pt>
    <dgm:pt modelId="{D073690C-1F55-4AB4-9D79-D33EBA6871CE}" type="parTrans" cxnId="{D5F89396-FBC5-4833-BA6E-7387BBEA57FE}">
      <dgm:prSet/>
      <dgm:spPr/>
      <dgm:t>
        <a:bodyPr/>
        <a:lstStyle/>
        <a:p>
          <a:endParaRPr lang="tr-TR"/>
        </a:p>
      </dgm:t>
    </dgm:pt>
    <dgm:pt modelId="{740BF5D3-FF74-446B-9660-48F35696F8EC}" type="sibTrans" cxnId="{D5F89396-FBC5-4833-BA6E-7387BBEA57FE}">
      <dgm:prSet/>
      <dgm:spPr/>
      <dgm:t>
        <a:bodyPr/>
        <a:lstStyle/>
        <a:p>
          <a:endParaRPr lang="tr-TR"/>
        </a:p>
      </dgm:t>
    </dgm:pt>
    <dgm:pt modelId="{C005A5BD-05FB-458A-87BB-2EA804C2C3D0}">
      <dgm:prSet/>
      <dgm:spPr/>
      <dgm:t>
        <a:bodyPr/>
        <a:lstStyle/>
        <a:p>
          <a:pPr rtl="0"/>
          <a:r>
            <a:rPr lang="tr-TR" dirty="0"/>
            <a:t>Antropolojinin temel uğraş alanı insan topluluklarının neden birbirine benzediği fakat aynı zamanda da neden birbirin­den çok farklı olabildiğinin cevaplarını aramaktı. Felsefeden, sosyolojiden, arkeolojiden, tarihten yararlanarak/etkilene­rek insanlığın başlangıcından günümüze yol serüvenine ışık tutmaktadır. </a:t>
          </a:r>
        </a:p>
      </dgm:t>
    </dgm:pt>
    <dgm:pt modelId="{A4B468F6-2F27-40ED-B374-EB3914BE6B3F}" type="parTrans" cxnId="{E4B45F5F-7554-4B6E-869C-A1A26DD54309}">
      <dgm:prSet/>
      <dgm:spPr/>
      <dgm:t>
        <a:bodyPr/>
        <a:lstStyle/>
        <a:p>
          <a:endParaRPr lang="tr-TR"/>
        </a:p>
      </dgm:t>
    </dgm:pt>
    <dgm:pt modelId="{641422DF-3205-459F-8FA0-E321B6E4C9DD}" type="sibTrans" cxnId="{E4B45F5F-7554-4B6E-869C-A1A26DD54309}">
      <dgm:prSet/>
      <dgm:spPr/>
      <dgm:t>
        <a:bodyPr/>
        <a:lstStyle/>
        <a:p>
          <a:endParaRPr lang="tr-TR"/>
        </a:p>
      </dgm:t>
    </dgm:pt>
    <dgm:pt modelId="{F11050A3-75C3-4C30-B30D-AD206BD33F4E}">
      <dgm:prSet/>
      <dgm:spPr/>
      <dgm:t>
        <a:bodyPr/>
        <a:lstStyle/>
        <a:p>
          <a:pPr rtl="0"/>
          <a:r>
            <a:rPr lang="tr-TR" dirty="0"/>
            <a:t>Bu bilim dalının öznesi olan İnsan: Biyolojik, sosyal, psikolojik ve kültürel bir can­lıdır. Ürer, öğrenir ve öğretir, ölür ama hayvandan farklıdır İnsan, bir kültür içine doğar, kim zaman pek çok kültürün etkisi altına girer, bazen de içine doğduğu kültürün dışına çıkmaksızın yaşar ve ölür.</a:t>
          </a:r>
        </a:p>
      </dgm:t>
    </dgm:pt>
    <dgm:pt modelId="{38D403B3-D579-4F30-AC5D-5B9E61CEC474}" type="parTrans" cxnId="{D52D9773-1AE7-468D-BC9B-52E80B5D9F44}">
      <dgm:prSet/>
      <dgm:spPr/>
      <dgm:t>
        <a:bodyPr/>
        <a:lstStyle/>
        <a:p>
          <a:endParaRPr lang="tr-TR"/>
        </a:p>
      </dgm:t>
    </dgm:pt>
    <dgm:pt modelId="{6A200E2F-7FF8-4A0A-9CF0-456BC6846EA6}" type="sibTrans" cxnId="{D52D9773-1AE7-468D-BC9B-52E80B5D9F44}">
      <dgm:prSet/>
      <dgm:spPr/>
      <dgm:t>
        <a:bodyPr/>
        <a:lstStyle/>
        <a:p>
          <a:endParaRPr lang="tr-TR"/>
        </a:p>
      </dgm:t>
    </dgm:pt>
    <dgm:pt modelId="{28944C9B-5842-4BFB-9939-C3F9920805C2}">
      <dgm:prSet/>
      <dgm:spPr/>
      <dgm:t>
        <a:bodyPr/>
        <a:lstStyle/>
        <a:p>
          <a:pPr rtl="0"/>
          <a:r>
            <a:rPr lang="tr-TR" dirty="0"/>
            <a:t>2.dünya savaşının ertesinde antropolojinin bir alt disiplini </a:t>
          </a:r>
          <a:r>
            <a:rPr lang="tr-TR"/>
            <a:t>olarak  </a:t>
          </a:r>
          <a:r>
            <a:rPr lang="tr-TR" dirty="0"/>
            <a:t>Medikal Antropoloji doğuyor. İnsanlık tarihinde hastalık ve sağlık üzerinde etkili olan sosyokültürel ve </a:t>
          </a:r>
          <a:r>
            <a:rPr lang="tr-TR" dirty="0" err="1"/>
            <a:t>biyoekolojik</a:t>
          </a:r>
          <a:r>
            <a:rPr lang="tr-TR" dirty="0"/>
            <a:t> faktörleri, ayni zamanda sağlık sistemleri üze­rinde hem sosyokültürel ve hem de biyolojik etkileri araştırmak için, kültürlerarası çalışmalara ağırlık veriyorlar.</a:t>
          </a:r>
        </a:p>
      </dgm:t>
    </dgm:pt>
    <dgm:pt modelId="{3C1F5A6B-71CD-4866-8E81-8B25F405A150}" type="parTrans" cxnId="{FFC6BA02-B5DA-402B-A850-14EB6A26E7DD}">
      <dgm:prSet/>
      <dgm:spPr/>
      <dgm:t>
        <a:bodyPr/>
        <a:lstStyle/>
        <a:p>
          <a:endParaRPr lang="tr-TR"/>
        </a:p>
      </dgm:t>
    </dgm:pt>
    <dgm:pt modelId="{D24C1FE4-9550-4EAD-A7B4-73B0F3A0FE1F}" type="sibTrans" cxnId="{FFC6BA02-B5DA-402B-A850-14EB6A26E7DD}">
      <dgm:prSet/>
      <dgm:spPr/>
      <dgm:t>
        <a:bodyPr/>
        <a:lstStyle/>
        <a:p>
          <a:endParaRPr lang="tr-TR"/>
        </a:p>
      </dgm:t>
    </dgm:pt>
    <dgm:pt modelId="{11CC8D7F-471B-4FD5-A136-41D63462A772}">
      <dgm:prSet/>
      <dgm:spPr/>
      <dgm:t>
        <a:bodyPr/>
        <a:lstStyle/>
        <a:p>
          <a:pPr rtl="0"/>
          <a:endParaRPr lang="tr-TR" dirty="0"/>
        </a:p>
      </dgm:t>
    </dgm:pt>
    <dgm:pt modelId="{22051640-0C18-4028-A303-0E276BA98537}" type="parTrans" cxnId="{8A937BB4-D5D4-49B6-9901-77538024E8E3}">
      <dgm:prSet/>
      <dgm:spPr/>
      <dgm:t>
        <a:bodyPr/>
        <a:lstStyle/>
        <a:p>
          <a:endParaRPr lang="tr-TR"/>
        </a:p>
      </dgm:t>
    </dgm:pt>
    <dgm:pt modelId="{9E828298-1823-48B9-8FBD-2B772F059ECB}" type="sibTrans" cxnId="{8A937BB4-D5D4-49B6-9901-77538024E8E3}">
      <dgm:prSet/>
      <dgm:spPr/>
      <dgm:t>
        <a:bodyPr/>
        <a:lstStyle/>
        <a:p>
          <a:endParaRPr lang="tr-TR"/>
        </a:p>
      </dgm:t>
    </dgm:pt>
    <dgm:pt modelId="{DA46F19A-BA9F-41F8-91C3-F394174226EC}">
      <dgm:prSet/>
      <dgm:spPr/>
      <dgm:t>
        <a:bodyPr/>
        <a:lstStyle/>
        <a:p>
          <a:pPr rtl="0"/>
          <a:endParaRPr lang="tr-TR" dirty="0"/>
        </a:p>
      </dgm:t>
    </dgm:pt>
    <dgm:pt modelId="{F770E31F-A15D-4839-A19C-62E015D68A7E}" type="parTrans" cxnId="{FC3198A3-6D84-490D-AB4F-2B62E3BC38CB}">
      <dgm:prSet/>
      <dgm:spPr/>
      <dgm:t>
        <a:bodyPr/>
        <a:lstStyle/>
        <a:p>
          <a:endParaRPr lang="tr-TR"/>
        </a:p>
      </dgm:t>
    </dgm:pt>
    <dgm:pt modelId="{00817091-B87E-4956-8278-1A821A20499F}" type="sibTrans" cxnId="{FC3198A3-6D84-490D-AB4F-2B62E3BC38CB}">
      <dgm:prSet/>
      <dgm:spPr/>
      <dgm:t>
        <a:bodyPr/>
        <a:lstStyle/>
        <a:p>
          <a:endParaRPr lang="tr-TR"/>
        </a:p>
      </dgm:t>
    </dgm:pt>
    <dgm:pt modelId="{83E1D72E-2491-4BCC-8A7D-430DC0E5B01B}">
      <dgm:prSet/>
      <dgm:spPr/>
      <dgm:t>
        <a:bodyPr/>
        <a:lstStyle/>
        <a:p>
          <a:pPr rtl="0"/>
          <a:endParaRPr lang="tr-TR" dirty="0"/>
        </a:p>
      </dgm:t>
    </dgm:pt>
    <dgm:pt modelId="{9A107CF4-AA6F-4C48-BE3F-94BAE75F2605}" type="parTrans" cxnId="{534CE0BA-D38F-4F45-92F0-6209408166D6}">
      <dgm:prSet/>
      <dgm:spPr/>
      <dgm:t>
        <a:bodyPr/>
        <a:lstStyle/>
        <a:p>
          <a:endParaRPr lang="tr-TR"/>
        </a:p>
      </dgm:t>
    </dgm:pt>
    <dgm:pt modelId="{D880F37D-0C07-4645-A8EE-0F59E268415C}" type="sibTrans" cxnId="{534CE0BA-D38F-4F45-92F0-6209408166D6}">
      <dgm:prSet/>
      <dgm:spPr/>
      <dgm:t>
        <a:bodyPr/>
        <a:lstStyle/>
        <a:p>
          <a:endParaRPr lang="tr-TR"/>
        </a:p>
      </dgm:t>
    </dgm:pt>
    <dgm:pt modelId="{D7A9F8BA-DEB4-4620-912D-614C2667C747}">
      <dgm:prSet/>
      <dgm:spPr/>
      <dgm:t>
        <a:bodyPr/>
        <a:lstStyle/>
        <a:p>
          <a:pPr rtl="0"/>
          <a:endParaRPr lang="tr-TR" dirty="0"/>
        </a:p>
      </dgm:t>
    </dgm:pt>
    <dgm:pt modelId="{EB14C6B5-B190-441E-A1C5-BACC9E5B5EA1}" type="parTrans" cxnId="{5F78309F-F52A-4A85-AABA-4490C7980A71}">
      <dgm:prSet/>
      <dgm:spPr/>
      <dgm:t>
        <a:bodyPr/>
        <a:lstStyle/>
        <a:p>
          <a:endParaRPr lang="tr-TR"/>
        </a:p>
      </dgm:t>
    </dgm:pt>
    <dgm:pt modelId="{A80AA5A9-1BD7-4737-8B2E-7128417FA979}" type="sibTrans" cxnId="{5F78309F-F52A-4A85-AABA-4490C7980A71}">
      <dgm:prSet/>
      <dgm:spPr/>
      <dgm:t>
        <a:bodyPr/>
        <a:lstStyle/>
        <a:p>
          <a:endParaRPr lang="tr-TR"/>
        </a:p>
      </dgm:t>
    </dgm:pt>
    <dgm:pt modelId="{AE30FA44-FB9D-4897-BDCD-26CFB7B28DA3}" type="pres">
      <dgm:prSet presAssocID="{1768ED1A-D0F4-4AF5-B1A5-D249B45C73F2}" presName="linearFlow" presStyleCnt="0">
        <dgm:presLayoutVars>
          <dgm:dir/>
          <dgm:animLvl val="lvl"/>
          <dgm:resizeHandles val="exact"/>
        </dgm:presLayoutVars>
      </dgm:prSet>
      <dgm:spPr/>
      <dgm:t>
        <a:bodyPr/>
        <a:lstStyle/>
        <a:p>
          <a:endParaRPr lang="tr-TR"/>
        </a:p>
      </dgm:t>
    </dgm:pt>
    <dgm:pt modelId="{80D5ABA0-7FDD-47AC-8D04-EDB596EC5E81}" type="pres">
      <dgm:prSet presAssocID="{11CC8D7F-471B-4FD5-A136-41D63462A772}" presName="composite" presStyleCnt="0"/>
      <dgm:spPr/>
    </dgm:pt>
    <dgm:pt modelId="{E339D2DE-3E02-4A7F-8C55-7BB394D64E06}" type="pres">
      <dgm:prSet presAssocID="{11CC8D7F-471B-4FD5-A136-41D63462A772}" presName="parentText" presStyleLbl="alignNode1" presStyleIdx="0" presStyleCnt="4">
        <dgm:presLayoutVars>
          <dgm:chMax val="1"/>
          <dgm:bulletEnabled val="1"/>
        </dgm:presLayoutVars>
      </dgm:prSet>
      <dgm:spPr/>
      <dgm:t>
        <a:bodyPr/>
        <a:lstStyle/>
        <a:p>
          <a:endParaRPr lang="tr-TR"/>
        </a:p>
      </dgm:t>
    </dgm:pt>
    <dgm:pt modelId="{B19DDDFC-2E2C-4BEF-80CB-C39DE8845EAA}" type="pres">
      <dgm:prSet presAssocID="{11CC8D7F-471B-4FD5-A136-41D63462A772}" presName="descendantText" presStyleLbl="alignAcc1" presStyleIdx="0" presStyleCnt="4">
        <dgm:presLayoutVars>
          <dgm:bulletEnabled val="1"/>
        </dgm:presLayoutVars>
      </dgm:prSet>
      <dgm:spPr/>
      <dgm:t>
        <a:bodyPr/>
        <a:lstStyle/>
        <a:p>
          <a:endParaRPr lang="tr-TR"/>
        </a:p>
      </dgm:t>
    </dgm:pt>
    <dgm:pt modelId="{39FC322B-9BAE-41B1-B248-078CDB04C208}" type="pres">
      <dgm:prSet presAssocID="{9E828298-1823-48B9-8FBD-2B772F059ECB}" presName="sp" presStyleCnt="0"/>
      <dgm:spPr/>
    </dgm:pt>
    <dgm:pt modelId="{81415C50-7340-4D8B-BF4D-902D266CD18C}" type="pres">
      <dgm:prSet presAssocID="{DA46F19A-BA9F-41F8-91C3-F394174226EC}" presName="composite" presStyleCnt="0"/>
      <dgm:spPr/>
    </dgm:pt>
    <dgm:pt modelId="{55E09F32-5A06-4A10-B42E-EE5B5DF3679A}" type="pres">
      <dgm:prSet presAssocID="{DA46F19A-BA9F-41F8-91C3-F394174226EC}" presName="parentText" presStyleLbl="alignNode1" presStyleIdx="1" presStyleCnt="4">
        <dgm:presLayoutVars>
          <dgm:chMax val="1"/>
          <dgm:bulletEnabled val="1"/>
        </dgm:presLayoutVars>
      </dgm:prSet>
      <dgm:spPr/>
      <dgm:t>
        <a:bodyPr/>
        <a:lstStyle/>
        <a:p>
          <a:endParaRPr lang="tr-TR"/>
        </a:p>
      </dgm:t>
    </dgm:pt>
    <dgm:pt modelId="{4F6B017C-3E07-409E-92D5-D59D096C5237}" type="pres">
      <dgm:prSet presAssocID="{DA46F19A-BA9F-41F8-91C3-F394174226EC}" presName="descendantText" presStyleLbl="alignAcc1" presStyleIdx="1" presStyleCnt="4">
        <dgm:presLayoutVars>
          <dgm:bulletEnabled val="1"/>
        </dgm:presLayoutVars>
      </dgm:prSet>
      <dgm:spPr/>
      <dgm:t>
        <a:bodyPr/>
        <a:lstStyle/>
        <a:p>
          <a:endParaRPr lang="tr-TR"/>
        </a:p>
      </dgm:t>
    </dgm:pt>
    <dgm:pt modelId="{D6A02012-4F8A-4D20-AE2B-2A4CBA9C7909}" type="pres">
      <dgm:prSet presAssocID="{00817091-B87E-4956-8278-1A821A20499F}" presName="sp" presStyleCnt="0"/>
      <dgm:spPr/>
    </dgm:pt>
    <dgm:pt modelId="{FF9E93F0-3A3F-475A-91FF-6ADD0A9AB780}" type="pres">
      <dgm:prSet presAssocID="{83E1D72E-2491-4BCC-8A7D-430DC0E5B01B}" presName="composite" presStyleCnt="0"/>
      <dgm:spPr/>
    </dgm:pt>
    <dgm:pt modelId="{17DA8222-1CCB-459C-8CFC-ECBBE04E9533}" type="pres">
      <dgm:prSet presAssocID="{83E1D72E-2491-4BCC-8A7D-430DC0E5B01B}" presName="parentText" presStyleLbl="alignNode1" presStyleIdx="2" presStyleCnt="4">
        <dgm:presLayoutVars>
          <dgm:chMax val="1"/>
          <dgm:bulletEnabled val="1"/>
        </dgm:presLayoutVars>
      </dgm:prSet>
      <dgm:spPr/>
      <dgm:t>
        <a:bodyPr/>
        <a:lstStyle/>
        <a:p>
          <a:endParaRPr lang="tr-TR"/>
        </a:p>
      </dgm:t>
    </dgm:pt>
    <dgm:pt modelId="{68418932-60BA-41E3-A22D-B8B062815DC5}" type="pres">
      <dgm:prSet presAssocID="{83E1D72E-2491-4BCC-8A7D-430DC0E5B01B}" presName="descendantText" presStyleLbl="alignAcc1" presStyleIdx="2" presStyleCnt="4">
        <dgm:presLayoutVars>
          <dgm:bulletEnabled val="1"/>
        </dgm:presLayoutVars>
      </dgm:prSet>
      <dgm:spPr/>
      <dgm:t>
        <a:bodyPr/>
        <a:lstStyle/>
        <a:p>
          <a:endParaRPr lang="tr-TR"/>
        </a:p>
      </dgm:t>
    </dgm:pt>
    <dgm:pt modelId="{18463193-538C-4416-8DCE-BF53B169A35B}" type="pres">
      <dgm:prSet presAssocID="{D880F37D-0C07-4645-A8EE-0F59E268415C}" presName="sp" presStyleCnt="0"/>
      <dgm:spPr/>
    </dgm:pt>
    <dgm:pt modelId="{5A3E86C7-5246-4C24-A6CB-8035833F61E8}" type="pres">
      <dgm:prSet presAssocID="{D7A9F8BA-DEB4-4620-912D-614C2667C747}" presName="composite" presStyleCnt="0"/>
      <dgm:spPr/>
    </dgm:pt>
    <dgm:pt modelId="{67D80E95-6BD9-4789-B5BB-CBC2C2B5AA5B}" type="pres">
      <dgm:prSet presAssocID="{D7A9F8BA-DEB4-4620-912D-614C2667C747}" presName="parentText" presStyleLbl="alignNode1" presStyleIdx="3" presStyleCnt="4">
        <dgm:presLayoutVars>
          <dgm:chMax val="1"/>
          <dgm:bulletEnabled val="1"/>
        </dgm:presLayoutVars>
      </dgm:prSet>
      <dgm:spPr/>
      <dgm:t>
        <a:bodyPr/>
        <a:lstStyle/>
        <a:p>
          <a:endParaRPr lang="tr-TR"/>
        </a:p>
      </dgm:t>
    </dgm:pt>
    <dgm:pt modelId="{CE250BB1-ADB7-42F6-9596-8CE2FDD45AD5}" type="pres">
      <dgm:prSet presAssocID="{D7A9F8BA-DEB4-4620-912D-614C2667C747}" presName="descendantText" presStyleLbl="alignAcc1" presStyleIdx="3" presStyleCnt="4">
        <dgm:presLayoutVars>
          <dgm:bulletEnabled val="1"/>
        </dgm:presLayoutVars>
      </dgm:prSet>
      <dgm:spPr/>
      <dgm:t>
        <a:bodyPr/>
        <a:lstStyle/>
        <a:p>
          <a:endParaRPr lang="tr-TR"/>
        </a:p>
      </dgm:t>
    </dgm:pt>
  </dgm:ptLst>
  <dgm:cxnLst>
    <dgm:cxn modelId="{D5F89396-FBC5-4833-BA6E-7387BBEA57FE}" srcId="{11CC8D7F-471B-4FD5-A136-41D63462A772}" destId="{6D807E10-F049-4232-9E91-F8EBBEEA1C20}" srcOrd="0" destOrd="0" parTransId="{D073690C-1F55-4AB4-9D79-D33EBA6871CE}" sibTransId="{740BF5D3-FF74-446B-9660-48F35696F8EC}"/>
    <dgm:cxn modelId="{E4B45F5F-7554-4B6E-869C-A1A26DD54309}" srcId="{DA46F19A-BA9F-41F8-91C3-F394174226EC}" destId="{C005A5BD-05FB-458A-87BB-2EA804C2C3D0}" srcOrd="0" destOrd="0" parTransId="{A4B468F6-2F27-40ED-B374-EB3914BE6B3F}" sibTransId="{641422DF-3205-459F-8FA0-E321B6E4C9DD}"/>
    <dgm:cxn modelId="{D52D9773-1AE7-468D-BC9B-52E80B5D9F44}" srcId="{83E1D72E-2491-4BCC-8A7D-430DC0E5B01B}" destId="{F11050A3-75C3-4C30-B30D-AD206BD33F4E}" srcOrd="0" destOrd="0" parTransId="{38D403B3-D579-4F30-AC5D-5B9E61CEC474}" sibTransId="{6A200E2F-7FF8-4A0A-9CF0-456BC6846EA6}"/>
    <dgm:cxn modelId="{E145ECCA-8699-4C2B-8988-42154D00452E}" type="presOf" srcId="{DA46F19A-BA9F-41F8-91C3-F394174226EC}" destId="{55E09F32-5A06-4A10-B42E-EE5B5DF3679A}" srcOrd="0" destOrd="0" presId="urn:microsoft.com/office/officeart/2005/8/layout/chevron2"/>
    <dgm:cxn modelId="{AE768A06-562C-47B0-888E-6C87902EF5AD}" type="presOf" srcId="{1768ED1A-D0F4-4AF5-B1A5-D249B45C73F2}" destId="{AE30FA44-FB9D-4897-BDCD-26CFB7B28DA3}" srcOrd="0" destOrd="0" presId="urn:microsoft.com/office/officeart/2005/8/layout/chevron2"/>
    <dgm:cxn modelId="{FFC6BA02-B5DA-402B-A850-14EB6A26E7DD}" srcId="{D7A9F8BA-DEB4-4620-912D-614C2667C747}" destId="{28944C9B-5842-4BFB-9939-C3F9920805C2}" srcOrd="0" destOrd="0" parTransId="{3C1F5A6B-71CD-4866-8E81-8B25F405A150}" sibTransId="{D24C1FE4-9550-4EAD-A7B4-73B0F3A0FE1F}"/>
    <dgm:cxn modelId="{FC3198A3-6D84-490D-AB4F-2B62E3BC38CB}" srcId="{1768ED1A-D0F4-4AF5-B1A5-D249B45C73F2}" destId="{DA46F19A-BA9F-41F8-91C3-F394174226EC}" srcOrd="1" destOrd="0" parTransId="{F770E31F-A15D-4839-A19C-62E015D68A7E}" sibTransId="{00817091-B87E-4956-8278-1A821A20499F}"/>
    <dgm:cxn modelId="{7E648927-9634-4119-B27F-E8A2B7C70867}" type="presOf" srcId="{C005A5BD-05FB-458A-87BB-2EA804C2C3D0}" destId="{4F6B017C-3E07-409E-92D5-D59D096C5237}" srcOrd="0" destOrd="0" presId="urn:microsoft.com/office/officeart/2005/8/layout/chevron2"/>
    <dgm:cxn modelId="{E37BFA25-FC18-4690-A851-4FE685835BD2}" type="presOf" srcId="{D7A9F8BA-DEB4-4620-912D-614C2667C747}" destId="{67D80E95-6BD9-4789-B5BB-CBC2C2B5AA5B}" srcOrd="0" destOrd="0" presId="urn:microsoft.com/office/officeart/2005/8/layout/chevron2"/>
    <dgm:cxn modelId="{8A937BB4-D5D4-49B6-9901-77538024E8E3}" srcId="{1768ED1A-D0F4-4AF5-B1A5-D249B45C73F2}" destId="{11CC8D7F-471B-4FD5-A136-41D63462A772}" srcOrd="0" destOrd="0" parTransId="{22051640-0C18-4028-A303-0E276BA98537}" sibTransId="{9E828298-1823-48B9-8FBD-2B772F059ECB}"/>
    <dgm:cxn modelId="{FA4DC27C-5444-484B-8008-0B6131B5F3CD}" type="presOf" srcId="{11CC8D7F-471B-4FD5-A136-41D63462A772}" destId="{E339D2DE-3E02-4A7F-8C55-7BB394D64E06}" srcOrd="0" destOrd="0" presId="urn:microsoft.com/office/officeart/2005/8/layout/chevron2"/>
    <dgm:cxn modelId="{534CE0BA-D38F-4F45-92F0-6209408166D6}" srcId="{1768ED1A-D0F4-4AF5-B1A5-D249B45C73F2}" destId="{83E1D72E-2491-4BCC-8A7D-430DC0E5B01B}" srcOrd="2" destOrd="0" parTransId="{9A107CF4-AA6F-4C48-BE3F-94BAE75F2605}" sibTransId="{D880F37D-0C07-4645-A8EE-0F59E268415C}"/>
    <dgm:cxn modelId="{4139902F-EECD-4449-9641-C2D43BE40322}" type="presOf" srcId="{6D807E10-F049-4232-9E91-F8EBBEEA1C20}" destId="{B19DDDFC-2E2C-4BEF-80CB-C39DE8845EAA}" srcOrd="0" destOrd="0" presId="urn:microsoft.com/office/officeart/2005/8/layout/chevron2"/>
    <dgm:cxn modelId="{51503CDA-7DAD-4D44-ABB2-289BCB75D721}" type="presOf" srcId="{83E1D72E-2491-4BCC-8A7D-430DC0E5B01B}" destId="{17DA8222-1CCB-459C-8CFC-ECBBE04E9533}" srcOrd="0" destOrd="0" presId="urn:microsoft.com/office/officeart/2005/8/layout/chevron2"/>
    <dgm:cxn modelId="{A15029DC-2500-4E04-AC0B-5B63ACF0B953}" type="presOf" srcId="{F11050A3-75C3-4C30-B30D-AD206BD33F4E}" destId="{68418932-60BA-41E3-A22D-B8B062815DC5}" srcOrd="0" destOrd="0" presId="urn:microsoft.com/office/officeart/2005/8/layout/chevron2"/>
    <dgm:cxn modelId="{507518AE-CE2F-4126-87E2-2BAD98D83AD1}" type="presOf" srcId="{28944C9B-5842-4BFB-9939-C3F9920805C2}" destId="{CE250BB1-ADB7-42F6-9596-8CE2FDD45AD5}" srcOrd="0" destOrd="0" presId="urn:microsoft.com/office/officeart/2005/8/layout/chevron2"/>
    <dgm:cxn modelId="{5F78309F-F52A-4A85-AABA-4490C7980A71}" srcId="{1768ED1A-D0F4-4AF5-B1A5-D249B45C73F2}" destId="{D7A9F8BA-DEB4-4620-912D-614C2667C747}" srcOrd="3" destOrd="0" parTransId="{EB14C6B5-B190-441E-A1C5-BACC9E5B5EA1}" sibTransId="{A80AA5A9-1BD7-4737-8B2E-7128417FA979}"/>
    <dgm:cxn modelId="{DAF97AD6-2776-4E61-AF99-4162CBCD2820}" type="presParOf" srcId="{AE30FA44-FB9D-4897-BDCD-26CFB7B28DA3}" destId="{80D5ABA0-7FDD-47AC-8D04-EDB596EC5E81}" srcOrd="0" destOrd="0" presId="urn:microsoft.com/office/officeart/2005/8/layout/chevron2"/>
    <dgm:cxn modelId="{2454A3BE-2002-4BD5-94AF-1E6B5B5D60BB}" type="presParOf" srcId="{80D5ABA0-7FDD-47AC-8D04-EDB596EC5E81}" destId="{E339D2DE-3E02-4A7F-8C55-7BB394D64E06}" srcOrd="0" destOrd="0" presId="urn:microsoft.com/office/officeart/2005/8/layout/chevron2"/>
    <dgm:cxn modelId="{F228FB3E-53A0-472B-B142-836EF755BE79}" type="presParOf" srcId="{80D5ABA0-7FDD-47AC-8D04-EDB596EC5E81}" destId="{B19DDDFC-2E2C-4BEF-80CB-C39DE8845EAA}" srcOrd="1" destOrd="0" presId="urn:microsoft.com/office/officeart/2005/8/layout/chevron2"/>
    <dgm:cxn modelId="{9852A179-F54F-46B0-9327-4FB719F7FD54}" type="presParOf" srcId="{AE30FA44-FB9D-4897-BDCD-26CFB7B28DA3}" destId="{39FC322B-9BAE-41B1-B248-078CDB04C208}" srcOrd="1" destOrd="0" presId="urn:microsoft.com/office/officeart/2005/8/layout/chevron2"/>
    <dgm:cxn modelId="{89565084-CF01-4237-A77F-A9BDF3B23F5A}" type="presParOf" srcId="{AE30FA44-FB9D-4897-BDCD-26CFB7B28DA3}" destId="{81415C50-7340-4D8B-BF4D-902D266CD18C}" srcOrd="2" destOrd="0" presId="urn:microsoft.com/office/officeart/2005/8/layout/chevron2"/>
    <dgm:cxn modelId="{78F95DEE-29D1-4508-A7E3-CD6F482DC969}" type="presParOf" srcId="{81415C50-7340-4D8B-BF4D-902D266CD18C}" destId="{55E09F32-5A06-4A10-B42E-EE5B5DF3679A}" srcOrd="0" destOrd="0" presId="urn:microsoft.com/office/officeart/2005/8/layout/chevron2"/>
    <dgm:cxn modelId="{359F72A0-A948-4414-AC46-86A6444C6D7D}" type="presParOf" srcId="{81415C50-7340-4D8B-BF4D-902D266CD18C}" destId="{4F6B017C-3E07-409E-92D5-D59D096C5237}" srcOrd="1" destOrd="0" presId="urn:microsoft.com/office/officeart/2005/8/layout/chevron2"/>
    <dgm:cxn modelId="{81CF2516-651D-465B-88FE-F83168EB724A}" type="presParOf" srcId="{AE30FA44-FB9D-4897-BDCD-26CFB7B28DA3}" destId="{D6A02012-4F8A-4D20-AE2B-2A4CBA9C7909}" srcOrd="3" destOrd="0" presId="urn:microsoft.com/office/officeart/2005/8/layout/chevron2"/>
    <dgm:cxn modelId="{87D8AD34-1E0D-4A77-99AC-D9656EAF6F0A}" type="presParOf" srcId="{AE30FA44-FB9D-4897-BDCD-26CFB7B28DA3}" destId="{FF9E93F0-3A3F-475A-91FF-6ADD0A9AB780}" srcOrd="4" destOrd="0" presId="urn:microsoft.com/office/officeart/2005/8/layout/chevron2"/>
    <dgm:cxn modelId="{859BC4E1-2401-4840-BE8E-FDC19DA5ABB9}" type="presParOf" srcId="{FF9E93F0-3A3F-475A-91FF-6ADD0A9AB780}" destId="{17DA8222-1CCB-459C-8CFC-ECBBE04E9533}" srcOrd="0" destOrd="0" presId="urn:microsoft.com/office/officeart/2005/8/layout/chevron2"/>
    <dgm:cxn modelId="{48F2EB1E-C205-4149-A3B6-73AE8FC60CCA}" type="presParOf" srcId="{FF9E93F0-3A3F-475A-91FF-6ADD0A9AB780}" destId="{68418932-60BA-41E3-A22D-B8B062815DC5}" srcOrd="1" destOrd="0" presId="urn:microsoft.com/office/officeart/2005/8/layout/chevron2"/>
    <dgm:cxn modelId="{09E5118C-782B-4576-B7DD-AD174B492F86}" type="presParOf" srcId="{AE30FA44-FB9D-4897-BDCD-26CFB7B28DA3}" destId="{18463193-538C-4416-8DCE-BF53B169A35B}" srcOrd="5" destOrd="0" presId="urn:microsoft.com/office/officeart/2005/8/layout/chevron2"/>
    <dgm:cxn modelId="{B8DB2F71-DA3C-4C75-839A-F296B0E39616}" type="presParOf" srcId="{AE30FA44-FB9D-4897-BDCD-26CFB7B28DA3}" destId="{5A3E86C7-5246-4C24-A6CB-8035833F61E8}" srcOrd="6" destOrd="0" presId="urn:microsoft.com/office/officeart/2005/8/layout/chevron2"/>
    <dgm:cxn modelId="{7AECB8D7-BB1F-4392-932F-3067B7EFC5D1}" type="presParOf" srcId="{5A3E86C7-5246-4C24-A6CB-8035833F61E8}" destId="{67D80E95-6BD9-4789-B5BB-CBC2C2B5AA5B}" srcOrd="0" destOrd="0" presId="urn:microsoft.com/office/officeart/2005/8/layout/chevron2"/>
    <dgm:cxn modelId="{6BCCDF52-5B90-4907-AC6F-96911BB2680D}" type="presParOf" srcId="{5A3E86C7-5246-4C24-A6CB-8035833F61E8}" destId="{CE250BB1-ADB7-42F6-9596-8CE2FDD45AD5}"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2CE49A3-FDBB-478D-BB12-ED0C86FA2672}"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tr-TR"/>
        </a:p>
      </dgm:t>
    </dgm:pt>
    <dgm:pt modelId="{D596AE60-E442-4BF4-83D9-D9A9BEE8EC42}">
      <dgm:prSet/>
      <dgm:spPr/>
      <dgm:t>
        <a:bodyPr/>
        <a:lstStyle/>
        <a:p>
          <a:pPr rtl="0"/>
          <a:r>
            <a:rPr lang="tr-TR"/>
            <a:t>Biyolojik bilimler açısından sağlık</a:t>
          </a:r>
        </a:p>
      </dgm:t>
    </dgm:pt>
    <dgm:pt modelId="{CDFC194A-4278-446F-A8E9-B0485C8F4CA9}" type="parTrans" cxnId="{05A0D27F-C97E-470C-B297-E68AA0169EA7}">
      <dgm:prSet/>
      <dgm:spPr/>
      <dgm:t>
        <a:bodyPr/>
        <a:lstStyle/>
        <a:p>
          <a:endParaRPr lang="tr-TR"/>
        </a:p>
      </dgm:t>
    </dgm:pt>
    <dgm:pt modelId="{152F5C5F-9805-49EB-BD1F-5A21CCE35494}" type="sibTrans" cxnId="{05A0D27F-C97E-470C-B297-E68AA0169EA7}">
      <dgm:prSet/>
      <dgm:spPr/>
      <dgm:t>
        <a:bodyPr/>
        <a:lstStyle/>
        <a:p>
          <a:endParaRPr lang="tr-TR"/>
        </a:p>
      </dgm:t>
    </dgm:pt>
    <dgm:pt modelId="{503D7391-EA5C-4AC7-977B-7C0247AB48E2}">
      <dgm:prSet/>
      <dgm:spPr/>
      <dgm:t>
        <a:bodyPr/>
        <a:lstStyle/>
        <a:p>
          <a:pPr rtl="0"/>
          <a:r>
            <a:rPr lang="tr-TR"/>
            <a:t>Bedenin her bir hüc­resinin en üst düzeyde işlev gördüğü ve hücrelerarası uyu­mun var olduğu bir durumdur.</a:t>
          </a:r>
        </a:p>
      </dgm:t>
    </dgm:pt>
    <dgm:pt modelId="{CF152493-4365-4B49-86DF-FFD37CBF423D}" type="parTrans" cxnId="{4B70142E-CF34-4721-8878-301FBFB1867B}">
      <dgm:prSet/>
      <dgm:spPr/>
      <dgm:t>
        <a:bodyPr/>
        <a:lstStyle/>
        <a:p>
          <a:endParaRPr lang="tr-TR"/>
        </a:p>
      </dgm:t>
    </dgm:pt>
    <dgm:pt modelId="{F35B174C-8B64-4621-8C50-9459C1A122CB}" type="sibTrans" cxnId="{4B70142E-CF34-4721-8878-301FBFB1867B}">
      <dgm:prSet/>
      <dgm:spPr/>
      <dgm:t>
        <a:bodyPr/>
        <a:lstStyle/>
        <a:p>
          <a:endParaRPr lang="tr-TR"/>
        </a:p>
      </dgm:t>
    </dgm:pt>
    <dgm:pt modelId="{315214E5-0523-46D8-BC8F-62F8FD78F9AE}">
      <dgm:prSet/>
      <dgm:spPr/>
      <dgm:t>
        <a:bodyPr/>
        <a:lstStyle/>
        <a:p>
          <a:pPr rtl="0"/>
          <a:r>
            <a:rPr lang="tr-TR"/>
            <a:t>Davranış bilimlerine göre sağlık</a:t>
          </a:r>
        </a:p>
      </dgm:t>
    </dgm:pt>
    <dgm:pt modelId="{589D9E07-A403-494F-82DB-0D093A3FF545}" type="parTrans" cxnId="{83EB4004-07CA-4FDD-A0ED-4C9A4A0602ED}">
      <dgm:prSet/>
      <dgm:spPr/>
      <dgm:t>
        <a:bodyPr/>
        <a:lstStyle/>
        <a:p>
          <a:endParaRPr lang="tr-TR"/>
        </a:p>
      </dgm:t>
    </dgm:pt>
    <dgm:pt modelId="{97884020-2A5C-4E8A-AE26-579485EB7366}" type="sibTrans" cxnId="{83EB4004-07CA-4FDD-A0ED-4C9A4A0602ED}">
      <dgm:prSet/>
      <dgm:spPr/>
      <dgm:t>
        <a:bodyPr/>
        <a:lstStyle/>
        <a:p>
          <a:endParaRPr lang="tr-TR"/>
        </a:p>
      </dgm:t>
    </dgm:pt>
    <dgm:pt modelId="{56649F80-0C8D-40B5-A63F-5FD65F799F14}">
      <dgm:prSet/>
      <dgm:spPr/>
      <dgm:t>
        <a:bodyPr/>
        <a:lstStyle/>
        <a:p>
          <a:pPr rtl="0"/>
          <a:r>
            <a:rPr lang="tr-TR"/>
            <a:t>Kişinin çevresiyle uyumu ve beklemediği bir olay karşısındaki savunma po­tansiyeli olarak algılanmaktadır.</a:t>
          </a:r>
        </a:p>
      </dgm:t>
    </dgm:pt>
    <dgm:pt modelId="{5E1CC04D-45FA-4CA7-8E21-75F546636C10}" type="parTrans" cxnId="{A954E96D-B6CC-4B0F-9A91-9CC230A6BCD6}">
      <dgm:prSet/>
      <dgm:spPr/>
      <dgm:t>
        <a:bodyPr/>
        <a:lstStyle/>
        <a:p>
          <a:endParaRPr lang="tr-TR"/>
        </a:p>
      </dgm:t>
    </dgm:pt>
    <dgm:pt modelId="{2542A580-2EF0-4AC4-95A4-22858E0B0CE3}" type="sibTrans" cxnId="{A954E96D-B6CC-4B0F-9A91-9CC230A6BCD6}">
      <dgm:prSet/>
      <dgm:spPr/>
      <dgm:t>
        <a:bodyPr/>
        <a:lstStyle/>
        <a:p>
          <a:endParaRPr lang="tr-TR"/>
        </a:p>
      </dgm:t>
    </dgm:pt>
    <dgm:pt modelId="{5376709D-88FB-41BD-903E-7ACBBF548EA2}">
      <dgm:prSet/>
      <dgm:spPr/>
      <dgm:t>
        <a:bodyPr/>
        <a:lstStyle/>
        <a:p>
          <a:pPr rtl="0"/>
          <a:r>
            <a:rPr lang="tr-TR"/>
            <a:t>Sosyal bilimler açısından ise sağlık</a:t>
          </a:r>
        </a:p>
      </dgm:t>
    </dgm:pt>
    <dgm:pt modelId="{3CE47222-7D06-4365-B6CA-8601D740CB8D}" type="parTrans" cxnId="{4AABAEE7-D262-4584-A9DB-C7967E7BC7B4}">
      <dgm:prSet/>
      <dgm:spPr/>
      <dgm:t>
        <a:bodyPr/>
        <a:lstStyle/>
        <a:p>
          <a:endParaRPr lang="tr-TR"/>
        </a:p>
      </dgm:t>
    </dgm:pt>
    <dgm:pt modelId="{A061D886-EFC4-494A-8F8A-D6F7C1BD3830}" type="sibTrans" cxnId="{4AABAEE7-D262-4584-A9DB-C7967E7BC7B4}">
      <dgm:prSet/>
      <dgm:spPr/>
      <dgm:t>
        <a:bodyPr/>
        <a:lstStyle/>
        <a:p>
          <a:endParaRPr lang="tr-TR"/>
        </a:p>
      </dgm:t>
    </dgm:pt>
    <dgm:pt modelId="{273F27A4-DA13-46FD-9612-5FF196698BBE}">
      <dgm:prSet/>
      <dgm:spPr/>
      <dgm:t>
        <a:bodyPr/>
        <a:lstStyle/>
        <a:p>
          <a:pPr rtl="0"/>
          <a:r>
            <a:rPr lang="tr-TR"/>
            <a:t>Bireyin sosyal rol­lerini yerine getirmedeki yeterliği olarak tanımlanır, bunun karşıtı ise hastalıktır.</a:t>
          </a:r>
        </a:p>
      </dgm:t>
    </dgm:pt>
    <dgm:pt modelId="{7DA5B59C-6B03-446B-B61D-C6DC03605CC5}" type="parTrans" cxnId="{3FBF4623-F76C-4EB5-9AB4-2D740DA452E2}">
      <dgm:prSet/>
      <dgm:spPr/>
      <dgm:t>
        <a:bodyPr/>
        <a:lstStyle/>
        <a:p>
          <a:endParaRPr lang="tr-TR"/>
        </a:p>
      </dgm:t>
    </dgm:pt>
    <dgm:pt modelId="{7EE61EDD-2EB0-4751-967B-9FF19C9EBD52}" type="sibTrans" cxnId="{3FBF4623-F76C-4EB5-9AB4-2D740DA452E2}">
      <dgm:prSet/>
      <dgm:spPr/>
      <dgm:t>
        <a:bodyPr/>
        <a:lstStyle/>
        <a:p>
          <a:endParaRPr lang="tr-TR"/>
        </a:p>
      </dgm:t>
    </dgm:pt>
    <dgm:pt modelId="{338BAF9A-21B9-4563-8C4E-099AD163B2D6}" type="pres">
      <dgm:prSet presAssocID="{12CE49A3-FDBB-478D-BB12-ED0C86FA2672}" presName="linear" presStyleCnt="0">
        <dgm:presLayoutVars>
          <dgm:animLvl val="lvl"/>
          <dgm:resizeHandles val="exact"/>
        </dgm:presLayoutVars>
      </dgm:prSet>
      <dgm:spPr/>
      <dgm:t>
        <a:bodyPr/>
        <a:lstStyle/>
        <a:p>
          <a:endParaRPr lang="tr-TR"/>
        </a:p>
      </dgm:t>
    </dgm:pt>
    <dgm:pt modelId="{C867D5E5-109F-4012-BA72-895FBFADEC9B}" type="pres">
      <dgm:prSet presAssocID="{D596AE60-E442-4BF4-83D9-D9A9BEE8EC42}" presName="parentText" presStyleLbl="node1" presStyleIdx="0" presStyleCnt="3">
        <dgm:presLayoutVars>
          <dgm:chMax val="0"/>
          <dgm:bulletEnabled val="1"/>
        </dgm:presLayoutVars>
      </dgm:prSet>
      <dgm:spPr/>
      <dgm:t>
        <a:bodyPr/>
        <a:lstStyle/>
        <a:p>
          <a:endParaRPr lang="tr-TR"/>
        </a:p>
      </dgm:t>
    </dgm:pt>
    <dgm:pt modelId="{8725EF7C-3BA1-420D-8243-A7BC40ACD67B}" type="pres">
      <dgm:prSet presAssocID="{D596AE60-E442-4BF4-83D9-D9A9BEE8EC42}" presName="childText" presStyleLbl="revTx" presStyleIdx="0" presStyleCnt="3">
        <dgm:presLayoutVars>
          <dgm:bulletEnabled val="1"/>
        </dgm:presLayoutVars>
      </dgm:prSet>
      <dgm:spPr/>
      <dgm:t>
        <a:bodyPr/>
        <a:lstStyle/>
        <a:p>
          <a:endParaRPr lang="tr-TR"/>
        </a:p>
      </dgm:t>
    </dgm:pt>
    <dgm:pt modelId="{7BFE53BD-1FA0-4C92-837B-6367314ABF3F}" type="pres">
      <dgm:prSet presAssocID="{315214E5-0523-46D8-BC8F-62F8FD78F9AE}" presName="parentText" presStyleLbl="node1" presStyleIdx="1" presStyleCnt="3">
        <dgm:presLayoutVars>
          <dgm:chMax val="0"/>
          <dgm:bulletEnabled val="1"/>
        </dgm:presLayoutVars>
      </dgm:prSet>
      <dgm:spPr/>
      <dgm:t>
        <a:bodyPr/>
        <a:lstStyle/>
        <a:p>
          <a:endParaRPr lang="tr-TR"/>
        </a:p>
      </dgm:t>
    </dgm:pt>
    <dgm:pt modelId="{BD27E4B2-ADA8-4B7C-9354-80B5564C0658}" type="pres">
      <dgm:prSet presAssocID="{315214E5-0523-46D8-BC8F-62F8FD78F9AE}" presName="childText" presStyleLbl="revTx" presStyleIdx="1" presStyleCnt="3">
        <dgm:presLayoutVars>
          <dgm:bulletEnabled val="1"/>
        </dgm:presLayoutVars>
      </dgm:prSet>
      <dgm:spPr/>
      <dgm:t>
        <a:bodyPr/>
        <a:lstStyle/>
        <a:p>
          <a:endParaRPr lang="tr-TR"/>
        </a:p>
      </dgm:t>
    </dgm:pt>
    <dgm:pt modelId="{5B3A15BE-FC51-435B-B283-46C26960BE07}" type="pres">
      <dgm:prSet presAssocID="{5376709D-88FB-41BD-903E-7ACBBF548EA2}" presName="parentText" presStyleLbl="node1" presStyleIdx="2" presStyleCnt="3">
        <dgm:presLayoutVars>
          <dgm:chMax val="0"/>
          <dgm:bulletEnabled val="1"/>
        </dgm:presLayoutVars>
      </dgm:prSet>
      <dgm:spPr/>
      <dgm:t>
        <a:bodyPr/>
        <a:lstStyle/>
        <a:p>
          <a:endParaRPr lang="tr-TR"/>
        </a:p>
      </dgm:t>
    </dgm:pt>
    <dgm:pt modelId="{569CC599-4624-406A-89D2-7E07CFE18D65}" type="pres">
      <dgm:prSet presAssocID="{5376709D-88FB-41BD-903E-7ACBBF548EA2}" presName="childText" presStyleLbl="revTx" presStyleIdx="2" presStyleCnt="3">
        <dgm:presLayoutVars>
          <dgm:bulletEnabled val="1"/>
        </dgm:presLayoutVars>
      </dgm:prSet>
      <dgm:spPr/>
      <dgm:t>
        <a:bodyPr/>
        <a:lstStyle/>
        <a:p>
          <a:endParaRPr lang="tr-TR"/>
        </a:p>
      </dgm:t>
    </dgm:pt>
  </dgm:ptLst>
  <dgm:cxnLst>
    <dgm:cxn modelId="{A954E96D-B6CC-4B0F-9A91-9CC230A6BCD6}" srcId="{315214E5-0523-46D8-BC8F-62F8FD78F9AE}" destId="{56649F80-0C8D-40B5-A63F-5FD65F799F14}" srcOrd="0" destOrd="0" parTransId="{5E1CC04D-45FA-4CA7-8E21-75F546636C10}" sibTransId="{2542A580-2EF0-4AC4-95A4-22858E0B0CE3}"/>
    <dgm:cxn modelId="{05A0D27F-C97E-470C-B297-E68AA0169EA7}" srcId="{12CE49A3-FDBB-478D-BB12-ED0C86FA2672}" destId="{D596AE60-E442-4BF4-83D9-D9A9BEE8EC42}" srcOrd="0" destOrd="0" parTransId="{CDFC194A-4278-446F-A8E9-B0485C8F4CA9}" sibTransId="{152F5C5F-9805-49EB-BD1F-5A21CCE35494}"/>
    <dgm:cxn modelId="{AAFF5934-400F-4F45-9078-8AC74FF2FB8A}" type="presOf" srcId="{12CE49A3-FDBB-478D-BB12-ED0C86FA2672}" destId="{338BAF9A-21B9-4563-8C4E-099AD163B2D6}" srcOrd="0" destOrd="0" presId="urn:microsoft.com/office/officeart/2005/8/layout/vList2"/>
    <dgm:cxn modelId="{5559A18C-8018-4BBD-93E2-950628F93CD2}" type="presOf" srcId="{D596AE60-E442-4BF4-83D9-D9A9BEE8EC42}" destId="{C867D5E5-109F-4012-BA72-895FBFADEC9B}" srcOrd="0" destOrd="0" presId="urn:microsoft.com/office/officeart/2005/8/layout/vList2"/>
    <dgm:cxn modelId="{1F4ACFFD-D117-4305-A187-639639FE4368}" type="presOf" srcId="{503D7391-EA5C-4AC7-977B-7C0247AB48E2}" destId="{8725EF7C-3BA1-420D-8243-A7BC40ACD67B}" srcOrd="0" destOrd="0" presId="urn:microsoft.com/office/officeart/2005/8/layout/vList2"/>
    <dgm:cxn modelId="{8DB3888D-C811-4370-83F8-3C7E4A9CD0E9}" type="presOf" srcId="{5376709D-88FB-41BD-903E-7ACBBF548EA2}" destId="{5B3A15BE-FC51-435B-B283-46C26960BE07}" srcOrd="0" destOrd="0" presId="urn:microsoft.com/office/officeart/2005/8/layout/vList2"/>
    <dgm:cxn modelId="{4AABAEE7-D262-4584-A9DB-C7967E7BC7B4}" srcId="{12CE49A3-FDBB-478D-BB12-ED0C86FA2672}" destId="{5376709D-88FB-41BD-903E-7ACBBF548EA2}" srcOrd="2" destOrd="0" parTransId="{3CE47222-7D06-4365-B6CA-8601D740CB8D}" sibTransId="{A061D886-EFC4-494A-8F8A-D6F7C1BD3830}"/>
    <dgm:cxn modelId="{1AEF05B8-0710-48BF-B07C-00BCB81360EA}" type="presOf" srcId="{273F27A4-DA13-46FD-9612-5FF196698BBE}" destId="{569CC599-4624-406A-89D2-7E07CFE18D65}" srcOrd="0" destOrd="0" presId="urn:microsoft.com/office/officeart/2005/8/layout/vList2"/>
    <dgm:cxn modelId="{83EB4004-07CA-4FDD-A0ED-4C9A4A0602ED}" srcId="{12CE49A3-FDBB-478D-BB12-ED0C86FA2672}" destId="{315214E5-0523-46D8-BC8F-62F8FD78F9AE}" srcOrd="1" destOrd="0" parTransId="{589D9E07-A403-494F-82DB-0D093A3FF545}" sibTransId="{97884020-2A5C-4E8A-AE26-579485EB7366}"/>
    <dgm:cxn modelId="{4B70142E-CF34-4721-8878-301FBFB1867B}" srcId="{D596AE60-E442-4BF4-83D9-D9A9BEE8EC42}" destId="{503D7391-EA5C-4AC7-977B-7C0247AB48E2}" srcOrd="0" destOrd="0" parTransId="{CF152493-4365-4B49-86DF-FFD37CBF423D}" sibTransId="{F35B174C-8B64-4621-8C50-9459C1A122CB}"/>
    <dgm:cxn modelId="{3FBF4623-F76C-4EB5-9AB4-2D740DA452E2}" srcId="{5376709D-88FB-41BD-903E-7ACBBF548EA2}" destId="{273F27A4-DA13-46FD-9612-5FF196698BBE}" srcOrd="0" destOrd="0" parTransId="{7DA5B59C-6B03-446B-B61D-C6DC03605CC5}" sibTransId="{7EE61EDD-2EB0-4751-967B-9FF19C9EBD52}"/>
    <dgm:cxn modelId="{A58E8A19-B1ED-4224-97B9-419F858EFD0D}" type="presOf" srcId="{315214E5-0523-46D8-BC8F-62F8FD78F9AE}" destId="{7BFE53BD-1FA0-4C92-837B-6367314ABF3F}" srcOrd="0" destOrd="0" presId="urn:microsoft.com/office/officeart/2005/8/layout/vList2"/>
    <dgm:cxn modelId="{8637A080-EF7E-4678-A485-530141EBDD3E}" type="presOf" srcId="{56649F80-0C8D-40B5-A63F-5FD65F799F14}" destId="{BD27E4B2-ADA8-4B7C-9354-80B5564C0658}" srcOrd="0" destOrd="0" presId="urn:microsoft.com/office/officeart/2005/8/layout/vList2"/>
    <dgm:cxn modelId="{FB9673D3-5C6E-4BE6-872B-8EAF09F2A97E}" type="presParOf" srcId="{338BAF9A-21B9-4563-8C4E-099AD163B2D6}" destId="{C867D5E5-109F-4012-BA72-895FBFADEC9B}" srcOrd="0" destOrd="0" presId="urn:microsoft.com/office/officeart/2005/8/layout/vList2"/>
    <dgm:cxn modelId="{D9B8AAC8-176C-4EDA-A99A-4F0D005FA92F}" type="presParOf" srcId="{338BAF9A-21B9-4563-8C4E-099AD163B2D6}" destId="{8725EF7C-3BA1-420D-8243-A7BC40ACD67B}" srcOrd="1" destOrd="0" presId="urn:microsoft.com/office/officeart/2005/8/layout/vList2"/>
    <dgm:cxn modelId="{C65934EC-EDA1-4EAF-9BE3-2A0577BB42EA}" type="presParOf" srcId="{338BAF9A-21B9-4563-8C4E-099AD163B2D6}" destId="{7BFE53BD-1FA0-4C92-837B-6367314ABF3F}" srcOrd="2" destOrd="0" presId="urn:microsoft.com/office/officeart/2005/8/layout/vList2"/>
    <dgm:cxn modelId="{935E64A9-1F3D-49B4-85AE-F66591EDAC82}" type="presParOf" srcId="{338BAF9A-21B9-4563-8C4E-099AD163B2D6}" destId="{BD27E4B2-ADA8-4B7C-9354-80B5564C0658}" srcOrd="3" destOrd="0" presId="urn:microsoft.com/office/officeart/2005/8/layout/vList2"/>
    <dgm:cxn modelId="{975F15B0-2EB9-4FCD-BBD5-125C971435FD}" type="presParOf" srcId="{338BAF9A-21B9-4563-8C4E-099AD163B2D6}" destId="{5B3A15BE-FC51-435B-B283-46C26960BE07}" srcOrd="4" destOrd="0" presId="urn:microsoft.com/office/officeart/2005/8/layout/vList2"/>
    <dgm:cxn modelId="{DC8A26C8-F2A8-45DE-927E-D1B9B240D627}" type="presParOf" srcId="{338BAF9A-21B9-4563-8C4E-099AD163B2D6}" destId="{569CC599-4624-406A-89D2-7E07CFE18D65}"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A600233-4B69-4609-AA8B-F67F0784FEBF}" type="doc">
      <dgm:prSet loTypeId="urn:microsoft.com/office/officeart/2008/layout/LinedList" loCatId="list" qsTypeId="urn:microsoft.com/office/officeart/2005/8/quickstyle/simple2" qsCatId="simple" csTypeId="urn:microsoft.com/office/officeart/2005/8/colors/colorful4" csCatId="colorful"/>
      <dgm:spPr/>
      <dgm:t>
        <a:bodyPr/>
        <a:lstStyle/>
        <a:p>
          <a:endParaRPr lang="tr-TR"/>
        </a:p>
      </dgm:t>
    </dgm:pt>
    <dgm:pt modelId="{25B854E2-D2B5-4E48-8BD1-241BAC04BC25}">
      <dgm:prSet/>
      <dgm:spPr/>
      <dgm:t>
        <a:bodyPr/>
        <a:lstStyle/>
        <a:p>
          <a:pPr rtl="0"/>
          <a:r>
            <a:rPr lang="tr-TR"/>
            <a:t>Florance Nightingale</a:t>
          </a:r>
        </a:p>
      </dgm:t>
    </dgm:pt>
    <dgm:pt modelId="{0E29AF51-F064-40AC-83B5-3BA6614BD6BF}" type="parTrans" cxnId="{1364CF62-1242-4816-9ABA-C8EA63A31379}">
      <dgm:prSet/>
      <dgm:spPr/>
      <dgm:t>
        <a:bodyPr/>
        <a:lstStyle/>
        <a:p>
          <a:endParaRPr lang="tr-TR"/>
        </a:p>
      </dgm:t>
    </dgm:pt>
    <dgm:pt modelId="{CE6325A7-C96F-45FD-8C95-0ECE71AE6EBE}" type="sibTrans" cxnId="{1364CF62-1242-4816-9ABA-C8EA63A31379}">
      <dgm:prSet/>
      <dgm:spPr/>
      <dgm:t>
        <a:bodyPr/>
        <a:lstStyle/>
        <a:p>
          <a:endParaRPr lang="tr-TR"/>
        </a:p>
      </dgm:t>
    </dgm:pt>
    <dgm:pt modelId="{A2C3BBF5-0FF9-4A79-8C12-BA1DD9DFF852}">
      <dgm:prSet/>
      <dgm:spPr/>
      <dgm:t>
        <a:bodyPr/>
        <a:lstStyle/>
        <a:p>
          <a:pPr rtl="0"/>
          <a:r>
            <a:rPr lang="tr-TR"/>
            <a:t>Sağlığı iyi olma ve kişinin var olan potansiyelini mümkün olan en üst düzeyde kullan­ması olarak tanımlamıştır.</a:t>
          </a:r>
        </a:p>
      </dgm:t>
    </dgm:pt>
    <dgm:pt modelId="{0212A106-CAB4-4845-9867-9EC4E9107CDD}" type="parTrans" cxnId="{0CEBAFCF-A8AB-4A95-81CA-AEF4203392A9}">
      <dgm:prSet/>
      <dgm:spPr/>
      <dgm:t>
        <a:bodyPr/>
        <a:lstStyle/>
        <a:p>
          <a:endParaRPr lang="tr-TR"/>
        </a:p>
      </dgm:t>
    </dgm:pt>
    <dgm:pt modelId="{4A5ED0FB-7D5B-4C23-AAB1-C7312540AFF8}" type="sibTrans" cxnId="{0CEBAFCF-A8AB-4A95-81CA-AEF4203392A9}">
      <dgm:prSet/>
      <dgm:spPr/>
      <dgm:t>
        <a:bodyPr/>
        <a:lstStyle/>
        <a:p>
          <a:endParaRPr lang="tr-TR"/>
        </a:p>
      </dgm:t>
    </dgm:pt>
    <dgm:pt modelId="{B46FCC02-52D6-4511-8B07-C192D44E73CB}">
      <dgm:prSet/>
      <dgm:spPr/>
      <dgm:t>
        <a:bodyPr/>
        <a:lstStyle/>
        <a:p>
          <a:pPr rtl="0"/>
          <a:r>
            <a:rPr lang="tr-TR"/>
            <a:t>Dorethea Orem</a:t>
          </a:r>
        </a:p>
      </dgm:t>
    </dgm:pt>
    <dgm:pt modelId="{4874D456-97BE-40DE-86A4-A455914864F0}" type="parTrans" cxnId="{E72F1C30-F49E-4631-9529-0117990254B3}">
      <dgm:prSet/>
      <dgm:spPr/>
      <dgm:t>
        <a:bodyPr/>
        <a:lstStyle/>
        <a:p>
          <a:endParaRPr lang="tr-TR"/>
        </a:p>
      </dgm:t>
    </dgm:pt>
    <dgm:pt modelId="{8C6E393D-ACC1-41F3-897A-6DE9DCE66F02}" type="sibTrans" cxnId="{E72F1C30-F49E-4631-9529-0117990254B3}">
      <dgm:prSet/>
      <dgm:spPr/>
      <dgm:t>
        <a:bodyPr/>
        <a:lstStyle/>
        <a:p>
          <a:endParaRPr lang="tr-TR"/>
        </a:p>
      </dgm:t>
    </dgm:pt>
    <dgm:pt modelId="{42A0086B-DE71-4561-9289-9DDA14418DE3}">
      <dgm:prSet/>
      <dgm:spPr/>
      <dgm:t>
        <a:bodyPr/>
        <a:lstStyle/>
        <a:p>
          <a:pPr rtl="0"/>
          <a:r>
            <a:rPr lang="tr-TR"/>
            <a:t>Sağlık, bireyin bedensel ve işlev­sel olarak bir bütünlük içinde olma durumudur. Orem sağ­lığın, kişinin bedensel, biyolojik ve sosyal çevresi içinde potansiyelini belli ölçüde kullanarak bir yaşam kapasitesi olduğuna işaret eder. </a:t>
          </a:r>
        </a:p>
      </dgm:t>
    </dgm:pt>
    <dgm:pt modelId="{5E9E6A48-A30E-49CE-A4AB-2755B596483D}" type="parTrans" cxnId="{31242CC5-90E0-4C15-B4F9-F89E11530FA1}">
      <dgm:prSet/>
      <dgm:spPr/>
      <dgm:t>
        <a:bodyPr/>
        <a:lstStyle/>
        <a:p>
          <a:endParaRPr lang="tr-TR"/>
        </a:p>
      </dgm:t>
    </dgm:pt>
    <dgm:pt modelId="{5BAEA6EF-2F6F-47B1-9612-22DF282FBC2D}" type="sibTrans" cxnId="{31242CC5-90E0-4C15-B4F9-F89E11530FA1}">
      <dgm:prSet/>
      <dgm:spPr/>
      <dgm:t>
        <a:bodyPr/>
        <a:lstStyle/>
        <a:p>
          <a:endParaRPr lang="tr-TR"/>
        </a:p>
      </dgm:t>
    </dgm:pt>
    <dgm:pt modelId="{121CA763-6FDC-489E-9A85-AB957FDE94CF}">
      <dgm:prSet/>
      <dgm:spPr/>
      <dgm:t>
        <a:bodyPr/>
        <a:lstStyle/>
        <a:p>
          <a:pPr rtl="0"/>
          <a:r>
            <a:rPr lang="tr-TR"/>
            <a:t>Sister Callistra Roy</a:t>
          </a:r>
        </a:p>
      </dgm:t>
    </dgm:pt>
    <dgm:pt modelId="{0EE237B9-D174-4A49-B22D-6779BCBE976A}" type="parTrans" cxnId="{CB1A8B26-4023-406D-906C-4A61359DFF12}">
      <dgm:prSet/>
      <dgm:spPr/>
      <dgm:t>
        <a:bodyPr/>
        <a:lstStyle/>
        <a:p>
          <a:endParaRPr lang="tr-TR"/>
        </a:p>
      </dgm:t>
    </dgm:pt>
    <dgm:pt modelId="{A4F4AE58-8035-4E08-8422-C74328A4EEF4}" type="sibTrans" cxnId="{CB1A8B26-4023-406D-906C-4A61359DFF12}">
      <dgm:prSet/>
      <dgm:spPr/>
      <dgm:t>
        <a:bodyPr/>
        <a:lstStyle/>
        <a:p>
          <a:endParaRPr lang="tr-TR"/>
        </a:p>
      </dgm:t>
    </dgm:pt>
    <dgm:pt modelId="{3E8A1DCD-9A75-438A-9ACC-B71734509656}">
      <dgm:prSet/>
      <dgm:spPr/>
      <dgm:t>
        <a:bodyPr/>
        <a:lstStyle/>
        <a:p>
          <a:pPr rtl="0"/>
          <a:r>
            <a:rPr lang="tr-TR"/>
            <a:t>Sağlık, bir durum, var olma süreci ve bütünlüktür. Birey ve çevre arasındaki etkileşimin yan­sımasıdır. Roy, bu tammda uyumu/ adaptasyonu fiziksel, psikolojik ve sosyal bütünlüğü devam ettirme süreci olarak almaktadır. Bütünlük ise birbiri ile ilişkili bozulmamış bir durumu belirtir. Roy'a göre birey sağlık-hastalık süreklili­ğinde hareket halindedir ve sorunlarla başa çıkabilmek için adapte olmak zorundadır.</a:t>
          </a:r>
        </a:p>
      </dgm:t>
    </dgm:pt>
    <dgm:pt modelId="{8815C1CA-F3EF-43D3-9016-675B5DA5C20C}" type="parTrans" cxnId="{EC6622A9-3BB4-4202-88C7-4E44B9BE4770}">
      <dgm:prSet/>
      <dgm:spPr/>
      <dgm:t>
        <a:bodyPr/>
        <a:lstStyle/>
        <a:p>
          <a:endParaRPr lang="tr-TR"/>
        </a:p>
      </dgm:t>
    </dgm:pt>
    <dgm:pt modelId="{E2386015-E749-4F5A-BBE5-860F6E13F772}" type="sibTrans" cxnId="{EC6622A9-3BB4-4202-88C7-4E44B9BE4770}">
      <dgm:prSet/>
      <dgm:spPr/>
      <dgm:t>
        <a:bodyPr/>
        <a:lstStyle/>
        <a:p>
          <a:endParaRPr lang="tr-TR"/>
        </a:p>
      </dgm:t>
    </dgm:pt>
    <dgm:pt modelId="{57AC19D0-6896-4517-8970-0E1FD3C4BC5B}">
      <dgm:prSet/>
      <dgm:spPr/>
      <dgm:t>
        <a:bodyPr/>
        <a:lstStyle/>
        <a:p>
          <a:pPr rtl="0"/>
          <a:r>
            <a:rPr lang="tr-TR"/>
            <a:t>Madeleine Leininger</a:t>
          </a:r>
        </a:p>
      </dgm:t>
    </dgm:pt>
    <dgm:pt modelId="{A6EDD5F7-AEFD-448A-96D9-30DF662F5677}" type="parTrans" cxnId="{E46528FA-22CC-4322-8267-9E25ACDAA306}">
      <dgm:prSet/>
      <dgm:spPr/>
      <dgm:t>
        <a:bodyPr/>
        <a:lstStyle/>
        <a:p>
          <a:endParaRPr lang="tr-TR"/>
        </a:p>
      </dgm:t>
    </dgm:pt>
    <dgm:pt modelId="{2306CFE1-0321-4C45-88B1-4E95C70DCFDD}" type="sibTrans" cxnId="{E46528FA-22CC-4322-8267-9E25ACDAA306}">
      <dgm:prSet/>
      <dgm:spPr/>
      <dgm:t>
        <a:bodyPr/>
        <a:lstStyle/>
        <a:p>
          <a:endParaRPr lang="tr-TR"/>
        </a:p>
      </dgm:t>
    </dgm:pt>
    <dgm:pt modelId="{130B62F6-EDAF-4B52-AB0C-E985464762FE}">
      <dgm:prSet/>
      <dgm:spPr/>
      <dgm:t>
        <a:bodyPr/>
        <a:lstStyle/>
        <a:p>
          <a:pPr rtl="0"/>
          <a:r>
            <a:rPr lang="tr-TR"/>
            <a:t>Sağlık kültürel olarak ta­nımlanan, değer gören ve uygulanan iyi olma durumunu gösterir. Leininger; sağlık sistemleri, sağlık bakım uygula­maları, değişen sağlık örüntüleri, sağlığı geliştirme ve sür­dürme üzerinde durmuştur</a:t>
          </a:r>
        </a:p>
      </dgm:t>
    </dgm:pt>
    <dgm:pt modelId="{938A98B3-C0DF-4744-8E13-96530E439865}" type="parTrans" cxnId="{92AFC115-3972-4E04-A642-71F49E194C59}">
      <dgm:prSet/>
      <dgm:spPr/>
      <dgm:t>
        <a:bodyPr/>
        <a:lstStyle/>
        <a:p>
          <a:endParaRPr lang="tr-TR"/>
        </a:p>
      </dgm:t>
    </dgm:pt>
    <dgm:pt modelId="{8668B417-A900-48DB-AE50-F507BA54E40E}" type="sibTrans" cxnId="{92AFC115-3972-4E04-A642-71F49E194C59}">
      <dgm:prSet/>
      <dgm:spPr/>
      <dgm:t>
        <a:bodyPr/>
        <a:lstStyle/>
        <a:p>
          <a:endParaRPr lang="tr-TR"/>
        </a:p>
      </dgm:t>
    </dgm:pt>
    <dgm:pt modelId="{3B185B87-A6C3-4A8E-8836-34E5E02D4E44}">
      <dgm:prSet/>
      <dgm:spPr/>
      <dgm:t>
        <a:bodyPr/>
        <a:lstStyle/>
        <a:p>
          <a:pPr rtl="0"/>
          <a:r>
            <a:rPr lang="tr-TR"/>
            <a:t>Joyce Travelbee</a:t>
          </a:r>
        </a:p>
      </dgm:t>
    </dgm:pt>
    <dgm:pt modelId="{174B8AA4-FAD1-4B3A-8D91-B6BFF7C861EF}" type="parTrans" cxnId="{0ACD119B-AAA7-4954-BE60-839CF6221768}">
      <dgm:prSet/>
      <dgm:spPr/>
      <dgm:t>
        <a:bodyPr/>
        <a:lstStyle/>
        <a:p>
          <a:endParaRPr lang="tr-TR"/>
        </a:p>
      </dgm:t>
    </dgm:pt>
    <dgm:pt modelId="{4677AEFA-22CE-44A8-9C30-511118019D04}" type="sibTrans" cxnId="{0ACD119B-AAA7-4954-BE60-839CF6221768}">
      <dgm:prSet/>
      <dgm:spPr/>
      <dgm:t>
        <a:bodyPr/>
        <a:lstStyle/>
        <a:p>
          <a:endParaRPr lang="tr-TR"/>
        </a:p>
      </dgm:t>
    </dgm:pt>
    <dgm:pt modelId="{2420B6D3-9F8A-4C50-919A-61AC16BCF6E7}">
      <dgm:prSet/>
      <dgm:spPr/>
      <dgm:t>
        <a:bodyPr/>
        <a:lstStyle/>
        <a:p>
          <a:pPr rtl="0"/>
          <a:r>
            <a:rPr lang="tr-TR"/>
            <a:t>Sağlığı subjektif ve objektif sağlık kri­terleriyle tanımlamıştır. Bir kişinin subjektif sağlık du­rumu, bireyin kendi sağlığını nasıl algıladığıdır. Objektif sağlık, "fizik muayene, laboratuar testleri, rehberlik uz­manı veya psikolojik danışman tarafından değerlendirme ile ölçülmüş görülebilir bir hastalık, yetersizlik ya da bo­zukluğun yokluğudur.</a:t>
          </a:r>
        </a:p>
      </dgm:t>
    </dgm:pt>
    <dgm:pt modelId="{0141DEAE-65D4-46AA-8B8E-DCE09442A070}" type="parTrans" cxnId="{9FF01171-9D3A-4BFA-A88D-F5596E1AD8BF}">
      <dgm:prSet/>
      <dgm:spPr/>
      <dgm:t>
        <a:bodyPr/>
        <a:lstStyle/>
        <a:p>
          <a:endParaRPr lang="tr-TR"/>
        </a:p>
      </dgm:t>
    </dgm:pt>
    <dgm:pt modelId="{3D28F5F4-2A8D-4CCE-A205-2C17A0195F04}" type="sibTrans" cxnId="{9FF01171-9D3A-4BFA-A88D-F5596E1AD8BF}">
      <dgm:prSet/>
      <dgm:spPr/>
      <dgm:t>
        <a:bodyPr/>
        <a:lstStyle/>
        <a:p>
          <a:endParaRPr lang="tr-TR"/>
        </a:p>
      </dgm:t>
    </dgm:pt>
    <dgm:pt modelId="{9F34C0E0-ADA0-4ED0-947C-BBC4FEAB545E}" type="pres">
      <dgm:prSet presAssocID="{1A600233-4B69-4609-AA8B-F67F0784FEBF}" presName="vert0" presStyleCnt="0">
        <dgm:presLayoutVars>
          <dgm:dir/>
          <dgm:animOne val="branch"/>
          <dgm:animLvl val="lvl"/>
        </dgm:presLayoutVars>
      </dgm:prSet>
      <dgm:spPr/>
      <dgm:t>
        <a:bodyPr/>
        <a:lstStyle/>
        <a:p>
          <a:endParaRPr lang="tr-TR"/>
        </a:p>
      </dgm:t>
    </dgm:pt>
    <dgm:pt modelId="{7A788F7F-8A35-453F-9A59-EF7BFA2B4601}" type="pres">
      <dgm:prSet presAssocID="{25B854E2-D2B5-4E48-8BD1-241BAC04BC25}" presName="thickLine" presStyleLbl="alignNode1" presStyleIdx="0" presStyleCnt="5"/>
      <dgm:spPr/>
    </dgm:pt>
    <dgm:pt modelId="{5039C215-3EC9-4DA6-96A3-3B9F2E3C4A2B}" type="pres">
      <dgm:prSet presAssocID="{25B854E2-D2B5-4E48-8BD1-241BAC04BC25}" presName="horz1" presStyleCnt="0"/>
      <dgm:spPr/>
    </dgm:pt>
    <dgm:pt modelId="{F95B1292-7EF9-49B2-B6D4-07928047A9A6}" type="pres">
      <dgm:prSet presAssocID="{25B854E2-D2B5-4E48-8BD1-241BAC04BC25}" presName="tx1" presStyleLbl="revTx" presStyleIdx="0" presStyleCnt="10"/>
      <dgm:spPr/>
      <dgm:t>
        <a:bodyPr/>
        <a:lstStyle/>
        <a:p>
          <a:endParaRPr lang="tr-TR"/>
        </a:p>
      </dgm:t>
    </dgm:pt>
    <dgm:pt modelId="{861414B6-B5A9-4504-B4F1-58F6E83A82D0}" type="pres">
      <dgm:prSet presAssocID="{25B854E2-D2B5-4E48-8BD1-241BAC04BC25}" presName="vert1" presStyleCnt="0"/>
      <dgm:spPr/>
    </dgm:pt>
    <dgm:pt modelId="{F042299D-3610-4A02-B06B-82617ED1C2A0}" type="pres">
      <dgm:prSet presAssocID="{A2C3BBF5-0FF9-4A79-8C12-BA1DD9DFF852}" presName="vertSpace2a" presStyleCnt="0"/>
      <dgm:spPr/>
    </dgm:pt>
    <dgm:pt modelId="{146944C0-688B-4458-9F37-E719740A9A96}" type="pres">
      <dgm:prSet presAssocID="{A2C3BBF5-0FF9-4A79-8C12-BA1DD9DFF852}" presName="horz2" presStyleCnt="0"/>
      <dgm:spPr/>
    </dgm:pt>
    <dgm:pt modelId="{9362899A-31B9-417A-B833-3458C871F249}" type="pres">
      <dgm:prSet presAssocID="{A2C3BBF5-0FF9-4A79-8C12-BA1DD9DFF852}" presName="horzSpace2" presStyleCnt="0"/>
      <dgm:spPr/>
    </dgm:pt>
    <dgm:pt modelId="{053A89E9-9D6A-4492-8C70-30E71DBFA3B8}" type="pres">
      <dgm:prSet presAssocID="{A2C3BBF5-0FF9-4A79-8C12-BA1DD9DFF852}" presName="tx2" presStyleLbl="revTx" presStyleIdx="1" presStyleCnt="10"/>
      <dgm:spPr/>
      <dgm:t>
        <a:bodyPr/>
        <a:lstStyle/>
        <a:p>
          <a:endParaRPr lang="tr-TR"/>
        </a:p>
      </dgm:t>
    </dgm:pt>
    <dgm:pt modelId="{92515655-33EA-4C90-8E59-DE864922799A}" type="pres">
      <dgm:prSet presAssocID="{A2C3BBF5-0FF9-4A79-8C12-BA1DD9DFF852}" presName="vert2" presStyleCnt="0"/>
      <dgm:spPr/>
    </dgm:pt>
    <dgm:pt modelId="{B09A3229-1F90-4F6D-843E-F4F0FCC96C3B}" type="pres">
      <dgm:prSet presAssocID="{A2C3BBF5-0FF9-4A79-8C12-BA1DD9DFF852}" presName="thinLine2b" presStyleLbl="callout" presStyleIdx="0" presStyleCnt="5"/>
      <dgm:spPr/>
    </dgm:pt>
    <dgm:pt modelId="{B37D2D4E-FCC1-4D80-917C-FA941BF2F0B9}" type="pres">
      <dgm:prSet presAssocID="{A2C3BBF5-0FF9-4A79-8C12-BA1DD9DFF852}" presName="vertSpace2b" presStyleCnt="0"/>
      <dgm:spPr/>
    </dgm:pt>
    <dgm:pt modelId="{EFA04295-7709-46D8-8BD7-E4DE78AF28DE}" type="pres">
      <dgm:prSet presAssocID="{B46FCC02-52D6-4511-8B07-C192D44E73CB}" presName="thickLine" presStyleLbl="alignNode1" presStyleIdx="1" presStyleCnt="5"/>
      <dgm:spPr/>
    </dgm:pt>
    <dgm:pt modelId="{234D8C64-495D-45F5-AD69-34A99DA00267}" type="pres">
      <dgm:prSet presAssocID="{B46FCC02-52D6-4511-8B07-C192D44E73CB}" presName="horz1" presStyleCnt="0"/>
      <dgm:spPr/>
    </dgm:pt>
    <dgm:pt modelId="{167F3D40-651B-4297-ADB6-78567B5E4BEF}" type="pres">
      <dgm:prSet presAssocID="{B46FCC02-52D6-4511-8B07-C192D44E73CB}" presName="tx1" presStyleLbl="revTx" presStyleIdx="2" presStyleCnt="10"/>
      <dgm:spPr/>
      <dgm:t>
        <a:bodyPr/>
        <a:lstStyle/>
        <a:p>
          <a:endParaRPr lang="tr-TR"/>
        </a:p>
      </dgm:t>
    </dgm:pt>
    <dgm:pt modelId="{E0F35C82-A002-40D2-8CD8-589A1744B371}" type="pres">
      <dgm:prSet presAssocID="{B46FCC02-52D6-4511-8B07-C192D44E73CB}" presName="vert1" presStyleCnt="0"/>
      <dgm:spPr/>
    </dgm:pt>
    <dgm:pt modelId="{D9E6C1CC-CD1E-4A8A-8692-92FC3F5E8746}" type="pres">
      <dgm:prSet presAssocID="{42A0086B-DE71-4561-9289-9DDA14418DE3}" presName="vertSpace2a" presStyleCnt="0"/>
      <dgm:spPr/>
    </dgm:pt>
    <dgm:pt modelId="{74D5DEB7-E9A8-467B-A6CA-B8082CB005DB}" type="pres">
      <dgm:prSet presAssocID="{42A0086B-DE71-4561-9289-9DDA14418DE3}" presName="horz2" presStyleCnt="0"/>
      <dgm:spPr/>
    </dgm:pt>
    <dgm:pt modelId="{110B5FC5-83ED-444A-8EFD-CACF95CD44EC}" type="pres">
      <dgm:prSet presAssocID="{42A0086B-DE71-4561-9289-9DDA14418DE3}" presName="horzSpace2" presStyleCnt="0"/>
      <dgm:spPr/>
    </dgm:pt>
    <dgm:pt modelId="{5122519D-6B5A-4713-9195-E793851E024C}" type="pres">
      <dgm:prSet presAssocID="{42A0086B-DE71-4561-9289-9DDA14418DE3}" presName="tx2" presStyleLbl="revTx" presStyleIdx="3" presStyleCnt="10"/>
      <dgm:spPr/>
      <dgm:t>
        <a:bodyPr/>
        <a:lstStyle/>
        <a:p>
          <a:endParaRPr lang="tr-TR"/>
        </a:p>
      </dgm:t>
    </dgm:pt>
    <dgm:pt modelId="{3E4E578C-2AAA-459B-8B96-C19E0640B4F7}" type="pres">
      <dgm:prSet presAssocID="{42A0086B-DE71-4561-9289-9DDA14418DE3}" presName="vert2" presStyleCnt="0"/>
      <dgm:spPr/>
    </dgm:pt>
    <dgm:pt modelId="{3B3BB717-DFD7-4F9E-8469-A97452B9948E}" type="pres">
      <dgm:prSet presAssocID="{42A0086B-DE71-4561-9289-9DDA14418DE3}" presName="thinLine2b" presStyleLbl="callout" presStyleIdx="1" presStyleCnt="5"/>
      <dgm:spPr/>
    </dgm:pt>
    <dgm:pt modelId="{094F6DC6-99AB-4474-AF39-9B7808D78591}" type="pres">
      <dgm:prSet presAssocID="{42A0086B-DE71-4561-9289-9DDA14418DE3}" presName="vertSpace2b" presStyleCnt="0"/>
      <dgm:spPr/>
    </dgm:pt>
    <dgm:pt modelId="{0496DACB-86AF-4027-A894-E0BC534AEEBF}" type="pres">
      <dgm:prSet presAssocID="{121CA763-6FDC-489E-9A85-AB957FDE94CF}" presName="thickLine" presStyleLbl="alignNode1" presStyleIdx="2" presStyleCnt="5"/>
      <dgm:spPr/>
    </dgm:pt>
    <dgm:pt modelId="{362EF179-7C68-4281-B093-DB6A301C2CE4}" type="pres">
      <dgm:prSet presAssocID="{121CA763-6FDC-489E-9A85-AB957FDE94CF}" presName="horz1" presStyleCnt="0"/>
      <dgm:spPr/>
    </dgm:pt>
    <dgm:pt modelId="{13A8D184-7679-45A2-990D-05EFB4F0536C}" type="pres">
      <dgm:prSet presAssocID="{121CA763-6FDC-489E-9A85-AB957FDE94CF}" presName="tx1" presStyleLbl="revTx" presStyleIdx="4" presStyleCnt="10"/>
      <dgm:spPr/>
      <dgm:t>
        <a:bodyPr/>
        <a:lstStyle/>
        <a:p>
          <a:endParaRPr lang="tr-TR"/>
        </a:p>
      </dgm:t>
    </dgm:pt>
    <dgm:pt modelId="{E4867A23-2C5F-465A-9B6D-92B4C1618905}" type="pres">
      <dgm:prSet presAssocID="{121CA763-6FDC-489E-9A85-AB957FDE94CF}" presName="vert1" presStyleCnt="0"/>
      <dgm:spPr/>
    </dgm:pt>
    <dgm:pt modelId="{BBE735DC-38B6-4910-BAB7-81DC18C46AAD}" type="pres">
      <dgm:prSet presAssocID="{3E8A1DCD-9A75-438A-9ACC-B71734509656}" presName="vertSpace2a" presStyleCnt="0"/>
      <dgm:spPr/>
    </dgm:pt>
    <dgm:pt modelId="{2248F7AD-CCB8-4A66-8B4C-312F24A6307E}" type="pres">
      <dgm:prSet presAssocID="{3E8A1DCD-9A75-438A-9ACC-B71734509656}" presName="horz2" presStyleCnt="0"/>
      <dgm:spPr/>
    </dgm:pt>
    <dgm:pt modelId="{F287D39F-7FAF-472B-BED8-7B410E5FE952}" type="pres">
      <dgm:prSet presAssocID="{3E8A1DCD-9A75-438A-9ACC-B71734509656}" presName="horzSpace2" presStyleCnt="0"/>
      <dgm:spPr/>
    </dgm:pt>
    <dgm:pt modelId="{C7A33689-5886-4FD7-9D29-6543A23A8B6B}" type="pres">
      <dgm:prSet presAssocID="{3E8A1DCD-9A75-438A-9ACC-B71734509656}" presName="tx2" presStyleLbl="revTx" presStyleIdx="5" presStyleCnt="10"/>
      <dgm:spPr/>
      <dgm:t>
        <a:bodyPr/>
        <a:lstStyle/>
        <a:p>
          <a:endParaRPr lang="tr-TR"/>
        </a:p>
      </dgm:t>
    </dgm:pt>
    <dgm:pt modelId="{496B2A3C-1E00-433B-A4E8-64A2500BC116}" type="pres">
      <dgm:prSet presAssocID="{3E8A1DCD-9A75-438A-9ACC-B71734509656}" presName="vert2" presStyleCnt="0"/>
      <dgm:spPr/>
    </dgm:pt>
    <dgm:pt modelId="{E29DA964-4F63-4F1C-9825-0ABB55322BE1}" type="pres">
      <dgm:prSet presAssocID="{3E8A1DCD-9A75-438A-9ACC-B71734509656}" presName="thinLine2b" presStyleLbl="callout" presStyleIdx="2" presStyleCnt="5"/>
      <dgm:spPr/>
    </dgm:pt>
    <dgm:pt modelId="{7337DD22-623B-4F96-B2AA-55B0DBC51071}" type="pres">
      <dgm:prSet presAssocID="{3E8A1DCD-9A75-438A-9ACC-B71734509656}" presName="vertSpace2b" presStyleCnt="0"/>
      <dgm:spPr/>
    </dgm:pt>
    <dgm:pt modelId="{073E34FB-6E45-4118-873B-6F0FE2EFC292}" type="pres">
      <dgm:prSet presAssocID="{57AC19D0-6896-4517-8970-0E1FD3C4BC5B}" presName="thickLine" presStyleLbl="alignNode1" presStyleIdx="3" presStyleCnt="5"/>
      <dgm:spPr/>
    </dgm:pt>
    <dgm:pt modelId="{1BDFFF89-2872-4F80-BF16-16CF7ACF7DE4}" type="pres">
      <dgm:prSet presAssocID="{57AC19D0-6896-4517-8970-0E1FD3C4BC5B}" presName="horz1" presStyleCnt="0"/>
      <dgm:spPr/>
    </dgm:pt>
    <dgm:pt modelId="{8EA7A190-ED8B-4ECA-8F36-CCE8AC091448}" type="pres">
      <dgm:prSet presAssocID="{57AC19D0-6896-4517-8970-0E1FD3C4BC5B}" presName="tx1" presStyleLbl="revTx" presStyleIdx="6" presStyleCnt="10"/>
      <dgm:spPr/>
      <dgm:t>
        <a:bodyPr/>
        <a:lstStyle/>
        <a:p>
          <a:endParaRPr lang="tr-TR"/>
        </a:p>
      </dgm:t>
    </dgm:pt>
    <dgm:pt modelId="{E48588E5-E10A-4018-878A-C7F0E84DC3C1}" type="pres">
      <dgm:prSet presAssocID="{57AC19D0-6896-4517-8970-0E1FD3C4BC5B}" presName="vert1" presStyleCnt="0"/>
      <dgm:spPr/>
    </dgm:pt>
    <dgm:pt modelId="{975183DE-86F2-4891-BD76-4C4A2734CC12}" type="pres">
      <dgm:prSet presAssocID="{130B62F6-EDAF-4B52-AB0C-E985464762FE}" presName="vertSpace2a" presStyleCnt="0"/>
      <dgm:spPr/>
    </dgm:pt>
    <dgm:pt modelId="{8AA0A102-F8FD-452C-9F4C-4AA8BD240241}" type="pres">
      <dgm:prSet presAssocID="{130B62F6-EDAF-4B52-AB0C-E985464762FE}" presName="horz2" presStyleCnt="0"/>
      <dgm:spPr/>
    </dgm:pt>
    <dgm:pt modelId="{8AF4E522-E4F9-4F08-A823-021D9DD5084B}" type="pres">
      <dgm:prSet presAssocID="{130B62F6-EDAF-4B52-AB0C-E985464762FE}" presName="horzSpace2" presStyleCnt="0"/>
      <dgm:spPr/>
    </dgm:pt>
    <dgm:pt modelId="{10C013A7-EFDB-46DE-9D11-D270B3AD0341}" type="pres">
      <dgm:prSet presAssocID="{130B62F6-EDAF-4B52-AB0C-E985464762FE}" presName="tx2" presStyleLbl="revTx" presStyleIdx="7" presStyleCnt="10"/>
      <dgm:spPr/>
      <dgm:t>
        <a:bodyPr/>
        <a:lstStyle/>
        <a:p>
          <a:endParaRPr lang="tr-TR"/>
        </a:p>
      </dgm:t>
    </dgm:pt>
    <dgm:pt modelId="{1C6568DF-7236-49BA-AA2A-DAC57367CF42}" type="pres">
      <dgm:prSet presAssocID="{130B62F6-EDAF-4B52-AB0C-E985464762FE}" presName="vert2" presStyleCnt="0"/>
      <dgm:spPr/>
    </dgm:pt>
    <dgm:pt modelId="{7F0C96C3-9A06-4D4B-A572-1E24D8A67200}" type="pres">
      <dgm:prSet presAssocID="{130B62F6-EDAF-4B52-AB0C-E985464762FE}" presName="thinLine2b" presStyleLbl="callout" presStyleIdx="3" presStyleCnt="5"/>
      <dgm:spPr/>
    </dgm:pt>
    <dgm:pt modelId="{4E48B408-5BD4-47BD-B887-9306A6A4FEE9}" type="pres">
      <dgm:prSet presAssocID="{130B62F6-EDAF-4B52-AB0C-E985464762FE}" presName="vertSpace2b" presStyleCnt="0"/>
      <dgm:spPr/>
    </dgm:pt>
    <dgm:pt modelId="{2EECCAB0-7088-4213-AC5F-895667B1AC77}" type="pres">
      <dgm:prSet presAssocID="{3B185B87-A6C3-4A8E-8836-34E5E02D4E44}" presName="thickLine" presStyleLbl="alignNode1" presStyleIdx="4" presStyleCnt="5"/>
      <dgm:spPr/>
    </dgm:pt>
    <dgm:pt modelId="{E4C8A413-7D23-475D-A943-542B6C4E2120}" type="pres">
      <dgm:prSet presAssocID="{3B185B87-A6C3-4A8E-8836-34E5E02D4E44}" presName="horz1" presStyleCnt="0"/>
      <dgm:spPr/>
    </dgm:pt>
    <dgm:pt modelId="{3A6EC8C5-0BCD-4514-AC9D-5E8CCD7CF401}" type="pres">
      <dgm:prSet presAssocID="{3B185B87-A6C3-4A8E-8836-34E5E02D4E44}" presName="tx1" presStyleLbl="revTx" presStyleIdx="8" presStyleCnt="10"/>
      <dgm:spPr/>
      <dgm:t>
        <a:bodyPr/>
        <a:lstStyle/>
        <a:p>
          <a:endParaRPr lang="tr-TR"/>
        </a:p>
      </dgm:t>
    </dgm:pt>
    <dgm:pt modelId="{72D691DD-13D3-446F-9119-78BE5108CF36}" type="pres">
      <dgm:prSet presAssocID="{3B185B87-A6C3-4A8E-8836-34E5E02D4E44}" presName="vert1" presStyleCnt="0"/>
      <dgm:spPr/>
    </dgm:pt>
    <dgm:pt modelId="{41B5D678-42C1-42DC-88A7-1DC27ED72317}" type="pres">
      <dgm:prSet presAssocID="{2420B6D3-9F8A-4C50-919A-61AC16BCF6E7}" presName="vertSpace2a" presStyleCnt="0"/>
      <dgm:spPr/>
    </dgm:pt>
    <dgm:pt modelId="{10506692-4D59-4AAD-938A-71604F3CAAA0}" type="pres">
      <dgm:prSet presAssocID="{2420B6D3-9F8A-4C50-919A-61AC16BCF6E7}" presName="horz2" presStyleCnt="0"/>
      <dgm:spPr/>
    </dgm:pt>
    <dgm:pt modelId="{59E89C52-4886-4FAB-BA8F-608525A9103C}" type="pres">
      <dgm:prSet presAssocID="{2420B6D3-9F8A-4C50-919A-61AC16BCF6E7}" presName="horzSpace2" presStyleCnt="0"/>
      <dgm:spPr/>
    </dgm:pt>
    <dgm:pt modelId="{E97176EE-9164-48F1-B3FB-3F3D555C3DA2}" type="pres">
      <dgm:prSet presAssocID="{2420B6D3-9F8A-4C50-919A-61AC16BCF6E7}" presName="tx2" presStyleLbl="revTx" presStyleIdx="9" presStyleCnt="10"/>
      <dgm:spPr/>
      <dgm:t>
        <a:bodyPr/>
        <a:lstStyle/>
        <a:p>
          <a:endParaRPr lang="tr-TR"/>
        </a:p>
      </dgm:t>
    </dgm:pt>
    <dgm:pt modelId="{FB32B0BB-5AB8-4718-8501-B25064E7EA23}" type="pres">
      <dgm:prSet presAssocID="{2420B6D3-9F8A-4C50-919A-61AC16BCF6E7}" presName="vert2" presStyleCnt="0"/>
      <dgm:spPr/>
    </dgm:pt>
    <dgm:pt modelId="{1A50790C-CFDF-464C-B023-54445A0D06A3}" type="pres">
      <dgm:prSet presAssocID="{2420B6D3-9F8A-4C50-919A-61AC16BCF6E7}" presName="thinLine2b" presStyleLbl="callout" presStyleIdx="4" presStyleCnt="5"/>
      <dgm:spPr/>
    </dgm:pt>
    <dgm:pt modelId="{3A7096D8-F3C8-4CB0-AAC5-592EC473C08E}" type="pres">
      <dgm:prSet presAssocID="{2420B6D3-9F8A-4C50-919A-61AC16BCF6E7}" presName="vertSpace2b" presStyleCnt="0"/>
      <dgm:spPr/>
    </dgm:pt>
  </dgm:ptLst>
  <dgm:cxnLst>
    <dgm:cxn modelId="{CB1A8B26-4023-406D-906C-4A61359DFF12}" srcId="{1A600233-4B69-4609-AA8B-F67F0784FEBF}" destId="{121CA763-6FDC-489E-9A85-AB957FDE94CF}" srcOrd="2" destOrd="0" parTransId="{0EE237B9-D174-4A49-B22D-6779BCBE976A}" sibTransId="{A4F4AE58-8035-4E08-8422-C74328A4EEF4}"/>
    <dgm:cxn modelId="{92AFC115-3972-4E04-A642-71F49E194C59}" srcId="{57AC19D0-6896-4517-8970-0E1FD3C4BC5B}" destId="{130B62F6-EDAF-4B52-AB0C-E985464762FE}" srcOrd="0" destOrd="0" parTransId="{938A98B3-C0DF-4744-8E13-96530E439865}" sibTransId="{8668B417-A900-48DB-AE50-F507BA54E40E}"/>
    <dgm:cxn modelId="{25B3D886-CE13-4654-A979-63C52F52D09F}" type="presOf" srcId="{3B185B87-A6C3-4A8E-8836-34E5E02D4E44}" destId="{3A6EC8C5-0BCD-4514-AC9D-5E8CCD7CF401}" srcOrd="0" destOrd="0" presId="urn:microsoft.com/office/officeart/2008/layout/LinedList"/>
    <dgm:cxn modelId="{E72F1C30-F49E-4631-9529-0117990254B3}" srcId="{1A600233-4B69-4609-AA8B-F67F0784FEBF}" destId="{B46FCC02-52D6-4511-8B07-C192D44E73CB}" srcOrd="1" destOrd="0" parTransId="{4874D456-97BE-40DE-86A4-A455914864F0}" sibTransId="{8C6E393D-ACC1-41F3-897A-6DE9DCE66F02}"/>
    <dgm:cxn modelId="{FA2FD0DC-D300-40B8-9B60-5354B64B8651}" type="presOf" srcId="{B46FCC02-52D6-4511-8B07-C192D44E73CB}" destId="{167F3D40-651B-4297-ADB6-78567B5E4BEF}" srcOrd="0" destOrd="0" presId="urn:microsoft.com/office/officeart/2008/layout/LinedList"/>
    <dgm:cxn modelId="{C0A47A58-FFFA-4DEE-9633-CCAE15E3A904}" type="presOf" srcId="{1A600233-4B69-4609-AA8B-F67F0784FEBF}" destId="{9F34C0E0-ADA0-4ED0-947C-BBC4FEAB545E}" srcOrd="0" destOrd="0" presId="urn:microsoft.com/office/officeart/2008/layout/LinedList"/>
    <dgm:cxn modelId="{6EA5D5FD-7C64-4B67-AFE0-7A50EEA33894}" type="presOf" srcId="{3E8A1DCD-9A75-438A-9ACC-B71734509656}" destId="{C7A33689-5886-4FD7-9D29-6543A23A8B6B}" srcOrd="0" destOrd="0" presId="urn:microsoft.com/office/officeart/2008/layout/LinedList"/>
    <dgm:cxn modelId="{4FF17FD1-EDC1-4A0E-86D5-E79AC6C3FBDF}" type="presOf" srcId="{A2C3BBF5-0FF9-4A79-8C12-BA1DD9DFF852}" destId="{053A89E9-9D6A-4492-8C70-30E71DBFA3B8}" srcOrd="0" destOrd="0" presId="urn:microsoft.com/office/officeart/2008/layout/LinedList"/>
    <dgm:cxn modelId="{C91388E8-49C1-4CE9-AFBC-9DBB2633EA27}" type="presOf" srcId="{57AC19D0-6896-4517-8970-0E1FD3C4BC5B}" destId="{8EA7A190-ED8B-4ECA-8F36-CCE8AC091448}" srcOrd="0" destOrd="0" presId="urn:microsoft.com/office/officeart/2008/layout/LinedList"/>
    <dgm:cxn modelId="{904C76D8-651E-4C75-987E-122FB0681D39}" type="presOf" srcId="{2420B6D3-9F8A-4C50-919A-61AC16BCF6E7}" destId="{E97176EE-9164-48F1-B3FB-3F3D555C3DA2}" srcOrd="0" destOrd="0" presId="urn:microsoft.com/office/officeart/2008/layout/LinedList"/>
    <dgm:cxn modelId="{F037A08C-4A2D-4E89-B349-4C012914EBFE}" type="presOf" srcId="{25B854E2-D2B5-4E48-8BD1-241BAC04BC25}" destId="{F95B1292-7EF9-49B2-B6D4-07928047A9A6}" srcOrd="0" destOrd="0" presId="urn:microsoft.com/office/officeart/2008/layout/LinedList"/>
    <dgm:cxn modelId="{EC6622A9-3BB4-4202-88C7-4E44B9BE4770}" srcId="{121CA763-6FDC-489E-9A85-AB957FDE94CF}" destId="{3E8A1DCD-9A75-438A-9ACC-B71734509656}" srcOrd="0" destOrd="0" parTransId="{8815C1CA-F3EF-43D3-9016-675B5DA5C20C}" sibTransId="{E2386015-E749-4F5A-BBE5-860F6E13F772}"/>
    <dgm:cxn modelId="{1364CF62-1242-4816-9ABA-C8EA63A31379}" srcId="{1A600233-4B69-4609-AA8B-F67F0784FEBF}" destId="{25B854E2-D2B5-4E48-8BD1-241BAC04BC25}" srcOrd="0" destOrd="0" parTransId="{0E29AF51-F064-40AC-83B5-3BA6614BD6BF}" sibTransId="{CE6325A7-C96F-45FD-8C95-0ECE71AE6EBE}"/>
    <dgm:cxn modelId="{9FF01171-9D3A-4BFA-A88D-F5596E1AD8BF}" srcId="{3B185B87-A6C3-4A8E-8836-34E5E02D4E44}" destId="{2420B6D3-9F8A-4C50-919A-61AC16BCF6E7}" srcOrd="0" destOrd="0" parTransId="{0141DEAE-65D4-46AA-8B8E-DCE09442A070}" sibTransId="{3D28F5F4-2A8D-4CCE-A205-2C17A0195F04}"/>
    <dgm:cxn modelId="{31242CC5-90E0-4C15-B4F9-F89E11530FA1}" srcId="{B46FCC02-52D6-4511-8B07-C192D44E73CB}" destId="{42A0086B-DE71-4561-9289-9DDA14418DE3}" srcOrd="0" destOrd="0" parTransId="{5E9E6A48-A30E-49CE-A4AB-2755B596483D}" sibTransId="{5BAEA6EF-2F6F-47B1-9612-22DF282FBC2D}"/>
    <dgm:cxn modelId="{0CEBAFCF-A8AB-4A95-81CA-AEF4203392A9}" srcId="{25B854E2-D2B5-4E48-8BD1-241BAC04BC25}" destId="{A2C3BBF5-0FF9-4A79-8C12-BA1DD9DFF852}" srcOrd="0" destOrd="0" parTransId="{0212A106-CAB4-4845-9867-9EC4E9107CDD}" sibTransId="{4A5ED0FB-7D5B-4C23-AAB1-C7312540AFF8}"/>
    <dgm:cxn modelId="{4B6CA97D-3618-44FA-A0EF-326B3D18A63A}" type="presOf" srcId="{130B62F6-EDAF-4B52-AB0C-E985464762FE}" destId="{10C013A7-EFDB-46DE-9D11-D270B3AD0341}" srcOrd="0" destOrd="0" presId="urn:microsoft.com/office/officeart/2008/layout/LinedList"/>
    <dgm:cxn modelId="{0ACD119B-AAA7-4954-BE60-839CF6221768}" srcId="{1A600233-4B69-4609-AA8B-F67F0784FEBF}" destId="{3B185B87-A6C3-4A8E-8836-34E5E02D4E44}" srcOrd="4" destOrd="0" parTransId="{174B8AA4-FAD1-4B3A-8D91-B6BFF7C861EF}" sibTransId="{4677AEFA-22CE-44A8-9C30-511118019D04}"/>
    <dgm:cxn modelId="{A79B5320-C8F8-4471-8A5E-5EE2670EF49D}" type="presOf" srcId="{121CA763-6FDC-489E-9A85-AB957FDE94CF}" destId="{13A8D184-7679-45A2-990D-05EFB4F0536C}" srcOrd="0" destOrd="0" presId="urn:microsoft.com/office/officeart/2008/layout/LinedList"/>
    <dgm:cxn modelId="{E46528FA-22CC-4322-8267-9E25ACDAA306}" srcId="{1A600233-4B69-4609-AA8B-F67F0784FEBF}" destId="{57AC19D0-6896-4517-8970-0E1FD3C4BC5B}" srcOrd="3" destOrd="0" parTransId="{A6EDD5F7-AEFD-448A-96D9-30DF662F5677}" sibTransId="{2306CFE1-0321-4C45-88B1-4E95C70DCFDD}"/>
    <dgm:cxn modelId="{ECFAB8EE-A4A2-4020-A4AC-C98183538941}" type="presOf" srcId="{42A0086B-DE71-4561-9289-9DDA14418DE3}" destId="{5122519D-6B5A-4713-9195-E793851E024C}" srcOrd="0" destOrd="0" presId="urn:microsoft.com/office/officeart/2008/layout/LinedList"/>
    <dgm:cxn modelId="{BF9357CE-5EEF-4833-A7CF-BFECF6A7DD22}" type="presParOf" srcId="{9F34C0E0-ADA0-4ED0-947C-BBC4FEAB545E}" destId="{7A788F7F-8A35-453F-9A59-EF7BFA2B4601}" srcOrd="0" destOrd="0" presId="urn:microsoft.com/office/officeart/2008/layout/LinedList"/>
    <dgm:cxn modelId="{6D280B98-7B01-437B-9F71-478CAACAE3FB}" type="presParOf" srcId="{9F34C0E0-ADA0-4ED0-947C-BBC4FEAB545E}" destId="{5039C215-3EC9-4DA6-96A3-3B9F2E3C4A2B}" srcOrd="1" destOrd="0" presId="urn:microsoft.com/office/officeart/2008/layout/LinedList"/>
    <dgm:cxn modelId="{6080F136-9639-418D-B691-40CDAFBB5B25}" type="presParOf" srcId="{5039C215-3EC9-4DA6-96A3-3B9F2E3C4A2B}" destId="{F95B1292-7EF9-49B2-B6D4-07928047A9A6}" srcOrd="0" destOrd="0" presId="urn:microsoft.com/office/officeart/2008/layout/LinedList"/>
    <dgm:cxn modelId="{DDC03200-4944-4CE0-B30C-31092E8C1BAA}" type="presParOf" srcId="{5039C215-3EC9-4DA6-96A3-3B9F2E3C4A2B}" destId="{861414B6-B5A9-4504-B4F1-58F6E83A82D0}" srcOrd="1" destOrd="0" presId="urn:microsoft.com/office/officeart/2008/layout/LinedList"/>
    <dgm:cxn modelId="{76D769E9-5CBE-435C-B75E-E4CA9BFFB2E1}" type="presParOf" srcId="{861414B6-B5A9-4504-B4F1-58F6E83A82D0}" destId="{F042299D-3610-4A02-B06B-82617ED1C2A0}" srcOrd="0" destOrd="0" presId="urn:microsoft.com/office/officeart/2008/layout/LinedList"/>
    <dgm:cxn modelId="{F7EF3E14-3CB6-4146-A86D-A370F84729E5}" type="presParOf" srcId="{861414B6-B5A9-4504-B4F1-58F6E83A82D0}" destId="{146944C0-688B-4458-9F37-E719740A9A96}" srcOrd="1" destOrd="0" presId="urn:microsoft.com/office/officeart/2008/layout/LinedList"/>
    <dgm:cxn modelId="{68DFDF16-9C4C-4387-9B49-BD64643AC3DA}" type="presParOf" srcId="{146944C0-688B-4458-9F37-E719740A9A96}" destId="{9362899A-31B9-417A-B833-3458C871F249}" srcOrd="0" destOrd="0" presId="urn:microsoft.com/office/officeart/2008/layout/LinedList"/>
    <dgm:cxn modelId="{7CF3720B-AA27-458B-9213-C12E06B3EBAB}" type="presParOf" srcId="{146944C0-688B-4458-9F37-E719740A9A96}" destId="{053A89E9-9D6A-4492-8C70-30E71DBFA3B8}" srcOrd="1" destOrd="0" presId="urn:microsoft.com/office/officeart/2008/layout/LinedList"/>
    <dgm:cxn modelId="{13D5CBDD-0B54-4E7F-B9BA-C5B09F4AD3DE}" type="presParOf" srcId="{146944C0-688B-4458-9F37-E719740A9A96}" destId="{92515655-33EA-4C90-8E59-DE864922799A}" srcOrd="2" destOrd="0" presId="urn:microsoft.com/office/officeart/2008/layout/LinedList"/>
    <dgm:cxn modelId="{33D5A684-BA90-4023-A8B5-A5E38570D03B}" type="presParOf" srcId="{861414B6-B5A9-4504-B4F1-58F6E83A82D0}" destId="{B09A3229-1F90-4F6D-843E-F4F0FCC96C3B}" srcOrd="2" destOrd="0" presId="urn:microsoft.com/office/officeart/2008/layout/LinedList"/>
    <dgm:cxn modelId="{4A451E15-9C33-4569-B1BC-2336C7AA47C1}" type="presParOf" srcId="{861414B6-B5A9-4504-B4F1-58F6E83A82D0}" destId="{B37D2D4E-FCC1-4D80-917C-FA941BF2F0B9}" srcOrd="3" destOrd="0" presId="urn:microsoft.com/office/officeart/2008/layout/LinedList"/>
    <dgm:cxn modelId="{A3A615C4-C99F-4B31-B450-6732B10A2ABE}" type="presParOf" srcId="{9F34C0E0-ADA0-4ED0-947C-BBC4FEAB545E}" destId="{EFA04295-7709-46D8-8BD7-E4DE78AF28DE}" srcOrd="2" destOrd="0" presId="urn:microsoft.com/office/officeart/2008/layout/LinedList"/>
    <dgm:cxn modelId="{5BC9C12F-8FE6-4369-B360-DFF45E6BE151}" type="presParOf" srcId="{9F34C0E0-ADA0-4ED0-947C-BBC4FEAB545E}" destId="{234D8C64-495D-45F5-AD69-34A99DA00267}" srcOrd="3" destOrd="0" presId="urn:microsoft.com/office/officeart/2008/layout/LinedList"/>
    <dgm:cxn modelId="{AC8F61D3-ED01-4424-8EA6-063F7197B6AD}" type="presParOf" srcId="{234D8C64-495D-45F5-AD69-34A99DA00267}" destId="{167F3D40-651B-4297-ADB6-78567B5E4BEF}" srcOrd="0" destOrd="0" presId="urn:microsoft.com/office/officeart/2008/layout/LinedList"/>
    <dgm:cxn modelId="{86DE4A9F-F4F3-4387-8F89-ED78CC168600}" type="presParOf" srcId="{234D8C64-495D-45F5-AD69-34A99DA00267}" destId="{E0F35C82-A002-40D2-8CD8-589A1744B371}" srcOrd="1" destOrd="0" presId="urn:microsoft.com/office/officeart/2008/layout/LinedList"/>
    <dgm:cxn modelId="{33F772DD-28B5-482C-8216-A2E740D0F813}" type="presParOf" srcId="{E0F35C82-A002-40D2-8CD8-589A1744B371}" destId="{D9E6C1CC-CD1E-4A8A-8692-92FC3F5E8746}" srcOrd="0" destOrd="0" presId="urn:microsoft.com/office/officeart/2008/layout/LinedList"/>
    <dgm:cxn modelId="{AF38E452-C7B6-400F-B992-225D1A43D60B}" type="presParOf" srcId="{E0F35C82-A002-40D2-8CD8-589A1744B371}" destId="{74D5DEB7-E9A8-467B-A6CA-B8082CB005DB}" srcOrd="1" destOrd="0" presId="urn:microsoft.com/office/officeart/2008/layout/LinedList"/>
    <dgm:cxn modelId="{82ED3C64-045E-4787-86F4-76A7903AF9B0}" type="presParOf" srcId="{74D5DEB7-E9A8-467B-A6CA-B8082CB005DB}" destId="{110B5FC5-83ED-444A-8EFD-CACF95CD44EC}" srcOrd="0" destOrd="0" presId="urn:microsoft.com/office/officeart/2008/layout/LinedList"/>
    <dgm:cxn modelId="{5E6D57BF-1EA5-4812-BA82-1BB03C2CEDD5}" type="presParOf" srcId="{74D5DEB7-E9A8-467B-A6CA-B8082CB005DB}" destId="{5122519D-6B5A-4713-9195-E793851E024C}" srcOrd="1" destOrd="0" presId="urn:microsoft.com/office/officeart/2008/layout/LinedList"/>
    <dgm:cxn modelId="{89ED5619-780D-4BD8-9F69-826C61CCA990}" type="presParOf" srcId="{74D5DEB7-E9A8-467B-A6CA-B8082CB005DB}" destId="{3E4E578C-2AAA-459B-8B96-C19E0640B4F7}" srcOrd="2" destOrd="0" presId="urn:microsoft.com/office/officeart/2008/layout/LinedList"/>
    <dgm:cxn modelId="{36C6DA88-B00D-4AFE-A4FE-EA481DE78B8D}" type="presParOf" srcId="{E0F35C82-A002-40D2-8CD8-589A1744B371}" destId="{3B3BB717-DFD7-4F9E-8469-A97452B9948E}" srcOrd="2" destOrd="0" presId="urn:microsoft.com/office/officeart/2008/layout/LinedList"/>
    <dgm:cxn modelId="{8B4880A4-038D-4721-8AEF-D162D4B38D88}" type="presParOf" srcId="{E0F35C82-A002-40D2-8CD8-589A1744B371}" destId="{094F6DC6-99AB-4474-AF39-9B7808D78591}" srcOrd="3" destOrd="0" presId="urn:microsoft.com/office/officeart/2008/layout/LinedList"/>
    <dgm:cxn modelId="{BA01CE3F-2865-4BF2-9D29-EA915D0CBE98}" type="presParOf" srcId="{9F34C0E0-ADA0-4ED0-947C-BBC4FEAB545E}" destId="{0496DACB-86AF-4027-A894-E0BC534AEEBF}" srcOrd="4" destOrd="0" presId="urn:microsoft.com/office/officeart/2008/layout/LinedList"/>
    <dgm:cxn modelId="{C1AA4197-BB2A-49B1-B711-15BDA5A32B14}" type="presParOf" srcId="{9F34C0E0-ADA0-4ED0-947C-BBC4FEAB545E}" destId="{362EF179-7C68-4281-B093-DB6A301C2CE4}" srcOrd="5" destOrd="0" presId="urn:microsoft.com/office/officeart/2008/layout/LinedList"/>
    <dgm:cxn modelId="{339D5395-E124-42C8-8C84-F4FB3A6D31DC}" type="presParOf" srcId="{362EF179-7C68-4281-B093-DB6A301C2CE4}" destId="{13A8D184-7679-45A2-990D-05EFB4F0536C}" srcOrd="0" destOrd="0" presId="urn:microsoft.com/office/officeart/2008/layout/LinedList"/>
    <dgm:cxn modelId="{28739F8F-D874-47E1-89B2-C36867A38B77}" type="presParOf" srcId="{362EF179-7C68-4281-B093-DB6A301C2CE4}" destId="{E4867A23-2C5F-465A-9B6D-92B4C1618905}" srcOrd="1" destOrd="0" presId="urn:microsoft.com/office/officeart/2008/layout/LinedList"/>
    <dgm:cxn modelId="{56C2CD8F-8BFF-47D8-8A4F-8D5DA3E1202A}" type="presParOf" srcId="{E4867A23-2C5F-465A-9B6D-92B4C1618905}" destId="{BBE735DC-38B6-4910-BAB7-81DC18C46AAD}" srcOrd="0" destOrd="0" presId="urn:microsoft.com/office/officeart/2008/layout/LinedList"/>
    <dgm:cxn modelId="{4102DE52-C384-40B0-8AA8-0EE1FABF71E3}" type="presParOf" srcId="{E4867A23-2C5F-465A-9B6D-92B4C1618905}" destId="{2248F7AD-CCB8-4A66-8B4C-312F24A6307E}" srcOrd="1" destOrd="0" presId="urn:microsoft.com/office/officeart/2008/layout/LinedList"/>
    <dgm:cxn modelId="{070F1935-45CF-4B3D-8379-3AF36529DCFA}" type="presParOf" srcId="{2248F7AD-CCB8-4A66-8B4C-312F24A6307E}" destId="{F287D39F-7FAF-472B-BED8-7B410E5FE952}" srcOrd="0" destOrd="0" presId="urn:microsoft.com/office/officeart/2008/layout/LinedList"/>
    <dgm:cxn modelId="{BE5EAF0A-EE63-4FFE-94B0-7586900B3E26}" type="presParOf" srcId="{2248F7AD-CCB8-4A66-8B4C-312F24A6307E}" destId="{C7A33689-5886-4FD7-9D29-6543A23A8B6B}" srcOrd="1" destOrd="0" presId="urn:microsoft.com/office/officeart/2008/layout/LinedList"/>
    <dgm:cxn modelId="{AEAB79BA-3D04-4884-9DE6-8C55E16B1BE6}" type="presParOf" srcId="{2248F7AD-CCB8-4A66-8B4C-312F24A6307E}" destId="{496B2A3C-1E00-433B-A4E8-64A2500BC116}" srcOrd="2" destOrd="0" presId="urn:microsoft.com/office/officeart/2008/layout/LinedList"/>
    <dgm:cxn modelId="{12E0B0D4-E40E-45EF-9942-5A2098B76DC7}" type="presParOf" srcId="{E4867A23-2C5F-465A-9B6D-92B4C1618905}" destId="{E29DA964-4F63-4F1C-9825-0ABB55322BE1}" srcOrd="2" destOrd="0" presId="urn:microsoft.com/office/officeart/2008/layout/LinedList"/>
    <dgm:cxn modelId="{F339AA63-BEFC-47C8-8BA6-C7D2A8BEF085}" type="presParOf" srcId="{E4867A23-2C5F-465A-9B6D-92B4C1618905}" destId="{7337DD22-623B-4F96-B2AA-55B0DBC51071}" srcOrd="3" destOrd="0" presId="urn:microsoft.com/office/officeart/2008/layout/LinedList"/>
    <dgm:cxn modelId="{58121ECE-24CD-4AD5-B5B6-A1BF2309A3F9}" type="presParOf" srcId="{9F34C0E0-ADA0-4ED0-947C-BBC4FEAB545E}" destId="{073E34FB-6E45-4118-873B-6F0FE2EFC292}" srcOrd="6" destOrd="0" presId="urn:microsoft.com/office/officeart/2008/layout/LinedList"/>
    <dgm:cxn modelId="{4C94332F-C914-4B87-9DA0-5980383138F8}" type="presParOf" srcId="{9F34C0E0-ADA0-4ED0-947C-BBC4FEAB545E}" destId="{1BDFFF89-2872-4F80-BF16-16CF7ACF7DE4}" srcOrd="7" destOrd="0" presId="urn:microsoft.com/office/officeart/2008/layout/LinedList"/>
    <dgm:cxn modelId="{F8497BF3-2EE0-4F98-927B-9EBD07D0EB63}" type="presParOf" srcId="{1BDFFF89-2872-4F80-BF16-16CF7ACF7DE4}" destId="{8EA7A190-ED8B-4ECA-8F36-CCE8AC091448}" srcOrd="0" destOrd="0" presId="urn:microsoft.com/office/officeart/2008/layout/LinedList"/>
    <dgm:cxn modelId="{6D05B082-B325-45A1-8720-976C62CE5262}" type="presParOf" srcId="{1BDFFF89-2872-4F80-BF16-16CF7ACF7DE4}" destId="{E48588E5-E10A-4018-878A-C7F0E84DC3C1}" srcOrd="1" destOrd="0" presId="urn:microsoft.com/office/officeart/2008/layout/LinedList"/>
    <dgm:cxn modelId="{6979EF3B-2030-49AA-8538-159C3B829D1B}" type="presParOf" srcId="{E48588E5-E10A-4018-878A-C7F0E84DC3C1}" destId="{975183DE-86F2-4891-BD76-4C4A2734CC12}" srcOrd="0" destOrd="0" presId="urn:microsoft.com/office/officeart/2008/layout/LinedList"/>
    <dgm:cxn modelId="{56B81161-5A10-463E-AC92-83EA932E167F}" type="presParOf" srcId="{E48588E5-E10A-4018-878A-C7F0E84DC3C1}" destId="{8AA0A102-F8FD-452C-9F4C-4AA8BD240241}" srcOrd="1" destOrd="0" presId="urn:microsoft.com/office/officeart/2008/layout/LinedList"/>
    <dgm:cxn modelId="{2A5DCD7D-2562-4BB5-AC6D-D08DA2693067}" type="presParOf" srcId="{8AA0A102-F8FD-452C-9F4C-4AA8BD240241}" destId="{8AF4E522-E4F9-4F08-A823-021D9DD5084B}" srcOrd="0" destOrd="0" presId="urn:microsoft.com/office/officeart/2008/layout/LinedList"/>
    <dgm:cxn modelId="{045F0CB1-3755-45D7-93F0-F9E276A1E169}" type="presParOf" srcId="{8AA0A102-F8FD-452C-9F4C-4AA8BD240241}" destId="{10C013A7-EFDB-46DE-9D11-D270B3AD0341}" srcOrd="1" destOrd="0" presId="urn:microsoft.com/office/officeart/2008/layout/LinedList"/>
    <dgm:cxn modelId="{247F2DEF-CD1B-4989-B3FA-448A3E92910D}" type="presParOf" srcId="{8AA0A102-F8FD-452C-9F4C-4AA8BD240241}" destId="{1C6568DF-7236-49BA-AA2A-DAC57367CF42}" srcOrd="2" destOrd="0" presId="urn:microsoft.com/office/officeart/2008/layout/LinedList"/>
    <dgm:cxn modelId="{FC17E996-A992-4E69-8418-978CE03D1C4B}" type="presParOf" srcId="{E48588E5-E10A-4018-878A-C7F0E84DC3C1}" destId="{7F0C96C3-9A06-4D4B-A572-1E24D8A67200}" srcOrd="2" destOrd="0" presId="urn:microsoft.com/office/officeart/2008/layout/LinedList"/>
    <dgm:cxn modelId="{1E96BC78-6CEF-42F8-A66D-481560FC713E}" type="presParOf" srcId="{E48588E5-E10A-4018-878A-C7F0E84DC3C1}" destId="{4E48B408-5BD4-47BD-B887-9306A6A4FEE9}" srcOrd="3" destOrd="0" presId="urn:microsoft.com/office/officeart/2008/layout/LinedList"/>
    <dgm:cxn modelId="{527CFBCD-31C3-437E-991B-BBDB0DFA8916}" type="presParOf" srcId="{9F34C0E0-ADA0-4ED0-947C-BBC4FEAB545E}" destId="{2EECCAB0-7088-4213-AC5F-895667B1AC77}" srcOrd="8" destOrd="0" presId="urn:microsoft.com/office/officeart/2008/layout/LinedList"/>
    <dgm:cxn modelId="{1488046F-D66E-4F1F-8540-835DEC9B9F8C}" type="presParOf" srcId="{9F34C0E0-ADA0-4ED0-947C-BBC4FEAB545E}" destId="{E4C8A413-7D23-475D-A943-542B6C4E2120}" srcOrd="9" destOrd="0" presId="urn:microsoft.com/office/officeart/2008/layout/LinedList"/>
    <dgm:cxn modelId="{1DBB2426-AB86-4E38-A8A3-7A7F1CA7658B}" type="presParOf" srcId="{E4C8A413-7D23-475D-A943-542B6C4E2120}" destId="{3A6EC8C5-0BCD-4514-AC9D-5E8CCD7CF401}" srcOrd="0" destOrd="0" presId="urn:microsoft.com/office/officeart/2008/layout/LinedList"/>
    <dgm:cxn modelId="{5276652B-F629-4AE7-86FC-42BF5956FE0A}" type="presParOf" srcId="{E4C8A413-7D23-475D-A943-542B6C4E2120}" destId="{72D691DD-13D3-446F-9119-78BE5108CF36}" srcOrd="1" destOrd="0" presId="urn:microsoft.com/office/officeart/2008/layout/LinedList"/>
    <dgm:cxn modelId="{362F00CE-B48A-4CCF-AAC4-2DDE35A7F370}" type="presParOf" srcId="{72D691DD-13D3-446F-9119-78BE5108CF36}" destId="{41B5D678-42C1-42DC-88A7-1DC27ED72317}" srcOrd="0" destOrd="0" presId="urn:microsoft.com/office/officeart/2008/layout/LinedList"/>
    <dgm:cxn modelId="{4C192207-5C84-47A1-880C-764519ECB759}" type="presParOf" srcId="{72D691DD-13D3-446F-9119-78BE5108CF36}" destId="{10506692-4D59-4AAD-938A-71604F3CAAA0}" srcOrd="1" destOrd="0" presId="urn:microsoft.com/office/officeart/2008/layout/LinedList"/>
    <dgm:cxn modelId="{F89B1F04-447D-476C-ABC8-BF8C7E34F18A}" type="presParOf" srcId="{10506692-4D59-4AAD-938A-71604F3CAAA0}" destId="{59E89C52-4886-4FAB-BA8F-608525A9103C}" srcOrd="0" destOrd="0" presId="urn:microsoft.com/office/officeart/2008/layout/LinedList"/>
    <dgm:cxn modelId="{0A779FAA-783A-4A6F-8610-6EF80D689798}" type="presParOf" srcId="{10506692-4D59-4AAD-938A-71604F3CAAA0}" destId="{E97176EE-9164-48F1-B3FB-3F3D555C3DA2}" srcOrd="1" destOrd="0" presId="urn:microsoft.com/office/officeart/2008/layout/LinedList"/>
    <dgm:cxn modelId="{CBBBA62B-696C-4DB4-87C4-159142869E04}" type="presParOf" srcId="{10506692-4D59-4AAD-938A-71604F3CAAA0}" destId="{FB32B0BB-5AB8-4718-8501-B25064E7EA23}" srcOrd="2" destOrd="0" presId="urn:microsoft.com/office/officeart/2008/layout/LinedList"/>
    <dgm:cxn modelId="{90E29125-D909-4D20-A48B-C0727E9355A3}" type="presParOf" srcId="{72D691DD-13D3-446F-9119-78BE5108CF36}" destId="{1A50790C-CFDF-464C-B023-54445A0D06A3}" srcOrd="2" destOrd="0" presId="urn:microsoft.com/office/officeart/2008/layout/LinedList"/>
    <dgm:cxn modelId="{66DB86DA-B84C-4C92-8EF7-7645887AA735}" type="presParOf" srcId="{72D691DD-13D3-446F-9119-78BE5108CF36}" destId="{3A7096D8-F3C8-4CB0-AAC5-592EC473C08E}"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B425010-34D9-4EA2-872F-C3B794E5B081}"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tr-TR"/>
        </a:p>
      </dgm:t>
    </dgm:pt>
    <dgm:pt modelId="{1E5434C5-A601-4297-B433-4ED6E1F2CC16}">
      <dgm:prSet/>
      <dgm:spPr/>
      <dgm:t>
        <a:bodyPr/>
        <a:lstStyle/>
        <a:p>
          <a:pPr rtl="0"/>
          <a:r>
            <a:rPr lang="tr-TR" dirty="0"/>
            <a:t>İyi olma değişken bir durumken, sağlık bir amaçtır ve değişmeyen bir süreçtir. İyi olma tanımlanabilir ve ölçülebi­lir. Diğer yandan sağlık, iyi olma ve kötü olmayı, hastalık ve hasta olmamayı da vurgular. İyi olmayı etkileyen faktörler iç ve dış faktörler olmak üzere ikiye ayrılmaktadır.</a:t>
          </a:r>
        </a:p>
      </dgm:t>
    </dgm:pt>
    <dgm:pt modelId="{FAFDF1AE-3B8E-4CF4-90B4-49B21438365C}" type="parTrans" cxnId="{FC302CDF-B630-475B-9FD3-674177AEEC6A}">
      <dgm:prSet/>
      <dgm:spPr/>
      <dgm:t>
        <a:bodyPr/>
        <a:lstStyle/>
        <a:p>
          <a:endParaRPr lang="tr-TR"/>
        </a:p>
      </dgm:t>
    </dgm:pt>
    <dgm:pt modelId="{ADFB55EE-0AC6-4806-8A09-BA433EAE42A6}" type="sibTrans" cxnId="{FC302CDF-B630-475B-9FD3-674177AEEC6A}">
      <dgm:prSet/>
      <dgm:spPr/>
      <dgm:t>
        <a:bodyPr/>
        <a:lstStyle/>
        <a:p>
          <a:endParaRPr lang="tr-TR"/>
        </a:p>
      </dgm:t>
    </dgm:pt>
    <dgm:pt modelId="{BD350B27-2BC5-4924-864C-6A69E2354024}">
      <dgm:prSet/>
      <dgm:spPr/>
      <dgm:t>
        <a:bodyPr/>
        <a:lstStyle/>
        <a:p>
          <a:pPr rtl="0"/>
          <a:r>
            <a:rPr lang="tr-TR" dirty="0"/>
            <a:t>İç faktörler (genetik geçiş, cinsiyet, yaş, ırk, beslenme, kişilik, tutum, yaşam tarzı)</a:t>
          </a:r>
        </a:p>
      </dgm:t>
    </dgm:pt>
    <dgm:pt modelId="{195B78E6-E610-47CC-84F0-EB05FBFEF724}" type="parTrans" cxnId="{38D02D8E-0B17-42F8-A4E6-309A3965240E}">
      <dgm:prSet/>
      <dgm:spPr/>
      <dgm:t>
        <a:bodyPr/>
        <a:lstStyle/>
        <a:p>
          <a:endParaRPr lang="tr-TR"/>
        </a:p>
      </dgm:t>
    </dgm:pt>
    <dgm:pt modelId="{337CD231-8997-4348-A764-75D6B0D3CEE7}" type="sibTrans" cxnId="{38D02D8E-0B17-42F8-A4E6-309A3965240E}">
      <dgm:prSet/>
      <dgm:spPr/>
      <dgm:t>
        <a:bodyPr/>
        <a:lstStyle/>
        <a:p>
          <a:endParaRPr lang="tr-TR"/>
        </a:p>
      </dgm:t>
    </dgm:pt>
    <dgm:pt modelId="{99DD2532-BD6F-4003-8F57-27C8432EE90D}">
      <dgm:prSet/>
      <dgm:spPr/>
      <dgm:t>
        <a:bodyPr/>
        <a:lstStyle/>
        <a:p>
          <a:pPr rtl="0"/>
          <a:r>
            <a:rPr lang="tr-TR" dirty="0"/>
            <a:t>Dış faktörler (sosyal gruplar, kültür, fiziksel ve ekolojik çevre)</a:t>
          </a:r>
        </a:p>
      </dgm:t>
    </dgm:pt>
    <dgm:pt modelId="{5E0AC920-697A-4C95-BC82-CAB1DD8C169F}" type="parTrans" cxnId="{47A3335A-2C91-4CF8-BFC3-09A1DC354130}">
      <dgm:prSet/>
      <dgm:spPr/>
      <dgm:t>
        <a:bodyPr/>
        <a:lstStyle/>
        <a:p>
          <a:endParaRPr lang="tr-TR"/>
        </a:p>
      </dgm:t>
    </dgm:pt>
    <dgm:pt modelId="{3299AE8F-9631-4DB5-9737-07F79E781457}" type="sibTrans" cxnId="{47A3335A-2C91-4CF8-BFC3-09A1DC354130}">
      <dgm:prSet/>
      <dgm:spPr/>
      <dgm:t>
        <a:bodyPr/>
        <a:lstStyle/>
        <a:p>
          <a:endParaRPr lang="tr-TR"/>
        </a:p>
      </dgm:t>
    </dgm:pt>
    <dgm:pt modelId="{DABE8568-1130-47FF-A022-6007E682B6CB}">
      <dgm:prSet/>
      <dgm:spPr/>
      <dgm:t>
        <a:bodyPr/>
        <a:lstStyle/>
        <a:p>
          <a:r>
            <a:rPr lang="tr-TR" dirty="0"/>
            <a:t>İyi Olma Davranışı</a:t>
          </a:r>
        </a:p>
      </dgm:t>
    </dgm:pt>
    <dgm:pt modelId="{81979DF8-CE16-4CD7-B53E-DF68D77FDAC9}" type="parTrans" cxnId="{824160F2-9265-4CA2-B694-D165D31A3920}">
      <dgm:prSet/>
      <dgm:spPr/>
      <dgm:t>
        <a:bodyPr/>
        <a:lstStyle/>
        <a:p>
          <a:endParaRPr lang="tr-TR"/>
        </a:p>
      </dgm:t>
    </dgm:pt>
    <dgm:pt modelId="{8148A6BA-9C30-4E37-9B78-D2ED124D8C06}" type="sibTrans" cxnId="{824160F2-9265-4CA2-B694-D165D31A3920}">
      <dgm:prSet/>
      <dgm:spPr/>
      <dgm:t>
        <a:bodyPr/>
        <a:lstStyle/>
        <a:p>
          <a:endParaRPr lang="tr-TR"/>
        </a:p>
      </dgm:t>
    </dgm:pt>
    <dgm:pt modelId="{848A5663-9A7F-4BD7-AD67-832D55553066}">
      <dgm:prSet/>
      <dgm:spPr/>
      <dgm:t>
        <a:bodyPr/>
        <a:lstStyle/>
        <a:p>
          <a:r>
            <a:rPr lang="tr-TR" dirty="0"/>
            <a:t>İyi olma davranışı kendinin sağlıklı olduğuna ina­nan kişi tarafından hastalığı önlemek, iyi olmayı geliştir­mek amacıyla yapılan davranış olarak tanımlamaktadır. Sağlığı koruyucu ve geliştirici bütün aktiviteler (fi­ziksel aktivite, beslenme, sigara, alkol ve diğer maddeler, aile planlaması gibi) girer.</a:t>
          </a:r>
        </a:p>
      </dgm:t>
    </dgm:pt>
    <dgm:pt modelId="{A94CA609-1D15-4508-930A-BBE481AD6CAD}" type="parTrans" cxnId="{44FF7477-CE52-4CE9-87CB-F81F14DFACFB}">
      <dgm:prSet/>
      <dgm:spPr/>
      <dgm:t>
        <a:bodyPr/>
        <a:lstStyle/>
        <a:p>
          <a:endParaRPr lang="tr-TR"/>
        </a:p>
      </dgm:t>
    </dgm:pt>
    <dgm:pt modelId="{A8AB598D-04E6-4ECE-8277-08E5630CAEF2}" type="sibTrans" cxnId="{44FF7477-CE52-4CE9-87CB-F81F14DFACFB}">
      <dgm:prSet/>
      <dgm:spPr/>
      <dgm:t>
        <a:bodyPr/>
        <a:lstStyle/>
        <a:p>
          <a:endParaRPr lang="tr-TR"/>
        </a:p>
      </dgm:t>
    </dgm:pt>
    <dgm:pt modelId="{44C9F413-B13E-4092-A0CD-01F4CFE30FFA}" type="pres">
      <dgm:prSet presAssocID="{6B425010-34D9-4EA2-872F-C3B794E5B081}" presName="vert0" presStyleCnt="0">
        <dgm:presLayoutVars>
          <dgm:dir/>
          <dgm:animOne val="branch"/>
          <dgm:animLvl val="lvl"/>
        </dgm:presLayoutVars>
      </dgm:prSet>
      <dgm:spPr/>
      <dgm:t>
        <a:bodyPr/>
        <a:lstStyle/>
        <a:p>
          <a:endParaRPr lang="tr-TR"/>
        </a:p>
      </dgm:t>
    </dgm:pt>
    <dgm:pt modelId="{06038CD2-241D-40EB-8D5C-FA1199437830}" type="pres">
      <dgm:prSet presAssocID="{1E5434C5-A601-4297-B433-4ED6E1F2CC16}" presName="thickLine" presStyleLbl="alignNode1" presStyleIdx="0" presStyleCnt="2"/>
      <dgm:spPr/>
    </dgm:pt>
    <dgm:pt modelId="{E2479151-E6FD-454F-8BD5-B70C663B2610}" type="pres">
      <dgm:prSet presAssocID="{1E5434C5-A601-4297-B433-4ED6E1F2CC16}" presName="horz1" presStyleCnt="0"/>
      <dgm:spPr/>
    </dgm:pt>
    <dgm:pt modelId="{C741C252-90D5-4319-A28D-856CEA68DCB0}" type="pres">
      <dgm:prSet presAssocID="{1E5434C5-A601-4297-B433-4ED6E1F2CC16}" presName="tx1" presStyleLbl="revTx" presStyleIdx="0" presStyleCnt="5" custScaleX="410880"/>
      <dgm:spPr/>
      <dgm:t>
        <a:bodyPr/>
        <a:lstStyle/>
        <a:p>
          <a:endParaRPr lang="tr-TR"/>
        </a:p>
      </dgm:t>
    </dgm:pt>
    <dgm:pt modelId="{9A272C15-C149-4F51-B9D2-CF360A247B49}" type="pres">
      <dgm:prSet presAssocID="{1E5434C5-A601-4297-B433-4ED6E1F2CC16}" presName="vert1" presStyleCnt="0"/>
      <dgm:spPr/>
    </dgm:pt>
    <dgm:pt modelId="{1603FBCC-CB2E-47C4-89D0-04904D1E143F}" type="pres">
      <dgm:prSet presAssocID="{BD350B27-2BC5-4924-864C-6A69E2354024}" presName="vertSpace2a" presStyleCnt="0"/>
      <dgm:spPr/>
    </dgm:pt>
    <dgm:pt modelId="{5107E4BB-ADF2-425C-A1D5-CEBCEEE8CA73}" type="pres">
      <dgm:prSet presAssocID="{BD350B27-2BC5-4924-864C-6A69E2354024}" presName="horz2" presStyleCnt="0"/>
      <dgm:spPr/>
    </dgm:pt>
    <dgm:pt modelId="{FFEB91EF-9147-4F32-BE66-DED78C982590}" type="pres">
      <dgm:prSet presAssocID="{BD350B27-2BC5-4924-864C-6A69E2354024}" presName="horzSpace2" presStyleCnt="0"/>
      <dgm:spPr/>
    </dgm:pt>
    <dgm:pt modelId="{7F44FBA4-4F51-4E0B-A24A-0ADF5D5F7244}" type="pres">
      <dgm:prSet presAssocID="{BD350B27-2BC5-4924-864C-6A69E2354024}" presName="tx2" presStyleLbl="revTx" presStyleIdx="1" presStyleCnt="5"/>
      <dgm:spPr/>
      <dgm:t>
        <a:bodyPr/>
        <a:lstStyle/>
        <a:p>
          <a:endParaRPr lang="tr-TR"/>
        </a:p>
      </dgm:t>
    </dgm:pt>
    <dgm:pt modelId="{4083E9B4-E948-43F9-8A51-0BBC4859DF92}" type="pres">
      <dgm:prSet presAssocID="{BD350B27-2BC5-4924-864C-6A69E2354024}" presName="vert2" presStyleCnt="0"/>
      <dgm:spPr/>
    </dgm:pt>
    <dgm:pt modelId="{C987A507-890B-4E99-B203-289683D54752}" type="pres">
      <dgm:prSet presAssocID="{BD350B27-2BC5-4924-864C-6A69E2354024}" presName="thinLine2b" presStyleLbl="callout" presStyleIdx="0" presStyleCnt="3"/>
      <dgm:spPr/>
    </dgm:pt>
    <dgm:pt modelId="{38D8E4FF-3938-48DE-9F75-3235D8A84053}" type="pres">
      <dgm:prSet presAssocID="{BD350B27-2BC5-4924-864C-6A69E2354024}" presName="vertSpace2b" presStyleCnt="0"/>
      <dgm:spPr/>
    </dgm:pt>
    <dgm:pt modelId="{8A3ABA46-2508-491C-91F6-B16B572AAF26}" type="pres">
      <dgm:prSet presAssocID="{99DD2532-BD6F-4003-8F57-27C8432EE90D}" presName="horz2" presStyleCnt="0"/>
      <dgm:spPr/>
    </dgm:pt>
    <dgm:pt modelId="{6A71075D-FF0B-4ABE-BEE8-7D81114A7389}" type="pres">
      <dgm:prSet presAssocID="{99DD2532-BD6F-4003-8F57-27C8432EE90D}" presName="horzSpace2" presStyleCnt="0"/>
      <dgm:spPr/>
    </dgm:pt>
    <dgm:pt modelId="{80C02EFB-0566-4C2E-BFE2-A3FD3AC19539}" type="pres">
      <dgm:prSet presAssocID="{99DD2532-BD6F-4003-8F57-27C8432EE90D}" presName="tx2" presStyleLbl="revTx" presStyleIdx="2" presStyleCnt="5"/>
      <dgm:spPr/>
      <dgm:t>
        <a:bodyPr/>
        <a:lstStyle/>
        <a:p>
          <a:endParaRPr lang="tr-TR"/>
        </a:p>
      </dgm:t>
    </dgm:pt>
    <dgm:pt modelId="{61A390A1-F7CB-44D2-AFCD-DC73A249F648}" type="pres">
      <dgm:prSet presAssocID="{99DD2532-BD6F-4003-8F57-27C8432EE90D}" presName="vert2" presStyleCnt="0"/>
      <dgm:spPr/>
    </dgm:pt>
    <dgm:pt modelId="{BB282F4A-C330-4A8B-9740-DD295E1B83B0}" type="pres">
      <dgm:prSet presAssocID="{99DD2532-BD6F-4003-8F57-27C8432EE90D}" presName="thinLine2b" presStyleLbl="callout" presStyleIdx="1" presStyleCnt="3"/>
      <dgm:spPr/>
    </dgm:pt>
    <dgm:pt modelId="{20CBFEA7-EB7E-404C-8867-3C865DA3D618}" type="pres">
      <dgm:prSet presAssocID="{99DD2532-BD6F-4003-8F57-27C8432EE90D}" presName="vertSpace2b" presStyleCnt="0"/>
      <dgm:spPr/>
    </dgm:pt>
    <dgm:pt modelId="{25EBE963-CCF5-4397-8EFB-0D86FAB97425}" type="pres">
      <dgm:prSet presAssocID="{DABE8568-1130-47FF-A022-6007E682B6CB}" presName="thickLine" presStyleLbl="alignNode1" presStyleIdx="1" presStyleCnt="2"/>
      <dgm:spPr/>
    </dgm:pt>
    <dgm:pt modelId="{ABD974AE-955C-40F0-9A09-A97955690522}" type="pres">
      <dgm:prSet presAssocID="{DABE8568-1130-47FF-A022-6007E682B6CB}" presName="horz1" presStyleCnt="0"/>
      <dgm:spPr/>
    </dgm:pt>
    <dgm:pt modelId="{D87C9861-7E73-4CBF-8B78-12D9AA45DEE6}" type="pres">
      <dgm:prSet presAssocID="{DABE8568-1130-47FF-A022-6007E682B6CB}" presName="tx1" presStyleLbl="revTx" presStyleIdx="3" presStyleCnt="5"/>
      <dgm:spPr/>
      <dgm:t>
        <a:bodyPr/>
        <a:lstStyle/>
        <a:p>
          <a:endParaRPr lang="tr-TR"/>
        </a:p>
      </dgm:t>
    </dgm:pt>
    <dgm:pt modelId="{A9B3DCAE-BD17-4F43-9E81-1392DE1468D2}" type="pres">
      <dgm:prSet presAssocID="{DABE8568-1130-47FF-A022-6007E682B6CB}" presName="vert1" presStyleCnt="0"/>
      <dgm:spPr/>
    </dgm:pt>
    <dgm:pt modelId="{37B484C8-7317-4499-B5A1-D130E6378FA6}" type="pres">
      <dgm:prSet presAssocID="{848A5663-9A7F-4BD7-AD67-832D55553066}" presName="vertSpace2a" presStyleCnt="0"/>
      <dgm:spPr/>
    </dgm:pt>
    <dgm:pt modelId="{EC0258BA-F605-4442-931D-DC3B040554F6}" type="pres">
      <dgm:prSet presAssocID="{848A5663-9A7F-4BD7-AD67-832D55553066}" presName="horz2" presStyleCnt="0"/>
      <dgm:spPr/>
    </dgm:pt>
    <dgm:pt modelId="{552C8F04-DB05-425C-AF1E-6E5EF6F11D6C}" type="pres">
      <dgm:prSet presAssocID="{848A5663-9A7F-4BD7-AD67-832D55553066}" presName="horzSpace2" presStyleCnt="0"/>
      <dgm:spPr/>
    </dgm:pt>
    <dgm:pt modelId="{E15814F7-A0EB-4916-B3B4-E263A151CA9F}" type="pres">
      <dgm:prSet presAssocID="{848A5663-9A7F-4BD7-AD67-832D55553066}" presName="tx2" presStyleLbl="revTx" presStyleIdx="4" presStyleCnt="5"/>
      <dgm:spPr/>
      <dgm:t>
        <a:bodyPr/>
        <a:lstStyle/>
        <a:p>
          <a:endParaRPr lang="tr-TR"/>
        </a:p>
      </dgm:t>
    </dgm:pt>
    <dgm:pt modelId="{1E1E796E-670C-4BA5-8B78-401EE9C756F7}" type="pres">
      <dgm:prSet presAssocID="{848A5663-9A7F-4BD7-AD67-832D55553066}" presName="vert2" presStyleCnt="0"/>
      <dgm:spPr/>
    </dgm:pt>
    <dgm:pt modelId="{04358AEE-8DB2-4305-8047-7F22E3349143}" type="pres">
      <dgm:prSet presAssocID="{848A5663-9A7F-4BD7-AD67-832D55553066}" presName="thinLine2b" presStyleLbl="callout" presStyleIdx="2" presStyleCnt="3"/>
      <dgm:spPr/>
    </dgm:pt>
    <dgm:pt modelId="{8DDFBB90-586C-462F-92E7-76E568B41906}" type="pres">
      <dgm:prSet presAssocID="{848A5663-9A7F-4BD7-AD67-832D55553066}" presName="vertSpace2b" presStyleCnt="0"/>
      <dgm:spPr/>
    </dgm:pt>
  </dgm:ptLst>
  <dgm:cxnLst>
    <dgm:cxn modelId="{CB1D86C1-B835-426B-B25B-3B5FBAF824E8}" type="presOf" srcId="{DABE8568-1130-47FF-A022-6007E682B6CB}" destId="{D87C9861-7E73-4CBF-8B78-12D9AA45DEE6}" srcOrd="0" destOrd="0" presId="urn:microsoft.com/office/officeart/2008/layout/LinedList"/>
    <dgm:cxn modelId="{316326AD-2313-422D-9AF7-6F3DFABDADC1}" type="presOf" srcId="{99DD2532-BD6F-4003-8F57-27C8432EE90D}" destId="{80C02EFB-0566-4C2E-BFE2-A3FD3AC19539}" srcOrd="0" destOrd="0" presId="urn:microsoft.com/office/officeart/2008/layout/LinedList"/>
    <dgm:cxn modelId="{824160F2-9265-4CA2-B694-D165D31A3920}" srcId="{6B425010-34D9-4EA2-872F-C3B794E5B081}" destId="{DABE8568-1130-47FF-A022-6007E682B6CB}" srcOrd="1" destOrd="0" parTransId="{81979DF8-CE16-4CD7-B53E-DF68D77FDAC9}" sibTransId="{8148A6BA-9C30-4E37-9B78-D2ED124D8C06}"/>
    <dgm:cxn modelId="{FE62F716-45B0-4623-AE65-32ED7126F7B5}" type="presOf" srcId="{BD350B27-2BC5-4924-864C-6A69E2354024}" destId="{7F44FBA4-4F51-4E0B-A24A-0ADF5D5F7244}" srcOrd="0" destOrd="0" presId="urn:microsoft.com/office/officeart/2008/layout/LinedList"/>
    <dgm:cxn modelId="{47A3335A-2C91-4CF8-BFC3-09A1DC354130}" srcId="{1E5434C5-A601-4297-B433-4ED6E1F2CC16}" destId="{99DD2532-BD6F-4003-8F57-27C8432EE90D}" srcOrd="1" destOrd="0" parTransId="{5E0AC920-697A-4C95-BC82-CAB1DD8C169F}" sibTransId="{3299AE8F-9631-4DB5-9737-07F79E781457}"/>
    <dgm:cxn modelId="{FEA36C1C-9BBE-4844-ABB2-94BC6C2ADF36}" type="presOf" srcId="{1E5434C5-A601-4297-B433-4ED6E1F2CC16}" destId="{C741C252-90D5-4319-A28D-856CEA68DCB0}" srcOrd="0" destOrd="0" presId="urn:microsoft.com/office/officeart/2008/layout/LinedList"/>
    <dgm:cxn modelId="{38D02D8E-0B17-42F8-A4E6-309A3965240E}" srcId="{1E5434C5-A601-4297-B433-4ED6E1F2CC16}" destId="{BD350B27-2BC5-4924-864C-6A69E2354024}" srcOrd="0" destOrd="0" parTransId="{195B78E6-E610-47CC-84F0-EB05FBFEF724}" sibTransId="{337CD231-8997-4348-A764-75D6B0D3CEE7}"/>
    <dgm:cxn modelId="{4E628A7D-F63E-43C2-9BCF-10BFBA2408A0}" type="presOf" srcId="{848A5663-9A7F-4BD7-AD67-832D55553066}" destId="{E15814F7-A0EB-4916-B3B4-E263A151CA9F}" srcOrd="0" destOrd="0" presId="urn:microsoft.com/office/officeart/2008/layout/LinedList"/>
    <dgm:cxn modelId="{FC302CDF-B630-475B-9FD3-674177AEEC6A}" srcId="{6B425010-34D9-4EA2-872F-C3B794E5B081}" destId="{1E5434C5-A601-4297-B433-4ED6E1F2CC16}" srcOrd="0" destOrd="0" parTransId="{FAFDF1AE-3B8E-4CF4-90B4-49B21438365C}" sibTransId="{ADFB55EE-0AC6-4806-8A09-BA433EAE42A6}"/>
    <dgm:cxn modelId="{DC11B138-8DA1-4FC7-B929-FB6F51DEA831}" type="presOf" srcId="{6B425010-34D9-4EA2-872F-C3B794E5B081}" destId="{44C9F413-B13E-4092-A0CD-01F4CFE30FFA}" srcOrd="0" destOrd="0" presId="urn:microsoft.com/office/officeart/2008/layout/LinedList"/>
    <dgm:cxn modelId="{44FF7477-CE52-4CE9-87CB-F81F14DFACFB}" srcId="{DABE8568-1130-47FF-A022-6007E682B6CB}" destId="{848A5663-9A7F-4BD7-AD67-832D55553066}" srcOrd="0" destOrd="0" parTransId="{A94CA609-1D15-4508-930A-BBE481AD6CAD}" sibTransId="{A8AB598D-04E6-4ECE-8277-08E5630CAEF2}"/>
    <dgm:cxn modelId="{237774D3-C24E-45B6-858D-953BD089FDCB}" type="presParOf" srcId="{44C9F413-B13E-4092-A0CD-01F4CFE30FFA}" destId="{06038CD2-241D-40EB-8D5C-FA1199437830}" srcOrd="0" destOrd="0" presId="urn:microsoft.com/office/officeart/2008/layout/LinedList"/>
    <dgm:cxn modelId="{011F42DA-48F9-46F3-AE86-B14640F4A788}" type="presParOf" srcId="{44C9F413-B13E-4092-A0CD-01F4CFE30FFA}" destId="{E2479151-E6FD-454F-8BD5-B70C663B2610}" srcOrd="1" destOrd="0" presId="urn:microsoft.com/office/officeart/2008/layout/LinedList"/>
    <dgm:cxn modelId="{4930E057-8F12-4C5C-8065-F9060C56DE18}" type="presParOf" srcId="{E2479151-E6FD-454F-8BD5-B70C663B2610}" destId="{C741C252-90D5-4319-A28D-856CEA68DCB0}" srcOrd="0" destOrd="0" presId="urn:microsoft.com/office/officeart/2008/layout/LinedList"/>
    <dgm:cxn modelId="{7BE23D76-70C7-44D7-A885-FC6035A8ED01}" type="presParOf" srcId="{E2479151-E6FD-454F-8BD5-B70C663B2610}" destId="{9A272C15-C149-4F51-B9D2-CF360A247B49}" srcOrd="1" destOrd="0" presId="urn:microsoft.com/office/officeart/2008/layout/LinedList"/>
    <dgm:cxn modelId="{E371329D-77D2-4E84-BD5D-1FF582866B07}" type="presParOf" srcId="{9A272C15-C149-4F51-B9D2-CF360A247B49}" destId="{1603FBCC-CB2E-47C4-89D0-04904D1E143F}" srcOrd="0" destOrd="0" presId="urn:microsoft.com/office/officeart/2008/layout/LinedList"/>
    <dgm:cxn modelId="{EE727F2C-F62C-4FE5-AB32-C3615607F6A0}" type="presParOf" srcId="{9A272C15-C149-4F51-B9D2-CF360A247B49}" destId="{5107E4BB-ADF2-425C-A1D5-CEBCEEE8CA73}" srcOrd="1" destOrd="0" presId="urn:microsoft.com/office/officeart/2008/layout/LinedList"/>
    <dgm:cxn modelId="{BC402112-0365-40E7-87E0-80A8B03F1691}" type="presParOf" srcId="{5107E4BB-ADF2-425C-A1D5-CEBCEEE8CA73}" destId="{FFEB91EF-9147-4F32-BE66-DED78C982590}" srcOrd="0" destOrd="0" presId="urn:microsoft.com/office/officeart/2008/layout/LinedList"/>
    <dgm:cxn modelId="{11F5DF73-A780-4026-8EC5-98D37A9D9E7F}" type="presParOf" srcId="{5107E4BB-ADF2-425C-A1D5-CEBCEEE8CA73}" destId="{7F44FBA4-4F51-4E0B-A24A-0ADF5D5F7244}" srcOrd="1" destOrd="0" presId="urn:microsoft.com/office/officeart/2008/layout/LinedList"/>
    <dgm:cxn modelId="{C260DAF6-8E10-4AEA-80D0-75FA81AE1E48}" type="presParOf" srcId="{5107E4BB-ADF2-425C-A1D5-CEBCEEE8CA73}" destId="{4083E9B4-E948-43F9-8A51-0BBC4859DF92}" srcOrd="2" destOrd="0" presId="urn:microsoft.com/office/officeart/2008/layout/LinedList"/>
    <dgm:cxn modelId="{972264A6-9461-43E9-86EB-73C6F495F673}" type="presParOf" srcId="{9A272C15-C149-4F51-B9D2-CF360A247B49}" destId="{C987A507-890B-4E99-B203-289683D54752}" srcOrd="2" destOrd="0" presId="urn:microsoft.com/office/officeart/2008/layout/LinedList"/>
    <dgm:cxn modelId="{7D4C10E7-CD3A-460F-B00D-2B284AAFCD1B}" type="presParOf" srcId="{9A272C15-C149-4F51-B9D2-CF360A247B49}" destId="{38D8E4FF-3938-48DE-9F75-3235D8A84053}" srcOrd="3" destOrd="0" presId="urn:microsoft.com/office/officeart/2008/layout/LinedList"/>
    <dgm:cxn modelId="{3F5B459A-6A7F-4A05-BE9E-CE9B5DFBB531}" type="presParOf" srcId="{9A272C15-C149-4F51-B9D2-CF360A247B49}" destId="{8A3ABA46-2508-491C-91F6-B16B572AAF26}" srcOrd="4" destOrd="0" presId="urn:microsoft.com/office/officeart/2008/layout/LinedList"/>
    <dgm:cxn modelId="{3005ED25-9A8A-48E0-B588-F624E9C557F7}" type="presParOf" srcId="{8A3ABA46-2508-491C-91F6-B16B572AAF26}" destId="{6A71075D-FF0B-4ABE-BEE8-7D81114A7389}" srcOrd="0" destOrd="0" presId="urn:microsoft.com/office/officeart/2008/layout/LinedList"/>
    <dgm:cxn modelId="{BECBD8F3-6990-4990-8F64-8106C60B2E7C}" type="presParOf" srcId="{8A3ABA46-2508-491C-91F6-B16B572AAF26}" destId="{80C02EFB-0566-4C2E-BFE2-A3FD3AC19539}" srcOrd="1" destOrd="0" presId="urn:microsoft.com/office/officeart/2008/layout/LinedList"/>
    <dgm:cxn modelId="{CCD26C25-0E03-457C-A217-BC8B97701B3C}" type="presParOf" srcId="{8A3ABA46-2508-491C-91F6-B16B572AAF26}" destId="{61A390A1-F7CB-44D2-AFCD-DC73A249F648}" srcOrd="2" destOrd="0" presId="urn:microsoft.com/office/officeart/2008/layout/LinedList"/>
    <dgm:cxn modelId="{E198C7CF-EECF-40A3-9BE0-A0B4EA1204EC}" type="presParOf" srcId="{9A272C15-C149-4F51-B9D2-CF360A247B49}" destId="{BB282F4A-C330-4A8B-9740-DD295E1B83B0}" srcOrd="5" destOrd="0" presId="urn:microsoft.com/office/officeart/2008/layout/LinedList"/>
    <dgm:cxn modelId="{8E9C4C4D-22F0-43EB-A0A9-36B1DA05709A}" type="presParOf" srcId="{9A272C15-C149-4F51-B9D2-CF360A247B49}" destId="{20CBFEA7-EB7E-404C-8867-3C865DA3D618}" srcOrd="6" destOrd="0" presId="urn:microsoft.com/office/officeart/2008/layout/LinedList"/>
    <dgm:cxn modelId="{7366FD61-F459-47E2-9A36-D5E7AD4B53F7}" type="presParOf" srcId="{44C9F413-B13E-4092-A0CD-01F4CFE30FFA}" destId="{25EBE963-CCF5-4397-8EFB-0D86FAB97425}" srcOrd="2" destOrd="0" presId="urn:microsoft.com/office/officeart/2008/layout/LinedList"/>
    <dgm:cxn modelId="{72148FA8-3EF3-4AD7-9596-545518343DBC}" type="presParOf" srcId="{44C9F413-B13E-4092-A0CD-01F4CFE30FFA}" destId="{ABD974AE-955C-40F0-9A09-A97955690522}" srcOrd="3" destOrd="0" presId="urn:microsoft.com/office/officeart/2008/layout/LinedList"/>
    <dgm:cxn modelId="{2367EB09-D26C-425A-852E-9968A5703D53}" type="presParOf" srcId="{ABD974AE-955C-40F0-9A09-A97955690522}" destId="{D87C9861-7E73-4CBF-8B78-12D9AA45DEE6}" srcOrd="0" destOrd="0" presId="urn:microsoft.com/office/officeart/2008/layout/LinedList"/>
    <dgm:cxn modelId="{B5F11257-82BC-43FE-A18D-479819BB34D9}" type="presParOf" srcId="{ABD974AE-955C-40F0-9A09-A97955690522}" destId="{A9B3DCAE-BD17-4F43-9E81-1392DE1468D2}" srcOrd="1" destOrd="0" presId="urn:microsoft.com/office/officeart/2008/layout/LinedList"/>
    <dgm:cxn modelId="{E0639D4D-9C4A-442E-BD8D-45000A0F7CD8}" type="presParOf" srcId="{A9B3DCAE-BD17-4F43-9E81-1392DE1468D2}" destId="{37B484C8-7317-4499-B5A1-D130E6378FA6}" srcOrd="0" destOrd="0" presId="urn:microsoft.com/office/officeart/2008/layout/LinedList"/>
    <dgm:cxn modelId="{44F0E5C7-0ABF-4133-9C1C-DCC06029E63B}" type="presParOf" srcId="{A9B3DCAE-BD17-4F43-9E81-1392DE1468D2}" destId="{EC0258BA-F605-4442-931D-DC3B040554F6}" srcOrd="1" destOrd="0" presId="urn:microsoft.com/office/officeart/2008/layout/LinedList"/>
    <dgm:cxn modelId="{57E2F4F8-23F9-405B-9DF2-3F5BAF8501EB}" type="presParOf" srcId="{EC0258BA-F605-4442-931D-DC3B040554F6}" destId="{552C8F04-DB05-425C-AF1E-6E5EF6F11D6C}" srcOrd="0" destOrd="0" presId="urn:microsoft.com/office/officeart/2008/layout/LinedList"/>
    <dgm:cxn modelId="{ED1492DC-FB7C-44C5-8CC8-00D15946E1E6}" type="presParOf" srcId="{EC0258BA-F605-4442-931D-DC3B040554F6}" destId="{E15814F7-A0EB-4916-B3B4-E263A151CA9F}" srcOrd="1" destOrd="0" presId="urn:microsoft.com/office/officeart/2008/layout/LinedList"/>
    <dgm:cxn modelId="{253C7A68-D55D-43B6-B48D-3B0FCA7A0FEB}" type="presParOf" srcId="{EC0258BA-F605-4442-931D-DC3B040554F6}" destId="{1E1E796E-670C-4BA5-8B78-401EE9C756F7}" srcOrd="2" destOrd="0" presId="urn:microsoft.com/office/officeart/2008/layout/LinedList"/>
    <dgm:cxn modelId="{C08D4A5B-987A-4EFB-A9D0-2EF11F2634AC}" type="presParOf" srcId="{A9B3DCAE-BD17-4F43-9E81-1392DE1468D2}" destId="{04358AEE-8DB2-4305-8047-7F22E3349143}" srcOrd="2" destOrd="0" presId="urn:microsoft.com/office/officeart/2008/layout/LinedList"/>
    <dgm:cxn modelId="{A2E39750-6C2A-48FA-9101-42A71B692673}" type="presParOf" srcId="{A9B3DCAE-BD17-4F43-9E81-1392DE1468D2}" destId="{8DDFBB90-586C-462F-92E7-76E568B41906}"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7AE3371-86A2-42B9-9984-A93EB1D7691F}"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tr-TR"/>
        </a:p>
      </dgm:t>
    </dgm:pt>
    <dgm:pt modelId="{39CCD503-5E3F-46C7-8AD4-CE674C1A8250}">
      <dgm:prSet/>
      <dgm:spPr/>
      <dgm:t>
        <a:bodyPr/>
        <a:lstStyle/>
        <a:p>
          <a:pPr rtl="0"/>
          <a:r>
            <a:rPr lang="tr-TR"/>
            <a:t>Sağlık İnanç Modeli</a:t>
          </a:r>
        </a:p>
      </dgm:t>
    </dgm:pt>
    <dgm:pt modelId="{8C886728-B758-4867-95DF-C748B8D790DB}" type="parTrans" cxnId="{CCAEDEC1-8D6D-432E-A9D4-6770D864DA38}">
      <dgm:prSet/>
      <dgm:spPr/>
      <dgm:t>
        <a:bodyPr/>
        <a:lstStyle/>
        <a:p>
          <a:endParaRPr lang="tr-TR"/>
        </a:p>
      </dgm:t>
    </dgm:pt>
    <dgm:pt modelId="{0CD04C10-28AD-43D9-BEFF-5EE5691435A3}" type="sibTrans" cxnId="{CCAEDEC1-8D6D-432E-A9D4-6770D864DA38}">
      <dgm:prSet/>
      <dgm:spPr/>
      <dgm:t>
        <a:bodyPr/>
        <a:lstStyle/>
        <a:p>
          <a:endParaRPr lang="tr-TR"/>
        </a:p>
      </dgm:t>
    </dgm:pt>
    <dgm:pt modelId="{66B5E770-D208-45D7-8FC0-66DC00BFE1E7}">
      <dgm:prSet/>
      <dgm:spPr/>
      <dgm:t>
        <a:bodyPr/>
        <a:lstStyle/>
        <a:p>
          <a:pPr rtl="0"/>
          <a:r>
            <a:rPr lang="tr-TR"/>
            <a:t>Bireylerin inançları ve davranışları arasında ilişki olduğunu, sağlık davranışlarının inanç, değer ve tutumlardan etkileneceğini savunmaktadır. Üç temel bileşenden oluşmaktadır. Birey­sel algılamalar, modifiye edici ve başlatıcı faktörler. Bu modele göre, her bireyin sağlığına yönelik tutumlarım et­kileyen kendine yönelik bireysel algıları vardır. Bu algılar, hastalığa karşı hassasiyetin algılanması (hastanın özel bir hastalık yaşıyormuş gibi algılaması), ciddiyetin algılan­ması (hastanın, hastalığını çok ağır olarak algılaması), yarar (sağlıklı davranışının yararını düşünmesi) ve mali­yet algıları (hastanın daha çok maliyet gibi yan etkileri dü­şünmesi) olarak sıralanmıştır. Modifiye edici faktörler yaş, cinsiyet, ırk, din gibi demografik özellikler, kişilik, sosyal statü, akran baskısı ve özellikleri gibi psikososyal değişkenler, hastalık hakkındaki bilinenler, daha önce hastalık­larla karşılaşma durumu gibi yapısal değişkenlerdir. Karşılaşılan ya da yaşanan güçlükler, maliyet ve mevcut gereksinimler eylemleri başlatıcı faktörler olabilir. </a:t>
          </a:r>
        </a:p>
      </dgm:t>
    </dgm:pt>
    <dgm:pt modelId="{4D26278D-1665-4C35-9FBA-349C4BE0DBDF}" type="parTrans" cxnId="{B164EB6E-7C18-43B3-A8BB-10634AB85707}">
      <dgm:prSet/>
      <dgm:spPr/>
      <dgm:t>
        <a:bodyPr/>
        <a:lstStyle/>
        <a:p>
          <a:endParaRPr lang="tr-TR"/>
        </a:p>
      </dgm:t>
    </dgm:pt>
    <dgm:pt modelId="{D2BAEE2E-465E-481F-A7BD-B4B5DEEF70E4}" type="sibTrans" cxnId="{B164EB6E-7C18-43B3-A8BB-10634AB85707}">
      <dgm:prSet/>
      <dgm:spPr/>
      <dgm:t>
        <a:bodyPr/>
        <a:lstStyle/>
        <a:p>
          <a:endParaRPr lang="tr-TR"/>
        </a:p>
      </dgm:t>
    </dgm:pt>
    <dgm:pt modelId="{9053CE58-F3F4-453E-BCEE-3EE61D102008}">
      <dgm:prSet/>
      <dgm:spPr/>
      <dgm:t>
        <a:bodyPr/>
        <a:lstStyle/>
        <a:p>
          <a:pPr rtl="0"/>
          <a:r>
            <a:rPr lang="tr-TR"/>
            <a:t>Sağlığı geliştirme modeli</a:t>
          </a:r>
        </a:p>
      </dgm:t>
    </dgm:pt>
    <dgm:pt modelId="{47DD1C64-0A78-4F2B-A99C-F058E12751B8}" type="parTrans" cxnId="{D07D2BCD-22C1-4E1C-8CBD-DC847B459650}">
      <dgm:prSet/>
      <dgm:spPr/>
      <dgm:t>
        <a:bodyPr/>
        <a:lstStyle/>
        <a:p>
          <a:endParaRPr lang="tr-TR"/>
        </a:p>
      </dgm:t>
    </dgm:pt>
    <dgm:pt modelId="{466A0C6B-ECC4-4857-A02B-1D189DAAD841}" type="sibTrans" cxnId="{D07D2BCD-22C1-4E1C-8CBD-DC847B459650}">
      <dgm:prSet/>
      <dgm:spPr/>
      <dgm:t>
        <a:bodyPr/>
        <a:lstStyle/>
        <a:p>
          <a:endParaRPr lang="tr-TR"/>
        </a:p>
      </dgm:t>
    </dgm:pt>
    <dgm:pt modelId="{F1F45F16-DF70-4D2D-90E5-27E44CFD15AA}">
      <dgm:prSet/>
      <dgm:spPr/>
      <dgm:t>
        <a:bodyPr/>
        <a:lstStyle/>
        <a:p>
          <a:pPr rtl="0"/>
          <a:r>
            <a:rPr lang="tr-TR"/>
            <a:t>Bu model, bi­reyin sağlığı geliştiren davranışlarını etkileyen bilişsel sü­reçlerin önemini açıklar. Sağlığı geliştirme, iyilik halinde sağlığı yükseltmeyi amaçlar. Sağlığı geliştirme davranışı­nın belirleyicileri kognitif algısal (bireysel algısal) faktör­ler, modifiye faktörler ve harekete geçme olasılığını etkileyen değişkenler olarak kategorize edilmiştir. Bireysel algılar sağlığı geliştirme davranışları için birincil motivasyonel mekanizmalar olarak amaçlanmıştır. Her fak­törün sağlığı geliştirme davranışlarım direk etkilediğini belirtmektedir.</a:t>
          </a:r>
        </a:p>
      </dgm:t>
    </dgm:pt>
    <dgm:pt modelId="{12703540-947F-473F-A5AB-5D508F288135}" type="parTrans" cxnId="{702284AE-E93E-4F9B-9780-FA2D4AEC810F}">
      <dgm:prSet/>
      <dgm:spPr/>
      <dgm:t>
        <a:bodyPr/>
        <a:lstStyle/>
        <a:p>
          <a:endParaRPr lang="tr-TR"/>
        </a:p>
      </dgm:t>
    </dgm:pt>
    <dgm:pt modelId="{846B8C00-7946-44B2-8CCB-64513F3D877D}" type="sibTrans" cxnId="{702284AE-E93E-4F9B-9780-FA2D4AEC810F}">
      <dgm:prSet/>
      <dgm:spPr/>
      <dgm:t>
        <a:bodyPr/>
        <a:lstStyle/>
        <a:p>
          <a:endParaRPr lang="tr-TR"/>
        </a:p>
      </dgm:t>
    </dgm:pt>
    <dgm:pt modelId="{33074EA9-54CA-43C1-BAA9-245C6CC31B4E}" type="pres">
      <dgm:prSet presAssocID="{C7AE3371-86A2-42B9-9984-A93EB1D7691F}" presName="linear" presStyleCnt="0">
        <dgm:presLayoutVars>
          <dgm:animLvl val="lvl"/>
          <dgm:resizeHandles val="exact"/>
        </dgm:presLayoutVars>
      </dgm:prSet>
      <dgm:spPr/>
      <dgm:t>
        <a:bodyPr/>
        <a:lstStyle/>
        <a:p>
          <a:endParaRPr lang="tr-TR"/>
        </a:p>
      </dgm:t>
    </dgm:pt>
    <dgm:pt modelId="{A939D78C-210B-4660-9FC9-A5DCA2F9B1C6}" type="pres">
      <dgm:prSet presAssocID="{39CCD503-5E3F-46C7-8AD4-CE674C1A8250}" presName="parentText" presStyleLbl="node1" presStyleIdx="0" presStyleCnt="2">
        <dgm:presLayoutVars>
          <dgm:chMax val="0"/>
          <dgm:bulletEnabled val="1"/>
        </dgm:presLayoutVars>
      </dgm:prSet>
      <dgm:spPr/>
      <dgm:t>
        <a:bodyPr/>
        <a:lstStyle/>
        <a:p>
          <a:endParaRPr lang="tr-TR"/>
        </a:p>
      </dgm:t>
    </dgm:pt>
    <dgm:pt modelId="{33073BA3-8F6F-4C77-87C2-236E866CBA6C}" type="pres">
      <dgm:prSet presAssocID="{39CCD503-5E3F-46C7-8AD4-CE674C1A8250}" presName="childText" presStyleLbl="revTx" presStyleIdx="0" presStyleCnt="2">
        <dgm:presLayoutVars>
          <dgm:bulletEnabled val="1"/>
        </dgm:presLayoutVars>
      </dgm:prSet>
      <dgm:spPr/>
      <dgm:t>
        <a:bodyPr/>
        <a:lstStyle/>
        <a:p>
          <a:endParaRPr lang="tr-TR"/>
        </a:p>
      </dgm:t>
    </dgm:pt>
    <dgm:pt modelId="{C8E6423D-8F01-4090-91CE-CACB0D08864F}" type="pres">
      <dgm:prSet presAssocID="{9053CE58-F3F4-453E-BCEE-3EE61D102008}" presName="parentText" presStyleLbl="node1" presStyleIdx="1" presStyleCnt="2">
        <dgm:presLayoutVars>
          <dgm:chMax val="0"/>
          <dgm:bulletEnabled val="1"/>
        </dgm:presLayoutVars>
      </dgm:prSet>
      <dgm:spPr/>
      <dgm:t>
        <a:bodyPr/>
        <a:lstStyle/>
        <a:p>
          <a:endParaRPr lang="tr-TR"/>
        </a:p>
      </dgm:t>
    </dgm:pt>
    <dgm:pt modelId="{FA0A515C-8DD5-4BEE-A732-10F4229F90B2}" type="pres">
      <dgm:prSet presAssocID="{9053CE58-F3F4-453E-BCEE-3EE61D102008}" presName="childText" presStyleLbl="revTx" presStyleIdx="1" presStyleCnt="2">
        <dgm:presLayoutVars>
          <dgm:bulletEnabled val="1"/>
        </dgm:presLayoutVars>
      </dgm:prSet>
      <dgm:spPr/>
      <dgm:t>
        <a:bodyPr/>
        <a:lstStyle/>
        <a:p>
          <a:endParaRPr lang="tr-TR"/>
        </a:p>
      </dgm:t>
    </dgm:pt>
  </dgm:ptLst>
  <dgm:cxnLst>
    <dgm:cxn modelId="{B164EB6E-7C18-43B3-A8BB-10634AB85707}" srcId="{39CCD503-5E3F-46C7-8AD4-CE674C1A8250}" destId="{66B5E770-D208-45D7-8FC0-66DC00BFE1E7}" srcOrd="0" destOrd="0" parTransId="{4D26278D-1665-4C35-9FBA-349C4BE0DBDF}" sibTransId="{D2BAEE2E-465E-481F-A7BD-B4B5DEEF70E4}"/>
    <dgm:cxn modelId="{84E30048-FE37-4969-A0D1-719735BF5EB7}" type="presOf" srcId="{39CCD503-5E3F-46C7-8AD4-CE674C1A8250}" destId="{A939D78C-210B-4660-9FC9-A5DCA2F9B1C6}" srcOrd="0" destOrd="0" presId="urn:microsoft.com/office/officeart/2005/8/layout/vList2"/>
    <dgm:cxn modelId="{702284AE-E93E-4F9B-9780-FA2D4AEC810F}" srcId="{9053CE58-F3F4-453E-BCEE-3EE61D102008}" destId="{F1F45F16-DF70-4D2D-90E5-27E44CFD15AA}" srcOrd="0" destOrd="0" parTransId="{12703540-947F-473F-A5AB-5D508F288135}" sibTransId="{846B8C00-7946-44B2-8CCB-64513F3D877D}"/>
    <dgm:cxn modelId="{F4FFFE79-D985-4F32-903F-D163B0B0F551}" type="presOf" srcId="{66B5E770-D208-45D7-8FC0-66DC00BFE1E7}" destId="{33073BA3-8F6F-4C77-87C2-236E866CBA6C}" srcOrd="0" destOrd="0" presId="urn:microsoft.com/office/officeart/2005/8/layout/vList2"/>
    <dgm:cxn modelId="{CCAEDEC1-8D6D-432E-A9D4-6770D864DA38}" srcId="{C7AE3371-86A2-42B9-9984-A93EB1D7691F}" destId="{39CCD503-5E3F-46C7-8AD4-CE674C1A8250}" srcOrd="0" destOrd="0" parTransId="{8C886728-B758-4867-95DF-C748B8D790DB}" sibTransId="{0CD04C10-28AD-43D9-BEFF-5EE5691435A3}"/>
    <dgm:cxn modelId="{F9B45A32-9433-4A5D-A6C3-44679E201821}" type="presOf" srcId="{F1F45F16-DF70-4D2D-90E5-27E44CFD15AA}" destId="{FA0A515C-8DD5-4BEE-A732-10F4229F90B2}" srcOrd="0" destOrd="0" presId="urn:microsoft.com/office/officeart/2005/8/layout/vList2"/>
    <dgm:cxn modelId="{D07D2BCD-22C1-4E1C-8CBD-DC847B459650}" srcId="{C7AE3371-86A2-42B9-9984-A93EB1D7691F}" destId="{9053CE58-F3F4-453E-BCEE-3EE61D102008}" srcOrd="1" destOrd="0" parTransId="{47DD1C64-0A78-4F2B-A99C-F058E12751B8}" sibTransId="{466A0C6B-ECC4-4857-A02B-1D189DAAD841}"/>
    <dgm:cxn modelId="{9CD772B2-3F84-4E6E-94F2-5D5755ECAEE5}" type="presOf" srcId="{9053CE58-F3F4-453E-BCEE-3EE61D102008}" destId="{C8E6423D-8F01-4090-91CE-CACB0D08864F}" srcOrd="0" destOrd="0" presId="urn:microsoft.com/office/officeart/2005/8/layout/vList2"/>
    <dgm:cxn modelId="{CC9E096D-D7AC-40EA-8EA6-022F7A237230}" type="presOf" srcId="{C7AE3371-86A2-42B9-9984-A93EB1D7691F}" destId="{33074EA9-54CA-43C1-BAA9-245C6CC31B4E}" srcOrd="0" destOrd="0" presId="urn:microsoft.com/office/officeart/2005/8/layout/vList2"/>
    <dgm:cxn modelId="{5973ACCC-22AA-4076-9729-C11E19AF6DDD}" type="presParOf" srcId="{33074EA9-54CA-43C1-BAA9-245C6CC31B4E}" destId="{A939D78C-210B-4660-9FC9-A5DCA2F9B1C6}" srcOrd="0" destOrd="0" presId="urn:microsoft.com/office/officeart/2005/8/layout/vList2"/>
    <dgm:cxn modelId="{8566BCC1-E296-403F-A81F-A153E20B14AA}" type="presParOf" srcId="{33074EA9-54CA-43C1-BAA9-245C6CC31B4E}" destId="{33073BA3-8F6F-4C77-87C2-236E866CBA6C}" srcOrd="1" destOrd="0" presId="urn:microsoft.com/office/officeart/2005/8/layout/vList2"/>
    <dgm:cxn modelId="{6E88362F-1A17-452A-A862-030B7317E18D}" type="presParOf" srcId="{33074EA9-54CA-43C1-BAA9-245C6CC31B4E}" destId="{C8E6423D-8F01-4090-91CE-CACB0D08864F}" srcOrd="2" destOrd="0" presId="urn:microsoft.com/office/officeart/2005/8/layout/vList2"/>
    <dgm:cxn modelId="{5183EA16-FA2F-4FC3-A6BB-3B50E21B5413}" type="presParOf" srcId="{33074EA9-54CA-43C1-BAA9-245C6CC31B4E}" destId="{FA0A515C-8DD5-4BEE-A732-10F4229F90B2}"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1A9D901-2B71-4E33-9C07-CFECA3E30F1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tr-TR"/>
        </a:p>
      </dgm:t>
    </dgm:pt>
    <dgm:pt modelId="{17312CED-6EBE-46C1-9F36-9A944B515B0D}">
      <dgm:prSet/>
      <dgm:spPr/>
      <dgm:t>
        <a:bodyPr/>
        <a:lstStyle/>
        <a:p>
          <a:pPr rtl="0"/>
          <a:r>
            <a:rPr lang="tr-TR"/>
            <a:t>Hasta davranışı bireysel olarak belirlenen bir yansıma olsa da belli davranışların hastalığın belli evreleriyle ilgili ol­duğu bulunmuştur. On bir hastalık evresi tanımlamakta­dır. Bazıları eş zamanlı bazıları da birleşik halde olabilir.</a:t>
          </a:r>
        </a:p>
      </dgm:t>
    </dgm:pt>
    <dgm:pt modelId="{F6FA0D62-3522-422F-BF66-BA18119D79E9}" type="parTrans" cxnId="{52B25006-E89E-41E7-9268-B4FB03AB646E}">
      <dgm:prSet/>
      <dgm:spPr/>
      <dgm:t>
        <a:bodyPr/>
        <a:lstStyle/>
        <a:p>
          <a:endParaRPr lang="tr-TR"/>
        </a:p>
      </dgm:t>
    </dgm:pt>
    <dgm:pt modelId="{E00A931A-1ED3-4B9C-A6CA-0FEB496F56CA}" type="sibTrans" cxnId="{52B25006-E89E-41E7-9268-B4FB03AB646E}">
      <dgm:prSet/>
      <dgm:spPr/>
      <dgm:t>
        <a:bodyPr/>
        <a:lstStyle/>
        <a:p>
          <a:endParaRPr lang="tr-TR"/>
        </a:p>
      </dgm:t>
    </dgm:pt>
    <dgm:pt modelId="{A99262F5-9696-4785-AB89-B11D0A0FB7B4}">
      <dgm:prSet/>
      <dgm:spPr/>
      <dgm:t>
        <a:bodyPr/>
        <a:lstStyle/>
        <a:p>
          <a:pPr rtl="0"/>
          <a:r>
            <a:rPr lang="tr-TR" dirty="0"/>
            <a:t>Belirti yaşama</a:t>
          </a:r>
        </a:p>
      </dgm:t>
    </dgm:pt>
    <dgm:pt modelId="{BDE88B85-6E6C-42B0-83CC-54495A51AFE8}" type="parTrans" cxnId="{56C0009E-28B7-489C-B12D-93E4AD38022D}">
      <dgm:prSet/>
      <dgm:spPr/>
      <dgm:t>
        <a:bodyPr/>
        <a:lstStyle/>
        <a:p>
          <a:endParaRPr lang="tr-TR"/>
        </a:p>
      </dgm:t>
    </dgm:pt>
    <dgm:pt modelId="{5442C62B-615A-4A61-A8BC-69B184026A59}" type="sibTrans" cxnId="{56C0009E-28B7-489C-B12D-93E4AD38022D}">
      <dgm:prSet/>
      <dgm:spPr/>
      <dgm:t>
        <a:bodyPr/>
        <a:lstStyle/>
        <a:p>
          <a:endParaRPr lang="tr-TR"/>
        </a:p>
      </dgm:t>
    </dgm:pt>
    <dgm:pt modelId="{15ADE419-3011-46EB-AA9E-E5655B3727A4}">
      <dgm:prSet/>
      <dgm:spPr/>
      <dgm:t>
        <a:bodyPr/>
        <a:lstStyle/>
        <a:p>
          <a:pPr rtl="0"/>
          <a:r>
            <a:rPr lang="tr-TR" dirty="0"/>
            <a:t>Kendini tedavi</a:t>
          </a:r>
        </a:p>
      </dgm:t>
    </dgm:pt>
    <dgm:pt modelId="{9212633C-28D8-436F-905B-4716DA5EB8E3}" type="parTrans" cxnId="{093A1F86-68C0-4E7D-9133-EE3F7685A3C6}">
      <dgm:prSet/>
      <dgm:spPr/>
      <dgm:t>
        <a:bodyPr/>
        <a:lstStyle/>
        <a:p>
          <a:endParaRPr lang="tr-TR"/>
        </a:p>
      </dgm:t>
    </dgm:pt>
    <dgm:pt modelId="{8B8ED1DD-6241-49FA-829D-2276A47EA236}" type="sibTrans" cxnId="{093A1F86-68C0-4E7D-9133-EE3F7685A3C6}">
      <dgm:prSet/>
      <dgm:spPr/>
      <dgm:t>
        <a:bodyPr/>
        <a:lstStyle/>
        <a:p>
          <a:endParaRPr lang="tr-TR"/>
        </a:p>
      </dgm:t>
    </dgm:pt>
    <dgm:pt modelId="{F1443861-5844-4F61-87FE-A87FED06DA49}">
      <dgm:prSet/>
      <dgm:spPr/>
      <dgm:t>
        <a:bodyPr/>
        <a:lstStyle/>
        <a:p>
          <a:pPr rtl="0"/>
          <a:r>
            <a:rPr lang="tr-TR" dirty="0"/>
            <a:t>Önemli diğerleriyle ilişki</a:t>
          </a:r>
        </a:p>
      </dgm:t>
    </dgm:pt>
    <dgm:pt modelId="{50C00F8F-5AAC-4BC6-8C89-6A6C7E9DDCFE}" type="parTrans" cxnId="{47329AAA-5154-47C5-8235-D3D6A3EB5834}">
      <dgm:prSet/>
      <dgm:spPr/>
      <dgm:t>
        <a:bodyPr/>
        <a:lstStyle/>
        <a:p>
          <a:endParaRPr lang="tr-TR"/>
        </a:p>
      </dgm:t>
    </dgm:pt>
    <dgm:pt modelId="{71DCB319-877D-4B7A-8B76-B1AFBC62AABF}" type="sibTrans" cxnId="{47329AAA-5154-47C5-8235-D3D6A3EB5834}">
      <dgm:prSet/>
      <dgm:spPr/>
      <dgm:t>
        <a:bodyPr/>
        <a:lstStyle/>
        <a:p>
          <a:endParaRPr lang="tr-TR"/>
        </a:p>
      </dgm:t>
    </dgm:pt>
    <dgm:pt modelId="{F8BFD7B9-E6C2-4AF3-BBFB-1400627A8E87}">
      <dgm:prSet/>
      <dgm:spPr/>
      <dgm:t>
        <a:bodyPr/>
        <a:lstStyle/>
        <a:p>
          <a:pPr rtl="0"/>
          <a:r>
            <a:rPr lang="tr-TR" dirty="0"/>
            <a:t>Belirtilerin değerlendirilmesi</a:t>
          </a:r>
        </a:p>
      </dgm:t>
    </dgm:pt>
    <dgm:pt modelId="{9EED4042-8E3C-46EE-8163-0DB4BCBA2489}" type="parTrans" cxnId="{8EA0DA61-57D0-40AB-BD19-43EBA4ED3F0A}">
      <dgm:prSet/>
      <dgm:spPr/>
      <dgm:t>
        <a:bodyPr/>
        <a:lstStyle/>
        <a:p>
          <a:endParaRPr lang="tr-TR"/>
        </a:p>
      </dgm:t>
    </dgm:pt>
    <dgm:pt modelId="{29CB5F38-FFE9-4C5A-A832-294EA8490CA4}" type="sibTrans" cxnId="{8EA0DA61-57D0-40AB-BD19-43EBA4ED3F0A}">
      <dgm:prSet/>
      <dgm:spPr/>
      <dgm:t>
        <a:bodyPr/>
        <a:lstStyle/>
        <a:p>
          <a:endParaRPr lang="tr-TR"/>
        </a:p>
      </dgm:t>
    </dgm:pt>
    <dgm:pt modelId="{5F4111A4-8863-43F4-BA1A-12D16DD2E1DB}">
      <dgm:prSet/>
      <dgm:spPr/>
      <dgm:t>
        <a:bodyPr/>
        <a:lstStyle/>
        <a:p>
          <a:pPr rtl="0"/>
          <a:r>
            <a:rPr lang="tr-TR" dirty="0"/>
            <a:t>Hasta rolünü takınma</a:t>
          </a:r>
        </a:p>
      </dgm:t>
    </dgm:pt>
    <dgm:pt modelId="{438F686B-D6C9-45FB-B930-73BA95FD2386}" type="parTrans" cxnId="{4F00636D-3126-49E1-A942-65A8015F04CB}">
      <dgm:prSet/>
      <dgm:spPr/>
      <dgm:t>
        <a:bodyPr/>
        <a:lstStyle/>
        <a:p>
          <a:endParaRPr lang="tr-TR"/>
        </a:p>
      </dgm:t>
    </dgm:pt>
    <dgm:pt modelId="{1429B86C-626B-4D66-ADAD-1C076A9010AB}" type="sibTrans" cxnId="{4F00636D-3126-49E1-A942-65A8015F04CB}">
      <dgm:prSet/>
      <dgm:spPr/>
      <dgm:t>
        <a:bodyPr/>
        <a:lstStyle/>
        <a:p>
          <a:endParaRPr lang="tr-TR"/>
        </a:p>
      </dgm:t>
    </dgm:pt>
    <dgm:pt modelId="{B825A972-1623-4A8A-8661-8E6BFC4D395C}">
      <dgm:prSet/>
      <dgm:spPr/>
      <dgm:t>
        <a:bodyPr/>
        <a:lstStyle/>
        <a:p>
          <a:pPr rtl="0"/>
          <a:r>
            <a:rPr lang="tr-TR" dirty="0"/>
            <a:t>Endişe ifade etme</a:t>
          </a:r>
        </a:p>
      </dgm:t>
    </dgm:pt>
    <dgm:pt modelId="{611D7E94-4E71-4018-9AA8-0EE8AAAC4033}" type="parTrans" cxnId="{B277C4AA-3768-4192-9405-4DFC5970D778}">
      <dgm:prSet/>
      <dgm:spPr/>
      <dgm:t>
        <a:bodyPr/>
        <a:lstStyle/>
        <a:p>
          <a:endParaRPr lang="tr-TR"/>
        </a:p>
      </dgm:t>
    </dgm:pt>
    <dgm:pt modelId="{3383B4BF-37CA-48A7-84C6-CF3386BB10A4}" type="sibTrans" cxnId="{B277C4AA-3768-4192-9405-4DFC5970D778}">
      <dgm:prSet/>
      <dgm:spPr/>
      <dgm:t>
        <a:bodyPr/>
        <a:lstStyle/>
        <a:p>
          <a:endParaRPr lang="tr-TR"/>
        </a:p>
      </dgm:t>
    </dgm:pt>
    <dgm:pt modelId="{4E6CAF68-67F9-410D-A320-0D693C9F9C2E}">
      <dgm:prSet/>
      <dgm:spPr/>
      <dgm:t>
        <a:bodyPr/>
        <a:lstStyle/>
        <a:p>
          <a:pPr rtl="0"/>
          <a:r>
            <a:rPr lang="tr-TR" dirty="0"/>
            <a:t>Tedavi kaynaklarının uygunluğunu değerlendirmek</a:t>
          </a:r>
        </a:p>
      </dgm:t>
    </dgm:pt>
    <dgm:pt modelId="{AF80DD9E-F6DE-4743-A4DE-FE70F27E1086}" type="parTrans" cxnId="{95BB7464-5B5C-427F-BE64-08A99A8ED89A}">
      <dgm:prSet/>
      <dgm:spPr/>
      <dgm:t>
        <a:bodyPr/>
        <a:lstStyle/>
        <a:p>
          <a:endParaRPr lang="tr-TR"/>
        </a:p>
      </dgm:t>
    </dgm:pt>
    <dgm:pt modelId="{6A752CE6-4652-4A71-A8E6-44306BBF153F}" type="sibTrans" cxnId="{95BB7464-5B5C-427F-BE64-08A99A8ED89A}">
      <dgm:prSet/>
      <dgm:spPr/>
      <dgm:t>
        <a:bodyPr/>
        <a:lstStyle/>
        <a:p>
          <a:endParaRPr lang="tr-TR"/>
        </a:p>
      </dgm:t>
    </dgm:pt>
    <dgm:pt modelId="{7067AC89-493B-4694-9F82-B7D1C5078F61}">
      <dgm:prSet/>
      <dgm:spPr/>
      <dgm:t>
        <a:bodyPr/>
        <a:lstStyle/>
        <a:p>
          <a:pPr rtl="0"/>
          <a:r>
            <a:rPr lang="tr-TR" dirty="0"/>
            <a:t>Bir tedavi planını seçme</a:t>
          </a:r>
        </a:p>
      </dgm:t>
    </dgm:pt>
    <dgm:pt modelId="{6FA41F92-3847-4E90-A87F-F107BD131CD5}" type="parTrans" cxnId="{E22770DC-FA3D-49FC-93E7-ACB416CE7152}">
      <dgm:prSet/>
      <dgm:spPr/>
      <dgm:t>
        <a:bodyPr/>
        <a:lstStyle/>
        <a:p>
          <a:endParaRPr lang="tr-TR"/>
        </a:p>
      </dgm:t>
    </dgm:pt>
    <dgm:pt modelId="{9965DE5E-202A-451E-AA9A-2DC992F07671}" type="sibTrans" cxnId="{E22770DC-FA3D-49FC-93E7-ACB416CE7152}">
      <dgm:prSet/>
      <dgm:spPr/>
      <dgm:t>
        <a:bodyPr/>
        <a:lstStyle/>
        <a:p>
          <a:endParaRPr lang="tr-TR"/>
        </a:p>
      </dgm:t>
    </dgm:pt>
    <dgm:pt modelId="{2229F0CA-C090-4284-9173-621712465E61}">
      <dgm:prSet/>
      <dgm:spPr/>
      <dgm:t>
        <a:bodyPr/>
        <a:lstStyle/>
        <a:p>
          <a:pPr rtl="0"/>
          <a:r>
            <a:rPr lang="tr-TR" dirty="0"/>
            <a:t>Tedavi</a:t>
          </a:r>
        </a:p>
      </dgm:t>
    </dgm:pt>
    <dgm:pt modelId="{10651F6C-B9FC-4F5F-925B-D3B82468D21D}" type="parTrans" cxnId="{073F6704-F34B-43EA-9C8D-98467AEFF0EC}">
      <dgm:prSet/>
      <dgm:spPr/>
      <dgm:t>
        <a:bodyPr/>
        <a:lstStyle/>
        <a:p>
          <a:endParaRPr lang="tr-TR"/>
        </a:p>
      </dgm:t>
    </dgm:pt>
    <dgm:pt modelId="{AE56D02E-F808-4EE3-82C5-D956913649E5}" type="sibTrans" cxnId="{073F6704-F34B-43EA-9C8D-98467AEFF0EC}">
      <dgm:prSet/>
      <dgm:spPr/>
      <dgm:t>
        <a:bodyPr/>
        <a:lstStyle/>
        <a:p>
          <a:endParaRPr lang="tr-TR"/>
        </a:p>
      </dgm:t>
    </dgm:pt>
    <dgm:pt modelId="{69E95EEB-D9FD-4E40-A6B7-DDC8DE8E9325}">
      <dgm:prSet/>
      <dgm:spPr/>
      <dgm:t>
        <a:bodyPr/>
        <a:lstStyle/>
        <a:p>
          <a:pPr rtl="0"/>
          <a:r>
            <a:rPr lang="tr-TR" dirty="0"/>
            <a:t>Tedavinin etkilerini değerlendirme</a:t>
          </a:r>
        </a:p>
      </dgm:t>
    </dgm:pt>
    <dgm:pt modelId="{B9B2CB8F-5B5B-4613-9C9C-4DB1A53DAF9E}" type="parTrans" cxnId="{CA9A14C6-A29A-404A-8487-9D5D34F69238}">
      <dgm:prSet/>
      <dgm:spPr/>
      <dgm:t>
        <a:bodyPr/>
        <a:lstStyle/>
        <a:p>
          <a:endParaRPr lang="tr-TR"/>
        </a:p>
      </dgm:t>
    </dgm:pt>
    <dgm:pt modelId="{386B8AA7-85E6-4786-B03A-7D051C59AA67}" type="sibTrans" cxnId="{CA9A14C6-A29A-404A-8487-9D5D34F69238}">
      <dgm:prSet/>
      <dgm:spPr/>
      <dgm:t>
        <a:bodyPr/>
        <a:lstStyle/>
        <a:p>
          <a:endParaRPr lang="tr-TR"/>
        </a:p>
      </dgm:t>
    </dgm:pt>
    <dgm:pt modelId="{891D6B85-FA47-4D98-863F-C001D56D906B}">
      <dgm:prSet/>
      <dgm:spPr/>
      <dgm:t>
        <a:bodyPr/>
        <a:lstStyle/>
        <a:p>
          <a:pPr rtl="0"/>
          <a:r>
            <a:rPr lang="tr-TR" dirty="0"/>
            <a:t>İyileşme ve rehabilitasyon</a:t>
          </a:r>
        </a:p>
      </dgm:t>
    </dgm:pt>
    <dgm:pt modelId="{973CD39F-F077-4D12-A50E-B55494A55780}" type="parTrans" cxnId="{AF1FE936-12E4-47ED-95C4-1896E4D00994}">
      <dgm:prSet/>
      <dgm:spPr/>
      <dgm:t>
        <a:bodyPr/>
        <a:lstStyle/>
        <a:p>
          <a:endParaRPr lang="tr-TR"/>
        </a:p>
      </dgm:t>
    </dgm:pt>
    <dgm:pt modelId="{71E10823-C622-4981-9208-1CF9B327F5DE}" type="sibTrans" cxnId="{AF1FE936-12E4-47ED-95C4-1896E4D00994}">
      <dgm:prSet/>
      <dgm:spPr/>
      <dgm:t>
        <a:bodyPr/>
        <a:lstStyle/>
        <a:p>
          <a:endParaRPr lang="tr-TR"/>
        </a:p>
      </dgm:t>
    </dgm:pt>
    <dgm:pt modelId="{4844E0AD-BE15-4006-9B0D-5A80A273A288}" type="pres">
      <dgm:prSet presAssocID="{61A9D901-2B71-4E33-9C07-CFECA3E30F1C}" presName="linear" presStyleCnt="0">
        <dgm:presLayoutVars>
          <dgm:animLvl val="lvl"/>
          <dgm:resizeHandles val="exact"/>
        </dgm:presLayoutVars>
      </dgm:prSet>
      <dgm:spPr/>
      <dgm:t>
        <a:bodyPr/>
        <a:lstStyle/>
        <a:p>
          <a:endParaRPr lang="tr-TR"/>
        </a:p>
      </dgm:t>
    </dgm:pt>
    <dgm:pt modelId="{375E3815-80C7-4D8C-A686-EE170E057655}" type="pres">
      <dgm:prSet presAssocID="{17312CED-6EBE-46C1-9F36-9A944B515B0D}" presName="parentText" presStyleLbl="node1" presStyleIdx="0" presStyleCnt="1">
        <dgm:presLayoutVars>
          <dgm:chMax val="0"/>
          <dgm:bulletEnabled val="1"/>
        </dgm:presLayoutVars>
      </dgm:prSet>
      <dgm:spPr/>
      <dgm:t>
        <a:bodyPr/>
        <a:lstStyle/>
        <a:p>
          <a:endParaRPr lang="tr-TR"/>
        </a:p>
      </dgm:t>
    </dgm:pt>
    <dgm:pt modelId="{E64F394C-97FA-45AB-BB9B-9D3C3729339E}" type="pres">
      <dgm:prSet presAssocID="{17312CED-6EBE-46C1-9F36-9A944B515B0D}" presName="childText" presStyleLbl="revTx" presStyleIdx="0" presStyleCnt="1">
        <dgm:presLayoutVars>
          <dgm:bulletEnabled val="1"/>
        </dgm:presLayoutVars>
      </dgm:prSet>
      <dgm:spPr/>
      <dgm:t>
        <a:bodyPr/>
        <a:lstStyle/>
        <a:p>
          <a:endParaRPr lang="tr-TR"/>
        </a:p>
      </dgm:t>
    </dgm:pt>
  </dgm:ptLst>
  <dgm:cxnLst>
    <dgm:cxn modelId="{A9AE8A48-7894-4EEC-B65C-3ACE6FF69CFF}" type="presOf" srcId="{F1443861-5844-4F61-87FE-A87FED06DA49}" destId="{E64F394C-97FA-45AB-BB9B-9D3C3729339E}" srcOrd="0" destOrd="2" presId="urn:microsoft.com/office/officeart/2005/8/layout/vList2"/>
    <dgm:cxn modelId="{E58A3A97-8174-4211-9794-516CE805FE28}" type="presOf" srcId="{2229F0CA-C090-4284-9173-621712465E61}" destId="{E64F394C-97FA-45AB-BB9B-9D3C3729339E}" srcOrd="0" destOrd="8" presId="urn:microsoft.com/office/officeart/2005/8/layout/vList2"/>
    <dgm:cxn modelId="{6DAC7273-7854-4518-BBBA-EF1AD0FCFD19}" type="presOf" srcId="{A99262F5-9696-4785-AB89-B11D0A0FB7B4}" destId="{E64F394C-97FA-45AB-BB9B-9D3C3729339E}" srcOrd="0" destOrd="0" presId="urn:microsoft.com/office/officeart/2005/8/layout/vList2"/>
    <dgm:cxn modelId="{40F7E6D0-6612-4307-88FE-CA7F5AC25186}" type="presOf" srcId="{61A9D901-2B71-4E33-9C07-CFECA3E30F1C}" destId="{4844E0AD-BE15-4006-9B0D-5A80A273A288}" srcOrd="0" destOrd="0" presId="urn:microsoft.com/office/officeart/2005/8/layout/vList2"/>
    <dgm:cxn modelId="{4F00636D-3126-49E1-A942-65A8015F04CB}" srcId="{17312CED-6EBE-46C1-9F36-9A944B515B0D}" destId="{5F4111A4-8863-43F4-BA1A-12D16DD2E1DB}" srcOrd="4" destOrd="0" parTransId="{438F686B-D6C9-45FB-B930-73BA95FD2386}" sibTransId="{1429B86C-626B-4D66-ADAD-1C076A9010AB}"/>
    <dgm:cxn modelId="{47329AAA-5154-47C5-8235-D3D6A3EB5834}" srcId="{17312CED-6EBE-46C1-9F36-9A944B515B0D}" destId="{F1443861-5844-4F61-87FE-A87FED06DA49}" srcOrd="2" destOrd="0" parTransId="{50C00F8F-5AAC-4BC6-8C89-6A6C7E9DDCFE}" sibTransId="{71DCB319-877D-4B7A-8B76-B1AFBC62AABF}"/>
    <dgm:cxn modelId="{093A1F86-68C0-4E7D-9133-EE3F7685A3C6}" srcId="{17312CED-6EBE-46C1-9F36-9A944B515B0D}" destId="{15ADE419-3011-46EB-AA9E-E5655B3727A4}" srcOrd="1" destOrd="0" parTransId="{9212633C-28D8-436F-905B-4716DA5EB8E3}" sibTransId="{8B8ED1DD-6241-49FA-829D-2276A47EA236}"/>
    <dgm:cxn modelId="{775AF79D-BF57-41A5-85CD-FE55B134DD9B}" type="presOf" srcId="{17312CED-6EBE-46C1-9F36-9A944B515B0D}" destId="{375E3815-80C7-4D8C-A686-EE170E057655}" srcOrd="0" destOrd="0" presId="urn:microsoft.com/office/officeart/2005/8/layout/vList2"/>
    <dgm:cxn modelId="{0B241D95-2A26-40CD-A402-049CE00C32EB}" type="presOf" srcId="{15ADE419-3011-46EB-AA9E-E5655B3727A4}" destId="{E64F394C-97FA-45AB-BB9B-9D3C3729339E}" srcOrd="0" destOrd="1" presId="urn:microsoft.com/office/officeart/2005/8/layout/vList2"/>
    <dgm:cxn modelId="{CA9A14C6-A29A-404A-8487-9D5D34F69238}" srcId="{17312CED-6EBE-46C1-9F36-9A944B515B0D}" destId="{69E95EEB-D9FD-4E40-A6B7-DDC8DE8E9325}" srcOrd="9" destOrd="0" parTransId="{B9B2CB8F-5B5B-4613-9C9C-4DB1A53DAF9E}" sibTransId="{386B8AA7-85E6-4786-B03A-7D051C59AA67}"/>
    <dgm:cxn modelId="{4DCCC7AE-8D9A-4B43-8837-AEE4AD9D79D5}" type="presOf" srcId="{B825A972-1623-4A8A-8661-8E6BFC4D395C}" destId="{E64F394C-97FA-45AB-BB9B-9D3C3729339E}" srcOrd="0" destOrd="5" presId="urn:microsoft.com/office/officeart/2005/8/layout/vList2"/>
    <dgm:cxn modelId="{12059D1D-68DC-468A-B369-7716E21F1C6A}" type="presOf" srcId="{4E6CAF68-67F9-410D-A320-0D693C9F9C2E}" destId="{E64F394C-97FA-45AB-BB9B-9D3C3729339E}" srcOrd="0" destOrd="6" presId="urn:microsoft.com/office/officeart/2005/8/layout/vList2"/>
    <dgm:cxn modelId="{E22770DC-FA3D-49FC-93E7-ACB416CE7152}" srcId="{17312CED-6EBE-46C1-9F36-9A944B515B0D}" destId="{7067AC89-493B-4694-9F82-B7D1C5078F61}" srcOrd="7" destOrd="0" parTransId="{6FA41F92-3847-4E90-A87F-F107BD131CD5}" sibTransId="{9965DE5E-202A-451E-AA9A-2DC992F07671}"/>
    <dgm:cxn modelId="{56C0009E-28B7-489C-B12D-93E4AD38022D}" srcId="{17312CED-6EBE-46C1-9F36-9A944B515B0D}" destId="{A99262F5-9696-4785-AB89-B11D0A0FB7B4}" srcOrd="0" destOrd="0" parTransId="{BDE88B85-6E6C-42B0-83CC-54495A51AFE8}" sibTransId="{5442C62B-615A-4A61-A8BC-69B184026A59}"/>
    <dgm:cxn modelId="{8EA0DA61-57D0-40AB-BD19-43EBA4ED3F0A}" srcId="{17312CED-6EBE-46C1-9F36-9A944B515B0D}" destId="{F8BFD7B9-E6C2-4AF3-BBFB-1400627A8E87}" srcOrd="3" destOrd="0" parTransId="{9EED4042-8E3C-46EE-8163-0DB4BCBA2489}" sibTransId="{29CB5F38-FFE9-4C5A-A832-294EA8490CA4}"/>
    <dgm:cxn modelId="{95BB7464-5B5C-427F-BE64-08A99A8ED89A}" srcId="{17312CED-6EBE-46C1-9F36-9A944B515B0D}" destId="{4E6CAF68-67F9-410D-A320-0D693C9F9C2E}" srcOrd="6" destOrd="0" parTransId="{AF80DD9E-F6DE-4743-A4DE-FE70F27E1086}" sibTransId="{6A752CE6-4652-4A71-A8E6-44306BBF153F}"/>
    <dgm:cxn modelId="{F07EF757-C5F2-4A87-B8E9-21085876B7FC}" type="presOf" srcId="{69E95EEB-D9FD-4E40-A6B7-DDC8DE8E9325}" destId="{E64F394C-97FA-45AB-BB9B-9D3C3729339E}" srcOrd="0" destOrd="9" presId="urn:microsoft.com/office/officeart/2005/8/layout/vList2"/>
    <dgm:cxn modelId="{6F5C8528-E34A-4E68-A0CA-FF1DBABD39BE}" type="presOf" srcId="{F8BFD7B9-E6C2-4AF3-BBFB-1400627A8E87}" destId="{E64F394C-97FA-45AB-BB9B-9D3C3729339E}" srcOrd="0" destOrd="3" presId="urn:microsoft.com/office/officeart/2005/8/layout/vList2"/>
    <dgm:cxn modelId="{FC47A3EF-9DC0-4E61-AE38-D8BB69A96F9E}" type="presOf" srcId="{5F4111A4-8863-43F4-BA1A-12D16DD2E1DB}" destId="{E64F394C-97FA-45AB-BB9B-9D3C3729339E}" srcOrd="0" destOrd="4" presId="urn:microsoft.com/office/officeart/2005/8/layout/vList2"/>
    <dgm:cxn modelId="{52B25006-E89E-41E7-9268-B4FB03AB646E}" srcId="{61A9D901-2B71-4E33-9C07-CFECA3E30F1C}" destId="{17312CED-6EBE-46C1-9F36-9A944B515B0D}" srcOrd="0" destOrd="0" parTransId="{F6FA0D62-3522-422F-BF66-BA18119D79E9}" sibTransId="{E00A931A-1ED3-4B9C-A6CA-0FEB496F56CA}"/>
    <dgm:cxn modelId="{AF1FE936-12E4-47ED-95C4-1896E4D00994}" srcId="{17312CED-6EBE-46C1-9F36-9A944B515B0D}" destId="{891D6B85-FA47-4D98-863F-C001D56D906B}" srcOrd="10" destOrd="0" parTransId="{973CD39F-F077-4D12-A50E-B55494A55780}" sibTransId="{71E10823-C622-4981-9208-1CF9B327F5DE}"/>
    <dgm:cxn modelId="{AEA82432-1E60-4515-A82B-B00F060FB94D}" type="presOf" srcId="{891D6B85-FA47-4D98-863F-C001D56D906B}" destId="{E64F394C-97FA-45AB-BB9B-9D3C3729339E}" srcOrd="0" destOrd="10" presId="urn:microsoft.com/office/officeart/2005/8/layout/vList2"/>
    <dgm:cxn modelId="{B277C4AA-3768-4192-9405-4DFC5970D778}" srcId="{17312CED-6EBE-46C1-9F36-9A944B515B0D}" destId="{B825A972-1623-4A8A-8661-8E6BFC4D395C}" srcOrd="5" destOrd="0" parTransId="{611D7E94-4E71-4018-9AA8-0EE8AAAC4033}" sibTransId="{3383B4BF-37CA-48A7-84C6-CF3386BB10A4}"/>
    <dgm:cxn modelId="{073F6704-F34B-43EA-9C8D-98467AEFF0EC}" srcId="{17312CED-6EBE-46C1-9F36-9A944B515B0D}" destId="{2229F0CA-C090-4284-9173-621712465E61}" srcOrd="8" destOrd="0" parTransId="{10651F6C-B9FC-4F5F-925B-D3B82468D21D}" sibTransId="{AE56D02E-F808-4EE3-82C5-D956913649E5}"/>
    <dgm:cxn modelId="{DD8E6138-6C16-413A-BC63-3D815C10B91F}" type="presOf" srcId="{7067AC89-493B-4694-9F82-B7D1C5078F61}" destId="{E64F394C-97FA-45AB-BB9B-9D3C3729339E}" srcOrd="0" destOrd="7" presId="urn:microsoft.com/office/officeart/2005/8/layout/vList2"/>
    <dgm:cxn modelId="{8F34D944-E26A-47C2-A742-782A6304757D}" type="presParOf" srcId="{4844E0AD-BE15-4006-9B0D-5A80A273A288}" destId="{375E3815-80C7-4D8C-A686-EE170E057655}" srcOrd="0" destOrd="0" presId="urn:microsoft.com/office/officeart/2005/8/layout/vList2"/>
    <dgm:cxn modelId="{FE8B74A6-3F27-442A-B135-CBE1ED2FDD5E}" type="presParOf" srcId="{4844E0AD-BE15-4006-9B0D-5A80A273A288}" destId="{E64F394C-97FA-45AB-BB9B-9D3C3729339E}"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8C5AA8A-084C-43CB-9E36-FF78846A7247}" type="doc">
      <dgm:prSet loTypeId="urn:microsoft.com/office/officeart/2005/8/layout/vList2" loCatId="list" qsTypeId="urn:microsoft.com/office/officeart/2005/8/quickstyle/simple2" qsCatId="simple" csTypeId="urn:microsoft.com/office/officeart/2005/8/colors/colorful4" csCatId="colorful" phldr="1"/>
      <dgm:spPr/>
      <dgm:t>
        <a:bodyPr/>
        <a:lstStyle/>
        <a:p>
          <a:endParaRPr lang="tr-TR"/>
        </a:p>
      </dgm:t>
    </dgm:pt>
    <dgm:pt modelId="{744B16C5-4221-4DB4-9369-5FBC75176176}">
      <dgm:prSet/>
      <dgm:spPr/>
      <dgm:t>
        <a:bodyPr/>
        <a:lstStyle/>
        <a:p>
          <a:pPr rtl="0"/>
          <a:r>
            <a:rPr lang="tr-TR"/>
            <a:t>Hasta rolü davranışı, kendilerini hasta olarak düşünenlerin daha iyi hissetme amacıyla takındıkları davranışlardır. Hasta rolü Parson tarafında 1951'de tanımlanmıştır. Hasta rolü oynayan insanın 4 davranışsal beklentisi sıralanmıştır:</a:t>
          </a:r>
        </a:p>
      </dgm:t>
    </dgm:pt>
    <dgm:pt modelId="{9950F891-79BC-40EA-80C0-0D68F8CD8442}" type="parTrans" cxnId="{16F27325-1A0D-4356-8B4C-9EE723B48CCA}">
      <dgm:prSet/>
      <dgm:spPr/>
      <dgm:t>
        <a:bodyPr/>
        <a:lstStyle/>
        <a:p>
          <a:endParaRPr lang="tr-TR"/>
        </a:p>
      </dgm:t>
    </dgm:pt>
    <dgm:pt modelId="{465BE69A-38A1-4FBD-A830-FA2DAB277366}" type="sibTrans" cxnId="{16F27325-1A0D-4356-8B4C-9EE723B48CCA}">
      <dgm:prSet/>
      <dgm:spPr/>
      <dgm:t>
        <a:bodyPr/>
        <a:lstStyle/>
        <a:p>
          <a:endParaRPr lang="tr-TR"/>
        </a:p>
      </dgm:t>
    </dgm:pt>
    <dgm:pt modelId="{408BA07A-54E0-4EF5-B598-6A4E1766B91E}">
      <dgm:prSet/>
      <dgm:spPr/>
      <dgm:t>
        <a:bodyPr/>
        <a:lstStyle/>
        <a:p>
          <a:pPr rtl="0"/>
          <a:r>
            <a:rPr lang="tr-TR" dirty="0"/>
            <a:t>Hasta olduğu için ahlaki sorumluluktan muafiyet</a:t>
          </a:r>
        </a:p>
      </dgm:t>
    </dgm:pt>
    <dgm:pt modelId="{5C91960B-2532-4443-9A61-2D4E15DDA777}" type="parTrans" cxnId="{175E6820-6384-4CFF-A1D0-4428DF904FC8}">
      <dgm:prSet/>
      <dgm:spPr/>
      <dgm:t>
        <a:bodyPr/>
        <a:lstStyle/>
        <a:p>
          <a:endParaRPr lang="tr-TR"/>
        </a:p>
      </dgm:t>
    </dgm:pt>
    <dgm:pt modelId="{80DCCCC7-29F9-4B37-BFA2-BD7675284C75}" type="sibTrans" cxnId="{175E6820-6384-4CFF-A1D0-4428DF904FC8}">
      <dgm:prSet/>
      <dgm:spPr/>
      <dgm:t>
        <a:bodyPr/>
        <a:lstStyle/>
        <a:p>
          <a:endParaRPr lang="tr-TR"/>
        </a:p>
      </dgm:t>
    </dgm:pt>
    <dgm:pt modelId="{4D5AEEF5-1BB2-4031-BF57-38328FA3B660}">
      <dgm:prSet/>
      <dgm:spPr/>
      <dgm:t>
        <a:bodyPr/>
        <a:lstStyle/>
        <a:p>
          <a:pPr rtl="0"/>
          <a:r>
            <a:rPr lang="tr-TR" dirty="0"/>
            <a:t>Genel roller ve sorumluluklardan muafiyet</a:t>
          </a:r>
        </a:p>
      </dgm:t>
    </dgm:pt>
    <dgm:pt modelId="{9616227D-F516-4F4A-948E-621EB3BCCD36}" type="parTrans" cxnId="{CC907E09-87F1-4C74-8304-E497A33DC59C}">
      <dgm:prSet/>
      <dgm:spPr/>
      <dgm:t>
        <a:bodyPr/>
        <a:lstStyle/>
        <a:p>
          <a:endParaRPr lang="tr-TR"/>
        </a:p>
      </dgm:t>
    </dgm:pt>
    <dgm:pt modelId="{E53C74F4-2D96-44CC-A97D-7A0386F756F3}" type="sibTrans" cxnId="{CC907E09-87F1-4C74-8304-E497A33DC59C}">
      <dgm:prSet/>
      <dgm:spPr/>
      <dgm:t>
        <a:bodyPr/>
        <a:lstStyle/>
        <a:p>
          <a:endParaRPr lang="tr-TR"/>
        </a:p>
      </dgm:t>
    </dgm:pt>
    <dgm:pt modelId="{B14D0FCA-7D39-48DA-ADE2-980BF333E9BD}">
      <dgm:prSet/>
      <dgm:spPr/>
      <dgm:t>
        <a:bodyPr/>
        <a:lstStyle/>
        <a:p>
          <a:pPr rtl="0"/>
          <a:r>
            <a:rPr lang="tr-TR" dirty="0"/>
            <a:t>Teknik olarak yeterli yardım edenlerle zoraki işbirliği</a:t>
          </a:r>
        </a:p>
      </dgm:t>
    </dgm:pt>
    <dgm:pt modelId="{152F3E3A-C4BC-4079-9E8D-E639831E7F7C}" type="parTrans" cxnId="{6F6910E3-13D3-4DAF-BF40-6AF1D04EB6AE}">
      <dgm:prSet/>
      <dgm:spPr/>
      <dgm:t>
        <a:bodyPr/>
        <a:lstStyle/>
        <a:p>
          <a:endParaRPr lang="tr-TR"/>
        </a:p>
      </dgm:t>
    </dgm:pt>
    <dgm:pt modelId="{84F0B8A7-03A0-42FB-9ACF-8F3602A6DE1D}" type="sibTrans" cxnId="{6F6910E3-13D3-4DAF-BF40-6AF1D04EB6AE}">
      <dgm:prSet/>
      <dgm:spPr/>
      <dgm:t>
        <a:bodyPr/>
        <a:lstStyle/>
        <a:p>
          <a:endParaRPr lang="tr-TR"/>
        </a:p>
      </dgm:t>
    </dgm:pt>
    <dgm:pt modelId="{1BC068C4-05DA-47BA-9CC4-F385D5B8D797}">
      <dgm:prSet/>
      <dgm:spPr/>
      <dgm:t>
        <a:bodyPr/>
        <a:lstStyle/>
        <a:p>
          <a:pPr rtl="0"/>
          <a:r>
            <a:rPr lang="tr-TR" dirty="0"/>
            <a:t>İyi olmak istemek mecburiyeti</a:t>
          </a:r>
        </a:p>
      </dgm:t>
    </dgm:pt>
    <dgm:pt modelId="{6295F813-6192-4E14-804D-829041E241B3}" type="parTrans" cxnId="{7CE96DDC-6360-4AE0-9AC5-BD150BB23778}">
      <dgm:prSet/>
      <dgm:spPr/>
      <dgm:t>
        <a:bodyPr/>
        <a:lstStyle/>
        <a:p>
          <a:endParaRPr lang="tr-TR"/>
        </a:p>
      </dgm:t>
    </dgm:pt>
    <dgm:pt modelId="{B4D8D6EF-8194-4328-8A97-BCACE3783E83}" type="sibTrans" cxnId="{7CE96DDC-6360-4AE0-9AC5-BD150BB23778}">
      <dgm:prSet/>
      <dgm:spPr/>
      <dgm:t>
        <a:bodyPr/>
        <a:lstStyle/>
        <a:p>
          <a:endParaRPr lang="tr-TR"/>
        </a:p>
      </dgm:t>
    </dgm:pt>
    <dgm:pt modelId="{B195C548-F4B6-4ECD-9916-A8FB0524E2FA}">
      <dgm:prSet/>
      <dgm:spPr/>
      <dgm:t>
        <a:bodyPr/>
        <a:lstStyle/>
        <a:p>
          <a:pPr rtl="0"/>
          <a:r>
            <a:rPr lang="tr-TR"/>
            <a:t>Hasta insanın bağımsız olmasına izin verilir ve suçlanmaksızın genel sorumluluklarından feragat eder. Ancak iyi olmaya ve hasta rolünü bırakmaya gereksinimi vardır.</a:t>
          </a:r>
        </a:p>
      </dgm:t>
    </dgm:pt>
    <dgm:pt modelId="{5237FD8B-E07F-4686-B599-B320FC88B101}" type="parTrans" cxnId="{FF7F4DBF-798D-48A6-9D06-BF48505DD911}">
      <dgm:prSet/>
      <dgm:spPr/>
      <dgm:t>
        <a:bodyPr/>
        <a:lstStyle/>
        <a:p>
          <a:endParaRPr lang="tr-TR"/>
        </a:p>
      </dgm:t>
    </dgm:pt>
    <dgm:pt modelId="{513C1B7D-7890-4D42-8003-B8575A4AAABA}" type="sibTrans" cxnId="{FF7F4DBF-798D-48A6-9D06-BF48505DD911}">
      <dgm:prSet/>
      <dgm:spPr/>
      <dgm:t>
        <a:bodyPr/>
        <a:lstStyle/>
        <a:p>
          <a:endParaRPr lang="tr-TR"/>
        </a:p>
      </dgm:t>
    </dgm:pt>
    <dgm:pt modelId="{AD02C156-2FF2-468B-9877-41CDA52F0228}" type="pres">
      <dgm:prSet presAssocID="{B8C5AA8A-084C-43CB-9E36-FF78846A7247}" presName="linear" presStyleCnt="0">
        <dgm:presLayoutVars>
          <dgm:animLvl val="lvl"/>
          <dgm:resizeHandles val="exact"/>
        </dgm:presLayoutVars>
      </dgm:prSet>
      <dgm:spPr/>
      <dgm:t>
        <a:bodyPr/>
        <a:lstStyle/>
        <a:p>
          <a:endParaRPr lang="tr-TR"/>
        </a:p>
      </dgm:t>
    </dgm:pt>
    <dgm:pt modelId="{50DA65F2-FABB-4AD8-BE80-619F8A5D30D1}" type="pres">
      <dgm:prSet presAssocID="{744B16C5-4221-4DB4-9369-5FBC75176176}" presName="parentText" presStyleLbl="node1" presStyleIdx="0" presStyleCnt="2">
        <dgm:presLayoutVars>
          <dgm:chMax val="0"/>
          <dgm:bulletEnabled val="1"/>
        </dgm:presLayoutVars>
      </dgm:prSet>
      <dgm:spPr/>
      <dgm:t>
        <a:bodyPr/>
        <a:lstStyle/>
        <a:p>
          <a:endParaRPr lang="tr-TR"/>
        </a:p>
      </dgm:t>
    </dgm:pt>
    <dgm:pt modelId="{28CE37D0-3616-4201-AA5E-B534F705E2D7}" type="pres">
      <dgm:prSet presAssocID="{744B16C5-4221-4DB4-9369-5FBC75176176}" presName="childText" presStyleLbl="revTx" presStyleIdx="0" presStyleCnt="1">
        <dgm:presLayoutVars>
          <dgm:bulletEnabled val="1"/>
        </dgm:presLayoutVars>
      </dgm:prSet>
      <dgm:spPr/>
      <dgm:t>
        <a:bodyPr/>
        <a:lstStyle/>
        <a:p>
          <a:endParaRPr lang="tr-TR"/>
        </a:p>
      </dgm:t>
    </dgm:pt>
    <dgm:pt modelId="{CD11F4A9-EA08-486F-8A5A-941FD13FDCD0}" type="pres">
      <dgm:prSet presAssocID="{B195C548-F4B6-4ECD-9916-A8FB0524E2FA}" presName="parentText" presStyleLbl="node1" presStyleIdx="1" presStyleCnt="2">
        <dgm:presLayoutVars>
          <dgm:chMax val="0"/>
          <dgm:bulletEnabled val="1"/>
        </dgm:presLayoutVars>
      </dgm:prSet>
      <dgm:spPr/>
      <dgm:t>
        <a:bodyPr/>
        <a:lstStyle/>
        <a:p>
          <a:endParaRPr lang="tr-TR"/>
        </a:p>
      </dgm:t>
    </dgm:pt>
  </dgm:ptLst>
  <dgm:cxnLst>
    <dgm:cxn modelId="{605D1001-B81E-4665-BB29-A92C4148CC9B}" type="presOf" srcId="{744B16C5-4221-4DB4-9369-5FBC75176176}" destId="{50DA65F2-FABB-4AD8-BE80-619F8A5D30D1}" srcOrd="0" destOrd="0" presId="urn:microsoft.com/office/officeart/2005/8/layout/vList2"/>
    <dgm:cxn modelId="{C98C0349-EE0D-4214-B378-839D5CC9BA9D}" type="presOf" srcId="{B195C548-F4B6-4ECD-9916-A8FB0524E2FA}" destId="{CD11F4A9-EA08-486F-8A5A-941FD13FDCD0}" srcOrd="0" destOrd="0" presId="urn:microsoft.com/office/officeart/2005/8/layout/vList2"/>
    <dgm:cxn modelId="{284CB2A7-3EC9-443E-A1E2-9DF9826EDDA9}" type="presOf" srcId="{B14D0FCA-7D39-48DA-ADE2-980BF333E9BD}" destId="{28CE37D0-3616-4201-AA5E-B534F705E2D7}" srcOrd="0" destOrd="2" presId="urn:microsoft.com/office/officeart/2005/8/layout/vList2"/>
    <dgm:cxn modelId="{FF7F4DBF-798D-48A6-9D06-BF48505DD911}" srcId="{B8C5AA8A-084C-43CB-9E36-FF78846A7247}" destId="{B195C548-F4B6-4ECD-9916-A8FB0524E2FA}" srcOrd="1" destOrd="0" parTransId="{5237FD8B-E07F-4686-B599-B320FC88B101}" sibTransId="{513C1B7D-7890-4D42-8003-B8575A4AAABA}"/>
    <dgm:cxn modelId="{175E6820-6384-4CFF-A1D0-4428DF904FC8}" srcId="{744B16C5-4221-4DB4-9369-5FBC75176176}" destId="{408BA07A-54E0-4EF5-B598-6A4E1766B91E}" srcOrd="0" destOrd="0" parTransId="{5C91960B-2532-4443-9A61-2D4E15DDA777}" sibTransId="{80DCCCC7-29F9-4B37-BFA2-BD7675284C75}"/>
    <dgm:cxn modelId="{57B84AD2-D115-47E9-90E6-14997E730C96}" type="presOf" srcId="{4D5AEEF5-1BB2-4031-BF57-38328FA3B660}" destId="{28CE37D0-3616-4201-AA5E-B534F705E2D7}" srcOrd="0" destOrd="1" presId="urn:microsoft.com/office/officeart/2005/8/layout/vList2"/>
    <dgm:cxn modelId="{6F6910E3-13D3-4DAF-BF40-6AF1D04EB6AE}" srcId="{744B16C5-4221-4DB4-9369-5FBC75176176}" destId="{B14D0FCA-7D39-48DA-ADE2-980BF333E9BD}" srcOrd="2" destOrd="0" parTransId="{152F3E3A-C4BC-4079-9E8D-E639831E7F7C}" sibTransId="{84F0B8A7-03A0-42FB-9ACF-8F3602A6DE1D}"/>
    <dgm:cxn modelId="{7CE96DDC-6360-4AE0-9AC5-BD150BB23778}" srcId="{744B16C5-4221-4DB4-9369-5FBC75176176}" destId="{1BC068C4-05DA-47BA-9CC4-F385D5B8D797}" srcOrd="3" destOrd="0" parTransId="{6295F813-6192-4E14-804D-829041E241B3}" sibTransId="{B4D8D6EF-8194-4328-8A97-BCACE3783E83}"/>
    <dgm:cxn modelId="{CC907E09-87F1-4C74-8304-E497A33DC59C}" srcId="{744B16C5-4221-4DB4-9369-5FBC75176176}" destId="{4D5AEEF5-1BB2-4031-BF57-38328FA3B660}" srcOrd="1" destOrd="0" parTransId="{9616227D-F516-4F4A-948E-621EB3BCCD36}" sibTransId="{E53C74F4-2D96-44CC-A97D-7A0386F756F3}"/>
    <dgm:cxn modelId="{D4500383-8A4B-4D40-A077-A8AD14386FF2}" type="presOf" srcId="{408BA07A-54E0-4EF5-B598-6A4E1766B91E}" destId="{28CE37D0-3616-4201-AA5E-B534F705E2D7}" srcOrd="0" destOrd="0" presId="urn:microsoft.com/office/officeart/2005/8/layout/vList2"/>
    <dgm:cxn modelId="{16F27325-1A0D-4356-8B4C-9EE723B48CCA}" srcId="{B8C5AA8A-084C-43CB-9E36-FF78846A7247}" destId="{744B16C5-4221-4DB4-9369-5FBC75176176}" srcOrd="0" destOrd="0" parTransId="{9950F891-79BC-40EA-80C0-0D68F8CD8442}" sibTransId="{465BE69A-38A1-4FBD-A830-FA2DAB277366}"/>
    <dgm:cxn modelId="{B04A2368-8CBD-4557-BD5D-8DD9EF4B9B1B}" type="presOf" srcId="{1BC068C4-05DA-47BA-9CC4-F385D5B8D797}" destId="{28CE37D0-3616-4201-AA5E-B534F705E2D7}" srcOrd="0" destOrd="3" presId="urn:microsoft.com/office/officeart/2005/8/layout/vList2"/>
    <dgm:cxn modelId="{1BCCADAF-4D87-4A86-B606-FD8D57C1833F}" type="presOf" srcId="{B8C5AA8A-084C-43CB-9E36-FF78846A7247}" destId="{AD02C156-2FF2-468B-9877-41CDA52F0228}" srcOrd="0" destOrd="0" presId="urn:microsoft.com/office/officeart/2005/8/layout/vList2"/>
    <dgm:cxn modelId="{F10114FF-7A11-47F1-ADD7-2C12488BD1BA}" type="presParOf" srcId="{AD02C156-2FF2-468B-9877-41CDA52F0228}" destId="{50DA65F2-FABB-4AD8-BE80-619F8A5D30D1}" srcOrd="0" destOrd="0" presId="urn:microsoft.com/office/officeart/2005/8/layout/vList2"/>
    <dgm:cxn modelId="{C8964E84-A631-4A4D-A0E8-0866E3DDE0E5}" type="presParOf" srcId="{AD02C156-2FF2-468B-9877-41CDA52F0228}" destId="{28CE37D0-3616-4201-AA5E-B534F705E2D7}" srcOrd="1" destOrd="0" presId="urn:microsoft.com/office/officeart/2005/8/layout/vList2"/>
    <dgm:cxn modelId="{1553B8A0-3B0D-4FAB-A6C4-789FCDA66655}" type="presParOf" srcId="{AD02C156-2FF2-468B-9877-41CDA52F0228}" destId="{CD11F4A9-EA08-486F-8A5A-941FD13FDCD0}"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F06B9D-9683-4688-BA6F-F7BB5816BBCD}" type="doc">
      <dgm:prSet loTypeId="urn:microsoft.com/office/officeart/2005/8/layout/vList2" loCatId="list" qsTypeId="urn:microsoft.com/office/officeart/2005/8/quickstyle/simple2" qsCatId="simple" csTypeId="urn:microsoft.com/office/officeart/2005/8/colors/colorful1" csCatId="colorful"/>
      <dgm:spPr/>
      <dgm:t>
        <a:bodyPr/>
        <a:lstStyle/>
        <a:p>
          <a:endParaRPr lang="tr-TR"/>
        </a:p>
      </dgm:t>
    </dgm:pt>
    <dgm:pt modelId="{3A9C6C40-EECA-4C0A-AEA6-FFAD7D2F54E6}">
      <dgm:prSet/>
      <dgm:spPr/>
      <dgm:t>
        <a:bodyPr/>
        <a:lstStyle/>
        <a:p>
          <a:pPr rtl="0"/>
          <a:r>
            <a:rPr lang="tr-TR" b="1"/>
            <a:t>"Bilgiyi, imanı, san 'atı, ahlakı, hukuku, örf-adeti ve insanın cemiyetin bir üyesi olması dolayısıyla kazandığı diğer bütün maharet ve itiyatları ihtiva eden mürekkep bir bütün." (E. B. Taylor)</a:t>
          </a:r>
        </a:p>
      </dgm:t>
    </dgm:pt>
    <dgm:pt modelId="{9EC4FCFD-271F-4812-A6ED-92C383F521D3}" type="parTrans" cxnId="{2F1F31FB-3CB0-4570-9516-C2C729C38DAB}">
      <dgm:prSet/>
      <dgm:spPr/>
      <dgm:t>
        <a:bodyPr/>
        <a:lstStyle/>
        <a:p>
          <a:endParaRPr lang="tr-TR" b="1">
            <a:solidFill>
              <a:schemeClr val="tx2"/>
            </a:solidFill>
          </a:endParaRPr>
        </a:p>
      </dgm:t>
    </dgm:pt>
    <dgm:pt modelId="{00A956FF-BC9C-4BD7-B051-BF26F7A9986E}" type="sibTrans" cxnId="{2F1F31FB-3CB0-4570-9516-C2C729C38DAB}">
      <dgm:prSet/>
      <dgm:spPr/>
      <dgm:t>
        <a:bodyPr/>
        <a:lstStyle/>
        <a:p>
          <a:endParaRPr lang="tr-TR" b="1">
            <a:solidFill>
              <a:schemeClr val="tx2"/>
            </a:solidFill>
          </a:endParaRPr>
        </a:p>
      </dgm:t>
    </dgm:pt>
    <dgm:pt modelId="{940050DB-2465-41A9-979C-7950FD49F6BA}">
      <dgm:prSet/>
      <dgm:spPr/>
      <dgm:t>
        <a:bodyPr/>
        <a:lstStyle/>
        <a:p>
          <a:pPr rtl="0"/>
          <a:r>
            <a:rPr lang="tr-TR" b="1"/>
            <a:t>"Bir topluluğun yaşama tarzı." (C. Wiesler)</a:t>
          </a:r>
        </a:p>
      </dgm:t>
    </dgm:pt>
    <dgm:pt modelId="{3914EBCC-D6D2-463B-A184-EBFA5115CCBC}" type="parTrans" cxnId="{829D3436-5A44-44BB-9B47-9D76ABFF4548}">
      <dgm:prSet/>
      <dgm:spPr/>
      <dgm:t>
        <a:bodyPr/>
        <a:lstStyle/>
        <a:p>
          <a:endParaRPr lang="tr-TR" b="1">
            <a:solidFill>
              <a:schemeClr val="tx2"/>
            </a:solidFill>
          </a:endParaRPr>
        </a:p>
      </dgm:t>
    </dgm:pt>
    <dgm:pt modelId="{87B8E08E-8AC9-43EA-86F0-732BD7E56562}" type="sibTrans" cxnId="{829D3436-5A44-44BB-9B47-9D76ABFF4548}">
      <dgm:prSet/>
      <dgm:spPr/>
      <dgm:t>
        <a:bodyPr/>
        <a:lstStyle/>
        <a:p>
          <a:endParaRPr lang="tr-TR" b="1">
            <a:solidFill>
              <a:schemeClr val="tx2"/>
            </a:solidFill>
          </a:endParaRPr>
        </a:p>
      </dgm:t>
    </dgm:pt>
    <dgm:pt modelId="{C05F16F0-8906-496A-9463-7A3EDBA8BAC9}">
      <dgm:prSet/>
      <dgm:spPr/>
      <dgm:t>
        <a:bodyPr/>
        <a:lstStyle/>
        <a:p>
          <a:pPr rtl="0"/>
          <a:r>
            <a:rPr lang="tr-TR" b="1"/>
            <a:t>"Atalardan gelen maddi-manevi değerler yekunu." (E. Sapır)</a:t>
          </a:r>
        </a:p>
      </dgm:t>
    </dgm:pt>
    <dgm:pt modelId="{8F3B12FF-2D1A-435D-9BE9-59F02549154D}" type="parTrans" cxnId="{EA9D77CD-DCD6-4F0F-B84A-D55952EB0DAD}">
      <dgm:prSet/>
      <dgm:spPr/>
      <dgm:t>
        <a:bodyPr/>
        <a:lstStyle/>
        <a:p>
          <a:endParaRPr lang="tr-TR" b="1">
            <a:solidFill>
              <a:schemeClr val="tx2"/>
            </a:solidFill>
          </a:endParaRPr>
        </a:p>
      </dgm:t>
    </dgm:pt>
    <dgm:pt modelId="{7CA57372-8EFE-40E5-8951-7DCDB0DF71F0}" type="sibTrans" cxnId="{EA9D77CD-DCD6-4F0F-B84A-D55952EB0DAD}">
      <dgm:prSet/>
      <dgm:spPr/>
      <dgm:t>
        <a:bodyPr/>
        <a:lstStyle/>
        <a:p>
          <a:endParaRPr lang="tr-TR" b="1">
            <a:solidFill>
              <a:schemeClr val="tx2"/>
            </a:solidFill>
          </a:endParaRPr>
        </a:p>
      </dgm:t>
    </dgm:pt>
    <dgm:pt modelId="{1E646914-CB39-40EB-9155-87057802ED6A}">
      <dgm:prSet/>
      <dgm:spPr/>
      <dgm:t>
        <a:bodyPr/>
        <a:lstStyle/>
        <a:p>
          <a:pPr rtl="0"/>
          <a:r>
            <a:rPr lang="tr-TR" b="1"/>
            <a:t>"İnsanın tabiatı ve kendini idare etme yolu ile bizzat meydana getirdiği eser." (A. Young)</a:t>
          </a:r>
        </a:p>
      </dgm:t>
    </dgm:pt>
    <dgm:pt modelId="{233EFE40-A7C0-475B-992D-33E63C3D4566}" type="parTrans" cxnId="{99A3FA53-68ED-4891-822A-2B57BBB71474}">
      <dgm:prSet/>
      <dgm:spPr/>
      <dgm:t>
        <a:bodyPr/>
        <a:lstStyle/>
        <a:p>
          <a:endParaRPr lang="tr-TR" b="1">
            <a:solidFill>
              <a:schemeClr val="tx2"/>
            </a:solidFill>
          </a:endParaRPr>
        </a:p>
      </dgm:t>
    </dgm:pt>
    <dgm:pt modelId="{F1A06920-9AAB-4FBE-A5AD-4AA594A98C2C}" type="sibTrans" cxnId="{99A3FA53-68ED-4891-822A-2B57BBB71474}">
      <dgm:prSet/>
      <dgm:spPr/>
      <dgm:t>
        <a:bodyPr/>
        <a:lstStyle/>
        <a:p>
          <a:endParaRPr lang="tr-TR" b="1">
            <a:solidFill>
              <a:schemeClr val="tx2"/>
            </a:solidFill>
          </a:endParaRPr>
        </a:p>
      </dgm:t>
    </dgm:pt>
    <dgm:pt modelId="{CA0C797A-F3F7-4D5D-A97F-7F706A30FF8E}">
      <dgm:prSet/>
      <dgm:spPr/>
      <dgm:t>
        <a:bodyPr/>
        <a:lstStyle/>
        <a:p>
          <a:pPr rtl="0"/>
          <a:r>
            <a:rPr lang="tr-TR" b="1"/>
            <a:t>"Bir toplulukta örf ve adetlerden, davranış tarzlarından, teşkilat ve tesislerden kurulu ahenkli bütün." (R. Thurnwald).</a:t>
          </a:r>
        </a:p>
      </dgm:t>
    </dgm:pt>
    <dgm:pt modelId="{744F92E2-45E8-49D6-910C-1D87358EA0C5}" type="parTrans" cxnId="{30C8A4E4-2A25-4F63-9383-EE2D0827BF57}">
      <dgm:prSet/>
      <dgm:spPr/>
      <dgm:t>
        <a:bodyPr/>
        <a:lstStyle/>
        <a:p>
          <a:endParaRPr lang="tr-TR" b="1">
            <a:solidFill>
              <a:schemeClr val="tx2"/>
            </a:solidFill>
          </a:endParaRPr>
        </a:p>
      </dgm:t>
    </dgm:pt>
    <dgm:pt modelId="{15CF7F9F-1257-477B-8E67-309E75203A44}" type="sibTrans" cxnId="{30C8A4E4-2A25-4F63-9383-EE2D0827BF57}">
      <dgm:prSet/>
      <dgm:spPr/>
      <dgm:t>
        <a:bodyPr/>
        <a:lstStyle/>
        <a:p>
          <a:endParaRPr lang="tr-TR" b="1">
            <a:solidFill>
              <a:schemeClr val="tx2"/>
            </a:solidFill>
          </a:endParaRPr>
        </a:p>
      </dgm:t>
    </dgm:pt>
    <dgm:pt modelId="{507E5D2D-B035-4930-B7B8-78C602AC770F}">
      <dgm:prSet/>
      <dgm:spPr/>
      <dgm:t>
        <a:bodyPr/>
        <a:lstStyle/>
        <a:p>
          <a:pPr rtl="0"/>
          <a:r>
            <a:rPr lang="tr-TR" b="1"/>
            <a:t>"Umumi olarak inançlar, değer hükümleri, örf ve adetler, zevkler, kısaca insan tarafından yapılmış ve yaratılmış her şey." (A. K. Kohen)</a:t>
          </a:r>
        </a:p>
      </dgm:t>
    </dgm:pt>
    <dgm:pt modelId="{3872B987-CC8B-4EC4-B51A-98C0A35E13C4}" type="parTrans" cxnId="{A5B26381-39A1-4050-A194-BA296DF30EFA}">
      <dgm:prSet/>
      <dgm:spPr/>
      <dgm:t>
        <a:bodyPr/>
        <a:lstStyle/>
        <a:p>
          <a:endParaRPr lang="tr-TR" b="1">
            <a:solidFill>
              <a:schemeClr val="tx2"/>
            </a:solidFill>
          </a:endParaRPr>
        </a:p>
      </dgm:t>
    </dgm:pt>
    <dgm:pt modelId="{8F4148F9-AC19-43D6-822D-04B2C970737C}" type="sibTrans" cxnId="{A5B26381-39A1-4050-A194-BA296DF30EFA}">
      <dgm:prSet/>
      <dgm:spPr/>
      <dgm:t>
        <a:bodyPr/>
        <a:lstStyle/>
        <a:p>
          <a:endParaRPr lang="tr-TR" b="1">
            <a:solidFill>
              <a:schemeClr val="tx2"/>
            </a:solidFill>
          </a:endParaRPr>
        </a:p>
      </dgm:t>
    </dgm:pt>
    <dgm:pt modelId="{52D05B44-DDF7-4112-ACF5-FB1D81E5F464}">
      <dgm:prSet/>
      <dgm:spPr/>
      <dgm:t>
        <a:bodyPr/>
        <a:lstStyle/>
        <a:p>
          <a:pPr rtl="0"/>
          <a:r>
            <a:rPr lang="tr-TR" b="1"/>
            <a:t>"Bir millet fertlerinin iştirak halinde bulunduğu manevi hayat." (F. A.Wolf)</a:t>
          </a:r>
        </a:p>
      </dgm:t>
    </dgm:pt>
    <dgm:pt modelId="{75F77640-9EC4-42C5-972A-E7CE194E5D02}" type="parTrans" cxnId="{6E0FB6E8-5E7E-49AA-9C51-20E3C906CE49}">
      <dgm:prSet/>
      <dgm:spPr/>
      <dgm:t>
        <a:bodyPr/>
        <a:lstStyle/>
        <a:p>
          <a:endParaRPr lang="tr-TR" b="1">
            <a:solidFill>
              <a:schemeClr val="tx2"/>
            </a:solidFill>
          </a:endParaRPr>
        </a:p>
      </dgm:t>
    </dgm:pt>
    <dgm:pt modelId="{CF9BE025-A799-4C04-ACB5-2525F542F823}" type="sibTrans" cxnId="{6E0FB6E8-5E7E-49AA-9C51-20E3C906CE49}">
      <dgm:prSet/>
      <dgm:spPr/>
      <dgm:t>
        <a:bodyPr/>
        <a:lstStyle/>
        <a:p>
          <a:endParaRPr lang="tr-TR" b="1">
            <a:solidFill>
              <a:schemeClr val="tx2"/>
            </a:solidFill>
          </a:endParaRPr>
        </a:p>
      </dgm:t>
    </dgm:pt>
    <dgm:pt modelId="{F7C82FA1-81A2-45AD-A689-DFEBAFD490CE}" type="pres">
      <dgm:prSet presAssocID="{30F06B9D-9683-4688-BA6F-F7BB5816BBCD}" presName="linear" presStyleCnt="0">
        <dgm:presLayoutVars>
          <dgm:animLvl val="lvl"/>
          <dgm:resizeHandles val="exact"/>
        </dgm:presLayoutVars>
      </dgm:prSet>
      <dgm:spPr/>
      <dgm:t>
        <a:bodyPr/>
        <a:lstStyle/>
        <a:p>
          <a:endParaRPr lang="tr-TR"/>
        </a:p>
      </dgm:t>
    </dgm:pt>
    <dgm:pt modelId="{50AC55FC-4FD0-4E7F-835F-D76FE8B94108}" type="pres">
      <dgm:prSet presAssocID="{3A9C6C40-EECA-4C0A-AEA6-FFAD7D2F54E6}" presName="parentText" presStyleLbl="node1" presStyleIdx="0" presStyleCnt="7">
        <dgm:presLayoutVars>
          <dgm:chMax val="0"/>
          <dgm:bulletEnabled val="1"/>
        </dgm:presLayoutVars>
      </dgm:prSet>
      <dgm:spPr/>
      <dgm:t>
        <a:bodyPr/>
        <a:lstStyle/>
        <a:p>
          <a:endParaRPr lang="tr-TR"/>
        </a:p>
      </dgm:t>
    </dgm:pt>
    <dgm:pt modelId="{6A0D67BE-9ECB-4F0C-B5DD-F3E99E9131FA}" type="pres">
      <dgm:prSet presAssocID="{00A956FF-BC9C-4BD7-B051-BF26F7A9986E}" presName="spacer" presStyleCnt="0"/>
      <dgm:spPr/>
    </dgm:pt>
    <dgm:pt modelId="{195276CF-DB8E-439D-9EE1-3BC87DEF9CBA}" type="pres">
      <dgm:prSet presAssocID="{940050DB-2465-41A9-979C-7950FD49F6BA}" presName="parentText" presStyleLbl="node1" presStyleIdx="1" presStyleCnt="7">
        <dgm:presLayoutVars>
          <dgm:chMax val="0"/>
          <dgm:bulletEnabled val="1"/>
        </dgm:presLayoutVars>
      </dgm:prSet>
      <dgm:spPr/>
      <dgm:t>
        <a:bodyPr/>
        <a:lstStyle/>
        <a:p>
          <a:endParaRPr lang="tr-TR"/>
        </a:p>
      </dgm:t>
    </dgm:pt>
    <dgm:pt modelId="{326ECF99-60F5-43CD-AB71-6742C04B2B67}" type="pres">
      <dgm:prSet presAssocID="{87B8E08E-8AC9-43EA-86F0-732BD7E56562}" presName="spacer" presStyleCnt="0"/>
      <dgm:spPr/>
    </dgm:pt>
    <dgm:pt modelId="{445AE3A2-E61E-4692-AA5F-4B1D03B5631E}" type="pres">
      <dgm:prSet presAssocID="{C05F16F0-8906-496A-9463-7A3EDBA8BAC9}" presName="parentText" presStyleLbl="node1" presStyleIdx="2" presStyleCnt="7">
        <dgm:presLayoutVars>
          <dgm:chMax val="0"/>
          <dgm:bulletEnabled val="1"/>
        </dgm:presLayoutVars>
      </dgm:prSet>
      <dgm:spPr/>
      <dgm:t>
        <a:bodyPr/>
        <a:lstStyle/>
        <a:p>
          <a:endParaRPr lang="tr-TR"/>
        </a:p>
      </dgm:t>
    </dgm:pt>
    <dgm:pt modelId="{8A8FCCC1-46C3-45D2-BDC6-C1DAE0108F1C}" type="pres">
      <dgm:prSet presAssocID="{7CA57372-8EFE-40E5-8951-7DCDB0DF71F0}" presName="spacer" presStyleCnt="0"/>
      <dgm:spPr/>
    </dgm:pt>
    <dgm:pt modelId="{76D0C2B7-C8EF-4BA0-AE0B-E63D3608FE67}" type="pres">
      <dgm:prSet presAssocID="{1E646914-CB39-40EB-9155-87057802ED6A}" presName="parentText" presStyleLbl="node1" presStyleIdx="3" presStyleCnt="7">
        <dgm:presLayoutVars>
          <dgm:chMax val="0"/>
          <dgm:bulletEnabled val="1"/>
        </dgm:presLayoutVars>
      </dgm:prSet>
      <dgm:spPr/>
      <dgm:t>
        <a:bodyPr/>
        <a:lstStyle/>
        <a:p>
          <a:endParaRPr lang="tr-TR"/>
        </a:p>
      </dgm:t>
    </dgm:pt>
    <dgm:pt modelId="{EB8EE730-4C90-4ED1-94D1-03DA58C7DF30}" type="pres">
      <dgm:prSet presAssocID="{F1A06920-9AAB-4FBE-A5AD-4AA594A98C2C}" presName="spacer" presStyleCnt="0"/>
      <dgm:spPr/>
    </dgm:pt>
    <dgm:pt modelId="{2DC5A489-81B5-4883-98F7-B0D2ECE47F63}" type="pres">
      <dgm:prSet presAssocID="{CA0C797A-F3F7-4D5D-A97F-7F706A30FF8E}" presName="parentText" presStyleLbl="node1" presStyleIdx="4" presStyleCnt="7">
        <dgm:presLayoutVars>
          <dgm:chMax val="0"/>
          <dgm:bulletEnabled val="1"/>
        </dgm:presLayoutVars>
      </dgm:prSet>
      <dgm:spPr/>
      <dgm:t>
        <a:bodyPr/>
        <a:lstStyle/>
        <a:p>
          <a:endParaRPr lang="tr-TR"/>
        </a:p>
      </dgm:t>
    </dgm:pt>
    <dgm:pt modelId="{75E7640B-FD96-4850-B3D5-D0CB6427A7BA}" type="pres">
      <dgm:prSet presAssocID="{15CF7F9F-1257-477B-8E67-309E75203A44}" presName="spacer" presStyleCnt="0"/>
      <dgm:spPr/>
    </dgm:pt>
    <dgm:pt modelId="{3B8C5E4F-5463-41BF-9E9F-59A8C8CB5BA5}" type="pres">
      <dgm:prSet presAssocID="{507E5D2D-B035-4930-B7B8-78C602AC770F}" presName="parentText" presStyleLbl="node1" presStyleIdx="5" presStyleCnt="7">
        <dgm:presLayoutVars>
          <dgm:chMax val="0"/>
          <dgm:bulletEnabled val="1"/>
        </dgm:presLayoutVars>
      </dgm:prSet>
      <dgm:spPr/>
      <dgm:t>
        <a:bodyPr/>
        <a:lstStyle/>
        <a:p>
          <a:endParaRPr lang="tr-TR"/>
        </a:p>
      </dgm:t>
    </dgm:pt>
    <dgm:pt modelId="{4D96723A-D3F1-4732-86DE-3046AF5CD64D}" type="pres">
      <dgm:prSet presAssocID="{8F4148F9-AC19-43D6-822D-04B2C970737C}" presName="spacer" presStyleCnt="0"/>
      <dgm:spPr/>
    </dgm:pt>
    <dgm:pt modelId="{C0C19FB6-9D41-408E-B8F2-37965049C7FE}" type="pres">
      <dgm:prSet presAssocID="{52D05B44-DDF7-4112-ACF5-FB1D81E5F464}" presName="parentText" presStyleLbl="node1" presStyleIdx="6" presStyleCnt="7">
        <dgm:presLayoutVars>
          <dgm:chMax val="0"/>
          <dgm:bulletEnabled val="1"/>
        </dgm:presLayoutVars>
      </dgm:prSet>
      <dgm:spPr/>
      <dgm:t>
        <a:bodyPr/>
        <a:lstStyle/>
        <a:p>
          <a:endParaRPr lang="tr-TR"/>
        </a:p>
      </dgm:t>
    </dgm:pt>
  </dgm:ptLst>
  <dgm:cxnLst>
    <dgm:cxn modelId="{99A3FA53-68ED-4891-822A-2B57BBB71474}" srcId="{30F06B9D-9683-4688-BA6F-F7BB5816BBCD}" destId="{1E646914-CB39-40EB-9155-87057802ED6A}" srcOrd="3" destOrd="0" parTransId="{233EFE40-A7C0-475B-992D-33E63C3D4566}" sibTransId="{F1A06920-9AAB-4FBE-A5AD-4AA594A98C2C}"/>
    <dgm:cxn modelId="{E45A26FC-2DE1-4B84-8248-91EBC8FCB375}" type="presOf" srcId="{C05F16F0-8906-496A-9463-7A3EDBA8BAC9}" destId="{445AE3A2-E61E-4692-AA5F-4B1D03B5631E}" srcOrd="0" destOrd="0" presId="urn:microsoft.com/office/officeart/2005/8/layout/vList2"/>
    <dgm:cxn modelId="{57ED9969-9C8C-4A85-B861-D938C2C8F48B}" type="presOf" srcId="{30F06B9D-9683-4688-BA6F-F7BB5816BBCD}" destId="{F7C82FA1-81A2-45AD-A689-DFEBAFD490CE}" srcOrd="0" destOrd="0" presId="urn:microsoft.com/office/officeart/2005/8/layout/vList2"/>
    <dgm:cxn modelId="{A5B26381-39A1-4050-A194-BA296DF30EFA}" srcId="{30F06B9D-9683-4688-BA6F-F7BB5816BBCD}" destId="{507E5D2D-B035-4930-B7B8-78C602AC770F}" srcOrd="5" destOrd="0" parTransId="{3872B987-CC8B-4EC4-B51A-98C0A35E13C4}" sibTransId="{8F4148F9-AC19-43D6-822D-04B2C970737C}"/>
    <dgm:cxn modelId="{829D3436-5A44-44BB-9B47-9D76ABFF4548}" srcId="{30F06B9D-9683-4688-BA6F-F7BB5816BBCD}" destId="{940050DB-2465-41A9-979C-7950FD49F6BA}" srcOrd="1" destOrd="0" parTransId="{3914EBCC-D6D2-463B-A184-EBFA5115CCBC}" sibTransId="{87B8E08E-8AC9-43EA-86F0-732BD7E56562}"/>
    <dgm:cxn modelId="{EA9D77CD-DCD6-4F0F-B84A-D55952EB0DAD}" srcId="{30F06B9D-9683-4688-BA6F-F7BB5816BBCD}" destId="{C05F16F0-8906-496A-9463-7A3EDBA8BAC9}" srcOrd="2" destOrd="0" parTransId="{8F3B12FF-2D1A-435D-9BE9-59F02549154D}" sibTransId="{7CA57372-8EFE-40E5-8951-7DCDB0DF71F0}"/>
    <dgm:cxn modelId="{30C8A4E4-2A25-4F63-9383-EE2D0827BF57}" srcId="{30F06B9D-9683-4688-BA6F-F7BB5816BBCD}" destId="{CA0C797A-F3F7-4D5D-A97F-7F706A30FF8E}" srcOrd="4" destOrd="0" parTransId="{744F92E2-45E8-49D6-910C-1D87358EA0C5}" sibTransId="{15CF7F9F-1257-477B-8E67-309E75203A44}"/>
    <dgm:cxn modelId="{2D91E52D-6B5F-4F02-B357-26637F5FDB51}" type="presOf" srcId="{940050DB-2465-41A9-979C-7950FD49F6BA}" destId="{195276CF-DB8E-439D-9EE1-3BC87DEF9CBA}" srcOrd="0" destOrd="0" presId="urn:microsoft.com/office/officeart/2005/8/layout/vList2"/>
    <dgm:cxn modelId="{2F1F31FB-3CB0-4570-9516-C2C729C38DAB}" srcId="{30F06B9D-9683-4688-BA6F-F7BB5816BBCD}" destId="{3A9C6C40-EECA-4C0A-AEA6-FFAD7D2F54E6}" srcOrd="0" destOrd="0" parTransId="{9EC4FCFD-271F-4812-A6ED-92C383F521D3}" sibTransId="{00A956FF-BC9C-4BD7-B051-BF26F7A9986E}"/>
    <dgm:cxn modelId="{108B383D-D437-4881-9183-A5D82B83B0F6}" type="presOf" srcId="{1E646914-CB39-40EB-9155-87057802ED6A}" destId="{76D0C2B7-C8EF-4BA0-AE0B-E63D3608FE67}" srcOrd="0" destOrd="0" presId="urn:microsoft.com/office/officeart/2005/8/layout/vList2"/>
    <dgm:cxn modelId="{715E1684-D310-4548-B947-FE87F54DC133}" type="presOf" srcId="{3A9C6C40-EECA-4C0A-AEA6-FFAD7D2F54E6}" destId="{50AC55FC-4FD0-4E7F-835F-D76FE8B94108}" srcOrd="0" destOrd="0" presId="urn:microsoft.com/office/officeart/2005/8/layout/vList2"/>
    <dgm:cxn modelId="{548168E2-B9E1-49C4-9217-66900548E87F}" type="presOf" srcId="{CA0C797A-F3F7-4D5D-A97F-7F706A30FF8E}" destId="{2DC5A489-81B5-4883-98F7-B0D2ECE47F63}" srcOrd="0" destOrd="0" presId="urn:microsoft.com/office/officeart/2005/8/layout/vList2"/>
    <dgm:cxn modelId="{6E0FB6E8-5E7E-49AA-9C51-20E3C906CE49}" srcId="{30F06B9D-9683-4688-BA6F-F7BB5816BBCD}" destId="{52D05B44-DDF7-4112-ACF5-FB1D81E5F464}" srcOrd="6" destOrd="0" parTransId="{75F77640-9EC4-42C5-972A-E7CE194E5D02}" sibTransId="{CF9BE025-A799-4C04-ACB5-2525F542F823}"/>
    <dgm:cxn modelId="{FA862F06-50A9-43DC-B069-A561290E2E98}" type="presOf" srcId="{507E5D2D-B035-4930-B7B8-78C602AC770F}" destId="{3B8C5E4F-5463-41BF-9E9F-59A8C8CB5BA5}" srcOrd="0" destOrd="0" presId="urn:microsoft.com/office/officeart/2005/8/layout/vList2"/>
    <dgm:cxn modelId="{1192B4D2-62B5-4B30-8793-478F855258F2}" type="presOf" srcId="{52D05B44-DDF7-4112-ACF5-FB1D81E5F464}" destId="{C0C19FB6-9D41-408E-B8F2-37965049C7FE}" srcOrd="0" destOrd="0" presId="urn:microsoft.com/office/officeart/2005/8/layout/vList2"/>
    <dgm:cxn modelId="{B2405560-11B7-46E7-B1D3-3B057CABB476}" type="presParOf" srcId="{F7C82FA1-81A2-45AD-A689-DFEBAFD490CE}" destId="{50AC55FC-4FD0-4E7F-835F-D76FE8B94108}" srcOrd="0" destOrd="0" presId="urn:microsoft.com/office/officeart/2005/8/layout/vList2"/>
    <dgm:cxn modelId="{3175DFB5-D27B-4C20-BA97-659DED093A04}" type="presParOf" srcId="{F7C82FA1-81A2-45AD-A689-DFEBAFD490CE}" destId="{6A0D67BE-9ECB-4F0C-B5DD-F3E99E9131FA}" srcOrd="1" destOrd="0" presId="urn:microsoft.com/office/officeart/2005/8/layout/vList2"/>
    <dgm:cxn modelId="{522CE26A-7120-40AC-9264-1FE97E8E2B7B}" type="presParOf" srcId="{F7C82FA1-81A2-45AD-A689-DFEBAFD490CE}" destId="{195276CF-DB8E-439D-9EE1-3BC87DEF9CBA}" srcOrd="2" destOrd="0" presId="urn:microsoft.com/office/officeart/2005/8/layout/vList2"/>
    <dgm:cxn modelId="{26D2C411-C240-4747-9340-1D09A379CF27}" type="presParOf" srcId="{F7C82FA1-81A2-45AD-A689-DFEBAFD490CE}" destId="{326ECF99-60F5-43CD-AB71-6742C04B2B67}" srcOrd="3" destOrd="0" presId="urn:microsoft.com/office/officeart/2005/8/layout/vList2"/>
    <dgm:cxn modelId="{B529EECC-4C75-4240-BD00-C48DC8913DB0}" type="presParOf" srcId="{F7C82FA1-81A2-45AD-A689-DFEBAFD490CE}" destId="{445AE3A2-E61E-4692-AA5F-4B1D03B5631E}" srcOrd="4" destOrd="0" presId="urn:microsoft.com/office/officeart/2005/8/layout/vList2"/>
    <dgm:cxn modelId="{38E7EC40-9907-4DAD-A29C-38E9EDE02238}" type="presParOf" srcId="{F7C82FA1-81A2-45AD-A689-DFEBAFD490CE}" destId="{8A8FCCC1-46C3-45D2-BDC6-C1DAE0108F1C}" srcOrd="5" destOrd="0" presId="urn:microsoft.com/office/officeart/2005/8/layout/vList2"/>
    <dgm:cxn modelId="{FF5687BD-C806-4C0A-907A-946B0C90ADD1}" type="presParOf" srcId="{F7C82FA1-81A2-45AD-A689-DFEBAFD490CE}" destId="{76D0C2B7-C8EF-4BA0-AE0B-E63D3608FE67}" srcOrd="6" destOrd="0" presId="urn:microsoft.com/office/officeart/2005/8/layout/vList2"/>
    <dgm:cxn modelId="{88E0984C-38C8-4117-9FBA-CFE10F3B01AA}" type="presParOf" srcId="{F7C82FA1-81A2-45AD-A689-DFEBAFD490CE}" destId="{EB8EE730-4C90-4ED1-94D1-03DA58C7DF30}" srcOrd="7" destOrd="0" presId="urn:microsoft.com/office/officeart/2005/8/layout/vList2"/>
    <dgm:cxn modelId="{77DEDDE8-8060-4601-9D85-FF16CF7F4575}" type="presParOf" srcId="{F7C82FA1-81A2-45AD-A689-DFEBAFD490CE}" destId="{2DC5A489-81B5-4883-98F7-B0D2ECE47F63}" srcOrd="8" destOrd="0" presId="urn:microsoft.com/office/officeart/2005/8/layout/vList2"/>
    <dgm:cxn modelId="{113ED7C1-B1C7-4C6E-9AF6-277454D375F4}" type="presParOf" srcId="{F7C82FA1-81A2-45AD-A689-DFEBAFD490CE}" destId="{75E7640B-FD96-4850-B3D5-D0CB6427A7BA}" srcOrd="9" destOrd="0" presId="urn:microsoft.com/office/officeart/2005/8/layout/vList2"/>
    <dgm:cxn modelId="{B9B6174E-CD5A-411F-9CD6-6FA9918AED09}" type="presParOf" srcId="{F7C82FA1-81A2-45AD-A689-DFEBAFD490CE}" destId="{3B8C5E4F-5463-41BF-9E9F-59A8C8CB5BA5}" srcOrd="10" destOrd="0" presId="urn:microsoft.com/office/officeart/2005/8/layout/vList2"/>
    <dgm:cxn modelId="{1C5F5B84-A481-4254-9254-7E2C6BAA4A92}" type="presParOf" srcId="{F7C82FA1-81A2-45AD-A689-DFEBAFD490CE}" destId="{4D96723A-D3F1-4732-86DE-3046AF5CD64D}" srcOrd="11" destOrd="0" presId="urn:microsoft.com/office/officeart/2005/8/layout/vList2"/>
    <dgm:cxn modelId="{C4AA71F2-A382-4DE9-BFD1-85ECDE06EA18}" type="presParOf" srcId="{F7C82FA1-81A2-45AD-A689-DFEBAFD490CE}" destId="{C0C19FB6-9D41-408E-B8F2-37965049C7FE}"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B060A19-9D47-457C-A808-58B746C10DA0}" type="doc">
      <dgm:prSet loTypeId="urn:microsoft.com/office/officeart/2005/8/layout/vList2" loCatId="list" qsTypeId="urn:microsoft.com/office/officeart/2005/8/quickstyle/simple5" qsCatId="simple" csTypeId="urn:microsoft.com/office/officeart/2005/8/colors/colorful4" csCatId="colorful" phldr="1"/>
      <dgm:spPr/>
      <dgm:t>
        <a:bodyPr/>
        <a:lstStyle/>
        <a:p>
          <a:endParaRPr lang="tr-TR"/>
        </a:p>
      </dgm:t>
    </dgm:pt>
    <dgm:pt modelId="{8BA06BEA-BDBD-43C9-B999-3E8EAF6F5A6B}">
      <dgm:prSet/>
      <dgm:spPr/>
      <dgm:t>
        <a:bodyPr/>
        <a:lstStyle/>
        <a:p>
          <a:pPr rtl="0"/>
          <a:r>
            <a:rPr lang="tr-TR" b="1"/>
            <a:t>Kuşaktan kuşağa aktarılan ve toplumda yaşayan insanların bütün öğrendikleri ve paylaştıklarını kapsayan kavram</a:t>
          </a:r>
          <a:endParaRPr lang="tr-TR" b="1" dirty="0"/>
        </a:p>
      </dgm:t>
    </dgm:pt>
    <dgm:pt modelId="{12CAA81E-9DCF-4E0E-8B6A-4B33048411BA}" type="parTrans" cxnId="{9EB9C760-E362-40E4-8B33-50629754FA22}">
      <dgm:prSet/>
      <dgm:spPr/>
      <dgm:t>
        <a:bodyPr/>
        <a:lstStyle/>
        <a:p>
          <a:endParaRPr lang="tr-TR" b="1">
            <a:solidFill>
              <a:schemeClr val="tx2"/>
            </a:solidFill>
          </a:endParaRPr>
        </a:p>
      </dgm:t>
    </dgm:pt>
    <dgm:pt modelId="{02359ACD-BF65-4BF2-9F6C-43994B1D435E}" type="sibTrans" cxnId="{9EB9C760-E362-40E4-8B33-50629754FA22}">
      <dgm:prSet/>
      <dgm:spPr/>
      <dgm:t>
        <a:bodyPr/>
        <a:lstStyle/>
        <a:p>
          <a:endParaRPr lang="tr-TR" b="1">
            <a:solidFill>
              <a:schemeClr val="tx2"/>
            </a:solidFill>
          </a:endParaRPr>
        </a:p>
      </dgm:t>
    </dgm:pt>
    <dgm:pt modelId="{BFA5B5A7-3DDA-4860-8BFF-D5928003176B}">
      <dgm:prSet/>
      <dgm:spPr/>
      <dgm:t>
        <a:bodyPr/>
        <a:lstStyle/>
        <a:p>
          <a:pPr rtl="0"/>
          <a:r>
            <a:rPr lang="tr-TR" b="1"/>
            <a:t>Yaşam biçimi</a:t>
          </a:r>
        </a:p>
      </dgm:t>
    </dgm:pt>
    <dgm:pt modelId="{DFD673CF-DFFE-4610-9BB1-FF78CA4BD6C3}" type="parTrans" cxnId="{C822B9C5-FCB4-4B11-A463-3FFB391BCB2B}">
      <dgm:prSet/>
      <dgm:spPr/>
      <dgm:t>
        <a:bodyPr/>
        <a:lstStyle/>
        <a:p>
          <a:endParaRPr lang="tr-TR" b="1">
            <a:solidFill>
              <a:schemeClr val="tx2"/>
            </a:solidFill>
          </a:endParaRPr>
        </a:p>
      </dgm:t>
    </dgm:pt>
    <dgm:pt modelId="{029F30C1-C3D2-4CB0-95B1-DAB7065B7F8A}" type="sibTrans" cxnId="{C822B9C5-FCB4-4B11-A463-3FFB391BCB2B}">
      <dgm:prSet/>
      <dgm:spPr/>
      <dgm:t>
        <a:bodyPr/>
        <a:lstStyle/>
        <a:p>
          <a:endParaRPr lang="tr-TR" b="1">
            <a:solidFill>
              <a:schemeClr val="tx2"/>
            </a:solidFill>
          </a:endParaRPr>
        </a:p>
      </dgm:t>
    </dgm:pt>
    <dgm:pt modelId="{B2A66CBC-C1C9-4F8E-9F40-91678AD588C9}">
      <dgm:prSet/>
      <dgm:spPr/>
      <dgm:t>
        <a:bodyPr/>
        <a:lstStyle/>
        <a:p>
          <a:pPr rtl="0"/>
          <a:r>
            <a:rPr lang="tr-TR" b="1"/>
            <a:t>Maddi manevi unsurların bileşimi </a:t>
          </a:r>
        </a:p>
      </dgm:t>
    </dgm:pt>
    <dgm:pt modelId="{52F89538-3045-4668-9392-42FFA1A3B549}" type="parTrans" cxnId="{D2BD9CFB-48C6-495C-8150-550172FF1E43}">
      <dgm:prSet/>
      <dgm:spPr/>
      <dgm:t>
        <a:bodyPr/>
        <a:lstStyle/>
        <a:p>
          <a:endParaRPr lang="tr-TR" b="1">
            <a:solidFill>
              <a:schemeClr val="tx2"/>
            </a:solidFill>
          </a:endParaRPr>
        </a:p>
      </dgm:t>
    </dgm:pt>
    <dgm:pt modelId="{4A0908CC-0422-4C62-AE85-2F36AB1977D0}" type="sibTrans" cxnId="{D2BD9CFB-48C6-495C-8150-550172FF1E43}">
      <dgm:prSet/>
      <dgm:spPr/>
      <dgm:t>
        <a:bodyPr/>
        <a:lstStyle/>
        <a:p>
          <a:endParaRPr lang="tr-TR" b="1">
            <a:solidFill>
              <a:schemeClr val="tx2"/>
            </a:solidFill>
          </a:endParaRPr>
        </a:p>
      </dgm:t>
    </dgm:pt>
    <dgm:pt modelId="{07703BCF-67BA-447C-B1CF-41AB7D7482FE}">
      <dgm:prSet/>
      <dgm:spPr/>
      <dgm:t>
        <a:bodyPr/>
        <a:lstStyle/>
        <a:p>
          <a:pPr rtl="0"/>
          <a:r>
            <a:rPr lang="tr-TR" b="1"/>
            <a:t>Yapıp ettiğimiz her şey</a:t>
          </a:r>
        </a:p>
      </dgm:t>
    </dgm:pt>
    <dgm:pt modelId="{1E7EBD1B-6E68-427C-92E6-C4ECB6613554}" type="parTrans" cxnId="{94903514-8A18-42D3-8777-FA2FC150A1AD}">
      <dgm:prSet/>
      <dgm:spPr/>
      <dgm:t>
        <a:bodyPr/>
        <a:lstStyle/>
        <a:p>
          <a:endParaRPr lang="tr-TR" b="1">
            <a:solidFill>
              <a:schemeClr val="tx2"/>
            </a:solidFill>
          </a:endParaRPr>
        </a:p>
      </dgm:t>
    </dgm:pt>
    <dgm:pt modelId="{A0FFF9F6-934A-48E3-B001-272A98A87615}" type="sibTrans" cxnId="{94903514-8A18-42D3-8777-FA2FC150A1AD}">
      <dgm:prSet/>
      <dgm:spPr/>
      <dgm:t>
        <a:bodyPr/>
        <a:lstStyle/>
        <a:p>
          <a:endParaRPr lang="tr-TR" b="1">
            <a:solidFill>
              <a:schemeClr val="tx2"/>
            </a:solidFill>
          </a:endParaRPr>
        </a:p>
      </dgm:t>
    </dgm:pt>
    <dgm:pt modelId="{FE31CD34-8BE1-4CD8-969B-52DCDEC74515}">
      <dgm:prSet/>
      <dgm:spPr/>
      <dgm:t>
        <a:bodyPr/>
        <a:lstStyle/>
        <a:p>
          <a:pPr rtl="0"/>
          <a:r>
            <a:rPr lang="tr-TR" b="1"/>
            <a:t>Çevrenin insan eliyle yapılan parçası</a:t>
          </a:r>
        </a:p>
      </dgm:t>
    </dgm:pt>
    <dgm:pt modelId="{905FCC44-D6D4-4F0E-B50A-BB9FDC324262}" type="parTrans" cxnId="{CD4155FA-906F-48DF-B5C7-F068F83B4694}">
      <dgm:prSet/>
      <dgm:spPr/>
      <dgm:t>
        <a:bodyPr/>
        <a:lstStyle/>
        <a:p>
          <a:endParaRPr lang="tr-TR" b="1">
            <a:solidFill>
              <a:schemeClr val="tx2"/>
            </a:solidFill>
          </a:endParaRPr>
        </a:p>
      </dgm:t>
    </dgm:pt>
    <dgm:pt modelId="{40BF60E6-7423-437A-8A93-07CFCECCF269}" type="sibTrans" cxnId="{CD4155FA-906F-48DF-B5C7-F068F83B4694}">
      <dgm:prSet/>
      <dgm:spPr/>
      <dgm:t>
        <a:bodyPr/>
        <a:lstStyle/>
        <a:p>
          <a:endParaRPr lang="tr-TR" b="1">
            <a:solidFill>
              <a:schemeClr val="tx2"/>
            </a:solidFill>
          </a:endParaRPr>
        </a:p>
      </dgm:t>
    </dgm:pt>
    <dgm:pt modelId="{3703A148-F283-4462-ADE9-39F77B7EFB50}" type="pres">
      <dgm:prSet presAssocID="{3B060A19-9D47-457C-A808-58B746C10DA0}" presName="linear" presStyleCnt="0">
        <dgm:presLayoutVars>
          <dgm:animLvl val="lvl"/>
          <dgm:resizeHandles val="exact"/>
        </dgm:presLayoutVars>
      </dgm:prSet>
      <dgm:spPr/>
      <dgm:t>
        <a:bodyPr/>
        <a:lstStyle/>
        <a:p>
          <a:endParaRPr lang="tr-TR"/>
        </a:p>
      </dgm:t>
    </dgm:pt>
    <dgm:pt modelId="{E476CA4C-17C2-4C46-B3AF-734AA7D2BA83}" type="pres">
      <dgm:prSet presAssocID="{8BA06BEA-BDBD-43C9-B999-3E8EAF6F5A6B}" presName="parentText" presStyleLbl="node1" presStyleIdx="0" presStyleCnt="5">
        <dgm:presLayoutVars>
          <dgm:chMax val="0"/>
          <dgm:bulletEnabled val="1"/>
        </dgm:presLayoutVars>
      </dgm:prSet>
      <dgm:spPr/>
      <dgm:t>
        <a:bodyPr/>
        <a:lstStyle/>
        <a:p>
          <a:endParaRPr lang="tr-TR"/>
        </a:p>
      </dgm:t>
    </dgm:pt>
    <dgm:pt modelId="{47BCD64E-0FB7-4608-BF42-45DE1F9680E2}" type="pres">
      <dgm:prSet presAssocID="{02359ACD-BF65-4BF2-9F6C-43994B1D435E}" presName="spacer" presStyleCnt="0"/>
      <dgm:spPr/>
    </dgm:pt>
    <dgm:pt modelId="{36D33DB2-6CA3-4B33-BAD4-9D41705472AE}" type="pres">
      <dgm:prSet presAssocID="{BFA5B5A7-3DDA-4860-8BFF-D5928003176B}" presName="parentText" presStyleLbl="node1" presStyleIdx="1" presStyleCnt="5">
        <dgm:presLayoutVars>
          <dgm:chMax val="0"/>
          <dgm:bulletEnabled val="1"/>
        </dgm:presLayoutVars>
      </dgm:prSet>
      <dgm:spPr/>
      <dgm:t>
        <a:bodyPr/>
        <a:lstStyle/>
        <a:p>
          <a:endParaRPr lang="tr-TR"/>
        </a:p>
      </dgm:t>
    </dgm:pt>
    <dgm:pt modelId="{7BCC0E5D-C6FD-40CF-BAC9-9567DA817027}" type="pres">
      <dgm:prSet presAssocID="{029F30C1-C3D2-4CB0-95B1-DAB7065B7F8A}" presName="spacer" presStyleCnt="0"/>
      <dgm:spPr/>
    </dgm:pt>
    <dgm:pt modelId="{B8765EDD-4BE6-48C2-B7AE-D7D75ED3115D}" type="pres">
      <dgm:prSet presAssocID="{B2A66CBC-C1C9-4F8E-9F40-91678AD588C9}" presName="parentText" presStyleLbl="node1" presStyleIdx="2" presStyleCnt="5">
        <dgm:presLayoutVars>
          <dgm:chMax val="0"/>
          <dgm:bulletEnabled val="1"/>
        </dgm:presLayoutVars>
      </dgm:prSet>
      <dgm:spPr/>
      <dgm:t>
        <a:bodyPr/>
        <a:lstStyle/>
        <a:p>
          <a:endParaRPr lang="tr-TR"/>
        </a:p>
      </dgm:t>
    </dgm:pt>
    <dgm:pt modelId="{20BF01EE-DB38-4BF4-A97A-41997D4F9AE0}" type="pres">
      <dgm:prSet presAssocID="{4A0908CC-0422-4C62-AE85-2F36AB1977D0}" presName="spacer" presStyleCnt="0"/>
      <dgm:spPr/>
    </dgm:pt>
    <dgm:pt modelId="{03A5F4CA-1A97-4B59-9F25-8497E7278882}" type="pres">
      <dgm:prSet presAssocID="{07703BCF-67BA-447C-B1CF-41AB7D7482FE}" presName="parentText" presStyleLbl="node1" presStyleIdx="3" presStyleCnt="5">
        <dgm:presLayoutVars>
          <dgm:chMax val="0"/>
          <dgm:bulletEnabled val="1"/>
        </dgm:presLayoutVars>
      </dgm:prSet>
      <dgm:spPr/>
      <dgm:t>
        <a:bodyPr/>
        <a:lstStyle/>
        <a:p>
          <a:endParaRPr lang="tr-TR"/>
        </a:p>
      </dgm:t>
    </dgm:pt>
    <dgm:pt modelId="{C102549F-B1CD-4524-B0AB-3D0C5AF8E0F0}" type="pres">
      <dgm:prSet presAssocID="{A0FFF9F6-934A-48E3-B001-272A98A87615}" presName="spacer" presStyleCnt="0"/>
      <dgm:spPr/>
    </dgm:pt>
    <dgm:pt modelId="{D5A3F1A6-E3FC-4FA1-ABA9-9220B72AD32F}" type="pres">
      <dgm:prSet presAssocID="{FE31CD34-8BE1-4CD8-969B-52DCDEC74515}" presName="parentText" presStyleLbl="node1" presStyleIdx="4" presStyleCnt="5">
        <dgm:presLayoutVars>
          <dgm:chMax val="0"/>
          <dgm:bulletEnabled val="1"/>
        </dgm:presLayoutVars>
      </dgm:prSet>
      <dgm:spPr/>
      <dgm:t>
        <a:bodyPr/>
        <a:lstStyle/>
        <a:p>
          <a:endParaRPr lang="tr-TR"/>
        </a:p>
      </dgm:t>
    </dgm:pt>
  </dgm:ptLst>
  <dgm:cxnLst>
    <dgm:cxn modelId="{7BF69AB4-717B-4C3E-8F4E-688954644039}" type="presOf" srcId="{FE31CD34-8BE1-4CD8-969B-52DCDEC74515}" destId="{D5A3F1A6-E3FC-4FA1-ABA9-9220B72AD32F}" srcOrd="0" destOrd="0" presId="urn:microsoft.com/office/officeart/2005/8/layout/vList2"/>
    <dgm:cxn modelId="{D2BD9CFB-48C6-495C-8150-550172FF1E43}" srcId="{3B060A19-9D47-457C-A808-58B746C10DA0}" destId="{B2A66CBC-C1C9-4F8E-9F40-91678AD588C9}" srcOrd="2" destOrd="0" parTransId="{52F89538-3045-4668-9392-42FFA1A3B549}" sibTransId="{4A0908CC-0422-4C62-AE85-2F36AB1977D0}"/>
    <dgm:cxn modelId="{0BFA743F-62B5-49C0-8E3F-1D3D3656840F}" type="presOf" srcId="{3B060A19-9D47-457C-A808-58B746C10DA0}" destId="{3703A148-F283-4462-ADE9-39F77B7EFB50}" srcOrd="0" destOrd="0" presId="urn:microsoft.com/office/officeart/2005/8/layout/vList2"/>
    <dgm:cxn modelId="{045B424D-CE67-4CBF-9FDE-FD917781889C}" type="presOf" srcId="{8BA06BEA-BDBD-43C9-B999-3E8EAF6F5A6B}" destId="{E476CA4C-17C2-4C46-B3AF-734AA7D2BA83}" srcOrd="0" destOrd="0" presId="urn:microsoft.com/office/officeart/2005/8/layout/vList2"/>
    <dgm:cxn modelId="{0AEB8BB5-ED92-4B9C-BF77-ACB486A30D28}" type="presOf" srcId="{B2A66CBC-C1C9-4F8E-9F40-91678AD588C9}" destId="{B8765EDD-4BE6-48C2-B7AE-D7D75ED3115D}" srcOrd="0" destOrd="0" presId="urn:microsoft.com/office/officeart/2005/8/layout/vList2"/>
    <dgm:cxn modelId="{CD4155FA-906F-48DF-B5C7-F068F83B4694}" srcId="{3B060A19-9D47-457C-A808-58B746C10DA0}" destId="{FE31CD34-8BE1-4CD8-969B-52DCDEC74515}" srcOrd="4" destOrd="0" parTransId="{905FCC44-D6D4-4F0E-B50A-BB9FDC324262}" sibTransId="{40BF60E6-7423-437A-8A93-07CFCECCF269}"/>
    <dgm:cxn modelId="{9EB9C760-E362-40E4-8B33-50629754FA22}" srcId="{3B060A19-9D47-457C-A808-58B746C10DA0}" destId="{8BA06BEA-BDBD-43C9-B999-3E8EAF6F5A6B}" srcOrd="0" destOrd="0" parTransId="{12CAA81E-9DCF-4E0E-8B6A-4B33048411BA}" sibTransId="{02359ACD-BF65-4BF2-9F6C-43994B1D435E}"/>
    <dgm:cxn modelId="{F789483C-8830-4366-B94B-66B735A19F9B}" type="presOf" srcId="{07703BCF-67BA-447C-B1CF-41AB7D7482FE}" destId="{03A5F4CA-1A97-4B59-9F25-8497E7278882}" srcOrd="0" destOrd="0" presId="urn:microsoft.com/office/officeart/2005/8/layout/vList2"/>
    <dgm:cxn modelId="{94903514-8A18-42D3-8777-FA2FC150A1AD}" srcId="{3B060A19-9D47-457C-A808-58B746C10DA0}" destId="{07703BCF-67BA-447C-B1CF-41AB7D7482FE}" srcOrd="3" destOrd="0" parTransId="{1E7EBD1B-6E68-427C-92E6-C4ECB6613554}" sibTransId="{A0FFF9F6-934A-48E3-B001-272A98A87615}"/>
    <dgm:cxn modelId="{C822B9C5-FCB4-4B11-A463-3FFB391BCB2B}" srcId="{3B060A19-9D47-457C-A808-58B746C10DA0}" destId="{BFA5B5A7-3DDA-4860-8BFF-D5928003176B}" srcOrd="1" destOrd="0" parTransId="{DFD673CF-DFFE-4610-9BB1-FF78CA4BD6C3}" sibTransId="{029F30C1-C3D2-4CB0-95B1-DAB7065B7F8A}"/>
    <dgm:cxn modelId="{35622945-45AD-4516-9553-08A43F083F30}" type="presOf" srcId="{BFA5B5A7-3DDA-4860-8BFF-D5928003176B}" destId="{36D33DB2-6CA3-4B33-BAD4-9D41705472AE}" srcOrd="0" destOrd="0" presId="urn:microsoft.com/office/officeart/2005/8/layout/vList2"/>
    <dgm:cxn modelId="{794FDDDF-5B69-4372-98B0-0ADD66C902AF}" type="presParOf" srcId="{3703A148-F283-4462-ADE9-39F77B7EFB50}" destId="{E476CA4C-17C2-4C46-B3AF-734AA7D2BA83}" srcOrd="0" destOrd="0" presId="urn:microsoft.com/office/officeart/2005/8/layout/vList2"/>
    <dgm:cxn modelId="{7484E860-86E0-45E0-A704-7A360E083821}" type="presParOf" srcId="{3703A148-F283-4462-ADE9-39F77B7EFB50}" destId="{47BCD64E-0FB7-4608-BF42-45DE1F9680E2}" srcOrd="1" destOrd="0" presId="urn:microsoft.com/office/officeart/2005/8/layout/vList2"/>
    <dgm:cxn modelId="{11688E8B-D752-48F8-A3FD-F8064B2419A2}" type="presParOf" srcId="{3703A148-F283-4462-ADE9-39F77B7EFB50}" destId="{36D33DB2-6CA3-4B33-BAD4-9D41705472AE}" srcOrd="2" destOrd="0" presId="urn:microsoft.com/office/officeart/2005/8/layout/vList2"/>
    <dgm:cxn modelId="{DD1D3EF9-B735-4CCB-BE54-725A057E7DEC}" type="presParOf" srcId="{3703A148-F283-4462-ADE9-39F77B7EFB50}" destId="{7BCC0E5D-C6FD-40CF-BAC9-9567DA817027}" srcOrd="3" destOrd="0" presId="urn:microsoft.com/office/officeart/2005/8/layout/vList2"/>
    <dgm:cxn modelId="{86B54056-CD0E-4DED-B089-7A4B0714B098}" type="presParOf" srcId="{3703A148-F283-4462-ADE9-39F77B7EFB50}" destId="{B8765EDD-4BE6-48C2-B7AE-D7D75ED3115D}" srcOrd="4" destOrd="0" presId="urn:microsoft.com/office/officeart/2005/8/layout/vList2"/>
    <dgm:cxn modelId="{CCEBBAE8-7B9B-4740-AD2E-3980EA6D645A}" type="presParOf" srcId="{3703A148-F283-4462-ADE9-39F77B7EFB50}" destId="{20BF01EE-DB38-4BF4-A97A-41997D4F9AE0}" srcOrd="5" destOrd="0" presId="urn:microsoft.com/office/officeart/2005/8/layout/vList2"/>
    <dgm:cxn modelId="{7E4D06A5-C302-435A-8D4E-36BF30DE69C4}" type="presParOf" srcId="{3703A148-F283-4462-ADE9-39F77B7EFB50}" destId="{03A5F4CA-1A97-4B59-9F25-8497E7278882}" srcOrd="6" destOrd="0" presId="urn:microsoft.com/office/officeart/2005/8/layout/vList2"/>
    <dgm:cxn modelId="{DB156F89-D0E8-4D63-AA69-0821306F4D1D}" type="presParOf" srcId="{3703A148-F283-4462-ADE9-39F77B7EFB50}" destId="{C102549F-B1CD-4524-B0AB-3D0C5AF8E0F0}" srcOrd="7" destOrd="0" presId="urn:microsoft.com/office/officeart/2005/8/layout/vList2"/>
    <dgm:cxn modelId="{C2478850-A758-4427-BEDE-7C7117A92523}" type="presParOf" srcId="{3703A148-F283-4462-ADE9-39F77B7EFB50}" destId="{D5A3F1A6-E3FC-4FA1-ABA9-9220B72AD32F}"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5A2748C-E22C-437D-B143-415C703D282B}" type="doc">
      <dgm:prSet loTypeId="urn:microsoft.com/office/officeart/2005/8/layout/radial4" loCatId="relationship" qsTypeId="urn:microsoft.com/office/officeart/2005/8/quickstyle/3d3" qsCatId="3D" csTypeId="urn:microsoft.com/office/officeart/2005/8/colors/colorful5" csCatId="colorful" phldr="1"/>
      <dgm:spPr/>
      <dgm:t>
        <a:bodyPr/>
        <a:lstStyle/>
        <a:p>
          <a:endParaRPr lang="tr-TR"/>
        </a:p>
      </dgm:t>
    </dgm:pt>
    <dgm:pt modelId="{30417C5C-E2A3-4583-87A8-EB92A883B6AD}">
      <dgm:prSet/>
      <dgm:spPr/>
      <dgm:t>
        <a:bodyPr/>
        <a:lstStyle/>
        <a:p>
          <a:r>
            <a:rPr lang="tr-TR" b="1" dirty="0">
              <a:solidFill>
                <a:schemeClr val="tx1"/>
              </a:solidFill>
            </a:rPr>
            <a:t>Kültür</a:t>
          </a:r>
        </a:p>
      </dgm:t>
    </dgm:pt>
    <dgm:pt modelId="{B22F8CD4-77FE-4633-B573-3E163C47E834}" type="parTrans" cxnId="{DE6E68A2-9996-4EC7-B0C9-FEA756E5E384}">
      <dgm:prSet/>
      <dgm:spPr/>
      <dgm:t>
        <a:bodyPr/>
        <a:lstStyle/>
        <a:p>
          <a:endParaRPr lang="tr-TR" b="1">
            <a:solidFill>
              <a:schemeClr val="tx1"/>
            </a:solidFill>
          </a:endParaRPr>
        </a:p>
      </dgm:t>
    </dgm:pt>
    <dgm:pt modelId="{185AFB55-BC14-4152-88F3-4A7F772E07DF}" type="sibTrans" cxnId="{DE6E68A2-9996-4EC7-B0C9-FEA756E5E384}">
      <dgm:prSet/>
      <dgm:spPr/>
      <dgm:t>
        <a:bodyPr/>
        <a:lstStyle/>
        <a:p>
          <a:endParaRPr lang="tr-TR" b="1">
            <a:solidFill>
              <a:schemeClr val="tx1"/>
            </a:solidFill>
          </a:endParaRPr>
        </a:p>
      </dgm:t>
    </dgm:pt>
    <dgm:pt modelId="{A1EEDCEB-4AC3-4F52-B731-5C21A7BBA58C}">
      <dgm:prSet/>
      <dgm:spPr/>
      <dgm:t>
        <a:bodyPr/>
        <a:lstStyle/>
        <a:p>
          <a:r>
            <a:rPr lang="tr-TR" b="1">
              <a:solidFill>
                <a:schemeClr val="tx1"/>
              </a:solidFill>
            </a:rPr>
            <a:t>Öğrenilen</a:t>
          </a:r>
          <a:endParaRPr lang="tr-TR" b="1" dirty="0">
            <a:solidFill>
              <a:schemeClr val="tx1"/>
            </a:solidFill>
          </a:endParaRPr>
        </a:p>
      </dgm:t>
    </dgm:pt>
    <dgm:pt modelId="{B14B18D8-3735-4A4C-80CA-E3386913BE0D}" type="parTrans" cxnId="{8D049E75-4561-470D-8FA9-DC34D160764E}">
      <dgm:prSet/>
      <dgm:spPr/>
      <dgm:t>
        <a:bodyPr/>
        <a:lstStyle/>
        <a:p>
          <a:endParaRPr lang="tr-TR" b="1">
            <a:solidFill>
              <a:schemeClr val="tx1"/>
            </a:solidFill>
          </a:endParaRPr>
        </a:p>
      </dgm:t>
    </dgm:pt>
    <dgm:pt modelId="{5F5C6175-F90B-4EED-967D-C22CF7E4DE51}" type="sibTrans" cxnId="{8D049E75-4561-470D-8FA9-DC34D160764E}">
      <dgm:prSet/>
      <dgm:spPr/>
      <dgm:t>
        <a:bodyPr/>
        <a:lstStyle/>
        <a:p>
          <a:endParaRPr lang="tr-TR" b="1">
            <a:solidFill>
              <a:schemeClr val="tx1"/>
            </a:solidFill>
          </a:endParaRPr>
        </a:p>
      </dgm:t>
    </dgm:pt>
    <dgm:pt modelId="{FC70F7C4-3612-4A7E-906F-317A4541E4CF}">
      <dgm:prSet/>
      <dgm:spPr/>
      <dgm:t>
        <a:bodyPr/>
        <a:lstStyle/>
        <a:p>
          <a:r>
            <a:rPr lang="tr-TR" b="1">
              <a:solidFill>
                <a:schemeClr val="tx1"/>
              </a:solidFill>
            </a:rPr>
            <a:t>Tarihi</a:t>
          </a:r>
          <a:endParaRPr lang="tr-TR" b="1" dirty="0">
            <a:solidFill>
              <a:schemeClr val="tx1"/>
            </a:solidFill>
          </a:endParaRPr>
        </a:p>
      </dgm:t>
    </dgm:pt>
    <dgm:pt modelId="{3B19A3DC-25E8-4EAE-A649-C56438F1C0F4}" type="parTrans" cxnId="{3AE43140-E0A2-4242-ABDA-FA0BC1C4373D}">
      <dgm:prSet/>
      <dgm:spPr/>
      <dgm:t>
        <a:bodyPr/>
        <a:lstStyle/>
        <a:p>
          <a:endParaRPr lang="tr-TR" b="1">
            <a:solidFill>
              <a:schemeClr val="tx1"/>
            </a:solidFill>
          </a:endParaRPr>
        </a:p>
      </dgm:t>
    </dgm:pt>
    <dgm:pt modelId="{1C52B7F2-FEDB-4AE9-8214-EBB99A0974C3}" type="sibTrans" cxnId="{3AE43140-E0A2-4242-ABDA-FA0BC1C4373D}">
      <dgm:prSet/>
      <dgm:spPr/>
      <dgm:t>
        <a:bodyPr/>
        <a:lstStyle/>
        <a:p>
          <a:endParaRPr lang="tr-TR" b="1">
            <a:solidFill>
              <a:schemeClr val="tx1"/>
            </a:solidFill>
          </a:endParaRPr>
        </a:p>
      </dgm:t>
    </dgm:pt>
    <dgm:pt modelId="{0C7233E5-807E-41A5-872C-4AED8AC20A2E}">
      <dgm:prSet/>
      <dgm:spPr/>
      <dgm:t>
        <a:bodyPr/>
        <a:lstStyle/>
        <a:p>
          <a:r>
            <a:rPr lang="tr-TR" b="1">
              <a:solidFill>
                <a:schemeClr val="tx1"/>
              </a:solidFill>
            </a:rPr>
            <a:t>Toplumsal</a:t>
          </a:r>
          <a:endParaRPr lang="tr-TR" b="1" dirty="0">
            <a:solidFill>
              <a:schemeClr val="tx1"/>
            </a:solidFill>
          </a:endParaRPr>
        </a:p>
      </dgm:t>
    </dgm:pt>
    <dgm:pt modelId="{C17588D9-4673-45F3-9D15-931BFF8A36F1}" type="parTrans" cxnId="{41D3F716-D80B-420D-AF8E-EA0987317729}">
      <dgm:prSet/>
      <dgm:spPr/>
      <dgm:t>
        <a:bodyPr/>
        <a:lstStyle/>
        <a:p>
          <a:endParaRPr lang="tr-TR" b="1">
            <a:solidFill>
              <a:schemeClr val="tx1"/>
            </a:solidFill>
          </a:endParaRPr>
        </a:p>
      </dgm:t>
    </dgm:pt>
    <dgm:pt modelId="{9B8C7AFE-A92D-4F93-94E1-1A366ECD5784}" type="sibTrans" cxnId="{41D3F716-D80B-420D-AF8E-EA0987317729}">
      <dgm:prSet/>
      <dgm:spPr/>
      <dgm:t>
        <a:bodyPr/>
        <a:lstStyle/>
        <a:p>
          <a:endParaRPr lang="tr-TR" b="1">
            <a:solidFill>
              <a:schemeClr val="tx1"/>
            </a:solidFill>
          </a:endParaRPr>
        </a:p>
      </dgm:t>
    </dgm:pt>
    <dgm:pt modelId="{B5CEC680-E459-4AAB-824D-7418A27C5A1B}">
      <dgm:prSet/>
      <dgm:spPr/>
      <dgm:t>
        <a:bodyPr/>
        <a:lstStyle/>
        <a:p>
          <a:r>
            <a:rPr lang="tr-TR" b="1">
              <a:solidFill>
                <a:schemeClr val="tx1"/>
              </a:solidFill>
            </a:rPr>
            <a:t>İdealleştirilmiş kurallar sistemi</a:t>
          </a:r>
          <a:endParaRPr lang="tr-TR" b="1" dirty="0">
            <a:solidFill>
              <a:schemeClr val="tx1"/>
            </a:solidFill>
          </a:endParaRPr>
        </a:p>
      </dgm:t>
    </dgm:pt>
    <dgm:pt modelId="{BA472951-E6A6-4CCD-B630-1E1DE3924D89}" type="parTrans" cxnId="{62903309-DF0A-4000-8355-921A694AA35B}">
      <dgm:prSet/>
      <dgm:spPr/>
      <dgm:t>
        <a:bodyPr/>
        <a:lstStyle/>
        <a:p>
          <a:endParaRPr lang="tr-TR" b="1">
            <a:solidFill>
              <a:schemeClr val="tx1"/>
            </a:solidFill>
          </a:endParaRPr>
        </a:p>
      </dgm:t>
    </dgm:pt>
    <dgm:pt modelId="{A235DA1E-EE1F-4232-82A7-7C0B7D2BD762}" type="sibTrans" cxnId="{62903309-DF0A-4000-8355-921A694AA35B}">
      <dgm:prSet/>
      <dgm:spPr/>
      <dgm:t>
        <a:bodyPr/>
        <a:lstStyle/>
        <a:p>
          <a:endParaRPr lang="tr-TR" b="1">
            <a:solidFill>
              <a:schemeClr val="tx1"/>
            </a:solidFill>
          </a:endParaRPr>
        </a:p>
      </dgm:t>
    </dgm:pt>
    <dgm:pt modelId="{74044294-9D84-4293-ABDC-B70D33675023}">
      <dgm:prSet/>
      <dgm:spPr/>
      <dgm:t>
        <a:bodyPr/>
        <a:lstStyle/>
        <a:p>
          <a:r>
            <a:rPr lang="tr-TR" b="1">
              <a:solidFill>
                <a:schemeClr val="tx1"/>
              </a:solidFill>
            </a:rPr>
            <a:t>İhtiyaçları karşılayan, doyum sağlayan</a:t>
          </a:r>
          <a:endParaRPr lang="tr-TR" b="1" dirty="0">
            <a:solidFill>
              <a:schemeClr val="tx1"/>
            </a:solidFill>
          </a:endParaRPr>
        </a:p>
      </dgm:t>
    </dgm:pt>
    <dgm:pt modelId="{E55919ED-EDAE-47B1-8514-9D075928466C}" type="parTrans" cxnId="{924FDF32-F78A-4867-86D4-0875887CECE7}">
      <dgm:prSet/>
      <dgm:spPr/>
      <dgm:t>
        <a:bodyPr/>
        <a:lstStyle/>
        <a:p>
          <a:endParaRPr lang="tr-TR" b="1">
            <a:solidFill>
              <a:schemeClr val="tx1"/>
            </a:solidFill>
          </a:endParaRPr>
        </a:p>
      </dgm:t>
    </dgm:pt>
    <dgm:pt modelId="{AA705BB9-0C57-4F77-A71E-706E894DD8B2}" type="sibTrans" cxnId="{924FDF32-F78A-4867-86D4-0875887CECE7}">
      <dgm:prSet/>
      <dgm:spPr/>
      <dgm:t>
        <a:bodyPr/>
        <a:lstStyle/>
        <a:p>
          <a:endParaRPr lang="tr-TR" b="1">
            <a:solidFill>
              <a:schemeClr val="tx1"/>
            </a:solidFill>
          </a:endParaRPr>
        </a:p>
      </dgm:t>
    </dgm:pt>
    <dgm:pt modelId="{91E7EA08-4AB7-4577-887F-E0C3D81C6A35}">
      <dgm:prSet/>
      <dgm:spPr/>
      <dgm:t>
        <a:bodyPr/>
        <a:lstStyle/>
        <a:p>
          <a:r>
            <a:rPr lang="tr-TR" b="1">
              <a:solidFill>
                <a:schemeClr val="tx1"/>
              </a:solidFill>
            </a:rPr>
            <a:t>Bütünleştiren, ayıran</a:t>
          </a:r>
          <a:endParaRPr lang="tr-TR" b="1" dirty="0">
            <a:solidFill>
              <a:schemeClr val="tx1"/>
            </a:solidFill>
          </a:endParaRPr>
        </a:p>
      </dgm:t>
    </dgm:pt>
    <dgm:pt modelId="{9CFCE52B-26FB-41CC-A506-5BA8EBD991EA}" type="parTrans" cxnId="{4DBEDAFF-D7D4-41FE-A8FD-CA8DC6C270F9}">
      <dgm:prSet/>
      <dgm:spPr/>
      <dgm:t>
        <a:bodyPr/>
        <a:lstStyle/>
        <a:p>
          <a:endParaRPr lang="tr-TR" b="1">
            <a:solidFill>
              <a:schemeClr val="tx1"/>
            </a:solidFill>
          </a:endParaRPr>
        </a:p>
      </dgm:t>
    </dgm:pt>
    <dgm:pt modelId="{5081EC27-72CF-4DEE-BEF9-4C3AC4BFBF0E}" type="sibTrans" cxnId="{4DBEDAFF-D7D4-41FE-A8FD-CA8DC6C270F9}">
      <dgm:prSet/>
      <dgm:spPr/>
      <dgm:t>
        <a:bodyPr/>
        <a:lstStyle/>
        <a:p>
          <a:endParaRPr lang="tr-TR" b="1">
            <a:solidFill>
              <a:schemeClr val="tx1"/>
            </a:solidFill>
          </a:endParaRPr>
        </a:p>
      </dgm:t>
    </dgm:pt>
    <dgm:pt modelId="{C587AE37-1D08-4E4E-A9DA-881308AADB31}">
      <dgm:prSet/>
      <dgm:spPr/>
      <dgm:t>
        <a:bodyPr/>
        <a:lstStyle/>
        <a:p>
          <a:r>
            <a:rPr lang="tr-TR" b="1">
              <a:solidFill>
                <a:schemeClr val="tx1"/>
              </a:solidFill>
            </a:rPr>
            <a:t>Değişen</a:t>
          </a:r>
          <a:endParaRPr lang="tr-TR" b="1" dirty="0">
            <a:solidFill>
              <a:schemeClr val="tx1"/>
            </a:solidFill>
          </a:endParaRPr>
        </a:p>
      </dgm:t>
    </dgm:pt>
    <dgm:pt modelId="{556409A2-D8C9-4728-AB29-DE177CD958DC}" type="parTrans" cxnId="{5F43825C-AD45-49FC-8191-A83FB3FB5D0D}">
      <dgm:prSet/>
      <dgm:spPr/>
      <dgm:t>
        <a:bodyPr/>
        <a:lstStyle/>
        <a:p>
          <a:endParaRPr lang="tr-TR" b="1">
            <a:solidFill>
              <a:schemeClr val="tx1"/>
            </a:solidFill>
          </a:endParaRPr>
        </a:p>
      </dgm:t>
    </dgm:pt>
    <dgm:pt modelId="{61FFF883-3609-468B-BD3A-D86EC3AD7A5B}" type="sibTrans" cxnId="{5F43825C-AD45-49FC-8191-A83FB3FB5D0D}">
      <dgm:prSet/>
      <dgm:spPr/>
      <dgm:t>
        <a:bodyPr/>
        <a:lstStyle/>
        <a:p>
          <a:endParaRPr lang="tr-TR" b="1">
            <a:solidFill>
              <a:schemeClr val="tx1"/>
            </a:solidFill>
          </a:endParaRPr>
        </a:p>
      </dgm:t>
    </dgm:pt>
    <dgm:pt modelId="{A69EC232-74C2-4A90-8B37-4AE954363ABF}">
      <dgm:prSet/>
      <dgm:spPr/>
      <dgm:t>
        <a:bodyPr/>
        <a:lstStyle/>
        <a:p>
          <a:r>
            <a:rPr lang="tr-TR" b="1">
              <a:solidFill>
                <a:schemeClr val="tx1"/>
              </a:solidFill>
            </a:rPr>
            <a:t>Soyut bir model</a:t>
          </a:r>
          <a:endParaRPr lang="tr-TR" b="1" dirty="0">
            <a:solidFill>
              <a:schemeClr val="tx1"/>
            </a:solidFill>
          </a:endParaRPr>
        </a:p>
      </dgm:t>
    </dgm:pt>
    <dgm:pt modelId="{81E91E23-3094-46BB-BD75-75BEA95DB1D3}" type="parTrans" cxnId="{6C65DA4B-CD95-4310-87C1-7594CD0D2793}">
      <dgm:prSet/>
      <dgm:spPr/>
      <dgm:t>
        <a:bodyPr/>
        <a:lstStyle/>
        <a:p>
          <a:endParaRPr lang="tr-TR" b="1">
            <a:solidFill>
              <a:schemeClr val="tx1"/>
            </a:solidFill>
          </a:endParaRPr>
        </a:p>
      </dgm:t>
    </dgm:pt>
    <dgm:pt modelId="{A3641D9A-9E23-4D99-B791-E3D7E460A241}" type="sibTrans" cxnId="{6C65DA4B-CD95-4310-87C1-7594CD0D2793}">
      <dgm:prSet/>
      <dgm:spPr/>
      <dgm:t>
        <a:bodyPr/>
        <a:lstStyle/>
        <a:p>
          <a:endParaRPr lang="tr-TR" b="1">
            <a:solidFill>
              <a:schemeClr val="tx1"/>
            </a:solidFill>
          </a:endParaRPr>
        </a:p>
      </dgm:t>
    </dgm:pt>
    <dgm:pt modelId="{6E2F868D-89C4-4C8C-B063-05041F258A37}" type="pres">
      <dgm:prSet presAssocID="{A5A2748C-E22C-437D-B143-415C703D282B}" presName="cycle" presStyleCnt="0">
        <dgm:presLayoutVars>
          <dgm:chMax val="1"/>
          <dgm:dir/>
          <dgm:animLvl val="ctr"/>
          <dgm:resizeHandles val="exact"/>
        </dgm:presLayoutVars>
      </dgm:prSet>
      <dgm:spPr/>
      <dgm:t>
        <a:bodyPr/>
        <a:lstStyle/>
        <a:p>
          <a:endParaRPr lang="tr-TR"/>
        </a:p>
      </dgm:t>
    </dgm:pt>
    <dgm:pt modelId="{3E27BAD1-2EBF-4E2C-9327-CDDB764BF913}" type="pres">
      <dgm:prSet presAssocID="{30417C5C-E2A3-4583-87A8-EB92A883B6AD}" presName="centerShape" presStyleLbl="node0" presStyleIdx="0" presStyleCnt="1"/>
      <dgm:spPr/>
      <dgm:t>
        <a:bodyPr/>
        <a:lstStyle/>
        <a:p>
          <a:endParaRPr lang="tr-TR"/>
        </a:p>
      </dgm:t>
    </dgm:pt>
    <dgm:pt modelId="{5B31D17D-0D9E-44DC-BE9F-5D7A30B2D16D}" type="pres">
      <dgm:prSet presAssocID="{B14B18D8-3735-4A4C-80CA-E3386913BE0D}" presName="parTrans" presStyleLbl="bgSibTrans2D1" presStyleIdx="0" presStyleCnt="8"/>
      <dgm:spPr/>
      <dgm:t>
        <a:bodyPr/>
        <a:lstStyle/>
        <a:p>
          <a:endParaRPr lang="tr-TR"/>
        </a:p>
      </dgm:t>
    </dgm:pt>
    <dgm:pt modelId="{5AC619E2-4D56-42AE-B429-F43812369E01}" type="pres">
      <dgm:prSet presAssocID="{A1EEDCEB-4AC3-4F52-B731-5C21A7BBA58C}" presName="node" presStyleLbl="node1" presStyleIdx="0" presStyleCnt="8">
        <dgm:presLayoutVars>
          <dgm:bulletEnabled val="1"/>
        </dgm:presLayoutVars>
      </dgm:prSet>
      <dgm:spPr/>
      <dgm:t>
        <a:bodyPr/>
        <a:lstStyle/>
        <a:p>
          <a:endParaRPr lang="tr-TR"/>
        </a:p>
      </dgm:t>
    </dgm:pt>
    <dgm:pt modelId="{2FDF8D4B-90BE-42EE-B7B2-B4FAE20F2C41}" type="pres">
      <dgm:prSet presAssocID="{3B19A3DC-25E8-4EAE-A649-C56438F1C0F4}" presName="parTrans" presStyleLbl="bgSibTrans2D1" presStyleIdx="1" presStyleCnt="8"/>
      <dgm:spPr/>
      <dgm:t>
        <a:bodyPr/>
        <a:lstStyle/>
        <a:p>
          <a:endParaRPr lang="tr-TR"/>
        </a:p>
      </dgm:t>
    </dgm:pt>
    <dgm:pt modelId="{5B83E392-40F9-4B9B-AD87-1E7CD28A3935}" type="pres">
      <dgm:prSet presAssocID="{FC70F7C4-3612-4A7E-906F-317A4541E4CF}" presName="node" presStyleLbl="node1" presStyleIdx="1" presStyleCnt="8">
        <dgm:presLayoutVars>
          <dgm:bulletEnabled val="1"/>
        </dgm:presLayoutVars>
      </dgm:prSet>
      <dgm:spPr/>
      <dgm:t>
        <a:bodyPr/>
        <a:lstStyle/>
        <a:p>
          <a:endParaRPr lang="tr-TR"/>
        </a:p>
      </dgm:t>
    </dgm:pt>
    <dgm:pt modelId="{AB40B5D1-6DA5-4C0A-A551-FC4C2728C278}" type="pres">
      <dgm:prSet presAssocID="{C17588D9-4673-45F3-9D15-931BFF8A36F1}" presName="parTrans" presStyleLbl="bgSibTrans2D1" presStyleIdx="2" presStyleCnt="8"/>
      <dgm:spPr/>
      <dgm:t>
        <a:bodyPr/>
        <a:lstStyle/>
        <a:p>
          <a:endParaRPr lang="tr-TR"/>
        </a:p>
      </dgm:t>
    </dgm:pt>
    <dgm:pt modelId="{B73534CF-55C9-4086-998D-7C6A2A196EF1}" type="pres">
      <dgm:prSet presAssocID="{0C7233E5-807E-41A5-872C-4AED8AC20A2E}" presName="node" presStyleLbl="node1" presStyleIdx="2" presStyleCnt="8">
        <dgm:presLayoutVars>
          <dgm:bulletEnabled val="1"/>
        </dgm:presLayoutVars>
      </dgm:prSet>
      <dgm:spPr/>
      <dgm:t>
        <a:bodyPr/>
        <a:lstStyle/>
        <a:p>
          <a:endParaRPr lang="tr-TR"/>
        </a:p>
      </dgm:t>
    </dgm:pt>
    <dgm:pt modelId="{B9A89F65-B4EA-4F80-AB24-CD6FCC3B8EFE}" type="pres">
      <dgm:prSet presAssocID="{BA472951-E6A6-4CCD-B630-1E1DE3924D89}" presName="parTrans" presStyleLbl="bgSibTrans2D1" presStyleIdx="3" presStyleCnt="8"/>
      <dgm:spPr/>
      <dgm:t>
        <a:bodyPr/>
        <a:lstStyle/>
        <a:p>
          <a:endParaRPr lang="tr-TR"/>
        </a:p>
      </dgm:t>
    </dgm:pt>
    <dgm:pt modelId="{243514D1-2808-421F-811A-F944021E5E52}" type="pres">
      <dgm:prSet presAssocID="{B5CEC680-E459-4AAB-824D-7418A27C5A1B}" presName="node" presStyleLbl="node1" presStyleIdx="3" presStyleCnt="8">
        <dgm:presLayoutVars>
          <dgm:bulletEnabled val="1"/>
        </dgm:presLayoutVars>
      </dgm:prSet>
      <dgm:spPr/>
      <dgm:t>
        <a:bodyPr/>
        <a:lstStyle/>
        <a:p>
          <a:endParaRPr lang="tr-TR"/>
        </a:p>
      </dgm:t>
    </dgm:pt>
    <dgm:pt modelId="{FCE7FF2E-4341-4910-8AD6-1E044F15D99F}" type="pres">
      <dgm:prSet presAssocID="{E55919ED-EDAE-47B1-8514-9D075928466C}" presName="parTrans" presStyleLbl="bgSibTrans2D1" presStyleIdx="4" presStyleCnt="8"/>
      <dgm:spPr/>
      <dgm:t>
        <a:bodyPr/>
        <a:lstStyle/>
        <a:p>
          <a:endParaRPr lang="tr-TR"/>
        </a:p>
      </dgm:t>
    </dgm:pt>
    <dgm:pt modelId="{C300EA7F-0E69-4B07-9578-999B79E64E2C}" type="pres">
      <dgm:prSet presAssocID="{74044294-9D84-4293-ABDC-B70D33675023}" presName="node" presStyleLbl="node1" presStyleIdx="4" presStyleCnt="8">
        <dgm:presLayoutVars>
          <dgm:bulletEnabled val="1"/>
        </dgm:presLayoutVars>
      </dgm:prSet>
      <dgm:spPr/>
      <dgm:t>
        <a:bodyPr/>
        <a:lstStyle/>
        <a:p>
          <a:endParaRPr lang="tr-TR"/>
        </a:p>
      </dgm:t>
    </dgm:pt>
    <dgm:pt modelId="{98ACBBDB-EF58-44E0-9ADC-B05E1EAA2B66}" type="pres">
      <dgm:prSet presAssocID="{9CFCE52B-26FB-41CC-A506-5BA8EBD991EA}" presName="parTrans" presStyleLbl="bgSibTrans2D1" presStyleIdx="5" presStyleCnt="8"/>
      <dgm:spPr/>
      <dgm:t>
        <a:bodyPr/>
        <a:lstStyle/>
        <a:p>
          <a:endParaRPr lang="tr-TR"/>
        </a:p>
      </dgm:t>
    </dgm:pt>
    <dgm:pt modelId="{5183FB3F-3C4D-43B8-B4AC-9FA6C88D83E7}" type="pres">
      <dgm:prSet presAssocID="{91E7EA08-4AB7-4577-887F-E0C3D81C6A35}" presName="node" presStyleLbl="node1" presStyleIdx="5" presStyleCnt="8">
        <dgm:presLayoutVars>
          <dgm:bulletEnabled val="1"/>
        </dgm:presLayoutVars>
      </dgm:prSet>
      <dgm:spPr/>
      <dgm:t>
        <a:bodyPr/>
        <a:lstStyle/>
        <a:p>
          <a:endParaRPr lang="tr-TR"/>
        </a:p>
      </dgm:t>
    </dgm:pt>
    <dgm:pt modelId="{3ECE2CF3-136C-4A49-BB98-277D73960F4F}" type="pres">
      <dgm:prSet presAssocID="{556409A2-D8C9-4728-AB29-DE177CD958DC}" presName="parTrans" presStyleLbl="bgSibTrans2D1" presStyleIdx="6" presStyleCnt="8"/>
      <dgm:spPr/>
      <dgm:t>
        <a:bodyPr/>
        <a:lstStyle/>
        <a:p>
          <a:endParaRPr lang="tr-TR"/>
        </a:p>
      </dgm:t>
    </dgm:pt>
    <dgm:pt modelId="{4F7777D2-B16B-48B7-B8E2-DC97169ED46B}" type="pres">
      <dgm:prSet presAssocID="{C587AE37-1D08-4E4E-A9DA-881308AADB31}" presName="node" presStyleLbl="node1" presStyleIdx="6" presStyleCnt="8">
        <dgm:presLayoutVars>
          <dgm:bulletEnabled val="1"/>
        </dgm:presLayoutVars>
      </dgm:prSet>
      <dgm:spPr/>
      <dgm:t>
        <a:bodyPr/>
        <a:lstStyle/>
        <a:p>
          <a:endParaRPr lang="tr-TR"/>
        </a:p>
      </dgm:t>
    </dgm:pt>
    <dgm:pt modelId="{2BC8D45C-0625-4F62-8A45-A13B773F414E}" type="pres">
      <dgm:prSet presAssocID="{81E91E23-3094-46BB-BD75-75BEA95DB1D3}" presName="parTrans" presStyleLbl="bgSibTrans2D1" presStyleIdx="7" presStyleCnt="8"/>
      <dgm:spPr/>
      <dgm:t>
        <a:bodyPr/>
        <a:lstStyle/>
        <a:p>
          <a:endParaRPr lang="tr-TR"/>
        </a:p>
      </dgm:t>
    </dgm:pt>
    <dgm:pt modelId="{8ECACDF2-D8A9-4AB2-90DF-2A89490EF354}" type="pres">
      <dgm:prSet presAssocID="{A69EC232-74C2-4A90-8B37-4AE954363ABF}" presName="node" presStyleLbl="node1" presStyleIdx="7" presStyleCnt="8">
        <dgm:presLayoutVars>
          <dgm:bulletEnabled val="1"/>
        </dgm:presLayoutVars>
      </dgm:prSet>
      <dgm:spPr/>
      <dgm:t>
        <a:bodyPr/>
        <a:lstStyle/>
        <a:p>
          <a:endParaRPr lang="tr-TR"/>
        </a:p>
      </dgm:t>
    </dgm:pt>
  </dgm:ptLst>
  <dgm:cxnLst>
    <dgm:cxn modelId="{4B470034-191C-403D-9A01-473B759274F8}" type="presOf" srcId="{B5CEC680-E459-4AAB-824D-7418A27C5A1B}" destId="{243514D1-2808-421F-811A-F944021E5E52}" srcOrd="0" destOrd="0" presId="urn:microsoft.com/office/officeart/2005/8/layout/radial4"/>
    <dgm:cxn modelId="{48EC47E8-351F-40BC-81A9-F6CD32A824E0}" type="presOf" srcId="{A1EEDCEB-4AC3-4F52-B731-5C21A7BBA58C}" destId="{5AC619E2-4D56-42AE-B429-F43812369E01}" srcOrd="0" destOrd="0" presId="urn:microsoft.com/office/officeart/2005/8/layout/radial4"/>
    <dgm:cxn modelId="{F8000492-590E-4527-B928-F4492CF55C58}" type="presOf" srcId="{81E91E23-3094-46BB-BD75-75BEA95DB1D3}" destId="{2BC8D45C-0625-4F62-8A45-A13B773F414E}" srcOrd="0" destOrd="0" presId="urn:microsoft.com/office/officeart/2005/8/layout/radial4"/>
    <dgm:cxn modelId="{E3B9DD00-95CD-4BEE-B3E8-DF375F989DBE}" type="presOf" srcId="{9CFCE52B-26FB-41CC-A506-5BA8EBD991EA}" destId="{98ACBBDB-EF58-44E0-9ADC-B05E1EAA2B66}" srcOrd="0" destOrd="0" presId="urn:microsoft.com/office/officeart/2005/8/layout/radial4"/>
    <dgm:cxn modelId="{62903309-DF0A-4000-8355-921A694AA35B}" srcId="{30417C5C-E2A3-4583-87A8-EB92A883B6AD}" destId="{B5CEC680-E459-4AAB-824D-7418A27C5A1B}" srcOrd="3" destOrd="0" parTransId="{BA472951-E6A6-4CCD-B630-1E1DE3924D89}" sibTransId="{A235DA1E-EE1F-4232-82A7-7C0B7D2BD762}"/>
    <dgm:cxn modelId="{A5EB3989-64FF-4BCE-974D-4971924D921A}" type="presOf" srcId="{556409A2-D8C9-4728-AB29-DE177CD958DC}" destId="{3ECE2CF3-136C-4A49-BB98-277D73960F4F}" srcOrd="0" destOrd="0" presId="urn:microsoft.com/office/officeart/2005/8/layout/radial4"/>
    <dgm:cxn modelId="{88631010-3602-486C-AC77-93B8E6C429B6}" type="presOf" srcId="{E55919ED-EDAE-47B1-8514-9D075928466C}" destId="{FCE7FF2E-4341-4910-8AD6-1E044F15D99F}" srcOrd="0" destOrd="0" presId="urn:microsoft.com/office/officeart/2005/8/layout/radial4"/>
    <dgm:cxn modelId="{CE58B836-3BA8-4134-83D3-A424E915CBD7}" type="presOf" srcId="{A69EC232-74C2-4A90-8B37-4AE954363ABF}" destId="{8ECACDF2-D8A9-4AB2-90DF-2A89490EF354}" srcOrd="0" destOrd="0" presId="urn:microsoft.com/office/officeart/2005/8/layout/radial4"/>
    <dgm:cxn modelId="{01839D37-0B62-481E-97A2-868AAB147BBB}" type="presOf" srcId="{74044294-9D84-4293-ABDC-B70D33675023}" destId="{C300EA7F-0E69-4B07-9578-999B79E64E2C}" srcOrd="0" destOrd="0" presId="urn:microsoft.com/office/officeart/2005/8/layout/radial4"/>
    <dgm:cxn modelId="{DE6E68A2-9996-4EC7-B0C9-FEA756E5E384}" srcId="{A5A2748C-E22C-437D-B143-415C703D282B}" destId="{30417C5C-E2A3-4583-87A8-EB92A883B6AD}" srcOrd="0" destOrd="0" parTransId="{B22F8CD4-77FE-4633-B573-3E163C47E834}" sibTransId="{185AFB55-BC14-4152-88F3-4A7F772E07DF}"/>
    <dgm:cxn modelId="{924FDF32-F78A-4867-86D4-0875887CECE7}" srcId="{30417C5C-E2A3-4583-87A8-EB92A883B6AD}" destId="{74044294-9D84-4293-ABDC-B70D33675023}" srcOrd="4" destOrd="0" parTransId="{E55919ED-EDAE-47B1-8514-9D075928466C}" sibTransId="{AA705BB9-0C57-4F77-A71E-706E894DD8B2}"/>
    <dgm:cxn modelId="{B4C4DA95-D4AA-43CD-8A9E-969DE010537D}" type="presOf" srcId="{3B19A3DC-25E8-4EAE-A649-C56438F1C0F4}" destId="{2FDF8D4B-90BE-42EE-B7B2-B4FAE20F2C41}" srcOrd="0" destOrd="0" presId="urn:microsoft.com/office/officeart/2005/8/layout/radial4"/>
    <dgm:cxn modelId="{5F43825C-AD45-49FC-8191-A83FB3FB5D0D}" srcId="{30417C5C-E2A3-4583-87A8-EB92A883B6AD}" destId="{C587AE37-1D08-4E4E-A9DA-881308AADB31}" srcOrd="6" destOrd="0" parTransId="{556409A2-D8C9-4728-AB29-DE177CD958DC}" sibTransId="{61FFF883-3609-468B-BD3A-D86EC3AD7A5B}"/>
    <dgm:cxn modelId="{3D4002C3-12DE-4AD2-9608-B971FD3834A2}" type="presOf" srcId="{B14B18D8-3735-4A4C-80CA-E3386913BE0D}" destId="{5B31D17D-0D9E-44DC-BE9F-5D7A30B2D16D}" srcOrd="0" destOrd="0" presId="urn:microsoft.com/office/officeart/2005/8/layout/radial4"/>
    <dgm:cxn modelId="{050EB939-0D62-4E05-849A-1FB4B87B1EC1}" type="presOf" srcId="{30417C5C-E2A3-4583-87A8-EB92A883B6AD}" destId="{3E27BAD1-2EBF-4E2C-9327-CDDB764BF913}" srcOrd="0" destOrd="0" presId="urn:microsoft.com/office/officeart/2005/8/layout/radial4"/>
    <dgm:cxn modelId="{4DBEDAFF-D7D4-41FE-A8FD-CA8DC6C270F9}" srcId="{30417C5C-E2A3-4583-87A8-EB92A883B6AD}" destId="{91E7EA08-4AB7-4577-887F-E0C3D81C6A35}" srcOrd="5" destOrd="0" parTransId="{9CFCE52B-26FB-41CC-A506-5BA8EBD991EA}" sibTransId="{5081EC27-72CF-4DEE-BEF9-4C3AC4BFBF0E}"/>
    <dgm:cxn modelId="{6C65DA4B-CD95-4310-87C1-7594CD0D2793}" srcId="{30417C5C-E2A3-4583-87A8-EB92A883B6AD}" destId="{A69EC232-74C2-4A90-8B37-4AE954363ABF}" srcOrd="7" destOrd="0" parTransId="{81E91E23-3094-46BB-BD75-75BEA95DB1D3}" sibTransId="{A3641D9A-9E23-4D99-B791-E3D7E460A241}"/>
    <dgm:cxn modelId="{3AE43140-E0A2-4242-ABDA-FA0BC1C4373D}" srcId="{30417C5C-E2A3-4583-87A8-EB92A883B6AD}" destId="{FC70F7C4-3612-4A7E-906F-317A4541E4CF}" srcOrd="1" destOrd="0" parTransId="{3B19A3DC-25E8-4EAE-A649-C56438F1C0F4}" sibTransId="{1C52B7F2-FEDB-4AE9-8214-EBB99A0974C3}"/>
    <dgm:cxn modelId="{6C8CFCC9-6CAE-4F53-A94F-F21E703DA91A}" type="presOf" srcId="{C587AE37-1D08-4E4E-A9DA-881308AADB31}" destId="{4F7777D2-B16B-48B7-B8E2-DC97169ED46B}" srcOrd="0" destOrd="0" presId="urn:microsoft.com/office/officeart/2005/8/layout/radial4"/>
    <dgm:cxn modelId="{D82E9DE1-E236-436B-B13B-19976F787C7C}" type="presOf" srcId="{91E7EA08-4AB7-4577-887F-E0C3D81C6A35}" destId="{5183FB3F-3C4D-43B8-B4AC-9FA6C88D83E7}" srcOrd="0" destOrd="0" presId="urn:microsoft.com/office/officeart/2005/8/layout/radial4"/>
    <dgm:cxn modelId="{D80F5595-0C1F-4395-976D-497C9C76999B}" type="presOf" srcId="{A5A2748C-E22C-437D-B143-415C703D282B}" destId="{6E2F868D-89C4-4C8C-B063-05041F258A37}" srcOrd="0" destOrd="0" presId="urn:microsoft.com/office/officeart/2005/8/layout/radial4"/>
    <dgm:cxn modelId="{A8268676-BF4A-40A8-ADAC-076C2C053BF3}" type="presOf" srcId="{FC70F7C4-3612-4A7E-906F-317A4541E4CF}" destId="{5B83E392-40F9-4B9B-AD87-1E7CD28A3935}" srcOrd="0" destOrd="0" presId="urn:microsoft.com/office/officeart/2005/8/layout/radial4"/>
    <dgm:cxn modelId="{8D049E75-4561-470D-8FA9-DC34D160764E}" srcId="{30417C5C-E2A3-4583-87A8-EB92A883B6AD}" destId="{A1EEDCEB-4AC3-4F52-B731-5C21A7BBA58C}" srcOrd="0" destOrd="0" parTransId="{B14B18D8-3735-4A4C-80CA-E3386913BE0D}" sibTransId="{5F5C6175-F90B-4EED-967D-C22CF7E4DE51}"/>
    <dgm:cxn modelId="{432120E6-6AAC-41A8-B8AF-1E47DA8EA1DE}" type="presOf" srcId="{C17588D9-4673-45F3-9D15-931BFF8A36F1}" destId="{AB40B5D1-6DA5-4C0A-A551-FC4C2728C278}" srcOrd="0" destOrd="0" presId="urn:microsoft.com/office/officeart/2005/8/layout/radial4"/>
    <dgm:cxn modelId="{9B36AD52-10B2-4D72-9172-646A62B32ED6}" type="presOf" srcId="{0C7233E5-807E-41A5-872C-4AED8AC20A2E}" destId="{B73534CF-55C9-4086-998D-7C6A2A196EF1}" srcOrd="0" destOrd="0" presId="urn:microsoft.com/office/officeart/2005/8/layout/radial4"/>
    <dgm:cxn modelId="{05BE3A76-8BEB-4BBC-9FA7-8385AD7949B7}" type="presOf" srcId="{BA472951-E6A6-4CCD-B630-1E1DE3924D89}" destId="{B9A89F65-B4EA-4F80-AB24-CD6FCC3B8EFE}" srcOrd="0" destOrd="0" presId="urn:microsoft.com/office/officeart/2005/8/layout/radial4"/>
    <dgm:cxn modelId="{41D3F716-D80B-420D-AF8E-EA0987317729}" srcId="{30417C5C-E2A3-4583-87A8-EB92A883B6AD}" destId="{0C7233E5-807E-41A5-872C-4AED8AC20A2E}" srcOrd="2" destOrd="0" parTransId="{C17588D9-4673-45F3-9D15-931BFF8A36F1}" sibTransId="{9B8C7AFE-A92D-4F93-94E1-1A366ECD5784}"/>
    <dgm:cxn modelId="{B57E6A2D-4242-493C-AF81-CA297FA69BFD}" type="presParOf" srcId="{6E2F868D-89C4-4C8C-B063-05041F258A37}" destId="{3E27BAD1-2EBF-4E2C-9327-CDDB764BF913}" srcOrd="0" destOrd="0" presId="urn:microsoft.com/office/officeart/2005/8/layout/radial4"/>
    <dgm:cxn modelId="{959A8A8F-C454-4A3B-9A04-F373A7636787}" type="presParOf" srcId="{6E2F868D-89C4-4C8C-B063-05041F258A37}" destId="{5B31D17D-0D9E-44DC-BE9F-5D7A30B2D16D}" srcOrd="1" destOrd="0" presId="urn:microsoft.com/office/officeart/2005/8/layout/radial4"/>
    <dgm:cxn modelId="{99F457C8-9663-4192-A459-81B5008F14B5}" type="presParOf" srcId="{6E2F868D-89C4-4C8C-B063-05041F258A37}" destId="{5AC619E2-4D56-42AE-B429-F43812369E01}" srcOrd="2" destOrd="0" presId="urn:microsoft.com/office/officeart/2005/8/layout/radial4"/>
    <dgm:cxn modelId="{C03B2DF5-4C2B-4F79-B728-1FA0240BBA90}" type="presParOf" srcId="{6E2F868D-89C4-4C8C-B063-05041F258A37}" destId="{2FDF8D4B-90BE-42EE-B7B2-B4FAE20F2C41}" srcOrd="3" destOrd="0" presId="urn:microsoft.com/office/officeart/2005/8/layout/radial4"/>
    <dgm:cxn modelId="{0DF746C4-F299-42F7-AC7B-E76DE8EEA3DB}" type="presParOf" srcId="{6E2F868D-89C4-4C8C-B063-05041F258A37}" destId="{5B83E392-40F9-4B9B-AD87-1E7CD28A3935}" srcOrd="4" destOrd="0" presId="urn:microsoft.com/office/officeart/2005/8/layout/radial4"/>
    <dgm:cxn modelId="{113FC7CD-E368-4E43-8109-DF1A84A593A2}" type="presParOf" srcId="{6E2F868D-89C4-4C8C-B063-05041F258A37}" destId="{AB40B5D1-6DA5-4C0A-A551-FC4C2728C278}" srcOrd="5" destOrd="0" presId="urn:microsoft.com/office/officeart/2005/8/layout/radial4"/>
    <dgm:cxn modelId="{44F7BD44-C78E-41B3-BD6C-31603C13CA57}" type="presParOf" srcId="{6E2F868D-89C4-4C8C-B063-05041F258A37}" destId="{B73534CF-55C9-4086-998D-7C6A2A196EF1}" srcOrd="6" destOrd="0" presId="urn:microsoft.com/office/officeart/2005/8/layout/radial4"/>
    <dgm:cxn modelId="{AC85B9A7-328E-461B-944F-4331509952AF}" type="presParOf" srcId="{6E2F868D-89C4-4C8C-B063-05041F258A37}" destId="{B9A89F65-B4EA-4F80-AB24-CD6FCC3B8EFE}" srcOrd="7" destOrd="0" presId="urn:microsoft.com/office/officeart/2005/8/layout/radial4"/>
    <dgm:cxn modelId="{674773D6-BBFA-4102-84F1-069A7F84A7DE}" type="presParOf" srcId="{6E2F868D-89C4-4C8C-B063-05041F258A37}" destId="{243514D1-2808-421F-811A-F944021E5E52}" srcOrd="8" destOrd="0" presId="urn:microsoft.com/office/officeart/2005/8/layout/radial4"/>
    <dgm:cxn modelId="{1E0594F1-ADDB-4C96-A297-31A1B2695336}" type="presParOf" srcId="{6E2F868D-89C4-4C8C-B063-05041F258A37}" destId="{FCE7FF2E-4341-4910-8AD6-1E044F15D99F}" srcOrd="9" destOrd="0" presId="urn:microsoft.com/office/officeart/2005/8/layout/radial4"/>
    <dgm:cxn modelId="{6BED3EFE-4A33-4789-8EC0-18D189684F31}" type="presParOf" srcId="{6E2F868D-89C4-4C8C-B063-05041F258A37}" destId="{C300EA7F-0E69-4B07-9578-999B79E64E2C}" srcOrd="10" destOrd="0" presId="urn:microsoft.com/office/officeart/2005/8/layout/radial4"/>
    <dgm:cxn modelId="{B8B6E119-C520-48DF-A9C0-C5CEA80B5448}" type="presParOf" srcId="{6E2F868D-89C4-4C8C-B063-05041F258A37}" destId="{98ACBBDB-EF58-44E0-9ADC-B05E1EAA2B66}" srcOrd="11" destOrd="0" presId="urn:microsoft.com/office/officeart/2005/8/layout/radial4"/>
    <dgm:cxn modelId="{C0FC1791-1315-44CE-A359-DC677DF264EA}" type="presParOf" srcId="{6E2F868D-89C4-4C8C-B063-05041F258A37}" destId="{5183FB3F-3C4D-43B8-B4AC-9FA6C88D83E7}" srcOrd="12" destOrd="0" presId="urn:microsoft.com/office/officeart/2005/8/layout/radial4"/>
    <dgm:cxn modelId="{6B684CE1-F1FE-45DA-9A6C-834CFBCAB875}" type="presParOf" srcId="{6E2F868D-89C4-4C8C-B063-05041F258A37}" destId="{3ECE2CF3-136C-4A49-BB98-277D73960F4F}" srcOrd="13" destOrd="0" presId="urn:microsoft.com/office/officeart/2005/8/layout/radial4"/>
    <dgm:cxn modelId="{1FCF3808-2B5D-429C-BCB9-5E832170F13D}" type="presParOf" srcId="{6E2F868D-89C4-4C8C-B063-05041F258A37}" destId="{4F7777D2-B16B-48B7-B8E2-DC97169ED46B}" srcOrd="14" destOrd="0" presId="urn:microsoft.com/office/officeart/2005/8/layout/radial4"/>
    <dgm:cxn modelId="{C68597A8-7B00-4BC8-91EA-C32F11F5C3F6}" type="presParOf" srcId="{6E2F868D-89C4-4C8C-B063-05041F258A37}" destId="{2BC8D45C-0625-4F62-8A45-A13B773F414E}" srcOrd="15" destOrd="0" presId="urn:microsoft.com/office/officeart/2005/8/layout/radial4"/>
    <dgm:cxn modelId="{73F6997C-2DE8-4A30-8193-4ADA9FE0D5E8}" type="presParOf" srcId="{6E2F868D-89C4-4C8C-B063-05041F258A37}" destId="{8ECACDF2-D8A9-4AB2-90DF-2A89490EF354}" srcOrd="1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A993CED-3DC5-4FC1-A71E-1FF8781B4F08}" type="doc">
      <dgm:prSet loTypeId="urn:microsoft.com/office/officeart/2005/8/layout/vList5" loCatId="list" qsTypeId="urn:microsoft.com/office/officeart/2005/8/quickstyle/3d1" qsCatId="3D" csTypeId="urn:microsoft.com/office/officeart/2005/8/colors/colorful2" csCatId="colorful" phldr="1"/>
      <dgm:spPr/>
      <dgm:t>
        <a:bodyPr/>
        <a:lstStyle/>
        <a:p>
          <a:endParaRPr lang="tr-TR"/>
        </a:p>
      </dgm:t>
    </dgm:pt>
    <dgm:pt modelId="{16EBFD65-7AD8-4AAE-BC38-06C580534C3D}">
      <dgm:prSet/>
      <dgm:spPr/>
      <dgm:t>
        <a:bodyPr/>
        <a:lstStyle/>
        <a:p>
          <a:r>
            <a:rPr lang="tr-TR"/>
            <a:t>Kültürel Süreç</a:t>
          </a:r>
        </a:p>
      </dgm:t>
    </dgm:pt>
    <dgm:pt modelId="{8D3A5474-84AD-4D87-BF9B-B429ED9E9FCA}" type="parTrans" cxnId="{94D1B361-34D5-4CAC-80E2-4C022A12C157}">
      <dgm:prSet/>
      <dgm:spPr/>
      <dgm:t>
        <a:bodyPr/>
        <a:lstStyle/>
        <a:p>
          <a:endParaRPr lang="tr-TR">
            <a:solidFill>
              <a:schemeClr val="tx2"/>
            </a:solidFill>
          </a:endParaRPr>
        </a:p>
      </dgm:t>
    </dgm:pt>
    <dgm:pt modelId="{C7957522-E67C-48CE-AB56-BAD9603D1FA6}" type="sibTrans" cxnId="{94D1B361-34D5-4CAC-80E2-4C022A12C157}">
      <dgm:prSet/>
      <dgm:spPr/>
      <dgm:t>
        <a:bodyPr/>
        <a:lstStyle/>
        <a:p>
          <a:endParaRPr lang="tr-TR">
            <a:solidFill>
              <a:schemeClr val="tx2"/>
            </a:solidFill>
          </a:endParaRPr>
        </a:p>
      </dgm:t>
    </dgm:pt>
    <dgm:pt modelId="{AA0F3E5F-EC7D-45C9-9811-ADF92EC5BAF1}">
      <dgm:prSet/>
      <dgm:spPr/>
      <dgm:t>
        <a:bodyPr/>
        <a:lstStyle/>
        <a:p>
          <a:r>
            <a:rPr lang="tr-TR"/>
            <a:t>Kültürlenme (Enculturation)</a:t>
          </a:r>
          <a:endParaRPr lang="tr-TR" dirty="0"/>
        </a:p>
      </dgm:t>
    </dgm:pt>
    <dgm:pt modelId="{86D155E7-6663-4592-8ED3-E1034E5C895D}" type="parTrans" cxnId="{EC4800B2-C8E7-4EF4-A849-A334523A660C}">
      <dgm:prSet/>
      <dgm:spPr/>
      <dgm:t>
        <a:bodyPr/>
        <a:lstStyle/>
        <a:p>
          <a:endParaRPr lang="tr-TR">
            <a:solidFill>
              <a:schemeClr val="tx2"/>
            </a:solidFill>
          </a:endParaRPr>
        </a:p>
      </dgm:t>
    </dgm:pt>
    <dgm:pt modelId="{F8512C0E-C053-43D2-9118-6217D40F4687}" type="sibTrans" cxnId="{EC4800B2-C8E7-4EF4-A849-A334523A660C}">
      <dgm:prSet/>
      <dgm:spPr/>
      <dgm:t>
        <a:bodyPr/>
        <a:lstStyle/>
        <a:p>
          <a:endParaRPr lang="tr-TR">
            <a:solidFill>
              <a:schemeClr val="tx2"/>
            </a:solidFill>
          </a:endParaRPr>
        </a:p>
      </dgm:t>
    </dgm:pt>
    <dgm:pt modelId="{42E10F78-4439-49CC-9CF1-3A5C5D5BBC3A}">
      <dgm:prSet/>
      <dgm:spPr/>
      <dgm:t>
        <a:bodyPr/>
        <a:lstStyle/>
        <a:p>
          <a:r>
            <a:rPr lang="tr-TR"/>
            <a:t>Kültürel Yayılma (Diffusion)</a:t>
          </a:r>
          <a:endParaRPr lang="tr-TR" dirty="0"/>
        </a:p>
      </dgm:t>
    </dgm:pt>
    <dgm:pt modelId="{A4CC97AF-D409-44BB-8C3D-13B7C06C2BF5}" type="parTrans" cxnId="{9604641F-33D9-42BE-90AC-77692CB8E881}">
      <dgm:prSet/>
      <dgm:spPr/>
      <dgm:t>
        <a:bodyPr/>
        <a:lstStyle/>
        <a:p>
          <a:endParaRPr lang="tr-TR">
            <a:solidFill>
              <a:schemeClr val="tx2"/>
            </a:solidFill>
          </a:endParaRPr>
        </a:p>
      </dgm:t>
    </dgm:pt>
    <dgm:pt modelId="{5C2A3CDE-44E1-4D95-A369-A15962029A42}" type="sibTrans" cxnId="{9604641F-33D9-42BE-90AC-77692CB8E881}">
      <dgm:prSet/>
      <dgm:spPr/>
      <dgm:t>
        <a:bodyPr/>
        <a:lstStyle/>
        <a:p>
          <a:endParaRPr lang="tr-TR">
            <a:solidFill>
              <a:schemeClr val="tx2"/>
            </a:solidFill>
          </a:endParaRPr>
        </a:p>
      </dgm:t>
    </dgm:pt>
    <dgm:pt modelId="{A6959D3B-31EF-45FE-810B-96ED92056759}">
      <dgm:prSet/>
      <dgm:spPr/>
      <dgm:t>
        <a:bodyPr/>
        <a:lstStyle/>
        <a:p>
          <a:r>
            <a:rPr lang="tr-TR"/>
            <a:t>Kültürleşme (Acculturation)</a:t>
          </a:r>
          <a:endParaRPr lang="tr-TR" dirty="0"/>
        </a:p>
      </dgm:t>
    </dgm:pt>
    <dgm:pt modelId="{2A0F03BA-FA10-42C8-83D8-F259039BAEFB}" type="parTrans" cxnId="{71DDB3DE-AE2E-4DB3-A1B7-44A8B38F463C}">
      <dgm:prSet/>
      <dgm:spPr/>
      <dgm:t>
        <a:bodyPr/>
        <a:lstStyle/>
        <a:p>
          <a:endParaRPr lang="tr-TR">
            <a:solidFill>
              <a:schemeClr val="tx2"/>
            </a:solidFill>
          </a:endParaRPr>
        </a:p>
      </dgm:t>
    </dgm:pt>
    <dgm:pt modelId="{1030DB3C-7021-451B-ACC4-712D8AD8A944}" type="sibTrans" cxnId="{71DDB3DE-AE2E-4DB3-A1B7-44A8B38F463C}">
      <dgm:prSet/>
      <dgm:spPr/>
      <dgm:t>
        <a:bodyPr/>
        <a:lstStyle/>
        <a:p>
          <a:endParaRPr lang="tr-TR">
            <a:solidFill>
              <a:schemeClr val="tx2"/>
            </a:solidFill>
          </a:endParaRPr>
        </a:p>
      </dgm:t>
    </dgm:pt>
    <dgm:pt modelId="{A6EB5263-742A-4662-93A6-2591E7041E62}">
      <dgm:prSet/>
      <dgm:spPr/>
      <dgm:t>
        <a:bodyPr/>
        <a:lstStyle/>
        <a:p>
          <a:r>
            <a:rPr lang="tr-TR"/>
            <a:t>Kültürlenme (Culturation)</a:t>
          </a:r>
          <a:endParaRPr lang="tr-TR" dirty="0"/>
        </a:p>
      </dgm:t>
    </dgm:pt>
    <dgm:pt modelId="{2F301E8F-E9CC-4607-96B8-79B5A387EBB3}" type="parTrans" cxnId="{568B18F9-20A0-4198-ACAC-41C1F4EC08AE}">
      <dgm:prSet/>
      <dgm:spPr/>
      <dgm:t>
        <a:bodyPr/>
        <a:lstStyle/>
        <a:p>
          <a:endParaRPr lang="tr-TR">
            <a:solidFill>
              <a:schemeClr val="tx2"/>
            </a:solidFill>
          </a:endParaRPr>
        </a:p>
      </dgm:t>
    </dgm:pt>
    <dgm:pt modelId="{4D1BEF46-9CCF-4454-8A97-4984B198088E}" type="sibTrans" cxnId="{568B18F9-20A0-4198-ACAC-41C1F4EC08AE}">
      <dgm:prSet/>
      <dgm:spPr/>
      <dgm:t>
        <a:bodyPr/>
        <a:lstStyle/>
        <a:p>
          <a:endParaRPr lang="tr-TR">
            <a:solidFill>
              <a:schemeClr val="tx2"/>
            </a:solidFill>
          </a:endParaRPr>
        </a:p>
      </dgm:t>
    </dgm:pt>
    <dgm:pt modelId="{E44CE229-7494-4444-A1A7-C9700B00B4DB}">
      <dgm:prSet/>
      <dgm:spPr/>
      <dgm:t>
        <a:bodyPr/>
        <a:lstStyle/>
        <a:p>
          <a:r>
            <a:rPr lang="tr-TR" dirty="0"/>
            <a:t>Kültür Şoku (</a:t>
          </a:r>
          <a:r>
            <a:rPr lang="tr-TR" dirty="0" err="1"/>
            <a:t>Culture</a:t>
          </a:r>
          <a:r>
            <a:rPr lang="tr-TR" dirty="0"/>
            <a:t> </a:t>
          </a:r>
          <a:r>
            <a:rPr lang="tr-TR" dirty="0" err="1"/>
            <a:t>Shock</a:t>
          </a:r>
          <a:r>
            <a:rPr lang="tr-TR" dirty="0"/>
            <a:t>)</a:t>
          </a:r>
        </a:p>
      </dgm:t>
    </dgm:pt>
    <dgm:pt modelId="{91AFEE7F-76C1-4BCF-ADAB-0F71214413EA}" type="parTrans" cxnId="{546BB858-05AF-468A-99AA-16ABB8864E5E}">
      <dgm:prSet/>
      <dgm:spPr/>
      <dgm:t>
        <a:bodyPr/>
        <a:lstStyle/>
        <a:p>
          <a:endParaRPr lang="tr-TR">
            <a:solidFill>
              <a:schemeClr val="tx2"/>
            </a:solidFill>
          </a:endParaRPr>
        </a:p>
      </dgm:t>
    </dgm:pt>
    <dgm:pt modelId="{FE71E0A2-6A66-42A0-B915-FC471BD2CB4A}" type="sibTrans" cxnId="{546BB858-05AF-468A-99AA-16ABB8864E5E}">
      <dgm:prSet/>
      <dgm:spPr/>
      <dgm:t>
        <a:bodyPr/>
        <a:lstStyle/>
        <a:p>
          <a:endParaRPr lang="tr-TR">
            <a:solidFill>
              <a:schemeClr val="tx2"/>
            </a:solidFill>
          </a:endParaRPr>
        </a:p>
      </dgm:t>
    </dgm:pt>
    <dgm:pt modelId="{130B28C6-43A3-4C6C-BFBE-68F16D58088E}">
      <dgm:prSet/>
      <dgm:spPr/>
      <dgm:t>
        <a:bodyPr/>
        <a:lstStyle/>
        <a:p>
          <a:r>
            <a:rPr lang="tr-TR" dirty="0"/>
            <a:t>Zorla-kültürlenme (Trans-</a:t>
          </a:r>
          <a:r>
            <a:rPr lang="tr-TR" dirty="0" err="1"/>
            <a:t>culturation</a:t>
          </a:r>
          <a:r>
            <a:rPr lang="tr-TR" dirty="0"/>
            <a:t>)</a:t>
          </a:r>
        </a:p>
      </dgm:t>
    </dgm:pt>
    <dgm:pt modelId="{AAB8C1E5-F55C-4BBA-84CC-613F33D8F3FF}" type="parTrans" cxnId="{2023A14C-EC62-40D4-818E-35941080F5C4}">
      <dgm:prSet/>
      <dgm:spPr/>
      <dgm:t>
        <a:bodyPr/>
        <a:lstStyle/>
        <a:p>
          <a:endParaRPr lang="tr-TR">
            <a:solidFill>
              <a:schemeClr val="tx2"/>
            </a:solidFill>
          </a:endParaRPr>
        </a:p>
      </dgm:t>
    </dgm:pt>
    <dgm:pt modelId="{29FD8E98-49B6-4F67-83D4-A5243CDB8A35}" type="sibTrans" cxnId="{2023A14C-EC62-40D4-818E-35941080F5C4}">
      <dgm:prSet/>
      <dgm:spPr/>
      <dgm:t>
        <a:bodyPr/>
        <a:lstStyle/>
        <a:p>
          <a:endParaRPr lang="tr-TR">
            <a:solidFill>
              <a:schemeClr val="tx2"/>
            </a:solidFill>
          </a:endParaRPr>
        </a:p>
      </dgm:t>
    </dgm:pt>
    <dgm:pt modelId="{4946E83B-8C8A-43CD-9CB3-BF0956D9A1F2}">
      <dgm:prSet/>
      <dgm:spPr/>
      <dgm:t>
        <a:bodyPr/>
        <a:lstStyle/>
        <a:p>
          <a:r>
            <a:rPr lang="tr-TR" dirty="0"/>
            <a:t>Kültüre Özümseme (</a:t>
          </a:r>
          <a:r>
            <a:rPr lang="tr-TR" dirty="0" err="1"/>
            <a:t>Assimiation</a:t>
          </a:r>
          <a:r>
            <a:rPr lang="tr-TR" dirty="0"/>
            <a:t>)</a:t>
          </a:r>
        </a:p>
      </dgm:t>
    </dgm:pt>
    <dgm:pt modelId="{2378A317-CA43-4DBB-B8A7-A1D5EA284200}" type="parTrans" cxnId="{79EB803F-4C2C-4E6B-B3D5-DBB69DA5918C}">
      <dgm:prSet/>
      <dgm:spPr/>
      <dgm:t>
        <a:bodyPr/>
        <a:lstStyle/>
        <a:p>
          <a:endParaRPr lang="tr-TR">
            <a:solidFill>
              <a:schemeClr val="tx2"/>
            </a:solidFill>
          </a:endParaRPr>
        </a:p>
      </dgm:t>
    </dgm:pt>
    <dgm:pt modelId="{A1BD70DC-5720-4D01-AB5E-B269CF09B359}" type="sibTrans" cxnId="{79EB803F-4C2C-4E6B-B3D5-DBB69DA5918C}">
      <dgm:prSet/>
      <dgm:spPr/>
      <dgm:t>
        <a:bodyPr/>
        <a:lstStyle/>
        <a:p>
          <a:endParaRPr lang="tr-TR">
            <a:solidFill>
              <a:schemeClr val="tx2"/>
            </a:solidFill>
          </a:endParaRPr>
        </a:p>
      </dgm:t>
    </dgm:pt>
    <dgm:pt modelId="{A587E230-E0BB-4F77-AFDD-1D7CF3D14502}">
      <dgm:prSet/>
      <dgm:spPr/>
      <dgm:t>
        <a:bodyPr/>
        <a:lstStyle/>
        <a:p>
          <a:r>
            <a:rPr lang="tr-TR" dirty="0"/>
            <a:t>Kültürel Değişme ( </a:t>
          </a:r>
          <a:r>
            <a:rPr lang="tr-TR" dirty="0" err="1"/>
            <a:t>Culture</a:t>
          </a:r>
          <a:r>
            <a:rPr lang="tr-TR" dirty="0"/>
            <a:t> </a:t>
          </a:r>
          <a:r>
            <a:rPr lang="tr-TR" dirty="0" err="1"/>
            <a:t>Change</a:t>
          </a:r>
          <a:r>
            <a:rPr lang="tr-TR" dirty="0"/>
            <a:t>)</a:t>
          </a:r>
        </a:p>
      </dgm:t>
    </dgm:pt>
    <dgm:pt modelId="{5FA42B94-2986-4039-8379-527CB57AB095}" type="parTrans" cxnId="{3E0A378B-D79B-48C8-B3AD-72E16F575B6D}">
      <dgm:prSet/>
      <dgm:spPr/>
      <dgm:t>
        <a:bodyPr/>
        <a:lstStyle/>
        <a:p>
          <a:endParaRPr lang="tr-TR">
            <a:solidFill>
              <a:schemeClr val="tx2"/>
            </a:solidFill>
          </a:endParaRPr>
        </a:p>
      </dgm:t>
    </dgm:pt>
    <dgm:pt modelId="{772EC027-4F8C-48F8-97FE-160965105E30}" type="sibTrans" cxnId="{3E0A378B-D79B-48C8-B3AD-72E16F575B6D}">
      <dgm:prSet/>
      <dgm:spPr/>
      <dgm:t>
        <a:bodyPr/>
        <a:lstStyle/>
        <a:p>
          <a:endParaRPr lang="tr-TR">
            <a:solidFill>
              <a:schemeClr val="tx2"/>
            </a:solidFill>
          </a:endParaRPr>
        </a:p>
      </dgm:t>
    </dgm:pt>
    <dgm:pt modelId="{08304390-59D6-497B-81DF-8AF1CE026BD4}" type="pres">
      <dgm:prSet presAssocID="{6A993CED-3DC5-4FC1-A71E-1FF8781B4F08}" presName="Name0" presStyleCnt="0">
        <dgm:presLayoutVars>
          <dgm:dir/>
          <dgm:animLvl val="lvl"/>
          <dgm:resizeHandles val="exact"/>
        </dgm:presLayoutVars>
      </dgm:prSet>
      <dgm:spPr/>
      <dgm:t>
        <a:bodyPr/>
        <a:lstStyle/>
        <a:p>
          <a:endParaRPr lang="tr-TR"/>
        </a:p>
      </dgm:t>
    </dgm:pt>
    <dgm:pt modelId="{C72E5E9D-025E-400A-AB29-F687E34DA74D}" type="pres">
      <dgm:prSet presAssocID="{16EBFD65-7AD8-4AAE-BC38-06C580534C3D}" presName="linNode" presStyleCnt="0"/>
      <dgm:spPr/>
    </dgm:pt>
    <dgm:pt modelId="{A958CE78-AA74-4BCD-B2EA-57F1626E4D5E}" type="pres">
      <dgm:prSet presAssocID="{16EBFD65-7AD8-4AAE-BC38-06C580534C3D}" presName="parentText" presStyleLbl="node1" presStyleIdx="0" presStyleCnt="1">
        <dgm:presLayoutVars>
          <dgm:chMax val="1"/>
          <dgm:bulletEnabled val="1"/>
        </dgm:presLayoutVars>
      </dgm:prSet>
      <dgm:spPr/>
      <dgm:t>
        <a:bodyPr/>
        <a:lstStyle/>
        <a:p>
          <a:endParaRPr lang="tr-TR"/>
        </a:p>
      </dgm:t>
    </dgm:pt>
    <dgm:pt modelId="{7C429070-FBE0-4074-9D7D-830394AFDAE0}" type="pres">
      <dgm:prSet presAssocID="{16EBFD65-7AD8-4AAE-BC38-06C580534C3D}" presName="descendantText" presStyleLbl="alignAccFollowNode1" presStyleIdx="0" presStyleCnt="1" custLinFactNeighborX="3762">
        <dgm:presLayoutVars>
          <dgm:bulletEnabled val="1"/>
        </dgm:presLayoutVars>
      </dgm:prSet>
      <dgm:spPr/>
      <dgm:t>
        <a:bodyPr/>
        <a:lstStyle/>
        <a:p>
          <a:endParaRPr lang="tr-TR"/>
        </a:p>
      </dgm:t>
    </dgm:pt>
  </dgm:ptLst>
  <dgm:cxnLst>
    <dgm:cxn modelId="{BEF63224-9B03-4464-B0C4-C1DA8C0F92AA}" type="presOf" srcId="{E44CE229-7494-4444-A1A7-C9700B00B4DB}" destId="{7C429070-FBE0-4074-9D7D-830394AFDAE0}" srcOrd="0" destOrd="4" presId="urn:microsoft.com/office/officeart/2005/8/layout/vList5"/>
    <dgm:cxn modelId="{3E0A378B-D79B-48C8-B3AD-72E16F575B6D}" srcId="{16EBFD65-7AD8-4AAE-BC38-06C580534C3D}" destId="{A587E230-E0BB-4F77-AFDD-1D7CF3D14502}" srcOrd="7" destOrd="0" parTransId="{5FA42B94-2986-4039-8379-527CB57AB095}" sibTransId="{772EC027-4F8C-48F8-97FE-160965105E30}"/>
    <dgm:cxn modelId="{B52324DE-B5F1-43FE-A26B-D7EAF1D38B22}" type="presOf" srcId="{AA0F3E5F-EC7D-45C9-9811-ADF92EC5BAF1}" destId="{7C429070-FBE0-4074-9D7D-830394AFDAE0}" srcOrd="0" destOrd="0" presId="urn:microsoft.com/office/officeart/2005/8/layout/vList5"/>
    <dgm:cxn modelId="{48891D2F-B402-4CAA-A5CD-47EB5CB44EE2}" type="presOf" srcId="{A587E230-E0BB-4F77-AFDD-1D7CF3D14502}" destId="{7C429070-FBE0-4074-9D7D-830394AFDAE0}" srcOrd="0" destOrd="7" presId="urn:microsoft.com/office/officeart/2005/8/layout/vList5"/>
    <dgm:cxn modelId="{65237126-81CD-4C62-BF62-99FB0C0E94E9}" type="presOf" srcId="{42E10F78-4439-49CC-9CF1-3A5C5D5BBC3A}" destId="{7C429070-FBE0-4074-9D7D-830394AFDAE0}" srcOrd="0" destOrd="1" presId="urn:microsoft.com/office/officeart/2005/8/layout/vList5"/>
    <dgm:cxn modelId="{CB6CD277-FA25-4C81-8395-0AC9B498BD63}" type="presOf" srcId="{4946E83B-8C8A-43CD-9CB3-BF0956D9A1F2}" destId="{7C429070-FBE0-4074-9D7D-830394AFDAE0}" srcOrd="0" destOrd="6" presId="urn:microsoft.com/office/officeart/2005/8/layout/vList5"/>
    <dgm:cxn modelId="{891B5B6B-03CF-454D-AB58-61E8599D27C5}" type="presOf" srcId="{16EBFD65-7AD8-4AAE-BC38-06C580534C3D}" destId="{A958CE78-AA74-4BCD-B2EA-57F1626E4D5E}" srcOrd="0" destOrd="0" presId="urn:microsoft.com/office/officeart/2005/8/layout/vList5"/>
    <dgm:cxn modelId="{71DDB3DE-AE2E-4DB3-A1B7-44A8B38F463C}" srcId="{16EBFD65-7AD8-4AAE-BC38-06C580534C3D}" destId="{A6959D3B-31EF-45FE-810B-96ED92056759}" srcOrd="2" destOrd="0" parTransId="{2A0F03BA-FA10-42C8-83D8-F259039BAEFB}" sibTransId="{1030DB3C-7021-451B-ACC4-712D8AD8A944}"/>
    <dgm:cxn modelId="{9604641F-33D9-42BE-90AC-77692CB8E881}" srcId="{16EBFD65-7AD8-4AAE-BC38-06C580534C3D}" destId="{42E10F78-4439-49CC-9CF1-3A5C5D5BBC3A}" srcOrd="1" destOrd="0" parTransId="{A4CC97AF-D409-44BB-8C3D-13B7C06C2BF5}" sibTransId="{5C2A3CDE-44E1-4D95-A369-A15962029A42}"/>
    <dgm:cxn modelId="{C4D892A0-1486-4352-9548-4B1CDCA8A393}" type="presOf" srcId="{A6959D3B-31EF-45FE-810B-96ED92056759}" destId="{7C429070-FBE0-4074-9D7D-830394AFDAE0}" srcOrd="0" destOrd="2" presId="urn:microsoft.com/office/officeart/2005/8/layout/vList5"/>
    <dgm:cxn modelId="{2023A14C-EC62-40D4-818E-35941080F5C4}" srcId="{16EBFD65-7AD8-4AAE-BC38-06C580534C3D}" destId="{130B28C6-43A3-4C6C-BFBE-68F16D58088E}" srcOrd="5" destOrd="0" parTransId="{AAB8C1E5-F55C-4BBA-84CC-613F33D8F3FF}" sibTransId="{29FD8E98-49B6-4F67-83D4-A5243CDB8A35}"/>
    <dgm:cxn modelId="{568B18F9-20A0-4198-ACAC-41C1F4EC08AE}" srcId="{16EBFD65-7AD8-4AAE-BC38-06C580534C3D}" destId="{A6EB5263-742A-4662-93A6-2591E7041E62}" srcOrd="3" destOrd="0" parTransId="{2F301E8F-E9CC-4607-96B8-79B5A387EBB3}" sibTransId="{4D1BEF46-9CCF-4454-8A97-4984B198088E}"/>
    <dgm:cxn modelId="{1CD35C1D-6FE4-47C8-961B-73B1B5938541}" type="presOf" srcId="{A6EB5263-742A-4662-93A6-2591E7041E62}" destId="{7C429070-FBE0-4074-9D7D-830394AFDAE0}" srcOrd="0" destOrd="3" presId="urn:microsoft.com/office/officeart/2005/8/layout/vList5"/>
    <dgm:cxn modelId="{546BB858-05AF-468A-99AA-16ABB8864E5E}" srcId="{16EBFD65-7AD8-4AAE-BC38-06C580534C3D}" destId="{E44CE229-7494-4444-A1A7-C9700B00B4DB}" srcOrd="4" destOrd="0" parTransId="{91AFEE7F-76C1-4BCF-ADAB-0F71214413EA}" sibTransId="{FE71E0A2-6A66-42A0-B915-FC471BD2CB4A}"/>
    <dgm:cxn modelId="{94D1B361-34D5-4CAC-80E2-4C022A12C157}" srcId="{6A993CED-3DC5-4FC1-A71E-1FF8781B4F08}" destId="{16EBFD65-7AD8-4AAE-BC38-06C580534C3D}" srcOrd="0" destOrd="0" parTransId="{8D3A5474-84AD-4D87-BF9B-B429ED9E9FCA}" sibTransId="{C7957522-E67C-48CE-AB56-BAD9603D1FA6}"/>
    <dgm:cxn modelId="{10479CC0-D6B2-4D16-B2B4-B983237592C2}" type="presOf" srcId="{130B28C6-43A3-4C6C-BFBE-68F16D58088E}" destId="{7C429070-FBE0-4074-9D7D-830394AFDAE0}" srcOrd="0" destOrd="5" presId="urn:microsoft.com/office/officeart/2005/8/layout/vList5"/>
    <dgm:cxn modelId="{79EB803F-4C2C-4E6B-B3D5-DBB69DA5918C}" srcId="{16EBFD65-7AD8-4AAE-BC38-06C580534C3D}" destId="{4946E83B-8C8A-43CD-9CB3-BF0956D9A1F2}" srcOrd="6" destOrd="0" parTransId="{2378A317-CA43-4DBB-B8A7-A1D5EA284200}" sibTransId="{A1BD70DC-5720-4D01-AB5E-B269CF09B359}"/>
    <dgm:cxn modelId="{EC4800B2-C8E7-4EF4-A849-A334523A660C}" srcId="{16EBFD65-7AD8-4AAE-BC38-06C580534C3D}" destId="{AA0F3E5F-EC7D-45C9-9811-ADF92EC5BAF1}" srcOrd="0" destOrd="0" parTransId="{86D155E7-6663-4592-8ED3-E1034E5C895D}" sibTransId="{F8512C0E-C053-43D2-9118-6217D40F4687}"/>
    <dgm:cxn modelId="{DD691940-BD38-4484-848F-690494006E9D}" type="presOf" srcId="{6A993CED-3DC5-4FC1-A71E-1FF8781B4F08}" destId="{08304390-59D6-497B-81DF-8AF1CE026BD4}" srcOrd="0" destOrd="0" presId="urn:microsoft.com/office/officeart/2005/8/layout/vList5"/>
    <dgm:cxn modelId="{E6404F5F-F971-4DC9-BA40-9DC9EBA6CDAE}" type="presParOf" srcId="{08304390-59D6-497B-81DF-8AF1CE026BD4}" destId="{C72E5E9D-025E-400A-AB29-F687E34DA74D}" srcOrd="0" destOrd="0" presId="urn:microsoft.com/office/officeart/2005/8/layout/vList5"/>
    <dgm:cxn modelId="{09754F30-D3A8-4427-9D17-8D994E235437}" type="presParOf" srcId="{C72E5E9D-025E-400A-AB29-F687E34DA74D}" destId="{A958CE78-AA74-4BCD-B2EA-57F1626E4D5E}" srcOrd="0" destOrd="0" presId="urn:microsoft.com/office/officeart/2005/8/layout/vList5"/>
    <dgm:cxn modelId="{2A1561A7-0B02-4766-B299-BDE0889F0ECA}" type="presParOf" srcId="{C72E5E9D-025E-400A-AB29-F687E34DA74D}" destId="{7C429070-FBE0-4074-9D7D-830394AFDAE0}"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7EBE500-DFEC-4666-9228-C1F5E2AE2E3E}" type="doc">
      <dgm:prSet loTypeId="urn:microsoft.com/office/officeart/2005/8/layout/vList5" loCatId="list" qsTypeId="urn:microsoft.com/office/officeart/2005/8/quickstyle/simple3" qsCatId="simple" csTypeId="urn:microsoft.com/office/officeart/2005/8/colors/colorful1" csCatId="colorful" phldr="1"/>
      <dgm:spPr/>
      <dgm:t>
        <a:bodyPr/>
        <a:lstStyle/>
        <a:p>
          <a:endParaRPr lang="tr-TR"/>
        </a:p>
      </dgm:t>
    </dgm:pt>
    <dgm:pt modelId="{E5146247-D698-492B-BCA1-664CE8CFFEC9}">
      <dgm:prSet/>
      <dgm:spPr/>
      <dgm:t>
        <a:bodyPr/>
        <a:lstStyle/>
        <a:p>
          <a:pPr rtl="0"/>
          <a:r>
            <a:rPr lang="tr-TR" b="1" dirty="0"/>
            <a:t>Kültürlenme (</a:t>
          </a:r>
          <a:r>
            <a:rPr lang="tr-TR" b="1" dirty="0" err="1"/>
            <a:t>Enculturatlon</a:t>
          </a:r>
          <a:r>
            <a:rPr lang="tr-TR" b="1" dirty="0"/>
            <a:t>):</a:t>
          </a:r>
          <a:endParaRPr lang="tr-TR" b="0" dirty="0"/>
        </a:p>
      </dgm:t>
    </dgm:pt>
    <dgm:pt modelId="{38448F94-ECCE-4576-812A-ADEB7AEC1D22}" type="parTrans" cxnId="{D8CD5FE0-F0E1-44FC-9671-65F672B3787B}">
      <dgm:prSet/>
      <dgm:spPr/>
      <dgm:t>
        <a:bodyPr/>
        <a:lstStyle/>
        <a:p>
          <a:endParaRPr lang="tr-TR" b="1">
            <a:solidFill>
              <a:schemeClr val="bg1"/>
            </a:solidFill>
          </a:endParaRPr>
        </a:p>
      </dgm:t>
    </dgm:pt>
    <dgm:pt modelId="{54C2A2A6-B1B2-40D5-BB57-D6C82B5A1A22}" type="sibTrans" cxnId="{D8CD5FE0-F0E1-44FC-9671-65F672B3787B}">
      <dgm:prSet/>
      <dgm:spPr/>
      <dgm:t>
        <a:bodyPr/>
        <a:lstStyle/>
        <a:p>
          <a:endParaRPr lang="tr-TR" b="1">
            <a:solidFill>
              <a:schemeClr val="bg1"/>
            </a:solidFill>
          </a:endParaRPr>
        </a:p>
      </dgm:t>
    </dgm:pt>
    <dgm:pt modelId="{E8C5DBCC-4391-4EB8-92BD-3246FB5CA5E1}">
      <dgm:prSet/>
      <dgm:spPr/>
      <dgm:t>
        <a:bodyPr/>
        <a:lstStyle/>
        <a:p>
          <a:pPr rtl="0"/>
          <a:r>
            <a:rPr lang="tr-TR" b="1" dirty="0"/>
            <a:t>Kültürel Yayılma (</a:t>
          </a:r>
          <a:r>
            <a:rPr lang="tr-TR" b="1" dirty="0" err="1"/>
            <a:t>Diffusion</a:t>
          </a:r>
          <a:r>
            <a:rPr lang="tr-TR" b="1" dirty="0"/>
            <a:t>):</a:t>
          </a:r>
          <a:endParaRPr lang="tr-TR" b="0" dirty="0"/>
        </a:p>
      </dgm:t>
    </dgm:pt>
    <dgm:pt modelId="{4D817374-CA9A-4737-964A-C37CA1D4D73B}" type="parTrans" cxnId="{3CB7B008-C70D-4F12-B1E6-B43A27C387E8}">
      <dgm:prSet/>
      <dgm:spPr/>
      <dgm:t>
        <a:bodyPr/>
        <a:lstStyle/>
        <a:p>
          <a:endParaRPr lang="tr-TR" b="1">
            <a:solidFill>
              <a:schemeClr val="bg1"/>
            </a:solidFill>
          </a:endParaRPr>
        </a:p>
      </dgm:t>
    </dgm:pt>
    <dgm:pt modelId="{ACD2101B-89ED-4CBD-8A9E-EC155798661D}" type="sibTrans" cxnId="{3CB7B008-C70D-4F12-B1E6-B43A27C387E8}">
      <dgm:prSet/>
      <dgm:spPr/>
      <dgm:t>
        <a:bodyPr/>
        <a:lstStyle/>
        <a:p>
          <a:endParaRPr lang="tr-TR" b="1">
            <a:solidFill>
              <a:schemeClr val="bg1"/>
            </a:solidFill>
          </a:endParaRPr>
        </a:p>
      </dgm:t>
    </dgm:pt>
    <dgm:pt modelId="{5A1370BE-D2BD-4E14-AA09-54CF3DA4907C}">
      <dgm:prSet/>
      <dgm:spPr/>
      <dgm:t>
        <a:bodyPr/>
        <a:lstStyle/>
        <a:p>
          <a:pPr rtl="0"/>
          <a:r>
            <a:rPr lang="tr-TR" b="1" dirty="0"/>
            <a:t>Kültürleşme (</a:t>
          </a:r>
          <a:r>
            <a:rPr lang="tr-TR" b="1" dirty="0" err="1"/>
            <a:t>Acculturation</a:t>
          </a:r>
          <a:r>
            <a:rPr lang="tr-TR" b="0" dirty="0"/>
            <a:t>):</a:t>
          </a:r>
        </a:p>
      </dgm:t>
    </dgm:pt>
    <dgm:pt modelId="{1D27BBF8-0AA1-499E-9D3E-B94BA51D6C40}" type="parTrans" cxnId="{A0049E0A-7F6A-4827-892E-6193C3922C7F}">
      <dgm:prSet/>
      <dgm:spPr/>
      <dgm:t>
        <a:bodyPr/>
        <a:lstStyle/>
        <a:p>
          <a:endParaRPr lang="tr-TR" b="1">
            <a:solidFill>
              <a:schemeClr val="bg1"/>
            </a:solidFill>
          </a:endParaRPr>
        </a:p>
      </dgm:t>
    </dgm:pt>
    <dgm:pt modelId="{43F1D744-23FF-45EB-93F3-C68545C505A7}" type="sibTrans" cxnId="{A0049E0A-7F6A-4827-892E-6193C3922C7F}">
      <dgm:prSet/>
      <dgm:spPr/>
      <dgm:t>
        <a:bodyPr/>
        <a:lstStyle/>
        <a:p>
          <a:endParaRPr lang="tr-TR" b="1">
            <a:solidFill>
              <a:schemeClr val="bg1"/>
            </a:solidFill>
          </a:endParaRPr>
        </a:p>
      </dgm:t>
    </dgm:pt>
    <dgm:pt modelId="{A4CFF7E1-B2D0-40A8-BB11-6E69096E77AD}">
      <dgm:prSet/>
      <dgm:spPr/>
      <dgm:t>
        <a:bodyPr/>
        <a:lstStyle/>
        <a:p>
          <a:pPr rtl="0"/>
          <a:r>
            <a:rPr lang="tr-TR" b="1" dirty="0"/>
            <a:t>Kültürlenme(</a:t>
          </a:r>
          <a:r>
            <a:rPr lang="tr-TR" b="1" dirty="0" err="1"/>
            <a:t>Culturation</a:t>
          </a:r>
          <a:r>
            <a:rPr lang="tr-TR" b="1" dirty="0"/>
            <a:t>):</a:t>
          </a:r>
          <a:endParaRPr lang="tr-TR" b="0" dirty="0"/>
        </a:p>
      </dgm:t>
    </dgm:pt>
    <dgm:pt modelId="{6B298465-AFE4-47B8-91BF-1B9F18BF3EAE}" type="parTrans" cxnId="{7CA2F71D-213C-40E2-A730-09F3BDD2DEA0}">
      <dgm:prSet/>
      <dgm:spPr/>
      <dgm:t>
        <a:bodyPr/>
        <a:lstStyle/>
        <a:p>
          <a:endParaRPr lang="tr-TR" b="1">
            <a:solidFill>
              <a:schemeClr val="bg1"/>
            </a:solidFill>
          </a:endParaRPr>
        </a:p>
      </dgm:t>
    </dgm:pt>
    <dgm:pt modelId="{F93CE49A-24F2-4C2A-93CE-8B17980180C7}" type="sibTrans" cxnId="{7CA2F71D-213C-40E2-A730-09F3BDD2DEA0}">
      <dgm:prSet/>
      <dgm:spPr/>
      <dgm:t>
        <a:bodyPr/>
        <a:lstStyle/>
        <a:p>
          <a:endParaRPr lang="tr-TR" b="1">
            <a:solidFill>
              <a:schemeClr val="bg1"/>
            </a:solidFill>
          </a:endParaRPr>
        </a:p>
      </dgm:t>
    </dgm:pt>
    <dgm:pt modelId="{B9701C93-9F90-4A41-9C9A-E7C1E4C590D7}">
      <dgm:prSet/>
      <dgm:spPr/>
      <dgm:t>
        <a:bodyPr/>
        <a:lstStyle/>
        <a:p>
          <a:pPr rtl="0"/>
          <a:r>
            <a:rPr lang="tr-TR" b="1" dirty="0"/>
            <a:t>Kültür Şoku (</a:t>
          </a:r>
          <a:r>
            <a:rPr lang="tr-TR" b="1" dirty="0" err="1"/>
            <a:t>Culture</a:t>
          </a:r>
          <a:r>
            <a:rPr lang="tr-TR" b="1" dirty="0"/>
            <a:t> </a:t>
          </a:r>
          <a:r>
            <a:rPr lang="tr-TR" b="1" dirty="0" err="1"/>
            <a:t>Shock</a:t>
          </a:r>
          <a:r>
            <a:rPr lang="tr-TR" b="1" dirty="0"/>
            <a:t>):</a:t>
          </a:r>
          <a:endParaRPr lang="tr-TR" b="0" dirty="0"/>
        </a:p>
      </dgm:t>
    </dgm:pt>
    <dgm:pt modelId="{1A0197C1-CE0C-4360-A01C-6893EE1E8187}" type="parTrans" cxnId="{8D1059DB-A357-4F16-9E9F-0E7E7F6C3309}">
      <dgm:prSet/>
      <dgm:spPr/>
      <dgm:t>
        <a:bodyPr/>
        <a:lstStyle/>
        <a:p>
          <a:endParaRPr lang="tr-TR" b="1">
            <a:solidFill>
              <a:schemeClr val="bg1"/>
            </a:solidFill>
          </a:endParaRPr>
        </a:p>
      </dgm:t>
    </dgm:pt>
    <dgm:pt modelId="{7FA8F50C-0E80-43BE-9E96-10A7F2AC0362}" type="sibTrans" cxnId="{8D1059DB-A357-4F16-9E9F-0E7E7F6C3309}">
      <dgm:prSet/>
      <dgm:spPr/>
      <dgm:t>
        <a:bodyPr/>
        <a:lstStyle/>
        <a:p>
          <a:endParaRPr lang="tr-TR" b="1">
            <a:solidFill>
              <a:schemeClr val="bg1"/>
            </a:solidFill>
          </a:endParaRPr>
        </a:p>
      </dgm:t>
    </dgm:pt>
    <dgm:pt modelId="{4BDF1C0D-BFE6-4517-804F-B8EF2018363A}">
      <dgm:prSet/>
      <dgm:spPr/>
      <dgm:t>
        <a:bodyPr/>
        <a:lstStyle/>
        <a:p>
          <a:pPr rtl="0"/>
          <a:r>
            <a:rPr lang="tr-TR" b="1" dirty="0"/>
            <a:t>Zorla-kültürlenme (Trans-</a:t>
          </a:r>
          <a:r>
            <a:rPr lang="tr-TR" b="1" dirty="0" err="1"/>
            <a:t>culturation</a:t>
          </a:r>
          <a:r>
            <a:rPr lang="tr-TR" b="1" dirty="0"/>
            <a:t>):</a:t>
          </a:r>
          <a:endParaRPr lang="tr-TR" b="0" dirty="0"/>
        </a:p>
      </dgm:t>
    </dgm:pt>
    <dgm:pt modelId="{00E0B93A-C511-4069-8CCD-636093CD1A78}" type="parTrans" cxnId="{D7CF1A39-5273-47A6-93B8-6C11D1A7BDDF}">
      <dgm:prSet/>
      <dgm:spPr/>
      <dgm:t>
        <a:bodyPr/>
        <a:lstStyle/>
        <a:p>
          <a:endParaRPr lang="tr-TR" b="1">
            <a:solidFill>
              <a:schemeClr val="bg1"/>
            </a:solidFill>
          </a:endParaRPr>
        </a:p>
      </dgm:t>
    </dgm:pt>
    <dgm:pt modelId="{BC7FB604-13B7-4356-ACC5-2996A0850F01}" type="sibTrans" cxnId="{D7CF1A39-5273-47A6-93B8-6C11D1A7BDDF}">
      <dgm:prSet/>
      <dgm:spPr/>
      <dgm:t>
        <a:bodyPr/>
        <a:lstStyle/>
        <a:p>
          <a:endParaRPr lang="tr-TR" b="1">
            <a:solidFill>
              <a:schemeClr val="bg1"/>
            </a:solidFill>
          </a:endParaRPr>
        </a:p>
      </dgm:t>
    </dgm:pt>
    <dgm:pt modelId="{D52C865F-189B-4589-9C23-755EF0AAA3C7}">
      <dgm:prSet/>
      <dgm:spPr/>
      <dgm:t>
        <a:bodyPr/>
        <a:lstStyle/>
        <a:p>
          <a:pPr rtl="0"/>
          <a:r>
            <a:rPr lang="tr-TR" b="1" dirty="0"/>
            <a:t>Kültüre Özümseme (</a:t>
          </a:r>
          <a:r>
            <a:rPr lang="tr-TR" b="1" dirty="0" err="1"/>
            <a:t>Assimiation</a:t>
          </a:r>
          <a:r>
            <a:rPr lang="tr-TR" b="1" dirty="0"/>
            <a:t>):</a:t>
          </a:r>
          <a:endParaRPr lang="tr-TR" b="0" dirty="0"/>
        </a:p>
      </dgm:t>
    </dgm:pt>
    <dgm:pt modelId="{72F9722D-5D85-43A0-B87B-631B89B2FB4A}" type="parTrans" cxnId="{FB658BEC-A8E2-4227-AE49-9A067EB6B814}">
      <dgm:prSet/>
      <dgm:spPr/>
      <dgm:t>
        <a:bodyPr/>
        <a:lstStyle/>
        <a:p>
          <a:endParaRPr lang="tr-TR" b="1">
            <a:solidFill>
              <a:schemeClr val="bg1"/>
            </a:solidFill>
          </a:endParaRPr>
        </a:p>
      </dgm:t>
    </dgm:pt>
    <dgm:pt modelId="{5C733FFE-33D8-4316-BC40-2C5B1EB36DDD}" type="sibTrans" cxnId="{FB658BEC-A8E2-4227-AE49-9A067EB6B814}">
      <dgm:prSet/>
      <dgm:spPr/>
      <dgm:t>
        <a:bodyPr/>
        <a:lstStyle/>
        <a:p>
          <a:endParaRPr lang="tr-TR" b="1">
            <a:solidFill>
              <a:schemeClr val="bg1"/>
            </a:solidFill>
          </a:endParaRPr>
        </a:p>
      </dgm:t>
    </dgm:pt>
    <dgm:pt modelId="{74AC5ADA-FC0B-451F-86F1-504B94836E25}">
      <dgm:prSet/>
      <dgm:spPr/>
      <dgm:t>
        <a:bodyPr/>
        <a:lstStyle/>
        <a:p>
          <a:pPr rtl="0"/>
          <a:r>
            <a:rPr lang="tr-TR" b="1" dirty="0"/>
            <a:t>Kültürel Değişme ( </a:t>
          </a:r>
          <a:r>
            <a:rPr lang="tr-TR" b="1" dirty="0" err="1"/>
            <a:t>Culture</a:t>
          </a:r>
          <a:r>
            <a:rPr lang="tr-TR" b="1" dirty="0"/>
            <a:t> </a:t>
          </a:r>
          <a:r>
            <a:rPr lang="tr-TR" b="1" dirty="0" err="1"/>
            <a:t>Change</a:t>
          </a:r>
          <a:r>
            <a:rPr lang="tr-TR" b="1" dirty="0"/>
            <a:t>):</a:t>
          </a:r>
          <a:endParaRPr lang="tr-TR" b="0" dirty="0"/>
        </a:p>
      </dgm:t>
    </dgm:pt>
    <dgm:pt modelId="{55FA0607-CFCD-4C5D-82F3-5791C0F722BB}" type="parTrans" cxnId="{F1857E5C-19B5-424F-AD1D-7AD2E385DD4A}">
      <dgm:prSet/>
      <dgm:spPr/>
      <dgm:t>
        <a:bodyPr/>
        <a:lstStyle/>
        <a:p>
          <a:endParaRPr lang="tr-TR" b="1">
            <a:solidFill>
              <a:schemeClr val="bg1"/>
            </a:solidFill>
          </a:endParaRPr>
        </a:p>
      </dgm:t>
    </dgm:pt>
    <dgm:pt modelId="{CAB2B9D8-6CBA-49AD-8A39-F8A563EE4006}" type="sibTrans" cxnId="{F1857E5C-19B5-424F-AD1D-7AD2E385DD4A}">
      <dgm:prSet/>
      <dgm:spPr/>
      <dgm:t>
        <a:bodyPr/>
        <a:lstStyle/>
        <a:p>
          <a:endParaRPr lang="tr-TR" b="1">
            <a:solidFill>
              <a:schemeClr val="bg1"/>
            </a:solidFill>
          </a:endParaRPr>
        </a:p>
      </dgm:t>
    </dgm:pt>
    <dgm:pt modelId="{B4CA8A23-C2B5-435F-9A90-667CDCD08AB5}">
      <dgm:prSet/>
      <dgm:spPr/>
      <dgm:t>
        <a:bodyPr/>
        <a:lstStyle/>
        <a:p>
          <a:pPr rtl="0"/>
          <a:r>
            <a:rPr lang="tr-TR" b="1" dirty="0"/>
            <a:t> </a:t>
          </a:r>
          <a:r>
            <a:rPr lang="tr-TR" b="0" dirty="0"/>
            <a:t>Hemşire­lerin, ebelerin hasta bakımı ve hastaya yaklaşımı öğ­renmeleri</a:t>
          </a:r>
        </a:p>
      </dgm:t>
    </dgm:pt>
    <dgm:pt modelId="{09D66750-9C62-4995-8C8F-EC6C50B8F565}" type="parTrans" cxnId="{23E1BA35-5D7A-44E9-9FC5-7706F8D3E17C}">
      <dgm:prSet/>
      <dgm:spPr/>
      <dgm:t>
        <a:bodyPr/>
        <a:lstStyle/>
        <a:p>
          <a:endParaRPr lang="tr-TR"/>
        </a:p>
      </dgm:t>
    </dgm:pt>
    <dgm:pt modelId="{CF93E557-0023-4E77-A3A5-B63F66970607}" type="sibTrans" cxnId="{23E1BA35-5D7A-44E9-9FC5-7706F8D3E17C}">
      <dgm:prSet/>
      <dgm:spPr/>
      <dgm:t>
        <a:bodyPr/>
        <a:lstStyle/>
        <a:p>
          <a:endParaRPr lang="tr-TR"/>
        </a:p>
      </dgm:t>
    </dgm:pt>
    <dgm:pt modelId="{6C509BFC-BFD9-403A-AE7D-5A569D9B56AA}">
      <dgm:prSet/>
      <dgm:spPr/>
      <dgm:t>
        <a:bodyPr/>
        <a:lstStyle/>
        <a:p>
          <a:pPr rtl="0"/>
          <a:r>
            <a:rPr lang="tr-TR" b="0" dirty="0"/>
            <a:t>Kola, yoğurt, döner/ </a:t>
          </a:r>
          <a:r>
            <a:rPr lang="tr-TR" b="0" dirty="0" err="1"/>
            <a:t>Dispozible</a:t>
          </a:r>
          <a:r>
            <a:rPr lang="tr-TR" b="0" dirty="0"/>
            <a:t> enjektörlerle hasta bakımı</a:t>
          </a:r>
        </a:p>
      </dgm:t>
    </dgm:pt>
    <dgm:pt modelId="{36F9B5A8-AB1E-42CD-9D1D-D1593688C2D4}" type="parTrans" cxnId="{5C1A92CA-7538-4C55-8BF1-B67B28AE1DFF}">
      <dgm:prSet/>
      <dgm:spPr/>
      <dgm:t>
        <a:bodyPr/>
        <a:lstStyle/>
        <a:p>
          <a:endParaRPr lang="tr-TR"/>
        </a:p>
      </dgm:t>
    </dgm:pt>
    <dgm:pt modelId="{C1DCABE5-802F-4ACF-9E2A-05D228D0B08E}" type="sibTrans" cxnId="{5C1A92CA-7538-4C55-8BF1-B67B28AE1DFF}">
      <dgm:prSet/>
      <dgm:spPr/>
      <dgm:t>
        <a:bodyPr/>
        <a:lstStyle/>
        <a:p>
          <a:endParaRPr lang="tr-TR"/>
        </a:p>
      </dgm:t>
    </dgm:pt>
    <dgm:pt modelId="{F45848A6-96DD-4242-906B-9645F97BC323}">
      <dgm:prSet/>
      <dgm:spPr/>
      <dgm:t>
        <a:bodyPr/>
        <a:lstStyle/>
        <a:p>
          <a:pPr rtl="0"/>
          <a:r>
            <a:rPr lang="tr-TR" b="0" dirty="0"/>
            <a:t>Blucin ku­maşından şalvar/ erkek hemşirelere karşı şaşkınlık ve önyargının giderek ortadan kalkması</a:t>
          </a:r>
        </a:p>
      </dgm:t>
    </dgm:pt>
    <dgm:pt modelId="{73F957DB-6665-4635-859A-022304F7C3F1}" type="parTrans" cxnId="{5998B283-81EB-4185-AF0C-17D9C8BE0051}">
      <dgm:prSet/>
      <dgm:spPr/>
      <dgm:t>
        <a:bodyPr/>
        <a:lstStyle/>
        <a:p>
          <a:endParaRPr lang="tr-TR"/>
        </a:p>
      </dgm:t>
    </dgm:pt>
    <dgm:pt modelId="{321AD2A3-BDB5-40CB-8F37-4255FEFA0CE6}" type="sibTrans" cxnId="{5998B283-81EB-4185-AF0C-17D9C8BE0051}">
      <dgm:prSet/>
      <dgm:spPr/>
      <dgm:t>
        <a:bodyPr/>
        <a:lstStyle/>
        <a:p>
          <a:endParaRPr lang="tr-TR"/>
        </a:p>
      </dgm:t>
    </dgm:pt>
    <dgm:pt modelId="{D68538A4-D055-48E3-B2AC-FF5EE203F859}">
      <dgm:prSet/>
      <dgm:spPr/>
      <dgm:t>
        <a:bodyPr/>
        <a:lstStyle/>
        <a:p>
          <a:pPr rtl="0"/>
          <a:r>
            <a:rPr lang="tr-TR" b="0" dirty="0"/>
            <a:t>Kırsal kesimden gelen hemşirelik öğrencilerinin eğitim döneminde erkek hasta bedenine alışması, bakım vermesi</a:t>
          </a:r>
        </a:p>
      </dgm:t>
    </dgm:pt>
    <dgm:pt modelId="{62849F92-1DAE-486D-85EA-B4154C8EDD7C}" type="parTrans" cxnId="{4D5A38F9-95B6-4259-9C1A-E8C1374D727F}">
      <dgm:prSet/>
      <dgm:spPr/>
      <dgm:t>
        <a:bodyPr/>
        <a:lstStyle/>
        <a:p>
          <a:endParaRPr lang="tr-TR"/>
        </a:p>
      </dgm:t>
    </dgm:pt>
    <dgm:pt modelId="{728DAEBD-3578-4C5E-A59E-D2688CAD3545}" type="sibTrans" cxnId="{4D5A38F9-95B6-4259-9C1A-E8C1374D727F}">
      <dgm:prSet/>
      <dgm:spPr/>
      <dgm:t>
        <a:bodyPr/>
        <a:lstStyle/>
        <a:p>
          <a:endParaRPr lang="tr-TR"/>
        </a:p>
      </dgm:t>
    </dgm:pt>
    <dgm:pt modelId="{7AFC1861-9559-46A2-99EC-9CD5D191BB47}">
      <dgm:prSet/>
      <dgm:spPr/>
      <dgm:t>
        <a:bodyPr/>
        <a:lstStyle/>
        <a:p>
          <a:pPr rtl="0"/>
          <a:r>
            <a:rPr lang="tr-TR" b="0" dirty="0"/>
            <a:t>Henüz kendi bedenini tanımayan sağ­lık eğitimi alan öğrencilerin anatomi - fizyoloji derslerindeki ilk dönemleri</a:t>
          </a:r>
        </a:p>
      </dgm:t>
    </dgm:pt>
    <dgm:pt modelId="{99B2BC70-F917-44AE-8460-6A641E395108}" type="parTrans" cxnId="{6048E449-6152-4533-8F7F-227289EAC578}">
      <dgm:prSet/>
      <dgm:spPr/>
      <dgm:t>
        <a:bodyPr/>
        <a:lstStyle/>
        <a:p>
          <a:endParaRPr lang="tr-TR"/>
        </a:p>
      </dgm:t>
    </dgm:pt>
    <dgm:pt modelId="{E6D05728-F024-40DD-B23F-B545C9202CBD}" type="sibTrans" cxnId="{6048E449-6152-4533-8F7F-227289EAC578}">
      <dgm:prSet/>
      <dgm:spPr/>
      <dgm:t>
        <a:bodyPr/>
        <a:lstStyle/>
        <a:p>
          <a:endParaRPr lang="tr-TR"/>
        </a:p>
      </dgm:t>
    </dgm:pt>
    <dgm:pt modelId="{840DCF9D-9BCA-4CB7-990F-739DE1D29B08}">
      <dgm:prSet/>
      <dgm:spPr/>
      <dgm:t>
        <a:bodyPr/>
        <a:lstStyle/>
        <a:p>
          <a:pPr rtl="0"/>
          <a:r>
            <a:rPr lang="tr-TR" b="0" dirty="0"/>
            <a:t>Hastaya etik olmayan bir biçimde tıbbi uygulama yapmaya zorlanmak</a:t>
          </a:r>
        </a:p>
      </dgm:t>
    </dgm:pt>
    <dgm:pt modelId="{63B5EBEF-23DD-49AD-B8EE-E91C645A069F}" type="parTrans" cxnId="{DD73B1FC-12BF-4C57-A535-5C9D12D4AA88}">
      <dgm:prSet/>
      <dgm:spPr/>
      <dgm:t>
        <a:bodyPr/>
        <a:lstStyle/>
        <a:p>
          <a:endParaRPr lang="tr-TR"/>
        </a:p>
      </dgm:t>
    </dgm:pt>
    <dgm:pt modelId="{52C35765-1D44-411F-A537-1870EF9EC9E2}" type="sibTrans" cxnId="{DD73B1FC-12BF-4C57-A535-5C9D12D4AA88}">
      <dgm:prSet/>
      <dgm:spPr/>
      <dgm:t>
        <a:bodyPr/>
        <a:lstStyle/>
        <a:p>
          <a:endParaRPr lang="tr-TR"/>
        </a:p>
      </dgm:t>
    </dgm:pt>
    <dgm:pt modelId="{73863C5D-F013-4FC6-A8EB-DB321294722D}">
      <dgm:prSet/>
      <dgm:spPr/>
      <dgm:t>
        <a:bodyPr/>
        <a:lstStyle/>
        <a:p>
          <a:pPr rtl="0"/>
          <a:r>
            <a:rPr lang="tr-TR" b="0" dirty="0"/>
            <a:t>Sağlık ürün ve tekniklerinin merkez üreticiler tarafından dünyanın her yerine pazarlanması, sağlık sisteminin tek tipleşmesi</a:t>
          </a:r>
        </a:p>
      </dgm:t>
    </dgm:pt>
    <dgm:pt modelId="{2C298A68-A4AF-49CF-88D8-B9A7B15BDD0E}" type="parTrans" cxnId="{0B66D860-6DA1-4F9F-A1C6-BB66121C0DD6}">
      <dgm:prSet/>
      <dgm:spPr/>
      <dgm:t>
        <a:bodyPr/>
        <a:lstStyle/>
        <a:p>
          <a:endParaRPr lang="tr-TR"/>
        </a:p>
      </dgm:t>
    </dgm:pt>
    <dgm:pt modelId="{4FAA5165-6F09-46F7-B497-8F727BA2CF95}" type="sibTrans" cxnId="{0B66D860-6DA1-4F9F-A1C6-BB66121C0DD6}">
      <dgm:prSet/>
      <dgm:spPr/>
      <dgm:t>
        <a:bodyPr/>
        <a:lstStyle/>
        <a:p>
          <a:endParaRPr lang="tr-TR"/>
        </a:p>
      </dgm:t>
    </dgm:pt>
    <dgm:pt modelId="{55333E32-D87A-4747-A0A0-1345897E6349}">
      <dgm:prSet/>
      <dgm:spPr/>
      <dgm:t>
        <a:bodyPr/>
        <a:lstStyle/>
        <a:p>
          <a:pPr rtl="0"/>
          <a:r>
            <a:rPr lang="tr-TR" b="1" dirty="0"/>
            <a:t> </a:t>
          </a:r>
          <a:r>
            <a:rPr lang="tr-TR" b="0" dirty="0"/>
            <a:t>İstenmeyen gebeliği sonlandırmak için geleneksel tek­niklerden gebe kalmamak için geliştirilen tekniklere geçiş</a:t>
          </a:r>
        </a:p>
      </dgm:t>
    </dgm:pt>
    <dgm:pt modelId="{8BD295A0-04DD-488E-8113-114A07FB5D1E}" type="parTrans" cxnId="{90981BF3-AB7C-43ED-B7C7-3D763CE754A4}">
      <dgm:prSet/>
      <dgm:spPr/>
      <dgm:t>
        <a:bodyPr/>
        <a:lstStyle/>
        <a:p>
          <a:endParaRPr lang="tr-TR"/>
        </a:p>
      </dgm:t>
    </dgm:pt>
    <dgm:pt modelId="{EF2ED7FC-ADD7-4023-B21D-EC46229C7737}" type="sibTrans" cxnId="{90981BF3-AB7C-43ED-B7C7-3D763CE754A4}">
      <dgm:prSet/>
      <dgm:spPr/>
      <dgm:t>
        <a:bodyPr/>
        <a:lstStyle/>
        <a:p>
          <a:endParaRPr lang="tr-TR"/>
        </a:p>
      </dgm:t>
    </dgm:pt>
    <dgm:pt modelId="{BD463202-9B4D-4C67-A9B5-F2362DC49680}" type="pres">
      <dgm:prSet presAssocID="{D7EBE500-DFEC-4666-9228-C1F5E2AE2E3E}" presName="Name0" presStyleCnt="0">
        <dgm:presLayoutVars>
          <dgm:dir/>
          <dgm:animLvl val="lvl"/>
          <dgm:resizeHandles val="exact"/>
        </dgm:presLayoutVars>
      </dgm:prSet>
      <dgm:spPr/>
      <dgm:t>
        <a:bodyPr/>
        <a:lstStyle/>
        <a:p>
          <a:endParaRPr lang="tr-TR"/>
        </a:p>
      </dgm:t>
    </dgm:pt>
    <dgm:pt modelId="{454901C9-FC2C-4339-8002-FDA72CC4EA0E}" type="pres">
      <dgm:prSet presAssocID="{E5146247-D698-492B-BCA1-664CE8CFFEC9}" presName="linNode" presStyleCnt="0"/>
      <dgm:spPr/>
    </dgm:pt>
    <dgm:pt modelId="{90041D98-0FB7-4892-BD17-D8A5716E4F0B}" type="pres">
      <dgm:prSet presAssocID="{E5146247-D698-492B-BCA1-664CE8CFFEC9}" presName="parentText" presStyleLbl="node1" presStyleIdx="0" presStyleCnt="8">
        <dgm:presLayoutVars>
          <dgm:chMax val="1"/>
          <dgm:bulletEnabled val="1"/>
        </dgm:presLayoutVars>
      </dgm:prSet>
      <dgm:spPr/>
      <dgm:t>
        <a:bodyPr/>
        <a:lstStyle/>
        <a:p>
          <a:endParaRPr lang="tr-TR"/>
        </a:p>
      </dgm:t>
    </dgm:pt>
    <dgm:pt modelId="{CCC8036F-7330-4A3E-8662-0793C7790CBA}" type="pres">
      <dgm:prSet presAssocID="{E5146247-D698-492B-BCA1-664CE8CFFEC9}" presName="descendantText" presStyleLbl="alignAccFollowNode1" presStyleIdx="0" presStyleCnt="8">
        <dgm:presLayoutVars>
          <dgm:bulletEnabled val="1"/>
        </dgm:presLayoutVars>
      </dgm:prSet>
      <dgm:spPr/>
      <dgm:t>
        <a:bodyPr/>
        <a:lstStyle/>
        <a:p>
          <a:endParaRPr lang="tr-TR"/>
        </a:p>
      </dgm:t>
    </dgm:pt>
    <dgm:pt modelId="{23278BD7-7793-4F86-82D4-7B7F1ECE6967}" type="pres">
      <dgm:prSet presAssocID="{54C2A2A6-B1B2-40D5-BB57-D6C82B5A1A22}" presName="sp" presStyleCnt="0"/>
      <dgm:spPr/>
    </dgm:pt>
    <dgm:pt modelId="{810BFFC2-5B76-440D-B4E0-9FC3D61713D2}" type="pres">
      <dgm:prSet presAssocID="{E8C5DBCC-4391-4EB8-92BD-3246FB5CA5E1}" presName="linNode" presStyleCnt="0"/>
      <dgm:spPr/>
    </dgm:pt>
    <dgm:pt modelId="{D939E15C-BB1A-4349-AEEF-E1BB21513A7E}" type="pres">
      <dgm:prSet presAssocID="{E8C5DBCC-4391-4EB8-92BD-3246FB5CA5E1}" presName="parentText" presStyleLbl="node1" presStyleIdx="1" presStyleCnt="8">
        <dgm:presLayoutVars>
          <dgm:chMax val="1"/>
          <dgm:bulletEnabled val="1"/>
        </dgm:presLayoutVars>
      </dgm:prSet>
      <dgm:spPr/>
      <dgm:t>
        <a:bodyPr/>
        <a:lstStyle/>
        <a:p>
          <a:endParaRPr lang="tr-TR"/>
        </a:p>
      </dgm:t>
    </dgm:pt>
    <dgm:pt modelId="{CC9A0197-22D8-4597-99CC-E8E0BCEC4AC1}" type="pres">
      <dgm:prSet presAssocID="{E8C5DBCC-4391-4EB8-92BD-3246FB5CA5E1}" presName="descendantText" presStyleLbl="alignAccFollowNode1" presStyleIdx="1" presStyleCnt="8">
        <dgm:presLayoutVars>
          <dgm:bulletEnabled val="1"/>
        </dgm:presLayoutVars>
      </dgm:prSet>
      <dgm:spPr/>
      <dgm:t>
        <a:bodyPr/>
        <a:lstStyle/>
        <a:p>
          <a:endParaRPr lang="tr-TR"/>
        </a:p>
      </dgm:t>
    </dgm:pt>
    <dgm:pt modelId="{D8855956-5F7E-4416-8845-786D653DC791}" type="pres">
      <dgm:prSet presAssocID="{ACD2101B-89ED-4CBD-8A9E-EC155798661D}" presName="sp" presStyleCnt="0"/>
      <dgm:spPr/>
    </dgm:pt>
    <dgm:pt modelId="{C789278B-24C3-404F-9669-D5CAD2227C8E}" type="pres">
      <dgm:prSet presAssocID="{5A1370BE-D2BD-4E14-AA09-54CF3DA4907C}" presName="linNode" presStyleCnt="0"/>
      <dgm:spPr/>
    </dgm:pt>
    <dgm:pt modelId="{1BA40FDB-24A0-4E27-8C74-98029A498251}" type="pres">
      <dgm:prSet presAssocID="{5A1370BE-D2BD-4E14-AA09-54CF3DA4907C}" presName="parentText" presStyleLbl="node1" presStyleIdx="2" presStyleCnt="8">
        <dgm:presLayoutVars>
          <dgm:chMax val="1"/>
          <dgm:bulletEnabled val="1"/>
        </dgm:presLayoutVars>
      </dgm:prSet>
      <dgm:spPr/>
      <dgm:t>
        <a:bodyPr/>
        <a:lstStyle/>
        <a:p>
          <a:endParaRPr lang="tr-TR"/>
        </a:p>
      </dgm:t>
    </dgm:pt>
    <dgm:pt modelId="{A35F2035-E433-4D98-81DC-308FC158D24A}" type="pres">
      <dgm:prSet presAssocID="{5A1370BE-D2BD-4E14-AA09-54CF3DA4907C}" presName="descendantText" presStyleLbl="alignAccFollowNode1" presStyleIdx="2" presStyleCnt="8">
        <dgm:presLayoutVars>
          <dgm:bulletEnabled val="1"/>
        </dgm:presLayoutVars>
      </dgm:prSet>
      <dgm:spPr/>
      <dgm:t>
        <a:bodyPr/>
        <a:lstStyle/>
        <a:p>
          <a:endParaRPr lang="tr-TR"/>
        </a:p>
      </dgm:t>
    </dgm:pt>
    <dgm:pt modelId="{68FFA765-EBF7-4C1B-9CE0-0AE416D2656D}" type="pres">
      <dgm:prSet presAssocID="{43F1D744-23FF-45EB-93F3-C68545C505A7}" presName="sp" presStyleCnt="0"/>
      <dgm:spPr/>
    </dgm:pt>
    <dgm:pt modelId="{94DE2179-B43F-4B66-B07D-93C66C6DB4B1}" type="pres">
      <dgm:prSet presAssocID="{A4CFF7E1-B2D0-40A8-BB11-6E69096E77AD}" presName="linNode" presStyleCnt="0"/>
      <dgm:spPr/>
    </dgm:pt>
    <dgm:pt modelId="{0E6581DE-812B-4B59-AA7D-E4AE9853EC7F}" type="pres">
      <dgm:prSet presAssocID="{A4CFF7E1-B2D0-40A8-BB11-6E69096E77AD}" presName="parentText" presStyleLbl="node1" presStyleIdx="3" presStyleCnt="8">
        <dgm:presLayoutVars>
          <dgm:chMax val="1"/>
          <dgm:bulletEnabled val="1"/>
        </dgm:presLayoutVars>
      </dgm:prSet>
      <dgm:spPr/>
      <dgm:t>
        <a:bodyPr/>
        <a:lstStyle/>
        <a:p>
          <a:endParaRPr lang="tr-TR"/>
        </a:p>
      </dgm:t>
    </dgm:pt>
    <dgm:pt modelId="{0C4FACB1-EAB0-47BE-9BE3-3D90ECCE2BCB}" type="pres">
      <dgm:prSet presAssocID="{A4CFF7E1-B2D0-40A8-BB11-6E69096E77AD}" presName="descendantText" presStyleLbl="alignAccFollowNode1" presStyleIdx="3" presStyleCnt="8">
        <dgm:presLayoutVars>
          <dgm:bulletEnabled val="1"/>
        </dgm:presLayoutVars>
      </dgm:prSet>
      <dgm:spPr/>
      <dgm:t>
        <a:bodyPr/>
        <a:lstStyle/>
        <a:p>
          <a:endParaRPr lang="tr-TR"/>
        </a:p>
      </dgm:t>
    </dgm:pt>
    <dgm:pt modelId="{741BE2EC-3DAB-4D3A-9F9D-F368D3C11589}" type="pres">
      <dgm:prSet presAssocID="{F93CE49A-24F2-4C2A-93CE-8B17980180C7}" presName="sp" presStyleCnt="0"/>
      <dgm:spPr/>
    </dgm:pt>
    <dgm:pt modelId="{11F2BE0E-10ED-46AE-A487-F87C2B28D21D}" type="pres">
      <dgm:prSet presAssocID="{B9701C93-9F90-4A41-9C9A-E7C1E4C590D7}" presName="linNode" presStyleCnt="0"/>
      <dgm:spPr/>
    </dgm:pt>
    <dgm:pt modelId="{CD9F983C-FEB4-415C-91F0-5DE7E3BC18E9}" type="pres">
      <dgm:prSet presAssocID="{B9701C93-9F90-4A41-9C9A-E7C1E4C590D7}" presName="parentText" presStyleLbl="node1" presStyleIdx="4" presStyleCnt="8">
        <dgm:presLayoutVars>
          <dgm:chMax val="1"/>
          <dgm:bulletEnabled val="1"/>
        </dgm:presLayoutVars>
      </dgm:prSet>
      <dgm:spPr/>
      <dgm:t>
        <a:bodyPr/>
        <a:lstStyle/>
        <a:p>
          <a:endParaRPr lang="tr-TR"/>
        </a:p>
      </dgm:t>
    </dgm:pt>
    <dgm:pt modelId="{5FB245DF-263B-410F-B468-9C204B85E236}" type="pres">
      <dgm:prSet presAssocID="{B9701C93-9F90-4A41-9C9A-E7C1E4C590D7}" presName="descendantText" presStyleLbl="alignAccFollowNode1" presStyleIdx="4" presStyleCnt="8">
        <dgm:presLayoutVars>
          <dgm:bulletEnabled val="1"/>
        </dgm:presLayoutVars>
      </dgm:prSet>
      <dgm:spPr/>
      <dgm:t>
        <a:bodyPr/>
        <a:lstStyle/>
        <a:p>
          <a:endParaRPr lang="tr-TR"/>
        </a:p>
      </dgm:t>
    </dgm:pt>
    <dgm:pt modelId="{4A4CDB06-F80C-4F91-B2F8-B4FCA9E1F90F}" type="pres">
      <dgm:prSet presAssocID="{7FA8F50C-0E80-43BE-9E96-10A7F2AC0362}" presName="sp" presStyleCnt="0"/>
      <dgm:spPr/>
    </dgm:pt>
    <dgm:pt modelId="{0138F12F-877B-4341-AC68-1AA024A25ED7}" type="pres">
      <dgm:prSet presAssocID="{4BDF1C0D-BFE6-4517-804F-B8EF2018363A}" presName="linNode" presStyleCnt="0"/>
      <dgm:spPr/>
    </dgm:pt>
    <dgm:pt modelId="{CE35C7E4-62B6-4809-BA51-8ADD23E94DDA}" type="pres">
      <dgm:prSet presAssocID="{4BDF1C0D-BFE6-4517-804F-B8EF2018363A}" presName="parentText" presStyleLbl="node1" presStyleIdx="5" presStyleCnt="8">
        <dgm:presLayoutVars>
          <dgm:chMax val="1"/>
          <dgm:bulletEnabled val="1"/>
        </dgm:presLayoutVars>
      </dgm:prSet>
      <dgm:spPr/>
      <dgm:t>
        <a:bodyPr/>
        <a:lstStyle/>
        <a:p>
          <a:endParaRPr lang="tr-TR"/>
        </a:p>
      </dgm:t>
    </dgm:pt>
    <dgm:pt modelId="{B601BB34-4775-429C-9D44-B66D7AD45B22}" type="pres">
      <dgm:prSet presAssocID="{4BDF1C0D-BFE6-4517-804F-B8EF2018363A}" presName="descendantText" presStyleLbl="alignAccFollowNode1" presStyleIdx="5" presStyleCnt="8">
        <dgm:presLayoutVars>
          <dgm:bulletEnabled val="1"/>
        </dgm:presLayoutVars>
      </dgm:prSet>
      <dgm:spPr/>
      <dgm:t>
        <a:bodyPr/>
        <a:lstStyle/>
        <a:p>
          <a:endParaRPr lang="tr-TR"/>
        </a:p>
      </dgm:t>
    </dgm:pt>
    <dgm:pt modelId="{A9D42C6F-71F4-4106-A2C8-82F3B5A67BFE}" type="pres">
      <dgm:prSet presAssocID="{BC7FB604-13B7-4356-ACC5-2996A0850F01}" presName="sp" presStyleCnt="0"/>
      <dgm:spPr/>
    </dgm:pt>
    <dgm:pt modelId="{F9AB5028-E372-4304-BCA1-927C00FF95DC}" type="pres">
      <dgm:prSet presAssocID="{D52C865F-189B-4589-9C23-755EF0AAA3C7}" presName="linNode" presStyleCnt="0"/>
      <dgm:spPr/>
    </dgm:pt>
    <dgm:pt modelId="{73865387-F7D9-4AC6-AF9A-383052A3944E}" type="pres">
      <dgm:prSet presAssocID="{D52C865F-189B-4589-9C23-755EF0AAA3C7}" presName="parentText" presStyleLbl="node1" presStyleIdx="6" presStyleCnt="8">
        <dgm:presLayoutVars>
          <dgm:chMax val="1"/>
          <dgm:bulletEnabled val="1"/>
        </dgm:presLayoutVars>
      </dgm:prSet>
      <dgm:spPr/>
      <dgm:t>
        <a:bodyPr/>
        <a:lstStyle/>
        <a:p>
          <a:endParaRPr lang="tr-TR"/>
        </a:p>
      </dgm:t>
    </dgm:pt>
    <dgm:pt modelId="{D7A85F1B-E84C-48C5-B64E-88B5900774A6}" type="pres">
      <dgm:prSet presAssocID="{D52C865F-189B-4589-9C23-755EF0AAA3C7}" presName="descendantText" presStyleLbl="alignAccFollowNode1" presStyleIdx="6" presStyleCnt="8">
        <dgm:presLayoutVars>
          <dgm:bulletEnabled val="1"/>
        </dgm:presLayoutVars>
      </dgm:prSet>
      <dgm:spPr/>
      <dgm:t>
        <a:bodyPr/>
        <a:lstStyle/>
        <a:p>
          <a:endParaRPr lang="tr-TR"/>
        </a:p>
      </dgm:t>
    </dgm:pt>
    <dgm:pt modelId="{E6ACA5E2-8E66-42E0-96F3-D2BF7D02FFFB}" type="pres">
      <dgm:prSet presAssocID="{5C733FFE-33D8-4316-BC40-2C5B1EB36DDD}" presName="sp" presStyleCnt="0"/>
      <dgm:spPr/>
    </dgm:pt>
    <dgm:pt modelId="{E596D09B-F316-4257-870A-67C4B5154F7D}" type="pres">
      <dgm:prSet presAssocID="{74AC5ADA-FC0B-451F-86F1-504B94836E25}" presName="linNode" presStyleCnt="0"/>
      <dgm:spPr/>
    </dgm:pt>
    <dgm:pt modelId="{BB2B63F0-5CE4-4036-9A04-1F2934AFEEAD}" type="pres">
      <dgm:prSet presAssocID="{74AC5ADA-FC0B-451F-86F1-504B94836E25}" presName="parentText" presStyleLbl="node1" presStyleIdx="7" presStyleCnt="8">
        <dgm:presLayoutVars>
          <dgm:chMax val="1"/>
          <dgm:bulletEnabled val="1"/>
        </dgm:presLayoutVars>
      </dgm:prSet>
      <dgm:spPr/>
      <dgm:t>
        <a:bodyPr/>
        <a:lstStyle/>
        <a:p>
          <a:endParaRPr lang="tr-TR"/>
        </a:p>
      </dgm:t>
    </dgm:pt>
    <dgm:pt modelId="{EA0BD363-4CE9-410C-8B27-B077D671565A}" type="pres">
      <dgm:prSet presAssocID="{74AC5ADA-FC0B-451F-86F1-504B94836E25}" presName="descendantText" presStyleLbl="alignAccFollowNode1" presStyleIdx="7" presStyleCnt="8">
        <dgm:presLayoutVars>
          <dgm:bulletEnabled val="1"/>
        </dgm:presLayoutVars>
      </dgm:prSet>
      <dgm:spPr/>
      <dgm:t>
        <a:bodyPr/>
        <a:lstStyle/>
        <a:p>
          <a:endParaRPr lang="tr-TR"/>
        </a:p>
      </dgm:t>
    </dgm:pt>
  </dgm:ptLst>
  <dgm:cxnLst>
    <dgm:cxn modelId="{3CB7B008-C70D-4F12-B1E6-B43A27C387E8}" srcId="{D7EBE500-DFEC-4666-9228-C1F5E2AE2E3E}" destId="{E8C5DBCC-4391-4EB8-92BD-3246FB5CA5E1}" srcOrd="1" destOrd="0" parTransId="{4D817374-CA9A-4737-964A-C37CA1D4D73B}" sibTransId="{ACD2101B-89ED-4CBD-8A9E-EC155798661D}"/>
    <dgm:cxn modelId="{28B5819F-26B1-49F7-B452-92D34D4A99D8}" type="presOf" srcId="{D68538A4-D055-48E3-B2AC-FF5EE203F859}" destId="{0C4FACB1-EAB0-47BE-9BE3-3D90ECCE2BCB}" srcOrd="0" destOrd="0" presId="urn:microsoft.com/office/officeart/2005/8/layout/vList5"/>
    <dgm:cxn modelId="{A0049E0A-7F6A-4827-892E-6193C3922C7F}" srcId="{D7EBE500-DFEC-4666-9228-C1F5E2AE2E3E}" destId="{5A1370BE-D2BD-4E14-AA09-54CF3DA4907C}" srcOrd="2" destOrd="0" parTransId="{1D27BBF8-0AA1-499E-9D3E-B94BA51D6C40}" sibTransId="{43F1D744-23FF-45EB-93F3-C68545C505A7}"/>
    <dgm:cxn modelId="{7CA2F71D-213C-40E2-A730-09F3BDD2DEA0}" srcId="{D7EBE500-DFEC-4666-9228-C1F5E2AE2E3E}" destId="{A4CFF7E1-B2D0-40A8-BB11-6E69096E77AD}" srcOrd="3" destOrd="0" parTransId="{6B298465-AFE4-47B8-91BF-1B9F18BF3EAE}" sibTransId="{F93CE49A-24F2-4C2A-93CE-8B17980180C7}"/>
    <dgm:cxn modelId="{DD73B1FC-12BF-4C57-A535-5C9D12D4AA88}" srcId="{4BDF1C0D-BFE6-4517-804F-B8EF2018363A}" destId="{840DCF9D-9BCA-4CB7-990F-739DE1D29B08}" srcOrd="0" destOrd="0" parTransId="{63B5EBEF-23DD-49AD-B8EE-E91C645A069F}" sibTransId="{52C35765-1D44-411F-A537-1870EF9EC9E2}"/>
    <dgm:cxn modelId="{8C164ACD-007B-42D2-815A-24DE4C35CED4}" type="presOf" srcId="{F45848A6-96DD-4242-906B-9645F97BC323}" destId="{A35F2035-E433-4D98-81DC-308FC158D24A}" srcOrd="0" destOrd="0" presId="urn:microsoft.com/office/officeart/2005/8/layout/vList5"/>
    <dgm:cxn modelId="{EB3F5662-C7EF-41F0-A9E7-2B5628C3D81E}" type="presOf" srcId="{55333E32-D87A-4747-A0A0-1345897E6349}" destId="{EA0BD363-4CE9-410C-8B27-B077D671565A}" srcOrd="0" destOrd="0" presId="urn:microsoft.com/office/officeart/2005/8/layout/vList5"/>
    <dgm:cxn modelId="{5C1A92CA-7538-4C55-8BF1-B67B28AE1DFF}" srcId="{E8C5DBCC-4391-4EB8-92BD-3246FB5CA5E1}" destId="{6C509BFC-BFD9-403A-AE7D-5A569D9B56AA}" srcOrd="0" destOrd="0" parTransId="{36F9B5A8-AB1E-42CD-9D1D-D1593688C2D4}" sibTransId="{C1DCABE5-802F-4ACF-9E2A-05D228D0B08E}"/>
    <dgm:cxn modelId="{D8CD5FE0-F0E1-44FC-9671-65F672B3787B}" srcId="{D7EBE500-DFEC-4666-9228-C1F5E2AE2E3E}" destId="{E5146247-D698-492B-BCA1-664CE8CFFEC9}" srcOrd="0" destOrd="0" parTransId="{38448F94-ECCE-4576-812A-ADEB7AEC1D22}" sibTransId="{54C2A2A6-B1B2-40D5-BB57-D6C82B5A1A22}"/>
    <dgm:cxn modelId="{75900311-3841-40C0-9B73-BB504C940FB5}" type="presOf" srcId="{E5146247-D698-492B-BCA1-664CE8CFFEC9}" destId="{90041D98-0FB7-4892-BD17-D8A5716E4F0B}" srcOrd="0" destOrd="0" presId="urn:microsoft.com/office/officeart/2005/8/layout/vList5"/>
    <dgm:cxn modelId="{4D5A38F9-95B6-4259-9C1A-E8C1374D727F}" srcId="{A4CFF7E1-B2D0-40A8-BB11-6E69096E77AD}" destId="{D68538A4-D055-48E3-B2AC-FF5EE203F859}" srcOrd="0" destOrd="0" parTransId="{62849F92-1DAE-486D-85EA-B4154C8EDD7C}" sibTransId="{728DAEBD-3578-4C5E-A59E-D2688CAD3545}"/>
    <dgm:cxn modelId="{E5C0DE07-6908-4D97-8101-150C525F4897}" type="presOf" srcId="{5A1370BE-D2BD-4E14-AA09-54CF3DA4907C}" destId="{1BA40FDB-24A0-4E27-8C74-98029A498251}" srcOrd="0" destOrd="0" presId="urn:microsoft.com/office/officeart/2005/8/layout/vList5"/>
    <dgm:cxn modelId="{5998B283-81EB-4185-AF0C-17D9C8BE0051}" srcId="{5A1370BE-D2BD-4E14-AA09-54CF3DA4907C}" destId="{F45848A6-96DD-4242-906B-9645F97BC323}" srcOrd="0" destOrd="0" parTransId="{73F957DB-6665-4635-859A-022304F7C3F1}" sibTransId="{321AD2A3-BDB5-40CB-8F37-4255FEFA0CE6}"/>
    <dgm:cxn modelId="{8D1059DB-A357-4F16-9E9F-0E7E7F6C3309}" srcId="{D7EBE500-DFEC-4666-9228-C1F5E2AE2E3E}" destId="{B9701C93-9F90-4A41-9C9A-E7C1E4C590D7}" srcOrd="4" destOrd="0" parTransId="{1A0197C1-CE0C-4360-A01C-6893EE1E8187}" sibTransId="{7FA8F50C-0E80-43BE-9E96-10A7F2AC0362}"/>
    <dgm:cxn modelId="{767F1B6E-00E1-4E66-9CA0-B6374586C2CA}" type="presOf" srcId="{B4CA8A23-C2B5-435F-9A90-667CDCD08AB5}" destId="{CCC8036F-7330-4A3E-8662-0793C7790CBA}" srcOrd="0" destOrd="0" presId="urn:microsoft.com/office/officeart/2005/8/layout/vList5"/>
    <dgm:cxn modelId="{0B66D860-6DA1-4F9F-A1C6-BB66121C0DD6}" srcId="{D52C865F-189B-4589-9C23-755EF0AAA3C7}" destId="{73863C5D-F013-4FC6-A8EB-DB321294722D}" srcOrd="0" destOrd="0" parTransId="{2C298A68-A4AF-49CF-88D8-B9A7B15BDD0E}" sibTransId="{4FAA5165-6F09-46F7-B497-8F727BA2CF95}"/>
    <dgm:cxn modelId="{23E1BA35-5D7A-44E9-9FC5-7706F8D3E17C}" srcId="{E5146247-D698-492B-BCA1-664CE8CFFEC9}" destId="{B4CA8A23-C2B5-435F-9A90-667CDCD08AB5}" srcOrd="0" destOrd="0" parTransId="{09D66750-9C62-4995-8C8F-EC6C50B8F565}" sibTransId="{CF93E557-0023-4E77-A3A5-B63F66970607}"/>
    <dgm:cxn modelId="{C980F876-92E8-4C04-B2F3-21F39876EDFB}" type="presOf" srcId="{B9701C93-9F90-4A41-9C9A-E7C1E4C590D7}" destId="{CD9F983C-FEB4-415C-91F0-5DE7E3BC18E9}" srcOrd="0" destOrd="0" presId="urn:microsoft.com/office/officeart/2005/8/layout/vList5"/>
    <dgm:cxn modelId="{FB658BEC-A8E2-4227-AE49-9A067EB6B814}" srcId="{D7EBE500-DFEC-4666-9228-C1F5E2AE2E3E}" destId="{D52C865F-189B-4589-9C23-755EF0AAA3C7}" srcOrd="6" destOrd="0" parTransId="{72F9722D-5D85-43A0-B87B-631B89B2FB4A}" sibTransId="{5C733FFE-33D8-4316-BC40-2C5B1EB36DDD}"/>
    <dgm:cxn modelId="{0CBF6615-13DD-4E65-953C-E53A14E86E32}" type="presOf" srcId="{4BDF1C0D-BFE6-4517-804F-B8EF2018363A}" destId="{CE35C7E4-62B6-4809-BA51-8ADD23E94DDA}" srcOrd="0" destOrd="0" presId="urn:microsoft.com/office/officeart/2005/8/layout/vList5"/>
    <dgm:cxn modelId="{CF20A87B-E1E2-4926-968D-E14186A618B1}" type="presOf" srcId="{6C509BFC-BFD9-403A-AE7D-5A569D9B56AA}" destId="{CC9A0197-22D8-4597-99CC-E8E0BCEC4AC1}" srcOrd="0" destOrd="0" presId="urn:microsoft.com/office/officeart/2005/8/layout/vList5"/>
    <dgm:cxn modelId="{F1857E5C-19B5-424F-AD1D-7AD2E385DD4A}" srcId="{D7EBE500-DFEC-4666-9228-C1F5E2AE2E3E}" destId="{74AC5ADA-FC0B-451F-86F1-504B94836E25}" srcOrd="7" destOrd="0" parTransId="{55FA0607-CFCD-4C5D-82F3-5791C0F722BB}" sibTransId="{CAB2B9D8-6CBA-49AD-8A39-F8A563EE4006}"/>
    <dgm:cxn modelId="{F4A6E3CF-6E63-4E99-8743-0B7F50153A67}" type="presOf" srcId="{D7EBE500-DFEC-4666-9228-C1F5E2AE2E3E}" destId="{BD463202-9B4D-4C67-A9B5-F2362DC49680}" srcOrd="0" destOrd="0" presId="urn:microsoft.com/office/officeart/2005/8/layout/vList5"/>
    <dgm:cxn modelId="{561D64B3-B923-4954-A1CE-0D35EDF16A6F}" type="presOf" srcId="{E8C5DBCC-4391-4EB8-92BD-3246FB5CA5E1}" destId="{D939E15C-BB1A-4349-AEEF-E1BB21513A7E}" srcOrd="0" destOrd="0" presId="urn:microsoft.com/office/officeart/2005/8/layout/vList5"/>
    <dgm:cxn modelId="{59FF947A-FD72-4A9D-808B-C79596F8A569}" type="presOf" srcId="{840DCF9D-9BCA-4CB7-990F-739DE1D29B08}" destId="{B601BB34-4775-429C-9D44-B66D7AD45B22}" srcOrd="0" destOrd="0" presId="urn:microsoft.com/office/officeart/2005/8/layout/vList5"/>
    <dgm:cxn modelId="{90981BF3-AB7C-43ED-B7C7-3D763CE754A4}" srcId="{74AC5ADA-FC0B-451F-86F1-504B94836E25}" destId="{55333E32-D87A-4747-A0A0-1345897E6349}" srcOrd="0" destOrd="0" parTransId="{8BD295A0-04DD-488E-8113-114A07FB5D1E}" sibTransId="{EF2ED7FC-ADD7-4023-B21D-EC46229C7737}"/>
    <dgm:cxn modelId="{C8DDF026-1D52-4AE2-A762-036FF5198201}" type="presOf" srcId="{A4CFF7E1-B2D0-40A8-BB11-6E69096E77AD}" destId="{0E6581DE-812B-4B59-AA7D-E4AE9853EC7F}" srcOrd="0" destOrd="0" presId="urn:microsoft.com/office/officeart/2005/8/layout/vList5"/>
    <dgm:cxn modelId="{FE775FF4-1440-41D0-8A55-C8F4915B82A4}" type="presOf" srcId="{7AFC1861-9559-46A2-99EC-9CD5D191BB47}" destId="{5FB245DF-263B-410F-B468-9C204B85E236}" srcOrd="0" destOrd="0" presId="urn:microsoft.com/office/officeart/2005/8/layout/vList5"/>
    <dgm:cxn modelId="{6048E449-6152-4533-8F7F-227289EAC578}" srcId="{B9701C93-9F90-4A41-9C9A-E7C1E4C590D7}" destId="{7AFC1861-9559-46A2-99EC-9CD5D191BB47}" srcOrd="0" destOrd="0" parTransId="{99B2BC70-F917-44AE-8460-6A641E395108}" sibTransId="{E6D05728-F024-40DD-B23F-B545C9202CBD}"/>
    <dgm:cxn modelId="{DB298EA4-0DC2-4743-8C3F-B94033B46986}" type="presOf" srcId="{74AC5ADA-FC0B-451F-86F1-504B94836E25}" destId="{BB2B63F0-5CE4-4036-9A04-1F2934AFEEAD}" srcOrd="0" destOrd="0" presId="urn:microsoft.com/office/officeart/2005/8/layout/vList5"/>
    <dgm:cxn modelId="{D7CF1A39-5273-47A6-93B8-6C11D1A7BDDF}" srcId="{D7EBE500-DFEC-4666-9228-C1F5E2AE2E3E}" destId="{4BDF1C0D-BFE6-4517-804F-B8EF2018363A}" srcOrd="5" destOrd="0" parTransId="{00E0B93A-C511-4069-8CCD-636093CD1A78}" sibTransId="{BC7FB604-13B7-4356-ACC5-2996A0850F01}"/>
    <dgm:cxn modelId="{0A35FA14-B504-4638-8536-FA4E380DB71D}" type="presOf" srcId="{73863C5D-F013-4FC6-A8EB-DB321294722D}" destId="{D7A85F1B-E84C-48C5-B64E-88B5900774A6}" srcOrd="0" destOrd="0" presId="urn:microsoft.com/office/officeart/2005/8/layout/vList5"/>
    <dgm:cxn modelId="{920DD5FC-41FF-4875-99A9-9C94CC08741E}" type="presOf" srcId="{D52C865F-189B-4589-9C23-755EF0AAA3C7}" destId="{73865387-F7D9-4AC6-AF9A-383052A3944E}" srcOrd="0" destOrd="0" presId="urn:microsoft.com/office/officeart/2005/8/layout/vList5"/>
    <dgm:cxn modelId="{44A2CBF1-35CC-42FB-944D-628B225E25C2}" type="presParOf" srcId="{BD463202-9B4D-4C67-A9B5-F2362DC49680}" destId="{454901C9-FC2C-4339-8002-FDA72CC4EA0E}" srcOrd="0" destOrd="0" presId="urn:microsoft.com/office/officeart/2005/8/layout/vList5"/>
    <dgm:cxn modelId="{1462898E-1984-4A82-A566-BDDAA50D66B3}" type="presParOf" srcId="{454901C9-FC2C-4339-8002-FDA72CC4EA0E}" destId="{90041D98-0FB7-4892-BD17-D8A5716E4F0B}" srcOrd="0" destOrd="0" presId="urn:microsoft.com/office/officeart/2005/8/layout/vList5"/>
    <dgm:cxn modelId="{6FDE3639-E651-4FF4-8AAA-CEB349A619A8}" type="presParOf" srcId="{454901C9-FC2C-4339-8002-FDA72CC4EA0E}" destId="{CCC8036F-7330-4A3E-8662-0793C7790CBA}" srcOrd="1" destOrd="0" presId="urn:microsoft.com/office/officeart/2005/8/layout/vList5"/>
    <dgm:cxn modelId="{A7791DBF-2A00-4735-B430-A5A6AA4EDBE7}" type="presParOf" srcId="{BD463202-9B4D-4C67-A9B5-F2362DC49680}" destId="{23278BD7-7793-4F86-82D4-7B7F1ECE6967}" srcOrd="1" destOrd="0" presId="urn:microsoft.com/office/officeart/2005/8/layout/vList5"/>
    <dgm:cxn modelId="{5E36E830-ED43-4AA4-BCE0-9AB89DCA2237}" type="presParOf" srcId="{BD463202-9B4D-4C67-A9B5-F2362DC49680}" destId="{810BFFC2-5B76-440D-B4E0-9FC3D61713D2}" srcOrd="2" destOrd="0" presId="urn:microsoft.com/office/officeart/2005/8/layout/vList5"/>
    <dgm:cxn modelId="{E7BB2424-5A15-4113-BCFB-F7E9E2E34605}" type="presParOf" srcId="{810BFFC2-5B76-440D-B4E0-9FC3D61713D2}" destId="{D939E15C-BB1A-4349-AEEF-E1BB21513A7E}" srcOrd="0" destOrd="0" presId="urn:microsoft.com/office/officeart/2005/8/layout/vList5"/>
    <dgm:cxn modelId="{B02F4627-1517-49F4-B78F-C965A9744F9C}" type="presParOf" srcId="{810BFFC2-5B76-440D-B4E0-9FC3D61713D2}" destId="{CC9A0197-22D8-4597-99CC-E8E0BCEC4AC1}" srcOrd="1" destOrd="0" presId="urn:microsoft.com/office/officeart/2005/8/layout/vList5"/>
    <dgm:cxn modelId="{439BC936-735C-44E0-96CA-077D51B7F4E3}" type="presParOf" srcId="{BD463202-9B4D-4C67-A9B5-F2362DC49680}" destId="{D8855956-5F7E-4416-8845-786D653DC791}" srcOrd="3" destOrd="0" presId="urn:microsoft.com/office/officeart/2005/8/layout/vList5"/>
    <dgm:cxn modelId="{C1B59B58-CAA9-4DBD-AC78-17193AF577E7}" type="presParOf" srcId="{BD463202-9B4D-4C67-A9B5-F2362DC49680}" destId="{C789278B-24C3-404F-9669-D5CAD2227C8E}" srcOrd="4" destOrd="0" presId="urn:microsoft.com/office/officeart/2005/8/layout/vList5"/>
    <dgm:cxn modelId="{B90A6A1D-792F-48DB-87D5-697F9F43CA7E}" type="presParOf" srcId="{C789278B-24C3-404F-9669-D5CAD2227C8E}" destId="{1BA40FDB-24A0-4E27-8C74-98029A498251}" srcOrd="0" destOrd="0" presId="urn:microsoft.com/office/officeart/2005/8/layout/vList5"/>
    <dgm:cxn modelId="{359FFF14-5353-4237-A4DD-1502356707C9}" type="presParOf" srcId="{C789278B-24C3-404F-9669-D5CAD2227C8E}" destId="{A35F2035-E433-4D98-81DC-308FC158D24A}" srcOrd="1" destOrd="0" presId="urn:microsoft.com/office/officeart/2005/8/layout/vList5"/>
    <dgm:cxn modelId="{927807A2-7CF5-4306-A90B-AC7E0DBBBD8F}" type="presParOf" srcId="{BD463202-9B4D-4C67-A9B5-F2362DC49680}" destId="{68FFA765-EBF7-4C1B-9CE0-0AE416D2656D}" srcOrd="5" destOrd="0" presId="urn:microsoft.com/office/officeart/2005/8/layout/vList5"/>
    <dgm:cxn modelId="{D7E875D8-AA3C-4ECD-80BE-A821342386C7}" type="presParOf" srcId="{BD463202-9B4D-4C67-A9B5-F2362DC49680}" destId="{94DE2179-B43F-4B66-B07D-93C66C6DB4B1}" srcOrd="6" destOrd="0" presId="urn:microsoft.com/office/officeart/2005/8/layout/vList5"/>
    <dgm:cxn modelId="{79A2B67C-CF36-41B9-9CE4-362C42159017}" type="presParOf" srcId="{94DE2179-B43F-4B66-B07D-93C66C6DB4B1}" destId="{0E6581DE-812B-4B59-AA7D-E4AE9853EC7F}" srcOrd="0" destOrd="0" presId="urn:microsoft.com/office/officeart/2005/8/layout/vList5"/>
    <dgm:cxn modelId="{24C942CA-FE43-4A5A-AC25-EF8F2A96629C}" type="presParOf" srcId="{94DE2179-B43F-4B66-B07D-93C66C6DB4B1}" destId="{0C4FACB1-EAB0-47BE-9BE3-3D90ECCE2BCB}" srcOrd="1" destOrd="0" presId="urn:microsoft.com/office/officeart/2005/8/layout/vList5"/>
    <dgm:cxn modelId="{95913133-A28F-40B7-962E-E7D2D9549757}" type="presParOf" srcId="{BD463202-9B4D-4C67-A9B5-F2362DC49680}" destId="{741BE2EC-3DAB-4D3A-9F9D-F368D3C11589}" srcOrd="7" destOrd="0" presId="urn:microsoft.com/office/officeart/2005/8/layout/vList5"/>
    <dgm:cxn modelId="{1C44502D-C1B3-4636-B04F-4A73152EAC8D}" type="presParOf" srcId="{BD463202-9B4D-4C67-A9B5-F2362DC49680}" destId="{11F2BE0E-10ED-46AE-A487-F87C2B28D21D}" srcOrd="8" destOrd="0" presId="urn:microsoft.com/office/officeart/2005/8/layout/vList5"/>
    <dgm:cxn modelId="{4C3FAAA6-1465-4BE7-9908-C267C6162F41}" type="presParOf" srcId="{11F2BE0E-10ED-46AE-A487-F87C2B28D21D}" destId="{CD9F983C-FEB4-415C-91F0-5DE7E3BC18E9}" srcOrd="0" destOrd="0" presId="urn:microsoft.com/office/officeart/2005/8/layout/vList5"/>
    <dgm:cxn modelId="{F07219FB-D23A-4ABD-AC0D-2FEF1DC85A33}" type="presParOf" srcId="{11F2BE0E-10ED-46AE-A487-F87C2B28D21D}" destId="{5FB245DF-263B-410F-B468-9C204B85E236}" srcOrd="1" destOrd="0" presId="urn:microsoft.com/office/officeart/2005/8/layout/vList5"/>
    <dgm:cxn modelId="{38AB6166-C12E-494E-845B-8CC39278CAF5}" type="presParOf" srcId="{BD463202-9B4D-4C67-A9B5-F2362DC49680}" destId="{4A4CDB06-F80C-4F91-B2F8-B4FCA9E1F90F}" srcOrd="9" destOrd="0" presId="urn:microsoft.com/office/officeart/2005/8/layout/vList5"/>
    <dgm:cxn modelId="{DE51C04A-F2DA-40F7-90FD-965CAAF87371}" type="presParOf" srcId="{BD463202-9B4D-4C67-A9B5-F2362DC49680}" destId="{0138F12F-877B-4341-AC68-1AA024A25ED7}" srcOrd="10" destOrd="0" presId="urn:microsoft.com/office/officeart/2005/8/layout/vList5"/>
    <dgm:cxn modelId="{4A692171-C7FB-4DE5-BCA0-424279A3C0DA}" type="presParOf" srcId="{0138F12F-877B-4341-AC68-1AA024A25ED7}" destId="{CE35C7E4-62B6-4809-BA51-8ADD23E94DDA}" srcOrd="0" destOrd="0" presId="urn:microsoft.com/office/officeart/2005/8/layout/vList5"/>
    <dgm:cxn modelId="{E6E17D70-12F2-4C4E-966C-950E288CE677}" type="presParOf" srcId="{0138F12F-877B-4341-AC68-1AA024A25ED7}" destId="{B601BB34-4775-429C-9D44-B66D7AD45B22}" srcOrd="1" destOrd="0" presId="urn:microsoft.com/office/officeart/2005/8/layout/vList5"/>
    <dgm:cxn modelId="{D8491A27-D598-4EB0-B249-60123A494E0D}" type="presParOf" srcId="{BD463202-9B4D-4C67-A9B5-F2362DC49680}" destId="{A9D42C6F-71F4-4106-A2C8-82F3B5A67BFE}" srcOrd="11" destOrd="0" presId="urn:microsoft.com/office/officeart/2005/8/layout/vList5"/>
    <dgm:cxn modelId="{47FA54AF-FA01-43BC-A4AE-9E6137DCC7DE}" type="presParOf" srcId="{BD463202-9B4D-4C67-A9B5-F2362DC49680}" destId="{F9AB5028-E372-4304-BCA1-927C00FF95DC}" srcOrd="12" destOrd="0" presId="urn:microsoft.com/office/officeart/2005/8/layout/vList5"/>
    <dgm:cxn modelId="{5B04CB01-AF9A-446D-9014-3F06B2229D10}" type="presParOf" srcId="{F9AB5028-E372-4304-BCA1-927C00FF95DC}" destId="{73865387-F7D9-4AC6-AF9A-383052A3944E}" srcOrd="0" destOrd="0" presId="urn:microsoft.com/office/officeart/2005/8/layout/vList5"/>
    <dgm:cxn modelId="{268242B1-3F24-4600-A853-37715225195D}" type="presParOf" srcId="{F9AB5028-E372-4304-BCA1-927C00FF95DC}" destId="{D7A85F1B-E84C-48C5-B64E-88B5900774A6}" srcOrd="1" destOrd="0" presId="urn:microsoft.com/office/officeart/2005/8/layout/vList5"/>
    <dgm:cxn modelId="{6C471DD6-98D8-4D82-AF65-14A4FEFE1BB6}" type="presParOf" srcId="{BD463202-9B4D-4C67-A9B5-F2362DC49680}" destId="{E6ACA5E2-8E66-42E0-96F3-D2BF7D02FFFB}" srcOrd="13" destOrd="0" presId="urn:microsoft.com/office/officeart/2005/8/layout/vList5"/>
    <dgm:cxn modelId="{29F1F918-BAE6-4456-8369-1A01544257C8}" type="presParOf" srcId="{BD463202-9B4D-4C67-A9B5-F2362DC49680}" destId="{E596D09B-F316-4257-870A-67C4B5154F7D}" srcOrd="14" destOrd="0" presId="urn:microsoft.com/office/officeart/2005/8/layout/vList5"/>
    <dgm:cxn modelId="{D4CEB86C-3B24-48FA-8CA0-ABCF2694DA8A}" type="presParOf" srcId="{E596D09B-F316-4257-870A-67C4B5154F7D}" destId="{BB2B63F0-5CE4-4036-9A04-1F2934AFEEAD}" srcOrd="0" destOrd="0" presId="urn:microsoft.com/office/officeart/2005/8/layout/vList5"/>
    <dgm:cxn modelId="{B9852C20-799E-4284-AE60-FF344944A86F}" type="presParOf" srcId="{E596D09B-F316-4257-870A-67C4B5154F7D}" destId="{EA0BD363-4CE9-410C-8B27-B077D671565A}"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05BD8EB-365B-4B2E-AB4B-6AB8EBF51844}" type="doc">
      <dgm:prSet loTypeId="urn:microsoft.com/office/officeart/2005/8/layout/hProcess9" loCatId="process" qsTypeId="urn:microsoft.com/office/officeart/2005/8/quickstyle/simple3" qsCatId="simple" csTypeId="urn:microsoft.com/office/officeart/2005/8/colors/colorful4" csCatId="colorful" phldr="1"/>
      <dgm:spPr/>
      <dgm:t>
        <a:bodyPr/>
        <a:lstStyle/>
        <a:p>
          <a:endParaRPr lang="tr-TR"/>
        </a:p>
      </dgm:t>
    </dgm:pt>
    <dgm:pt modelId="{3B8AFE60-DFB1-4A73-9C9C-955EEA9845FC}">
      <dgm:prSet/>
      <dgm:spPr/>
      <dgm:t>
        <a:bodyPr/>
        <a:lstStyle/>
        <a:p>
          <a:r>
            <a:rPr lang="tr-TR" dirty="0">
              <a:solidFill>
                <a:schemeClr val="tx2"/>
              </a:solidFill>
            </a:rPr>
            <a:t>Dilimiz, Orta Asya'da konuştuğumuz Türkçe 'den; dinimiz, Arap İslamlığından; teknolojimiz İran ve Irak tarımından; Akdeniz ve Ege bölgelerimiz Akdeniz'den; Trakya'mız Balkanlardan; ekonomimiz ve demokrasimiz üyesi olmaya çalıştığımız Batı Avrupa örneklerinden farklı</a:t>
          </a:r>
        </a:p>
      </dgm:t>
    </dgm:pt>
    <dgm:pt modelId="{C4716A28-186B-4F73-80CA-EFC043018A38}" type="parTrans" cxnId="{B6DCCA53-B88E-447D-A698-5190453AFBFF}">
      <dgm:prSet/>
      <dgm:spPr/>
      <dgm:t>
        <a:bodyPr/>
        <a:lstStyle/>
        <a:p>
          <a:endParaRPr lang="tr-TR">
            <a:solidFill>
              <a:schemeClr val="tx2"/>
            </a:solidFill>
          </a:endParaRPr>
        </a:p>
      </dgm:t>
    </dgm:pt>
    <dgm:pt modelId="{FF727658-84E6-4BC7-90B4-CC56D761A696}" type="sibTrans" cxnId="{B6DCCA53-B88E-447D-A698-5190453AFBFF}">
      <dgm:prSet/>
      <dgm:spPr/>
      <dgm:t>
        <a:bodyPr/>
        <a:lstStyle/>
        <a:p>
          <a:endParaRPr lang="tr-TR">
            <a:solidFill>
              <a:schemeClr val="tx2"/>
            </a:solidFill>
          </a:endParaRPr>
        </a:p>
      </dgm:t>
    </dgm:pt>
    <dgm:pt modelId="{AD500FB1-5B8C-4B6F-8BAA-A8070DED9C1D}" type="pres">
      <dgm:prSet presAssocID="{D05BD8EB-365B-4B2E-AB4B-6AB8EBF51844}" presName="CompostProcess" presStyleCnt="0">
        <dgm:presLayoutVars>
          <dgm:dir/>
          <dgm:resizeHandles val="exact"/>
        </dgm:presLayoutVars>
      </dgm:prSet>
      <dgm:spPr/>
      <dgm:t>
        <a:bodyPr/>
        <a:lstStyle/>
        <a:p>
          <a:endParaRPr lang="tr-TR"/>
        </a:p>
      </dgm:t>
    </dgm:pt>
    <dgm:pt modelId="{2E070EA8-F9C0-4686-9C3F-E5AA5D4D5814}" type="pres">
      <dgm:prSet presAssocID="{D05BD8EB-365B-4B2E-AB4B-6AB8EBF51844}" presName="arrow" presStyleLbl="bgShp" presStyleIdx="0" presStyleCnt="1"/>
      <dgm:spPr/>
    </dgm:pt>
    <dgm:pt modelId="{51836F9B-1FC5-4343-B2B5-8010268D05BF}" type="pres">
      <dgm:prSet presAssocID="{D05BD8EB-365B-4B2E-AB4B-6AB8EBF51844}" presName="linearProcess" presStyleCnt="0"/>
      <dgm:spPr/>
    </dgm:pt>
    <dgm:pt modelId="{06633012-B7D0-4238-93AD-C6B73B487D82}" type="pres">
      <dgm:prSet presAssocID="{3B8AFE60-DFB1-4A73-9C9C-955EEA9845FC}" presName="textNode" presStyleLbl="node1" presStyleIdx="0" presStyleCnt="1">
        <dgm:presLayoutVars>
          <dgm:bulletEnabled val="1"/>
        </dgm:presLayoutVars>
      </dgm:prSet>
      <dgm:spPr/>
      <dgm:t>
        <a:bodyPr/>
        <a:lstStyle/>
        <a:p>
          <a:endParaRPr lang="tr-TR"/>
        </a:p>
      </dgm:t>
    </dgm:pt>
  </dgm:ptLst>
  <dgm:cxnLst>
    <dgm:cxn modelId="{B6DCCA53-B88E-447D-A698-5190453AFBFF}" srcId="{D05BD8EB-365B-4B2E-AB4B-6AB8EBF51844}" destId="{3B8AFE60-DFB1-4A73-9C9C-955EEA9845FC}" srcOrd="0" destOrd="0" parTransId="{C4716A28-186B-4F73-80CA-EFC043018A38}" sibTransId="{FF727658-84E6-4BC7-90B4-CC56D761A696}"/>
    <dgm:cxn modelId="{43970C2F-F701-4BAE-BAFB-9DD24A88E866}" type="presOf" srcId="{3B8AFE60-DFB1-4A73-9C9C-955EEA9845FC}" destId="{06633012-B7D0-4238-93AD-C6B73B487D82}" srcOrd="0" destOrd="0" presId="urn:microsoft.com/office/officeart/2005/8/layout/hProcess9"/>
    <dgm:cxn modelId="{C84C18AA-3390-4DF4-8D7C-0B08C023135B}" type="presOf" srcId="{D05BD8EB-365B-4B2E-AB4B-6AB8EBF51844}" destId="{AD500FB1-5B8C-4B6F-8BAA-A8070DED9C1D}" srcOrd="0" destOrd="0" presId="urn:microsoft.com/office/officeart/2005/8/layout/hProcess9"/>
    <dgm:cxn modelId="{5246EADA-6D08-4558-B6FC-C988453E7B2F}" type="presParOf" srcId="{AD500FB1-5B8C-4B6F-8BAA-A8070DED9C1D}" destId="{2E070EA8-F9C0-4686-9C3F-E5AA5D4D5814}" srcOrd="0" destOrd="0" presId="urn:microsoft.com/office/officeart/2005/8/layout/hProcess9"/>
    <dgm:cxn modelId="{8CBB665F-FF45-40BD-A0E1-05C21099F7C5}" type="presParOf" srcId="{AD500FB1-5B8C-4B6F-8BAA-A8070DED9C1D}" destId="{51836F9B-1FC5-4343-B2B5-8010268D05BF}" srcOrd="1" destOrd="0" presId="urn:microsoft.com/office/officeart/2005/8/layout/hProcess9"/>
    <dgm:cxn modelId="{6BBC0603-AE3B-4C35-BA8A-125D80319103}" type="presParOf" srcId="{51836F9B-1FC5-4343-B2B5-8010268D05BF}" destId="{06633012-B7D0-4238-93AD-C6B73B487D82}"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43C625F-205E-497F-B6C7-B27DD200548A}" type="doc">
      <dgm:prSet loTypeId="urn:microsoft.com/office/officeart/2005/8/layout/equation2" loCatId="relationship" qsTypeId="urn:microsoft.com/office/officeart/2005/8/quickstyle/simple3" qsCatId="simple" csTypeId="urn:microsoft.com/office/officeart/2005/8/colors/colorful3" csCatId="colorful" phldr="1"/>
      <dgm:spPr/>
      <dgm:t>
        <a:bodyPr/>
        <a:lstStyle/>
        <a:p>
          <a:endParaRPr lang="tr-TR"/>
        </a:p>
      </dgm:t>
    </dgm:pt>
    <dgm:pt modelId="{389FEA90-02D7-4733-8003-5C7FE4EBA800}">
      <dgm:prSet/>
      <dgm:spPr/>
      <dgm:t>
        <a:bodyPr/>
        <a:lstStyle/>
        <a:p>
          <a:pPr rtl="0"/>
          <a:r>
            <a:rPr lang="tr-TR" dirty="0">
              <a:solidFill>
                <a:schemeClr val="tx2"/>
              </a:solidFill>
            </a:rPr>
            <a:t>Dünya Sağlık Örgütü (DSÖ) sağlığı ''sadece hastalık ve sakatlığın olmayışı değil, fiziksel, sosyal ve </a:t>
          </a:r>
          <a:r>
            <a:rPr lang="tr-TR" dirty="0" err="1">
              <a:solidFill>
                <a:schemeClr val="tx2"/>
              </a:solidFill>
            </a:rPr>
            <a:t>mental</a:t>
          </a:r>
          <a:r>
            <a:rPr lang="tr-TR" dirty="0">
              <a:solidFill>
                <a:schemeClr val="tx2"/>
              </a:solidFill>
            </a:rPr>
            <a:t> yönden tam bir iyilik halidir" biçiminde tanımlamaktadır. Ancak günümüzde bu tanım pek çok açıdan eleştirilmektedir</a:t>
          </a:r>
          <a:r>
            <a:rPr lang="tr-TR" dirty="0"/>
            <a:t>.</a:t>
          </a:r>
        </a:p>
      </dgm:t>
    </dgm:pt>
    <dgm:pt modelId="{6A71DAEE-8967-441A-9DC6-9B0F36C1422D}" type="parTrans" cxnId="{C1617F55-E2DA-4FCD-98C4-E9F2D2CDFF36}">
      <dgm:prSet/>
      <dgm:spPr/>
      <dgm:t>
        <a:bodyPr/>
        <a:lstStyle/>
        <a:p>
          <a:endParaRPr lang="tr-TR"/>
        </a:p>
      </dgm:t>
    </dgm:pt>
    <dgm:pt modelId="{2FF2F763-2B75-41BB-BB0A-FFBDF0C9FED2}" type="sibTrans" cxnId="{C1617F55-E2DA-4FCD-98C4-E9F2D2CDFF36}">
      <dgm:prSet/>
      <dgm:spPr/>
      <dgm:t>
        <a:bodyPr/>
        <a:lstStyle/>
        <a:p>
          <a:endParaRPr lang="tr-TR"/>
        </a:p>
      </dgm:t>
    </dgm:pt>
    <dgm:pt modelId="{88B9F126-7C98-4DF0-A830-C8D51435609D}">
      <dgm:prSet/>
      <dgm:spPr/>
      <dgm:t>
        <a:bodyPr/>
        <a:lstStyle/>
        <a:p>
          <a:pPr rtl="0"/>
          <a:r>
            <a:rPr lang="tr-TR" dirty="0" err="1">
              <a:solidFill>
                <a:schemeClr val="tx2"/>
              </a:solidFill>
            </a:rPr>
            <a:t>Subjektif</a:t>
          </a:r>
          <a:r>
            <a:rPr lang="tr-TR" dirty="0">
              <a:solidFill>
                <a:schemeClr val="tx2"/>
              </a:solidFill>
            </a:rPr>
            <a:t> sağlık; bireyin kendisinin fiziksel, sosyal ve ruhsal yönden durumunu al­gılaması halidir. Objektif sağlık; doktor muayenesi ve tanı testleri sonuçlarına göre belirlenen hastalığın olmamasıdır. </a:t>
          </a:r>
        </a:p>
      </dgm:t>
    </dgm:pt>
    <dgm:pt modelId="{C85F0329-2F19-4B49-8167-F20CCEBF5D75}" type="parTrans" cxnId="{54095E56-CF66-4236-865F-325B1C232919}">
      <dgm:prSet/>
      <dgm:spPr/>
      <dgm:t>
        <a:bodyPr/>
        <a:lstStyle/>
        <a:p>
          <a:endParaRPr lang="tr-TR"/>
        </a:p>
      </dgm:t>
    </dgm:pt>
    <dgm:pt modelId="{EE7A582E-649C-4750-A6D0-3DC89C84195F}" type="sibTrans" cxnId="{54095E56-CF66-4236-865F-325B1C232919}">
      <dgm:prSet/>
      <dgm:spPr/>
      <dgm:t>
        <a:bodyPr/>
        <a:lstStyle/>
        <a:p>
          <a:endParaRPr lang="tr-TR"/>
        </a:p>
      </dgm:t>
    </dgm:pt>
    <dgm:pt modelId="{DC092015-BC39-448F-84E8-E9E52290B1D5}">
      <dgm:prSet/>
      <dgm:spPr/>
      <dgm:t>
        <a:bodyPr/>
        <a:lstStyle/>
        <a:p>
          <a:pPr rtl="0"/>
          <a:r>
            <a:rPr lang="tr-TR" dirty="0">
              <a:solidFill>
                <a:schemeClr val="tx2"/>
              </a:solidFill>
            </a:rPr>
            <a:t>Bir kişiye sağlıklı diyebilmek için bireyin kendini sübjektif olarak sağlıklı algılaması hem de objektif olarak gerçekten sağlıklı olması gereklidir.</a:t>
          </a:r>
        </a:p>
      </dgm:t>
    </dgm:pt>
    <dgm:pt modelId="{5ED4C8E9-C0FE-477E-ABF4-C490C686C7DA}" type="parTrans" cxnId="{21C6DE3B-E4F2-41C2-89E6-85B06E27D6EF}">
      <dgm:prSet/>
      <dgm:spPr/>
      <dgm:t>
        <a:bodyPr/>
        <a:lstStyle/>
        <a:p>
          <a:endParaRPr lang="tr-TR"/>
        </a:p>
      </dgm:t>
    </dgm:pt>
    <dgm:pt modelId="{DE6D36A6-2F0E-4AAA-82C6-3803C8F89750}" type="sibTrans" cxnId="{21C6DE3B-E4F2-41C2-89E6-85B06E27D6EF}">
      <dgm:prSet/>
      <dgm:spPr/>
      <dgm:t>
        <a:bodyPr/>
        <a:lstStyle/>
        <a:p>
          <a:endParaRPr lang="tr-TR"/>
        </a:p>
      </dgm:t>
    </dgm:pt>
    <dgm:pt modelId="{108A2FCE-9850-4097-BFE4-862C753537CE}" type="pres">
      <dgm:prSet presAssocID="{D43C625F-205E-497F-B6C7-B27DD200548A}" presName="Name0" presStyleCnt="0">
        <dgm:presLayoutVars>
          <dgm:dir/>
          <dgm:resizeHandles val="exact"/>
        </dgm:presLayoutVars>
      </dgm:prSet>
      <dgm:spPr/>
      <dgm:t>
        <a:bodyPr/>
        <a:lstStyle/>
        <a:p>
          <a:endParaRPr lang="tr-TR"/>
        </a:p>
      </dgm:t>
    </dgm:pt>
    <dgm:pt modelId="{DBD3AA92-49E2-47A5-8D65-00EB0CCAC34D}" type="pres">
      <dgm:prSet presAssocID="{D43C625F-205E-497F-B6C7-B27DD200548A}" presName="vNodes" presStyleCnt="0"/>
      <dgm:spPr/>
    </dgm:pt>
    <dgm:pt modelId="{EB320559-A90D-4BA3-8824-936D39FDA882}" type="pres">
      <dgm:prSet presAssocID="{88B9F126-7C98-4DF0-A830-C8D51435609D}" presName="node" presStyleLbl="node1" presStyleIdx="0" presStyleCnt="3" custScaleX="302570" custScaleY="167646">
        <dgm:presLayoutVars>
          <dgm:bulletEnabled val="1"/>
        </dgm:presLayoutVars>
      </dgm:prSet>
      <dgm:spPr/>
      <dgm:t>
        <a:bodyPr/>
        <a:lstStyle/>
        <a:p>
          <a:endParaRPr lang="tr-TR"/>
        </a:p>
      </dgm:t>
    </dgm:pt>
    <dgm:pt modelId="{D32BB478-C3CB-4F44-8336-032CBC1747E5}" type="pres">
      <dgm:prSet presAssocID="{EE7A582E-649C-4750-A6D0-3DC89C84195F}" presName="spacerT" presStyleCnt="0"/>
      <dgm:spPr/>
    </dgm:pt>
    <dgm:pt modelId="{B6B69EFC-CC81-4A22-A483-418BF049826C}" type="pres">
      <dgm:prSet presAssocID="{EE7A582E-649C-4750-A6D0-3DC89C84195F}" presName="sibTrans" presStyleLbl="sibTrans2D1" presStyleIdx="0" presStyleCnt="2"/>
      <dgm:spPr/>
      <dgm:t>
        <a:bodyPr/>
        <a:lstStyle/>
        <a:p>
          <a:endParaRPr lang="tr-TR"/>
        </a:p>
      </dgm:t>
    </dgm:pt>
    <dgm:pt modelId="{6A1EF513-C209-40FC-A551-2255D425D64A}" type="pres">
      <dgm:prSet presAssocID="{EE7A582E-649C-4750-A6D0-3DC89C84195F}" presName="spacerB" presStyleCnt="0"/>
      <dgm:spPr/>
    </dgm:pt>
    <dgm:pt modelId="{F32F274A-3CCF-4A2E-AD49-4ACA9C4693AD}" type="pres">
      <dgm:prSet presAssocID="{DC092015-BC39-448F-84E8-E9E52290B1D5}" presName="node" presStyleLbl="node1" presStyleIdx="1" presStyleCnt="3" custScaleX="300431" custScaleY="168566" custLinFactNeighborX="-750" custLinFactNeighborY="-73935">
        <dgm:presLayoutVars>
          <dgm:bulletEnabled val="1"/>
        </dgm:presLayoutVars>
      </dgm:prSet>
      <dgm:spPr/>
      <dgm:t>
        <a:bodyPr/>
        <a:lstStyle/>
        <a:p>
          <a:endParaRPr lang="tr-TR"/>
        </a:p>
      </dgm:t>
    </dgm:pt>
    <dgm:pt modelId="{1000CA40-6D8B-4AA9-A1C5-B3838FF163B7}" type="pres">
      <dgm:prSet presAssocID="{D43C625F-205E-497F-B6C7-B27DD200548A}" presName="sibTransLast" presStyleLbl="sibTrans2D1" presStyleIdx="1" presStyleCnt="2"/>
      <dgm:spPr/>
      <dgm:t>
        <a:bodyPr/>
        <a:lstStyle/>
        <a:p>
          <a:endParaRPr lang="tr-TR"/>
        </a:p>
      </dgm:t>
    </dgm:pt>
    <dgm:pt modelId="{1AD74509-989D-42D6-BCAC-271CC48CC45F}" type="pres">
      <dgm:prSet presAssocID="{D43C625F-205E-497F-B6C7-B27DD200548A}" presName="connectorText" presStyleLbl="sibTrans2D1" presStyleIdx="1" presStyleCnt="2"/>
      <dgm:spPr/>
      <dgm:t>
        <a:bodyPr/>
        <a:lstStyle/>
        <a:p>
          <a:endParaRPr lang="tr-TR"/>
        </a:p>
      </dgm:t>
    </dgm:pt>
    <dgm:pt modelId="{230DAFD7-7A43-4FBC-BEC3-3853AAA46FE5}" type="pres">
      <dgm:prSet presAssocID="{D43C625F-205E-497F-B6C7-B27DD200548A}" presName="lastNode" presStyleLbl="node1" presStyleIdx="2" presStyleCnt="3" custScaleX="114014" custScaleY="115944" custLinFactNeighborX="88802" custLinFactNeighborY="-1126">
        <dgm:presLayoutVars>
          <dgm:bulletEnabled val="1"/>
        </dgm:presLayoutVars>
      </dgm:prSet>
      <dgm:spPr/>
      <dgm:t>
        <a:bodyPr/>
        <a:lstStyle/>
        <a:p>
          <a:endParaRPr lang="tr-TR"/>
        </a:p>
      </dgm:t>
    </dgm:pt>
  </dgm:ptLst>
  <dgm:cxnLst>
    <dgm:cxn modelId="{7E583C02-E5C3-4357-9E45-3BDF07E1B05D}" type="presOf" srcId="{DE6D36A6-2F0E-4AAA-82C6-3803C8F89750}" destId="{1AD74509-989D-42D6-BCAC-271CC48CC45F}" srcOrd="1" destOrd="0" presId="urn:microsoft.com/office/officeart/2005/8/layout/equation2"/>
    <dgm:cxn modelId="{C1617F55-E2DA-4FCD-98C4-E9F2D2CDFF36}" srcId="{D43C625F-205E-497F-B6C7-B27DD200548A}" destId="{389FEA90-02D7-4733-8003-5C7FE4EBA800}" srcOrd="2" destOrd="0" parTransId="{6A71DAEE-8967-441A-9DC6-9B0F36C1422D}" sibTransId="{2FF2F763-2B75-41BB-BB0A-FFBDF0C9FED2}"/>
    <dgm:cxn modelId="{21C6DE3B-E4F2-41C2-89E6-85B06E27D6EF}" srcId="{D43C625F-205E-497F-B6C7-B27DD200548A}" destId="{DC092015-BC39-448F-84E8-E9E52290B1D5}" srcOrd="1" destOrd="0" parTransId="{5ED4C8E9-C0FE-477E-ABF4-C490C686C7DA}" sibTransId="{DE6D36A6-2F0E-4AAA-82C6-3803C8F89750}"/>
    <dgm:cxn modelId="{835C99BF-05BE-41A1-A38F-1E2BCAE54559}" type="presOf" srcId="{D43C625F-205E-497F-B6C7-B27DD200548A}" destId="{108A2FCE-9850-4097-BFE4-862C753537CE}" srcOrd="0" destOrd="0" presId="urn:microsoft.com/office/officeart/2005/8/layout/equation2"/>
    <dgm:cxn modelId="{8FC939B1-8C2F-4985-B412-AC0AAEE7BA3B}" type="presOf" srcId="{EE7A582E-649C-4750-A6D0-3DC89C84195F}" destId="{B6B69EFC-CC81-4A22-A483-418BF049826C}" srcOrd="0" destOrd="0" presId="urn:microsoft.com/office/officeart/2005/8/layout/equation2"/>
    <dgm:cxn modelId="{3193BB9F-D635-4701-9A06-D789492738CF}" type="presOf" srcId="{389FEA90-02D7-4733-8003-5C7FE4EBA800}" destId="{230DAFD7-7A43-4FBC-BEC3-3853AAA46FE5}" srcOrd="0" destOrd="0" presId="urn:microsoft.com/office/officeart/2005/8/layout/equation2"/>
    <dgm:cxn modelId="{59C1E82B-C81F-4200-8970-4263757DB06F}" type="presOf" srcId="{DE6D36A6-2F0E-4AAA-82C6-3803C8F89750}" destId="{1000CA40-6D8B-4AA9-A1C5-B3838FF163B7}" srcOrd="0" destOrd="0" presId="urn:microsoft.com/office/officeart/2005/8/layout/equation2"/>
    <dgm:cxn modelId="{F52901BE-F93A-4490-B56F-EEF7AFF9E784}" type="presOf" srcId="{88B9F126-7C98-4DF0-A830-C8D51435609D}" destId="{EB320559-A90D-4BA3-8824-936D39FDA882}" srcOrd="0" destOrd="0" presId="urn:microsoft.com/office/officeart/2005/8/layout/equation2"/>
    <dgm:cxn modelId="{54095E56-CF66-4236-865F-325B1C232919}" srcId="{D43C625F-205E-497F-B6C7-B27DD200548A}" destId="{88B9F126-7C98-4DF0-A830-C8D51435609D}" srcOrd="0" destOrd="0" parTransId="{C85F0329-2F19-4B49-8167-F20CCEBF5D75}" sibTransId="{EE7A582E-649C-4750-A6D0-3DC89C84195F}"/>
    <dgm:cxn modelId="{3D809868-4001-42DF-BE0A-D6E8FFC13FEA}" type="presOf" srcId="{DC092015-BC39-448F-84E8-E9E52290B1D5}" destId="{F32F274A-3CCF-4A2E-AD49-4ACA9C4693AD}" srcOrd="0" destOrd="0" presId="urn:microsoft.com/office/officeart/2005/8/layout/equation2"/>
    <dgm:cxn modelId="{13B2E1ED-4838-40B5-AFA7-029048227D5C}" type="presParOf" srcId="{108A2FCE-9850-4097-BFE4-862C753537CE}" destId="{DBD3AA92-49E2-47A5-8D65-00EB0CCAC34D}" srcOrd="0" destOrd="0" presId="urn:microsoft.com/office/officeart/2005/8/layout/equation2"/>
    <dgm:cxn modelId="{41533CA5-443A-4B12-AD36-755795C26BEF}" type="presParOf" srcId="{DBD3AA92-49E2-47A5-8D65-00EB0CCAC34D}" destId="{EB320559-A90D-4BA3-8824-936D39FDA882}" srcOrd="0" destOrd="0" presId="urn:microsoft.com/office/officeart/2005/8/layout/equation2"/>
    <dgm:cxn modelId="{ADC48901-2AA2-44B7-9EB3-3041D8524C06}" type="presParOf" srcId="{DBD3AA92-49E2-47A5-8D65-00EB0CCAC34D}" destId="{D32BB478-C3CB-4F44-8336-032CBC1747E5}" srcOrd="1" destOrd="0" presId="urn:microsoft.com/office/officeart/2005/8/layout/equation2"/>
    <dgm:cxn modelId="{9F3AA2A6-375C-4D4B-92F0-9BBEDEA232E0}" type="presParOf" srcId="{DBD3AA92-49E2-47A5-8D65-00EB0CCAC34D}" destId="{B6B69EFC-CC81-4A22-A483-418BF049826C}" srcOrd="2" destOrd="0" presId="urn:microsoft.com/office/officeart/2005/8/layout/equation2"/>
    <dgm:cxn modelId="{4B056D9B-1569-4219-B5D2-660B897FFB81}" type="presParOf" srcId="{DBD3AA92-49E2-47A5-8D65-00EB0CCAC34D}" destId="{6A1EF513-C209-40FC-A551-2255D425D64A}" srcOrd="3" destOrd="0" presId="urn:microsoft.com/office/officeart/2005/8/layout/equation2"/>
    <dgm:cxn modelId="{C7F712C0-5E40-4973-B323-2765103F773F}" type="presParOf" srcId="{DBD3AA92-49E2-47A5-8D65-00EB0CCAC34D}" destId="{F32F274A-3CCF-4A2E-AD49-4ACA9C4693AD}" srcOrd="4" destOrd="0" presId="urn:microsoft.com/office/officeart/2005/8/layout/equation2"/>
    <dgm:cxn modelId="{B6CFE698-1F27-4F06-AE90-34186911CFD9}" type="presParOf" srcId="{108A2FCE-9850-4097-BFE4-862C753537CE}" destId="{1000CA40-6D8B-4AA9-A1C5-B3838FF163B7}" srcOrd="1" destOrd="0" presId="urn:microsoft.com/office/officeart/2005/8/layout/equation2"/>
    <dgm:cxn modelId="{3F6CCD6A-EEEA-4E56-85D2-220560BE8786}" type="presParOf" srcId="{1000CA40-6D8B-4AA9-A1C5-B3838FF163B7}" destId="{1AD74509-989D-42D6-BCAC-271CC48CC45F}" srcOrd="0" destOrd="0" presId="urn:microsoft.com/office/officeart/2005/8/layout/equation2"/>
    <dgm:cxn modelId="{BBAFC451-795A-4912-B1C0-918764FF5CE2}" type="presParOf" srcId="{108A2FCE-9850-4097-BFE4-862C753537CE}" destId="{230DAFD7-7A43-4FBC-BEC3-3853AAA46FE5}"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630AE34-24B1-4F49-9471-FA8B26B75F4D}" type="doc">
      <dgm:prSet loTypeId="urn:microsoft.com/office/officeart/2005/8/layout/list1" loCatId="list" qsTypeId="urn:microsoft.com/office/officeart/2005/8/quickstyle/simple5" qsCatId="simple" csTypeId="urn:microsoft.com/office/officeart/2005/8/colors/colorful4" csCatId="colorful"/>
      <dgm:spPr/>
      <dgm:t>
        <a:bodyPr/>
        <a:lstStyle/>
        <a:p>
          <a:endParaRPr lang="tr-TR"/>
        </a:p>
      </dgm:t>
    </dgm:pt>
    <dgm:pt modelId="{39FDE97F-2719-484A-B3B5-0750182379C1}">
      <dgm:prSet/>
      <dgm:spPr/>
      <dgm:t>
        <a:bodyPr/>
        <a:lstStyle/>
        <a:p>
          <a:pPr rtl="0"/>
          <a:r>
            <a:rPr lang="tr-TR"/>
            <a:t>Klinik model:</a:t>
          </a:r>
        </a:p>
      </dgm:t>
    </dgm:pt>
    <dgm:pt modelId="{136605CD-8447-437E-8C59-3BBCD22441F6}" type="parTrans" cxnId="{C751E05D-9DB1-422A-A467-B1842818FED1}">
      <dgm:prSet/>
      <dgm:spPr/>
      <dgm:t>
        <a:bodyPr/>
        <a:lstStyle/>
        <a:p>
          <a:endParaRPr lang="tr-TR"/>
        </a:p>
      </dgm:t>
    </dgm:pt>
    <dgm:pt modelId="{2AD907C8-22F2-4176-95C5-B3702C960E44}" type="sibTrans" cxnId="{C751E05D-9DB1-422A-A467-B1842818FED1}">
      <dgm:prSet/>
      <dgm:spPr/>
      <dgm:t>
        <a:bodyPr/>
        <a:lstStyle/>
        <a:p>
          <a:endParaRPr lang="tr-TR"/>
        </a:p>
      </dgm:t>
    </dgm:pt>
    <dgm:pt modelId="{B83FDB35-DA57-467C-A101-C36768CFE495}">
      <dgm:prSet/>
      <dgm:spPr/>
      <dgm:t>
        <a:bodyPr/>
        <a:lstStyle/>
        <a:p>
          <a:pPr rtl="0"/>
          <a:r>
            <a:rPr lang="tr-TR" dirty="0"/>
            <a:t>Modelde insanlar fonk­siyonları birbirleriyle ilişkili fizyolojik sistemler olarak görülmektedir. Sağlık hastalık ya da bozukluğun belirti ve bulgularının yokluğu anlamına gelmektedir. Günümüzde sağlık bakım sisteminin çoğu bireyde hastalık ve kötü olma hissi oluştuktan sonra ilgilenmekte, bu model üzerinde odaklanmaktadır.</a:t>
          </a:r>
        </a:p>
      </dgm:t>
    </dgm:pt>
    <dgm:pt modelId="{7DF87631-3095-4399-8BF8-8E655C82F464}" type="parTrans" cxnId="{8675C54D-70F8-41EF-9AED-BEFE56D1FE07}">
      <dgm:prSet/>
      <dgm:spPr/>
      <dgm:t>
        <a:bodyPr/>
        <a:lstStyle/>
        <a:p>
          <a:endParaRPr lang="tr-TR"/>
        </a:p>
      </dgm:t>
    </dgm:pt>
    <dgm:pt modelId="{FE29A74E-6417-434E-8095-30567BC7448C}" type="sibTrans" cxnId="{8675C54D-70F8-41EF-9AED-BEFE56D1FE07}">
      <dgm:prSet/>
      <dgm:spPr/>
      <dgm:t>
        <a:bodyPr/>
        <a:lstStyle/>
        <a:p>
          <a:endParaRPr lang="tr-TR"/>
        </a:p>
      </dgm:t>
    </dgm:pt>
    <dgm:pt modelId="{9A999DFA-D315-4890-BF8D-AB7AD87ED5BB}">
      <dgm:prSet/>
      <dgm:spPr/>
      <dgm:t>
        <a:bodyPr/>
        <a:lstStyle/>
        <a:p>
          <a:pPr rtl="0"/>
          <a:r>
            <a:rPr lang="tr-TR"/>
            <a:t>Rol performans modeli: </a:t>
          </a:r>
        </a:p>
      </dgm:t>
    </dgm:pt>
    <dgm:pt modelId="{F5777ECB-372C-4A9B-AB3F-039F5B56609E}" type="parTrans" cxnId="{2DAB76BE-7ED5-4437-B269-850445A38984}">
      <dgm:prSet/>
      <dgm:spPr/>
      <dgm:t>
        <a:bodyPr/>
        <a:lstStyle/>
        <a:p>
          <a:endParaRPr lang="tr-TR"/>
        </a:p>
      </dgm:t>
    </dgm:pt>
    <dgm:pt modelId="{6473DC8E-E0E3-42B2-85D3-3CA0D22EE9ED}" type="sibTrans" cxnId="{2DAB76BE-7ED5-4437-B269-850445A38984}">
      <dgm:prSet/>
      <dgm:spPr/>
      <dgm:t>
        <a:bodyPr/>
        <a:lstStyle/>
        <a:p>
          <a:endParaRPr lang="tr-TR"/>
        </a:p>
      </dgm:t>
    </dgm:pt>
    <dgm:pt modelId="{24767C83-9417-403B-877D-A3A2FA3F5943}">
      <dgm:prSet/>
      <dgm:spPr/>
      <dgm:t>
        <a:bodyPr/>
        <a:lstStyle/>
        <a:p>
          <a:pPr rtl="0"/>
          <a:r>
            <a:rPr lang="tr-TR"/>
            <a:t>Sağlık kavramına sosyal ve psikososyal standartları da ekler. Sağlığın önemli bir kriteri bireyin sosyal rollerini beklenen en yüksek düzeyde ye­rine getirebilmesidir. Eğer birey kendinden beklenen rolleri yapamıyorsa klinik olarak sağlıklı görünse bile hasta olarak adlandırılır.</a:t>
          </a:r>
        </a:p>
      </dgm:t>
    </dgm:pt>
    <dgm:pt modelId="{84F86770-B897-4C66-A67B-3BB100AE4CCA}" type="parTrans" cxnId="{161C595A-797C-4403-A2AA-9E8947ECC5B0}">
      <dgm:prSet/>
      <dgm:spPr/>
      <dgm:t>
        <a:bodyPr/>
        <a:lstStyle/>
        <a:p>
          <a:endParaRPr lang="tr-TR"/>
        </a:p>
      </dgm:t>
    </dgm:pt>
    <dgm:pt modelId="{33951562-C94D-4ABD-ACE9-AC13AE37E076}" type="sibTrans" cxnId="{161C595A-797C-4403-A2AA-9E8947ECC5B0}">
      <dgm:prSet/>
      <dgm:spPr/>
      <dgm:t>
        <a:bodyPr/>
        <a:lstStyle/>
        <a:p>
          <a:endParaRPr lang="tr-TR"/>
        </a:p>
      </dgm:t>
    </dgm:pt>
    <dgm:pt modelId="{A0B9A959-0BE9-4C65-B13E-38DCD33B71D8}">
      <dgm:prSet/>
      <dgm:spPr/>
      <dgm:t>
        <a:bodyPr/>
        <a:lstStyle/>
        <a:p>
          <a:pPr rtl="0"/>
          <a:r>
            <a:rPr lang="tr-TR"/>
            <a:t>Uyum modeli:</a:t>
          </a:r>
        </a:p>
      </dgm:t>
    </dgm:pt>
    <dgm:pt modelId="{F00787E2-FABB-4C4B-BD8D-9CCA050D90FE}" type="parTrans" cxnId="{96621E01-97C8-4B5F-BDD7-0E343C394DED}">
      <dgm:prSet/>
      <dgm:spPr/>
      <dgm:t>
        <a:bodyPr/>
        <a:lstStyle/>
        <a:p>
          <a:endParaRPr lang="tr-TR"/>
        </a:p>
      </dgm:t>
    </dgm:pt>
    <dgm:pt modelId="{694299AB-ABE7-40D6-8E65-56946FE11D7C}" type="sibTrans" cxnId="{96621E01-97C8-4B5F-BDD7-0E343C394DED}">
      <dgm:prSet/>
      <dgm:spPr/>
      <dgm:t>
        <a:bodyPr/>
        <a:lstStyle/>
        <a:p>
          <a:endParaRPr lang="tr-TR"/>
        </a:p>
      </dgm:t>
    </dgm:pt>
    <dgm:pt modelId="{2BE4A5FA-4906-4752-A624-BDF1D739C874}">
      <dgm:prSet/>
      <dgm:spPr/>
      <dgm:t>
        <a:bodyPr/>
        <a:lstStyle/>
        <a:p>
          <a:pPr rtl="0"/>
          <a:r>
            <a:rPr lang="tr-TR"/>
            <a:t>Klinik ve rol performans modellerini bir­leştirmektedir. Sağlık bireyin fiziksel ve sosyal çevre­siyle etkili iletişime girebildiği durum olarak algılanır. Siegel (1973) sağlığa iç ve dış çoklu çevre arasındaki karşılıklı etkileşimin çıktısı olarak tanımlamıştır.</a:t>
          </a:r>
        </a:p>
      </dgm:t>
    </dgm:pt>
    <dgm:pt modelId="{4D70C627-32D9-4B54-86A4-B69200998D79}" type="parTrans" cxnId="{F394A5B6-4354-49AE-B606-150A3589CBB5}">
      <dgm:prSet/>
      <dgm:spPr/>
      <dgm:t>
        <a:bodyPr/>
        <a:lstStyle/>
        <a:p>
          <a:endParaRPr lang="tr-TR"/>
        </a:p>
      </dgm:t>
    </dgm:pt>
    <dgm:pt modelId="{B9793C27-C8E0-4042-8D3A-D03BD127BC8B}" type="sibTrans" cxnId="{F394A5B6-4354-49AE-B606-150A3589CBB5}">
      <dgm:prSet/>
      <dgm:spPr/>
      <dgm:t>
        <a:bodyPr/>
        <a:lstStyle/>
        <a:p>
          <a:endParaRPr lang="tr-TR"/>
        </a:p>
      </dgm:t>
    </dgm:pt>
    <dgm:pt modelId="{743D53CD-A857-4BEC-93E6-47927A720046}">
      <dgm:prSet/>
      <dgm:spPr/>
      <dgm:t>
        <a:bodyPr/>
        <a:lstStyle/>
        <a:p>
          <a:pPr rtl="0"/>
          <a:r>
            <a:rPr lang="tr-TR"/>
            <a:t>Eudaimonistic model:</a:t>
          </a:r>
        </a:p>
      </dgm:t>
    </dgm:pt>
    <dgm:pt modelId="{7D9CC0A1-41F1-4214-9B12-9D8BAB200B03}" type="parTrans" cxnId="{1E3249CD-4789-45E4-9FC7-6611D6B648CC}">
      <dgm:prSet/>
      <dgm:spPr/>
      <dgm:t>
        <a:bodyPr/>
        <a:lstStyle/>
        <a:p>
          <a:endParaRPr lang="tr-TR"/>
        </a:p>
      </dgm:t>
    </dgm:pt>
    <dgm:pt modelId="{4250C53F-E62F-4DEB-BA33-4CB7F23F858E}" type="sibTrans" cxnId="{1E3249CD-4789-45E4-9FC7-6611D6B648CC}">
      <dgm:prSet/>
      <dgm:spPr/>
      <dgm:t>
        <a:bodyPr/>
        <a:lstStyle/>
        <a:p>
          <a:endParaRPr lang="tr-TR"/>
        </a:p>
      </dgm:t>
    </dgm:pt>
    <dgm:pt modelId="{D1D4EBEF-867A-4CB0-AB90-2F521EA2A984}">
      <dgm:prSet/>
      <dgm:spPr/>
      <dgm:t>
        <a:bodyPr/>
        <a:lstStyle/>
        <a:p>
          <a:pPr rtl="0"/>
          <a:r>
            <a:rPr lang="tr-TR"/>
            <a:t>Bu modelde sağlık, bireyin potansiyelini fark etmesi durumudur. Örneğin; sağlık, varoluşun bir sürecidir. Sadece insan vücudunda değil aynı zamanda hisleri, düşünceleri ve ruhundaki gerçekleşmesi mümkün olan şeyleri fark etmeye doğru di­namik bir harekettir. Eudaimonistic modelde sağlık, yüksek düzeyde sağlığın olmasından ve kötü olma his­sinin görünmemesinden oluşur.</a:t>
          </a:r>
        </a:p>
      </dgm:t>
    </dgm:pt>
    <dgm:pt modelId="{69504879-F3D1-4A82-ACE9-F79E7F4ED913}" type="parTrans" cxnId="{AC1E4FC2-B01F-41B7-BFB5-0967369115BC}">
      <dgm:prSet/>
      <dgm:spPr/>
      <dgm:t>
        <a:bodyPr/>
        <a:lstStyle/>
        <a:p>
          <a:endParaRPr lang="tr-TR"/>
        </a:p>
      </dgm:t>
    </dgm:pt>
    <dgm:pt modelId="{F214853B-8DBE-41B8-8E2F-C046A66F23E9}" type="sibTrans" cxnId="{AC1E4FC2-B01F-41B7-BFB5-0967369115BC}">
      <dgm:prSet/>
      <dgm:spPr/>
      <dgm:t>
        <a:bodyPr/>
        <a:lstStyle/>
        <a:p>
          <a:endParaRPr lang="tr-TR"/>
        </a:p>
      </dgm:t>
    </dgm:pt>
    <dgm:pt modelId="{D3621C3A-B5BE-430C-A0A9-D4D14CF335F8}" type="pres">
      <dgm:prSet presAssocID="{6630AE34-24B1-4F49-9471-FA8B26B75F4D}" presName="linear" presStyleCnt="0">
        <dgm:presLayoutVars>
          <dgm:dir/>
          <dgm:animLvl val="lvl"/>
          <dgm:resizeHandles val="exact"/>
        </dgm:presLayoutVars>
      </dgm:prSet>
      <dgm:spPr/>
      <dgm:t>
        <a:bodyPr/>
        <a:lstStyle/>
        <a:p>
          <a:endParaRPr lang="tr-TR"/>
        </a:p>
      </dgm:t>
    </dgm:pt>
    <dgm:pt modelId="{F45CAC5A-004F-403D-A7AA-DE462C8012D8}" type="pres">
      <dgm:prSet presAssocID="{39FDE97F-2719-484A-B3B5-0750182379C1}" presName="parentLin" presStyleCnt="0"/>
      <dgm:spPr/>
    </dgm:pt>
    <dgm:pt modelId="{7A2F467A-FD41-4781-A2F3-B7BB1252A844}" type="pres">
      <dgm:prSet presAssocID="{39FDE97F-2719-484A-B3B5-0750182379C1}" presName="parentLeftMargin" presStyleLbl="node1" presStyleIdx="0" presStyleCnt="4"/>
      <dgm:spPr/>
      <dgm:t>
        <a:bodyPr/>
        <a:lstStyle/>
        <a:p>
          <a:endParaRPr lang="tr-TR"/>
        </a:p>
      </dgm:t>
    </dgm:pt>
    <dgm:pt modelId="{44BE79DE-9971-403A-ACDB-2BB87E125F0A}" type="pres">
      <dgm:prSet presAssocID="{39FDE97F-2719-484A-B3B5-0750182379C1}" presName="parentText" presStyleLbl="node1" presStyleIdx="0" presStyleCnt="4">
        <dgm:presLayoutVars>
          <dgm:chMax val="0"/>
          <dgm:bulletEnabled val="1"/>
        </dgm:presLayoutVars>
      </dgm:prSet>
      <dgm:spPr/>
      <dgm:t>
        <a:bodyPr/>
        <a:lstStyle/>
        <a:p>
          <a:endParaRPr lang="tr-TR"/>
        </a:p>
      </dgm:t>
    </dgm:pt>
    <dgm:pt modelId="{6673FA35-F49D-49B7-A07D-3165E7BE81EA}" type="pres">
      <dgm:prSet presAssocID="{39FDE97F-2719-484A-B3B5-0750182379C1}" presName="negativeSpace" presStyleCnt="0"/>
      <dgm:spPr/>
    </dgm:pt>
    <dgm:pt modelId="{25378942-646C-46B7-9CE8-F9B30D758A59}" type="pres">
      <dgm:prSet presAssocID="{39FDE97F-2719-484A-B3B5-0750182379C1}" presName="childText" presStyleLbl="conFgAcc1" presStyleIdx="0" presStyleCnt="4">
        <dgm:presLayoutVars>
          <dgm:bulletEnabled val="1"/>
        </dgm:presLayoutVars>
      </dgm:prSet>
      <dgm:spPr/>
      <dgm:t>
        <a:bodyPr/>
        <a:lstStyle/>
        <a:p>
          <a:endParaRPr lang="tr-TR"/>
        </a:p>
      </dgm:t>
    </dgm:pt>
    <dgm:pt modelId="{C14BE75C-AAFA-402B-A78D-0C18BB596255}" type="pres">
      <dgm:prSet presAssocID="{2AD907C8-22F2-4176-95C5-B3702C960E44}" presName="spaceBetweenRectangles" presStyleCnt="0"/>
      <dgm:spPr/>
    </dgm:pt>
    <dgm:pt modelId="{00E01AD0-017D-4854-A18F-EC794637D7A7}" type="pres">
      <dgm:prSet presAssocID="{9A999DFA-D315-4890-BF8D-AB7AD87ED5BB}" presName="parentLin" presStyleCnt="0"/>
      <dgm:spPr/>
    </dgm:pt>
    <dgm:pt modelId="{5738130A-CEA5-41AE-91C4-40642557168E}" type="pres">
      <dgm:prSet presAssocID="{9A999DFA-D315-4890-BF8D-AB7AD87ED5BB}" presName="parentLeftMargin" presStyleLbl="node1" presStyleIdx="0" presStyleCnt="4"/>
      <dgm:spPr/>
      <dgm:t>
        <a:bodyPr/>
        <a:lstStyle/>
        <a:p>
          <a:endParaRPr lang="tr-TR"/>
        </a:p>
      </dgm:t>
    </dgm:pt>
    <dgm:pt modelId="{20E22A6F-7EDF-4A59-98C5-D9663EED5845}" type="pres">
      <dgm:prSet presAssocID="{9A999DFA-D315-4890-BF8D-AB7AD87ED5BB}" presName="parentText" presStyleLbl="node1" presStyleIdx="1" presStyleCnt="4">
        <dgm:presLayoutVars>
          <dgm:chMax val="0"/>
          <dgm:bulletEnabled val="1"/>
        </dgm:presLayoutVars>
      </dgm:prSet>
      <dgm:spPr/>
      <dgm:t>
        <a:bodyPr/>
        <a:lstStyle/>
        <a:p>
          <a:endParaRPr lang="tr-TR"/>
        </a:p>
      </dgm:t>
    </dgm:pt>
    <dgm:pt modelId="{22C46CA9-0B46-4CFB-B927-662D5EB38B9F}" type="pres">
      <dgm:prSet presAssocID="{9A999DFA-D315-4890-BF8D-AB7AD87ED5BB}" presName="negativeSpace" presStyleCnt="0"/>
      <dgm:spPr/>
    </dgm:pt>
    <dgm:pt modelId="{21E408E0-ACCE-46A0-A71C-945986CCBE76}" type="pres">
      <dgm:prSet presAssocID="{9A999DFA-D315-4890-BF8D-AB7AD87ED5BB}" presName="childText" presStyleLbl="conFgAcc1" presStyleIdx="1" presStyleCnt="4">
        <dgm:presLayoutVars>
          <dgm:bulletEnabled val="1"/>
        </dgm:presLayoutVars>
      </dgm:prSet>
      <dgm:spPr/>
      <dgm:t>
        <a:bodyPr/>
        <a:lstStyle/>
        <a:p>
          <a:endParaRPr lang="tr-TR"/>
        </a:p>
      </dgm:t>
    </dgm:pt>
    <dgm:pt modelId="{50080D55-09CC-4F22-84BA-E1FB1932DE02}" type="pres">
      <dgm:prSet presAssocID="{6473DC8E-E0E3-42B2-85D3-3CA0D22EE9ED}" presName="spaceBetweenRectangles" presStyleCnt="0"/>
      <dgm:spPr/>
    </dgm:pt>
    <dgm:pt modelId="{DC72F14C-2176-45DE-B49E-BA5AE2218777}" type="pres">
      <dgm:prSet presAssocID="{A0B9A959-0BE9-4C65-B13E-38DCD33B71D8}" presName="parentLin" presStyleCnt="0"/>
      <dgm:spPr/>
    </dgm:pt>
    <dgm:pt modelId="{01E3B107-868C-4E0E-AD0B-383F8AA8BA6D}" type="pres">
      <dgm:prSet presAssocID="{A0B9A959-0BE9-4C65-B13E-38DCD33B71D8}" presName="parentLeftMargin" presStyleLbl="node1" presStyleIdx="1" presStyleCnt="4"/>
      <dgm:spPr/>
      <dgm:t>
        <a:bodyPr/>
        <a:lstStyle/>
        <a:p>
          <a:endParaRPr lang="tr-TR"/>
        </a:p>
      </dgm:t>
    </dgm:pt>
    <dgm:pt modelId="{3C5F354E-9FE3-476F-98B5-F8CF7FE129E0}" type="pres">
      <dgm:prSet presAssocID="{A0B9A959-0BE9-4C65-B13E-38DCD33B71D8}" presName="parentText" presStyleLbl="node1" presStyleIdx="2" presStyleCnt="4">
        <dgm:presLayoutVars>
          <dgm:chMax val="0"/>
          <dgm:bulletEnabled val="1"/>
        </dgm:presLayoutVars>
      </dgm:prSet>
      <dgm:spPr/>
      <dgm:t>
        <a:bodyPr/>
        <a:lstStyle/>
        <a:p>
          <a:endParaRPr lang="tr-TR"/>
        </a:p>
      </dgm:t>
    </dgm:pt>
    <dgm:pt modelId="{5E470965-3FCA-4698-BBCD-2D23E9AA215A}" type="pres">
      <dgm:prSet presAssocID="{A0B9A959-0BE9-4C65-B13E-38DCD33B71D8}" presName="negativeSpace" presStyleCnt="0"/>
      <dgm:spPr/>
    </dgm:pt>
    <dgm:pt modelId="{A8D17C57-3BD8-494E-9452-BCF7E12799AE}" type="pres">
      <dgm:prSet presAssocID="{A0B9A959-0BE9-4C65-B13E-38DCD33B71D8}" presName="childText" presStyleLbl="conFgAcc1" presStyleIdx="2" presStyleCnt="4">
        <dgm:presLayoutVars>
          <dgm:bulletEnabled val="1"/>
        </dgm:presLayoutVars>
      </dgm:prSet>
      <dgm:spPr/>
      <dgm:t>
        <a:bodyPr/>
        <a:lstStyle/>
        <a:p>
          <a:endParaRPr lang="tr-TR"/>
        </a:p>
      </dgm:t>
    </dgm:pt>
    <dgm:pt modelId="{B91C2ECC-BAE1-467B-873F-DCE8B78C4169}" type="pres">
      <dgm:prSet presAssocID="{694299AB-ABE7-40D6-8E65-56946FE11D7C}" presName="spaceBetweenRectangles" presStyleCnt="0"/>
      <dgm:spPr/>
    </dgm:pt>
    <dgm:pt modelId="{5919D2CF-C60F-4B30-BCC9-EBB6BB93C3FE}" type="pres">
      <dgm:prSet presAssocID="{743D53CD-A857-4BEC-93E6-47927A720046}" presName="parentLin" presStyleCnt="0"/>
      <dgm:spPr/>
    </dgm:pt>
    <dgm:pt modelId="{34D2578B-432C-480C-A08A-28845E32BBBE}" type="pres">
      <dgm:prSet presAssocID="{743D53CD-A857-4BEC-93E6-47927A720046}" presName="parentLeftMargin" presStyleLbl="node1" presStyleIdx="2" presStyleCnt="4"/>
      <dgm:spPr/>
      <dgm:t>
        <a:bodyPr/>
        <a:lstStyle/>
        <a:p>
          <a:endParaRPr lang="tr-TR"/>
        </a:p>
      </dgm:t>
    </dgm:pt>
    <dgm:pt modelId="{227F44E4-831F-491B-8510-F091CBBEC229}" type="pres">
      <dgm:prSet presAssocID="{743D53CD-A857-4BEC-93E6-47927A720046}" presName="parentText" presStyleLbl="node1" presStyleIdx="3" presStyleCnt="4">
        <dgm:presLayoutVars>
          <dgm:chMax val="0"/>
          <dgm:bulletEnabled val="1"/>
        </dgm:presLayoutVars>
      </dgm:prSet>
      <dgm:spPr/>
      <dgm:t>
        <a:bodyPr/>
        <a:lstStyle/>
        <a:p>
          <a:endParaRPr lang="tr-TR"/>
        </a:p>
      </dgm:t>
    </dgm:pt>
    <dgm:pt modelId="{DB52D28B-1E5E-436F-8961-01D4BCAA27CD}" type="pres">
      <dgm:prSet presAssocID="{743D53CD-A857-4BEC-93E6-47927A720046}" presName="negativeSpace" presStyleCnt="0"/>
      <dgm:spPr/>
    </dgm:pt>
    <dgm:pt modelId="{219271FE-3F1A-4FB5-88C0-7637D09A7591}" type="pres">
      <dgm:prSet presAssocID="{743D53CD-A857-4BEC-93E6-47927A720046}" presName="childText" presStyleLbl="conFgAcc1" presStyleIdx="3" presStyleCnt="4">
        <dgm:presLayoutVars>
          <dgm:bulletEnabled val="1"/>
        </dgm:presLayoutVars>
      </dgm:prSet>
      <dgm:spPr/>
      <dgm:t>
        <a:bodyPr/>
        <a:lstStyle/>
        <a:p>
          <a:endParaRPr lang="tr-TR"/>
        </a:p>
      </dgm:t>
    </dgm:pt>
  </dgm:ptLst>
  <dgm:cxnLst>
    <dgm:cxn modelId="{3EA01619-A41E-41FF-8DBD-60B14E4F4E58}" type="presOf" srcId="{24767C83-9417-403B-877D-A3A2FA3F5943}" destId="{21E408E0-ACCE-46A0-A71C-945986CCBE76}" srcOrd="0" destOrd="0" presId="urn:microsoft.com/office/officeart/2005/8/layout/list1"/>
    <dgm:cxn modelId="{2DAB76BE-7ED5-4437-B269-850445A38984}" srcId="{6630AE34-24B1-4F49-9471-FA8B26B75F4D}" destId="{9A999DFA-D315-4890-BF8D-AB7AD87ED5BB}" srcOrd="1" destOrd="0" parTransId="{F5777ECB-372C-4A9B-AB3F-039F5B56609E}" sibTransId="{6473DC8E-E0E3-42B2-85D3-3CA0D22EE9ED}"/>
    <dgm:cxn modelId="{C6672077-D5AC-4C47-9F3D-5335F403CC02}" type="presOf" srcId="{A0B9A959-0BE9-4C65-B13E-38DCD33B71D8}" destId="{01E3B107-868C-4E0E-AD0B-383F8AA8BA6D}" srcOrd="0" destOrd="0" presId="urn:microsoft.com/office/officeart/2005/8/layout/list1"/>
    <dgm:cxn modelId="{F394A5B6-4354-49AE-B606-150A3589CBB5}" srcId="{A0B9A959-0BE9-4C65-B13E-38DCD33B71D8}" destId="{2BE4A5FA-4906-4752-A624-BDF1D739C874}" srcOrd="0" destOrd="0" parTransId="{4D70C627-32D9-4B54-86A4-B69200998D79}" sibTransId="{B9793C27-C8E0-4042-8D3A-D03BD127BC8B}"/>
    <dgm:cxn modelId="{CBD51EA0-0BC2-46A2-8741-9D4ADAA69569}" type="presOf" srcId="{D1D4EBEF-867A-4CB0-AB90-2F521EA2A984}" destId="{219271FE-3F1A-4FB5-88C0-7637D09A7591}" srcOrd="0" destOrd="0" presId="urn:microsoft.com/office/officeart/2005/8/layout/list1"/>
    <dgm:cxn modelId="{2F8ABC9C-EF94-45E6-96F2-2644D198FA7F}" type="presOf" srcId="{B83FDB35-DA57-467C-A101-C36768CFE495}" destId="{25378942-646C-46B7-9CE8-F9B30D758A59}" srcOrd="0" destOrd="0" presId="urn:microsoft.com/office/officeart/2005/8/layout/list1"/>
    <dgm:cxn modelId="{161C595A-797C-4403-A2AA-9E8947ECC5B0}" srcId="{9A999DFA-D315-4890-BF8D-AB7AD87ED5BB}" destId="{24767C83-9417-403B-877D-A3A2FA3F5943}" srcOrd="0" destOrd="0" parTransId="{84F86770-B897-4C66-A67B-3BB100AE4CCA}" sibTransId="{33951562-C94D-4ABD-ACE9-AC13AE37E076}"/>
    <dgm:cxn modelId="{247BFECD-EAAF-4783-95EB-7736378A2A82}" type="presOf" srcId="{6630AE34-24B1-4F49-9471-FA8B26B75F4D}" destId="{D3621C3A-B5BE-430C-A0A9-D4D14CF335F8}" srcOrd="0" destOrd="0" presId="urn:microsoft.com/office/officeart/2005/8/layout/list1"/>
    <dgm:cxn modelId="{AC1E4FC2-B01F-41B7-BFB5-0967369115BC}" srcId="{743D53CD-A857-4BEC-93E6-47927A720046}" destId="{D1D4EBEF-867A-4CB0-AB90-2F521EA2A984}" srcOrd="0" destOrd="0" parTransId="{69504879-F3D1-4A82-ACE9-F79E7F4ED913}" sibTransId="{F214853B-8DBE-41B8-8E2F-C046A66F23E9}"/>
    <dgm:cxn modelId="{1CCC2192-F2B9-4C20-AE6B-54EB94B753C5}" type="presOf" srcId="{9A999DFA-D315-4890-BF8D-AB7AD87ED5BB}" destId="{5738130A-CEA5-41AE-91C4-40642557168E}" srcOrd="0" destOrd="0" presId="urn:microsoft.com/office/officeart/2005/8/layout/list1"/>
    <dgm:cxn modelId="{C0EE07AE-B615-4072-90F7-10DD119A486D}" type="presOf" srcId="{743D53CD-A857-4BEC-93E6-47927A720046}" destId="{34D2578B-432C-480C-A08A-28845E32BBBE}" srcOrd="0" destOrd="0" presId="urn:microsoft.com/office/officeart/2005/8/layout/list1"/>
    <dgm:cxn modelId="{CD5689B6-5026-47ED-B759-7563FC15079F}" type="presOf" srcId="{9A999DFA-D315-4890-BF8D-AB7AD87ED5BB}" destId="{20E22A6F-7EDF-4A59-98C5-D9663EED5845}" srcOrd="1" destOrd="0" presId="urn:microsoft.com/office/officeart/2005/8/layout/list1"/>
    <dgm:cxn modelId="{D6DD26B2-267C-45C6-82A0-347B281C4CC1}" type="presOf" srcId="{743D53CD-A857-4BEC-93E6-47927A720046}" destId="{227F44E4-831F-491B-8510-F091CBBEC229}" srcOrd="1" destOrd="0" presId="urn:microsoft.com/office/officeart/2005/8/layout/list1"/>
    <dgm:cxn modelId="{07A85DFC-7EAD-40D7-863E-AA98A60B319A}" type="presOf" srcId="{2BE4A5FA-4906-4752-A624-BDF1D739C874}" destId="{A8D17C57-3BD8-494E-9452-BCF7E12799AE}" srcOrd="0" destOrd="0" presId="urn:microsoft.com/office/officeart/2005/8/layout/list1"/>
    <dgm:cxn modelId="{1E3249CD-4789-45E4-9FC7-6611D6B648CC}" srcId="{6630AE34-24B1-4F49-9471-FA8B26B75F4D}" destId="{743D53CD-A857-4BEC-93E6-47927A720046}" srcOrd="3" destOrd="0" parTransId="{7D9CC0A1-41F1-4214-9B12-9D8BAB200B03}" sibTransId="{4250C53F-E62F-4DEB-BA33-4CB7F23F858E}"/>
    <dgm:cxn modelId="{01045D1E-6B48-4AE0-8BB8-279D9A6E4691}" type="presOf" srcId="{39FDE97F-2719-484A-B3B5-0750182379C1}" destId="{44BE79DE-9971-403A-ACDB-2BB87E125F0A}" srcOrd="1" destOrd="0" presId="urn:microsoft.com/office/officeart/2005/8/layout/list1"/>
    <dgm:cxn modelId="{276661C9-9A32-4652-A9ED-556F71494788}" type="presOf" srcId="{39FDE97F-2719-484A-B3B5-0750182379C1}" destId="{7A2F467A-FD41-4781-A2F3-B7BB1252A844}" srcOrd="0" destOrd="0" presId="urn:microsoft.com/office/officeart/2005/8/layout/list1"/>
    <dgm:cxn modelId="{F29CF787-1AB4-4650-B62B-2D93311D8BAF}" type="presOf" srcId="{A0B9A959-0BE9-4C65-B13E-38DCD33B71D8}" destId="{3C5F354E-9FE3-476F-98B5-F8CF7FE129E0}" srcOrd="1" destOrd="0" presId="urn:microsoft.com/office/officeart/2005/8/layout/list1"/>
    <dgm:cxn modelId="{8675C54D-70F8-41EF-9AED-BEFE56D1FE07}" srcId="{39FDE97F-2719-484A-B3B5-0750182379C1}" destId="{B83FDB35-DA57-467C-A101-C36768CFE495}" srcOrd="0" destOrd="0" parTransId="{7DF87631-3095-4399-8BF8-8E655C82F464}" sibTransId="{FE29A74E-6417-434E-8095-30567BC7448C}"/>
    <dgm:cxn modelId="{96621E01-97C8-4B5F-BDD7-0E343C394DED}" srcId="{6630AE34-24B1-4F49-9471-FA8B26B75F4D}" destId="{A0B9A959-0BE9-4C65-B13E-38DCD33B71D8}" srcOrd="2" destOrd="0" parTransId="{F00787E2-FABB-4C4B-BD8D-9CCA050D90FE}" sibTransId="{694299AB-ABE7-40D6-8E65-56946FE11D7C}"/>
    <dgm:cxn modelId="{C751E05D-9DB1-422A-A467-B1842818FED1}" srcId="{6630AE34-24B1-4F49-9471-FA8B26B75F4D}" destId="{39FDE97F-2719-484A-B3B5-0750182379C1}" srcOrd="0" destOrd="0" parTransId="{136605CD-8447-437E-8C59-3BBCD22441F6}" sibTransId="{2AD907C8-22F2-4176-95C5-B3702C960E44}"/>
    <dgm:cxn modelId="{80059112-B504-408C-983B-6EC84195AC28}" type="presParOf" srcId="{D3621C3A-B5BE-430C-A0A9-D4D14CF335F8}" destId="{F45CAC5A-004F-403D-A7AA-DE462C8012D8}" srcOrd="0" destOrd="0" presId="urn:microsoft.com/office/officeart/2005/8/layout/list1"/>
    <dgm:cxn modelId="{35BDE2BE-9D4F-49CF-ACAF-59D7CD441F46}" type="presParOf" srcId="{F45CAC5A-004F-403D-A7AA-DE462C8012D8}" destId="{7A2F467A-FD41-4781-A2F3-B7BB1252A844}" srcOrd="0" destOrd="0" presId="urn:microsoft.com/office/officeart/2005/8/layout/list1"/>
    <dgm:cxn modelId="{D533B939-E665-4F61-B168-A8E8D7FA782E}" type="presParOf" srcId="{F45CAC5A-004F-403D-A7AA-DE462C8012D8}" destId="{44BE79DE-9971-403A-ACDB-2BB87E125F0A}" srcOrd="1" destOrd="0" presId="urn:microsoft.com/office/officeart/2005/8/layout/list1"/>
    <dgm:cxn modelId="{0952E9E4-5423-42A7-A594-B992547B162B}" type="presParOf" srcId="{D3621C3A-B5BE-430C-A0A9-D4D14CF335F8}" destId="{6673FA35-F49D-49B7-A07D-3165E7BE81EA}" srcOrd="1" destOrd="0" presId="urn:microsoft.com/office/officeart/2005/8/layout/list1"/>
    <dgm:cxn modelId="{9741BCD4-658E-4E46-840F-77CEF8EB934C}" type="presParOf" srcId="{D3621C3A-B5BE-430C-A0A9-D4D14CF335F8}" destId="{25378942-646C-46B7-9CE8-F9B30D758A59}" srcOrd="2" destOrd="0" presId="urn:microsoft.com/office/officeart/2005/8/layout/list1"/>
    <dgm:cxn modelId="{9DD5A140-C04C-4B55-9D5D-6865368B5C45}" type="presParOf" srcId="{D3621C3A-B5BE-430C-A0A9-D4D14CF335F8}" destId="{C14BE75C-AAFA-402B-A78D-0C18BB596255}" srcOrd="3" destOrd="0" presId="urn:microsoft.com/office/officeart/2005/8/layout/list1"/>
    <dgm:cxn modelId="{2B884916-2A28-4A67-91C9-9188C9A53C54}" type="presParOf" srcId="{D3621C3A-B5BE-430C-A0A9-D4D14CF335F8}" destId="{00E01AD0-017D-4854-A18F-EC794637D7A7}" srcOrd="4" destOrd="0" presId="urn:microsoft.com/office/officeart/2005/8/layout/list1"/>
    <dgm:cxn modelId="{0E2033C6-0047-4453-9B6B-3EA8CA6868D3}" type="presParOf" srcId="{00E01AD0-017D-4854-A18F-EC794637D7A7}" destId="{5738130A-CEA5-41AE-91C4-40642557168E}" srcOrd="0" destOrd="0" presId="urn:microsoft.com/office/officeart/2005/8/layout/list1"/>
    <dgm:cxn modelId="{A0C863E3-7835-4273-BD62-34B53B9BC3F6}" type="presParOf" srcId="{00E01AD0-017D-4854-A18F-EC794637D7A7}" destId="{20E22A6F-7EDF-4A59-98C5-D9663EED5845}" srcOrd="1" destOrd="0" presId="urn:microsoft.com/office/officeart/2005/8/layout/list1"/>
    <dgm:cxn modelId="{A77F02F8-3D6E-425B-9CB9-1ADB3E83D7DF}" type="presParOf" srcId="{D3621C3A-B5BE-430C-A0A9-D4D14CF335F8}" destId="{22C46CA9-0B46-4CFB-B927-662D5EB38B9F}" srcOrd="5" destOrd="0" presId="urn:microsoft.com/office/officeart/2005/8/layout/list1"/>
    <dgm:cxn modelId="{A1B901D6-9862-483E-A0CD-4133FB15361B}" type="presParOf" srcId="{D3621C3A-B5BE-430C-A0A9-D4D14CF335F8}" destId="{21E408E0-ACCE-46A0-A71C-945986CCBE76}" srcOrd="6" destOrd="0" presId="urn:microsoft.com/office/officeart/2005/8/layout/list1"/>
    <dgm:cxn modelId="{B98963BE-9A23-4F2E-9D55-BBDF2A2B2A81}" type="presParOf" srcId="{D3621C3A-B5BE-430C-A0A9-D4D14CF335F8}" destId="{50080D55-09CC-4F22-84BA-E1FB1932DE02}" srcOrd="7" destOrd="0" presId="urn:microsoft.com/office/officeart/2005/8/layout/list1"/>
    <dgm:cxn modelId="{6D65B6F7-192C-43FC-B2EE-3D03EA49C306}" type="presParOf" srcId="{D3621C3A-B5BE-430C-A0A9-D4D14CF335F8}" destId="{DC72F14C-2176-45DE-B49E-BA5AE2218777}" srcOrd="8" destOrd="0" presId="urn:microsoft.com/office/officeart/2005/8/layout/list1"/>
    <dgm:cxn modelId="{C05E7226-FC9F-4DB3-AF7C-2D9EC6675D6F}" type="presParOf" srcId="{DC72F14C-2176-45DE-B49E-BA5AE2218777}" destId="{01E3B107-868C-4E0E-AD0B-383F8AA8BA6D}" srcOrd="0" destOrd="0" presId="urn:microsoft.com/office/officeart/2005/8/layout/list1"/>
    <dgm:cxn modelId="{F3F4D588-A8FB-4BA0-BD73-E886C828368C}" type="presParOf" srcId="{DC72F14C-2176-45DE-B49E-BA5AE2218777}" destId="{3C5F354E-9FE3-476F-98B5-F8CF7FE129E0}" srcOrd="1" destOrd="0" presId="urn:microsoft.com/office/officeart/2005/8/layout/list1"/>
    <dgm:cxn modelId="{6ABC166C-0AFD-449E-8D8B-3C735945D300}" type="presParOf" srcId="{D3621C3A-B5BE-430C-A0A9-D4D14CF335F8}" destId="{5E470965-3FCA-4698-BBCD-2D23E9AA215A}" srcOrd="9" destOrd="0" presId="urn:microsoft.com/office/officeart/2005/8/layout/list1"/>
    <dgm:cxn modelId="{43FBFC3C-6757-4C36-8ED4-382D6AF3D048}" type="presParOf" srcId="{D3621C3A-B5BE-430C-A0A9-D4D14CF335F8}" destId="{A8D17C57-3BD8-494E-9452-BCF7E12799AE}" srcOrd="10" destOrd="0" presId="urn:microsoft.com/office/officeart/2005/8/layout/list1"/>
    <dgm:cxn modelId="{CBAED67C-BFB8-4D4A-9B03-68D81DE179F2}" type="presParOf" srcId="{D3621C3A-B5BE-430C-A0A9-D4D14CF335F8}" destId="{B91C2ECC-BAE1-467B-873F-DCE8B78C4169}" srcOrd="11" destOrd="0" presId="urn:microsoft.com/office/officeart/2005/8/layout/list1"/>
    <dgm:cxn modelId="{FA96634F-389C-4E52-8AE4-A91952A197DF}" type="presParOf" srcId="{D3621C3A-B5BE-430C-A0A9-D4D14CF335F8}" destId="{5919D2CF-C60F-4B30-BCC9-EBB6BB93C3FE}" srcOrd="12" destOrd="0" presId="urn:microsoft.com/office/officeart/2005/8/layout/list1"/>
    <dgm:cxn modelId="{E5B6A136-4183-4C54-A93C-1453F84F1F56}" type="presParOf" srcId="{5919D2CF-C60F-4B30-BCC9-EBB6BB93C3FE}" destId="{34D2578B-432C-480C-A08A-28845E32BBBE}" srcOrd="0" destOrd="0" presId="urn:microsoft.com/office/officeart/2005/8/layout/list1"/>
    <dgm:cxn modelId="{CC4838D3-DA45-44F8-9EC7-8815B1C09B5E}" type="presParOf" srcId="{5919D2CF-C60F-4B30-BCC9-EBB6BB93C3FE}" destId="{227F44E4-831F-491B-8510-F091CBBEC229}" srcOrd="1" destOrd="0" presId="urn:microsoft.com/office/officeart/2005/8/layout/list1"/>
    <dgm:cxn modelId="{CBFECB89-1535-41DD-820A-E239C523909E}" type="presParOf" srcId="{D3621C3A-B5BE-430C-A0A9-D4D14CF335F8}" destId="{DB52D28B-1E5E-436F-8961-01D4BCAA27CD}" srcOrd="13" destOrd="0" presId="urn:microsoft.com/office/officeart/2005/8/layout/list1"/>
    <dgm:cxn modelId="{D3546DDB-C761-4E30-9425-39B83ACFE20E}" type="presParOf" srcId="{D3621C3A-B5BE-430C-A0A9-D4D14CF335F8}" destId="{219271FE-3F1A-4FB5-88C0-7637D09A7591}"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39D2DE-3E02-4A7F-8C55-7BB394D64E06}">
      <dsp:nvSpPr>
        <dsp:cNvPr id="0" name=""/>
        <dsp:cNvSpPr/>
      </dsp:nvSpPr>
      <dsp:spPr>
        <a:xfrm rot="5400000">
          <a:off x="-251077" y="251485"/>
          <a:ext cx="1673848" cy="1171693"/>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rtl="0">
            <a:lnSpc>
              <a:spcPct val="90000"/>
            </a:lnSpc>
            <a:spcBef>
              <a:spcPct val="0"/>
            </a:spcBef>
            <a:spcAft>
              <a:spcPct val="35000"/>
            </a:spcAft>
          </a:pPr>
          <a:endParaRPr lang="tr-TR" sz="3400" kern="1200" dirty="0"/>
        </a:p>
      </dsp:txBody>
      <dsp:txXfrm rot="-5400000">
        <a:off x="1" y="586255"/>
        <a:ext cx="1171693" cy="502155"/>
      </dsp:txXfrm>
    </dsp:sp>
    <dsp:sp modelId="{B19DDDFC-2E2C-4BEF-80CB-C39DE8845EAA}">
      <dsp:nvSpPr>
        <dsp:cNvPr id="0" name=""/>
        <dsp:cNvSpPr/>
      </dsp:nvSpPr>
      <dsp:spPr>
        <a:xfrm rot="5400000">
          <a:off x="5929690" y="-4757588"/>
          <a:ext cx="1088001" cy="10603994"/>
        </a:xfrm>
        <a:prstGeom prst="round2SameRect">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rtl="0">
            <a:lnSpc>
              <a:spcPct val="90000"/>
            </a:lnSpc>
            <a:spcBef>
              <a:spcPct val="0"/>
            </a:spcBef>
            <a:spcAft>
              <a:spcPct val="15000"/>
            </a:spcAft>
            <a:buChar char="••"/>
          </a:pPr>
          <a:r>
            <a:rPr lang="tr-TR" sz="1700" kern="1200" dirty="0"/>
            <a:t>19. Yüzyılın ortalarında Antropoloji-İnsanbilim doğmuştur. </a:t>
          </a:r>
        </a:p>
      </dsp:txBody>
      <dsp:txXfrm rot="-5400000">
        <a:off x="1171694" y="53520"/>
        <a:ext cx="10550882" cy="981777"/>
      </dsp:txXfrm>
    </dsp:sp>
    <dsp:sp modelId="{55E09F32-5A06-4A10-B42E-EE5B5DF3679A}">
      <dsp:nvSpPr>
        <dsp:cNvPr id="0" name=""/>
        <dsp:cNvSpPr/>
      </dsp:nvSpPr>
      <dsp:spPr>
        <a:xfrm rot="5400000">
          <a:off x="-251077" y="1782259"/>
          <a:ext cx="1673848" cy="1171693"/>
        </a:xfrm>
        <a:prstGeom prst="chevron">
          <a:avLst/>
        </a:prstGeom>
        <a:gradFill rotWithShape="0">
          <a:gsLst>
            <a:gs pos="0">
              <a:schemeClr val="accent3">
                <a:hueOff val="6546438"/>
                <a:satOff val="-11745"/>
                <a:lumOff val="-1961"/>
                <a:alphaOff val="0"/>
                <a:satMod val="103000"/>
                <a:lumMod val="102000"/>
                <a:tint val="94000"/>
              </a:schemeClr>
            </a:gs>
            <a:gs pos="50000">
              <a:schemeClr val="accent3">
                <a:hueOff val="6546438"/>
                <a:satOff val="-11745"/>
                <a:lumOff val="-1961"/>
                <a:alphaOff val="0"/>
                <a:satMod val="110000"/>
                <a:lumMod val="100000"/>
                <a:shade val="100000"/>
              </a:schemeClr>
            </a:gs>
            <a:gs pos="100000">
              <a:schemeClr val="accent3">
                <a:hueOff val="6546438"/>
                <a:satOff val="-11745"/>
                <a:lumOff val="-1961"/>
                <a:alphaOff val="0"/>
                <a:lumMod val="99000"/>
                <a:satMod val="120000"/>
                <a:shade val="78000"/>
              </a:schemeClr>
            </a:gs>
          </a:gsLst>
          <a:lin ang="5400000" scaled="0"/>
        </a:gradFill>
        <a:ln w="6350" cap="flat" cmpd="sng" algn="ctr">
          <a:solidFill>
            <a:schemeClr val="accent3">
              <a:hueOff val="6546438"/>
              <a:satOff val="-11745"/>
              <a:lumOff val="-1961"/>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rtl="0">
            <a:lnSpc>
              <a:spcPct val="90000"/>
            </a:lnSpc>
            <a:spcBef>
              <a:spcPct val="0"/>
            </a:spcBef>
            <a:spcAft>
              <a:spcPct val="35000"/>
            </a:spcAft>
          </a:pPr>
          <a:endParaRPr lang="tr-TR" sz="3400" kern="1200" dirty="0"/>
        </a:p>
      </dsp:txBody>
      <dsp:txXfrm rot="-5400000">
        <a:off x="1" y="2117029"/>
        <a:ext cx="1171693" cy="502155"/>
      </dsp:txXfrm>
    </dsp:sp>
    <dsp:sp modelId="{4F6B017C-3E07-409E-92D5-D59D096C5237}">
      <dsp:nvSpPr>
        <dsp:cNvPr id="0" name=""/>
        <dsp:cNvSpPr/>
      </dsp:nvSpPr>
      <dsp:spPr>
        <a:xfrm rot="5400000">
          <a:off x="5929690" y="-3226814"/>
          <a:ext cx="1088001" cy="10603994"/>
        </a:xfrm>
        <a:prstGeom prst="round2SameRect">
          <a:avLst/>
        </a:prstGeom>
        <a:solidFill>
          <a:schemeClr val="lt1">
            <a:alpha val="90000"/>
            <a:hueOff val="0"/>
            <a:satOff val="0"/>
            <a:lumOff val="0"/>
            <a:alphaOff val="0"/>
          </a:schemeClr>
        </a:solidFill>
        <a:ln w="6350" cap="flat" cmpd="sng" algn="ctr">
          <a:solidFill>
            <a:schemeClr val="accent3">
              <a:hueOff val="6546438"/>
              <a:satOff val="-11745"/>
              <a:lumOff val="-1961"/>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rtl="0">
            <a:lnSpc>
              <a:spcPct val="90000"/>
            </a:lnSpc>
            <a:spcBef>
              <a:spcPct val="0"/>
            </a:spcBef>
            <a:spcAft>
              <a:spcPct val="15000"/>
            </a:spcAft>
            <a:buChar char="••"/>
          </a:pPr>
          <a:r>
            <a:rPr lang="tr-TR" sz="1700" kern="1200" dirty="0"/>
            <a:t>Antropolojinin temel uğraş alanı insan topluluklarının neden birbirine benzediği fakat aynı zamanda da neden birbirin­den çok farklı olabildiğinin cevaplarını aramaktı. Felsefeden, sosyolojiden, arkeolojiden, tarihten yararlanarak/etkilene­rek insanlığın başlangıcından günümüze yol serüvenine ışık tutmaktadır. </a:t>
          </a:r>
        </a:p>
      </dsp:txBody>
      <dsp:txXfrm rot="-5400000">
        <a:off x="1171694" y="1584294"/>
        <a:ext cx="10550882" cy="981777"/>
      </dsp:txXfrm>
    </dsp:sp>
    <dsp:sp modelId="{17DA8222-1CCB-459C-8CFC-ECBBE04E9533}">
      <dsp:nvSpPr>
        <dsp:cNvPr id="0" name=""/>
        <dsp:cNvSpPr/>
      </dsp:nvSpPr>
      <dsp:spPr>
        <a:xfrm rot="5400000">
          <a:off x="-251077" y="3313032"/>
          <a:ext cx="1673848" cy="1171693"/>
        </a:xfrm>
        <a:prstGeom prst="chevron">
          <a:avLst/>
        </a:prstGeom>
        <a:gradFill rotWithShape="0">
          <a:gsLst>
            <a:gs pos="0">
              <a:schemeClr val="accent3">
                <a:hueOff val="13092876"/>
                <a:satOff val="-23490"/>
                <a:lumOff val="-3921"/>
                <a:alphaOff val="0"/>
                <a:satMod val="103000"/>
                <a:lumMod val="102000"/>
                <a:tint val="94000"/>
              </a:schemeClr>
            </a:gs>
            <a:gs pos="50000">
              <a:schemeClr val="accent3">
                <a:hueOff val="13092876"/>
                <a:satOff val="-23490"/>
                <a:lumOff val="-3921"/>
                <a:alphaOff val="0"/>
                <a:satMod val="110000"/>
                <a:lumMod val="100000"/>
                <a:shade val="100000"/>
              </a:schemeClr>
            </a:gs>
            <a:gs pos="100000">
              <a:schemeClr val="accent3">
                <a:hueOff val="13092876"/>
                <a:satOff val="-23490"/>
                <a:lumOff val="-3921"/>
                <a:alphaOff val="0"/>
                <a:lumMod val="99000"/>
                <a:satMod val="120000"/>
                <a:shade val="78000"/>
              </a:schemeClr>
            </a:gs>
          </a:gsLst>
          <a:lin ang="5400000" scaled="0"/>
        </a:gradFill>
        <a:ln w="6350" cap="flat" cmpd="sng" algn="ctr">
          <a:solidFill>
            <a:schemeClr val="accent3">
              <a:hueOff val="13092876"/>
              <a:satOff val="-23490"/>
              <a:lumOff val="-3921"/>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rtl="0">
            <a:lnSpc>
              <a:spcPct val="90000"/>
            </a:lnSpc>
            <a:spcBef>
              <a:spcPct val="0"/>
            </a:spcBef>
            <a:spcAft>
              <a:spcPct val="35000"/>
            </a:spcAft>
          </a:pPr>
          <a:endParaRPr lang="tr-TR" sz="3400" kern="1200" dirty="0"/>
        </a:p>
      </dsp:txBody>
      <dsp:txXfrm rot="-5400000">
        <a:off x="1" y="3647802"/>
        <a:ext cx="1171693" cy="502155"/>
      </dsp:txXfrm>
    </dsp:sp>
    <dsp:sp modelId="{68418932-60BA-41E3-A22D-B8B062815DC5}">
      <dsp:nvSpPr>
        <dsp:cNvPr id="0" name=""/>
        <dsp:cNvSpPr/>
      </dsp:nvSpPr>
      <dsp:spPr>
        <a:xfrm rot="5400000">
          <a:off x="5929690" y="-1696041"/>
          <a:ext cx="1088001" cy="10603994"/>
        </a:xfrm>
        <a:prstGeom prst="round2SameRect">
          <a:avLst/>
        </a:prstGeom>
        <a:solidFill>
          <a:schemeClr val="lt1">
            <a:alpha val="90000"/>
            <a:hueOff val="0"/>
            <a:satOff val="0"/>
            <a:lumOff val="0"/>
            <a:alphaOff val="0"/>
          </a:schemeClr>
        </a:solidFill>
        <a:ln w="6350" cap="flat" cmpd="sng" algn="ctr">
          <a:solidFill>
            <a:schemeClr val="accent3">
              <a:hueOff val="13092876"/>
              <a:satOff val="-23490"/>
              <a:lumOff val="-3921"/>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rtl="0">
            <a:lnSpc>
              <a:spcPct val="90000"/>
            </a:lnSpc>
            <a:spcBef>
              <a:spcPct val="0"/>
            </a:spcBef>
            <a:spcAft>
              <a:spcPct val="15000"/>
            </a:spcAft>
            <a:buChar char="••"/>
          </a:pPr>
          <a:r>
            <a:rPr lang="tr-TR" sz="1700" kern="1200" dirty="0"/>
            <a:t>Bu bilim dalının öznesi olan İnsan: Biyolojik, sosyal, psikolojik ve kültürel bir can­lıdır. Ürer, öğrenir ve öğretir, ölür ama hayvandan farklıdır İnsan, bir kültür içine doğar, kim zaman pek çok kültürün etkisi altına girer, bazen de içine doğduğu kültürün dışına çıkmaksızın yaşar ve ölür.</a:t>
          </a:r>
        </a:p>
      </dsp:txBody>
      <dsp:txXfrm rot="-5400000">
        <a:off x="1171694" y="3115067"/>
        <a:ext cx="10550882" cy="981777"/>
      </dsp:txXfrm>
    </dsp:sp>
    <dsp:sp modelId="{67D80E95-6BD9-4789-B5BB-CBC2C2B5AA5B}">
      <dsp:nvSpPr>
        <dsp:cNvPr id="0" name=""/>
        <dsp:cNvSpPr/>
      </dsp:nvSpPr>
      <dsp:spPr>
        <a:xfrm rot="5400000">
          <a:off x="-251077" y="4843805"/>
          <a:ext cx="1673848" cy="1171693"/>
        </a:xfrm>
        <a:prstGeom prst="chevron">
          <a:avLst/>
        </a:prstGeom>
        <a:gradFill rotWithShape="0">
          <a:gsLst>
            <a:gs pos="0">
              <a:schemeClr val="accent3">
                <a:hueOff val="19639314"/>
                <a:satOff val="-35235"/>
                <a:lumOff val="-5882"/>
                <a:alphaOff val="0"/>
                <a:satMod val="103000"/>
                <a:lumMod val="102000"/>
                <a:tint val="94000"/>
              </a:schemeClr>
            </a:gs>
            <a:gs pos="50000">
              <a:schemeClr val="accent3">
                <a:hueOff val="19639314"/>
                <a:satOff val="-35235"/>
                <a:lumOff val="-5882"/>
                <a:alphaOff val="0"/>
                <a:satMod val="110000"/>
                <a:lumMod val="100000"/>
                <a:shade val="100000"/>
              </a:schemeClr>
            </a:gs>
            <a:gs pos="100000">
              <a:schemeClr val="accent3">
                <a:hueOff val="19639314"/>
                <a:satOff val="-35235"/>
                <a:lumOff val="-5882"/>
                <a:alphaOff val="0"/>
                <a:lumMod val="99000"/>
                <a:satMod val="120000"/>
                <a:shade val="78000"/>
              </a:schemeClr>
            </a:gs>
          </a:gsLst>
          <a:lin ang="5400000" scaled="0"/>
        </a:gradFill>
        <a:ln w="6350" cap="flat" cmpd="sng" algn="ctr">
          <a:solidFill>
            <a:schemeClr val="accent3">
              <a:hueOff val="19639314"/>
              <a:satOff val="-35235"/>
              <a:lumOff val="-5882"/>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rtl="0">
            <a:lnSpc>
              <a:spcPct val="90000"/>
            </a:lnSpc>
            <a:spcBef>
              <a:spcPct val="0"/>
            </a:spcBef>
            <a:spcAft>
              <a:spcPct val="35000"/>
            </a:spcAft>
          </a:pPr>
          <a:endParaRPr lang="tr-TR" sz="3400" kern="1200" dirty="0"/>
        </a:p>
      </dsp:txBody>
      <dsp:txXfrm rot="-5400000">
        <a:off x="1" y="5178575"/>
        <a:ext cx="1171693" cy="502155"/>
      </dsp:txXfrm>
    </dsp:sp>
    <dsp:sp modelId="{CE250BB1-ADB7-42F6-9596-8CE2FDD45AD5}">
      <dsp:nvSpPr>
        <dsp:cNvPr id="0" name=""/>
        <dsp:cNvSpPr/>
      </dsp:nvSpPr>
      <dsp:spPr>
        <a:xfrm rot="5400000">
          <a:off x="5929690" y="-165268"/>
          <a:ext cx="1088001" cy="10603994"/>
        </a:xfrm>
        <a:prstGeom prst="round2SameRect">
          <a:avLst/>
        </a:prstGeom>
        <a:solidFill>
          <a:schemeClr val="lt1">
            <a:alpha val="90000"/>
            <a:hueOff val="0"/>
            <a:satOff val="0"/>
            <a:lumOff val="0"/>
            <a:alphaOff val="0"/>
          </a:schemeClr>
        </a:solidFill>
        <a:ln w="6350" cap="flat" cmpd="sng" algn="ctr">
          <a:solidFill>
            <a:schemeClr val="accent3">
              <a:hueOff val="19639314"/>
              <a:satOff val="-35235"/>
              <a:lumOff val="-5882"/>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rtl="0">
            <a:lnSpc>
              <a:spcPct val="90000"/>
            </a:lnSpc>
            <a:spcBef>
              <a:spcPct val="0"/>
            </a:spcBef>
            <a:spcAft>
              <a:spcPct val="15000"/>
            </a:spcAft>
            <a:buChar char="••"/>
          </a:pPr>
          <a:r>
            <a:rPr lang="tr-TR" sz="1700" kern="1200" dirty="0"/>
            <a:t>2.dünya savaşının ertesinde antropolojinin bir alt disiplini </a:t>
          </a:r>
          <a:r>
            <a:rPr lang="tr-TR" sz="1700" kern="1200"/>
            <a:t>olarak  </a:t>
          </a:r>
          <a:r>
            <a:rPr lang="tr-TR" sz="1700" kern="1200" dirty="0"/>
            <a:t>Medikal Antropoloji doğuyor. İnsanlık tarihinde hastalık ve sağlık üzerinde etkili olan sosyokültürel ve </a:t>
          </a:r>
          <a:r>
            <a:rPr lang="tr-TR" sz="1700" kern="1200" dirty="0" err="1"/>
            <a:t>biyoekolojik</a:t>
          </a:r>
          <a:r>
            <a:rPr lang="tr-TR" sz="1700" kern="1200" dirty="0"/>
            <a:t> faktörleri, ayni zamanda sağlık sistemleri üze­rinde hem sosyokültürel ve hem de biyolojik etkileri araştırmak için, kültürlerarası çalışmalara ağırlık veriyorlar.</a:t>
          </a:r>
        </a:p>
      </dsp:txBody>
      <dsp:txXfrm rot="-5400000">
        <a:off x="1171694" y="4645840"/>
        <a:ext cx="10550882" cy="98177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67D5E5-109F-4012-BA72-895FBFADEC9B}">
      <dsp:nvSpPr>
        <dsp:cNvPr id="0" name=""/>
        <dsp:cNvSpPr/>
      </dsp:nvSpPr>
      <dsp:spPr>
        <a:xfrm>
          <a:off x="0" y="2731"/>
          <a:ext cx="11325922" cy="865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tr-TR" sz="3700" kern="1200"/>
            <a:t>Biyolojik bilimler açısından sağlık</a:t>
          </a:r>
        </a:p>
      </dsp:txBody>
      <dsp:txXfrm>
        <a:off x="42265" y="44996"/>
        <a:ext cx="11241392" cy="781270"/>
      </dsp:txXfrm>
    </dsp:sp>
    <dsp:sp modelId="{8725EF7C-3BA1-420D-8243-A7BC40ACD67B}">
      <dsp:nvSpPr>
        <dsp:cNvPr id="0" name=""/>
        <dsp:cNvSpPr/>
      </dsp:nvSpPr>
      <dsp:spPr>
        <a:xfrm>
          <a:off x="0" y="868531"/>
          <a:ext cx="11325922" cy="8807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9598" tIns="46990" rIns="263144" bIns="46990" numCol="1" spcCol="1270" anchor="t" anchorCtr="0">
          <a:noAutofit/>
        </a:bodyPr>
        <a:lstStyle/>
        <a:p>
          <a:pPr marL="285750" lvl="1" indent="-285750" algn="l" defTabSz="1289050" rtl="0">
            <a:lnSpc>
              <a:spcPct val="90000"/>
            </a:lnSpc>
            <a:spcBef>
              <a:spcPct val="0"/>
            </a:spcBef>
            <a:spcAft>
              <a:spcPct val="20000"/>
            </a:spcAft>
            <a:buChar char="••"/>
          </a:pPr>
          <a:r>
            <a:rPr lang="tr-TR" sz="2900" kern="1200"/>
            <a:t>Bedenin her bir hüc­resinin en üst düzeyde işlev gördüğü ve hücrelerarası uyu­mun var olduğu bir durumdur.</a:t>
          </a:r>
        </a:p>
      </dsp:txBody>
      <dsp:txXfrm>
        <a:off x="0" y="868531"/>
        <a:ext cx="11325922" cy="880785"/>
      </dsp:txXfrm>
    </dsp:sp>
    <dsp:sp modelId="{7BFE53BD-1FA0-4C92-837B-6367314ABF3F}">
      <dsp:nvSpPr>
        <dsp:cNvPr id="0" name=""/>
        <dsp:cNvSpPr/>
      </dsp:nvSpPr>
      <dsp:spPr>
        <a:xfrm>
          <a:off x="0" y="1749316"/>
          <a:ext cx="11325922" cy="865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tr-TR" sz="3700" kern="1200"/>
            <a:t>Davranış bilimlerine göre sağlık</a:t>
          </a:r>
        </a:p>
      </dsp:txBody>
      <dsp:txXfrm>
        <a:off x="42265" y="1791581"/>
        <a:ext cx="11241392" cy="781270"/>
      </dsp:txXfrm>
    </dsp:sp>
    <dsp:sp modelId="{BD27E4B2-ADA8-4B7C-9354-80B5564C0658}">
      <dsp:nvSpPr>
        <dsp:cNvPr id="0" name=""/>
        <dsp:cNvSpPr/>
      </dsp:nvSpPr>
      <dsp:spPr>
        <a:xfrm>
          <a:off x="0" y="2615116"/>
          <a:ext cx="11325922" cy="8807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9598" tIns="46990" rIns="263144" bIns="46990" numCol="1" spcCol="1270" anchor="t" anchorCtr="0">
          <a:noAutofit/>
        </a:bodyPr>
        <a:lstStyle/>
        <a:p>
          <a:pPr marL="285750" lvl="1" indent="-285750" algn="l" defTabSz="1289050" rtl="0">
            <a:lnSpc>
              <a:spcPct val="90000"/>
            </a:lnSpc>
            <a:spcBef>
              <a:spcPct val="0"/>
            </a:spcBef>
            <a:spcAft>
              <a:spcPct val="20000"/>
            </a:spcAft>
            <a:buChar char="••"/>
          </a:pPr>
          <a:r>
            <a:rPr lang="tr-TR" sz="2900" kern="1200"/>
            <a:t>Kişinin çevresiyle uyumu ve beklemediği bir olay karşısındaki savunma po­tansiyeli olarak algılanmaktadır.</a:t>
          </a:r>
        </a:p>
      </dsp:txBody>
      <dsp:txXfrm>
        <a:off x="0" y="2615116"/>
        <a:ext cx="11325922" cy="880785"/>
      </dsp:txXfrm>
    </dsp:sp>
    <dsp:sp modelId="{5B3A15BE-FC51-435B-B283-46C26960BE07}">
      <dsp:nvSpPr>
        <dsp:cNvPr id="0" name=""/>
        <dsp:cNvSpPr/>
      </dsp:nvSpPr>
      <dsp:spPr>
        <a:xfrm>
          <a:off x="0" y="3495901"/>
          <a:ext cx="11325922" cy="865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tr-TR" sz="3700" kern="1200"/>
            <a:t>Sosyal bilimler açısından ise sağlık</a:t>
          </a:r>
        </a:p>
      </dsp:txBody>
      <dsp:txXfrm>
        <a:off x="42265" y="3538166"/>
        <a:ext cx="11241392" cy="781270"/>
      </dsp:txXfrm>
    </dsp:sp>
    <dsp:sp modelId="{569CC599-4624-406A-89D2-7E07CFE18D65}">
      <dsp:nvSpPr>
        <dsp:cNvPr id="0" name=""/>
        <dsp:cNvSpPr/>
      </dsp:nvSpPr>
      <dsp:spPr>
        <a:xfrm>
          <a:off x="0" y="4361701"/>
          <a:ext cx="11325922" cy="8807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9598" tIns="46990" rIns="263144" bIns="46990" numCol="1" spcCol="1270" anchor="t" anchorCtr="0">
          <a:noAutofit/>
        </a:bodyPr>
        <a:lstStyle/>
        <a:p>
          <a:pPr marL="285750" lvl="1" indent="-285750" algn="l" defTabSz="1289050" rtl="0">
            <a:lnSpc>
              <a:spcPct val="90000"/>
            </a:lnSpc>
            <a:spcBef>
              <a:spcPct val="0"/>
            </a:spcBef>
            <a:spcAft>
              <a:spcPct val="20000"/>
            </a:spcAft>
            <a:buChar char="••"/>
          </a:pPr>
          <a:r>
            <a:rPr lang="tr-TR" sz="2900" kern="1200"/>
            <a:t>Bireyin sosyal rol­lerini yerine getirmedeki yeterliği olarak tanımlanır, bunun karşıtı ise hastalıktır.</a:t>
          </a:r>
        </a:p>
      </dsp:txBody>
      <dsp:txXfrm>
        <a:off x="0" y="4361701"/>
        <a:ext cx="11325922" cy="88078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788F7F-8A35-453F-9A59-EF7BFA2B4601}">
      <dsp:nvSpPr>
        <dsp:cNvPr id="0" name=""/>
        <dsp:cNvSpPr/>
      </dsp:nvSpPr>
      <dsp:spPr>
        <a:xfrm>
          <a:off x="0" y="668"/>
          <a:ext cx="11753385"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F95B1292-7EF9-49B2-B6D4-07928047A9A6}">
      <dsp:nvSpPr>
        <dsp:cNvPr id="0" name=""/>
        <dsp:cNvSpPr/>
      </dsp:nvSpPr>
      <dsp:spPr>
        <a:xfrm>
          <a:off x="0" y="668"/>
          <a:ext cx="2350677" cy="10947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rtl="0">
            <a:lnSpc>
              <a:spcPct val="90000"/>
            </a:lnSpc>
            <a:spcBef>
              <a:spcPct val="0"/>
            </a:spcBef>
            <a:spcAft>
              <a:spcPct val="35000"/>
            </a:spcAft>
          </a:pPr>
          <a:r>
            <a:rPr lang="tr-TR" sz="3100" kern="1200"/>
            <a:t>Florance Nightingale</a:t>
          </a:r>
        </a:p>
      </dsp:txBody>
      <dsp:txXfrm>
        <a:off x="0" y="668"/>
        <a:ext cx="2350677" cy="1094782"/>
      </dsp:txXfrm>
    </dsp:sp>
    <dsp:sp modelId="{053A89E9-9D6A-4492-8C70-30E71DBFA3B8}">
      <dsp:nvSpPr>
        <dsp:cNvPr id="0" name=""/>
        <dsp:cNvSpPr/>
      </dsp:nvSpPr>
      <dsp:spPr>
        <a:xfrm>
          <a:off x="2526977" y="50382"/>
          <a:ext cx="9226407" cy="994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tr-TR" sz="1600" kern="1200"/>
            <a:t>Sağlığı iyi olma ve kişinin var olan potansiyelini mümkün olan en üst düzeyde kullan­ması olarak tanımlamıştır.</a:t>
          </a:r>
        </a:p>
      </dsp:txBody>
      <dsp:txXfrm>
        <a:off x="2526977" y="50382"/>
        <a:ext cx="9226407" cy="994284"/>
      </dsp:txXfrm>
    </dsp:sp>
    <dsp:sp modelId="{B09A3229-1F90-4F6D-843E-F4F0FCC96C3B}">
      <dsp:nvSpPr>
        <dsp:cNvPr id="0" name=""/>
        <dsp:cNvSpPr/>
      </dsp:nvSpPr>
      <dsp:spPr>
        <a:xfrm>
          <a:off x="2350677" y="1044667"/>
          <a:ext cx="9402708" cy="0"/>
        </a:xfrm>
        <a:prstGeom prst="line">
          <a:avLst/>
        </a:prstGeom>
        <a:solidFill>
          <a:schemeClr val="accent4">
            <a:hueOff val="0"/>
            <a:satOff val="0"/>
            <a:lumOff val="0"/>
            <a:alphaOff val="0"/>
          </a:schemeClr>
        </a:solidFill>
        <a:ln w="12700" cap="flat" cmpd="sng" algn="ctr">
          <a:solidFill>
            <a:schemeClr val="accent4">
              <a:tint val="5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dsp:style>
    </dsp:sp>
    <dsp:sp modelId="{EFA04295-7709-46D8-8BD7-E4DE78AF28DE}">
      <dsp:nvSpPr>
        <dsp:cNvPr id="0" name=""/>
        <dsp:cNvSpPr/>
      </dsp:nvSpPr>
      <dsp:spPr>
        <a:xfrm>
          <a:off x="0" y="1095450"/>
          <a:ext cx="11753385" cy="0"/>
        </a:xfrm>
        <a:prstGeom prst="line">
          <a:avLst/>
        </a:prstGeom>
        <a:solidFill>
          <a:schemeClr val="accent4">
            <a:hueOff val="-347035"/>
            <a:satOff val="-2420"/>
            <a:lumOff val="784"/>
            <a:alphaOff val="0"/>
          </a:schemeClr>
        </a:solidFill>
        <a:ln w="12700" cap="flat" cmpd="sng" algn="ctr">
          <a:solidFill>
            <a:schemeClr val="accent4">
              <a:hueOff val="-347035"/>
              <a:satOff val="-2420"/>
              <a:lumOff val="784"/>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167F3D40-651B-4297-ADB6-78567B5E4BEF}">
      <dsp:nvSpPr>
        <dsp:cNvPr id="0" name=""/>
        <dsp:cNvSpPr/>
      </dsp:nvSpPr>
      <dsp:spPr>
        <a:xfrm>
          <a:off x="0" y="1095450"/>
          <a:ext cx="2350677" cy="10947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rtl="0">
            <a:lnSpc>
              <a:spcPct val="90000"/>
            </a:lnSpc>
            <a:spcBef>
              <a:spcPct val="0"/>
            </a:spcBef>
            <a:spcAft>
              <a:spcPct val="35000"/>
            </a:spcAft>
          </a:pPr>
          <a:r>
            <a:rPr lang="tr-TR" sz="3100" kern="1200"/>
            <a:t>Dorethea Orem</a:t>
          </a:r>
        </a:p>
      </dsp:txBody>
      <dsp:txXfrm>
        <a:off x="0" y="1095450"/>
        <a:ext cx="2350677" cy="1094782"/>
      </dsp:txXfrm>
    </dsp:sp>
    <dsp:sp modelId="{5122519D-6B5A-4713-9195-E793851E024C}">
      <dsp:nvSpPr>
        <dsp:cNvPr id="0" name=""/>
        <dsp:cNvSpPr/>
      </dsp:nvSpPr>
      <dsp:spPr>
        <a:xfrm>
          <a:off x="2526977" y="1145165"/>
          <a:ext cx="9226407" cy="994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tr-TR" sz="1600" kern="1200"/>
            <a:t>Sağlık, bireyin bedensel ve işlev­sel olarak bir bütünlük içinde olma durumudur. Orem sağ­lığın, kişinin bedensel, biyolojik ve sosyal çevresi içinde potansiyelini belli ölçüde kullanarak bir yaşam kapasitesi olduğuna işaret eder. </a:t>
          </a:r>
        </a:p>
      </dsp:txBody>
      <dsp:txXfrm>
        <a:off x="2526977" y="1145165"/>
        <a:ext cx="9226407" cy="994284"/>
      </dsp:txXfrm>
    </dsp:sp>
    <dsp:sp modelId="{3B3BB717-DFD7-4F9E-8469-A97452B9948E}">
      <dsp:nvSpPr>
        <dsp:cNvPr id="0" name=""/>
        <dsp:cNvSpPr/>
      </dsp:nvSpPr>
      <dsp:spPr>
        <a:xfrm>
          <a:off x="2350677" y="2139449"/>
          <a:ext cx="9402708" cy="0"/>
        </a:xfrm>
        <a:prstGeom prst="line">
          <a:avLst/>
        </a:prstGeom>
        <a:solidFill>
          <a:schemeClr val="accent4">
            <a:hueOff val="0"/>
            <a:satOff val="0"/>
            <a:lumOff val="0"/>
            <a:alphaOff val="0"/>
          </a:schemeClr>
        </a:solidFill>
        <a:ln w="12700" cap="flat" cmpd="sng" algn="ctr">
          <a:solidFill>
            <a:schemeClr val="accent4">
              <a:tint val="5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dsp:style>
    </dsp:sp>
    <dsp:sp modelId="{0496DACB-86AF-4027-A894-E0BC534AEEBF}">
      <dsp:nvSpPr>
        <dsp:cNvPr id="0" name=""/>
        <dsp:cNvSpPr/>
      </dsp:nvSpPr>
      <dsp:spPr>
        <a:xfrm>
          <a:off x="0" y="2190233"/>
          <a:ext cx="11753385" cy="0"/>
        </a:xfrm>
        <a:prstGeom prst="line">
          <a:avLst/>
        </a:prstGeom>
        <a:solidFill>
          <a:schemeClr val="accent4">
            <a:hueOff val="-694070"/>
            <a:satOff val="-4840"/>
            <a:lumOff val="1568"/>
            <a:alphaOff val="0"/>
          </a:schemeClr>
        </a:solidFill>
        <a:ln w="12700" cap="flat" cmpd="sng" algn="ctr">
          <a:solidFill>
            <a:schemeClr val="accent4">
              <a:hueOff val="-694070"/>
              <a:satOff val="-4840"/>
              <a:lumOff val="1568"/>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13A8D184-7679-45A2-990D-05EFB4F0536C}">
      <dsp:nvSpPr>
        <dsp:cNvPr id="0" name=""/>
        <dsp:cNvSpPr/>
      </dsp:nvSpPr>
      <dsp:spPr>
        <a:xfrm>
          <a:off x="0" y="2190233"/>
          <a:ext cx="2350677" cy="10947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rtl="0">
            <a:lnSpc>
              <a:spcPct val="90000"/>
            </a:lnSpc>
            <a:spcBef>
              <a:spcPct val="0"/>
            </a:spcBef>
            <a:spcAft>
              <a:spcPct val="35000"/>
            </a:spcAft>
          </a:pPr>
          <a:r>
            <a:rPr lang="tr-TR" sz="3100" kern="1200"/>
            <a:t>Sister Callistra Roy</a:t>
          </a:r>
        </a:p>
      </dsp:txBody>
      <dsp:txXfrm>
        <a:off x="0" y="2190233"/>
        <a:ext cx="2350677" cy="1094782"/>
      </dsp:txXfrm>
    </dsp:sp>
    <dsp:sp modelId="{C7A33689-5886-4FD7-9D29-6543A23A8B6B}">
      <dsp:nvSpPr>
        <dsp:cNvPr id="0" name=""/>
        <dsp:cNvSpPr/>
      </dsp:nvSpPr>
      <dsp:spPr>
        <a:xfrm>
          <a:off x="2526977" y="2239947"/>
          <a:ext cx="9226407" cy="994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tr-TR" sz="1600" kern="1200"/>
            <a:t>Sağlık, bir durum, var olma süreci ve bütünlüktür. Birey ve çevre arasındaki etkileşimin yan­sımasıdır. Roy, bu tammda uyumu/ adaptasyonu fiziksel, psikolojik ve sosyal bütünlüğü devam ettirme süreci olarak almaktadır. Bütünlük ise birbiri ile ilişkili bozulmamış bir durumu belirtir. Roy'a göre birey sağlık-hastalık süreklili­ğinde hareket halindedir ve sorunlarla başa çıkabilmek için adapte olmak zorundadır.</a:t>
          </a:r>
        </a:p>
      </dsp:txBody>
      <dsp:txXfrm>
        <a:off x="2526977" y="2239947"/>
        <a:ext cx="9226407" cy="994284"/>
      </dsp:txXfrm>
    </dsp:sp>
    <dsp:sp modelId="{E29DA964-4F63-4F1C-9825-0ABB55322BE1}">
      <dsp:nvSpPr>
        <dsp:cNvPr id="0" name=""/>
        <dsp:cNvSpPr/>
      </dsp:nvSpPr>
      <dsp:spPr>
        <a:xfrm>
          <a:off x="2350677" y="3234232"/>
          <a:ext cx="9402708" cy="0"/>
        </a:xfrm>
        <a:prstGeom prst="line">
          <a:avLst/>
        </a:prstGeom>
        <a:solidFill>
          <a:schemeClr val="accent4">
            <a:hueOff val="0"/>
            <a:satOff val="0"/>
            <a:lumOff val="0"/>
            <a:alphaOff val="0"/>
          </a:schemeClr>
        </a:solidFill>
        <a:ln w="12700" cap="flat" cmpd="sng" algn="ctr">
          <a:solidFill>
            <a:schemeClr val="accent4">
              <a:tint val="5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dsp:style>
    </dsp:sp>
    <dsp:sp modelId="{073E34FB-6E45-4118-873B-6F0FE2EFC292}">
      <dsp:nvSpPr>
        <dsp:cNvPr id="0" name=""/>
        <dsp:cNvSpPr/>
      </dsp:nvSpPr>
      <dsp:spPr>
        <a:xfrm>
          <a:off x="0" y="3285015"/>
          <a:ext cx="11753385" cy="0"/>
        </a:xfrm>
        <a:prstGeom prst="line">
          <a:avLst/>
        </a:prstGeom>
        <a:solidFill>
          <a:schemeClr val="accent4">
            <a:hueOff val="-1041106"/>
            <a:satOff val="-7260"/>
            <a:lumOff val="2353"/>
            <a:alphaOff val="0"/>
          </a:schemeClr>
        </a:solidFill>
        <a:ln w="12700" cap="flat" cmpd="sng" algn="ctr">
          <a:solidFill>
            <a:schemeClr val="accent4">
              <a:hueOff val="-1041106"/>
              <a:satOff val="-7260"/>
              <a:lumOff val="2353"/>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8EA7A190-ED8B-4ECA-8F36-CCE8AC091448}">
      <dsp:nvSpPr>
        <dsp:cNvPr id="0" name=""/>
        <dsp:cNvSpPr/>
      </dsp:nvSpPr>
      <dsp:spPr>
        <a:xfrm>
          <a:off x="0" y="3285015"/>
          <a:ext cx="2350677" cy="10947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rtl="0">
            <a:lnSpc>
              <a:spcPct val="90000"/>
            </a:lnSpc>
            <a:spcBef>
              <a:spcPct val="0"/>
            </a:spcBef>
            <a:spcAft>
              <a:spcPct val="35000"/>
            </a:spcAft>
          </a:pPr>
          <a:r>
            <a:rPr lang="tr-TR" sz="3100" kern="1200"/>
            <a:t>Madeleine Leininger</a:t>
          </a:r>
        </a:p>
      </dsp:txBody>
      <dsp:txXfrm>
        <a:off x="0" y="3285015"/>
        <a:ext cx="2350677" cy="1094782"/>
      </dsp:txXfrm>
    </dsp:sp>
    <dsp:sp modelId="{10C013A7-EFDB-46DE-9D11-D270B3AD0341}">
      <dsp:nvSpPr>
        <dsp:cNvPr id="0" name=""/>
        <dsp:cNvSpPr/>
      </dsp:nvSpPr>
      <dsp:spPr>
        <a:xfrm>
          <a:off x="2526977" y="3334729"/>
          <a:ext cx="9226407" cy="994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tr-TR" sz="1600" kern="1200"/>
            <a:t>Sağlık kültürel olarak ta­nımlanan, değer gören ve uygulanan iyi olma durumunu gösterir. Leininger; sağlık sistemleri, sağlık bakım uygula­maları, değişen sağlık örüntüleri, sağlığı geliştirme ve sür­dürme üzerinde durmuştur</a:t>
          </a:r>
        </a:p>
      </dsp:txBody>
      <dsp:txXfrm>
        <a:off x="2526977" y="3334729"/>
        <a:ext cx="9226407" cy="994284"/>
      </dsp:txXfrm>
    </dsp:sp>
    <dsp:sp modelId="{7F0C96C3-9A06-4D4B-A572-1E24D8A67200}">
      <dsp:nvSpPr>
        <dsp:cNvPr id="0" name=""/>
        <dsp:cNvSpPr/>
      </dsp:nvSpPr>
      <dsp:spPr>
        <a:xfrm>
          <a:off x="2350677" y="4329014"/>
          <a:ext cx="9402708" cy="0"/>
        </a:xfrm>
        <a:prstGeom prst="line">
          <a:avLst/>
        </a:prstGeom>
        <a:solidFill>
          <a:schemeClr val="accent4">
            <a:hueOff val="0"/>
            <a:satOff val="0"/>
            <a:lumOff val="0"/>
            <a:alphaOff val="0"/>
          </a:schemeClr>
        </a:solidFill>
        <a:ln w="12700" cap="flat" cmpd="sng" algn="ctr">
          <a:solidFill>
            <a:schemeClr val="accent4">
              <a:tint val="5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dsp:style>
    </dsp:sp>
    <dsp:sp modelId="{2EECCAB0-7088-4213-AC5F-895667B1AC77}">
      <dsp:nvSpPr>
        <dsp:cNvPr id="0" name=""/>
        <dsp:cNvSpPr/>
      </dsp:nvSpPr>
      <dsp:spPr>
        <a:xfrm>
          <a:off x="0" y="4379798"/>
          <a:ext cx="11753385" cy="0"/>
        </a:xfrm>
        <a:prstGeom prst="line">
          <a:avLst/>
        </a:prstGeom>
        <a:solidFill>
          <a:schemeClr val="accent4">
            <a:hueOff val="-1388141"/>
            <a:satOff val="-9680"/>
            <a:lumOff val="3137"/>
            <a:alphaOff val="0"/>
          </a:schemeClr>
        </a:solidFill>
        <a:ln w="12700" cap="flat" cmpd="sng" algn="ctr">
          <a:solidFill>
            <a:schemeClr val="accent4">
              <a:hueOff val="-1388141"/>
              <a:satOff val="-9680"/>
              <a:lumOff val="3137"/>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3A6EC8C5-0BCD-4514-AC9D-5E8CCD7CF401}">
      <dsp:nvSpPr>
        <dsp:cNvPr id="0" name=""/>
        <dsp:cNvSpPr/>
      </dsp:nvSpPr>
      <dsp:spPr>
        <a:xfrm>
          <a:off x="0" y="4379798"/>
          <a:ext cx="2350677" cy="10947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rtl="0">
            <a:lnSpc>
              <a:spcPct val="90000"/>
            </a:lnSpc>
            <a:spcBef>
              <a:spcPct val="0"/>
            </a:spcBef>
            <a:spcAft>
              <a:spcPct val="35000"/>
            </a:spcAft>
          </a:pPr>
          <a:r>
            <a:rPr lang="tr-TR" sz="3100" kern="1200"/>
            <a:t>Joyce Travelbee</a:t>
          </a:r>
        </a:p>
      </dsp:txBody>
      <dsp:txXfrm>
        <a:off x="0" y="4379798"/>
        <a:ext cx="2350677" cy="1094782"/>
      </dsp:txXfrm>
    </dsp:sp>
    <dsp:sp modelId="{E97176EE-9164-48F1-B3FB-3F3D555C3DA2}">
      <dsp:nvSpPr>
        <dsp:cNvPr id="0" name=""/>
        <dsp:cNvSpPr/>
      </dsp:nvSpPr>
      <dsp:spPr>
        <a:xfrm>
          <a:off x="2526977" y="4429512"/>
          <a:ext cx="9226407" cy="994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tr-TR" sz="1600" kern="1200"/>
            <a:t>Sağlığı subjektif ve objektif sağlık kri­terleriyle tanımlamıştır. Bir kişinin subjektif sağlık du­rumu, bireyin kendi sağlığını nasıl algıladığıdır. Objektif sağlık, "fizik muayene, laboratuar testleri, rehberlik uz­manı veya psikolojik danışman tarafından değerlendirme ile ölçülmüş görülebilir bir hastalık, yetersizlik ya da bo­zukluğun yokluğudur.</a:t>
          </a:r>
        </a:p>
      </dsp:txBody>
      <dsp:txXfrm>
        <a:off x="2526977" y="4429512"/>
        <a:ext cx="9226407" cy="994284"/>
      </dsp:txXfrm>
    </dsp:sp>
    <dsp:sp modelId="{1A50790C-CFDF-464C-B023-54445A0D06A3}">
      <dsp:nvSpPr>
        <dsp:cNvPr id="0" name=""/>
        <dsp:cNvSpPr/>
      </dsp:nvSpPr>
      <dsp:spPr>
        <a:xfrm>
          <a:off x="2350677" y="5423797"/>
          <a:ext cx="9402708" cy="0"/>
        </a:xfrm>
        <a:prstGeom prst="line">
          <a:avLst/>
        </a:prstGeom>
        <a:solidFill>
          <a:schemeClr val="accent4">
            <a:hueOff val="0"/>
            <a:satOff val="0"/>
            <a:lumOff val="0"/>
            <a:alphaOff val="0"/>
          </a:schemeClr>
        </a:solidFill>
        <a:ln w="12700" cap="flat" cmpd="sng" algn="ctr">
          <a:solidFill>
            <a:schemeClr val="accent4">
              <a:tint val="5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038CD2-241D-40EB-8D5C-FA1199437830}">
      <dsp:nvSpPr>
        <dsp:cNvPr id="0" name=""/>
        <dsp:cNvSpPr/>
      </dsp:nvSpPr>
      <dsp:spPr>
        <a:xfrm>
          <a:off x="0" y="0"/>
          <a:ext cx="1120325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741C252-90D5-4319-A28D-856CEA68DCB0}">
      <dsp:nvSpPr>
        <dsp:cNvPr id="0" name=""/>
        <dsp:cNvSpPr/>
      </dsp:nvSpPr>
      <dsp:spPr>
        <a:xfrm>
          <a:off x="0" y="0"/>
          <a:ext cx="5673078" cy="25396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tr-TR" sz="2400" kern="1200" dirty="0"/>
            <a:t>İyi olma değişken bir durumken, sağlık bir amaçtır ve değişmeyen bir süreçtir. İyi olma tanımlanabilir ve ölçülebi­lir. Diğer yandan sağlık, iyi olma ve kötü olmayı, hastalık ve hasta olmamayı da vurgular. İyi olmayı etkileyen faktörler iç ve dış faktörler olmak üzere ikiye ayrılmaktadır.</a:t>
          </a:r>
        </a:p>
      </dsp:txBody>
      <dsp:txXfrm>
        <a:off x="0" y="0"/>
        <a:ext cx="5673078" cy="2539689"/>
      </dsp:txXfrm>
    </dsp:sp>
    <dsp:sp modelId="{7F44FBA4-4F51-4E0B-A24A-0ADF5D5F7244}">
      <dsp:nvSpPr>
        <dsp:cNvPr id="0" name=""/>
        <dsp:cNvSpPr/>
      </dsp:nvSpPr>
      <dsp:spPr>
        <a:xfrm>
          <a:off x="5776631" y="59027"/>
          <a:ext cx="5419303" cy="11805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tr-TR" sz="2400" kern="1200" dirty="0"/>
            <a:t>İç faktörler (genetik geçiş, cinsiyet, yaş, ırk, beslenme, kişilik, tutum, yaşam tarzı)</a:t>
          </a:r>
        </a:p>
      </dsp:txBody>
      <dsp:txXfrm>
        <a:off x="5776631" y="59027"/>
        <a:ext cx="5419303" cy="1180558"/>
      </dsp:txXfrm>
    </dsp:sp>
    <dsp:sp modelId="{C987A507-890B-4E99-B203-289683D54752}">
      <dsp:nvSpPr>
        <dsp:cNvPr id="0" name=""/>
        <dsp:cNvSpPr/>
      </dsp:nvSpPr>
      <dsp:spPr>
        <a:xfrm>
          <a:off x="5673078" y="1239586"/>
          <a:ext cx="5522856"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0C02EFB-0566-4C2E-BFE2-A3FD3AC19539}">
      <dsp:nvSpPr>
        <dsp:cNvPr id="0" name=""/>
        <dsp:cNvSpPr/>
      </dsp:nvSpPr>
      <dsp:spPr>
        <a:xfrm>
          <a:off x="5776631" y="1298614"/>
          <a:ext cx="5419303" cy="11805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tr-TR" sz="2400" kern="1200" dirty="0"/>
            <a:t>Dış faktörler (sosyal gruplar, kültür, fiziksel ve ekolojik çevre)</a:t>
          </a:r>
        </a:p>
      </dsp:txBody>
      <dsp:txXfrm>
        <a:off x="5776631" y="1298614"/>
        <a:ext cx="5419303" cy="1180558"/>
      </dsp:txXfrm>
    </dsp:sp>
    <dsp:sp modelId="{BB282F4A-C330-4A8B-9740-DD295E1B83B0}">
      <dsp:nvSpPr>
        <dsp:cNvPr id="0" name=""/>
        <dsp:cNvSpPr/>
      </dsp:nvSpPr>
      <dsp:spPr>
        <a:xfrm>
          <a:off x="5673078" y="2479173"/>
          <a:ext cx="5522856"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5EBE963-CCF5-4397-8EFB-0D86FAB97425}">
      <dsp:nvSpPr>
        <dsp:cNvPr id="0" name=""/>
        <dsp:cNvSpPr/>
      </dsp:nvSpPr>
      <dsp:spPr>
        <a:xfrm>
          <a:off x="0" y="2539689"/>
          <a:ext cx="1120325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87C9861-7E73-4CBF-8B78-12D9AA45DEE6}">
      <dsp:nvSpPr>
        <dsp:cNvPr id="0" name=""/>
        <dsp:cNvSpPr/>
      </dsp:nvSpPr>
      <dsp:spPr>
        <a:xfrm>
          <a:off x="0" y="2539689"/>
          <a:ext cx="2240651" cy="25396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tr-TR" sz="2400" kern="1200" dirty="0"/>
            <a:t>İyi Olma Davranışı</a:t>
          </a:r>
        </a:p>
      </dsp:txBody>
      <dsp:txXfrm>
        <a:off x="0" y="2539689"/>
        <a:ext cx="2240651" cy="2539689"/>
      </dsp:txXfrm>
    </dsp:sp>
    <dsp:sp modelId="{E15814F7-A0EB-4916-B3B4-E263A151CA9F}">
      <dsp:nvSpPr>
        <dsp:cNvPr id="0" name=""/>
        <dsp:cNvSpPr/>
      </dsp:nvSpPr>
      <dsp:spPr>
        <a:xfrm>
          <a:off x="2408700" y="2655017"/>
          <a:ext cx="8794558" cy="2306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tr-TR" sz="2400" kern="1200" dirty="0"/>
            <a:t>İyi olma davranışı kendinin sağlıklı olduğuna ina­nan kişi tarafından hastalığı önlemek, iyi olmayı geliştir­mek amacıyla yapılan davranış olarak tanımlamaktadır. Sağlığı koruyucu ve geliştirici bütün aktiviteler (fi­ziksel aktivite, beslenme, sigara, alkol ve diğer maddeler, aile planlaması gibi) girer.</a:t>
          </a:r>
        </a:p>
      </dsp:txBody>
      <dsp:txXfrm>
        <a:off x="2408700" y="2655017"/>
        <a:ext cx="8794558" cy="2306553"/>
      </dsp:txXfrm>
    </dsp:sp>
    <dsp:sp modelId="{04358AEE-8DB2-4305-8047-7F22E3349143}">
      <dsp:nvSpPr>
        <dsp:cNvPr id="0" name=""/>
        <dsp:cNvSpPr/>
      </dsp:nvSpPr>
      <dsp:spPr>
        <a:xfrm>
          <a:off x="2240651" y="4961571"/>
          <a:ext cx="89626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39D78C-210B-4660-9FC9-A5DCA2F9B1C6}">
      <dsp:nvSpPr>
        <dsp:cNvPr id="0" name=""/>
        <dsp:cNvSpPr/>
      </dsp:nvSpPr>
      <dsp:spPr>
        <a:xfrm>
          <a:off x="0" y="42321"/>
          <a:ext cx="11719931" cy="561599"/>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a:t>Sağlık İnanç Modeli</a:t>
          </a:r>
        </a:p>
      </dsp:txBody>
      <dsp:txXfrm>
        <a:off x="27415" y="69736"/>
        <a:ext cx="11665101" cy="506769"/>
      </dsp:txXfrm>
    </dsp:sp>
    <dsp:sp modelId="{33073BA3-8F6F-4C77-87C2-236E866CBA6C}">
      <dsp:nvSpPr>
        <dsp:cNvPr id="0" name=""/>
        <dsp:cNvSpPr/>
      </dsp:nvSpPr>
      <dsp:spPr>
        <a:xfrm>
          <a:off x="0" y="603921"/>
          <a:ext cx="11719931" cy="2633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72108" tIns="30480" rIns="170688" bIns="30480" numCol="1" spcCol="1270" anchor="t" anchorCtr="0">
          <a:noAutofit/>
        </a:bodyPr>
        <a:lstStyle/>
        <a:p>
          <a:pPr marL="171450" lvl="1" indent="-171450" algn="l" defTabSz="844550" rtl="0">
            <a:lnSpc>
              <a:spcPct val="90000"/>
            </a:lnSpc>
            <a:spcBef>
              <a:spcPct val="0"/>
            </a:spcBef>
            <a:spcAft>
              <a:spcPct val="20000"/>
            </a:spcAft>
            <a:buChar char="••"/>
          </a:pPr>
          <a:r>
            <a:rPr lang="tr-TR" sz="1900" kern="1200"/>
            <a:t>Bireylerin inançları ve davranışları arasında ilişki olduğunu, sağlık davranışlarının inanç, değer ve tutumlardan etkileneceğini savunmaktadır. Üç temel bileşenden oluşmaktadır. Birey­sel algılamalar, modifiye edici ve başlatıcı faktörler. Bu modele göre, her bireyin sağlığına yönelik tutumlarım et­kileyen kendine yönelik bireysel algıları vardır. Bu algılar, hastalığa karşı hassasiyetin algılanması (hastanın özel bir hastalık yaşıyormuş gibi algılaması), ciddiyetin algılan­ması (hastanın, hastalığını çok ağır olarak algılaması), yarar (sağlıklı davranışının yararını düşünmesi) ve mali­yet algıları (hastanın daha çok maliyet gibi yan etkileri dü­şünmesi) olarak sıralanmıştır. Modifiye edici faktörler yaş, cinsiyet, ırk, din gibi demografik özellikler, kişilik, sosyal statü, akran baskısı ve özellikleri gibi psikososyal değişkenler, hastalık hakkındaki bilinenler, daha önce hastalık­larla karşılaşma durumu gibi yapısal değişkenlerdir. Karşılaşılan ya da yaşanan güçlükler, maliyet ve mevcut gereksinimler eylemleri başlatıcı faktörler olabilir. </a:t>
          </a:r>
        </a:p>
      </dsp:txBody>
      <dsp:txXfrm>
        <a:off x="0" y="603921"/>
        <a:ext cx="11719931" cy="2633040"/>
      </dsp:txXfrm>
    </dsp:sp>
    <dsp:sp modelId="{C8E6423D-8F01-4090-91CE-CACB0D08864F}">
      <dsp:nvSpPr>
        <dsp:cNvPr id="0" name=""/>
        <dsp:cNvSpPr/>
      </dsp:nvSpPr>
      <dsp:spPr>
        <a:xfrm>
          <a:off x="0" y="3236961"/>
          <a:ext cx="11719931" cy="561599"/>
        </a:xfrm>
        <a:prstGeom prst="roundRect">
          <a:avLst/>
        </a:prstGeom>
        <a:solidFill>
          <a:schemeClr val="accent2">
            <a:hueOff val="850027"/>
            <a:satOff val="2599"/>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a:t>Sağlığı geliştirme modeli</a:t>
          </a:r>
        </a:p>
      </dsp:txBody>
      <dsp:txXfrm>
        <a:off x="27415" y="3264376"/>
        <a:ext cx="11665101" cy="506769"/>
      </dsp:txXfrm>
    </dsp:sp>
    <dsp:sp modelId="{FA0A515C-8DD5-4BEE-A732-10F4229F90B2}">
      <dsp:nvSpPr>
        <dsp:cNvPr id="0" name=""/>
        <dsp:cNvSpPr/>
      </dsp:nvSpPr>
      <dsp:spPr>
        <a:xfrm>
          <a:off x="0" y="3798561"/>
          <a:ext cx="11719931" cy="1589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72108" tIns="30480" rIns="170688" bIns="30480" numCol="1" spcCol="1270" anchor="t" anchorCtr="0">
          <a:noAutofit/>
        </a:bodyPr>
        <a:lstStyle/>
        <a:p>
          <a:pPr marL="171450" lvl="1" indent="-171450" algn="l" defTabSz="844550" rtl="0">
            <a:lnSpc>
              <a:spcPct val="90000"/>
            </a:lnSpc>
            <a:spcBef>
              <a:spcPct val="0"/>
            </a:spcBef>
            <a:spcAft>
              <a:spcPct val="20000"/>
            </a:spcAft>
            <a:buChar char="••"/>
          </a:pPr>
          <a:r>
            <a:rPr lang="tr-TR" sz="1900" kern="1200"/>
            <a:t>Bu model, bi­reyin sağlığı geliştiren davranışlarını etkileyen bilişsel sü­reçlerin önemini açıklar. Sağlığı geliştirme, iyilik halinde sağlığı yükseltmeyi amaçlar. Sağlığı geliştirme davranışı­nın belirleyicileri kognitif algısal (bireysel algısal) faktör­ler, modifiye faktörler ve harekete geçme olasılığını etkileyen değişkenler olarak kategorize edilmiştir. Bireysel algılar sağlığı geliştirme davranışları için birincil motivasyonel mekanizmalar olarak amaçlanmıştır. Her fak­törün sağlığı geliştirme davranışlarım direk etkilediğini belirtmektedir.</a:t>
          </a:r>
        </a:p>
      </dsp:txBody>
      <dsp:txXfrm>
        <a:off x="0" y="3798561"/>
        <a:ext cx="11719931" cy="158976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5E3815-80C7-4D8C-A686-EE170E057655}">
      <dsp:nvSpPr>
        <dsp:cNvPr id="0" name=""/>
        <dsp:cNvSpPr/>
      </dsp:nvSpPr>
      <dsp:spPr>
        <a:xfrm>
          <a:off x="0" y="94719"/>
          <a:ext cx="11299902" cy="13455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tr-TR" sz="2500" kern="1200"/>
            <a:t>Hasta davranışı bireysel olarak belirlenen bir yansıma olsa da belli davranışların hastalığın belli evreleriyle ilgili ol­duğu bulunmuştur. On bir hastalık evresi tanımlamakta­dır. Bazıları eş zamanlı bazıları da birleşik halde olabilir.</a:t>
          </a:r>
        </a:p>
      </dsp:txBody>
      <dsp:txXfrm>
        <a:off x="65682" y="160401"/>
        <a:ext cx="11168538" cy="1214136"/>
      </dsp:txXfrm>
    </dsp:sp>
    <dsp:sp modelId="{E64F394C-97FA-45AB-BB9B-9D3C3729339E}">
      <dsp:nvSpPr>
        <dsp:cNvPr id="0" name=""/>
        <dsp:cNvSpPr/>
      </dsp:nvSpPr>
      <dsp:spPr>
        <a:xfrm>
          <a:off x="0" y="1440219"/>
          <a:ext cx="11299902" cy="3622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8772" tIns="31750" rIns="177800" bIns="31750" numCol="1" spcCol="1270" anchor="t" anchorCtr="0">
          <a:noAutofit/>
        </a:bodyPr>
        <a:lstStyle/>
        <a:p>
          <a:pPr marL="228600" lvl="1" indent="-228600" algn="l" defTabSz="889000" rtl="0">
            <a:lnSpc>
              <a:spcPct val="90000"/>
            </a:lnSpc>
            <a:spcBef>
              <a:spcPct val="0"/>
            </a:spcBef>
            <a:spcAft>
              <a:spcPct val="20000"/>
            </a:spcAft>
            <a:buChar char="••"/>
          </a:pPr>
          <a:r>
            <a:rPr lang="tr-TR" sz="2000" kern="1200" dirty="0"/>
            <a:t>Belirti yaşama</a:t>
          </a:r>
        </a:p>
        <a:p>
          <a:pPr marL="228600" lvl="1" indent="-228600" algn="l" defTabSz="889000" rtl="0">
            <a:lnSpc>
              <a:spcPct val="90000"/>
            </a:lnSpc>
            <a:spcBef>
              <a:spcPct val="0"/>
            </a:spcBef>
            <a:spcAft>
              <a:spcPct val="20000"/>
            </a:spcAft>
            <a:buChar char="••"/>
          </a:pPr>
          <a:r>
            <a:rPr lang="tr-TR" sz="2000" kern="1200" dirty="0"/>
            <a:t>Kendini tedavi</a:t>
          </a:r>
        </a:p>
        <a:p>
          <a:pPr marL="228600" lvl="1" indent="-228600" algn="l" defTabSz="889000" rtl="0">
            <a:lnSpc>
              <a:spcPct val="90000"/>
            </a:lnSpc>
            <a:spcBef>
              <a:spcPct val="0"/>
            </a:spcBef>
            <a:spcAft>
              <a:spcPct val="20000"/>
            </a:spcAft>
            <a:buChar char="••"/>
          </a:pPr>
          <a:r>
            <a:rPr lang="tr-TR" sz="2000" kern="1200" dirty="0"/>
            <a:t>Önemli diğerleriyle ilişki</a:t>
          </a:r>
        </a:p>
        <a:p>
          <a:pPr marL="228600" lvl="1" indent="-228600" algn="l" defTabSz="889000" rtl="0">
            <a:lnSpc>
              <a:spcPct val="90000"/>
            </a:lnSpc>
            <a:spcBef>
              <a:spcPct val="0"/>
            </a:spcBef>
            <a:spcAft>
              <a:spcPct val="20000"/>
            </a:spcAft>
            <a:buChar char="••"/>
          </a:pPr>
          <a:r>
            <a:rPr lang="tr-TR" sz="2000" kern="1200" dirty="0"/>
            <a:t>Belirtilerin değerlendirilmesi</a:t>
          </a:r>
        </a:p>
        <a:p>
          <a:pPr marL="228600" lvl="1" indent="-228600" algn="l" defTabSz="889000" rtl="0">
            <a:lnSpc>
              <a:spcPct val="90000"/>
            </a:lnSpc>
            <a:spcBef>
              <a:spcPct val="0"/>
            </a:spcBef>
            <a:spcAft>
              <a:spcPct val="20000"/>
            </a:spcAft>
            <a:buChar char="••"/>
          </a:pPr>
          <a:r>
            <a:rPr lang="tr-TR" sz="2000" kern="1200" dirty="0"/>
            <a:t>Hasta rolünü takınma</a:t>
          </a:r>
        </a:p>
        <a:p>
          <a:pPr marL="228600" lvl="1" indent="-228600" algn="l" defTabSz="889000" rtl="0">
            <a:lnSpc>
              <a:spcPct val="90000"/>
            </a:lnSpc>
            <a:spcBef>
              <a:spcPct val="0"/>
            </a:spcBef>
            <a:spcAft>
              <a:spcPct val="20000"/>
            </a:spcAft>
            <a:buChar char="••"/>
          </a:pPr>
          <a:r>
            <a:rPr lang="tr-TR" sz="2000" kern="1200" dirty="0"/>
            <a:t>Endişe ifade etme</a:t>
          </a:r>
        </a:p>
        <a:p>
          <a:pPr marL="228600" lvl="1" indent="-228600" algn="l" defTabSz="889000" rtl="0">
            <a:lnSpc>
              <a:spcPct val="90000"/>
            </a:lnSpc>
            <a:spcBef>
              <a:spcPct val="0"/>
            </a:spcBef>
            <a:spcAft>
              <a:spcPct val="20000"/>
            </a:spcAft>
            <a:buChar char="••"/>
          </a:pPr>
          <a:r>
            <a:rPr lang="tr-TR" sz="2000" kern="1200" dirty="0"/>
            <a:t>Tedavi kaynaklarının uygunluğunu değerlendirmek</a:t>
          </a:r>
        </a:p>
        <a:p>
          <a:pPr marL="228600" lvl="1" indent="-228600" algn="l" defTabSz="889000" rtl="0">
            <a:lnSpc>
              <a:spcPct val="90000"/>
            </a:lnSpc>
            <a:spcBef>
              <a:spcPct val="0"/>
            </a:spcBef>
            <a:spcAft>
              <a:spcPct val="20000"/>
            </a:spcAft>
            <a:buChar char="••"/>
          </a:pPr>
          <a:r>
            <a:rPr lang="tr-TR" sz="2000" kern="1200" dirty="0"/>
            <a:t>Bir tedavi planını seçme</a:t>
          </a:r>
        </a:p>
        <a:p>
          <a:pPr marL="228600" lvl="1" indent="-228600" algn="l" defTabSz="889000" rtl="0">
            <a:lnSpc>
              <a:spcPct val="90000"/>
            </a:lnSpc>
            <a:spcBef>
              <a:spcPct val="0"/>
            </a:spcBef>
            <a:spcAft>
              <a:spcPct val="20000"/>
            </a:spcAft>
            <a:buChar char="••"/>
          </a:pPr>
          <a:r>
            <a:rPr lang="tr-TR" sz="2000" kern="1200" dirty="0"/>
            <a:t>Tedavi</a:t>
          </a:r>
        </a:p>
        <a:p>
          <a:pPr marL="228600" lvl="1" indent="-228600" algn="l" defTabSz="889000" rtl="0">
            <a:lnSpc>
              <a:spcPct val="90000"/>
            </a:lnSpc>
            <a:spcBef>
              <a:spcPct val="0"/>
            </a:spcBef>
            <a:spcAft>
              <a:spcPct val="20000"/>
            </a:spcAft>
            <a:buChar char="••"/>
          </a:pPr>
          <a:r>
            <a:rPr lang="tr-TR" sz="2000" kern="1200" dirty="0"/>
            <a:t>Tedavinin etkilerini değerlendirme</a:t>
          </a:r>
        </a:p>
        <a:p>
          <a:pPr marL="228600" lvl="1" indent="-228600" algn="l" defTabSz="889000" rtl="0">
            <a:lnSpc>
              <a:spcPct val="90000"/>
            </a:lnSpc>
            <a:spcBef>
              <a:spcPct val="0"/>
            </a:spcBef>
            <a:spcAft>
              <a:spcPct val="20000"/>
            </a:spcAft>
            <a:buChar char="••"/>
          </a:pPr>
          <a:r>
            <a:rPr lang="tr-TR" sz="2000" kern="1200" dirty="0"/>
            <a:t>İyileşme ve rehabilitasyon</a:t>
          </a:r>
        </a:p>
      </dsp:txBody>
      <dsp:txXfrm>
        <a:off x="0" y="1440219"/>
        <a:ext cx="11299902" cy="362250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DA65F2-FABB-4AD8-BE80-619F8A5D30D1}">
      <dsp:nvSpPr>
        <dsp:cNvPr id="0" name=""/>
        <dsp:cNvSpPr/>
      </dsp:nvSpPr>
      <dsp:spPr>
        <a:xfrm>
          <a:off x="0" y="101893"/>
          <a:ext cx="11619571" cy="1900080"/>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tr-TR" sz="2800" kern="1200"/>
            <a:t>Hasta rolü davranışı, kendilerini hasta olarak düşünenlerin daha iyi hissetme amacıyla takındıkları davranışlardır. Hasta rolü Parson tarafında 1951'de tanımlanmıştır. Hasta rolü oynayan insanın 4 davranışsal beklentisi sıralanmıştır:</a:t>
          </a:r>
        </a:p>
      </dsp:txBody>
      <dsp:txXfrm>
        <a:off x="92754" y="194647"/>
        <a:ext cx="11434063" cy="1714572"/>
      </dsp:txXfrm>
    </dsp:sp>
    <dsp:sp modelId="{28CE37D0-3616-4201-AA5E-B534F705E2D7}">
      <dsp:nvSpPr>
        <dsp:cNvPr id="0" name=""/>
        <dsp:cNvSpPr/>
      </dsp:nvSpPr>
      <dsp:spPr>
        <a:xfrm>
          <a:off x="0" y="2001973"/>
          <a:ext cx="11619571" cy="1449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8921"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tr-TR" sz="2200" kern="1200" dirty="0"/>
            <a:t>Hasta olduğu için ahlaki sorumluluktan muafiyet</a:t>
          </a:r>
        </a:p>
        <a:p>
          <a:pPr marL="228600" lvl="1" indent="-228600" algn="l" defTabSz="977900" rtl="0">
            <a:lnSpc>
              <a:spcPct val="90000"/>
            </a:lnSpc>
            <a:spcBef>
              <a:spcPct val="0"/>
            </a:spcBef>
            <a:spcAft>
              <a:spcPct val="20000"/>
            </a:spcAft>
            <a:buChar char="••"/>
          </a:pPr>
          <a:r>
            <a:rPr lang="tr-TR" sz="2200" kern="1200" dirty="0"/>
            <a:t>Genel roller ve sorumluluklardan muafiyet</a:t>
          </a:r>
        </a:p>
        <a:p>
          <a:pPr marL="228600" lvl="1" indent="-228600" algn="l" defTabSz="977900" rtl="0">
            <a:lnSpc>
              <a:spcPct val="90000"/>
            </a:lnSpc>
            <a:spcBef>
              <a:spcPct val="0"/>
            </a:spcBef>
            <a:spcAft>
              <a:spcPct val="20000"/>
            </a:spcAft>
            <a:buChar char="••"/>
          </a:pPr>
          <a:r>
            <a:rPr lang="tr-TR" sz="2200" kern="1200" dirty="0"/>
            <a:t>Teknik olarak yeterli yardım edenlerle zoraki işbirliği</a:t>
          </a:r>
        </a:p>
        <a:p>
          <a:pPr marL="228600" lvl="1" indent="-228600" algn="l" defTabSz="977900" rtl="0">
            <a:lnSpc>
              <a:spcPct val="90000"/>
            </a:lnSpc>
            <a:spcBef>
              <a:spcPct val="0"/>
            </a:spcBef>
            <a:spcAft>
              <a:spcPct val="20000"/>
            </a:spcAft>
            <a:buChar char="••"/>
          </a:pPr>
          <a:r>
            <a:rPr lang="tr-TR" sz="2200" kern="1200" dirty="0"/>
            <a:t>İyi olmak istemek mecburiyeti</a:t>
          </a:r>
        </a:p>
      </dsp:txBody>
      <dsp:txXfrm>
        <a:off x="0" y="2001973"/>
        <a:ext cx="11619571" cy="1449000"/>
      </dsp:txXfrm>
    </dsp:sp>
    <dsp:sp modelId="{CD11F4A9-EA08-486F-8A5A-941FD13FDCD0}">
      <dsp:nvSpPr>
        <dsp:cNvPr id="0" name=""/>
        <dsp:cNvSpPr/>
      </dsp:nvSpPr>
      <dsp:spPr>
        <a:xfrm>
          <a:off x="0" y="3450973"/>
          <a:ext cx="11619571" cy="1900080"/>
        </a:xfrm>
        <a:prstGeom prst="roundRect">
          <a:avLst/>
        </a:prstGeom>
        <a:solidFill>
          <a:schemeClr val="accent4">
            <a:hueOff val="-1388141"/>
            <a:satOff val="-9680"/>
            <a:lumOff val="3137"/>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tr-TR" sz="2800" kern="1200"/>
            <a:t>Hasta insanın bağımsız olmasına izin verilir ve suçlanmaksızın genel sorumluluklarından feragat eder. Ancak iyi olmaya ve hasta rolünü bırakmaya gereksinimi vardır.</a:t>
          </a:r>
        </a:p>
      </dsp:txBody>
      <dsp:txXfrm>
        <a:off x="92754" y="3543727"/>
        <a:ext cx="11434063" cy="17145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AC55FC-4FD0-4E7F-835F-D76FE8B94108}">
      <dsp:nvSpPr>
        <dsp:cNvPr id="0" name=""/>
        <dsp:cNvSpPr/>
      </dsp:nvSpPr>
      <dsp:spPr>
        <a:xfrm>
          <a:off x="0" y="26850"/>
          <a:ext cx="11933376" cy="73359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tr-TR" sz="1900" b="1" kern="1200"/>
            <a:t>"Bilgiyi, imanı, san 'atı, ahlakı, hukuku, örf-adeti ve insanın cemiyetin bir üyesi olması dolayısıyla kazandığı diğer bütün maharet ve itiyatları ihtiva eden mürekkep bir bütün." (E. B. Taylor)</a:t>
          </a:r>
        </a:p>
      </dsp:txBody>
      <dsp:txXfrm>
        <a:off x="35811" y="62661"/>
        <a:ext cx="11861754" cy="661968"/>
      </dsp:txXfrm>
    </dsp:sp>
    <dsp:sp modelId="{195276CF-DB8E-439D-9EE1-3BC87DEF9CBA}">
      <dsp:nvSpPr>
        <dsp:cNvPr id="0" name=""/>
        <dsp:cNvSpPr/>
      </dsp:nvSpPr>
      <dsp:spPr>
        <a:xfrm>
          <a:off x="0" y="815160"/>
          <a:ext cx="11933376" cy="733590"/>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tr-TR" sz="1900" b="1" kern="1200"/>
            <a:t>"Bir topluluğun yaşama tarzı." (C. Wiesler)</a:t>
          </a:r>
        </a:p>
      </dsp:txBody>
      <dsp:txXfrm>
        <a:off x="35811" y="850971"/>
        <a:ext cx="11861754" cy="661968"/>
      </dsp:txXfrm>
    </dsp:sp>
    <dsp:sp modelId="{445AE3A2-E61E-4692-AA5F-4B1D03B5631E}">
      <dsp:nvSpPr>
        <dsp:cNvPr id="0" name=""/>
        <dsp:cNvSpPr/>
      </dsp:nvSpPr>
      <dsp:spPr>
        <a:xfrm>
          <a:off x="0" y="1603470"/>
          <a:ext cx="11933376" cy="733590"/>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tr-TR" sz="1900" b="1" kern="1200"/>
            <a:t>"Atalardan gelen maddi-manevi değerler yekunu." (E. Sapır)</a:t>
          </a:r>
        </a:p>
      </dsp:txBody>
      <dsp:txXfrm>
        <a:off x="35811" y="1639281"/>
        <a:ext cx="11861754" cy="661968"/>
      </dsp:txXfrm>
    </dsp:sp>
    <dsp:sp modelId="{76D0C2B7-C8EF-4BA0-AE0B-E63D3608FE67}">
      <dsp:nvSpPr>
        <dsp:cNvPr id="0" name=""/>
        <dsp:cNvSpPr/>
      </dsp:nvSpPr>
      <dsp:spPr>
        <a:xfrm>
          <a:off x="0" y="2391781"/>
          <a:ext cx="11933376" cy="733590"/>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tr-TR" sz="1900" b="1" kern="1200"/>
            <a:t>"İnsanın tabiatı ve kendini idare etme yolu ile bizzat meydana getirdiği eser." (A. Young)</a:t>
          </a:r>
        </a:p>
      </dsp:txBody>
      <dsp:txXfrm>
        <a:off x="35811" y="2427592"/>
        <a:ext cx="11861754" cy="661968"/>
      </dsp:txXfrm>
    </dsp:sp>
    <dsp:sp modelId="{2DC5A489-81B5-4883-98F7-B0D2ECE47F63}">
      <dsp:nvSpPr>
        <dsp:cNvPr id="0" name=""/>
        <dsp:cNvSpPr/>
      </dsp:nvSpPr>
      <dsp:spPr>
        <a:xfrm>
          <a:off x="0" y="3180090"/>
          <a:ext cx="11933376" cy="733590"/>
        </a:xfrm>
        <a:prstGeom prst="round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tr-TR" sz="1900" b="1" kern="1200"/>
            <a:t>"Bir toplulukta örf ve adetlerden, davranış tarzlarından, teşkilat ve tesislerden kurulu ahenkli bütün." (R. Thurnwald).</a:t>
          </a:r>
        </a:p>
      </dsp:txBody>
      <dsp:txXfrm>
        <a:off x="35811" y="3215901"/>
        <a:ext cx="11861754" cy="661968"/>
      </dsp:txXfrm>
    </dsp:sp>
    <dsp:sp modelId="{3B8C5E4F-5463-41BF-9E9F-59A8C8CB5BA5}">
      <dsp:nvSpPr>
        <dsp:cNvPr id="0" name=""/>
        <dsp:cNvSpPr/>
      </dsp:nvSpPr>
      <dsp:spPr>
        <a:xfrm>
          <a:off x="0" y="3968400"/>
          <a:ext cx="11933376" cy="73359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tr-TR" sz="1900" b="1" kern="1200"/>
            <a:t>"Umumi olarak inançlar, değer hükümleri, örf ve adetler, zevkler, kısaca insan tarafından yapılmış ve yaratılmış her şey." (A. K. Kohen)</a:t>
          </a:r>
        </a:p>
      </dsp:txBody>
      <dsp:txXfrm>
        <a:off x="35811" y="4004211"/>
        <a:ext cx="11861754" cy="661968"/>
      </dsp:txXfrm>
    </dsp:sp>
    <dsp:sp modelId="{C0C19FB6-9D41-408E-B8F2-37965049C7FE}">
      <dsp:nvSpPr>
        <dsp:cNvPr id="0" name=""/>
        <dsp:cNvSpPr/>
      </dsp:nvSpPr>
      <dsp:spPr>
        <a:xfrm>
          <a:off x="0" y="4756711"/>
          <a:ext cx="11933376" cy="733590"/>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tr-TR" sz="1900" b="1" kern="1200"/>
            <a:t>"Bir millet fertlerinin iştirak halinde bulunduğu manevi hayat." (F. A.Wolf)</a:t>
          </a:r>
        </a:p>
      </dsp:txBody>
      <dsp:txXfrm>
        <a:off x="35811" y="4792522"/>
        <a:ext cx="11861754" cy="6619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76CA4C-17C2-4C46-B3AF-734AA7D2BA83}">
      <dsp:nvSpPr>
        <dsp:cNvPr id="0" name=""/>
        <dsp:cNvSpPr/>
      </dsp:nvSpPr>
      <dsp:spPr>
        <a:xfrm>
          <a:off x="0" y="37428"/>
          <a:ext cx="11747863" cy="926639"/>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b="1" kern="1200"/>
            <a:t>Kuşaktan kuşağa aktarılan ve toplumda yaşayan insanların bütün öğrendikleri ve paylaştıklarını kapsayan kavram</a:t>
          </a:r>
          <a:endParaRPr lang="tr-TR" sz="2400" b="1" kern="1200" dirty="0"/>
        </a:p>
      </dsp:txBody>
      <dsp:txXfrm>
        <a:off x="45235" y="82663"/>
        <a:ext cx="11657393" cy="836169"/>
      </dsp:txXfrm>
    </dsp:sp>
    <dsp:sp modelId="{36D33DB2-6CA3-4B33-BAD4-9D41705472AE}">
      <dsp:nvSpPr>
        <dsp:cNvPr id="0" name=""/>
        <dsp:cNvSpPr/>
      </dsp:nvSpPr>
      <dsp:spPr>
        <a:xfrm>
          <a:off x="0" y="1033188"/>
          <a:ext cx="11747863" cy="926639"/>
        </a:xfrm>
        <a:prstGeom prst="roundRect">
          <a:avLst/>
        </a:prstGeom>
        <a:gradFill rotWithShape="0">
          <a:gsLst>
            <a:gs pos="0">
              <a:schemeClr val="accent4">
                <a:hueOff val="-347035"/>
                <a:satOff val="-2420"/>
                <a:lumOff val="784"/>
                <a:alphaOff val="0"/>
                <a:satMod val="103000"/>
                <a:lumMod val="102000"/>
                <a:tint val="94000"/>
              </a:schemeClr>
            </a:gs>
            <a:gs pos="50000">
              <a:schemeClr val="accent4">
                <a:hueOff val="-347035"/>
                <a:satOff val="-2420"/>
                <a:lumOff val="784"/>
                <a:alphaOff val="0"/>
                <a:satMod val="110000"/>
                <a:lumMod val="100000"/>
                <a:shade val="100000"/>
              </a:schemeClr>
            </a:gs>
            <a:gs pos="100000">
              <a:schemeClr val="accent4">
                <a:hueOff val="-347035"/>
                <a:satOff val="-2420"/>
                <a:lumOff val="784"/>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b="1" kern="1200"/>
            <a:t>Yaşam biçimi</a:t>
          </a:r>
        </a:p>
      </dsp:txBody>
      <dsp:txXfrm>
        <a:off x="45235" y="1078423"/>
        <a:ext cx="11657393" cy="836169"/>
      </dsp:txXfrm>
    </dsp:sp>
    <dsp:sp modelId="{B8765EDD-4BE6-48C2-B7AE-D7D75ED3115D}">
      <dsp:nvSpPr>
        <dsp:cNvPr id="0" name=""/>
        <dsp:cNvSpPr/>
      </dsp:nvSpPr>
      <dsp:spPr>
        <a:xfrm>
          <a:off x="0" y="2028948"/>
          <a:ext cx="11747863" cy="926639"/>
        </a:xfrm>
        <a:prstGeom prst="roundRect">
          <a:avLst/>
        </a:prstGeom>
        <a:gradFill rotWithShape="0">
          <a:gsLst>
            <a:gs pos="0">
              <a:schemeClr val="accent4">
                <a:hueOff val="-694070"/>
                <a:satOff val="-4840"/>
                <a:lumOff val="1568"/>
                <a:alphaOff val="0"/>
                <a:satMod val="103000"/>
                <a:lumMod val="102000"/>
                <a:tint val="94000"/>
              </a:schemeClr>
            </a:gs>
            <a:gs pos="50000">
              <a:schemeClr val="accent4">
                <a:hueOff val="-694070"/>
                <a:satOff val="-4840"/>
                <a:lumOff val="1568"/>
                <a:alphaOff val="0"/>
                <a:satMod val="110000"/>
                <a:lumMod val="100000"/>
                <a:shade val="100000"/>
              </a:schemeClr>
            </a:gs>
            <a:gs pos="100000">
              <a:schemeClr val="accent4">
                <a:hueOff val="-694070"/>
                <a:satOff val="-4840"/>
                <a:lumOff val="1568"/>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b="1" kern="1200"/>
            <a:t>Maddi manevi unsurların bileşimi </a:t>
          </a:r>
        </a:p>
      </dsp:txBody>
      <dsp:txXfrm>
        <a:off x="45235" y="2074183"/>
        <a:ext cx="11657393" cy="836169"/>
      </dsp:txXfrm>
    </dsp:sp>
    <dsp:sp modelId="{03A5F4CA-1A97-4B59-9F25-8497E7278882}">
      <dsp:nvSpPr>
        <dsp:cNvPr id="0" name=""/>
        <dsp:cNvSpPr/>
      </dsp:nvSpPr>
      <dsp:spPr>
        <a:xfrm>
          <a:off x="0" y="3024708"/>
          <a:ext cx="11747863" cy="926639"/>
        </a:xfrm>
        <a:prstGeom prst="roundRect">
          <a:avLst/>
        </a:prstGeom>
        <a:gradFill rotWithShape="0">
          <a:gsLst>
            <a:gs pos="0">
              <a:schemeClr val="accent4">
                <a:hueOff val="-1041106"/>
                <a:satOff val="-7260"/>
                <a:lumOff val="2353"/>
                <a:alphaOff val="0"/>
                <a:satMod val="103000"/>
                <a:lumMod val="102000"/>
                <a:tint val="94000"/>
              </a:schemeClr>
            </a:gs>
            <a:gs pos="50000">
              <a:schemeClr val="accent4">
                <a:hueOff val="-1041106"/>
                <a:satOff val="-7260"/>
                <a:lumOff val="2353"/>
                <a:alphaOff val="0"/>
                <a:satMod val="110000"/>
                <a:lumMod val="100000"/>
                <a:shade val="100000"/>
              </a:schemeClr>
            </a:gs>
            <a:gs pos="100000">
              <a:schemeClr val="accent4">
                <a:hueOff val="-1041106"/>
                <a:satOff val="-7260"/>
                <a:lumOff val="2353"/>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b="1" kern="1200"/>
            <a:t>Yapıp ettiğimiz her şey</a:t>
          </a:r>
        </a:p>
      </dsp:txBody>
      <dsp:txXfrm>
        <a:off x="45235" y="3069943"/>
        <a:ext cx="11657393" cy="836169"/>
      </dsp:txXfrm>
    </dsp:sp>
    <dsp:sp modelId="{D5A3F1A6-E3FC-4FA1-ABA9-9220B72AD32F}">
      <dsp:nvSpPr>
        <dsp:cNvPr id="0" name=""/>
        <dsp:cNvSpPr/>
      </dsp:nvSpPr>
      <dsp:spPr>
        <a:xfrm>
          <a:off x="0" y="4020468"/>
          <a:ext cx="11747863" cy="926639"/>
        </a:xfrm>
        <a:prstGeom prst="roundRect">
          <a:avLst/>
        </a:prstGeom>
        <a:gradFill rotWithShape="0">
          <a:gsLst>
            <a:gs pos="0">
              <a:schemeClr val="accent4">
                <a:hueOff val="-1388141"/>
                <a:satOff val="-9680"/>
                <a:lumOff val="3137"/>
                <a:alphaOff val="0"/>
                <a:satMod val="103000"/>
                <a:lumMod val="102000"/>
                <a:tint val="94000"/>
              </a:schemeClr>
            </a:gs>
            <a:gs pos="50000">
              <a:schemeClr val="accent4">
                <a:hueOff val="-1388141"/>
                <a:satOff val="-9680"/>
                <a:lumOff val="3137"/>
                <a:alphaOff val="0"/>
                <a:satMod val="110000"/>
                <a:lumMod val="100000"/>
                <a:shade val="100000"/>
              </a:schemeClr>
            </a:gs>
            <a:gs pos="100000">
              <a:schemeClr val="accent4">
                <a:hueOff val="-1388141"/>
                <a:satOff val="-9680"/>
                <a:lumOff val="3137"/>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b="1" kern="1200"/>
            <a:t>Çevrenin insan eliyle yapılan parçası</a:t>
          </a:r>
        </a:p>
      </dsp:txBody>
      <dsp:txXfrm>
        <a:off x="45235" y="4065703"/>
        <a:ext cx="11657393" cy="83616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27BAD1-2EBF-4E2C-9327-CDDB764BF913}">
      <dsp:nvSpPr>
        <dsp:cNvPr id="0" name=""/>
        <dsp:cNvSpPr/>
      </dsp:nvSpPr>
      <dsp:spPr>
        <a:xfrm>
          <a:off x="4558288" y="4020881"/>
          <a:ext cx="2452568" cy="2452568"/>
        </a:xfrm>
        <a:prstGeom prst="ellipse">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r>
            <a:rPr lang="tr-TR" sz="4400" b="1" kern="1200" dirty="0">
              <a:solidFill>
                <a:schemeClr val="tx1"/>
              </a:solidFill>
            </a:rPr>
            <a:t>Kültür</a:t>
          </a:r>
        </a:p>
      </dsp:txBody>
      <dsp:txXfrm>
        <a:off x="4917458" y="4380051"/>
        <a:ext cx="1734228" cy="1734228"/>
      </dsp:txXfrm>
    </dsp:sp>
    <dsp:sp modelId="{5B31D17D-0D9E-44DC-BE9F-5D7A30B2D16D}">
      <dsp:nvSpPr>
        <dsp:cNvPr id="0" name=""/>
        <dsp:cNvSpPr/>
      </dsp:nvSpPr>
      <dsp:spPr>
        <a:xfrm rot="10800000">
          <a:off x="1107088" y="4897674"/>
          <a:ext cx="3261383" cy="698982"/>
        </a:xfrm>
        <a:prstGeom prst="leftArrow">
          <a:avLst>
            <a:gd name="adj1" fmla="val 60000"/>
            <a:gd name="adj2" fmla="val 5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5AC619E2-4D56-42AE-B429-F43812369E01}">
      <dsp:nvSpPr>
        <dsp:cNvPr id="0" name=""/>
        <dsp:cNvSpPr/>
      </dsp:nvSpPr>
      <dsp:spPr>
        <a:xfrm>
          <a:off x="248689" y="4560446"/>
          <a:ext cx="1716797" cy="1373438"/>
        </a:xfrm>
        <a:prstGeom prst="roundRect">
          <a:avLst>
            <a:gd name="adj" fmla="val 1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tr-TR" sz="1700" b="1" kern="1200">
              <a:solidFill>
                <a:schemeClr val="tx1"/>
              </a:solidFill>
            </a:rPr>
            <a:t>Öğrenilen</a:t>
          </a:r>
          <a:endParaRPr lang="tr-TR" sz="1700" b="1" kern="1200" dirty="0">
            <a:solidFill>
              <a:schemeClr val="tx1"/>
            </a:solidFill>
          </a:endParaRPr>
        </a:p>
      </dsp:txBody>
      <dsp:txXfrm>
        <a:off x="288916" y="4600673"/>
        <a:ext cx="1636343" cy="1292984"/>
      </dsp:txXfrm>
    </dsp:sp>
    <dsp:sp modelId="{2FDF8D4B-90BE-42EE-B7B2-B4FAE20F2C41}">
      <dsp:nvSpPr>
        <dsp:cNvPr id="0" name=""/>
        <dsp:cNvSpPr/>
      </dsp:nvSpPr>
      <dsp:spPr>
        <a:xfrm rot="12342857">
          <a:off x="1408816" y="3575721"/>
          <a:ext cx="3261383" cy="698982"/>
        </a:xfrm>
        <a:prstGeom prst="leftArrow">
          <a:avLst>
            <a:gd name="adj1" fmla="val 60000"/>
            <a:gd name="adj2" fmla="val 50000"/>
          </a:avLst>
        </a:prstGeom>
        <a:solidFill>
          <a:schemeClr val="accent5">
            <a:hueOff val="-2765106"/>
            <a:satOff val="-1750"/>
            <a:lumOff val="-1625"/>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5B83E392-40F9-4B9B-AD87-1E7CD28A3935}">
      <dsp:nvSpPr>
        <dsp:cNvPr id="0" name=""/>
        <dsp:cNvSpPr/>
      </dsp:nvSpPr>
      <dsp:spPr>
        <a:xfrm>
          <a:off x="711906" y="2530962"/>
          <a:ext cx="1716797" cy="1373438"/>
        </a:xfrm>
        <a:prstGeom prst="roundRect">
          <a:avLst>
            <a:gd name="adj" fmla="val 10000"/>
          </a:avLst>
        </a:prstGeom>
        <a:solidFill>
          <a:schemeClr val="accent5">
            <a:hueOff val="-2765106"/>
            <a:satOff val="-1750"/>
            <a:lumOff val="-1625"/>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tr-TR" sz="1700" b="1" kern="1200">
              <a:solidFill>
                <a:schemeClr val="tx1"/>
              </a:solidFill>
            </a:rPr>
            <a:t>Tarihi</a:t>
          </a:r>
          <a:endParaRPr lang="tr-TR" sz="1700" b="1" kern="1200" dirty="0">
            <a:solidFill>
              <a:schemeClr val="tx1"/>
            </a:solidFill>
          </a:endParaRPr>
        </a:p>
      </dsp:txBody>
      <dsp:txXfrm>
        <a:off x="752133" y="2571189"/>
        <a:ext cx="1636343" cy="1292984"/>
      </dsp:txXfrm>
    </dsp:sp>
    <dsp:sp modelId="{AB40B5D1-6DA5-4C0A-A551-FC4C2728C278}">
      <dsp:nvSpPr>
        <dsp:cNvPr id="0" name=""/>
        <dsp:cNvSpPr/>
      </dsp:nvSpPr>
      <dsp:spPr>
        <a:xfrm rot="13885714">
          <a:off x="2254237" y="2515596"/>
          <a:ext cx="3261383" cy="698982"/>
        </a:xfrm>
        <a:prstGeom prst="leftArrow">
          <a:avLst>
            <a:gd name="adj1" fmla="val 60000"/>
            <a:gd name="adj2" fmla="val 50000"/>
          </a:avLst>
        </a:prstGeom>
        <a:solidFill>
          <a:schemeClr val="accent5">
            <a:hueOff val="-5530212"/>
            <a:satOff val="-3501"/>
            <a:lumOff val="-3249"/>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B73534CF-55C9-4086-998D-7C6A2A196EF1}">
      <dsp:nvSpPr>
        <dsp:cNvPr id="0" name=""/>
        <dsp:cNvSpPr/>
      </dsp:nvSpPr>
      <dsp:spPr>
        <a:xfrm>
          <a:off x="2009810" y="903442"/>
          <a:ext cx="1716797" cy="1373438"/>
        </a:xfrm>
        <a:prstGeom prst="roundRect">
          <a:avLst>
            <a:gd name="adj" fmla="val 10000"/>
          </a:avLst>
        </a:prstGeom>
        <a:solidFill>
          <a:schemeClr val="accent5">
            <a:hueOff val="-5530212"/>
            <a:satOff val="-3501"/>
            <a:lumOff val="-3249"/>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tr-TR" sz="1700" b="1" kern="1200">
              <a:solidFill>
                <a:schemeClr val="tx1"/>
              </a:solidFill>
            </a:rPr>
            <a:t>Toplumsal</a:t>
          </a:r>
          <a:endParaRPr lang="tr-TR" sz="1700" b="1" kern="1200" dirty="0">
            <a:solidFill>
              <a:schemeClr val="tx1"/>
            </a:solidFill>
          </a:endParaRPr>
        </a:p>
      </dsp:txBody>
      <dsp:txXfrm>
        <a:off x="2050037" y="943669"/>
        <a:ext cx="1636343" cy="1292984"/>
      </dsp:txXfrm>
    </dsp:sp>
    <dsp:sp modelId="{B9A89F65-B4EA-4F80-AB24-CD6FCC3B8EFE}">
      <dsp:nvSpPr>
        <dsp:cNvPr id="0" name=""/>
        <dsp:cNvSpPr/>
      </dsp:nvSpPr>
      <dsp:spPr>
        <a:xfrm rot="15428571">
          <a:off x="3475906" y="1927272"/>
          <a:ext cx="3261383" cy="698982"/>
        </a:xfrm>
        <a:prstGeom prst="leftArrow">
          <a:avLst>
            <a:gd name="adj1" fmla="val 60000"/>
            <a:gd name="adj2" fmla="val 50000"/>
          </a:avLst>
        </a:prstGeom>
        <a:solidFill>
          <a:schemeClr val="accent5">
            <a:hueOff val="-8295319"/>
            <a:satOff val="-5251"/>
            <a:lumOff val="-4874"/>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243514D1-2808-421F-811A-F944021E5E52}">
      <dsp:nvSpPr>
        <dsp:cNvPr id="0" name=""/>
        <dsp:cNvSpPr/>
      </dsp:nvSpPr>
      <dsp:spPr>
        <a:xfrm>
          <a:off x="3885335" y="236"/>
          <a:ext cx="1716797" cy="1373438"/>
        </a:xfrm>
        <a:prstGeom prst="roundRect">
          <a:avLst>
            <a:gd name="adj" fmla="val 10000"/>
          </a:avLst>
        </a:prstGeom>
        <a:solidFill>
          <a:schemeClr val="accent5">
            <a:hueOff val="-8295319"/>
            <a:satOff val="-5251"/>
            <a:lumOff val="-4874"/>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tr-TR" sz="1700" b="1" kern="1200">
              <a:solidFill>
                <a:schemeClr val="tx1"/>
              </a:solidFill>
            </a:rPr>
            <a:t>İdealleştirilmiş kurallar sistemi</a:t>
          </a:r>
          <a:endParaRPr lang="tr-TR" sz="1700" b="1" kern="1200" dirty="0">
            <a:solidFill>
              <a:schemeClr val="tx1"/>
            </a:solidFill>
          </a:endParaRPr>
        </a:p>
      </dsp:txBody>
      <dsp:txXfrm>
        <a:off x="3925562" y="40463"/>
        <a:ext cx="1636343" cy="1292984"/>
      </dsp:txXfrm>
    </dsp:sp>
    <dsp:sp modelId="{FCE7FF2E-4341-4910-8AD6-1E044F15D99F}">
      <dsp:nvSpPr>
        <dsp:cNvPr id="0" name=""/>
        <dsp:cNvSpPr/>
      </dsp:nvSpPr>
      <dsp:spPr>
        <a:xfrm rot="16971429">
          <a:off x="4831856" y="1927272"/>
          <a:ext cx="3261383" cy="698982"/>
        </a:xfrm>
        <a:prstGeom prst="leftArrow">
          <a:avLst>
            <a:gd name="adj1" fmla="val 60000"/>
            <a:gd name="adj2" fmla="val 50000"/>
          </a:avLst>
        </a:prstGeom>
        <a:solidFill>
          <a:schemeClr val="accent5">
            <a:hueOff val="-11060424"/>
            <a:satOff val="-7001"/>
            <a:lumOff val="-6499"/>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C300EA7F-0E69-4B07-9578-999B79E64E2C}">
      <dsp:nvSpPr>
        <dsp:cNvPr id="0" name=""/>
        <dsp:cNvSpPr/>
      </dsp:nvSpPr>
      <dsp:spPr>
        <a:xfrm>
          <a:off x="5967012" y="236"/>
          <a:ext cx="1716797" cy="1373438"/>
        </a:xfrm>
        <a:prstGeom prst="roundRect">
          <a:avLst>
            <a:gd name="adj" fmla="val 10000"/>
          </a:avLst>
        </a:prstGeom>
        <a:solidFill>
          <a:schemeClr val="accent5">
            <a:hueOff val="-11060424"/>
            <a:satOff val="-7001"/>
            <a:lumOff val="-6499"/>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tr-TR" sz="1700" b="1" kern="1200">
              <a:solidFill>
                <a:schemeClr val="tx1"/>
              </a:solidFill>
            </a:rPr>
            <a:t>İhtiyaçları karşılayan, doyum sağlayan</a:t>
          </a:r>
          <a:endParaRPr lang="tr-TR" sz="1700" b="1" kern="1200" dirty="0">
            <a:solidFill>
              <a:schemeClr val="tx1"/>
            </a:solidFill>
          </a:endParaRPr>
        </a:p>
      </dsp:txBody>
      <dsp:txXfrm>
        <a:off x="6007239" y="40463"/>
        <a:ext cx="1636343" cy="1292984"/>
      </dsp:txXfrm>
    </dsp:sp>
    <dsp:sp modelId="{98ACBBDB-EF58-44E0-9ADC-B05E1EAA2B66}">
      <dsp:nvSpPr>
        <dsp:cNvPr id="0" name=""/>
        <dsp:cNvSpPr/>
      </dsp:nvSpPr>
      <dsp:spPr>
        <a:xfrm rot="18514286">
          <a:off x="6053524" y="2515596"/>
          <a:ext cx="3261383" cy="698982"/>
        </a:xfrm>
        <a:prstGeom prst="leftArrow">
          <a:avLst>
            <a:gd name="adj1" fmla="val 60000"/>
            <a:gd name="adj2" fmla="val 50000"/>
          </a:avLst>
        </a:prstGeom>
        <a:solidFill>
          <a:schemeClr val="accent5">
            <a:hueOff val="-13825530"/>
            <a:satOff val="-8751"/>
            <a:lumOff val="-8124"/>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5183FB3F-3C4D-43B8-B4AC-9FA6C88D83E7}">
      <dsp:nvSpPr>
        <dsp:cNvPr id="0" name=""/>
        <dsp:cNvSpPr/>
      </dsp:nvSpPr>
      <dsp:spPr>
        <a:xfrm>
          <a:off x="7842537" y="903442"/>
          <a:ext cx="1716797" cy="1373438"/>
        </a:xfrm>
        <a:prstGeom prst="roundRect">
          <a:avLst>
            <a:gd name="adj" fmla="val 10000"/>
          </a:avLst>
        </a:prstGeom>
        <a:solidFill>
          <a:schemeClr val="accent5">
            <a:hueOff val="-13825530"/>
            <a:satOff val="-8751"/>
            <a:lumOff val="-8124"/>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tr-TR" sz="1700" b="1" kern="1200">
              <a:solidFill>
                <a:schemeClr val="tx1"/>
              </a:solidFill>
            </a:rPr>
            <a:t>Bütünleştiren, ayıran</a:t>
          </a:r>
          <a:endParaRPr lang="tr-TR" sz="1700" b="1" kern="1200" dirty="0">
            <a:solidFill>
              <a:schemeClr val="tx1"/>
            </a:solidFill>
          </a:endParaRPr>
        </a:p>
      </dsp:txBody>
      <dsp:txXfrm>
        <a:off x="7882764" y="943669"/>
        <a:ext cx="1636343" cy="1292984"/>
      </dsp:txXfrm>
    </dsp:sp>
    <dsp:sp modelId="{3ECE2CF3-136C-4A49-BB98-277D73960F4F}">
      <dsp:nvSpPr>
        <dsp:cNvPr id="0" name=""/>
        <dsp:cNvSpPr/>
      </dsp:nvSpPr>
      <dsp:spPr>
        <a:xfrm rot="20057143">
          <a:off x="6898945" y="3575721"/>
          <a:ext cx="3261383" cy="698982"/>
        </a:xfrm>
        <a:prstGeom prst="leftArrow">
          <a:avLst>
            <a:gd name="adj1" fmla="val 60000"/>
            <a:gd name="adj2" fmla="val 50000"/>
          </a:avLst>
        </a:prstGeom>
        <a:solidFill>
          <a:schemeClr val="accent5">
            <a:hueOff val="-16590637"/>
            <a:satOff val="-10502"/>
            <a:lumOff val="-9748"/>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4F7777D2-B16B-48B7-B8E2-DC97169ED46B}">
      <dsp:nvSpPr>
        <dsp:cNvPr id="0" name=""/>
        <dsp:cNvSpPr/>
      </dsp:nvSpPr>
      <dsp:spPr>
        <a:xfrm>
          <a:off x="9140441" y="2530962"/>
          <a:ext cx="1716797" cy="1373438"/>
        </a:xfrm>
        <a:prstGeom prst="roundRect">
          <a:avLst>
            <a:gd name="adj" fmla="val 10000"/>
          </a:avLst>
        </a:prstGeom>
        <a:solidFill>
          <a:schemeClr val="accent5">
            <a:hueOff val="-16590637"/>
            <a:satOff val="-10502"/>
            <a:lumOff val="-974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tr-TR" sz="1700" b="1" kern="1200">
              <a:solidFill>
                <a:schemeClr val="tx1"/>
              </a:solidFill>
            </a:rPr>
            <a:t>Değişen</a:t>
          </a:r>
          <a:endParaRPr lang="tr-TR" sz="1700" b="1" kern="1200" dirty="0">
            <a:solidFill>
              <a:schemeClr val="tx1"/>
            </a:solidFill>
          </a:endParaRPr>
        </a:p>
      </dsp:txBody>
      <dsp:txXfrm>
        <a:off x="9180668" y="2571189"/>
        <a:ext cx="1636343" cy="1292984"/>
      </dsp:txXfrm>
    </dsp:sp>
    <dsp:sp modelId="{2BC8D45C-0625-4F62-8A45-A13B773F414E}">
      <dsp:nvSpPr>
        <dsp:cNvPr id="0" name=""/>
        <dsp:cNvSpPr/>
      </dsp:nvSpPr>
      <dsp:spPr>
        <a:xfrm>
          <a:off x="7200673" y="4897674"/>
          <a:ext cx="3261383" cy="698982"/>
        </a:xfrm>
        <a:prstGeom prst="leftArrow">
          <a:avLst>
            <a:gd name="adj1" fmla="val 60000"/>
            <a:gd name="adj2" fmla="val 50000"/>
          </a:avLst>
        </a:prstGeom>
        <a:solidFill>
          <a:schemeClr val="accent5">
            <a:hueOff val="-19355742"/>
            <a:satOff val="-12252"/>
            <a:lumOff val="-11373"/>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8ECACDF2-D8A9-4AB2-90DF-2A89490EF354}">
      <dsp:nvSpPr>
        <dsp:cNvPr id="0" name=""/>
        <dsp:cNvSpPr/>
      </dsp:nvSpPr>
      <dsp:spPr>
        <a:xfrm>
          <a:off x="9603658" y="4560446"/>
          <a:ext cx="1716797" cy="1373438"/>
        </a:xfrm>
        <a:prstGeom prst="roundRect">
          <a:avLst>
            <a:gd name="adj" fmla="val 10000"/>
          </a:avLst>
        </a:prstGeom>
        <a:solidFill>
          <a:schemeClr val="accent5">
            <a:hueOff val="-19355742"/>
            <a:satOff val="-12252"/>
            <a:lumOff val="-11373"/>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tr-TR" sz="1700" b="1" kern="1200">
              <a:solidFill>
                <a:schemeClr val="tx1"/>
              </a:solidFill>
            </a:rPr>
            <a:t>Soyut bir model</a:t>
          </a:r>
          <a:endParaRPr lang="tr-TR" sz="1700" b="1" kern="1200" dirty="0">
            <a:solidFill>
              <a:schemeClr val="tx1"/>
            </a:solidFill>
          </a:endParaRPr>
        </a:p>
      </dsp:txBody>
      <dsp:txXfrm>
        <a:off x="9643885" y="4600673"/>
        <a:ext cx="1636343" cy="129298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429070-FBE0-4074-9D7D-830394AFDAE0}">
      <dsp:nvSpPr>
        <dsp:cNvPr id="0" name=""/>
        <dsp:cNvSpPr/>
      </dsp:nvSpPr>
      <dsp:spPr>
        <a:xfrm rot="5400000">
          <a:off x="5399995" y="-527038"/>
          <a:ext cx="5168348" cy="7514512"/>
        </a:xfrm>
        <a:prstGeom prst="round2SameRect">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5730" tIns="62865" rIns="125730" bIns="62865" numCol="1" spcCol="1270" anchor="ctr" anchorCtr="0">
          <a:noAutofit/>
        </a:bodyPr>
        <a:lstStyle/>
        <a:p>
          <a:pPr marL="285750" lvl="1" indent="-285750" algn="l" defTabSz="1466850">
            <a:lnSpc>
              <a:spcPct val="90000"/>
            </a:lnSpc>
            <a:spcBef>
              <a:spcPct val="0"/>
            </a:spcBef>
            <a:spcAft>
              <a:spcPct val="15000"/>
            </a:spcAft>
            <a:buChar char="••"/>
          </a:pPr>
          <a:r>
            <a:rPr lang="tr-TR" sz="3300" kern="1200"/>
            <a:t>Kültürlenme (Enculturation)</a:t>
          </a:r>
          <a:endParaRPr lang="tr-TR" sz="3300" kern="1200" dirty="0"/>
        </a:p>
        <a:p>
          <a:pPr marL="285750" lvl="1" indent="-285750" algn="l" defTabSz="1466850">
            <a:lnSpc>
              <a:spcPct val="90000"/>
            </a:lnSpc>
            <a:spcBef>
              <a:spcPct val="0"/>
            </a:spcBef>
            <a:spcAft>
              <a:spcPct val="15000"/>
            </a:spcAft>
            <a:buChar char="••"/>
          </a:pPr>
          <a:r>
            <a:rPr lang="tr-TR" sz="3300" kern="1200"/>
            <a:t>Kültürel Yayılma (Diffusion)</a:t>
          </a:r>
          <a:endParaRPr lang="tr-TR" sz="3300" kern="1200" dirty="0"/>
        </a:p>
        <a:p>
          <a:pPr marL="285750" lvl="1" indent="-285750" algn="l" defTabSz="1466850">
            <a:lnSpc>
              <a:spcPct val="90000"/>
            </a:lnSpc>
            <a:spcBef>
              <a:spcPct val="0"/>
            </a:spcBef>
            <a:spcAft>
              <a:spcPct val="15000"/>
            </a:spcAft>
            <a:buChar char="••"/>
          </a:pPr>
          <a:r>
            <a:rPr lang="tr-TR" sz="3300" kern="1200"/>
            <a:t>Kültürleşme (Acculturation)</a:t>
          </a:r>
          <a:endParaRPr lang="tr-TR" sz="3300" kern="1200" dirty="0"/>
        </a:p>
        <a:p>
          <a:pPr marL="285750" lvl="1" indent="-285750" algn="l" defTabSz="1466850">
            <a:lnSpc>
              <a:spcPct val="90000"/>
            </a:lnSpc>
            <a:spcBef>
              <a:spcPct val="0"/>
            </a:spcBef>
            <a:spcAft>
              <a:spcPct val="15000"/>
            </a:spcAft>
            <a:buChar char="••"/>
          </a:pPr>
          <a:r>
            <a:rPr lang="tr-TR" sz="3300" kern="1200"/>
            <a:t>Kültürlenme (Culturation)</a:t>
          </a:r>
          <a:endParaRPr lang="tr-TR" sz="3300" kern="1200" dirty="0"/>
        </a:p>
        <a:p>
          <a:pPr marL="285750" lvl="1" indent="-285750" algn="l" defTabSz="1466850">
            <a:lnSpc>
              <a:spcPct val="90000"/>
            </a:lnSpc>
            <a:spcBef>
              <a:spcPct val="0"/>
            </a:spcBef>
            <a:spcAft>
              <a:spcPct val="15000"/>
            </a:spcAft>
            <a:buChar char="••"/>
          </a:pPr>
          <a:r>
            <a:rPr lang="tr-TR" sz="3300" kern="1200" dirty="0"/>
            <a:t>Kültür Şoku (</a:t>
          </a:r>
          <a:r>
            <a:rPr lang="tr-TR" sz="3300" kern="1200" dirty="0" err="1"/>
            <a:t>Culture</a:t>
          </a:r>
          <a:r>
            <a:rPr lang="tr-TR" sz="3300" kern="1200" dirty="0"/>
            <a:t> </a:t>
          </a:r>
          <a:r>
            <a:rPr lang="tr-TR" sz="3300" kern="1200" dirty="0" err="1"/>
            <a:t>Shock</a:t>
          </a:r>
          <a:r>
            <a:rPr lang="tr-TR" sz="3300" kern="1200" dirty="0"/>
            <a:t>)</a:t>
          </a:r>
        </a:p>
        <a:p>
          <a:pPr marL="285750" lvl="1" indent="-285750" algn="l" defTabSz="1466850">
            <a:lnSpc>
              <a:spcPct val="90000"/>
            </a:lnSpc>
            <a:spcBef>
              <a:spcPct val="0"/>
            </a:spcBef>
            <a:spcAft>
              <a:spcPct val="15000"/>
            </a:spcAft>
            <a:buChar char="••"/>
          </a:pPr>
          <a:r>
            <a:rPr lang="tr-TR" sz="3300" kern="1200" dirty="0"/>
            <a:t>Zorla-kültürlenme (Trans-</a:t>
          </a:r>
          <a:r>
            <a:rPr lang="tr-TR" sz="3300" kern="1200" dirty="0" err="1"/>
            <a:t>culturation</a:t>
          </a:r>
          <a:r>
            <a:rPr lang="tr-TR" sz="3300" kern="1200" dirty="0"/>
            <a:t>)</a:t>
          </a:r>
        </a:p>
        <a:p>
          <a:pPr marL="285750" lvl="1" indent="-285750" algn="l" defTabSz="1466850">
            <a:lnSpc>
              <a:spcPct val="90000"/>
            </a:lnSpc>
            <a:spcBef>
              <a:spcPct val="0"/>
            </a:spcBef>
            <a:spcAft>
              <a:spcPct val="15000"/>
            </a:spcAft>
            <a:buChar char="••"/>
          </a:pPr>
          <a:r>
            <a:rPr lang="tr-TR" sz="3300" kern="1200" dirty="0"/>
            <a:t>Kültüre Özümseme (</a:t>
          </a:r>
          <a:r>
            <a:rPr lang="tr-TR" sz="3300" kern="1200" dirty="0" err="1"/>
            <a:t>Assimiation</a:t>
          </a:r>
          <a:r>
            <a:rPr lang="tr-TR" sz="3300" kern="1200" dirty="0"/>
            <a:t>)</a:t>
          </a:r>
        </a:p>
        <a:p>
          <a:pPr marL="285750" lvl="1" indent="-285750" algn="l" defTabSz="1466850">
            <a:lnSpc>
              <a:spcPct val="90000"/>
            </a:lnSpc>
            <a:spcBef>
              <a:spcPct val="0"/>
            </a:spcBef>
            <a:spcAft>
              <a:spcPct val="15000"/>
            </a:spcAft>
            <a:buChar char="••"/>
          </a:pPr>
          <a:r>
            <a:rPr lang="tr-TR" sz="3300" kern="1200" dirty="0"/>
            <a:t>Kültürel Değişme ( </a:t>
          </a:r>
          <a:r>
            <a:rPr lang="tr-TR" sz="3300" kern="1200" dirty="0" err="1"/>
            <a:t>Culture</a:t>
          </a:r>
          <a:r>
            <a:rPr lang="tr-TR" sz="3300" kern="1200" dirty="0"/>
            <a:t> </a:t>
          </a:r>
          <a:r>
            <a:rPr lang="tr-TR" sz="3300" kern="1200" dirty="0" err="1"/>
            <a:t>Change</a:t>
          </a:r>
          <a:r>
            <a:rPr lang="tr-TR" sz="3300" kern="1200" dirty="0"/>
            <a:t>)</a:t>
          </a:r>
        </a:p>
      </dsp:txBody>
      <dsp:txXfrm rot="-5400000">
        <a:off x="4226913" y="898342"/>
        <a:ext cx="7262214" cy="4663752"/>
      </dsp:txXfrm>
    </dsp:sp>
    <dsp:sp modelId="{A958CE78-AA74-4BCD-B2EA-57F1626E4D5E}">
      <dsp:nvSpPr>
        <dsp:cNvPr id="0" name=""/>
        <dsp:cNvSpPr/>
      </dsp:nvSpPr>
      <dsp:spPr>
        <a:xfrm>
          <a:off x="0" y="0"/>
          <a:ext cx="4226913" cy="6460435"/>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tr-TR" sz="6500" kern="1200"/>
            <a:t>Kültürel Süreç</a:t>
          </a:r>
        </a:p>
      </dsp:txBody>
      <dsp:txXfrm>
        <a:off x="206341" y="206341"/>
        <a:ext cx="3814231" cy="604775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C8036F-7330-4A3E-8662-0793C7790CBA}">
      <dsp:nvSpPr>
        <dsp:cNvPr id="0" name=""/>
        <dsp:cNvSpPr/>
      </dsp:nvSpPr>
      <dsp:spPr>
        <a:xfrm rot="5400000">
          <a:off x="7587449" y="-3343428"/>
          <a:ext cx="582221" cy="7415115"/>
        </a:xfrm>
        <a:prstGeom prst="round2SameRect">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rtl="0">
            <a:lnSpc>
              <a:spcPct val="90000"/>
            </a:lnSpc>
            <a:spcBef>
              <a:spcPct val="0"/>
            </a:spcBef>
            <a:spcAft>
              <a:spcPct val="15000"/>
            </a:spcAft>
            <a:buChar char="••"/>
          </a:pPr>
          <a:r>
            <a:rPr lang="tr-TR" sz="1700" b="1" kern="1200" dirty="0"/>
            <a:t> </a:t>
          </a:r>
          <a:r>
            <a:rPr lang="tr-TR" sz="1700" b="0" kern="1200" dirty="0"/>
            <a:t>Hemşire­lerin, ebelerin hasta bakımı ve hastaya yaklaşımı öğ­renmeleri</a:t>
          </a:r>
        </a:p>
      </dsp:txBody>
      <dsp:txXfrm rot="-5400000">
        <a:off x="4171002" y="101441"/>
        <a:ext cx="7386693" cy="525377"/>
      </dsp:txXfrm>
    </dsp:sp>
    <dsp:sp modelId="{90041D98-0FB7-4892-BD17-D8A5716E4F0B}">
      <dsp:nvSpPr>
        <dsp:cNvPr id="0" name=""/>
        <dsp:cNvSpPr/>
      </dsp:nvSpPr>
      <dsp:spPr>
        <a:xfrm>
          <a:off x="0" y="241"/>
          <a:ext cx="4171002" cy="727776"/>
        </a:xfrm>
        <a:prstGeom prst="round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tr-TR" sz="2100" b="1" kern="1200" dirty="0"/>
            <a:t>Kültürlenme (</a:t>
          </a:r>
          <a:r>
            <a:rPr lang="tr-TR" sz="2100" b="1" kern="1200" dirty="0" err="1"/>
            <a:t>Enculturatlon</a:t>
          </a:r>
          <a:r>
            <a:rPr lang="tr-TR" sz="2100" b="1" kern="1200" dirty="0"/>
            <a:t>):</a:t>
          </a:r>
          <a:endParaRPr lang="tr-TR" sz="2100" b="0" kern="1200" dirty="0"/>
        </a:p>
      </dsp:txBody>
      <dsp:txXfrm>
        <a:off x="35527" y="35768"/>
        <a:ext cx="4099948" cy="656722"/>
      </dsp:txXfrm>
    </dsp:sp>
    <dsp:sp modelId="{CC9A0197-22D8-4597-99CC-E8E0BCEC4AC1}">
      <dsp:nvSpPr>
        <dsp:cNvPr id="0" name=""/>
        <dsp:cNvSpPr/>
      </dsp:nvSpPr>
      <dsp:spPr>
        <a:xfrm rot="5400000">
          <a:off x="7587449" y="-2579263"/>
          <a:ext cx="582221" cy="7415115"/>
        </a:xfrm>
        <a:prstGeom prst="round2SameRect">
          <a:avLst/>
        </a:prstGeom>
        <a:solidFill>
          <a:schemeClr val="accent3">
            <a:tint val="40000"/>
            <a:alpha val="90000"/>
            <a:hueOff val="0"/>
            <a:satOff val="0"/>
            <a:lumOff val="0"/>
            <a:alphaOff val="0"/>
          </a:schemeClr>
        </a:solidFill>
        <a:ln w="6350" cap="flat" cmpd="sng" algn="ctr">
          <a:solidFill>
            <a:schemeClr val="accent3">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rtl="0">
            <a:lnSpc>
              <a:spcPct val="90000"/>
            </a:lnSpc>
            <a:spcBef>
              <a:spcPct val="0"/>
            </a:spcBef>
            <a:spcAft>
              <a:spcPct val="15000"/>
            </a:spcAft>
            <a:buChar char="••"/>
          </a:pPr>
          <a:r>
            <a:rPr lang="tr-TR" sz="1700" b="0" kern="1200" dirty="0"/>
            <a:t>Kola, yoğurt, döner/ </a:t>
          </a:r>
          <a:r>
            <a:rPr lang="tr-TR" sz="1700" b="0" kern="1200" dirty="0" err="1"/>
            <a:t>Dispozible</a:t>
          </a:r>
          <a:r>
            <a:rPr lang="tr-TR" sz="1700" b="0" kern="1200" dirty="0"/>
            <a:t> enjektörlerle hasta bakımı</a:t>
          </a:r>
        </a:p>
      </dsp:txBody>
      <dsp:txXfrm rot="-5400000">
        <a:off x="4171002" y="865606"/>
        <a:ext cx="7386693" cy="525377"/>
      </dsp:txXfrm>
    </dsp:sp>
    <dsp:sp modelId="{D939E15C-BB1A-4349-AEEF-E1BB21513A7E}">
      <dsp:nvSpPr>
        <dsp:cNvPr id="0" name=""/>
        <dsp:cNvSpPr/>
      </dsp:nvSpPr>
      <dsp:spPr>
        <a:xfrm>
          <a:off x="0" y="764406"/>
          <a:ext cx="4171002" cy="727776"/>
        </a:xfrm>
        <a:prstGeom prst="roundRect">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tr-TR" sz="2100" b="1" kern="1200" dirty="0"/>
            <a:t>Kültürel Yayılma (</a:t>
          </a:r>
          <a:r>
            <a:rPr lang="tr-TR" sz="2100" b="1" kern="1200" dirty="0" err="1"/>
            <a:t>Diffusion</a:t>
          </a:r>
          <a:r>
            <a:rPr lang="tr-TR" sz="2100" b="1" kern="1200" dirty="0"/>
            <a:t>):</a:t>
          </a:r>
          <a:endParaRPr lang="tr-TR" sz="2100" b="0" kern="1200" dirty="0"/>
        </a:p>
      </dsp:txBody>
      <dsp:txXfrm>
        <a:off x="35527" y="799933"/>
        <a:ext cx="4099948" cy="656722"/>
      </dsp:txXfrm>
    </dsp:sp>
    <dsp:sp modelId="{A35F2035-E433-4D98-81DC-308FC158D24A}">
      <dsp:nvSpPr>
        <dsp:cNvPr id="0" name=""/>
        <dsp:cNvSpPr/>
      </dsp:nvSpPr>
      <dsp:spPr>
        <a:xfrm rot="5400000">
          <a:off x="7587449" y="-1815098"/>
          <a:ext cx="582221" cy="7415115"/>
        </a:xfrm>
        <a:prstGeom prst="round2SameRect">
          <a:avLst/>
        </a:prstGeom>
        <a:solidFill>
          <a:schemeClr val="accent4">
            <a:tint val="40000"/>
            <a:alpha val="90000"/>
            <a:hueOff val="0"/>
            <a:satOff val="0"/>
            <a:lumOff val="0"/>
            <a:alphaOff val="0"/>
          </a:schemeClr>
        </a:solidFill>
        <a:ln w="6350" cap="flat" cmpd="sng" algn="ctr">
          <a:solidFill>
            <a:schemeClr val="accent4">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rtl="0">
            <a:lnSpc>
              <a:spcPct val="90000"/>
            </a:lnSpc>
            <a:spcBef>
              <a:spcPct val="0"/>
            </a:spcBef>
            <a:spcAft>
              <a:spcPct val="15000"/>
            </a:spcAft>
            <a:buChar char="••"/>
          </a:pPr>
          <a:r>
            <a:rPr lang="tr-TR" sz="1700" b="0" kern="1200" dirty="0"/>
            <a:t>Blucin ku­maşından şalvar/ erkek hemşirelere karşı şaşkınlık ve önyargının giderek ortadan kalkması</a:t>
          </a:r>
        </a:p>
      </dsp:txBody>
      <dsp:txXfrm rot="-5400000">
        <a:off x="4171002" y="1629771"/>
        <a:ext cx="7386693" cy="525377"/>
      </dsp:txXfrm>
    </dsp:sp>
    <dsp:sp modelId="{1BA40FDB-24A0-4E27-8C74-98029A498251}">
      <dsp:nvSpPr>
        <dsp:cNvPr id="0" name=""/>
        <dsp:cNvSpPr/>
      </dsp:nvSpPr>
      <dsp:spPr>
        <a:xfrm>
          <a:off x="0" y="1528571"/>
          <a:ext cx="4171002" cy="727776"/>
        </a:xfrm>
        <a:prstGeom prst="roundRect">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tr-TR" sz="2100" b="1" kern="1200" dirty="0"/>
            <a:t>Kültürleşme (</a:t>
          </a:r>
          <a:r>
            <a:rPr lang="tr-TR" sz="2100" b="1" kern="1200" dirty="0" err="1"/>
            <a:t>Acculturation</a:t>
          </a:r>
          <a:r>
            <a:rPr lang="tr-TR" sz="2100" b="0" kern="1200" dirty="0"/>
            <a:t>):</a:t>
          </a:r>
        </a:p>
      </dsp:txBody>
      <dsp:txXfrm>
        <a:off x="35527" y="1564098"/>
        <a:ext cx="4099948" cy="656722"/>
      </dsp:txXfrm>
    </dsp:sp>
    <dsp:sp modelId="{0C4FACB1-EAB0-47BE-9BE3-3D90ECCE2BCB}">
      <dsp:nvSpPr>
        <dsp:cNvPr id="0" name=""/>
        <dsp:cNvSpPr/>
      </dsp:nvSpPr>
      <dsp:spPr>
        <a:xfrm rot="5400000">
          <a:off x="7587449" y="-1050932"/>
          <a:ext cx="582221" cy="7415115"/>
        </a:xfrm>
        <a:prstGeom prst="round2SameRect">
          <a:avLst/>
        </a:prstGeom>
        <a:solidFill>
          <a:schemeClr val="accent5">
            <a:tint val="40000"/>
            <a:alpha val="90000"/>
            <a:hueOff val="0"/>
            <a:satOff val="0"/>
            <a:lumOff val="0"/>
            <a:alphaOff val="0"/>
          </a:schemeClr>
        </a:solidFill>
        <a:ln w="6350" cap="flat" cmpd="sng" algn="ctr">
          <a:solidFill>
            <a:schemeClr val="accent5">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rtl="0">
            <a:lnSpc>
              <a:spcPct val="90000"/>
            </a:lnSpc>
            <a:spcBef>
              <a:spcPct val="0"/>
            </a:spcBef>
            <a:spcAft>
              <a:spcPct val="15000"/>
            </a:spcAft>
            <a:buChar char="••"/>
          </a:pPr>
          <a:r>
            <a:rPr lang="tr-TR" sz="1700" b="0" kern="1200" dirty="0"/>
            <a:t>Kırsal kesimden gelen hemşirelik öğrencilerinin eğitim döneminde erkek hasta bedenine alışması, bakım vermesi</a:t>
          </a:r>
        </a:p>
      </dsp:txBody>
      <dsp:txXfrm rot="-5400000">
        <a:off x="4171002" y="2393937"/>
        <a:ext cx="7386693" cy="525377"/>
      </dsp:txXfrm>
    </dsp:sp>
    <dsp:sp modelId="{0E6581DE-812B-4B59-AA7D-E4AE9853EC7F}">
      <dsp:nvSpPr>
        <dsp:cNvPr id="0" name=""/>
        <dsp:cNvSpPr/>
      </dsp:nvSpPr>
      <dsp:spPr>
        <a:xfrm>
          <a:off x="0" y="2292736"/>
          <a:ext cx="4171002" cy="727776"/>
        </a:xfrm>
        <a:prstGeom prst="roundRect">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tr-TR" sz="2100" b="1" kern="1200" dirty="0"/>
            <a:t>Kültürlenme(</a:t>
          </a:r>
          <a:r>
            <a:rPr lang="tr-TR" sz="2100" b="1" kern="1200" dirty="0" err="1"/>
            <a:t>Culturation</a:t>
          </a:r>
          <a:r>
            <a:rPr lang="tr-TR" sz="2100" b="1" kern="1200" dirty="0"/>
            <a:t>):</a:t>
          </a:r>
          <a:endParaRPr lang="tr-TR" sz="2100" b="0" kern="1200" dirty="0"/>
        </a:p>
      </dsp:txBody>
      <dsp:txXfrm>
        <a:off x="35527" y="2328263"/>
        <a:ext cx="4099948" cy="656722"/>
      </dsp:txXfrm>
    </dsp:sp>
    <dsp:sp modelId="{5FB245DF-263B-410F-B468-9C204B85E236}">
      <dsp:nvSpPr>
        <dsp:cNvPr id="0" name=""/>
        <dsp:cNvSpPr/>
      </dsp:nvSpPr>
      <dsp:spPr>
        <a:xfrm rot="5400000">
          <a:off x="7587449" y="-286767"/>
          <a:ext cx="582221" cy="7415115"/>
        </a:xfrm>
        <a:prstGeom prst="round2SameRect">
          <a:avLst/>
        </a:prstGeom>
        <a:solidFill>
          <a:schemeClr val="accent6">
            <a:tint val="40000"/>
            <a:alpha val="90000"/>
            <a:hueOff val="0"/>
            <a:satOff val="0"/>
            <a:lumOff val="0"/>
            <a:alphaOff val="0"/>
          </a:schemeClr>
        </a:solidFill>
        <a:ln w="6350" cap="flat" cmpd="sng" algn="ctr">
          <a:solidFill>
            <a:schemeClr val="accent6">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rtl="0">
            <a:lnSpc>
              <a:spcPct val="90000"/>
            </a:lnSpc>
            <a:spcBef>
              <a:spcPct val="0"/>
            </a:spcBef>
            <a:spcAft>
              <a:spcPct val="15000"/>
            </a:spcAft>
            <a:buChar char="••"/>
          </a:pPr>
          <a:r>
            <a:rPr lang="tr-TR" sz="1700" b="0" kern="1200" dirty="0"/>
            <a:t>Henüz kendi bedenini tanımayan sağ­lık eğitimi alan öğrencilerin anatomi - fizyoloji derslerindeki ilk dönemleri</a:t>
          </a:r>
        </a:p>
      </dsp:txBody>
      <dsp:txXfrm rot="-5400000">
        <a:off x="4171002" y="3158102"/>
        <a:ext cx="7386693" cy="525377"/>
      </dsp:txXfrm>
    </dsp:sp>
    <dsp:sp modelId="{CD9F983C-FEB4-415C-91F0-5DE7E3BC18E9}">
      <dsp:nvSpPr>
        <dsp:cNvPr id="0" name=""/>
        <dsp:cNvSpPr/>
      </dsp:nvSpPr>
      <dsp:spPr>
        <a:xfrm>
          <a:off x="0" y="3056901"/>
          <a:ext cx="4171002" cy="727776"/>
        </a:xfrm>
        <a:prstGeom prst="roundRect">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tr-TR" sz="2100" b="1" kern="1200" dirty="0"/>
            <a:t>Kültür Şoku (</a:t>
          </a:r>
          <a:r>
            <a:rPr lang="tr-TR" sz="2100" b="1" kern="1200" dirty="0" err="1"/>
            <a:t>Culture</a:t>
          </a:r>
          <a:r>
            <a:rPr lang="tr-TR" sz="2100" b="1" kern="1200" dirty="0"/>
            <a:t> </a:t>
          </a:r>
          <a:r>
            <a:rPr lang="tr-TR" sz="2100" b="1" kern="1200" dirty="0" err="1"/>
            <a:t>Shock</a:t>
          </a:r>
          <a:r>
            <a:rPr lang="tr-TR" sz="2100" b="1" kern="1200" dirty="0"/>
            <a:t>):</a:t>
          </a:r>
          <a:endParaRPr lang="tr-TR" sz="2100" b="0" kern="1200" dirty="0"/>
        </a:p>
      </dsp:txBody>
      <dsp:txXfrm>
        <a:off x="35527" y="3092428"/>
        <a:ext cx="4099948" cy="656722"/>
      </dsp:txXfrm>
    </dsp:sp>
    <dsp:sp modelId="{B601BB34-4775-429C-9D44-B66D7AD45B22}">
      <dsp:nvSpPr>
        <dsp:cNvPr id="0" name=""/>
        <dsp:cNvSpPr/>
      </dsp:nvSpPr>
      <dsp:spPr>
        <a:xfrm rot="5400000">
          <a:off x="7587449" y="477397"/>
          <a:ext cx="582221" cy="7415115"/>
        </a:xfrm>
        <a:prstGeom prst="round2SameRect">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rtl="0">
            <a:lnSpc>
              <a:spcPct val="90000"/>
            </a:lnSpc>
            <a:spcBef>
              <a:spcPct val="0"/>
            </a:spcBef>
            <a:spcAft>
              <a:spcPct val="15000"/>
            </a:spcAft>
            <a:buChar char="••"/>
          </a:pPr>
          <a:r>
            <a:rPr lang="tr-TR" sz="1700" b="0" kern="1200" dirty="0"/>
            <a:t>Hastaya etik olmayan bir biçimde tıbbi uygulama yapmaya zorlanmak</a:t>
          </a:r>
        </a:p>
      </dsp:txBody>
      <dsp:txXfrm rot="-5400000">
        <a:off x="4171002" y="3922266"/>
        <a:ext cx="7386693" cy="525377"/>
      </dsp:txXfrm>
    </dsp:sp>
    <dsp:sp modelId="{CE35C7E4-62B6-4809-BA51-8ADD23E94DDA}">
      <dsp:nvSpPr>
        <dsp:cNvPr id="0" name=""/>
        <dsp:cNvSpPr/>
      </dsp:nvSpPr>
      <dsp:spPr>
        <a:xfrm>
          <a:off x="0" y="3821067"/>
          <a:ext cx="4171002" cy="727776"/>
        </a:xfrm>
        <a:prstGeom prst="round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tr-TR" sz="2100" b="1" kern="1200" dirty="0"/>
            <a:t>Zorla-kültürlenme (Trans-</a:t>
          </a:r>
          <a:r>
            <a:rPr lang="tr-TR" sz="2100" b="1" kern="1200" dirty="0" err="1"/>
            <a:t>culturation</a:t>
          </a:r>
          <a:r>
            <a:rPr lang="tr-TR" sz="2100" b="1" kern="1200" dirty="0"/>
            <a:t>):</a:t>
          </a:r>
          <a:endParaRPr lang="tr-TR" sz="2100" b="0" kern="1200" dirty="0"/>
        </a:p>
      </dsp:txBody>
      <dsp:txXfrm>
        <a:off x="35527" y="3856594"/>
        <a:ext cx="4099948" cy="656722"/>
      </dsp:txXfrm>
    </dsp:sp>
    <dsp:sp modelId="{D7A85F1B-E84C-48C5-B64E-88B5900774A6}">
      <dsp:nvSpPr>
        <dsp:cNvPr id="0" name=""/>
        <dsp:cNvSpPr/>
      </dsp:nvSpPr>
      <dsp:spPr>
        <a:xfrm rot="5400000">
          <a:off x="7587449" y="1241562"/>
          <a:ext cx="582221" cy="7415115"/>
        </a:xfrm>
        <a:prstGeom prst="round2SameRect">
          <a:avLst/>
        </a:prstGeom>
        <a:solidFill>
          <a:schemeClr val="accent3">
            <a:tint val="40000"/>
            <a:alpha val="90000"/>
            <a:hueOff val="0"/>
            <a:satOff val="0"/>
            <a:lumOff val="0"/>
            <a:alphaOff val="0"/>
          </a:schemeClr>
        </a:solidFill>
        <a:ln w="6350" cap="flat" cmpd="sng" algn="ctr">
          <a:solidFill>
            <a:schemeClr val="accent3">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rtl="0">
            <a:lnSpc>
              <a:spcPct val="90000"/>
            </a:lnSpc>
            <a:spcBef>
              <a:spcPct val="0"/>
            </a:spcBef>
            <a:spcAft>
              <a:spcPct val="15000"/>
            </a:spcAft>
            <a:buChar char="••"/>
          </a:pPr>
          <a:r>
            <a:rPr lang="tr-TR" sz="1700" b="0" kern="1200" dirty="0"/>
            <a:t>Sağlık ürün ve tekniklerinin merkez üreticiler tarafından dünyanın her yerine pazarlanması, sağlık sisteminin tek tipleşmesi</a:t>
          </a:r>
        </a:p>
      </dsp:txBody>
      <dsp:txXfrm rot="-5400000">
        <a:off x="4171002" y="4686431"/>
        <a:ext cx="7386693" cy="525377"/>
      </dsp:txXfrm>
    </dsp:sp>
    <dsp:sp modelId="{73865387-F7D9-4AC6-AF9A-383052A3944E}">
      <dsp:nvSpPr>
        <dsp:cNvPr id="0" name=""/>
        <dsp:cNvSpPr/>
      </dsp:nvSpPr>
      <dsp:spPr>
        <a:xfrm>
          <a:off x="0" y="4585232"/>
          <a:ext cx="4171002" cy="727776"/>
        </a:xfrm>
        <a:prstGeom prst="roundRect">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tr-TR" sz="2100" b="1" kern="1200" dirty="0"/>
            <a:t>Kültüre Özümseme (</a:t>
          </a:r>
          <a:r>
            <a:rPr lang="tr-TR" sz="2100" b="1" kern="1200" dirty="0" err="1"/>
            <a:t>Assimiation</a:t>
          </a:r>
          <a:r>
            <a:rPr lang="tr-TR" sz="2100" b="1" kern="1200" dirty="0"/>
            <a:t>):</a:t>
          </a:r>
          <a:endParaRPr lang="tr-TR" sz="2100" b="0" kern="1200" dirty="0"/>
        </a:p>
      </dsp:txBody>
      <dsp:txXfrm>
        <a:off x="35527" y="4620759"/>
        <a:ext cx="4099948" cy="656722"/>
      </dsp:txXfrm>
    </dsp:sp>
    <dsp:sp modelId="{EA0BD363-4CE9-410C-8B27-B077D671565A}">
      <dsp:nvSpPr>
        <dsp:cNvPr id="0" name=""/>
        <dsp:cNvSpPr/>
      </dsp:nvSpPr>
      <dsp:spPr>
        <a:xfrm rot="5400000">
          <a:off x="7587449" y="2005727"/>
          <a:ext cx="582221" cy="7415115"/>
        </a:xfrm>
        <a:prstGeom prst="round2SameRect">
          <a:avLst/>
        </a:prstGeom>
        <a:solidFill>
          <a:schemeClr val="accent4">
            <a:tint val="40000"/>
            <a:alpha val="90000"/>
            <a:hueOff val="0"/>
            <a:satOff val="0"/>
            <a:lumOff val="0"/>
            <a:alphaOff val="0"/>
          </a:schemeClr>
        </a:solidFill>
        <a:ln w="6350" cap="flat" cmpd="sng" algn="ctr">
          <a:solidFill>
            <a:schemeClr val="accent4">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rtl="0">
            <a:lnSpc>
              <a:spcPct val="90000"/>
            </a:lnSpc>
            <a:spcBef>
              <a:spcPct val="0"/>
            </a:spcBef>
            <a:spcAft>
              <a:spcPct val="15000"/>
            </a:spcAft>
            <a:buChar char="••"/>
          </a:pPr>
          <a:r>
            <a:rPr lang="tr-TR" sz="1700" b="1" kern="1200" dirty="0"/>
            <a:t> </a:t>
          </a:r>
          <a:r>
            <a:rPr lang="tr-TR" sz="1700" b="0" kern="1200" dirty="0"/>
            <a:t>İstenmeyen gebeliği sonlandırmak için geleneksel tek­niklerden gebe kalmamak için geliştirilen tekniklere geçiş</a:t>
          </a:r>
        </a:p>
      </dsp:txBody>
      <dsp:txXfrm rot="-5400000">
        <a:off x="4171002" y="5450596"/>
        <a:ext cx="7386693" cy="525377"/>
      </dsp:txXfrm>
    </dsp:sp>
    <dsp:sp modelId="{BB2B63F0-5CE4-4036-9A04-1F2934AFEEAD}">
      <dsp:nvSpPr>
        <dsp:cNvPr id="0" name=""/>
        <dsp:cNvSpPr/>
      </dsp:nvSpPr>
      <dsp:spPr>
        <a:xfrm>
          <a:off x="0" y="5349397"/>
          <a:ext cx="4171002" cy="727776"/>
        </a:xfrm>
        <a:prstGeom prst="roundRect">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tr-TR" sz="2100" b="1" kern="1200" dirty="0"/>
            <a:t>Kültürel Değişme ( </a:t>
          </a:r>
          <a:r>
            <a:rPr lang="tr-TR" sz="2100" b="1" kern="1200" dirty="0" err="1"/>
            <a:t>Culture</a:t>
          </a:r>
          <a:r>
            <a:rPr lang="tr-TR" sz="2100" b="1" kern="1200" dirty="0"/>
            <a:t> </a:t>
          </a:r>
          <a:r>
            <a:rPr lang="tr-TR" sz="2100" b="1" kern="1200" dirty="0" err="1"/>
            <a:t>Change</a:t>
          </a:r>
          <a:r>
            <a:rPr lang="tr-TR" sz="2100" b="1" kern="1200" dirty="0"/>
            <a:t>):</a:t>
          </a:r>
          <a:endParaRPr lang="tr-TR" sz="2100" b="0" kern="1200" dirty="0"/>
        </a:p>
      </dsp:txBody>
      <dsp:txXfrm>
        <a:off x="35527" y="5384924"/>
        <a:ext cx="4099948" cy="65672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070EA8-F9C0-4686-9C3F-E5AA5D4D5814}">
      <dsp:nvSpPr>
        <dsp:cNvPr id="0" name=""/>
        <dsp:cNvSpPr/>
      </dsp:nvSpPr>
      <dsp:spPr>
        <a:xfrm>
          <a:off x="869673" y="0"/>
          <a:ext cx="9856303" cy="6403356"/>
        </a:xfrm>
        <a:prstGeom prst="rightArrow">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 modelId="{06633012-B7D0-4238-93AD-C6B73B487D82}">
      <dsp:nvSpPr>
        <dsp:cNvPr id="0" name=""/>
        <dsp:cNvSpPr/>
      </dsp:nvSpPr>
      <dsp:spPr>
        <a:xfrm>
          <a:off x="760964" y="1921006"/>
          <a:ext cx="10073721" cy="2561342"/>
        </a:xfrm>
        <a:prstGeom prst="roundRect">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tr-TR" sz="3000" kern="1200" dirty="0">
              <a:solidFill>
                <a:schemeClr val="tx2"/>
              </a:solidFill>
            </a:rPr>
            <a:t>Dilimiz, Orta Asya'da konuştuğumuz Türkçe 'den; dinimiz, Arap İslamlığından; teknolojimiz İran ve Irak tarımından; Akdeniz ve Ege bölgelerimiz Akdeniz'den; Trakya'mız Balkanlardan; ekonomimiz ve demokrasimiz üyesi olmaya çalıştığımız Batı Avrupa örneklerinden farklı</a:t>
          </a:r>
        </a:p>
      </dsp:txBody>
      <dsp:txXfrm>
        <a:off x="885998" y="2046040"/>
        <a:ext cx="9823653" cy="231127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320559-A90D-4BA3-8824-936D39FDA882}">
      <dsp:nvSpPr>
        <dsp:cNvPr id="0" name=""/>
        <dsp:cNvSpPr/>
      </dsp:nvSpPr>
      <dsp:spPr>
        <a:xfrm>
          <a:off x="1115126" y="299"/>
          <a:ext cx="4496043" cy="2491138"/>
        </a:xfrm>
        <a:prstGeom prst="ellipse">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lvl="0" algn="ctr" defTabSz="755650" rtl="0">
            <a:lnSpc>
              <a:spcPct val="90000"/>
            </a:lnSpc>
            <a:spcBef>
              <a:spcPct val="0"/>
            </a:spcBef>
            <a:spcAft>
              <a:spcPct val="35000"/>
            </a:spcAft>
          </a:pPr>
          <a:r>
            <a:rPr lang="tr-TR" sz="1700" kern="1200" dirty="0" err="1">
              <a:solidFill>
                <a:schemeClr val="tx2"/>
              </a:solidFill>
            </a:rPr>
            <a:t>Subjektif</a:t>
          </a:r>
          <a:r>
            <a:rPr lang="tr-TR" sz="1700" kern="1200" dirty="0">
              <a:solidFill>
                <a:schemeClr val="tx2"/>
              </a:solidFill>
            </a:rPr>
            <a:t> sağlık; bireyin kendisinin fiziksel, sosyal ve ruhsal yönden durumunu al­gılaması halidir. Objektif sağlık; doktor muayenesi ve tanı testleri sonuçlarına göre belirlenen hastalığın olmamasıdır. </a:t>
          </a:r>
        </a:p>
      </dsp:txBody>
      <dsp:txXfrm>
        <a:off x="1773556" y="365118"/>
        <a:ext cx="3179183" cy="1761500"/>
      </dsp:txXfrm>
    </dsp:sp>
    <dsp:sp modelId="{B6B69EFC-CC81-4A22-A483-418BF049826C}">
      <dsp:nvSpPr>
        <dsp:cNvPr id="0" name=""/>
        <dsp:cNvSpPr/>
      </dsp:nvSpPr>
      <dsp:spPr>
        <a:xfrm>
          <a:off x="2932222" y="2612097"/>
          <a:ext cx="861851" cy="861851"/>
        </a:xfrm>
        <a:prstGeom prst="mathPlus">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tr-TR" sz="1400" kern="1200"/>
        </a:p>
      </dsp:txBody>
      <dsp:txXfrm>
        <a:off x="3046460" y="2941669"/>
        <a:ext cx="633375" cy="202707"/>
      </dsp:txXfrm>
    </dsp:sp>
    <dsp:sp modelId="{F32F274A-3CCF-4A2E-AD49-4ACA9C4693AD}">
      <dsp:nvSpPr>
        <dsp:cNvPr id="0" name=""/>
        <dsp:cNvSpPr/>
      </dsp:nvSpPr>
      <dsp:spPr>
        <a:xfrm>
          <a:off x="1119873" y="3505399"/>
          <a:ext cx="4464259" cy="2504809"/>
        </a:xfrm>
        <a:prstGeom prst="ellipse">
          <a:avLst/>
        </a:prstGeom>
        <a:gradFill rotWithShape="0">
          <a:gsLst>
            <a:gs pos="0">
              <a:schemeClr val="accent3">
                <a:hueOff val="9819657"/>
                <a:satOff val="-17617"/>
                <a:lumOff val="-2941"/>
                <a:alphaOff val="0"/>
                <a:lumMod val="110000"/>
                <a:satMod val="105000"/>
                <a:tint val="67000"/>
              </a:schemeClr>
            </a:gs>
            <a:gs pos="50000">
              <a:schemeClr val="accent3">
                <a:hueOff val="9819657"/>
                <a:satOff val="-17617"/>
                <a:lumOff val="-2941"/>
                <a:alphaOff val="0"/>
                <a:lumMod val="105000"/>
                <a:satMod val="103000"/>
                <a:tint val="73000"/>
              </a:schemeClr>
            </a:gs>
            <a:gs pos="100000">
              <a:schemeClr val="accent3">
                <a:hueOff val="9819657"/>
                <a:satOff val="-17617"/>
                <a:lumOff val="-294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lvl="0" algn="ctr" defTabSz="755650" rtl="0">
            <a:lnSpc>
              <a:spcPct val="90000"/>
            </a:lnSpc>
            <a:spcBef>
              <a:spcPct val="0"/>
            </a:spcBef>
            <a:spcAft>
              <a:spcPct val="35000"/>
            </a:spcAft>
          </a:pPr>
          <a:r>
            <a:rPr lang="tr-TR" sz="1700" kern="1200" dirty="0">
              <a:solidFill>
                <a:schemeClr val="tx2"/>
              </a:solidFill>
            </a:rPr>
            <a:t>Bir kişiye sağlıklı diyebilmek için bireyin kendini sübjektif olarak sağlıklı algılaması hem de objektif olarak gerçekten sağlıklı olması gereklidir.</a:t>
          </a:r>
        </a:p>
      </dsp:txBody>
      <dsp:txXfrm>
        <a:off x="1773649" y="3872220"/>
        <a:ext cx="3156707" cy="1771167"/>
      </dsp:txXfrm>
    </dsp:sp>
    <dsp:sp modelId="{1000CA40-6D8B-4AA9-A1C5-B3838FF163B7}">
      <dsp:nvSpPr>
        <dsp:cNvPr id="0" name=""/>
        <dsp:cNvSpPr/>
      </dsp:nvSpPr>
      <dsp:spPr>
        <a:xfrm rot="6808">
          <a:off x="6031995" y="2735036"/>
          <a:ext cx="892154" cy="552774"/>
        </a:xfrm>
        <a:prstGeom prst="rightArrow">
          <a:avLst>
            <a:gd name="adj1" fmla="val 60000"/>
            <a:gd name="adj2" fmla="val 50000"/>
          </a:avLst>
        </a:prstGeom>
        <a:gradFill rotWithShape="0">
          <a:gsLst>
            <a:gs pos="0">
              <a:schemeClr val="accent3">
                <a:hueOff val="19639314"/>
                <a:satOff val="-35235"/>
                <a:lumOff val="-5882"/>
                <a:alphaOff val="0"/>
                <a:lumMod val="110000"/>
                <a:satMod val="105000"/>
                <a:tint val="67000"/>
              </a:schemeClr>
            </a:gs>
            <a:gs pos="50000">
              <a:schemeClr val="accent3">
                <a:hueOff val="19639314"/>
                <a:satOff val="-35235"/>
                <a:lumOff val="-5882"/>
                <a:alphaOff val="0"/>
                <a:lumMod val="105000"/>
                <a:satMod val="103000"/>
                <a:tint val="73000"/>
              </a:schemeClr>
            </a:gs>
            <a:gs pos="100000">
              <a:schemeClr val="accent3">
                <a:hueOff val="19639314"/>
                <a:satOff val="-35235"/>
                <a:lumOff val="-5882"/>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tr-TR" sz="1400" kern="1200"/>
        </a:p>
      </dsp:txBody>
      <dsp:txXfrm>
        <a:off x="6031995" y="2845427"/>
        <a:ext cx="726322" cy="331664"/>
      </dsp:txXfrm>
    </dsp:sp>
    <dsp:sp modelId="{230DAFD7-7A43-4FBC-BEC3-3853AAA46FE5}">
      <dsp:nvSpPr>
        <dsp:cNvPr id="0" name=""/>
        <dsp:cNvSpPr/>
      </dsp:nvSpPr>
      <dsp:spPr>
        <a:xfrm>
          <a:off x="7294473" y="1293523"/>
          <a:ext cx="3388385" cy="3445743"/>
        </a:xfrm>
        <a:prstGeom prst="ellipse">
          <a:avLst/>
        </a:prstGeom>
        <a:gradFill rotWithShape="0">
          <a:gsLst>
            <a:gs pos="0">
              <a:schemeClr val="accent3">
                <a:hueOff val="19639314"/>
                <a:satOff val="-35235"/>
                <a:lumOff val="-5882"/>
                <a:alphaOff val="0"/>
                <a:lumMod val="110000"/>
                <a:satMod val="105000"/>
                <a:tint val="67000"/>
              </a:schemeClr>
            </a:gs>
            <a:gs pos="50000">
              <a:schemeClr val="accent3">
                <a:hueOff val="19639314"/>
                <a:satOff val="-35235"/>
                <a:lumOff val="-5882"/>
                <a:alphaOff val="0"/>
                <a:lumMod val="105000"/>
                <a:satMod val="103000"/>
                <a:tint val="73000"/>
              </a:schemeClr>
            </a:gs>
            <a:gs pos="100000">
              <a:schemeClr val="accent3">
                <a:hueOff val="19639314"/>
                <a:satOff val="-35235"/>
                <a:lumOff val="-5882"/>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tr-TR" sz="1600" kern="1200" dirty="0">
              <a:solidFill>
                <a:schemeClr val="tx2"/>
              </a:solidFill>
            </a:rPr>
            <a:t>Dünya Sağlık Örgütü (DSÖ) sağlığı ''sadece hastalık ve sakatlığın olmayışı değil, fiziksel, sosyal ve </a:t>
          </a:r>
          <a:r>
            <a:rPr lang="tr-TR" sz="1600" kern="1200" dirty="0" err="1">
              <a:solidFill>
                <a:schemeClr val="tx2"/>
              </a:solidFill>
            </a:rPr>
            <a:t>mental</a:t>
          </a:r>
          <a:r>
            <a:rPr lang="tr-TR" sz="1600" kern="1200" dirty="0">
              <a:solidFill>
                <a:schemeClr val="tx2"/>
              </a:solidFill>
            </a:rPr>
            <a:t> yönden tam bir iyilik halidir" biçiminde tanımlamaktadır. Ancak günümüzde bu tanım pek çok açıdan eleştirilmektedir</a:t>
          </a:r>
          <a:r>
            <a:rPr lang="tr-TR" sz="1600" kern="1200" dirty="0"/>
            <a:t>.</a:t>
          </a:r>
        </a:p>
      </dsp:txBody>
      <dsp:txXfrm>
        <a:off x="7790690" y="1798140"/>
        <a:ext cx="2395951" cy="243650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378942-646C-46B7-9CE8-F9B30D758A59}">
      <dsp:nvSpPr>
        <dsp:cNvPr id="0" name=""/>
        <dsp:cNvSpPr/>
      </dsp:nvSpPr>
      <dsp:spPr>
        <a:xfrm>
          <a:off x="0" y="338311"/>
          <a:ext cx="11775688" cy="1039500"/>
        </a:xfrm>
        <a:prstGeom prst="rect">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913924" tIns="312420" rIns="913924" bIns="106680" numCol="1" spcCol="1270" anchor="t" anchorCtr="0">
          <a:noAutofit/>
        </a:bodyPr>
        <a:lstStyle/>
        <a:p>
          <a:pPr marL="114300" lvl="1" indent="-114300" algn="l" defTabSz="666750" rtl="0">
            <a:lnSpc>
              <a:spcPct val="90000"/>
            </a:lnSpc>
            <a:spcBef>
              <a:spcPct val="0"/>
            </a:spcBef>
            <a:spcAft>
              <a:spcPct val="15000"/>
            </a:spcAft>
            <a:buChar char="••"/>
          </a:pPr>
          <a:r>
            <a:rPr lang="tr-TR" sz="1500" kern="1200" dirty="0"/>
            <a:t>Modelde insanlar fonk­siyonları birbirleriyle ilişkili fizyolojik sistemler olarak görülmektedir. Sağlık hastalık ya da bozukluğun belirti ve bulgularının yokluğu anlamına gelmektedir. Günümüzde sağlık bakım sisteminin çoğu bireyde hastalık ve kötü olma hissi oluştuktan sonra ilgilenmekte, bu model üzerinde odaklanmaktadır.</a:t>
          </a:r>
        </a:p>
      </dsp:txBody>
      <dsp:txXfrm>
        <a:off x="0" y="338311"/>
        <a:ext cx="11775688" cy="1039500"/>
      </dsp:txXfrm>
    </dsp:sp>
    <dsp:sp modelId="{44BE79DE-9971-403A-ACDB-2BB87E125F0A}">
      <dsp:nvSpPr>
        <dsp:cNvPr id="0" name=""/>
        <dsp:cNvSpPr/>
      </dsp:nvSpPr>
      <dsp:spPr>
        <a:xfrm>
          <a:off x="588784" y="116911"/>
          <a:ext cx="8242981" cy="442800"/>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11565" tIns="0" rIns="311565" bIns="0" numCol="1" spcCol="1270" anchor="ctr" anchorCtr="0">
          <a:noAutofit/>
        </a:bodyPr>
        <a:lstStyle/>
        <a:p>
          <a:pPr lvl="0" algn="l" defTabSz="666750" rtl="0">
            <a:lnSpc>
              <a:spcPct val="90000"/>
            </a:lnSpc>
            <a:spcBef>
              <a:spcPct val="0"/>
            </a:spcBef>
            <a:spcAft>
              <a:spcPct val="35000"/>
            </a:spcAft>
          </a:pPr>
          <a:r>
            <a:rPr lang="tr-TR" sz="1500" kern="1200"/>
            <a:t>Klinik model:</a:t>
          </a:r>
        </a:p>
      </dsp:txBody>
      <dsp:txXfrm>
        <a:off x="610400" y="138527"/>
        <a:ext cx="8199749" cy="399568"/>
      </dsp:txXfrm>
    </dsp:sp>
    <dsp:sp modelId="{21E408E0-ACCE-46A0-A71C-945986CCBE76}">
      <dsp:nvSpPr>
        <dsp:cNvPr id="0" name=""/>
        <dsp:cNvSpPr/>
      </dsp:nvSpPr>
      <dsp:spPr>
        <a:xfrm>
          <a:off x="0" y="1680211"/>
          <a:ext cx="11775688" cy="1039500"/>
        </a:xfrm>
        <a:prstGeom prst="rect">
          <a:avLst/>
        </a:prstGeom>
        <a:solidFill>
          <a:schemeClr val="lt1">
            <a:alpha val="90000"/>
            <a:hueOff val="0"/>
            <a:satOff val="0"/>
            <a:lumOff val="0"/>
            <a:alphaOff val="0"/>
          </a:schemeClr>
        </a:solidFill>
        <a:ln w="6350" cap="flat" cmpd="sng" algn="ctr">
          <a:solidFill>
            <a:schemeClr val="accent4">
              <a:hueOff val="-462714"/>
              <a:satOff val="-3227"/>
              <a:lumOff val="1046"/>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913924" tIns="312420" rIns="913924" bIns="106680" numCol="1" spcCol="1270" anchor="t" anchorCtr="0">
          <a:noAutofit/>
        </a:bodyPr>
        <a:lstStyle/>
        <a:p>
          <a:pPr marL="114300" lvl="1" indent="-114300" algn="l" defTabSz="666750" rtl="0">
            <a:lnSpc>
              <a:spcPct val="90000"/>
            </a:lnSpc>
            <a:spcBef>
              <a:spcPct val="0"/>
            </a:spcBef>
            <a:spcAft>
              <a:spcPct val="15000"/>
            </a:spcAft>
            <a:buChar char="••"/>
          </a:pPr>
          <a:r>
            <a:rPr lang="tr-TR" sz="1500" kern="1200"/>
            <a:t>Sağlık kavramına sosyal ve psikososyal standartları da ekler. Sağlığın önemli bir kriteri bireyin sosyal rollerini beklenen en yüksek düzeyde ye­rine getirebilmesidir. Eğer birey kendinden beklenen rolleri yapamıyorsa klinik olarak sağlıklı görünse bile hasta olarak adlandırılır.</a:t>
          </a:r>
        </a:p>
      </dsp:txBody>
      <dsp:txXfrm>
        <a:off x="0" y="1680211"/>
        <a:ext cx="11775688" cy="1039500"/>
      </dsp:txXfrm>
    </dsp:sp>
    <dsp:sp modelId="{20E22A6F-7EDF-4A59-98C5-D9663EED5845}">
      <dsp:nvSpPr>
        <dsp:cNvPr id="0" name=""/>
        <dsp:cNvSpPr/>
      </dsp:nvSpPr>
      <dsp:spPr>
        <a:xfrm>
          <a:off x="588784" y="1458811"/>
          <a:ext cx="8242981" cy="442800"/>
        </a:xfrm>
        <a:prstGeom prst="roundRect">
          <a:avLst/>
        </a:prstGeom>
        <a:gradFill rotWithShape="0">
          <a:gsLst>
            <a:gs pos="0">
              <a:schemeClr val="accent4">
                <a:hueOff val="-462714"/>
                <a:satOff val="-3227"/>
                <a:lumOff val="1046"/>
                <a:alphaOff val="0"/>
                <a:satMod val="103000"/>
                <a:lumMod val="102000"/>
                <a:tint val="94000"/>
              </a:schemeClr>
            </a:gs>
            <a:gs pos="50000">
              <a:schemeClr val="accent4">
                <a:hueOff val="-462714"/>
                <a:satOff val="-3227"/>
                <a:lumOff val="1046"/>
                <a:alphaOff val="0"/>
                <a:satMod val="110000"/>
                <a:lumMod val="100000"/>
                <a:shade val="100000"/>
              </a:schemeClr>
            </a:gs>
            <a:gs pos="100000">
              <a:schemeClr val="accent4">
                <a:hueOff val="-462714"/>
                <a:satOff val="-3227"/>
                <a:lumOff val="1046"/>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11565" tIns="0" rIns="311565" bIns="0" numCol="1" spcCol="1270" anchor="ctr" anchorCtr="0">
          <a:noAutofit/>
        </a:bodyPr>
        <a:lstStyle/>
        <a:p>
          <a:pPr lvl="0" algn="l" defTabSz="666750" rtl="0">
            <a:lnSpc>
              <a:spcPct val="90000"/>
            </a:lnSpc>
            <a:spcBef>
              <a:spcPct val="0"/>
            </a:spcBef>
            <a:spcAft>
              <a:spcPct val="35000"/>
            </a:spcAft>
          </a:pPr>
          <a:r>
            <a:rPr lang="tr-TR" sz="1500" kern="1200"/>
            <a:t>Rol performans modeli: </a:t>
          </a:r>
        </a:p>
      </dsp:txBody>
      <dsp:txXfrm>
        <a:off x="610400" y="1480427"/>
        <a:ext cx="8199749" cy="399568"/>
      </dsp:txXfrm>
    </dsp:sp>
    <dsp:sp modelId="{A8D17C57-3BD8-494E-9452-BCF7E12799AE}">
      <dsp:nvSpPr>
        <dsp:cNvPr id="0" name=""/>
        <dsp:cNvSpPr/>
      </dsp:nvSpPr>
      <dsp:spPr>
        <a:xfrm>
          <a:off x="0" y="3022111"/>
          <a:ext cx="11775688" cy="1039500"/>
        </a:xfrm>
        <a:prstGeom prst="rect">
          <a:avLst/>
        </a:prstGeom>
        <a:solidFill>
          <a:schemeClr val="lt1">
            <a:alpha val="90000"/>
            <a:hueOff val="0"/>
            <a:satOff val="0"/>
            <a:lumOff val="0"/>
            <a:alphaOff val="0"/>
          </a:schemeClr>
        </a:solidFill>
        <a:ln w="6350" cap="flat" cmpd="sng" algn="ctr">
          <a:solidFill>
            <a:schemeClr val="accent4">
              <a:hueOff val="-925427"/>
              <a:satOff val="-6453"/>
              <a:lumOff val="2091"/>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913924" tIns="312420" rIns="913924" bIns="106680" numCol="1" spcCol="1270" anchor="t" anchorCtr="0">
          <a:noAutofit/>
        </a:bodyPr>
        <a:lstStyle/>
        <a:p>
          <a:pPr marL="114300" lvl="1" indent="-114300" algn="l" defTabSz="666750" rtl="0">
            <a:lnSpc>
              <a:spcPct val="90000"/>
            </a:lnSpc>
            <a:spcBef>
              <a:spcPct val="0"/>
            </a:spcBef>
            <a:spcAft>
              <a:spcPct val="15000"/>
            </a:spcAft>
            <a:buChar char="••"/>
          </a:pPr>
          <a:r>
            <a:rPr lang="tr-TR" sz="1500" kern="1200"/>
            <a:t>Klinik ve rol performans modellerini bir­leştirmektedir. Sağlık bireyin fiziksel ve sosyal çevre­siyle etkili iletişime girebildiği durum olarak algılanır. Siegel (1973) sağlığa iç ve dış çoklu çevre arasındaki karşılıklı etkileşimin çıktısı olarak tanımlamıştır.</a:t>
          </a:r>
        </a:p>
      </dsp:txBody>
      <dsp:txXfrm>
        <a:off x="0" y="3022111"/>
        <a:ext cx="11775688" cy="1039500"/>
      </dsp:txXfrm>
    </dsp:sp>
    <dsp:sp modelId="{3C5F354E-9FE3-476F-98B5-F8CF7FE129E0}">
      <dsp:nvSpPr>
        <dsp:cNvPr id="0" name=""/>
        <dsp:cNvSpPr/>
      </dsp:nvSpPr>
      <dsp:spPr>
        <a:xfrm>
          <a:off x="588784" y="2800711"/>
          <a:ext cx="8242981" cy="442800"/>
        </a:xfrm>
        <a:prstGeom prst="roundRect">
          <a:avLst/>
        </a:prstGeom>
        <a:gradFill rotWithShape="0">
          <a:gsLst>
            <a:gs pos="0">
              <a:schemeClr val="accent4">
                <a:hueOff val="-925427"/>
                <a:satOff val="-6453"/>
                <a:lumOff val="2091"/>
                <a:alphaOff val="0"/>
                <a:satMod val="103000"/>
                <a:lumMod val="102000"/>
                <a:tint val="94000"/>
              </a:schemeClr>
            </a:gs>
            <a:gs pos="50000">
              <a:schemeClr val="accent4">
                <a:hueOff val="-925427"/>
                <a:satOff val="-6453"/>
                <a:lumOff val="2091"/>
                <a:alphaOff val="0"/>
                <a:satMod val="110000"/>
                <a:lumMod val="100000"/>
                <a:shade val="100000"/>
              </a:schemeClr>
            </a:gs>
            <a:gs pos="100000">
              <a:schemeClr val="accent4">
                <a:hueOff val="-925427"/>
                <a:satOff val="-6453"/>
                <a:lumOff val="2091"/>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11565" tIns="0" rIns="311565" bIns="0" numCol="1" spcCol="1270" anchor="ctr" anchorCtr="0">
          <a:noAutofit/>
        </a:bodyPr>
        <a:lstStyle/>
        <a:p>
          <a:pPr lvl="0" algn="l" defTabSz="666750" rtl="0">
            <a:lnSpc>
              <a:spcPct val="90000"/>
            </a:lnSpc>
            <a:spcBef>
              <a:spcPct val="0"/>
            </a:spcBef>
            <a:spcAft>
              <a:spcPct val="35000"/>
            </a:spcAft>
          </a:pPr>
          <a:r>
            <a:rPr lang="tr-TR" sz="1500" kern="1200"/>
            <a:t>Uyum modeli:</a:t>
          </a:r>
        </a:p>
      </dsp:txBody>
      <dsp:txXfrm>
        <a:off x="610400" y="2822327"/>
        <a:ext cx="8199749" cy="399568"/>
      </dsp:txXfrm>
    </dsp:sp>
    <dsp:sp modelId="{219271FE-3F1A-4FB5-88C0-7637D09A7591}">
      <dsp:nvSpPr>
        <dsp:cNvPr id="0" name=""/>
        <dsp:cNvSpPr/>
      </dsp:nvSpPr>
      <dsp:spPr>
        <a:xfrm>
          <a:off x="0" y="4364011"/>
          <a:ext cx="11775688" cy="1228500"/>
        </a:xfrm>
        <a:prstGeom prst="rect">
          <a:avLst/>
        </a:prstGeom>
        <a:solidFill>
          <a:schemeClr val="lt1">
            <a:alpha val="90000"/>
            <a:hueOff val="0"/>
            <a:satOff val="0"/>
            <a:lumOff val="0"/>
            <a:alphaOff val="0"/>
          </a:schemeClr>
        </a:solidFill>
        <a:ln w="6350" cap="flat" cmpd="sng" algn="ctr">
          <a:solidFill>
            <a:schemeClr val="accent4">
              <a:hueOff val="-1388141"/>
              <a:satOff val="-9680"/>
              <a:lumOff val="3137"/>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913924" tIns="312420" rIns="913924" bIns="106680" numCol="1" spcCol="1270" anchor="t" anchorCtr="0">
          <a:noAutofit/>
        </a:bodyPr>
        <a:lstStyle/>
        <a:p>
          <a:pPr marL="114300" lvl="1" indent="-114300" algn="l" defTabSz="666750" rtl="0">
            <a:lnSpc>
              <a:spcPct val="90000"/>
            </a:lnSpc>
            <a:spcBef>
              <a:spcPct val="0"/>
            </a:spcBef>
            <a:spcAft>
              <a:spcPct val="15000"/>
            </a:spcAft>
            <a:buChar char="••"/>
          </a:pPr>
          <a:r>
            <a:rPr lang="tr-TR" sz="1500" kern="1200"/>
            <a:t>Bu modelde sağlık, bireyin potansiyelini fark etmesi durumudur. Örneğin; sağlık, varoluşun bir sürecidir. Sadece insan vücudunda değil aynı zamanda hisleri, düşünceleri ve ruhundaki gerçekleşmesi mümkün olan şeyleri fark etmeye doğru di­namik bir harekettir. Eudaimonistic modelde sağlık, yüksek düzeyde sağlığın olmasından ve kötü olma his­sinin görünmemesinden oluşur.</a:t>
          </a:r>
        </a:p>
      </dsp:txBody>
      <dsp:txXfrm>
        <a:off x="0" y="4364011"/>
        <a:ext cx="11775688" cy="1228500"/>
      </dsp:txXfrm>
    </dsp:sp>
    <dsp:sp modelId="{227F44E4-831F-491B-8510-F091CBBEC229}">
      <dsp:nvSpPr>
        <dsp:cNvPr id="0" name=""/>
        <dsp:cNvSpPr/>
      </dsp:nvSpPr>
      <dsp:spPr>
        <a:xfrm>
          <a:off x="588784" y="4142611"/>
          <a:ext cx="8242981" cy="442800"/>
        </a:xfrm>
        <a:prstGeom prst="roundRect">
          <a:avLst/>
        </a:prstGeom>
        <a:gradFill rotWithShape="0">
          <a:gsLst>
            <a:gs pos="0">
              <a:schemeClr val="accent4">
                <a:hueOff val="-1388141"/>
                <a:satOff val="-9680"/>
                <a:lumOff val="3137"/>
                <a:alphaOff val="0"/>
                <a:satMod val="103000"/>
                <a:lumMod val="102000"/>
                <a:tint val="94000"/>
              </a:schemeClr>
            </a:gs>
            <a:gs pos="50000">
              <a:schemeClr val="accent4">
                <a:hueOff val="-1388141"/>
                <a:satOff val="-9680"/>
                <a:lumOff val="3137"/>
                <a:alphaOff val="0"/>
                <a:satMod val="110000"/>
                <a:lumMod val="100000"/>
                <a:shade val="100000"/>
              </a:schemeClr>
            </a:gs>
            <a:gs pos="100000">
              <a:schemeClr val="accent4">
                <a:hueOff val="-1388141"/>
                <a:satOff val="-9680"/>
                <a:lumOff val="3137"/>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11565" tIns="0" rIns="311565" bIns="0" numCol="1" spcCol="1270" anchor="ctr" anchorCtr="0">
          <a:noAutofit/>
        </a:bodyPr>
        <a:lstStyle/>
        <a:p>
          <a:pPr lvl="0" algn="l" defTabSz="666750" rtl="0">
            <a:lnSpc>
              <a:spcPct val="90000"/>
            </a:lnSpc>
            <a:spcBef>
              <a:spcPct val="0"/>
            </a:spcBef>
            <a:spcAft>
              <a:spcPct val="35000"/>
            </a:spcAft>
          </a:pPr>
          <a:r>
            <a:rPr lang="tr-TR" sz="1500" kern="1200"/>
            <a:t>Eudaimonistic model:</a:t>
          </a:r>
        </a:p>
      </dsp:txBody>
      <dsp:txXfrm>
        <a:off x="610400" y="4164227"/>
        <a:ext cx="8199749" cy="399568"/>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Başlık 1"/>
          <p:cNvSpPr>
            <a:spLocks noGrp="1"/>
          </p:cNvSpPr>
          <p:nvPr>
            <p:ph type="ctrTitle"/>
          </p:nvPr>
        </p:nvSpPr>
        <p:spPr>
          <a:xfrm>
            <a:off x="1066800" y="4245434"/>
            <a:ext cx="8686800" cy="1464906"/>
          </a:xfrm>
        </p:spPr>
        <p:txBody>
          <a:bodyPr rtlCol="0" anchor="b">
            <a:normAutofit/>
          </a:bodyPr>
          <a:lstStyle>
            <a:lvl1pPr algn="l">
              <a:lnSpc>
                <a:spcPct val="80000"/>
              </a:lnSpc>
              <a:defRPr sz="4800">
                <a:solidFill>
                  <a:schemeClr val="bg1"/>
                </a:solidFill>
                <a:effectLst>
                  <a:outerShdw blurRad="63500" algn="ctr" rotWithShape="0">
                    <a:prstClr val="black">
                      <a:alpha val="40000"/>
                    </a:prstClr>
                  </a:outerShdw>
                </a:effectLst>
              </a:defRPr>
            </a:lvl1pPr>
          </a:lstStyle>
          <a:p>
            <a:pPr rtl="0"/>
            <a:r>
              <a:rPr lang="tr-TR"/>
              <a:t>Asıl başlık stili için tıklatın</a:t>
            </a:r>
            <a:endParaRPr lang="tr-TR" dirty="0"/>
          </a:p>
        </p:txBody>
      </p:sp>
      <p:sp>
        <p:nvSpPr>
          <p:cNvPr id="3" name="Alt Başlık 2"/>
          <p:cNvSpPr>
            <a:spLocks noGrp="1"/>
          </p:cNvSpPr>
          <p:nvPr>
            <p:ph type="subTitle" idx="1"/>
          </p:nvPr>
        </p:nvSpPr>
        <p:spPr>
          <a:xfrm>
            <a:off x="1066800" y="5731795"/>
            <a:ext cx="8686800" cy="440405"/>
          </a:xfrm>
        </p:spPr>
        <p:txBody>
          <a:bodyPr rtlCol="0"/>
          <a:lstStyle>
            <a:lvl1pPr marL="0" indent="0" algn="l">
              <a:spcBef>
                <a:spcPts val="0"/>
              </a:spcBef>
              <a:buNone/>
              <a:defRPr sz="2400">
                <a:solidFill>
                  <a:schemeClr val="bg1"/>
                </a:solidFill>
                <a:effectLst>
                  <a:outerShdw blurRad="63500" algn="ctr" rotWithShape="0">
                    <a:prstClr val="black">
                      <a:alpha val="40000"/>
                    </a:prstClr>
                  </a:outerShdw>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tr-TR"/>
              <a:t>Asıl alt başlık stilini düzenlemek için tıklayın</a:t>
            </a:r>
            <a:endParaRPr lang="tr-TR" dirty="0"/>
          </a:p>
        </p:txBody>
      </p:sp>
    </p:spTree>
    <p:extLst>
      <p:ext uri="{BB962C8B-B14F-4D97-AF65-F5344CB8AC3E}">
        <p14:creationId xmlns:p14="http://schemas.microsoft.com/office/powerpoint/2010/main" val="1919240721"/>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rtlCol="0"/>
          <a:lstStyle/>
          <a:p>
            <a:pPr rtl="0"/>
            <a:r>
              <a:rPr lang="tr-TR"/>
              <a:t>Asıl başlık stili için tıklatın</a:t>
            </a:r>
            <a:endParaRPr lang="tr-TR" dirty="0"/>
          </a:p>
        </p:txBody>
      </p:sp>
      <p:sp>
        <p:nvSpPr>
          <p:cNvPr id="3" name="Dikey Metin Yer Tutucusu 2"/>
          <p:cNvSpPr>
            <a:spLocks noGrp="1"/>
          </p:cNvSpPr>
          <p:nvPr>
            <p:ph type="body" orient="vert" idx="1"/>
          </p:nvPr>
        </p:nvSpPr>
        <p:spPr/>
        <p:txBody>
          <a:bodyPr vert="eaVert" rtlCol="0"/>
          <a:lstStyle/>
          <a:p>
            <a:pPr lvl="0" rtl="0"/>
            <a:r>
              <a:rPr lang="tr-TR"/>
              <a:t>Asıl metin stillerini düzenle</a:t>
            </a:r>
          </a:p>
          <a:p>
            <a:pPr lvl="1" rtl="0"/>
            <a:r>
              <a:rPr lang="tr-TR"/>
              <a:t>İkinci düzey</a:t>
            </a:r>
          </a:p>
          <a:p>
            <a:pPr lvl="2" rtl="0"/>
            <a:r>
              <a:rPr lang="tr-TR"/>
              <a:t>Üçüncü düzey</a:t>
            </a:r>
          </a:p>
          <a:p>
            <a:pPr lvl="3" rtl="0"/>
            <a:r>
              <a:rPr lang="tr-TR"/>
              <a:t>Dördüncü düzey</a:t>
            </a:r>
          </a:p>
          <a:p>
            <a:pPr lvl="4" rtl="0"/>
            <a:r>
              <a:rPr lang="tr-TR"/>
              <a:t>Beşinci düzey</a:t>
            </a:r>
            <a:endParaRPr lang="tr-TR" dirty="0"/>
          </a:p>
        </p:txBody>
      </p:sp>
      <p:sp>
        <p:nvSpPr>
          <p:cNvPr id="4" name="Tarih Yer Tutucusu 3"/>
          <p:cNvSpPr>
            <a:spLocks noGrp="1"/>
          </p:cNvSpPr>
          <p:nvPr>
            <p:ph type="dt" sz="half" idx="10"/>
          </p:nvPr>
        </p:nvSpPr>
        <p:spPr/>
        <p:txBody>
          <a:bodyPr rtlCol="0"/>
          <a:lstStyle/>
          <a:p>
            <a:fld id="{FC90DA51-C2E5-408A-8504-0C83EDDEDAF4}" type="datetimeFigureOut">
              <a:rPr lang="en-US" smtClean="0"/>
              <a:pPr/>
              <a:t>3/13/2025</a:t>
            </a:fld>
            <a:endParaRPr lang="en-US"/>
          </a:p>
        </p:txBody>
      </p:sp>
      <p:sp>
        <p:nvSpPr>
          <p:cNvPr id="5" name="Alt Bilgi Yer Tutucusu 4"/>
          <p:cNvSpPr>
            <a:spLocks noGrp="1"/>
          </p:cNvSpPr>
          <p:nvPr>
            <p:ph type="ftr" sz="quarter" idx="11"/>
          </p:nvPr>
        </p:nvSpPr>
        <p:spPr/>
        <p:txBody>
          <a:bodyPr rtlCol="0"/>
          <a:lstStyle/>
          <a:p>
            <a:endParaRPr lang="en-US"/>
          </a:p>
        </p:txBody>
      </p:sp>
      <p:sp>
        <p:nvSpPr>
          <p:cNvPr id="6" name="Slayt Numarası Yer Tutucusu 5"/>
          <p:cNvSpPr>
            <a:spLocks noGrp="1"/>
          </p:cNvSpPr>
          <p:nvPr>
            <p:ph type="sldNum" sz="quarter" idx="12"/>
          </p:nvPr>
        </p:nvSpPr>
        <p:spPr/>
        <p:txBody>
          <a:bodyPr rtlCol="0"/>
          <a:lstStyle/>
          <a:p>
            <a:fld id="{AD828CE7-68F5-41DF-B820-82E57A425462}" type="slidenum">
              <a:rPr lang="en-US" smtClean="0"/>
              <a:pPr/>
              <a:t>‹#›</a:t>
            </a:fld>
            <a:endParaRPr lang="en-US"/>
          </a:p>
        </p:txBody>
      </p:sp>
    </p:spTree>
    <p:extLst>
      <p:ext uri="{BB962C8B-B14F-4D97-AF65-F5344CB8AC3E}">
        <p14:creationId xmlns:p14="http://schemas.microsoft.com/office/powerpoint/2010/main" val="2762350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9296400" y="457200"/>
            <a:ext cx="1828800" cy="5719762"/>
          </a:xfrm>
        </p:spPr>
        <p:txBody>
          <a:bodyPr vert="eaVert" rtlCol="0"/>
          <a:lstStyle/>
          <a:p>
            <a:pPr rtl="0"/>
            <a:r>
              <a:rPr lang="tr-TR"/>
              <a:t>Asıl başlık stili için tıklatın</a:t>
            </a:r>
            <a:endParaRPr lang="tr-TR" dirty="0"/>
          </a:p>
        </p:txBody>
      </p:sp>
      <p:sp>
        <p:nvSpPr>
          <p:cNvPr id="3" name="Dikey Metin Yer Tutucusu 2"/>
          <p:cNvSpPr>
            <a:spLocks noGrp="1"/>
          </p:cNvSpPr>
          <p:nvPr>
            <p:ph type="body" orient="vert" idx="1"/>
          </p:nvPr>
        </p:nvSpPr>
        <p:spPr>
          <a:xfrm>
            <a:off x="1066800" y="457200"/>
            <a:ext cx="7955280" cy="5719762"/>
          </a:xfrm>
        </p:spPr>
        <p:txBody>
          <a:bodyPr vert="eaVert" rtlCol="0"/>
          <a:lstStyle/>
          <a:p>
            <a:pPr lvl="0" rtl="0"/>
            <a:r>
              <a:rPr lang="tr-TR"/>
              <a:t>Asıl metin stillerini düzenle</a:t>
            </a:r>
          </a:p>
          <a:p>
            <a:pPr lvl="1" rtl="0"/>
            <a:r>
              <a:rPr lang="tr-TR"/>
              <a:t>İkinci düzey</a:t>
            </a:r>
          </a:p>
          <a:p>
            <a:pPr lvl="2" rtl="0"/>
            <a:r>
              <a:rPr lang="tr-TR"/>
              <a:t>Üçüncü düzey</a:t>
            </a:r>
          </a:p>
          <a:p>
            <a:pPr lvl="3" rtl="0"/>
            <a:r>
              <a:rPr lang="tr-TR"/>
              <a:t>Dördüncü düzey</a:t>
            </a:r>
          </a:p>
          <a:p>
            <a:pPr lvl="4" rtl="0"/>
            <a:r>
              <a:rPr lang="tr-TR"/>
              <a:t>Beşinci düzey</a:t>
            </a:r>
            <a:endParaRPr lang="tr-TR" dirty="0"/>
          </a:p>
        </p:txBody>
      </p:sp>
      <p:sp>
        <p:nvSpPr>
          <p:cNvPr id="4" name="Tarih Yer Tutucusu 3"/>
          <p:cNvSpPr>
            <a:spLocks noGrp="1"/>
          </p:cNvSpPr>
          <p:nvPr>
            <p:ph type="dt" sz="half" idx="10"/>
          </p:nvPr>
        </p:nvSpPr>
        <p:spPr/>
        <p:txBody>
          <a:bodyPr rtlCol="0"/>
          <a:lstStyle/>
          <a:p>
            <a:fld id="{FC90DA51-C2E5-408A-8504-0C83EDDEDAF4}" type="datetimeFigureOut">
              <a:rPr lang="en-US" smtClean="0"/>
              <a:pPr/>
              <a:t>3/13/2025</a:t>
            </a:fld>
            <a:endParaRPr lang="en-US"/>
          </a:p>
        </p:txBody>
      </p:sp>
      <p:sp>
        <p:nvSpPr>
          <p:cNvPr id="5" name="Alt Bilgi Yer Tutucusu 4"/>
          <p:cNvSpPr>
            <a:spLocks noGrp="1"/>
          </p:cNvSpPr>
          <p:nvPr>
            <p:ph type="ftr" sz="quarter" idx="11"/>
          </p:nvPr>
        </p:nvSpPr>
        <p:spPr/>
        <p:txBody>
          <a:bodyPr rtlCol="0"/>
          <a:lstStyle/>
          <a:p>
            <a:endParaRPr lang="en-US"/>
          </a:p>
        </p:txBody>
      </p:sp>
      <p:sp>
        <p:nvSpPr>
          <p:cNvPr id="6" name="Slayt Numarası Yer Tutucusu 5"/>
          <p:cNvSpPr>
            <a:spLocks noGrp="1"/>
          </p:cNvSpPr>
          <p:nvPr>
            <p:ph type="sldNum" sz="quarter" idx="12"/>
          </p:nvPr>
        </p:nvSpPr>
        <p:spPr/>
        <p:txBody>
          <a:bodyPr rtlCol="0"/>
          <a:lstStyle/>
          <a:p>
            <a:fld id="{AD828CE7-68F5-41DF-B820-82E57A425462}" type="slidenum">
              <a:rPr lang="en-US" smtClean="0"/>
              <a:pPr/>
              <a:t>‹#›</a:t>
            </a:fld>
            <a:endParaRPr lang="en-US"/>
          </a:p>
        </p:txBody>
      </p:sp>
    </p:spTree>
    <p:extLst>
      <p:ext uri="{BB962C8B-B14F-4D97-AF65-F5344CB8AC3E}">
        <p14:creationId xmlns:p14="http://schemas.microsoft.com/office/powerpoint/2010/main" val="1843668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p:cNvSpPr>
            <a:spLocks noGrp="1"/>
          </p:cNvSpPr>
          <p:nvPr>
            <p:ph type="title"/>
          </p:nvPr>
        </p:nvSpPr>
        <p:spPr>
          <a:xfrm>
            <a:off x="1066800" y="457518"/>
            <a:ext cx="10058400" cy="1188720"/>
          </a:xfrm>
        </p:spPr>
        <p:txBody>
          <a:bodyPr rtlCol="0"/>
          <a:lstStyle/>
          <a:p>
            <a:pPr rtl="0"/>
            <a:r>
              <a:rPr lang="tr-TR"/>
              <a:t>Asıl başlık stili için tıklatın</a:t>
            </a:r>
            <a:endParaRPr lang="tr-TR" dirty="0"/>
          </a:p>
        </p:txBody>
      </p:sp>
      <p:sp>
        <p:nvSpPr>
          <p:cNvPr id="3" name="İçerik Yer Tutucusu 2"/>
          <p:cNvSpPr>
            <a:spLocks noGrp="1"/>
          </p:cNvSpPr>
          <p:nvPr>
            <p:ph idx="1"/>
          </p:nvPr>
        </p:nvSpPr>
        <p:spPr/>
        <p:txBody>
          <a:bodyPr rtlCol="0"/>
          <a:lstStyle/>
          <a:p>
            <a:pPr lvl="0" rtl="0"/>
            <a:r>
              <a:rPr lang="tr-TR"/>
              <a:t>Asıl metin stillerini düzenle</a:t>
            </a:r>
          </a:p>
          <a:p>
            <a:pPr lvl="1" rtl="0"/>
            <a:r>
              <a:rPr lang="tr-TR"/>
              <a:t>İkinci düzey</a:t>
            </a:r>
          </a:p>
          <a:p>
            <a:pPr lvl="2" rtl="0"/>
            <a:r>
              <a:rPr lang="tr-TR"/>
              <a:t>Üçüncü düzey</a:t>
            </a:r>
          </a:p>
          <a:p>
            <a:pPr lvl="3" rtl="0"/>
            <a:r>
              <a:rPr lang="tr-TR"/>
              <a:t>Dördüncü düzey</a:t>
            </a:r>
          </a:p>
          <a:p>
            <a:pPr lvl="4" rtl="0"/>
            <a:r>
              <a:rPr lang="tr-TR"/>
              <a:t>Beşinci düzey</a:t>
            </a:r>
            <a:endParaRPr lang="tr-TR" dirty="0"/>
          </a:p>
        </p:txBody>
      </p:sp>
      <p:sp>
        <p:nvSpPr>
          <p:cNvPr id="4" name="Tarih Yer Tutucusu 3"/>
          <p:cNvSpPr>
            <a:spLocks noGrp="1"/>
          </p:cNvSpPr>
          <p:nvPr>
            <p:ph type="dt" sz="half" idx="10"/>
          </p:nvPr>
        </p:nvSpPr>
        <p:spPr/>
        <p:txBody>
          <a:bodyPr rtlCol="0"/>
          <a:lstStyle/>
          <a:p>
            <a:fld id="{FC90DA51-C2E5-408A-8504-0C83EDDEDAF4}" type="datetimeFigureOut">
              <a:rPr lang="en-US" smtClean="0"/>
              <a:pPr/>
              <a:t>3/13/2025</a:t>
            </a:fld>
            <a:endParaRPr lang="en-US"/>
          </a:p>
        </p:txBody>
      </p:sp>
      <p:sp>
        <p:nvSpPr>
          <p:cNvPr id="5" name="Alt Bilgi Yer Tutucusu 4"/>
          <p:cNvSpPr>
            <a:spLocks noGrp="1"/>
          </p:cNvSpPr>
          <p:nvPr>
            <p:ph type="ftr" sz="quarter" idx="11"/>
          </p:nvPr>
        </p:nvSpPr>
        <p:spPr/>
        <p:txBody>
          <a:bodyPr rtlCol="0"/>
          <a:lstStyle/>
          <a:p>
            <a:endParaRPr lang="en-US"/>
          </a:p>
        </p:txBody>
      </p:sp>
      <p:sp>
        <p:nvSpPr>
          <p:cNvPr id="6" name="Slayt Numarası Yer Tutucusu 5"/>
          <p:cNvSpPr>
            <a:spLocks noGrp="1"/>
          </p:cNvSpPr>
          <p:nvPr>
            <p:ph type="sldNum" sz="quarter" idx="12"/>
          </p:nvPr>
        </p:nvSpPr>
        <p:spPr/>
        <p:txBody>
          <a:bodyPr rtlCol="0"/>
          <a:lstStyle/>
          <a:p>
            <a:fld id="{AD828CE7-68F5-41DF-B820-82E57A425462}" type="slidenum">
              <a:rPr lang="en-US" smtClean="0"/>
              <a:pPr/>
              <a:t>‹#›</a:t>
            </a:fld>
            <a:endParaRPr lang="en-US"/>
          </a:p>
        </p:txBody>
      </p:sp>
    </p:spTree>
    <p:extLst>
      <p:ext uri="{BB962C8B-B14F-4D97-AF65-F5344CB8AC3E}">
        <p14:creationId xmlns:p14="http://schemas.microsoft.com/office/powerpoint/2010/main" val="3688759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Başlık 1"/>
          <p:cNvSpPr>
            <a:spLocks noGrp="1"/>
          </p:cNvSpPr>
          <p:nvPr>
            <p:ph type="title"/>
          </p:nvPr>
        </p:nvSpPr>
        <p:spPr>
          <a:xfrm>
            <a:off x="1069848" y="4242816"/>
            <a:ext cx="8686800" cy="1463040"/>
          </a:xfrm>
        </p:spPr>
        <p:txBody>
          <a:bodyPr rtlCol="0" anchor="b">
            <a:normAutofit/>
          </a:bodyPr>
          <a:lstStyle>
            <a:lvl1pPr>
              <a:defRPr sz="4800"/>
            </a:lvl1pPr>
          </a:lstStyle>
          <a:p>
            <a:pPr rtl="0"/>
            <a:r>
              <a:rPr lang="tr-TR"/>
              <a:t>Asıl başlık stili için tıklatın</a:t>
            </a:r>
            <a:endParaRPr lang="tr-TR" dirty="0"/>
          </a:p>
        </p:txBody>
      </p:sp>
      <p:sp>
        <p:nvSpPr>
          <p:cNvPr id="3" name="Metin Yer Tutucusu 2"/>
          <p:cNvSpPr>
            <a:spLocks noGrp="1"/>
          </p:cNvSpPr>
          <p:nvPr>
            <p:ph type="body" idx="1"/>
          </p:nvPr>
        </p:nvSpPr>
        <p:spPr>
          <a:xfrm>
            <a:off x="1066799" y="5733288"/>
            <a:ext cx="8686800" cy="438912"/>
          </a:xfrm>
        </p:spPr>
        <p:txBody>
          <a:bodyPr rtlCol="0"/>
          <a:lstStyle>
            <a:lvl1pPr marL="0" indent="0">
              <a:spcBef>
                <a:spcPts val="0"/>
              </a:spcBef>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rtl="0"/>
            <a:r>
              <a:rPr lang="tr-TR"/>
              <a:t>Asıl metin stillerini düzenle</a:t>
            </a:r>
          </a:p>
        </p:txBody>
      </p:sp>
    </p:spTree>
    <p:extLst>
      <p:ext uri="{BB962C8B-B14F-4D97-AF65-F5344CB8AC3E}">
        <p14:creationId xmlns:p14="http://schemas.microsoft.com/office/powerpoint/2010/main" val="30833423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rtlCol="0"/>
          <a:lstStyle/>
          <a:p>
            <a:pPr rtl="0"/>
            <a:r>
              <a:rPr lang="tr-TR"/>
              <a:t>Asıl başlık stili için tıklatın</a:t>
            </a:r>
            <a:endParaRPr lang="tr-TR" dirty="0"/>
          </a:p>
        </p:txBody>
      </p:sp>
      <p:sp>
        <p:nvSpPr>
          <p:cNvPr id="3" name="İçerik Yer Tutucusu 2"/>
          <p:cNvSpPr>
            <a:spLocks noGrp="1"/>
          </p:cNvSpPr>
          <p:nvPr>
            <p:ph sz="half" idx="1"/>
          </p:nvPr>
        </p:nvSpPr>
        <p:spPr>
          <a:xfrm>
            <a:off x="1066800" y="1904999"/>
            <a:ext cx="4800600" cy="4271963"/>
          </a:xfrm>
        </p:spPr>
        <p:txBody>
          <a:bodyPr rtlCol="0">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rtl="0"/>
            <a:r>
              <a:rPr lang="tr-TR"/>
              <a:t>Asıl metin stillerini düzenle</a:t>
            </a:r>
          </a:p>
          <a:p>
            <a:pPr lvl="1" rtl="0"/>
            <a:r>
              <a:rPr lang="tr-TR"/>
              <a:t>İkinci düzey</a:t>
            </a:r>
          </a:p>
          <a:p>
            <a:pPr lvl="2" rtl="0"/>
            <a:r>
              <a:rPr lang="tr-TR"/>
              <a:t>Üçüncü düzey</a:t>
            </a:r>
          </a:p>
          <a:p>
            <a:pPr lvl="3" rtl="0"/>
            <a:r>
              <a:rPr lang="tr-TR"/>
              <a:t>Dördüncü düzey</a:t>
            </a:r>
          </a:p>
          <a:p>
            <a:pPr lvl="4" rtl="0"/>
            <a:r>
              <a:rPr lang="tr-TR"/>
              <a:t>Beşinci düzey</a:t>
            </a:r>
            <a:endParaRPr lang="tr-TR" dirty="0"/>
          </a:p>
        </p:txBody>
      </p:sp>
      <p:sp>
        <p:nvSpPr>
          <p:cNvPr id="4" name="İçerik Yer Tutucusu 3"/>
          <p:cNvSpPr>
            <a:spLocks noGrp="1"/>
          </p:cNvSpPr>
          <p:nvPr>
            <p:ph sz="half" idx="2"/>
          </p:nvPr>
        </p:nvSpPr>
        <p:spPr>
          <a:xfrm>
            <a:off x="6324600" y="1904999"/>
            <a:ext cx="4800600" cy="4271963"/>
          </a:xfrm>
        </p:spPr>
        <p:txBody>
          <a:bodyPr rtlCol="0">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rtl="0"/>
            <a:r>
              <a:rPr lang="tr-TR"/>
              <a:t>Asıl metin stillerini düzenle</a:t>
            </a:r>
          </a:p>
          <a:p>
            <a:pPr lvl="1" rtl="0"/>
            <a:r>
              <a:rPr lang="tr-TR"/>
              <a:t>İkinci düzey</a:t>
            </a:r>
          </a:p>
          <a:p>
            <a:pPr lvl="2" rtl="0"/>
            <a:r>
              <a:rPr lang="tr-TR"/>
              <a:t>Üçüncü düzey</a:t>
            </a:r>
          </a:p>
          <a:p>
            <a:pPr lvl="3" rtl="0"/>
            <a:r>
              <a:rPr lang="tr-TR"/>
              <a:t>Dördüncü düzey</a:t>
            </a:r>
          </a:p>
          <a:p>
            <a:pPr lvl="4" rtl="0"/>
            <a:r>
              <a:rPr lang="tr-TR"/>
              <a:t>Beşinci düzey</a:t>
            </a:r>
            <a:endParaRPr lang="tr-TR" dirty="0"/>
          </a:p>
        </p:txBody>
      </p:sp>
      <p:sp>
        <p:nvSpPr>
          <p:cNvPr id="5" name="Tarih Yer Tutucusu 4"/>
          <p:cNvSpPr>
            <a:spLocks noGrp="1"/>
          </p:cNvSpPr>
          <p:nvPr>
            <p:ph type="dt" sz="half" idx="10"/>
          </p:nvPr>
        </p:nvSpPr>
        <p:spPr/>
        <p:txBody>
          <a:bodyPr rtlCol="0"/>
          <a:lstStyle/>
          <a:p>
            <a:fld id="{FC90DA51-C2E5-408A-8504-0C83EDDEDAF4}" type="datetimeFigureOut">
              <a:rPr lang="en-US" smtClean="0"/>
              <a:pPr/>
              <a:t>3/13/2025</a:t>
            </a:fld>
            <a:endParaRPr lang="en-US"/>
          </a:p>
        </p:txBody>
      </p:sp>
      <p:sp>
        <p:nvSpPr>
          <p:cNvPr id="6" name="Alt Bilgi Yer Tutucusu 5"/>
          <p:cNvSpPr>
            <a:spLocks noGrp="1"/>
          </p:cNvSpPr>
          <p:nvPr>
            <p:ph type="ftr" sz="quarter" idx="11"/>
          </p:nvPr>
        </p:nvSpPr>
        <p:spPr/>
        <p:txBody>
          <a:bodyPr rtlCol="0"/>
          <a:lstStyle/>
          <a:p>
            <a:endParaRPr lang="en-US"/>
          </a:p>
        </p:txBody>
      </p:sp>
      <p:sp>
        <p:nvSpPr>
          <p:cNvPr id="7" name="Slayt Numarası Yer Tutucusu 6"/>
          <p:cNvSpPr>
            <a:spLocks noGrp="1"/>
          </p:cNvSpPr>
          <p:nvPr>
            <p:ph type="sldNum" sz="quarter" idx="12"/>
          </p:nvPr>
        </p:nvSpPr>
        <p:spPr/>
        <p:txBody>
          <a:bodyPr rtlCol="0"/>
          <a:lstStyle/>
          <a:p>
            <a:fld id="{AD828CE7-68F5-41DF-B820-82E57A425462}" type="slidenum">
              <a:rPr lang="en-US" smtClean="0"/>
              <a:pPr/>
              <a:t>‹#›</a:t>
            </a:fld>
            <a:endParaRPr lang="en-US"/>
          </a:p>
        </p:txBody>
      </p:sp>
    </p:spTree>
    <p:extLst>
      <p:ext uri="{BB962C8B-B14F-4D97-AF65-F5344CB8AC3E}">
        <p14:creationId xmlns:p14="http://schemas.microsoft.com/office/powerpoint/2010/main" val="2684719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p:cNvSpPr>
            <a:spLocks noGrp="1"/>
          </p:cNvSpPr>
          <p:nvPr>
            <p:ph type="title"/>
          </p:nvPr>
        </p:nvSpPr>
        <p:spPr/>
        <p:txBody>
          <a:bodyPr rtlCol="0"/>
          <a:lstStyle/>
          <a:p>
            <a:pPr rtl="0"/>
            <a:r>
              <a:rPr lang="tr-TR"/>
              <a:t>Asıl başlık stili için tıklatın</a:t>
            </a:r>
            <a:endParaRPr lang="tr-TR" dirty="0"/>
          </a:p>
        </p:txBody>
      </p:sp>
      <p:sp>
        <p:nvSpPr>
          <p:cNvPr id="3" name="Metin Yer Tutucusu 2"/>
          <p:cNvSpPr>
            <a:spLocks noGrp="1"/>
          </p:cNvSpPr>
          <p:nvPr>
            <p:ph type="body" idx="1"/>
          </p:nvPr>
        </p:nvSpPr>
        <p:spPr>
          <a:xfrm>
            <a:off x="1066800" y="1772815"/>
            <a:ext cx="4800600" cy="737121"/>
          </a:xfrm>
        </p:spPr>
        <p:txBody>
          <a:bodyPr rtlCol="0" anchor="ctr"/>
          <a:lstStyle>
            <a:lvl1pPr marL="0" indent="0">
              <a:spcBef>
                <a:spcPts val="0"/>
              </a:spcBef>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tr-TR"/>
              <a:t>Asıl metin stillerini düzenle</a:t>
            </a:r>
          </a:p>
        </p:txBody>
      </p:sp>
      <p:sp>
        <p:nvSpPr>
          <p:cNvPr id="4" name="İçerik Yer Tutucusu 3"/>
          <p:cNvSpPr>
            <a:spLocks noGrp="1"/>
          </p:cNvSpPr>
          <p:nvPr>
            <p:ph sz="half" idx="2"/>
          </p:nvPr>
        </p:nvSpPr>
        <p:spPr>
          <a:xfrm>
            <a:off x="1066800" y="2509937"/>
            <a:ext cx="4800600" cy="3662263"/>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tr-TR"/>
              <a:t>Asıl metin stillerini düzenle</a:t>
            </a:r>
          </a:p>
          <a:p>
            <a:pPr lvl="1" rtl="0"/>
            <a:r>
              <a:rPr lang="tr-TR"/>
              <a:t>İkinci düzey</a:t>
            </a:r>
          </a:p>
          <a:p>
            <a:pPr lvl="2" rtl="0"/>
            <a:r>
              <a:rPr lang="tr-TR"/>
              <a:t>Üçüncü düzey</a:t>
            </a:r>
          </a:p>
          <a:p>
            <a:pPr lvl="3" rtl="0"/>
            <a:r>
              <a:rPr lang="tr-TR"/>
              <a:t>Dördüncü düzey</a:t>
            </a:r>
          </a:p>
          <a:p>
            <a:pPr lvl="4" rtl="0"/>
            <a:r>
              <a:rPr lang="tr-TR"/>
              <a:t>Beşinci düzey</a:t>
            </a:r>
            <a:endParaRPr lang="tr-TR" dirty="0"/>
          </a:p>
        </p:txBody>
      </p:sp>
      <p:sp>
        <p:nvSpPr>
          <p:cNvPr id="5" name="Metin Yer Tutucusu 4"/>
          <p:cNvSpPr>
            <a:spLocks noGrp="1"/>
          </p:cNvSpPr>
          <p:nvPr>
            <p:ph type="body" sz="quarter" idx="3"/>
          </p:nvPr>
        </p:nvSpPr>
        <p:spPr>
          <a:xfrm>
            <a:off x="6324600" y="1772815"/>
            <a:ext cx="4800600" cy="737121"/>
          </a:xfrm>
        </p:spPr>
        <p:txBody>
          <a:bodyPr rtlCol="0" anchor="ctr"/>
          <a:lstStyle>
            <a:lvl1pPr marL="0" indent="0">
              <a:spcBef>
                <a:spcPts val="0"/>
              </a:spcBef>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tr-TR"/>
              <a:t>Asıl metin stillerini düzenle</a:t>
            </a:r>
          </a:p>
        </p:txBody>
      </p:sp>
      <p:sp>
        <p:nvSpPr>
          <p:cNvPr id="6" name="İçerik Yer Tutucusu 5"/>
          <p:cNvSpPr>
            <a:spLocks noGrp="1"/>
          </p:cNvSpPr>
          <p:nvPr>
            <p:ph sz="quarter" idx="4"/>
          </p:nvPr>
        </p:nvSpPr>
        <p:spPr>
          <a:xfrm>
            <a:off x="6324600" y="2509937"/>
            <a:ext cx="4800600" cy="3662263"/>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tr-TR"/>
              <a:t>Asıl metin stillerini düzenle</a:t>
            </a:r>
          </a:p>
          <a:p>
            <a:pPr lvl="1" rtl="0"/>
            <a:r>
              <a:rPr lang="tr-TR"/>
              <a:t>İkinci düzey</a:t>
            </a:r>
          </a:p>
          <a:p>
            <a:pPr lvl="2" rtl="0"/>
            <a:r>
              <a:rPr lang="tr-TR"/>
              <a:t>Üçüncü düzey</a:t>
            </a:r>
          </a:p>
          <a:p>
            <a:pPr lvl="3" rtl="0"/>
            <a:r>
              <a:rPr lang="tr-TR"/>
              <a:t>Dördüncü düzey</a:t>
            </a:r>
          </a:p>
          <a:p>
            <a:pPr lvl="4" rtl="0"/>
            <a:r>
              <a:rPr lang="tr-TR"/>
              <a:t>Beşinci düzey</a:t>
            </a:r>
            <a:endParaRPr lang="tr-TR" dirty="0"/>
          </a:p>
        </p:txBody>
      </p:sp>
      <p:sp>
        <p:nvSpPr>
          <p:cNvPr id="7" name="Tarih Yer Tutucusu 6"/>
          <p:cNvSpPr>
            <a:spLocks noGrp="1"/>
          </p:cNvSpPr>
          <p:nvPr>
            <p:ph type="dt" sz="half" idx="10"/>
          </p:nvPr>
        </p:nvSpPr>
        <p:spPr/>
        <p:txBody>
          <a:bodyPr rtlCol="0"/>
          <a:lstStyle/>
          <a:p>
            <a:fld id="{FC90DA51-C2E5-408A-8504-0C83EDDEDAF4}" type="datetimeFigureOut">
              <a:rPr lang="en-US" smtClean="0"/>
              <a:pPr/>
              <a:t>3/13/2025</a:t>
            </a:fld>
            <a:endParaRPr lang="en-US"/>
          </a:p>
        </p:txBody>
      </p:sp>
      <p:sp>
        <p:nvSpPr>
          <p:cNvPr id="8" name="Alt Bilgi Yer Tutucusu 7"/>
          <p:cNvSpPr>
            <a:spLocks noGrp="1"/>
          </p:cNvSpPr>
          <p:nvPr>
            <p:ph type="ftr" sz="quarter" idx="11"/>
          </p:nvPr>
        </p:nvSpPr>
        <p:spPr/>
        <p:txBody>
          <a:bodyPr rtlCol="0"/>
          <a:lstStyle/>
          <a:p>
            <a:endParaRPr lang="en-US"/>
          </a:p>
        </p:txBody>
      </p:sp>
      <p:sp>
        <p:nvSpPr>
          <p:cNvPr id="9" name="Slayt Numarası Yer Tutucusu 8"/>
          <p:cNvSpPr>
            <a:spLocks noGrp="1"/>
          </p:cNvSpPr>
          <p:nvPr>
            <p:ph type="sldNum" sz="quarter" idx="12"/>
          </p:nvPr>
        </p:nvSpPr>
        <p:spPr/>
        <p:txBody>
          <a:bodyPr rtlCol="0"/>
          <a:lstStyle/>
          <a:p>
            <a:fld id="{AD828CE7-68F5-41DF-B820-82E57A425462}" type="slidenum">
              <a:rPr lang="en-US" smtClean="0"/>
              <a:pPr/>
              <a:t>‹#›</a:t>
            </a:fld>
            <a:endParaRPr lang="en-US"/>
          </a:p>
        </p:txBody>
      </p:sp>
    </p:spTree>
    <p:extLst>
      <p:ext uri="{BB962C8B-B14F-4D97-AF65-F5344CB8AC3E}">
        <p14:creationId xmlns:p14="http://schemas.microsoft.com/office/powerpoint/2010/main" val="161700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p:txBody>
          <a:bodyPr rtlCol="0"/>
          <a:lstStyle/>
          <a:p>
            <a:pPr rtl="0"/>
            <a:r>
              <a:rPr lang="tr-TR"/>
              <a:t>Asıl başlık stili için tıklatın</a:t>
            </a:r>
            <a:endParaRPr lang="tr-TR" dirty="0"/>
          </a:p>
        </p:txBody>
      </p:sp>
      <p:sp>
        <p:nvSpPr>
          <p:cNvPr id="3" name="Tarih Yer Tutucusu 2"/>
          <p:cNvSpPr>
            <a:spLocks noGrp="1"/>
          </p:cNvSpPr>
          <p:nvPr>
            <p:ph type="dt" sz="half" idx="10"/>
          </p:nvPr>
        </p:nvSpPr>
        <p:spPr/>
        <p:txBody>
          <a:bodyPr rtlCol="0"/>
          <a:lstStyle/>
          <a:p>
            <a:fld id="{FC90DA51-C2E5-408A-8504-0C83EDDEDAF4}" type="datetimeFigureOut">
              <a:rPr lang="en-US" smtClean="0"/>
              <a:pPr/>
              <a:t>3/13/2025</a:t>
            </a:fld>
            <a:endParaRPr lang="en-US"/>
          </a:p>
        </p:txBody>
      </p:sp>
      <p:sp>
        <p:nvSpPr>
          <p:cNvPr id="4" name="Alt Bilgi Yer Tutucusu 3"/>
          <p:cNvSpPr>
            <a:spLocks noGrp="1"/>
          </p:cNvSpPr>
          <p:nvPr>
            <p:ph type="ftr" sz="quarter" idx="11"/>
          </p:nvPr>
        </p:nvSpPr>
        <p:spPr/>
        <p:txBody>
          <a:bodyPr rtlCol="0"/>
          <a:lstStyle/>
          <a:p>
            <a:endParaRPr lang="en-US"/>
          </a:p>
        </p:txBody>
      </p:sp>
      <p:sp>
        <p:nvSpPr>
          <p:cNvPr id="5" name="Slayt Numarası Yer Tutucusu 4"/>
          <p:cNvSpPr>
            <a:spLocks noGrp="1"/>
          </p:cNvSpPr>
          <p:nvPr>
            <p:ph type="sldNum" sz="quarter" idx="12"/>
          </p:nvPr>
        </p:nvSpPr>
        <p:spPr/>
        <p:txBody>
          <a:bodyPr rtlCol="0"/>
          <a:lstStyle/>
          <a:p>
            <a:fld id="{AD828CE7-68F5-41DF-B820-82E57A425462}" type="slidenum">
              <a:rPr lang="en-US" smtClean="0"/>
              <a:pPr/>
              <a:t>‹#›</a:t>
            </a:fld>
            <a:endParaRPr lang="en-US"/>
          </a:p>
        </p:txBody>
      </p:sp>
    </p:spTree>
    <p:extLst>
      <p:ext uri="{BB962C8B-B14F-4D97-AF65-F5344CB8AC3E}">
        <p14:creationId xmlns:p14="http://schemas.microsoft.com/office/powerpoint/2010/main" val="21502845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Tarih Yer Tutucusu 1"/>
          <p:cNvSpPr>
            <a:spLocks noGrp="1"/>
          </p:cNvSpPr>
          <p:nvPr>
            <p:ph type="dt" sz="half" idx="10"/>
          </p:nvPr>
        </p:nvSpPr>
        <p:spPr/>
        <p:txBody>
          <a:bodyPr rtlCol="0"/>
          <a:lstStyle/>
          <a:p>
            <a:fld id="{FC90DA51-C2E5-408A-8504-0C83EDDEDAF4}" type="datetimeFigureOut">
              <a:rPr lang="en-US" smtClean="0"/>
              <a:pPr/>
              <a:t>3/13/2025</a:t>
            </a:fld>
            <a:endParaRPr lang="en-US"/>
          </a:p>
        </p:txBody>
      </p:sp>
      <p:sp>
        <p:nvSpPr>
          <p:cNvPr id="3" name="Alt Bilgi Yer Tutucusu 2"/>
          <p:cNvSpPr>
            <a:spLocks noGrp="1"/>
          </p:cNvSpPr>
          <p:nvPr>
            <p:ph type="ftr" sz="quarter" idx="11"/>
          </p:nvPr>
        </p:nvSpPr>
        <p:spPr/>
        <p:txBody>
          <a:bodyPr rtlCol="0"/>
          <a:lstStyle/>
          <a:p>
            <a:endParaRPr lang="en-US"/>
          </a:p>
        </p:txBody>
      </p:sp>
      <p:sp>
        <p:nvSpPr>
          <p:cNvPr id="4" name="Slayt Numarası Yer Tutucusu 3"/>
          <p:cNvSpPr>
            <a:spLocks noGrp="1"/>
          </p:cNvSpPr>
          <p:nvPr>
            <p:ph type="sldNum" sz="quarter" idx="12"/>
          </p:nvPr>
        </p:nvSpPr>
        <p:spPr/>
        <p:txBody>
          <a:bodyPr rtlCol="0"/>
          <a:lstStyle/>
          <a:p>
            <a:fld id="{AD828CE7-68F5-41DF-B820-82E57A425462}" type="slidenum">
              <a:rPr lang="en-US" smtClean="0"/>
              <a:pPr/>
              <a:t>‹#›</a:t>
            </a:fld>
            <a:endParaRPr lang="en-US"/>
          </a:p>
        </p:txBody>
      </p:sp>
    </p:spTree>
    <p:extLst>
      <p:ext uri="{BB962C8B-B14F-4D97-AF65-F5344CB8AC3E}">
        <p14:creationId xmlns:p14="http://schemas.microsoft.com/office/powerpoint/2010/main" val="460921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Resim Yazılı İçerik">
    <p:spTree>
      <p:nvGrpSpPr>
        <p:cNvPr id="1" name=""/>
        <p:cNvGrpSpPr/>
        <p:nvPr/>
      </p:nvGrpSpPr>
      <p:grpSpPr>
        <a:xfrm>
          <a:off x="0" y="0"/>
          <a:ext cx="0" cy="0"/>
          <a:chOff x="0" y="0"/>
          <a:chExt cx="0" cy="0"/>
        </a:xfrm>
      </p:grpSpPr>
      <p:sp>
        <p:nvSpPr>
          <p:cNvPr id="2" name="Başlık 1"/>
          <p:cNvSpPr>
            <a:spLocks noGrp="1"/>
          </p:cNvSpPr>
          <p:nvPr>
            <p:ph type="title"/>
          </p:nvPr>
        </p:nvSpPr>
        <p:spPr>
          <a:xfrm>
            <a:off x="6842760" y="3090672"/>
            <a:ext cx="4663440" cy="1828800"/>
          </a:xfrm>
        </p:spPr>
        <p:txBody>
          <a:bodyPr rtlCol="0" anchor="b">
            <a:normAutofit/>
          </a:bodyPr>
          <a:lstStyle>
            <a:lvl1pPr>
              <a:defRPr sz="3600"/>
            </a:lvl1pPr>
          </a:lstStyle>
          <a:p>
            <a:pPr rtl="0"/>
            <a:r>
              <a:rPr lang="tr-TR"/>
              <a:t>Asıl başlık stili için tıklatın</a:t>
            </a:r>
            <a:endParaRPr lang="tr-TR" dirty="0"/>
          </a:p>
        </p:txBody>
      </p:sp>
      <p:sp>
        <p:nvSpPr>
          <p:cNvPr id="3" name="İçerik Yer Tutucusu 2"/>
          <p:cNvSpPr>
            <a:spLocks noGrp="1"/>
          </p:cNvSpPr>
          <p:nvPr>
            <p:ph idx="1"/>
          </p:nvPr>
        </p:nvSpPr>
        <p:spPr>
          <a:xfrm>
            <a:off x="685799" y="457200"/>
            <a:ext cx="5410201" cy="5715000"/>
          </a:xfrm>
        </p:spPr>
        <p:txBody>
          <a:bodyPr rtlCol="0">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rtl="0"/>
            <a:r>
              <a:rPr lang="tr-TR"/>
              <a:t>Asıl metin stillerini düzenle</a:t>
            </a:r>
          </a:p>
          <a:p>
            <a:pPr lvl="1" rtl="0"/>
            <a:r>
              <a:rPr lang="tr-TR"/>
              <a:t>İkinci düzey</a:t>
            </a:r>
          </a:p>
          <a:p>
            <a:pPr lvl="2" rtl="0"/>
            <a:r>
              <a:rPr lang="tr-TR"/>
              <a:t>Üçüncü düzey</a:t>
            </a:r>
          </a:p>
          <a:p>
            <a:pPr lvl="3" rtl="0"/>
            <a:r>
              <a:rPr lang="tr-TR"/>
              <a:t>Dördüncü düzey</a:t>
            </a:r>
          </a:p>
          <a:p>
            <a:pPr lvl="4" rtl="0"/>
            <a:r>
              <a:rPr lang="tr-TR"/>
              <a:t>Beşinci düzey</a:t>
            </a:r>
            <a:endParaRPr lang="tr-TR" dirty="0"/>
          </a:p>
        </p:txBody>
      </p:sp>
      <p:sp>
        <p:nvSpPr>
          <p:cNvPr id="4" name="Metin Yer Tutucusu 3"/>
          <p:cNvSpPr>
            <a:spLocks noGrp="1"/>
          </p:cNvSpPr>
          <p:nvPr>
            <p:ph type="body" sz="half" idx="2"/>
          </p:nvPr>
        </p:nvSpPr>
        <p:spPr>
          <a:xfrm>
            <a:off x="6842760" y="4983480"/>
            <a:ext cx="4663440" cy="1188720"/>
          </a:xfrm>
        </p:spPr>
        <p:txBody>
          <a:bodyPr rtlCol="0">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tr-TR"/>
              <a:t>Asıl metin stillerini düzenle</a:t>
            </a:r>
          </a:p>
        </p:txBody>
      </p:sp>
      <p:sp>
        <p:nvSpPr>
          <p:cNvPr id="5" name="Tarih Yer Tutucusu 4"/>
          <p:cNvSpPr>
            <a:spLocks noGrp="1"/>
          </p:cNvSpPr>
          <p:nvPr>
            <p:ph type="dt" sz="half" idx="10"/>
          </p:nvPr>
        </p:nvSpPr>
        <p:spPr/>
        <p:txBody>
          <a:bodyPr rtlCol="0"/>
          <a:lstStyle/>
          <a:p>
            <a:fld id="{FC90DA51-C2E5-408A-8504-0C83EDDEDAF4}" type="datetimeFigureOut">
              <a:rPr lang="en-US" smtClean="0"/>
              <a:pPr/>
              <a:t>3/13/2025</a:t>
            </a:fld>
            <a:endParaRPr lang="en-US"/>
          </a:p>
        </p:txBody>
      </p:sp>
      <p:sp>
        <p:nvSpPr>
          <p:cNvPr id="6" name="Alt Bilgi Yer Tutucusu 5"/>
          <p:cNvSpPr>
            <a:spLocks noGrp="1"/>
          </p:cNvSpPr>
          <p:nvPr>
            <p:ph type="ftr" sz="quarter" idx="11"/>
          </p:nvPr>
        </p:nvSpPr>
        <p:spPr/>
        <p:txBody>
          <a:bodyPr rtlCol="0"/>
          <a:lstStyle/>
          <a:p>
            <a:endParaRPr lang="en-US"/>
          </a:p>
        </p:txBody>
      </p:sp>
      <p:sp>
        <p:nvSpPr>
          <p:cNvPr id="7" name="Slayt Numarası Yer Tutucusu 6"/>
          <p:cNvSpPr>
            <a:spLocks noGrp="1"/>
          </p:cNvSpPr>
          <p:nvPr>
            <p:ph type="sldNum" sz="quarter" idx="12"/>
          </p:nvPr>
        </p:nvSpPr>
        <p:spPr/>
        <p:txBody>
          <a:bodyPr rtlCol="0"/>
          <a:lstStyle/>
          <a:p>
            <a:fld id="{AD828CE7-68F5-41DF-B820-82E57A425462}" type="slidenum">
              <a:rPr lang="en-US" smtClean="0"/>
              <a:pPr/>
              <a:t>‹#›</a:t>
            </a:fld>
            <a:endParaRPr lang="en-US"/>
          </a:p>
        </p:txBody>
      </p:sp>
    </p:spTree>
    <p:extLst>
      <p:ext uri="{BB962C8B-B14F-4D97-AF65-F5344CB8AC3E}">
        <p14:creationId xmlns:p14="http://schemas.microsoft.com/office/powerpoint/2010/main" val="3222374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Resim Yazılı Resim">
    <p:spTree>
      <p:nvGrpSpPr>
        <p:cNvPr id="1" name=""/>
        <p:cNvGrpSpPr/>
        <p:nvPr/>
      </p:nvGrpSpPr>
      <p:grpSpPr>
        <a:xfrm>
          <a:off x="0" y="0"/>
          <a:ext cx="0" cy="0"/>
          <a:chOff x="0" y="0"/>
          <a:chExt cx="0" cy="0"/>
        </a:xfrm>
      </p:grpSpPr>
      <p:sp>
        <p:nvSpPr>
          <p:cNvPr id="2" name="Başlık 1"/>
          <p:cNvSpPr>
            <a:spLocks noGrp="1"/>
          </p:cNvSpPr>
          <p:nvPr>
            <p:ph type="title"/>
          </p:nvPr>
        </p:nvSpPr>
        <p:spPr>
          <a:xfrm>
            <a:off x="6842760" y="3093099"/>
            <a:ext cx="4663440" cy="1828800"/>
          </a:xfrm>
        </p:spPr>
        <p:txBody>
          <a:bodyPr rtlCol="0" anchor="b">
            <a:normAutofit/>
          </a:bodyPr>
          <a:lstStyle>
            <a:lvl1pPr>
              <a:defRPr sz="3600"/>
            </a:lvl1pPr>
          </a:lstStyle>
          <a:p>
            <a:pPr rtl="0"/>
            <a:r>
              <a:rPr lang="tr-TR"/>
              <a:t>Asıl başlık stili için tıklatın</a:t>
            </a:r>
            <a:endParaRPr lang="tr-TR" dirty="0"/>
          </a:p>
        </p:txBody>
      </p:sp>
      <p:sp>
        <p:nvSpPr>
          <p:cNvPr id="3" name="Resim Yer Tutucusu 2" descr="Resim eklemek için boş yer tutucu. Yer tutucuya tıklayın ve eklemek istediğiniz resmi seçin."/>
          <p:cNvSpPr>
            <a:spLocks noGrp="1"/>
          </p:cNvSpPr>
          <p:nvPr>
            <p:ph type="pic" idx="1"/>
          </p:nvPr>
        </p:nvSpPr>
        <p:spPr>
          <a:xfrm>
            <a:off x="0" y="0"/>
            <a:ext cx="6096000" cy="6858000"/>
          </a:xfrm>
        </p:spPr>
        <p:txBody>
          <a:bodyPr tIns="4572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tr-TR"/>
              <a:t>Resim eklemek için simgeyi tıklatın</a:t>
            </a:r>
            <a:endParaRPr lang="tr-TR" dirty="0"/>
          </a:p>
        </p:txBody>
      </p:sp>
      <p:sp>
        <p:nvSpPr>
          <p:cNvPr id="4" name="Metin Yer Tutucusu 3"/>
          <p:cNvSpPr>
            <a:spLocks noGrp="1"/>
          </p:cNvSpPr>
          <p:nvPr>
            <p:ph type="body" sz="half" idx="2"/>
          </p:nvPr>
        </p:nvSpPr>
        <p:spPr>
          <a:xfrm>
            <a:off x="6842760" y="4983480"/>
            <a:ext cx="4663440" cy="1188720"/>
          </a:xfrm>
        </p:spPr>
        <p:txBody>
          <a:bodyPr rtlCol="0">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tr-TR"/>
              <a:t>Asıl metin stillerini düzenle</a:t>
            </a:r>
          </a:p>
        </p:txBody>
      </p:sp>
    </p:spTree>
    <p:extLst>
      <p:ext uri="{BB962C8B-B14F-4D97-AF65-F5344CB8AC3E}">
        <p14:creationId xmlns:p14="http://schemas.microsoft.com/office/powerpoint/2010/main" val="3204457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1066800" y="457518"/>
            <a:ext cx="10058400" cy="1188720"/>
          </a:xfrm>
          <a:prstGeom prst="rect">
            <a:avLst/>
          </a:prstGeom>
        </p:spPr>
        <p:txBody>
          <a:bodyPr vert="horz" lIns="91440" tIns="45720" rIns="91440" bIns="45720" rtlCol="0" anchor="b">
            <a:normAutofit/>
          </a:bodyPr>
          <a:lstStyle/>
          <a:p>
            <a:pPr rtl="0"/>
            <a:r>
              <a:rPr lang="tr-TR" dirty="0"/>
              <a:t>Asıl başlık stili için tıklatın</a:t>
            </a:r>
          </a:p>
        </p:txBody>
      </p:sp>
      <p:sp>
        <p:nvSpPr>
          <p:cNvPr id="3" name="Metin Yer Tutucusu 2"/>
          <p:cNvSpPr>
            <a:spLocks noGrp="1"/>
          </p:cNvSpPr>
          <p:nvPr>
            <p:ph type="body" idx="1"/>
          </p:nvPr>
        </p:nvSpPr>
        <p:spPr>
          <a:xfrm>
            <a:off x="1066800" y="1905001"/>
            <a:ext cx="10058400" cy="4267200"/>
          </a:xfrm>
          <a:prstGeom prst="rect">
            <a:avLst/>
          </a:prstGeom>
        </p:spPr>
        <p:txBody>
          <a:bodyPr vert="horz" lIns="91440" tIns="45720" rIns="91440" bIns="45720" rtlCol="0">
            <a:normAutofit/>
          </a:bodyPr>
          <a:lstStyle/>
          <a:p>
            <a:pPr lvl="0" rtl="0"/>
            <a:r>
              <a:rPr lang="tr-TR" dirty="0"/>
              <a:t>Asıl metin stillerini düzenlemek için tıklayın</a:t>
            </a:r>
          </a:p>
          <a:p>
            <a:pPr lvl="1" rtl="0"/>
            <a:r>
              <a:rPr lang="tr-TR" dirty="0"/>
              <a:t>İkinci düzey</a:t>
            </a:r>
          </a:p>
          <a:p>
            <a:pPr lvl="2" rtl="0"/>
            <a:r>
              <a:rPr lang="tr-TR" dirty="0"/>
              <a:t>Üçüncü düzey</a:t>
            </a:r>
          </a:p>
          <a:p>
            <a:pPr lvl="3" rtl="0"/>
            <a:r>
              <a:rPr lang="tr-TR" dirty="0"/>
              <a:t>Dördüncü düzey</a:t>
            </a:r>
          </a:p>
          <a:p>
            <a:pPr lvl="4" rtl="0"/>
            <a:r>
              <a:rPr lang="tr-TR" dirty="0"/>
              <a:t>Beşinci düzey</a:t>
            </a:r>
          </a:p>
        </p:txBody>
      </p:sp>
      <p:sp>
        <p:nvSpPr>
          <p:cNvPr id="4" name="Tarih Yer Tutucusu 3"/>
          <p:cNvSpPr>
            <a:spLocks noGrp="1"/>
          </p:cNvSpPr>
          <p:nvPr>
            <p:ph type="dt" sz="half" idx="2"/>
          </p:nvPr>
        </p:nvSpPr>
        <p:spPr>
          <a:xfrm>
            <a:off x="1066800" y="6400800"/>
            <a:ext cx="1097280" cy="228600"/>
          </a:xfrm>
          <a:prstGeom prst="rect">
            <a:avLst/>
          </a:prstGeom>
        </p:spPr>
        <p:txBody>
          <a:bodyPr vert="horz" lIns="91440" tIns="45720" rIns="91440" bIns="45720" rtlCol="0" anchor="ctr"/>
          <a:lstStyle>
            <a:lvl1pPr algn="l">
              <a:defRPr sz="1100">
                <a:solidFill>
                  <a:schemeClr val="tx1"/>
                </a:solidFill>
              </a:defRPr>
            </a:lvl1pPr>
          </a:lstStyle>
          <a:p>
            <a:fld id="{FC90DA51-C2E5-408A-8504-0C83EDDEDAF4}" type="datetimeFigureOut">
              <a:rPr lang="en-US" smtClean="0"/>
              <a:pPr/>
              <a:t>3/13/2025</a:t>
            </a:fld>
            <a:endParaRPr lang="en-US"/>
          </a:p>
        </p:txBody>
      </p:sp>
      <p:sp>
        <p:nvSpPr>
          <p:cNvPr id="5" name="Alt Bilgi Yer Tutucusu 4"/>
          <p:cNvSpPr>
            <a:spLocks noGrp="1"/>
          </p:cNvSpPr>
          <p:nvPr>
            <p:ph type="ftr" sz="quarter" idx="3"/>
          </p:nvPr>
        </p:nvSpPr>
        <p:spPr>
          <a:xfrm>
            <a:off x="2422849" y="6400800"/>
            <a:ext cx="7315200" cy="228600"/>
          </a:xfrm>
          <a:prstGeom prst="rect">
            <a:avLst/>
          </a:prstGeom>
        </p:spPr>
        <p:txBody>
          <a:bodyPr vert="horz" lIns="91440" tIns="45720" rIns="91440" bIns="45720" rtlCol="0" anchor="ctr"/>
          <a:lstStyle>
            <a:lvl1pPr algn="ctr">
              <a:defRPr sz="1100">
                <a:solidFill>
                  <a:schemeClr val="tx1"/>
                </a:solidFill>
              </a:defRPr>
            </a:lvl1pPr>
          </a:lstStyle>
          <a:p>
            <a:endParaRPr lang="en-US"/>
          </a:p>
        </p:txBody>
      </p:sp>
      <p:sp>
        <p:nvSpPr>
          <p:cNvPr id="6" name="Slayt Numarası Yer Tutucusu 5"/>
          <p:cNvSpPr>
            <a:spLocks noGrp="1"/>
          </p:cNvSpPr>
          <p:nvPr>
            <p:ph type="sldNum" sz="quarter" idx="4"/>
          </p:nvPr>
        </p:nvSpPr>
        <p:spPr>
          <a:xfrm>
            <a:off x="10027920" y="6400800"/>
            <a:ext cx="1097280" cy="228600"/>
          </a:xfrm>
          <a:prstGeom prst="rect">
            <a:avLst/>
          </a:prstGeom>
        </p:spPr>
        <p:txBody>
          <a:bodyPr vert="horz" lIns="91440" tIns="45720" rIns="91440" bIns="45720" rtlCol="0" anchor="ctr"/>
          <a:lstStyle>
            <a:lvl1pPr algn="r">
              <a:defRPr sz="1100">
                <a:solidFill>
                  <a:schemeClr val="tx1"/>
                </a:solidFill>
              </a:defRPr>
            </a:lvl1pPr>
          </a:lstStyle>
          <a:p>
            <a:fld id="{AD828CE7-68F5-41DF-B820-82E57A425462}" type="slidenum">
              <a:rPr lang="en-US" smtClean="0"/>
              <a:pPr/>
              <a:t>‹#›</a:t>
            </a:fld>
            <a:endParaRPr lang="en-US"/>
          </a:p>
        </p:txBody>
      </p:sp>
    </p:spTree>
    <p:extLst>
      <p:ext uri="{BB962C8B-B14F-4D97-AF65-F5344CB8AC3E}">
        <p14:creationId xmlns:p14="http://schemas.microsoft.com/office/powerpoint/2010/main" val="16728281"/>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defTabSz="914400" rtl="0" eaLnBrk="1" latinLnBrk="0" hangingPunct="1">
        <a:lnSpc>
          <a:spcPct val="90000"/>
        </a:lnSpc>
        <a:spcBef>
          <a:spcPct val="0"/>
        </a:spcBef>
        <a:buNone/>
        <a:defRPr sz="3600" kern="1200">
          <a:solidFill>
            <a:schemeClr val="accent1">
              <a:lumMod val="75000"/>
            </a:schemeClr>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accent5"/>
        </a:buClr>
        <a:buSzPct val="90000"/>
        <a:buFont typeface="Arial" pitchFamily="34" charset="0"/>
        <a:buChar char="•"/>
        <a:defRPr sz="2400" kern="1200">
          <a:solidFill>
            <a:schemeClr val="tx1"/>
          </a:solidFill>
          <a:latin typeface="+mn-lt"/>
          <a:ea typeface="+mn-ea"/>
          <a:cs typeface="+mn-cs"/>
        </a:defRPr>
      </a:lvl1pPr>
      <a:lvl2pPr marL="548640" indent="-228600" algn="l" defTabSz="914400" rtl="0" eaLnBrk="1" latinLnBrk="0" hangingPunct="1">
        <a:lnSpc>
          <a:spcPct val="90000"/>
        </a:lnSpc>
        <a:spcBef>
          <a:spcPts val="1200"/>
        </a:spcBef>
        <a:buClr>
          <a:schemeClr val="accent5"/>
        </a:buClr>
        <a:buSzPct val="90000"/>
        <a:buFont typeface="Arial" pitchFamily="34" charset="0"/>
        <a:buChar char="•"/>
        <a:defRPr sz="2000" kern="1200">
          <a:solidFill>
            <a:schemeClr val="tx1"/>
          </a:solidFill>
          <a:latin typeface="+mn-lt"/>
          <a:ea typeface="+mn-ea"/>
          <a:cs typeface="+mn-cs"/>
        </a:defRPr>
      </a:lvl2pPr>
      <a:lvl3pPr marL="822960" indent="-228600" algn="l" defTabSz="914400" rtl="0" eaLnBrk="1" latinLnBrk="0" hangingPunct="1">
        <a:lnSpc>
          <a:spcPct val="90000"/>
        </a:lnSpc>
        <a:spcBef>
          <a:spcPts val="800"/>
        </a:spcBef>
        <a:buClr>
          <a:schemeClr val="accent5"/>
        </a:buClr>
        <a:buSzPct val="90000"/>
        <a:buFont typeface="Arial" pitchFamily="34" charset="0"/>
        <a:buChar char="•"/>
        <a:defRPr sz="1800" kern="1200">
          <a:solidFill>
            <a:schemeClr val="tx1"/>
          </a:solidFill>
          <a:latin typeface="+mn-lt"/>
          <a:ea typeface="+mn-ea"/>
          <a:cs typeface="+mn-cs"/>
        </a:defRPr>
      </a:lvl3pPr>
      <a:lvl4pPr marL="1097280" indent="-182880" algn="l" defTabSz="914400" rtl="0" eaLnBrk="1" latinLnBrk="0" hangingPunct="1">
        <a:lnSpc>
          <a:spcPct val="90000"/>
        </a:lnSpc>
        <a:spcBef>
          <a:spcPts val="800"/>
        </a:spcBef>
        <a:buClr>
          <a:schemeClr val="accent5"/>
        </a:buClr>
        <a:buSzPct val="90000"/>
        <a:buFont typeface="Arial" pitchFamily="34" charset="0"/>
        <a:buChar char="•"/>
        <a:defRPr sz="1600" kern="1200">
          <a:solidFill>
            <a:schemeClr val="tx1"/>
          </a:solidFill>
          <a:latin typeface="+mn-lt"/>
          <a:ea typeface="+mn-ea"/>
          <a:cs typeface="+mn-cs"/>
        </a:defRPr>
      </a:lvl4pPr>
      <a:lvl5pPr marL="1325880" indent="-137160" algn="l" defTabSz="914400" rtl="0" eaLnBrk="1" latinLnBrk="0" hangingPunct="1">
        <a:lnSpc>
          <a:spcPct val="90000"/>
        </a:lnSpc>
        <a:spcBef>
          <a:spcPts val="600"/>
        </a:spcBef>
        <a:buClr>
          <a:schemeClr val="accent5"/>
        </a:buClr>
        <a:buSzPct val="90000"/>
        <a:buFont typeface="Arial" pitchFamily="34" charset="0"/>
        <a:buChar char="•"/>
        <a:defRPr sz="1400" kern="1200">
          <a:solidFill>
            <a:schemeClr val="tx1"/>
          </a:solidFill>
          <a:latin typeface="+mn-lt"/>
          <a:ea typeface="+mn-ea"/>
          <a:cs typeface="+mn-cs"/>
        </a:defRPr>
      </a:lvl5pPr>
      <a:lvl6pPr marL="1554480" indent="-137160" algn="l" defTabSz="914400" rtl="0" eaLnBrk="1" latinLnBrk="0" hangingPunct="1">
        <a:lnSpc>
          <a:spcPct val="90000"/>
        </a:lnSpc>
        <a:spcBef>
          <a:spcPts val="600"/>
        </a:spcBef>
        <a:buClr>
          <a:schemeClr val="accent5"/>
        </a:buClr>
        <a:buSzPct val="90000"/>
        <a:buFont typeface="Arial" pitchFamily="34" charset="0"/>
        <a:buChar char="•"/>
        <a:defRPr sz="1400" kern="1200">
          <a:solidFill>
            <a:schemeClr val="tx1"/>
          </a:solidFill>
          <a:latin typeface="+mn-lt"/>
          <a:ea typeface="+mn-ea"/>
          <a:cs typeface="+mn-cs"/>
        </a:defRPr>
      </a:lvl6pPr>
      <a:lvl7pPr marL="1783080" indent="-137160" algn="l" defTabSz="914400" rtl="0" eaLnBrk="1" latinLnBrk="0" hangingPunct="1">
        <a:lnSpc>
          <a:spcPct val="90000"/>
        </a:lnSpc>
        <a:spcBef>
          <a:spcPts val="600"/>
        </a:spcBef>
        <a:buClr>
          <a:schemeClr val="accent5"/>
        </a:buClr>
        <a:buSzPct val="90000"/>
        <a:buFont typeface="Arial" pitchFamily="34" charset="0"/>
        <a:buChar char="•"/>
        <a:defRPr sz="1400" kern="1200">
          <a:solidFill>
            <a:schemeClr val="tx1"/>
          </a:solidFill>
          <a:latin typeface="+mn-lt"/>
          <a:ea typeface="+mn-ea"/>
          <a:cs typeface="+mn-cs"/>
        </a:defRPr>
      </a:lvl7pPr>
      <a:lvl8pPr marL="2011680" indent="-137160" algn="l" defTabSz="914400" rtl="0" eaLnBrk="1" latinLnBrk="0" hangingPunct="1">
        <a:lnSpc>
          <a:spcPct val="90000"/>
        </a:lnSpc>
        <a:spcBef>
          <a:spcPts val="600"/>
        </a:spcBef>
        <a:buClr>
          <a:schemeClr val="accent5"/>
        </a:buClr>
        <a:buSzPct val="90000"/>
        <a:buFont typeface="Arial" pitchFamily="34" charset="0"/>
        <a:buChar char="•"/>
        <a:defRPr sz="1400" kern="1200">
          <a:solidFill>
            <a:schemeClr val="tx1"/>
          </a:solidFill>
          <a:latin typeface="+mn-lt"/>
          <a:ea typeface="+mn-ea"/>
          <a:cs typeface="+mn-cs"/>
        </a:defRPr>
      </a:lvl8pPr>
      <a:lvl9pPr marL="2240280" indent="-137160" algn="l" defTabSz="914400" rtl="0" eaLnBrk="1" latinLnBrk="0" hangingPunct="1">
        <a:lnSpc>
          <a:spcPct val="90000"/>
        </a:lnSpc>
        <a:spcBef>
          <a:spcPts val="600"/>
        </a:spcBef>
        <a:buClr>
          <a:schemeClr val="accent5"/>
        </a:buClr>
        <a:buSzPct val="90000"/>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tr-TR" dirty="0"/>
              <a:t>Kültürlerarası Hemşirelik</a:t>
            </a:r>
          </a:p>
        </p:txBody>
      </p:sp>
      <p:sp>
        <p:nvSpPr>
          <p:cNvPr id="3" name="Alt Başlık 2"/>
          <p:cNvSpPr>
            <a:spLocks noGrp="1"/>
          </p:cNvSpPr>
          <p:nvPr>
            <p:ph type="subTitle" idx="1"/>
          </p:nvPr>
        </p:nvSpPr>
        <p:spPr>
          <a:xfrm>
            <a:off x="1066800" y="4572195"/>
            <a:ext cx="9144000" cy="1655762"/>
          </a:xfrm>
        </p:spPr>
        <p:txBody>
          <a:bodyPr anchor="b"/>
          <a:lstStyle/>
          <a:p>
            <a:r>
              <a:rPr lang="tr-TR" dirty="0" err="1"/>
              <a:t>Öğr</a:t>
            </a:r>
            <a:r>
              <a:rPr lang="tr-TR" dirty="0"/>
              <a:t>. Gör. </a:t>
            </a:r>
            <a:r>
              <a:rPr lang="tr-TR" dirty="0" smtClean="0"/>
              <a:t>Dr. Kübra </a:t>
            </a:r>
            <a:r>
              <a:rPr lang="tr-TR" dirty="0"/>
              <a:t>BERBER</a:t>
            </a:r>
          </a:p>
        </p:txBody>
      </p:sp>
    </p:spTree>
    <p:extLst>
      <p:ext uri="{BB962C8B-B14F-4D97-AF65-F5344CB8AC3E}">
        <p14:creationId xmlns:p14="http://schemas.microsoft.com/office/powerpoint/2010/main" val="18352782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34589" y="2525529"/>
            <a:ext cx="8686800" cy="1463040"/>
          </a:xfrm>
        </p:spPr>
        <p:txBody>
          <a:bodyPr/>
          <a:lstStyle/>
          <a:p>
            <a:r>
              <a:rPr lang="tr-TR" dirty="0"/>
              <a:t>Sağlık ve Hastalık Kavramı</a:t>
            </a:r>
          </a:p>
        </p:txBody>
      </p:sp>
      <p:sp>
        <p:nvSpPr>
          <p:cNvPr id="4" name="Metin Yer Tutucusu 3"/>
          <p:cNvSpPr>
            <a:spLocks noGrp="1"/>
          </p:cNvSpPr>
          <p:nvPr>
            <p:ph type="body" idx="1"/>
          </p:nvPr>
        </p:nvSpPr>
        <p:spPr/>
        <p:txBody>
          <a:bodyPr/>
          <a:lstStyle/>
          <a:p>
            <a:endParaRPr lang="tr-TR"/>
          </a:p>
        </p:txBody>
      </p:sp>
    </p:spTree>
    <p:extLst>
      <p:ext uri="{BB962C8B-B14F-4D97-AF65-F5344CB8AC3E}">
        <p14:creationId xmlns:p14="http://schemas.microsoft.com/office/powerpoint/2010/main" val="2651990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Yatay Kaydırma 3"/>
          <p:cNvSpPr/>
          <p:nvPr/>
        </p:nvSpPr>
        <p:spPr>
          <a:xfrm>
            <a:off x="457200" y="234175"/>
            <a:ext cx="11262732" cy="3423424"/>
          </a:xfrm>
          <a:prstGeom prst="horizontalScroll">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tr-TR" sz="2400" dirty="0">
                <a:solidFill>
                  <a:schemeClr val="tx2"/>
                </a:solidFill>
              </a:rPr>
              <a:t>Sağlık sa­dece hastalığın ya da rahatsızlığın olmaması değildir. Sağlık bireylerin kendi değerleri ile ilişkili tanımladıkları bir durumdur. Sağlık bireylerin iç ve dış çevrelerindeki de­ğişime uyum sağlayarak iyi olma durumlarını sürdürdük­leri dinamik bir durumdur.</a:t>
            </a:r>
          </a:p>
        </p:txBody>
      </p:sp>
      <p:sp>
        <p:nvSpPr>
          <p:cNvPr id="5" name="Yatay Kaydırma 4"/>
          <p:cNvSpPr/>
          <p:nvPr/>
        </p:nvSpPr>
        <p:spPr>
          <a:xfrm>
            <a:off x="1851102" y="3222703"/>
            <a:ext cx="9459954" cy="3501483"/>
          </a:xfrm>
          <a:prstGeom prst="horizontalScroll">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tr-TR" sz="2400" dirty="0">
                <a:solidFill>
                  <a:schemeClr val="tx2"/>
                </a:solidFill>
              </a:rPr>
              <a:t>Hastalık ise tıbbi bir terimdir. Normal yaşam ömrünü kısaltan ya da kapasitelerini azaltan, vücut fonksiyonları­nın yıkımıyla birlikte oluşan bir süreçtir. </a:t>
            </a:r>
          </a:p>
        </p:txBody>
      </p:sp>
    </p:spTree>
    <p:extLst>
      <p:ext uri="{BB962C8B-B14F-4D97-AF65-F5344CB8AC3E}">
        <p14:creationId xmlns:p14="http://schemas.microsoft.com/office/powerpoint/2010/main" val="3716200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2542301326"/>
              </p:ext>
            </p:extLst>
          </p:nvPr>
        </p:nvGraphicFramePr>
        <p:xfrm>
          <a:off x="602166" y="468350"/>
          <a:ext cx="11006253" cy="6099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067890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chor="t">
            <a:noAutofit/>
          </a:bodyPr>
          <a:lstStyle/>
          <a:p>
            <a:pPr algn="l"/>
            <a:r>
              <a:rPr lang="tr-TR" sz="3200" b="1" dirty="0"/>
              <a:t>Sağlığa İlişkin Modeller:</a:t>
            </a: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192975312"/>
              </p:ext>
            </p:extLst>
          </p:nvPr>
        </p:nvGraphicFramePr>
        <p:xfrm>
          <a:off x="167268" y="1059366"/>
          <a:ext cx="11775688" cy="57094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020411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4081017281"/>
              </p:ext>
            </p:extLst>
          </p:nvPr>
        </p:nvGraphicFramePr>
        <p:xfrm>
          <a:off x="256478" y="880947"/>
          <a:ext cx="11325922" cy="52452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423294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chor="t">
            <a:normAutofit/>
          </a:bodyPr>
          <a:lstStyle/>
          <a:p>
            <a:pPr algn="l"/>
            <a:r>
              <a:rPr lang="tr-TR" sz="3200" b="1" dirty="0"/>
              <a:t>Hemşire Kuramcıların Sağlık Tanımları </a:t>
            </a: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3762088582"/>
              </p:ext>
            </p:extLst>
          </p:nvPr>
        </p:nvGraphicFramePr>
        <p:xfrm>
          <a:off x="245327" y="1103971"/>
          <a:ext cx="11753385" cy="54752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143848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dirty="0"/>
              <a:t>İyi Olma/ Sağlıklı Olmayı Etkileyen Faktörler</a:t>
            </a: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1760703732"/>
              </p:ext>
            </p:extLst>
          </p:nvPr>
        </p:nvGraphicFramePr>
        <p:xfrm>
          <a:off x="379141" y="1600201"/>
          <a:ext cx="11203259" cy="50793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115006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dirty="0"/>
              <a:t>İyi Olma Davranışı</a:t>
            </a:r>
            <a:br>
              <a:rPr lang="tr-TR" dirty="0"/>
            </a:br>
            <a:endParaRPr lang="tr-TR" dirty="0"/>
          </a:p>
        </p:txBody>
      </p:sp>
      <p:sp>
        <p:nvSpPr>
          <p:cNvPr id="8" name="Yatay Kaydırma 7"/>
          <p:cNvSpPr/>
          <p:nvPr/>
        </p:nvSpPr>
        <p:spPr>
          <a:xfrm>
            <a:off x="308517" y="1129937"/>
            <a:ext cx="11574965" cy="5594249"/>
          </a:xfrm>
          <a:prstGeom prst="horizontalScroll">
            <a:avLst/>
          </a:prstGeom>
          <a:solidFill>
            <a:schemeClr val="accent5"/>
          </a:solidFill>
          <a:ln>
            <a:solidFill>
              <a:schemeClr val="accent5">
                <a:lumMod val="75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tr-TR" sz="2800" dirty="0">
                <a:solidFill>
                  <a:schemeClr val="tx2"/>
                </a:solidFill>
              </a:rPr>
              <a:t>İyi olma davranışı kendinin sağlıklı olduğuna ina­nan kişi tarafından hastalığı önlemek, iyi olmayı geliştir­mek amacıyla yapılan davranış olarak tanımlamaktadır. Sağlığı koruyucu ve geliştirici bütün aktiviteler (fi­ziksel aktivite, beslenme, sigara, alkol ve diğer maddeler, aile planlaması gibi) girer.</a:t>
            </a:r>
          </a:p>
        </p:txBody>
      </p:sp>
    </p:spTree>
    <p:extLst>
      <p:ext uri="{BB962C8B-B14F-4D97-AF65-F5344CB8AC3E}">
        <p14:creationId xmlns:p14="http://schemas.microsoft.com/office/powerpoint/2010/main" val="31963552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76147" y="357157"/>
            <a:ext cx="10058400" cy="1188720"/>
          </a:xfrm>
        </p:spPr>
        <p:txBody>
          <a:bodyPr anchor="t">
            <a:normAutofit/>
          </a:bodyPr>
          <a:lstStyle/>
          <a:p>
            <a:pPr algn="l"/>
            <a:r>
              <a:rPr lang="tr-TR" sz="3600" dirty="0"/>
              <a:t>Sağlık Davranışı</a:t>
            </a: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1596173696"/>
              </p:ext>
            </p:extLst>
          </p:nvPr>
        </p:nvGraphicFramePr>
        <p:xfrm>
          <a:off x="234175" y="1248937"/>
          <a:ext cx="11719931" cy="54306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894408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799170" y="435216"/>
            <a:ext cx="10058400" cy="1188720"/>
          </a:xfrm>
        </p:spPr>
        <p:txBody>
          <a:bodyPr anchor="t"/>
          <a:lstStyle/>
          <a:p>
            <a:r>
              <a:rPr lang="tr-TR" dirty="0"/>
              <a:t>Hastalık-Kötü Olma Davranışı</a:t>
            </a:r>
          </a:p>
        </p:txBody>
      </p:sp>
      <p:sp>
        <p:nvSpPr>
          <p:cNvPr id="4" name="Yatay Kaydırma 3"/>
          <p:cNvSpPr/>
          <p:nvPr/>
        </p:nvSpPr>
        <p:spPr>
          <a:xfrm>
            <a:off x="379141" y="1126275"/>
            <a:ext cx="11229278" cy="5285676"/>
          </a:xfrm>
          <a:prstGeom prst="horizontalScroll">
            <a:avLst/>
          </a:prstGeom>
          <a:solidFill>
            <a:srgbClr val="BE73D3"/>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2400" dirty="0">
                <a:solidFill>
                  <a:schemeClr val="tx2"/>
                </a:solidFill>
              </a:rPr>
              <a:t>Hasta olduğunu hisseden biri tarafından alınan herhangi bir aktivitedir. Bireyin hastalığı algılamasına dayanır. Yaş</a:t>
            </a:r>
            <a:r>
              <a:rPr lang="tr-TR" sz="2400" baseline="-25000" dirty="0">
                <a:solidFill>
                  <a:schemeClr val="tx2"/>
                </a:solidFill>
              </a:rPr>
              <a:t>/ </a:t>
            </a:r>
            <a:r>
              <a:rPr lang="tr-TR" sz="2400" dirty="0">
                <a:solidFill>
                  <a:schemeClr val="tx2"/>
                </a:solidFill>
              </a:rPr>
              <a:t>cinsiyet iş, sosyoekonomik durum, din, etnik, psikolojik durum, bireysellik, eğitim, endişeyle baş etme metotları, önceki sağlık hastalık deneyimleri hastalık davranışıyla il­gili olabilecek tüm faktörlerdir. Hastalık ihtiyaçların karşı­lanabilmesi için sosyal kabullenme yoludur ve bazen hasta rolünden beklenen ikincil yarardır.</a:t>
            </a:r>
          </a:p>
        </p:txBody>
      </p:sp>
    </p:spTree>
    <p:extLst>
      <p:ext uri="{BB962C8B-B14F-4D97-AF65-F5344CB8AC3E}">
        <p14:creationId xmlns:p14="http://schemas.microsoft.com/office/powerpoint/2010/main" val="3318500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478833" y="2469772"/>
            <a:ext cx="8686800" cy="1463040"/>
          </a:xfrm>
        </p:spPr>
        <p:txBody>
          <a:bodyPr/>
          <a:lstStyle/>
          <a:p>
            <a:r>
              <a:rPr lang="tr-TR" dirty="0"/>
              <a:t>İnsan ve Kültürel Yapı</a:t>
            </a:r>
          </a:p>
        </p:txBody>
      </p:sp>
    </p:spTree>
    <p:extLst>
      <p:ext uri="{BB962C8B-B14F-4D97-AF65-F5344CB8AC3E}">
        <p14:creationId xmlns:p14="http://schemas.microsoft.com/office/powerpoint/2010/main" val="38404945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446049" y="267947"/>
            <a:ext cx="10058400" cy="1188720"/>
          </a:xfrm>
        </p:spPr>
        <p:txBody>
          <a:bodyPr anchor="t">
            <a:normAutofit/>
          </a:bodyPr>
          <a:lstStyle/>
          <a:p>
            <a:pPr algn="l"/>
            <a:r>
              <a:rPr lang="tr-TR" sz="3600" dirty="0"/>
              <a:t>Hastalığın Evreleri</a:t>
            </a: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167936657"/>
              </p:ext>
            </p:extLst>
          </p:nvPr>
        </p:nvGraphicFramePr>
        <p:xfrm>
          <a:off x="446049" y="1310269"/>
          <a:ext cx="11299902" cy="51574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876427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20390" y="256796"/>
            <a:ext cx="10058400" cy="1188720"/>
          </a:xfrm>
        </p:spPr>
        <p:txBody>
          <a:bodyPr anchor="t">
            <a:normAutofit/>
          </a:bodyPr>
          <a:lstStyle/>
          <a:p>
            <a:pPr algn="l"/>
            <a:r>
              <a:rPr lang="tr-TR" sz="3600" dirty="0"/>
              <a:t>Hasta Rolü Davranışı</a:t>
            </a: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3269160990"/>
              </p:ext>
            </p:extLst>
          </p:nvPr>
        </p:nvGraphicFramePr>
        <p:xfrm>
          <a:off x="286214" y="1170878"/>
          <a:ext cx="11619571" cy="54529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899106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9000" b="-39000"/>
          </a:stretch>
        </a:blipFill>
        <a:effectLst/>
      </p:bgPr>
    </p:bg>
    <p:spTree>
      <p:nvGrpSpPr>
        <p:cNvPr id="1" name=""/>
        <p:cNvGrpSpPr/>
        <p:nvPr/>
      </p:nvGrpSpPr>
      <p:grpSpPr>
        <a:xfrm>
          <a:off x="0" y="0"/>
          <a:ext cx="0" cy="0"/>
          <a:chOff x="0" y="0"/>
          <a:chExt cx="0" cy="0"/>
        </a:xfrm>
      </p:grpSpPr>
      <p:sp>
        <p:nvSpPr>
          <p:cNvPr id="4" name="Unvan 3"/>
          <p:cNvSpPr>
            <a:spLocks noGrp="1"/>
          </p:cNvSpPr>
          <p:nvPr>
            <p:ph type="title"/>
          </p:nvPr>
        </p:nvSpPr>
        <p:spPr>
          <a:xfrm>
            <a:off x="3024870" y="2206753"/>
            <a:ext cx="7082298" cy="1636632"/>
          </a:xfrm>
        </p:spPr>
        <p:txBody>
          <a:bodyPr/>
          <a:lstStyle/>
          <a:p>
            <a:r>
              <a:rPr lang="tr-TR" b="1" dirty="0"/>
              <a:t>TEŞEKKÜRLER…</a:t>
            </a:r>
          </a:p>
        </p:txBody>
      </p:sp>
      <p:sp>
        <p:nvSpPr>
          <p:cNvPr id="5" name="Metin Yer Tutucusu 4"/>
          <p:cNvSpPr>
            <a:spLocks noGrp="1"/>
          </p:cNvSpPr>
          <p:nvPr>
            <p:ph type="body" idx="1"/>
          </p:nvPr>
        </p:nvSpPr>
        <p:spPr>
          <a:xfrm>
            <a:off x="3450253" y="4074462"/>
            <a:ext cx="3730835" cy="1280732"/>
          </a:xfrm>
        </p:spPr>
        <p:txBody>
          <a:bodyPr/>
          <a:lstStyle/>
          <a:p>
            <a:r>
              <a:rPr lang="tr-TR" b="1" dirty="0"/>
              <a:t>BİTTİ </a:t>
            </a:r>
            <a:r>
              <a:rPr lang="tr-TR" b="1" dirty="0">
                <a:sym typeface="Wingdings" panose="05000000000000000000" pitchFamily="2" charset="2"/>
              </a:rPr>
              <a:t></a:t>
            </a:r>
            <a:endParaRPr lang="tr-TR" b="1" dirty="0"/>
          </a:p>
        </p:txBody>
      </p:sp>
    </p:spTree>
    <p:extLst>
      <p:ext uri="{BB962C8B-B14F-4D97-AF65-F5344CB8AC3E}">
        <p14:creationId xmlns:p14="http://schemas.microsoft.com/office/powerpoint/2010/main" val="148166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2442776003"/>
              </p:ext>
            </p:extLst>
          </p:nvPr>
        </p:nvGraphicFramePr>
        <p:xfrm>
          <a:off x="167267" y="401442"/>
          <a:ext cx="11775688" cy="62669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269990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ulut 5"/>
          <p:cNvSpPr/>
          <p:nvPr/>
        </p:nvSpPr>
        <p:spPr>
          <a:xfrm>
            <a:off x="959526" y="1184629"/>
            <a:ext cx="9688946" cy="3731491"/>
          </a:xfrm>
          <a:prstGeom prst="cloud">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tr-TR" sz="2400" dirty="0"/>
              <a:t>Aslında Latince 'de </a:t>
            </a:r>
            <a:r>
              <a:rPr lang="tr-TR" sz="2400" i="1" dirty="0"/>
              <a:t>«toprağı işleme» </a:t>
            </a:r>
          </a:p>
          <a:p>
            <a:pPr algn="ctr"/>
            <a:r>
              <a:rPr lang="tr-TR" sz="2400" dirty="0"/>
              <a:t>Batı Avrupa dillerinde kazandığı «</a:t>
            </a:r>
            <a:r>
              <a:rPr lang="tr-TR" sz="2400" i="1" dirty="0"/>
              <a:t>yüksek umumi bilgi» </a:t>
            </a:r>
            <a:r>
              <a:rPr lang="tr-TR" sz="2400" dirty="0"/>
              <a:t>manası ile </a:t>
            </a:r>
            <a:r>
              <a:rPr lang="tr-TR" sz="2400" dirty="0" err="1"/>
              <a:t>Türkçe‘ye</a:t>
            </a:r>
            <a:r>
              <a:rPr lang="tr-TR" sz="2400" dirty="0"/>
              <a:t> de girmiş</a:t>
            </a:r>
            <a:endParaRPr lang="tr-TR" sz="3200" dirty="0"/>
          </a:p>
        </p:txBody>
      </p:sp>
      <p:sp>
        <p:nvSpPr>
          <p:cNvPr id="5" name="Unvan 1"/>
          <p:cNvSpPr>
            <a:spLocks noGrp="1"/>
          </p:cNvSpPr>
          <p:nvPr>
            <p:ph type="title"/>
          </p:nvPr>
        </p:nvSpPr>
        <p:spPr>
          <a:xfrm>
            <a:off x="580863" y="221738"/>
            <a:ext cx="9756141" cy="962891"/>
          </a:xfrm>
        </p:spPr>
        <p:txBody>
          <a:bodyPr/>
          <a:lstStyle/>
          <a:p>
            <a:r>
              <a:rPr lang="tr-TR" dirty="0"/>
              <a:t>Kültür</a:t>
            </a:r>
          </a:p>
        </p:txBody>
      </p:sp>
      <p:graphicFrame>
        <p:nvGraphicFramePr>
          <p:cNvPr id="2" name="İçerik Yer Tutucusu 1"/>
          <p:cNvGraphicFramePr>
            <a:graphicFrameLocks noGrp="1"/>
          </p:cNvGraphicFramePr>
          <p:nvPr>
            <p:ph idx="1"/>
            <p:extLst>
              <p:ext uri="{D42A27DB-BD31-4B8C-83A1-F6EECF244321}">
                <p14:modId xmlns:p14="http://schemas.microsoft.com/office/powerpoint/2010/main" val="4202641342"/>
              </p:ext>
            </p:extLst>
          </p:nvPr>
        </p:nvGraphicFramePr>
        <p:xfrm>
          <a:off x="165463" y="1184629"/>
          <a:ext cx="11933376" cy="55171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94254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645276" y="314035"/>
            <a:ext cx="9756141" cy="962891"/>
          </a:xfrm>
        </p:spPr>
        <p:txBody>
          <a:bodyPr/>
          <a:lstStyle/>
          <a:p>
            <a:r>
              <a:rPr lang="tr-TR" dirty="0"/>
              <a:t>Kültür</a:t>
            </a:r>
          </a:p>
        </p:txBody>
      </p:sp>
      <p:graphicFrame>
        <p:nvGraphicFramePr>
          <p:cNvPr id="5" name="İçerik Yer Tutucusu 4"/>
          <p:cNvGraphicFramePr>
            <a:graphicFrameLocks noGrp="1"/>
          </p:cNvGraphicFramePr>
          <p:nvPr>
            <p:ph idx="1"/>
            <p:extLst>
              <p:ext uri="{D42A27DB-BD31-4B8C-83A1-F6EECF244321}">
                <p14:modId xmlns:p14="http://schemas.microsoft.com/office/powerpoint/2010/main" val="2582874687"/>
              </p:ext>
            </p:extLst>
          </p:nvPr>
        </p:nvGraphicFramePr>
        <p:xfrm>
          <a:off x="217714" y="1276926"/>
          <a:ext cx="11747863" cy="49845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Kaydırma: Yatay 2">
            <a:extLst>
              <a:ext uri="{FF2B5EF4-FFF2-40B4-BE49-F238E27FC236}">
                <a16:creationId xmlns:a16="http://schemas.microsoft.com/office/drawing/2014/main" id="{6BBB43C7-7F60-4A0E-BAB6-FCE5D73A3F2B}"/>
              </a:ext>
            </a:extLst>
          </p:cNvPr>
          <p:cNvSpPr/>
          <p:nvPr/>
        </p:nvSpPr>
        <p:spPr>
          <a:xfrm>
            <a:off x="217714" y="2001078"/>
            <a:ext cx="11139399" cy="3286539"/>
          </a:xfrm>
          <a:prstGeom prst="horizontalScroll">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tr-TR" sz="3200" dirty="0">
                <a:solidFill>
                  <a:schemeClr val="tx2"/>
                </a:solidFill>
              </a:rPr>
              <a:t>«Doğanın yaratıklarına karşı, insanoğlunun yarattığı her şeydir.»</a:t>
            </a:r>
          </a:p>
          <a:p>
            <a:pPr algn="r"/>
            <a:r>
              <a:rPr lang="tr-TR" sz="3200" dirty="0" err="1">
                <a:solidFill>
                  <a:schemeClr val="tx2"/>
                </a:solidFill>
              </a:rPr>
              <a:t>Marx</a:t>
            </a:r>
            <a:r>
              <a:rPr lang="tr-TR" sz="3200" dirty="0">
                <a:solidFill>
                  <a:schemeClr val="tx2"/>
                </a:solidFill>
              </a:rPr>
              <a:t>.</a:t>
            </a:r>
          </a:p>
        </p:txBody>
      </p:sp>
    </p:spTree>
    <p:extLst>
      <p:ext uri="{BB962C8B-B14F-4D97-AF65-F5344CB8AC3E}">
        <p14:creationId xmlns:p14="http://schemas.microsoft.com/office/powerpoint/2010/main" val="2741123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a:extLst>
              <a:ext uri="{FF2B5EF4-FFF2-40B4-BE49-F238E27FC236}">
                <a16:creationId xmlns:a16="http://schemas.microsoft.com/office/drawing/2014/main" id="{706462B6-3222-4196-8F24-32A0009B1D28}"/>
              </a:ext>
            </a:extLst>
          </p:cNvPr>
          <p:cNvGraphicFramePr>
            <a:graphicFrameLocks noGrp="1"/>
          </p:cNvGraphicFramePr>
          <p:nvPr>
            <p:ph idx="1"/>
            <p:extLst>
              <p:ext uri="{D42A27DB-BD31-4B8C-83A1-F6EECF244321}">
                <p14:modId xmlns:p14="http://schemas.microsoft.com/office/powerpoint/2010/main" val="552590387"/>
              </p:ext>
            </p:extLst>
          </p:nvPr>
        </p:nvGraphicFramePr>
        <p:xfrm>
          <a:off x="311427" y="189886"/>
          <a:ext cx="11569146" cy="64736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823466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a:extLst>
              <a:ext uri="{FF2B5EF4-FFF2-40B4-BE49-F238E27FC236}">
                <a16:creationId xmlns:a16="http://schemas.microsoft.com/office/drawing/2014/main" id="{E88D91A3-C37E-4F84-BC18-F40AB5CD2BB0}"/>
              </a:ext>
            </a:extLst>
          </p:cNvPr>
          <p:cNvGraphicFramePr>
            <a:graphicFrameLocks noGrp="1"/>
          </p:cNvGraphicFramePr>
          <p:nvPr>
            <p:ph idx="1"/>
            <p:extLst>
              <p:ext uri="{D42A27DB-BD31-4B8C-83A1-F6EECF244321}">
                <p14:modId xmlns:p14="http://schemas.microsoft.com/office/powerpoint/2010/main" val="4061090262"/>
              </p:ext>
            </p:extLst>
          </p:nvPr>
        </p:nvGraphicFramePr>
        <p:xfrm>
          <a:off x="291548" y="397565"/>
          <a:ext cx="11741425" cy="64604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46513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898084850"/>
              </p:ext>
            </p:extLst>
          </p:nvPr>
        </p:nvGraphicFramePr>
        <p:xfrm>
          <a:off x="323386" y="446049"/>
          <a:ext cx="11586118" cy="60774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017338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İçerik Yer Tutucusu 7">
            <a:extLst>
              <a:ext uri="{FF2B5EF4-FFF2-40B4-BE49-F238E27FC236}">
                <a16:creationId xmlns:a16="http://schemas.microsoft.com/office/drawing/2014/main" id="{39ABB8BD-2F52-4729-87C4-658A0092C802}"/>
              </a:ext>
            </a:extLst>
          </p:cNvPr>
          <p:cNvGraphicFramePr>
            <a:graphicFrameLocks noGrp="1"/>
          </p:cNvGraphicFramePr>
          <p:nvPr>
            <p:ph idx="1"/>
            <p:extLst>
              <p:ext uri="{D42A27DB-BD31-4B8C-83A1-F6EECF244321}">
                <p14:modId xmlns:p14="http://schemas.microsoft.com/office/powerpoint/2010/main" val="238593931"/>
              </p:ext>
            </p:extLst>
          </p:nvPr>
        </p:nvGraphicFramePr>
        <p:xfrm>
          <a:off x="291548" y="278296"/>
          <a:ext cx="11595651" cy="64033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41033111"/>
      </p:ext>
    </p:extLst>
  </p:cSld>
  <p:clrMapOvr>
    <a:masterClrMapping/>
  </p:clrMapOvr>
</p:sld>
</file>

<file path=ppt/theme/theme1.xml><?xml version="1.0" encoding="utf-8"?>
<a:theme xmlns:a="http://schemas.openxmlformats.org/drawingml/2006/main" name="Kiraz Çiçekleri 16x9">
  <a:themeElements>
    <a:clrScheme name="CherryBlossom">
      <a:dk1>
        <a:srgbClr val="595959"/>
      </a:dk1>
      <a:lt1>
        <a:sysClr val="window" lastClr="FFFFFF"/>
      </a:lt1>
      <a:dk2>
        <a:srgbClr val="000000"/>
      </a:dk2>
      <a:lt2>
        <a:srgbClr val="F6F7E4"/>
      </a:lt2>
      <a:accent1>
        <a:srgbClr val="C44475"/>
      </a:accent1>
      <a:accent2>
        <a:srgbClr val="FA906A"/>
      </a:accent2>
      <a:accent3>
        <a:srgbClr val="FCB268"/>
      </a:accent3>
      <a:accent4>
        <a:srgbClr val="DB6B70"/>
      </a:accent4>
      <a:accent5>
        <a:srgbClr val="D680A5"/>
      </a:accent5>
      <a:accent6>
        <a:srgbClr val="BA7362"/>
      </a:accent6>
      <a:hlink>
        <a:srgbClr val="DB6B70"/>
      </a:hlink>
      <a:folHlink>
        <a:srgbClr val="969696"/>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9533371_TF03031002_TF03031002" id="{EFAAA0AE-7BFD-4F01-A18D-4108491D707D}" vid="{E2AF3787-D960-48A6-9E9B-5A57F72340FC}"/>
    </a:ext>
  </a:extLst>
</a:theme>
</file>

<file path=docProps/app.xml><?xml version="1.0" encoding="utf-8"?>
<Properties xmlns="http://schemas.openxmlformats.org/officeDocument/2006/extended-properties" xmlns:vt="http://schemas.openxmlformats.org/officeDocument/2006/docPropsVTypes">
  <Template>kiraz çiçeği</Template>
  <TotalTime>154</TotalTime>
  <Words>1841</Words>
  <Application>Microsoft Office PowerPoint</Application>
  <PresentationFormat>Geniş ekran</PresentationFormat>
  <Paragraphs>129</Paragraphs>
  <Slides>22</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22</vt:i4>
      </vt:variant>
    </vt:vector>
  </HeadingPairs>
  <TitlesOfParts>
    <vt:vector size="26" baseType="lpstr">
      <vt:lpstr>Arial</vt:lpstr>
      <vt:lpstr>Cambria</vt:lpstr>
      <vt:lpstr>Wingdings</vt:lpstr>
      <vt:lpstr>Kiraz Çiçekleri 16x9</vt:lpstr>
      <vt:lpstr>Kültürlerarası Hemşirelik</vt:lpstr>
      <vt:lpstr>İnsan ve Kültürel Yapı</vt:lpstr>
      <vt:lpstr>PowerPoint Sunusu</vt:lpstr>
      <vt:lpstr>Kültür</vt:lpstr>
      <vt:lpstr>Kültür</vt:lpstr>
      <vt:lpstr>PowerPoint Sunusu</vt:lpstr>
      <vt:lpstr>PowerPoint Sunusu</vt:lpstr>
      <vt:lpstr>PowerPoint Sunusu</vt:lpstr>
      <vt:lpstr>PowerPoint Sunusu</vt:lpstr>
      <vt:lpstr>Sağlık ve Hastalık Kavramı</vt:lpstr>
      <vt:lpstr>PowerPoint Sunusu</vt:lpstr>
      <vt:lpstr>PowerPoint Sunusu</vt:lpstr>
      <vt:lpstr>Sağlığa İlişkin Modeller:</vt:lpstr>
      <vt:lpstr>PowerPoint Sunusu</vt:lpstr>
      <vt:lpstr>Hemşire Kuramcıların Sağlık Tanımları </vt:lpstr>
      <vt:lpstr>İyi Olma/ Sağlıklı Olmayı Etkileyen Faktörler</vt:lpstr>
      <vt:lpstr>İyi Olma Davranışı </vt:lpstr>
      <vt:lpstr>Sağlık Davranışı</vt:lpstr>
      <vt:lpstr>Hastalık-Kötü Olma Davranışı</vt:lpstr>
      <vt:lpstr>Hastalığın Evreleri</vt:lpstr>
      <vt:lpstr>Hasta Rolü Davranışı</vt:lpstr>
      <vt:lpstr>TEŞEKKÜRLER…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Kültürlerarası Hemşirelik</dc:title>
  <dc:creator>Kübra</dc:creator>
  <cp:lastModifiedBy>Kübra BERBER</cp:lastModifiedBy>
  <cp:revision>23</cp:revision>
  <dcterms:created xsi:type="dcterms:W3CDTF">2021-09-27T11:38:57Z</dcterms:created>
  <dcterms:modified xsi:type="dcterms:W3CDTF">2025-03-13T10:41:47Z</dcterms:modified>
</cp:coreProperties>
</file>