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1" r:id="rId1"/>
  </p:sldMasterIdLst>
  <p:sldIdLst>
    <p:sldId id="256" r:id="rId2"/>
    <p:sldId id="257" r:id="rId3"/>
    <p:sldId id="258" r:id="rId4"/>
    <p:sldId id="260" r:id="rId5"/>
    <p:sldId id="259" r:id="rId6"/>
    <p:sldId id="261" r:id="rId7"/>
    <p:sldId id="262" r:id="rId8"/>
    <p:sldId id="263" r:id="rId9"/>
    <p:sldId id="270" r:id="rId10"/>
    <p:sldId id="271" r:id="rId11"/>
    <p:sldId id="272" r:id="rId12"/>
    <p:sldId id="273" r:id="rId13"/>
    <p:sldId id="274" r:id="rId14"/>
    <p:sldId id="275" r:id="rId15"/>
    <p:sldId id="278" r:id="rId16"/>
    <p:sldId id="277" r:id="rId17"/>
    <p:sldId id="276" r:id="rId18"/>
    <p:sldId id="279" r:id="rId19"/>
    <p:sldId id="280" r:id="rId20"/>
    <p:sldId id="264" r:id="rId21"/>
    <p:sldId id="265" r:id="rId22"/>
    <p:sldId id="266" r:id="rId23"/>
    <p:sldId id="269" r:id="rId24"/>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0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715E03-B48D-4C2D-81DC-77A07113030F}" type="doc">
      <dgm:prSet loTypeId="urn:microsoft.com/office/officeart/2005/8/layout/chevron2" loCatId="list" qsTypeId="urn:microsoft.com/office/officeart/2005/8/quickstyle/simple3" qsCatId="simple" csTypeId="urn:microsoft.com/office/officeart/2005/8/colors/colorful3" csCatId="colorful" phldr="1"/>
      <dgm:spPr/>
      <dgm:t>
        <a:bodyPr/>
        <a:lstStyle/>
        <a:p>
          <a:endParaRPr lang="tr-TR"/>
        </a:p>
      </dgm:t>
    </dgm:pt>
    <dgm:pt modelId="{EB3C557D-88B7-4F2B-9A79-215F45BE61E0}">
      <dgm:prSet/>
      <dgm:spPr/>
      <dgm:t>
        <a:bodyPr/>
        <a:lstStyle/>
        <a:p>
          <a:pPr rtl="0"/>
          <a:r>
            <a:rPr lang="tr-TR" dirty="0" smtClean="0"/>
            <a:t>Kültür; sağlık ve hastalığın dinamik bir etkenidir. Sağlık ve hastalık tanımları kültürden alt kültüre, topluluktan topluluğa, bir evde kuşaktan kuşağa değişiklik göstermektedir.</a:t>
          </a:r>
          <a:endParaRPr lang="tr-TR" dirty="0"/>
        </a:p>
      </dgm:t>
    </dgm:pt>
    <dgm:pt modelId="{172F0B89-C33A-4845-9B67-D69D31B2C7D3}" type="parTrans" cxnId="{499FDA38-69FA-44F0-8A89-89452BF54065}">
      <dgm:prSet/>
      <dgm:spPr/>
      <dgm:t>
        <a:bodyPr/>
        <a:lstStyle/>
        <a:p>
          <a:endParaRPr lang="tr-TR"/>
        </a:p>
      </dgm:t>
    </dgm:pt>
    <dgm:pt modelId="{3E91469F-B2B1-49A8-A8E3-D2DDEF6FB9EE}" type="sibTrans" cxnId="{499FDA38-69FA-44F0-8A89-89452BF54065}">
      <dgm:prSet/>
      <dgm:spPr/>
      <dgm:t>
        <a:bodyPr/>
        <a:lstStyle/>
        <a:p>
          <a:endParaRPr lang="tr-TR"/>
        </a:p>
      </dgm:t>
    </dgm:pt>
    <dgm:pt modelId="{FC27B7AA-BB85-4F8E-A108-66CC4101B856}">
      <dgm:prSet/>
      <dgm:spPr/>
      <dgm:t>
        <a:bodyPr/>
        <a:lstStyle/>
        <a:p>
          <a:pPr rtl="0"/>
          <a:endParaRPr lang="tr-TR" dirty="0"/>
        </a:p>
      </dgm:t>
    </dgm:pt>
    <dgm:pt modelId="{03BB7E6A-A462-456D-9F02-060F75840AC4}" type="parTrans" cxnId="{7066A801-3117-4376-9C04-2A0D79FE49F6}">
      <dgm:prSet/>
      <dgm:spPr/>
      <dgm:t>
        <a:bodyPr/>
        <a:lstStyle/>
        <a:p>
          <a:endParaRPr lang="tr-TR"/>
        </a:p>
      </dgm:t>
    </dgm:pt>
    <dgm:pt modelId="{8EF2DE6A-E30B-4AB1-ABCB-375DC11C5677}" type="sibTrans" cxnId="{7066A801-3117-4376-9C04-2A0D79FE49F6}">
      <dgm:prSet/>
      <dgm:spPr/>
      <dgm:t>
        <a:bodyPr/>
        <a:lstStyle/>
        <a:p>
          <a:endParaRPr lang="tr-TR"/>
        </a:p>
      </dgm:t>
    </dgm:pt>
    <dgm:pt modelId="{A6B41512-3340-4AB7-96E2-D42C1150B59D}" type="pres">
      <dgm:prSet presAssocID="{C3715E03-B48D-4C2D-81DC-77A07113030F}" presName="linearFlow" presStyleCnt="0">
        <dgm:presLayoutVars>
          <dgm:dir/>
          <dgm:animLvl val="lvl"/>
          <dgm:resizeHandles val="exact"/>
        </dgm:presLayoutVars>
      </dgm:prSet>
      <dgm:spPr/>
      <dgm:t>
        <a:bodyPr/>
        <a:lstStyle/>
        <a:p>
          <a:endParaRPr lang="tr-TR"/>
        </a:p>
      </dgm:t>
    </dgm:pt>
    <dgm:pt modelId="{CAEC04AD-F0CB-432D-9F5E-F643D8D99CEC}" type="pres">
      <dgm:prSet presAssocID="{FC27B7AA-BB85-4F8E-A108-66CC4101B856}" presName="composite" presStyleCnt="0"/>
      <dgm:spPr/>
    </dgm:pt>
    <dgm:pt modelId="{A6252D2F-CBF0-452E-B5FF-7A03EB7B8D4D}" type="pres">
      <dgm:prSet presAssocID="{FC27B7AA-BB85-4F8E-A108-66CC4101B856}" presName="parentText" presStyleLbl="alignNode1" presStyleIdx="0" presStyleCnt="1">
        <dgm:presLayoutVars>
          <dgm:chMax val="1"/>
          <dgm:bulletEnabled val="1"/>
        </dgm:presLayoutVars>
      </dgm:prSet>
      <dgm:spPr/>
      <dgm:t>
        <a:bodyPr/>
        <a:lstStyle/>
        <a:p>
          <a:endParaRPr lang="tr-TR"/>
        </a:p>
      </dgm:t>
    </dgm:pt>
    <dgm:pt modelId="{F7C057CD-FDCA-40A6-90AA-23BB3139FC1C}" type="pres">
      <dgm:prSet presAssocID="{FC27B7AA-BB85-4F8E-A108-66CC4101B856}" presName="descendantText" presStyleLbl="alignAcc1" presStyleIdx="0" presStyleCnt="1">
        <dgm:presLayoutVars>
          <dgm:bulletEnabled val="1"/>
        </dgm:presLayoutVars>
      </dgm:prSet>
      <dgm:spPr/>
      <dgm:t>
        <a:bodyPr/>
        <a:lstStyle/>
        <a:p>
          <a:endParaRPr lang="tr-TR"/>
        </a:p>
      </dgm:t>
    </dgm:pt>
  </dgm:ptLst>
  <dgm:cxnLst>
    <dgm:cxn modelId="{ABC9F6F3-F553-46F0-8730-C19E2C35D91C}" type="presOf" srcId="{C3715E03-B48D-4C2D-81DC-77A07113030F}" destId="{A6B41512-3340-4AB7-96E2-D42C1150B59D}" srcOrd="0" destOrd="0" presId="urn:microsoft.com/office/officeart/2005/8/layout/chevron2"/>
    <dgm:cxn modelId="{7066A801-3117-4376-9C04-2A0D79FE49F6}" srcId="{C3715E03-B48D-4C2D-81DC-77A07113030F}" destId="{FC27B7AA-BB85-4F8E-A108-66CC4101B856}" srcOrd="0" destOrd="0" parTransId="{03BB7E6A-A462-456D-9F02-060F75840AC4}" sibTransId="{8EF2DE6A-E30B-4AB1-ABCB-375DC11C5677}"/>
    <dgm:cxn modelId="{499FDA38-69FA-44F0-8A89-89452BF54065}" srcId="{FC27B7AA-BB85-4F8E-A108-66CC4101B856}" destId="{EB3C557D-88B7-4F2B-9A79-215F45BE61E0}" srcOrd="0" destOrd="0" parTransId="{172F0B89-C33A-4845-9B67-D69D31B2C7D3}" sibTransId="{3E91469F-B2B1-49A8-A8E3-D2DDEF6FB9EE}"/>
    <dgm:cxn modelId="{01C9B934-4532-46AD-8E4E-1755B676BE3B}" type="presOf" srcId="{FC27B7AA-BB85-4F8E-A108-66CC4101B856}" destId="{A6252D2F-CBF0-452E-B5FF-7A03EB7B8D4D}" srcOrd="0" destOrd="0" presId="urn:microsoft.com/office/officeart/2005/8/layout/chevron2"/>
    <dgm:cxn modelId="{1347F9E3-2AAD-4D15-929B-FE6FE4A55C0B}" type="presOf" srcId="{EB3C557D-88B7-4F2B-9A79-215F45BE61E0}" destId="{F7C057CD-FDCA-40A6-90AA-23BB3139FC1C}" srcOrd="0" destOrd="0" presId="urn:microsoft.com/office/officeart/2005/8/layout/chevron2"/>
    <dgm:cxn modelId="{8770DDF4-D94A-4A42-875B-08BE0768B389}" type="presParOf" srcId="{A6B41512-3340-4AB7-96E2-D42C1150B59D}" destId="{CAEC04AD-F0CB-432D-9F5E-F643D8D99CEC}" srcOrd="0" destOrd="0" presId="urn:microsoft.com/office/officeart/2005/8/layout/chevron2"/>
    <dgm:cxn modelId="{4FC93664-955D-46CF-8C63-F2BD3229CB77}" type="presParOf" srcId="{CAEC04AD-F0CB-432D-9F5E-F643D8D99CEC}" destId="{A6252D2F-CBF0-452E-B5FF-7A03EB7B8D4D}" srcOrd="0" destOrd="0" presId="urn:microsoft.com/office/officeart/2005/8/layout/chevron2"/>
    <dgm:cxn modelId="{B1F704F7-E65B-4185-A3FC-3585F213C231}" type="presParOf" srcId="{CAEC04AD-F0CB-432D-9F5E-F643D8D99CEC}" destId="{F7C057CD-FDCA-40A6-90AA-23BB3139FC1C}"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2819222-126D-4A09-B8F9-04FA208642E6}" type="doc">
      <dgm:prSet loTypeId="urn:microsoft.com/office/officeart/2009/3/layout/IncreasingArrowsProcess" loCatId="process" qsTypeId="urn:microsoft.com/office/officeart/2005/8/quickstyle/simple1" qsCatId="simple" csTypeId="urn:microsoft.com/office/officeart/2005/8/colors/colorful1" csCatId="colorful"/>
      <dgm:spPr/>
      <dgm:t>
        <a:bodyPr/>
        <a:lstStyle/>
        <a:p>
          <a:endParaRPr lang="tr-TR"/>
        </a:p>
      </dgm:t>
    </dgm:pt>
    <dgm:pt modelId="{CFC6A26D-6554-4486-AE36-0172E8F317CB}">
      <dgm:prSet/>
      <dgm:spPr/>
      <dgm:t>
        <a:bodyPr/>
        <a:lstStyle/>
        <a:p>
          <a:pPr rtl="0"/>
          <a:r>
            <a:rPr lang="tr-TR" b="1" baseline="0" dirty="0" smtClean="0"/>
            <a:t>Bireysel Hijyen ve Genel Sağlık Uygulamaları: </a:t>
          </a:r>
          <a:endParaRPr lang="tr-TR" b="1" dirty="0"/>
        </a:p>
      </dgm:t>
    </dgm:pt>
    <dgm:pt modelId="{40AB99A5-4A65-4CB8-B150-B226DDD36908}" type="parTrans" cxnId="{05216D09-A2C3-4BAC-9E64-99F79D421E08}">
      <dgm:prSet/>
      <dgm:spPr/>
      <dgm:t>
        <a:bodyPr/>
        <a:lstStyle/>
        <a:p>
          <a:endParaRPr lang="tr-TR"/>
        </a:p>
      </dgm:t>
    </dgm:pt>
    <dgm:pt modelId="{B595D8F1-78CC-4AC1-8AEC-A393C82B555E}" type="sibTrans" cxnId="{05216D09-A2C3-4BAC-9E64-99F79D421E08}">
      <dgm:prSet/>
      <dgm:spPr/>
      <dgm:t>
        <a:bodyPr/>
        <a:lstStyle/>
        <a:p>
          <a:endParaRPr lang="tr-TR"/>
        </a:p>
      </dgm:t>
    </dgm:pt>
    <dgm:pt modelId="{40B789BF-BC25-4C80-A7AE-1BD26BB51B04}">
      <dgm:prSet/>
      <dgm:spPr/>
      <dgm:t>
        <a:bodyPr/>
        <a:lstStyle/>
        <a:p>
          <a:pPr rtl="0"/>
          <a:r>
            <a:rPr lang="tr-TR" baseline="0" smtClean="0"/>
            <a:t>Bireysel hijyenin toplum tarafından desteklenmesi ya da ihmal edil­mesi, temizliğin bireylerde ifade bulduğu davranış ve ri­tüellerin neler olduğu, banyo alışkanlıkların tek ya da grupla olması gibi konuları kapsar. Bunun yanı sıra çöplerin nasıl değerlendirildiği, yok edildiği, atık kontrollerinin sağ­lanma biçimi, su kaynakları ve gıdaya ulaşımın sağlanma durumu gibi konularda sağlık uygulamaları açısından önemlidir.</a:t>
          </a:r>
          <a:endParaRPr lang="tr-TR"/>
        </a:p>
      </dgm:t>
    </dgm:pt>
    <dgm:pt modelId="{401019FC-0F29-4725-AEA3-2C1F1E5833D0}" type="parTrans" cxnId="{B619D418-E585-4B2E-AAD3-8E51639DC89D}">
      <dgm:prSet/>
      <dgm:spPr/>
      <dgm:t>
        <a:bodyPr/>
        <a:lstStyle/>
        <a:p>
          <a:endParaRPr lang="tr-TR"/>
        </a:p>
      </dgm:t>
    </dgm:pt>
    <dgm:pt modelId="{C96AB398-8D5B-4157-A673-97E318C90D71}" type="sibTrans" cxnId="{B619D418-E585-4B2E-AAD3-8E51639DC89D}">
      <dgm:prSet/>
      <dgm:spPr/>
      <dgm:t>
        <a:bodyPr/>
        <a:lstStyle/>
        <a:p>
          <a:endParaRPr lang="tr-TR"/>
        </a:p>
      </dgm:t>
    </dgm:pt>
    <dgm:pt modelId="{1501BE49-B3AA-4015-8DCE-6C3BCF1518FA}">
      <dgm:prSet/>
      <dgm:spPr/>
      <dgm:t>
        <a:bodyPr/>
        <a:lstStyle/>
        <a:p>
          <a:pPr rtl="0"/>
          <a:r>
            <a:rPr lang="tr-TR" b="1" baseline="0" dirty="0" smtClean="0"/>
            <a:t>Ev Koşulları:</a:t>
          </a:r>
          <a:endParaRPr lang="tr-TR" b="1" dirty="0"/>
        </a:p>
      </dgm:t>
    </dgm:pt>
    <dgm:pt modelId="{949B9BB2-1163-457F-B34F-2DE0AE365FCF}" type="parTrans" cxnId="{8441BDB2-B9EA-4A25-BE6A-424D5DD40E61}">
      <dgm:prSet/>
      <dgm:spPr/>
      <dgm:t>
        <a:bodyPr/>
        <a:lstStyle/>
        <a:p>
          <a:endParaRPr lang="tr-TR"/>
        </a:p>
      </dgm:t>
    </dgm:pt>
    <dgm:pt modelId="{F6DC6A22-AE9C-4130-A505-6BFFD9B63E56}" type="sibTrans" cxnId="{8441BDB2-B9EA-4A25-BE6A-424D5DD40E61}">
      <dgm:prSet/>
      <dgm:spPr/>
      <dgm:t>
        <a:bodyPr/>
        <a:lstStyle/>
        <a:p>
          <a:endParaRPr lang="tr-TR"/>
        </a:p>
      </dgm:t>
    </dgm:pt>
    <dgm:pt modelId="{03C3B2FA-3E64-4B3F-A512-43A6C523C20F}">
      <dgm:prSet/>
      <dgm:spPr/>
      <dgm:t>
        <a:bodyPr/>
        <a:lstStyle/>
        <a:p>
          <a:pPr rtl="0"/>
          <a:r>
            <a:rPr lang="tr-TR" baseline="0" smtClean="0"/>
            <a:t>Evin yapısı, oturma ve yatma odalarının bö­lünmesi, birlikte paylaşılan alanlar, odaya düşen kişi sa­yısı, evde hayvan besleme durumu; insanların hayvanla direkt teması, veteriner kontrolünde olup olmaması vb. gibi koşullar sağlık ve hastalık durumunda belirleyici olmaktadır. </a:t>
          </a:r>
          <a:endParaRPr lang="tr-TR"/>
        </a:p>
      </dgm:t>
    </dgm:pt>
    <dgm:pt modelId="{BC4B3068-C895-4198-A4DD-CD2697B41FB1}" type="parTrans" cxnId="{95EC47F4-676E-4243-A9CD-62E1D5F4B17D}">
      <dgm:prSet/>
      <dgm:spPr/>
      <dgm:t>
        <a:bodyPr/>
        <a:lstStyle/>
        <a:p>
          <a:endParaRPr lang="tr-TR"/>
        </a:p>
      </dgm:t>
    </dgm:pt>
    <dgm:pt modelId="{BBB64EB4-9148-4679-BC0B-62A00F3F7789}" type="sibTrans" cxnId="{95EC47F4-676E-4243-A9CD-62E1D5F4B17D}">
      <dgm:prSet/>
      <dgm:spPr/>
      <dgm:t>
        <a:bodyPr/>
        <a:lstStyle/>
        <a:p>
          <a:endParaRPr lang="tr-TR"/>
        </a:p>
      </dgm:t>
    </dgm:pt>
    <dgm:pt modelId="{A345D644-B7A5-4F97-8600-A810B771592C}" type="pres">
      <dgm:prSet presAssocID="{12819222-126D-4A09-B8F9-04FA208642E6}" presName="Name0" presStyleCnt="0">
        <dgm:presLayoutVars>
          <dgm:chMax val="5"/>
          <dgm:chPref val="5"/>
          <dgm:dir/>
          <dgm:animLvl val="lvl"/>
        </dgm:presLayoutVars>
      </dgm:prSet>
      <dgm:spPr/>
      <dgm:t>
        <a:bodyPr/>
        <a:lstStyle/>
        <a:p>
          <a:endParaRPr lang="tr-TR"/>
        </a:p>
      </dgm:t>
    </dgm:pt>
    <dgm:pt modelId="{F3D6D0B4-0C75-4CB9-A328-D7E06BEB6059}" type="pres">
      <dgm:prSet presAssocID="{CFC6A26D-6554-4486-AE36-0172E8F317CB}" presName="parentText1" presStyleLbl="node1" presStyleIdx="0" presStyleCnt="2">
        <dgm:presLayoutVars>
          <dgm:chMax/>
          <dgm:chPref val="3"/>
          <dgm:bulletEnabled val="1"/>
        </dgm:presLayoutVars>
      </dgm:prSet>
      <dgm:spPr/>
      <dgm:t>
        <a:bodyPr/>
        <a:lstStyle/>
        <a:p>
          <a:endParaRPr lang="tr-TR"/>
        </a:p>
      </dgm:t>
    </dgm:pt>
    <dgm:pt modelId="{61190F84-14E4-4CE2-BAB4-EF342DFA5427}" type="pres">
      <dgm:prSet presAssocID="{CFC6A26D-6554-4486-AE36-0172E8F317CB}" presName="childText1" presStyleLbl="solidAlignAcc1" presStyleIdx="0" presStyleCnt="2">
        <dgm:presLayoutVars>
          <dgm:chMax val="0"/>
          <dgm:chPref val="0"/>
          <dgm:bulletEnabled val="1"/>
        </dgm:presLayoutVars>
      </dgm:prSet>
      <dgm:spPr/>
      <dgm:t>
        <a:bodyPr/>
        <a:lstStyle/>
        <a:p>
          <a:endParaRPr lang="tr-TR"/>
        </a:p>
      </dgm:t>
    </dgm:pt>
    <dgm:pt modelId="{176A894A-AD0B-4A3F-AF80-55C94387F970}" type="pres">
      <dgm:prSet presAssocID="{1501BE49-B3AA-4015-8DCE-6C3BCF1518FA}" presName="parentText2" presStyleLbl="node1" presStyleIdx="1" presStyleCnt="2">
        <dgm:presLayoutVars>
          <dgm:chMax/>
          <dgm:chPref val="3"/>
          <dgm:bulletEnabled val="1"/>
        </dgm:presLayoutVars>
      </dgm:prSet>
      <dgm:spPr/>
      <dgm:t>
        <a:bodyPr/>
        <a:lstStyle/>
        <a:p>
          <a:endParaRPr lang="tr-TR"/>
        </a:p>
      </dgm:t>
    </dgm:pt>
    <dgm:pt modelId="{796DACF0-C727-4505-B341-5362C60CEB1D}" type="pres">
      <dgm:prSet presAssocID="{1501BE49-B3AA-4015-8DCE-6C3BCF1518FA}" presName="childText2" presStyleLbl="solidAlignAcc1" presStyleIdx="1" presStyleCnt="2">
        <dgm:presLayoutVars>
          <dgm:chMax val="0"/>
          <dgm:chPref val="0"/>
          <dgm:bulletEnabled val="1"/>
        </dgm:presLayoutVars>
      </dgm:prSet>
      <dgm:spPr/>
      <dgm:t>
        <a:bodyPr/>
        <a:lstStyle/>
        <a:p>
          <a:endParaRPr lang="tr-TR"/>
        </a:p>
      </dgm:t>
    </dgm:pt>
  </dgm:ptLst>
  <dgm:cxnLst>
    <dgm:cxn modelId="{DEFC5CDC-E81B-41AF-8E76-430ABF051774}" type="presOf" srcId="{CFC6A26D-6554-4486-AE36-0172E8F317CB}" destId="{F3D6D0B4-0C75-4CB9-A328-D7E06BEB6059}" srcOrd="0" destOrd="0" presId="urn:microsoft.com/office/officeart/2009/3/layout/IncreasingArrowsProcess"/>
    <dgm:cxn modelId="{CCF16FC6-A616-4A10-A79F-0067DFD228F8}" type="presOf" srcId="{1501BE49-B3AA-4015-8DCE-6C3BCF1518FA}" destId="{176A894A-AD0B-4A3F-AF80-55C94387F970}" srcOrd="0" destOrd="0" presId="urn:microsoft.com/office/officeart/2009/3/layout/IncreasingArrowsProcess"/>
    <dgm:cxn modelId="{B619D418-E585-4B2E-AAD3-8E51639DC89D}" srcId="{CFC6A26D-6554-4486-AE36-0172E8F317CB}" destId="{40B789BF-BC25-4C80-A7AE-1BD26BB51B04}" srcOrd="0" destOrd="0" parTransId="{401019FC-0F29-4725-AEA3-2C1F1E5833D0}" sibTransId="{C96AB398-8D5B-4157-A673-97E318C90D71}"/>
    <dgm:cxn modelId="{95EC47F4-676E-4243-A9CD-62E1D5F4B17D}" srcId="{1501BE49-B3AA-4015-8DCE-6C3BCF1518FA}" destId="{03C3B2FA-3E64-4B3F-A512-43A6C523C20F}" srcOrd="0" destOrd="0" parTransId="{BC4B3068-C895-4198-A4DD-CD2697B41FB1}" sibTransId="{BBB64EB4-9148-4679-BC0B-62A00F3F7789}"/>
    <dgm:cxn modelId="{05216D09-A2C3-4BAC-9E64-99F79D421E08}" srcId="{12819222-126D-4A09-B8F9-04FA208642E6}" destId="{CFC6A26D-6554-4486-AE36-0172E8F317CB}" srcOrd="0" destOrd="0" parTransId="{40AB99A5-4A65-4CB8-B150-B226DDD36908}" sibTransId="{B595D8F1-78CC-4AC1-8AEC-A393C82B555E}"/>
    <dgm:cxn modelId="{7FB09E48-4289-4A89-A34E-D56D241A1E27}" type="presOf" srcId="{03C3B2FA-3E64-4B3F-A512-43A6C523C20F}" destId="{796DACF0-C727-4505-B341-5362C60CEB1D}" srcOrd="0" destOrd="0" presId="urn:microsoft.com/office/officeart/2009/3/layout/IncreasingArrowsProcess"/>
    <dgm:cxn modelId="{AE1BA899-A6D6-41EC-B132-C689000316C3}" type="presOf" srcId="{40B789BF-BC25-4C80-A7AE-1BD26BB51B04}" destId="{61190F84-14E4-4CE2-BAB4-EF342DFA5427}" srcOrd="0" destOrd="0" presId="urn:microsoft.com/office/officeart/2009/3/layout/IncreasingArrowsProcess"/>
    <dgm:cxn modelId="{8441BDB2-B9EA-4A25-BE6A-424D5DD40E61}" srcId="{12819222-126D-4A09-B8F9-04FA208642E6}" destId="{1501BE49-B3AA-4015-8DCE-6C3BCF1518FA}" srcOrd="1" destOrd="0" parTransId="{949B9BB2-1163-457F-B34F-2DE0AE365FCF}" sibTransId="{F6DC6A22-AE9C-4130-A505-6BFFD9B63E56}"/>
    <dgm:cxn modelId="{DF184C0A-206B-4633-A113-6F0794DA1981}" type="presOf" srcId="{12819222-126D-4A09-B8F9-04FA208642E6}" destId="{A345D644-B7A5-4F97-8600-A810B771592C}" srcOrd="0" destOrd="0" presId="urn:microsoft.com/office/officeart/2009/3/layout/IncreasingArrowsProcess"/>
    <dgm:cxn modelId="{4888A9A7-D9B7-4A73-8C32-2630105953E7}" type="presParOf" srcId="{A345D644-B7A5-4F97-8600-A810B771592C}" destId="{F3D6D0B4-0C75-4CB9-A328-D7E06BEB6059}" srcOrd="0" destOrd="0" presId="urn:microsoft.com/office/officeart/2009/3/layout/IncreasingArrowsProcess"/>
    <dgm:cxn modelId="{4CBBB1B2-B01E-4D78-B054-E98FF4369378}" type="presParOf" srcId="{A345D644-B7A5-4F97-8600-A810B771592C}" destId="{61190F84-14E4-4CE2-BAB4-EF342DFA5427}" srcOrd="1" destOrd="0" presId="urn:microsoft.com/office/officeart/2009/3/layout/IncreasingArrowsProcess"/>
    <dgm:cxn modelId="{0ADC7377-88DA-4D85-8A7C-2556094D4F32}" type="presParOf" srcId="{A345D644-B7A5-4F97-8600-A810B771592C}" destId="{176A894A-AD0B-4A3F-AF80-55C94387F970}" srcOrd="2" destOrd="0" presId="urn:microsoft.com/office/officeart/2009/3/layout/IncreasingArrowsProcess"/>
    <dgm:cxn modelId="{348C833F-6A64-4FE8-A961-1D44797E2551}" type="presParOf" srcId="{A345D644-B7A5-4F97-8600-A810B771592C}" destId="{796DACF0-C727-4505-B341-5362C60CEB1D}" srcOrd="3"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849F947-FD71-4FCD-B25E-A9E3C4FF083B}" type="doc">
      <dgm:prSet loTypeId="urn:microsoft.com/office/officeart/2005/8/layout/chevron2" loCatId="list" qsTypeId="urn:microsoft.com/office/officeart/2005/8/quickstyle/simple1" qsCatId="simple" csTypeId="urn:microsoft.com/office/officeart/2005/8/colors/accent5_1" csCatId="accent5"/>
      <dgm:spPr/>
      <dgm:t>
        <a:bodyPr/>
        <a:lstStyle/>
        <a:p>
          <a:endParaRPr lang="tr-TR"/>
        </a:p>
      </dgm:t>
    </dgm:pt>
    <dgm:pt modelId="{67382BFA-DFCA-4C2F-A273-2FFFC53221F7}">
      <dgm:prSet/>
      <dgm:spPr/>
      <dgm:t>
        <a:bodyPr/>
        <a:lstStyle/>
        <a:p>
          <a:pPr rtl="0"/>
          <a:r>
            <a:rPr lang="tr-TR" b="1" baseline="0" dirty="0" smtClean="0"/>
            <a:t>Meslek:</a:t>
          </a:r>
          <a:endParaRPr lang="tr-TR" b="1" dirty="0"/>
        </a:p>
      </dgm:t>
    </dgm:pt>
    <dgm:pt modelId="{AA5920A6-808F-4E55-8800-5F745453C9C2}" type="parTrans" cxnId="{84CC32C6-8AFA-4E51-A4D3-25F972F26415}">
      <dgm:prSet/>
      <dgm:spPr/>
      <dgm:t>
        <a:bodyPr/>
        <a:lstStyle/>
        <a:p>
          <a:endParaRPr lang="tr-TR"/>
        </a:p>
      </dgm:t>
    </dgm:pt>
    <dgm:pt modelId="{2254579A-71C1-4D98-9B72-BACB4AD0DE63}" type="sibTrans" cxnId="{84CC32C6-8AFA-4E51-A4D3-25F972F26415}">
      <dgm:prSet/>
      <dgm:spPr/>
      <dgm:t>
        <a:bodyPr/>
        <a:lstStyle/>
        <a:p>
          <a:endParaRPr lang="tr-TR"/>
        </a:p>
      </dgm:t>
    </dgm:pt>
    <dgm:pt modelId="{D44A5610-0465-466E-B51C-4D618A70E4B7}">
      <dgm:prSet/>
      <dgm:spPr/>
      <dgm:t>
        <a:bodyPr/>
        <a:lstStyle/>
        <a:p>
          <a:pPr rtl="0"/>
          <a:r>
            <a:rPr lang="tr-TR" baseline="0" smtClean="0"/>
            <a:t>Bazı mesleklerin bazı özel kişilere, belirli cinsiyete, ailelere ve gruplara ait olması, bazı mesleklerin kültür içe­risinde prestijli olması dolayısı ile ödüllendirilmesi, mes­leklerde kullanılan teknik ve yöntemlerdeki farklılıklar- ki kaza, ölüm veya enfeksiyon hastalıkları riskini ve meslek hastalığı gelişme oranım artırabilir</a:t>
          </a:r>
          <a:endParaRPr lang="tr-TR"/>
        </a:p>
      </dgm:t>
    </dgm:pt>
    <dgm:pt modelId="{3D53EC1C-3100-4818-B7E8-4B11B619AF28}" type="parTrans" cxnId="{7D0BC87F-1F8D-4D95-B6E8-2695A20B8D9D}">
      <dgm:prSet/>
      <dgm:spPr/>
      <dgm:t>
        <a:bodyPr/>
        <a:lstStyle/>
        <a:p>
          <a:endParaRPr lang="tr-TR"/>
        </a:p>
      </dgm:t>
    </dgm:pt>
    <dgm:pt modelId="{78A9CBE2-2566-4F16-AD73-F9CC884FB6EA}" type="sibTrans" cxnId="{7D0BC87F-1F8D-4D95-B6E8-2695A20B8D9D}">
      <dgm:prSet/>
      <dgm:spPr/>
      <dgm:t>
        <a:bodyPr/>
        <a:lstStyle/>
        <a:p>
          <a:endParaRPr lang="tr-TR"/>
        </a:p>
      </dgm:t>
    </dgm:pt>
    <dgm:pt modelId="{06007B74-2DD1-4F1D-90F8-BD0693018001}">
      <dgm:prSet/>
      <dgm:spPr/>
      <dgm:t>
        <a:bodyPr/>
        <a:lstStyle/>
        <a:p>
          <a:pPr rtl="0"/>
          <a:r>
            <a:rPr lang="tr-TR" b="1" baseline="0" dirty="0" smtClean="0"/>
            <a:t>Din: </a:t>
          </a:r>
          <a:endParaRPr lang="tr-TR" b="1" dirty="0"/>
        </a:p>
      </dgm:t>
    </dgm:pt>
    <dgm:pt modelId="{CD21E6C6-3795-4F06-8A43-26F263611AF3}" type="parTrans" cxnId="{65EDA591-0F50-4D4D-838C-8D736FAAB682}">
      <dgm:prSet/>
      <dgm:spPr/>
      <dgm:t>
        <a:bodyPr/>
        <a:lstStyle/>
        <a:p>
          <a:endParaRPr lang="tr-TR"/>
        </a:p>
      </dgm:t>
    </dgm:pt>
    <dgm:pt modelId="{6A562FCC-7D4A-41CB-92CF-2E7C899A376B}" type="sibTrans" cxnId="{65EDA591-0F50-4D4D-838C-8D736FAAB682}">
      <dgm:prSet/>
      <dgm:spPr/>
      <dgm:t>
        <a:bodyPr/>
        <a:lstStyle/>
        <a:p>
          <a:endParaRPr lang="tr-TR"/>
        </a:p>
      </dgm:t>
    </dgm:pt>
    <dgm:pt modelId="{AB043419-A486-4BE1-A2B2-1833417F9D0A}">
      <dgm:prSet/>
      <dgm:spPr/>
      <dgm:t>
        <a:bodyPr/>
        <a:lstStyle/>
        <a:p>
          <a:pPr rtl="0"/>
          <a:r>
            <a:rPr lang="tr-TR" baseline="0" smtClean="0"/>
            <a:t>Her dini yaklaşımın farklı uygulamaları ve bu uygu­lama ve inançların da o toplumun sağlığına olumlu, olum­suz yansıması söz konusudur. Dinin, sağlıkla ilgili boyutunda kişilerin beslenmelerinden, hastalıklar ve ölüm­ler konusundaki kararlarına kadar uzanan etkileri bulun­maktadır. Bu bağlamda hastalık ve tedaviye ilişkin kararlarım dini tutumlara göre şekillendirme baskın ola­bilmektedir. Sağlık-hastalık uyumu dini yaşam görüşleri ile iç içe ilişkilidir. Hastayı iyi­leştirmede psikosomatik ve sosyosomatik hastalıkların te­davisinde dini yaşam hastayı etkiler, kader ve hastalık nedenselliği kurularak gerçek faktörler göz ardı edilebilir. </a:t>
          </a:r>
          <a:endParaRPr lang="tr-TR"/>
        </a:p>
      </dgm:t>
    </dgm:pt>
    <dgm:pt modelId="{7DF1F42F-A8B9-4891-9A57-BB928500D4E3}" type="parTrans" cxnId="{95213170-6BEE-488C-B6A2-79573BE96472}">
      <dgm:prSet/>
      <dgm:spPr/>
      <dgm:t>
        <a:bodyPr/>
        <a:lstStyle/>
        <a:p>
          <a:endParaRPr lang="tr-TR"/>
        </a:p>
      </dgm:t>
    </dgm:pt>
    <dgm:pt modelId="{B587BBB8-C46C-463C-93B4-4647C0D383A3}" type="sibTrans" cxnId="{95213170-6BEE-488C-B6A2-79573BE96472}">
      <dgm:prSet/>
      <dgm:spPr/>
      <dgm:t>
        <a:bodyPr/>
        <a:lstStyle/>
        <a:p>
          <a:endParaRPr lang="tr-TR"/>
        </a:p>
      </dgm:t>
    </dgm:pt>
    <dgm:pt modelId="{84864F1E-E6B0-46AB-9962-ED424B2DDF61}" type="pres">
      <dgm:prSet presAssocID="{C849F947-FD71-4FCD-B25E-A9E3C4FF083B}" presName="linearFlow" presStyleCnt="0">
        <dgm:presLayoutVars>
          <dgm:dir/>
          <dgm:animLvl val="lvl"/>
          <dgm:resizeHandles val="exact"/>
        </dgm:presLayoutVars>
      </dgm:prSet>
      <dgm:spPr/>
      <dgm:t>
        <a:bodyPr/>
        <a:lstStyle/>
        <a:p>
          <a:endParaRPr lang="tr-TR"/>
        </a:p>
      </dgm:t>
    </dgm:pt>
    <dgm:pt modelId="{692EE393-B54B-4B5D-A408-D9F312909D47}" type="pres">
      <dgm:prSet presAssocID="{67382BFA-DFCA-4C2F-A273-2FFFC53221F7}" presName="composite" presStyleCnt="0"/>
      <dgm:spPr/>
    </dgm:pt>
    <dgm:pt modelId="{6EA95157-AEBF-4DDD-88AF-0EB563C7C147}" type="pres">
      <dgm:prSet presAssocID="{67382BFA-DFCA-4C2F-A273-2FFFC53221F7}" presName="parentText" presStyleLbl="alignNode1" presStyleIdx="0" presStyleCnt="2">
        <dgm:presLayoutVars>
          <dgm:chMax val="1"/>
          <dgm:bulletEnabled val="1"/>
        </dgm:presLayoutVars>
      </dgm:prSet>
      <dgm:spPr/>
      <dgm:t>
        <a:bodyPr/>
        <a:lstStyle/>
        <a:p>
          <a:endParaRPr lang="tr-TR"/>
        </a:p>
      </dgm:t>
    </dgm:pt>
    <dgm:pt modelId="{63E5D518-A056-4E0D-8AA4-6AA745C6CCD8}" type="pres">
      <dgm:prSet presAssocID="{67382BFA-DFCA-4C2F-A273-2FFFC53221F7}" presName="descendantText" presStyleLbl="alignAcc1" presStyleIdx="0" presStyleCnt="2">
        <dgm:presLayoutVars>
          <dgm:bulletEnabled val="1"/>
        </dgm:presLayoutVars>
      </dgm:prSet>
      <dgm:spPr/>
      <dgm:t>
        <a:bodyPr/>
        <a:lstStyle/>
        <a:p>
          <a:endParaRPr lang="tr-TR"/>
        </a:p>
      </dgm:t>
    </dgm:pt>
    <dgm:pt modelId="{3F592A8E-EA1F-48A4-8970-96E9C669E40C}" type="pres">
      <dgm:prSet presAssocID="{2254579A-71C1-4D98-9B72-BACB4AD0DE63}" presName="sp" presStyleCnt="0"/>
      <dgm:spPr/>
    </dgm:pt>
    <dgm:pt modelId="{5FE9734E-B06F-4090-B7AA-F7F45FCA14FC}" type="pres">
      <dgm:prSet presAssocID="{06007B74-2DD1-4F1D-90F8-BD0693018001}" presName="composite" presStyleCnt="0"/>
      <dgm:spPr/>
    </dgm:pt>
    <dgm:pt modelId="{C8A55E7C-75AC-47EF-803D-F2233A69A74C}" type="pres">
      <dgm:prSet presAssocID="{06007B74-2DD1-4F1D-90F8-BD0693018001}" presName="parentText" presStyleLbl="alignNode1" presStyleIdx="1" presStyleCnt="2">
        <dgm:presLayoutVars>
          <dgm:chMax val="1"/>
          <dgm:bulletEnabled val="1"/>
        </dgm:presLayoutVars>
      </dgm:prSet>
      <dgm:spPr/>
      <dgm:t>
        <a:bodyPr/>
        <a:lstStyle/>
        <a:p>
          <a:endParaRPr lang="tr-TR"/>
        </a:p>
      </dgm:t>
    </dgm:pt>
    <dgm:pt modelId="{F5D85ABD-B0A3-4174-BA2B-A204738634A3}" type="pres">
      <dgm:prSet presAssocID="{06007B74-2DD1-4F1D-90F8-BD0693018001}" presName="descendantText" presStyleLbl="alignAcc1" presStyleIdx="1" presStyleCnt="2">
        <dgm:presLayoutVars>
          <dgm:bulletEnabled val="1"/>
        </dgm:presLayoutVars>
      </dgm:prSet>
      <dgm:spPr/>
      <dgm:t>
        <a:bodyPr/>
        <a:lstStyle/>
        <a:p>
          <a:endParaRPr lang="tr-TR"/>
        </a:p>
      </dgm:t>
    </dgm:pt>
  </dgm:ptLst>
  <dgm:cxnLst>
    <dgm:cxn modelId="{436E4C59-4C5D-488F-9625-984A13914F8C}" type="presOf" srcId="{AB043419-A486-4BE1-A2B2-1833417F9D0A}" destId="{F5D85ABD-B0A3-4174-BA2B-A204738634A3}" srcOrd="0" destOrd="0" presId="urn:microsoft.com/office/officeart/2005/8/layout/chevron2"/>
    <dgm:cxn modelId="{84CC32C6-8AFA-4E51-A4D3-25F972F26415}" srcId="{C849F947-FD71-4FCD-B25E-A9E3C4FF083B}" destId="{67382BFA-DFCA-4C2F-A273-2FFFC53221F7}" srcOrd="0" destOrd="0" parTransId="{AA5920A6-808F-4E55-8800-5F745453C9C2}" sibTransId="{2254579A-71C1-4D98-9B72-BACB4AD0DE63}"/>
    <dgm:cxn modelId="{C5963A1D-13BB-41A5-AA45-8344FE8E172B}" type="presOf" srcId="{06007B74-2DD1-4F1D-90F8-BD0693018001}" destId="{C8A55E7C-75AC-47EF-803D-F2233A69A74C}" srcOrd="0" destOrd="0" presId="urn:microsoft.com/office/officeart/2005/8/layout/chevron2"/>
    <dgm:cxn modelId="{EB4471CD-0CF8-44F1-95B8-D8657BA16C1F}" type="presOf" srcId="{D44A5610-0465-466E-B51C-4D618A70E4B7}" destId="{63E5D518-A056-4E0D-8AA4-6AA745C6CCD8}" srcOrd="0" destOrd="0" presId="urn:microsoft.com/office/officeart/2005/8/layout/chevron2"/>
    <dgm:cxn modelId="{CD05CED3-EF75-45F1-9BE3-F33BA99C51F6}" type="presOf" srcId="{C849F947-FD71-4FCD-B25E-A9E3C4FF083B}" destId="{84864F1E-E6B0-46AB-9962-ED424B2DDF61}" srcOrd="0" destOrd="0" presId="urn:microsoft.com/office/officeart/2005/8/layout/chevron2"/>
    <dgm:cxn modelId="{65EDA591-0F50-4D4D-838C-8D736FAAB682}" srcId="{C849F947-FD71-4FCD-B25E-A9E3C4FF083B}" destId="{06007B74-2DD1-4F1D-90F8-BD0693018001}" srcOrd="1" destOrd="0" parTransId="{CD21E6C6-3795-4F06-8A43-26F263611AF3}" sibTransId="{6A562FCC-7D4A-41CB-92CF-2E7C899A376B}"/>
    <dgm:cxn modelId="{7D0BC87F-1F8D-4D95-B6E8-2695A20B8D9D}" srcId="{67382BFA-DFCA-4C2F-A273-2FFFC53221F7}" destId="{D44A5610-0465-466E-B51C-4D618A70E4B7}" srcOrd="0" destOrd="0" parTransId="{3D53EC1C-3100-4818-B7E8-4B11B619AF28}" sibTransId="{78A9CBE2-2566-4F16-AD73-F9CC884FB6EA}"/>
    <dgm:cxn modelId="{95213170-6BEE-488C-B6A2-79573BE96472}" srcId="{06007B74-2DD1-4F1D-90F8-BD0693018001}" destId="{AB043419-A486-4BE1-A2B2-1833417F9D0A}" srcOrd="0" destOrd="0" parTransId="{7DF1F42F-A8B9-4891-9A57-BB928500D4E3}" sibTransId="{B587BBB8-C46C-463C-93B4-4647C0D383A3}"/>
    <dgm:cxn modelId="{623B3068-18D5-4588-9A9B-B0B04F7AA0B4}" type="presOf" srcId="{67382BFA-DFCA-4C2F-A273-2FFFC53221F7}" destId="{6EA95157-AEBF-4DDD-88AF-0EB563C7C147}" srcOrd="0" destOrd="0" presId="urn:microsoft.com/office/officeart/2005/8/layout/chevron2"/>
    <dgm:cxn modelId="{CAE77156-B99E-4F13-A842-E77E962A7642}" type="presParOf" srcId="{84864F1E-E6B0-46AB-9962-ED424B2DDF61}" destId="{692EE393-B54B-4B5D-A408-D9F312909D47}" srcOrd="0" destOrd="0" presId="urn:microsoft.com/office/officeart/2005/8/layout/chevron2"/>
    <dgm:cxn modelId="{DAF2DF35-9481-4328-993F-C47977C9998B}" type="presParOf" srcId="{692EE393-B54B-4B5D-A408-D9F312909D47}" destId="{6EA95157-AEBF-4DDD-88AF-0EB563C7C147}" srcOrd="0" destOrd="0" presId="urn:microsoft.com/office/officeart/2005/8/layout/chevron2"/>
    <dgm:cxn modelId="{06172C99-ACF3-479E-A4CF-CF0CF5D11822}" type="presParOf" srcId="{692EE393-B54B-4B5D-A408-D9F312909D47}" destId="{63E5D518-A056-4E0D-8AA4-6AA745C6CCD8}" srcOrd="1" destOrd="0" presId="urn:microsoft.com/office/officeart/2005/8/layout/chevron2"/>
    <dgm:cxn modelId="{6250224F-37D3-4CBD-AD92-6C9B918EB0D3}" type="presParOf" srcId="{84864F1E-E6B0-46AB-9962-ED424B2DDF61}" destId="{3F592A8E-EA1F-48A4-8970-96E9C669E40C}" srcOrd="1" destOrd="0" presId="urn:microsoft.com/office/officeart/2005/8/layout/chevron2"/>
    <dgm:cxn modelId="{DE034631-19B5-481C-A22E-53CD43DFAAED}" type="presParOf" srcId="{84864F1E-E6B0-46AB-9962-ED424B2DDF61}" destId="{5FE9734E-B06F-4090-B7AA-F7F45FCA14FC}" srcOrd="2" destOrd="0" presId="urn:microsoft.com/office/officeart/2005/8/layout/chevron2"/>
    <dgm:cxn modelId="{2CCE7FBA-85E6-4A54-9AAF-408E52B4DA04}" type="presParOf" srcId="{5FE9734E-B06F-4090-B7AA-F7F45FCA14FC}" destId="{C8A55E7C-75AC-47EF-803D-F2233A69A74C}" srcOrd="0" destOrd="0" presId="urn:microsoft.com/office/officeart/2005/8/layout/chevron2"/>
    <dgm:cxn modelId="{A685D2E5-9C1C-4071-A218-4608925E53ED}" type="presParOf" srcId="{5FE9734E-B06F-4090-B7AA-F7F45FCA14FC}" destId="{F5D85ABD-B0A3-4174-BA2B-A204738634A3}"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C0833C2-A4EC-41CF-9F28-CD78DDF038DA}" type="doc">
      <dgm:prSet loTypeId="urn:microsoft.com/office/officeart/2005/8/layout/list1" loCatId="list" qsTypeId="urn:microsoft.com/office/officeart/2005/8/quickstyle/3d3" qsCatId="3D" csTypeId="urn:microsoft.com/office/officeart/2005/8/colors/accent1_1" csCatId="accent1" phldr="1"/>
      <dgm:spPr/>
      <dgm:t>
        <a:bodyPr/>
        <a:lstStyle/>
        <a:p>
          <a:endParaRPr lang="tr-TR"/>
        </a:p>
      </dgm:t>
    </dgm:pt>
    <dgm:pt modelId="{A4B56EF6-4A03-4436-92A7-7D02C232CC21}">
      <dgm:prSet/>
      <dgm:spPr/>
      <dgm:t>
        <a:bodyPr/>
        <a:lstStyle/>
        <a:p>
          <a:pPr rtl="0"/>
          <a:r>
            <a:rPr lang="tr-TR" b="1" baseline="0" dirty="0" smtClean="0"/>
            <a:t>Göç Statüsü:</a:t>
          </a:r>
          <a:endParaRPr lang="tr-TR" dirty="0"/>
        </a:p>
      </dgm:t>
    </dgm:pt>
    <dgm:pt modelId="{85906C34-76C7-4124-892E-BB6A8B3B16F0}" type="parTrans" cxnId="{3AE02335-EA0A-403B-AEEE-137399C1F75E}">
      <dgm:prSet/>
      <dgm:spPr/>
      <dgm:t>
        <a:bodyPr/>
        <a:lstStyle/>
        <a:p>
          <a:endParaRPr lang="tr-TR"/>
        </a:p>
      </dgm:t>
    </dgm:pt>
    <dgm:pt modelId="{D4A57C06-1856-4D04-B810-62E000FE3116}" type="sibTrans" cxnId="{3AE02335-EA0A-403B-AEEE-137399C1F75E}">
      <dgm:prSet/>
      <dgm:spPr/>
      <dgm:t>
        <a:bodyPr/>
        <a:lstStyle/>
        <a:p>
          <a:endParaRPr lang="tr-TR"/>
        </a:p>
      </dgm:t>
    </dgm:pt>
    <dgm:pt modelId="{37050E19-FAE0-4261-A0A0-2D7F00103776}">
      <dgm:prSet/>
      <dgm:spPr/>
      <dgm:t>
        <a:bodyPr/>
        <a:lstStyle/>
        <a:p>
          <a:pPr rtl="0"/>
          <a:r>
            <a:rPr lang="tr-TR" baseline="0" smtClean="0"/>
            <a:t>Göç eden kişilerin yeni kültürel yapıya dav­ranış ve beslenme alışkanlıkları, dil, giyim açısından uyum sağlayıp sağlamadıklarını kapsar. Kendi değerlerini yeni girdikleri toplumsal yapıda sürdürüp sürdüremedikleri, sürdüremediklerinde yaşadıkları sağlık sorunlarının neler olduğu, bu sorunların bireyleri nasıl etkilediği önemlidir. Göç alan bölgelerde yeterli sağ­lık kuruluşu ve sağlık insan gücünün olamaması, sağlık hizmetlerine erişimde güçlük yaşamaları, göç edenlerin gelir düzeylerinin düşük olması, ekonomik açıdan yeter­sizlikleri nedeniyle iyi beslenememeleri, beslenme alış­kanlıklarına uygun gıdaları bulamamaları, dil engeli ile karşılaşmaları nedeniyle yaşadıkları sağlık sorunlarını et­kili ifade etmelerinde güçlük olması, doğru tamlamanın ve tedavinin yapılamayışı gibi unsurlar sağlığı olumsuz yönde etkilemektedir.</a:t>
          </a:r>
          <a:endParaRPr lang="tr-TR"/>
        </a:p>
      </dgm:t>
    </dgm:pt>
    <dgm:pt modelId="{B9C9C523-1D11-4879-A27B-A2A840F53E0B}" type="parTrans" cxnId="{FCF1F4FA-DB85-4EBA-BC03-6CE74BE38651}">
      <dgm:prSet/>
      <dgm:spPr/>
      <dgm:t>
        <a:bodyPr/>
        <a:lstStyle/>
        <a:p>
          <a:endParaRPr lang="tr-TR"/>
        </a:p>
      </dgm:t>
    </dgm:pt>
    <dgm:pt modelId="{75E5F7F4-CED0-4030-81AA-4FC69F2DAEE7}" type="sibTrans" cxnId="{FCF1F4FA-DB85-4EBA-BC03-6CE74BE38651}">
      <dgm:prSet/>
      <dgm:spPr/>
      <dgm:t>
        <a:bodyPr/>
        <a:lstStyle/>
        <a:p>
          <a:endParaRPr lang="tr-TR"/>
        </a:p>
      </dgm:t>
    </dgm:pt>
    <dgm:pt modelId="{A8D01D5A-CBE5-4AEC-8127-325A0D215DDE}">
      <dgm:prSet/>
      <dgm:spPr/>
      <dgm:t>
        <a:bodyPr/>
        <a:lstStyle/>
        <a:p>
          <a:pPr rtl="0"/>
          <a:r>
            <a:rPr lang="tr-TR" b="1" baseline="0" dirty="0" smtClean="0"/>
            <a:t>Alışkanlıklar:</a:t>
          </a:r>
          <a:endParaRPr lang="tr-TR" dirty="0"/>
        </a:p>
      </dgm:t>
    </dgm:pt>
    <dgm:pt modelId="{4AD36620-BB75-4D73-87EA-F81D73562BA5}" type="parTrans" cxnId="{54CC3952-E088-493B-9F12-103A1BA7BE3F}">
      <dgm:prSet/>
      <dgm:spPr/>
      <dgm:t>
        <a:bodyPr/>
        <a:lstStyle/>
        <a:p>
          <a:endParaRPr lang="tr-TR"/>
        </a:p>
      </dgm:t>
    </dgm:pt>
    <dgm:pt modelId="{B83020F2-5E88-4A91-A82C-940805A3E49D}" type="sibTrans" cxnId="{54CC3952-E088-493B-9F12-103A1BA7BE3F}">
      <dgm:prSet/>
      <dgm:spPr/>
      <dgm:t>
        <a:bodyPr/>
        <a:lstStyle/>
        <a:p>
          <a:endParaRPr lang="tr-TR"/>
        </a:p>
      </dgm:t>
    </dgm:pt>
    <dgm:pt modelId="{D8E11709-A587-4BF4-B5C0-E71EBFB72310}">
      <dgm:prSet/>
      <dgm:spPr/>
      <dgm:t>
        <a:bodyPr/>
        <a:lstStyle/>
        <a:p>
          <a:pPr rtl="0"/>
          <a:r>
            <a:rPr lang="tr-TR" baseline="0" smtClean="0"/>
            <a:t>Sigara, alkol, çay, kahve ve ilaç alışkanlık­larının neler olduğu, uyuşturucu madde kullanım alışkan­lığı ve toplumun bu kullanıma nasıl yaklaştığı konularını içerir. </a:t>
          </a:r>
          <a:endParaRPr lang="tr-TR"/>
        </a:p>
      </dgm:t>
    </dgm:pt>
    <dgm:pt modelId="{471052B9-EB1B-4BE7-8A0A-631175CF9CC7}" type="parTrans" cxnId="{1C7A13A5-68BF-4E89-855F-E9D897FD617F}">
      <dgm:prSet/>
      <dgm:spPr/>
      <dgm:t>
        <a:bodyPr/>
        <a:lstStyle/>
        <a:p>
          <a:endParaRPr lang="tr-TR"/>
        </a:p>
      </dgm:t>
    </dgm:pt>
    <dgm:pt modelId="{E193D7DD-F3DC-498E-B901-D914EA75F418}" type="sibTrans" cxnId="{1C7A13A5-68BF-4E89-855F-E9D897FD617F}">
      <dgm:prSet/>
      <dgm:spPr/>
      <dgm:t>
        <a:bodyPr/>
        <a:lstStyle/>
        <a:p>
          <a:endParaRPr lang="tr-TR"/>
        </a:p>
      </dgm:t>
    </dgm:pt>
    <dgm:pt modelId="{3F1D546B-6840-45D0-AC97-6E7D5F36E37E}" type="pres">
      <dgm:prSet presAssocID="{5C0833C2-A4EC-41CF-9F28-CD78DDF038DA}" presName="linear" presStyleCnt="0">
        <dgm:presLayoutVars>
          <dgm:dir/>
          <dgm:animLvl val="lvl"/>
          <dgm:resizeHandles val="exact"/>
        </dgm:presLayoutVars>
      </dgm:prSet>
      <dgm:spPr/>
      <dgm:t>
        <a:bodyPr/>
        <a:lstStyle/>
        <a:p>
          <a:endParaRPr lang="tr-TR"/>
        </a:p>
      </dgm:t>
    </dgm:pt>
    <dgm:pt modelId="{E27141E3-5695-45F7-8489-115003D022B7}" type="pres">
      <dgm:prSet presAssocID="{A4B56EF6-4A03-4436-92A7-7D02C232CC21}" presName="parentLin" presStyleCnt="0"/>
      <dgm:spPr/>
    </dgm:pt>
    <dgm:pt modelId="{B57D1500-EDAF-4C78-BF3D-5DA92A4AB99A}" type="pres">
      <dgm:prSet presAssocID="{A4B56EF6-4A03-4436-92A7-7D02C232CC21}" presName="parentLeftMargin" presStyleLbl="node1" presStyleIdx="0" presStyleCnt="2"/>
      <dgm:spPr/>
      <dgm:t>
        <a:bodyPr/>
        <a:lstStyle/>
        <a:p>
          <a:endParaRPr lang="tr-TR"/>
        </a:p>
      </dgm:t>
    </dgm:pt>
    <dgm:pt modelId="{B84FEDEE-2510-4C04-929F-5FBA10444C38}" type="pres">
      <dgm:prSet presAssocID="{A4B56EF6-4A03-4436-92A7-7D02C232CC21}" presName="parentText" presStyleLbl="node1" presStyleIdx="0" presStyleCnt="2">
        <dgm:presLayoutVars>
          <dgm:chMax val="0"/>
          <dgm:bulletEnabled val="1"/>
        </dgm:presLayoutVars>
      </dgm:prSet>
      <dgm:spPr/>
      <dgm:t>
        <a:bodyPr/>
        <a:lstStyle/>
        <a:p>
          <a:endParaRPr lang="tr-TR"/>
        </a:p>
      </dgm:t>
    </dgm:pt>
    <dgm:pt modelId="{E68955D9-1146-4D68-9195-9FC260A4092B}" type="pres">
      <dgm:prSet presAssocID="{A4B56EF6-4A03-4436-92A7-7D02C232CC21}" presName="negativeSpace" presStyleCnt="0"/>
      <dgm:spPr/>
    </dgm:pt>
    <dgm:pt modelId="{882E10EC-F319-412B-8B06-D6187D02F3A8}" type="pres">
      <dgm:prSet presAssocID="{A4B56EF6-4A03-4436-92A7-7D02C232CC21}" presName="childText" presStyleLbl="conFgAcc1" presStyleIdx="0" presStyleCnt="2">
        <dgm:presLayoutVars>
          <dgm:bulletEnabled val="1"/>
        </dgm:presLayoutVars>
      </dgm:prSet>
      <dgm:spPr/>
      <dgm:t>
        <a:bodyPr/>
        <a:lstStyle/>
        <a:p>
          <a:endParaRPr lang="tr-TR"/>
        </a:p>
      </dgm:t>
    </dgm:pt>
    <dgm:pt modelId="{E4CB2971-19FD-4AAB-810B-20F39FAB4FA8}" type="pres">
      <dgm:prSet presAssocID="{D4A57C06-1856-4D04-B810-62E000FE3116}" presName="spaceBetweenRectangles" presStyleCnt="0"/>
      <dgm:spPr/>
    </dgm:pt>
    <dgm:pt modelId="{E2D7D416-53D7-44FE-965B-2763FC913C34}" type="pres">
      <dgm:prSet presAssocID="{A8D01D5A-CBE5-4AEC-8127-325A0D215DDE}" presName="parentLin" presStyleCnt="0"/>
      <dgm:spPr/>
    </dgm:pt>
    <dgm:pt modelId="{4EDADC60-463C-4835-9408-9532454EDFA6}" type="pres">
      <dgm:prSet presAssocID="{A8D01D5A-CBE5-4AEC-8127-325A0D215DDE}" presName="parentLeftMargin" presStyleLbl="node1" presStyleIdx="0" presStyleCnt="2"/>
      <dgm:spPr/>
      <dgm:t>
        <a:bodyPr/>
        <a:lstStyle/>
        <a:p>
          <a:endParaRPr lang="tr-TR"/>
        </a:p>
      </dgm:t>
    </dgm:pt>
    <dgm:pt modelId="{069DB5C4-F995-459D-A70E-ABA332DB864C}" type="pres">
      <dgm:prSet presAssocID="{A8D01D5A-CBE5-4AEC-8127-325A0D215DDE}" presName="parentText" presStyleLbl="node1" presStyleIdx="1" presStyleCnt="2">
        <dgm:presLayoutVars>
          <dgm:chMax val="0"/>
          <dgm:bulletEnabled val="1"/>
        </dgm:presLayoutVars>
      </dgm:prSet>
      <dgm:spPr/>
      <dgm:t>
        <a:bodyPr/>
        <a:lstStyle/>
        <a:p>
          <a:endParaRPr lang="tr-TR"/>
        </a:p>
      </dgm:t>
    </dgm:pt>
    <dgm:pt modelId="{2AE52475-830C-4D1A-BC00-3DCB2041188F}" type="pres">
      <dgm:prSet presAssocID="{A8D01D5A-CBE5-4AEC-8127-325A0D215DDE}" presName="negativeSpace" presStyleCnt="0"/>
      <dgm:spPr/>
    </dgm:pt>
    <dgm:pt modelId="{D23878CC-874D-4AA4-BA5F-1678A548A718}" type="pres">
      <dgm:prSet presAssocID="{A8D01D5A-CBE5-4AEC-8127-325A0D215DDE}" presName="childText" presStyleLbl="conFgAcc1" presStyleIdx="1" presStyleCnt="2">
        <dgm:presLayoutVars>
          <dgm:bulletEnabled val="1"/>
        </dgm:presLayoutVars>
      </dgm:prSet>
      <dgm:spPr/>
      <dgm:t>
        <a:bodyPr/>
        <a:lstStyle/>
        <a:p>
          <a:endParaRPr lang="tr-TR"/>
        </a:p>
      </dgm:t>
    </dgm:pt>
  </dgm:ptLst>
  <dgm:cxnLst>
    <dgm:cxn modelId="{FCF1F4FA-DB85-4EBA-BC03-6CE74BE38651}" srcId="{A4B56EF6-4A03-4436-92A7-7D02C232CC21}" destId="{37050E19-FAE0-4261-A0A0-2D7F00103776}" srcOrd="0" destOrd="0" parTransId="{B9C9C523-1D11-4879-A27B-A2A840F53E0B}" sibTransId="{75E5F7F4-CED0-4030-81AA-4FC69F2DAEE7}"/>
    <dgm:cxn modelId="{1C7A13A5-68BF-4E89-855F-E9D897FD617F}" srcId="{A8D01D5A-CBE5-4AEC-8127-325A0D215DDE}" destId="{D8E11709-A587-4BF4-B5C0-E71EBFB72310}" srcOrd="0" destOrd="0" parTransId="{471052B9-EB1B-4BE7-8A0A-631175CF9CC7}" sibTransId="{E193D7DD-F3DC-498E-B901-D914EA75F418}"/>
    <dgm:cxn modelId="{5F7CF31B-2C2B-4CA1-AAF3-B7D80967AB9E}" type="presOf" srcId="{37050E19-FAE0-4261-A0A0-2D7F00103776}" destId="{882E10EC-F319-412B-8B06-D6187D02F3A8}" srcOrd="0" destOrd="0" presId="urn:microsoft.com/office/officeart/2005/8/layout/list1"/>
    <dgm:cxn modelId="{37C68059-BA95-4DD1-9F97-6F7C5DA48FA4}" type="presOf" srcId="{5C0833C2-A4EC-41CF-9F28-CD78DDF038DA}" destId="{3F1D546B-6840-45D0-AC97-6E7D5F36E37E}" srcOrd="0" destOrd="0" presId="urn:microsoft.com/office/officeart/2005/8/layout/list1"/>
    <dgm:cxn modelId="{711664D5-4DD7-48B5-9B39-04FC2677E7E4}" type="presOf" srcId="{A8D01D5A-CBE5-4AEC-8127-325A0D215DDE}" destId="{4EDADC60-463C-4835-9408-9532454EDFA6}" srcOrd="0" destOrd="0" presId="urn:microsoft.com/office/officeart/2005/8/layout/list1"/>
    <dgm:cxn modelId="{F901D18D-EA70-4B0F-9175-630D33062EFA}" type="presOf" srcId="{A8D01D5A-CBE5-4AEC-8127-325A0D215DDE}" destId="{069DB5C4-F995-459D-A70E-ABA332DB864C}" srcOrd="1" destOrd="0" presId="urn:microsoft.com/office/officeart/2005/8/layout/list1"/>
    <dgm:cxn modelId="{5CB027D3-03B0-4C6E-A5FC-638BFA467EA1}" type="presOf" srcId="{D8E11709-A587-4BF4-B5C0-E71EBFB72310}" destId="{D23878CC-874D-4AA4-BA5F-1678A548A718}" srcOrd="0" destOrd="0" presId="urn:microsoft.com/office/officeart/2005/8/layout/list1"/>
    <dgm:cxn modelId="{B7E5B36E-78EF-4E54-9611-A9E1378B0C3C}" type="presOf" srcId="{A4B56EF6-4A03-4436-92A7-7D02C232CC21}" destId="{B57D1500-EDAF-4C78-BF3D-5DA92A4AB99A}" srcOrd="0" destOrd="0" presId="urn:microsoft.com/office/officeart/2005/8/layout/list1"/>
    <dgm:cxn modelId="{54CC3952-E088-493B-9F12-103A1BA7BE3F}" srcId="{5C0833C2-A4EC-41CF-9F28-CD78DDF038DA}" destId="{A8D01D5A-CBE5-4AEC-8127-325A0D215DDE}" srcOrd="1" destOrd="0" parTransId="{4AD36620-BB75-4D73-87EA-F81D73562BA5}" sibTransId="{B83020F2-5E88-4A91-A82C-940805A3E49D}"/>
    <dgm:cxn modelId="{3AE02335-EA0A-403B-AEEE-137399C1F75E}" srcId="{5C0833C2-A4EC-41CF-9F28-CD78DDF038DA}" destId="{A4B56EF6-4A03-4436-92A7-7D02C232CC21}" srcOrd="0" destOrd="0" parTransId="{85906C34-76C7-4124-892E-BB6A8B3B16F0}" sibTransId="{D4A57C06-1856-4D04-B810-62E000FE3116}"/>
    <dgm:cxn modelId="{B566D47C-CAA2-4C25-90DC-3023B2755D84}" type="presOf" srcId="{A4B56EF6-4A03-4436-92A7-7D02C232CC21}" destId="{B84FEDEE-2510-4C04-929F-5FBA10444C38}" srcOrd="1" destOrd="0" presId="urn:microsoft.com/office/officeart/2005/8/layout/list1"/>
    <dgm:cxn modelId="{9721B653-70AC-481F-B682-EDC533F57AC4}" type="presParOf" srcId="{3F1D546B-6840-45D0-AC97-6E7D5F36E37E}" destId="{E27141E3-5695-45F7-8489-115003D022B7}" srcOrd="0" destOrd="0" presId="urn:microsoft.com/office/officeart/2005/8/layout/list1"/>
    <dgm:cxn modelId="{4ADDCA20-E43F-4C48-BC6A-6EEA250D5FA7}" type="presParOf" srcId="{E27141E3-5695-45F7-8489-115003D022B7}" destId="{B57D1500-EDAF-4C78-BF3D-5DA92A4AB99A}" srcOrd="0" destOrd="0" presId="urn:microsoft.com/office/officeart/2005/8/layout/list1"/>
    <dgm:cxn modelId="{1BF21C2D-91C4-441B-A5B3-0C54041FD413}" type="presParOf" srcId="{E27141E3-5695-45F7-8489-115003D022B7}" destId="{B84FEDEE-2510-4C04-929F-5FBA10444C38}" srcOrd="1" destOrd="0" presId="urn:microsoft.com/office/officeart/2005/8/layout/list1"/>
    <dgm:cxn modelId="{EA7FAC86-4501-4092-8989-C9B79BE56CAE}" type="presParOf" srcId="{3F1D546B-6840-45D0-AC97-6E7D5F36E37E}" destId="{E68955D9-1146-4D68-9195-9FC260A4092B}" srcOrd="1" destOrd="0" presId="urn:microsoft.com/office/officeart/2005/8/layout/list1"/>
    <dgm:cxn modelId="{22C7915A-D4C6-43D0-937D-C5D1D16C7990}" type="presParOf" srcId="{3F1D546B-6840-45D0-AC97-6E7D5F36E37E}" destId="{882E10EC-F319-412B-8B06-D6187D02F3A8}" srcOrd="2" destOrd="0" presId="urn:microsoft.com/office/officeart/2005/8/layout/list1"/>
    <dgm:cxn modelId="{B10D601D-3EBA-45AB-A29A-21DF86E3D16B}" type="presParOf" srcId="{3F1D546B-6840-45D0-AC97-6E7D5F36E37E}" destId="{E4CB2971-19FD-4AAB-810B-20F39FAB4FA8}" srcOrd="3" destOrd="0" presId="urn:microsoft.com/office/officeart/2005/8/layout/list1"/>
    <dgm:cxn modelId="{F83442CF-24F9-4E21-9EDA-1520711F5BFE}" type="presParOf" srcId="{3F1D546B-6840-45D0-AC97-6E7D5F36E37E}" destId="{E2D7D416-53D7-44FE-965B-2763FC913C34}" srcOrd="4" destOrd="0" presId="urn:microsoft.com/office/officeart/2005/8/layout/list1"/>
    <dgm:cxn modelId="{C13EBECB-6622-438A-83D4-3FCC0154CD00}" type="presParOf" srcId="{E2D7D416-53D7-44FE-965B-2763FC913C34}" destId="{4EDADC60-463C-4835-9408-9532454EDFA6}" srcOrd="0" destOrd="0" presId="urn:microsoft.com/office/officeart/2005/8/layout/list1"/>
    <dgm:cxn modelId="{346B99C4-80AD-4680-81F3-1EBD6FBE4679}" type="presParOf" srcId="{E2D7D416-53D7-44FE-965B-2763FC913C34}" destId="{069DB5C4-F995-459D-A70E-ABA332DB864C}" srcOrd="1" destOrd="0" presId="urn:microsoft.com/office/officeart/2005/8/layout/list1"/>
    <dgm:cxn modelId="{33725B28-E644-4D87-9A5D-298BA1DF260D}" type="presParOf" srcId="{3F1D546B-6840-45D0-AC97-6E7D5F36E37E}" destId="{2AE52475-830C-4D1A-BC00-3DCB2041188F}" srcOrd="5" destOrd="0" presId="urn:microsoft.com/office/officeart/2005/8/layout/list1"/>
    <dgm:cxn modelId="{85942BF6-F0C1-4A5E-B5ED-B66E80B9CD0F}" type="presParOf" srcId="{3F1D546B-6840-45D0-AC97-6E7D5F36E37E}" destId="{D23878CC-874D-4AA4-BA5F-1678A548A718}"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351787B-A68E-4B9C-ADF1-608C0FE7D197}" type="doc">
      <dgm:prSet loTypeId="urn:microsoft.com/office/officeart/2005/8/layout/lProcess3" loCatId="process" qsTypeId="urn:microsoft.com/office/officeart/2005/8/quickstyle/3d2" qsCatId="3D" csTypeId="urn:microsoft.com/office/officeart/2005/8/colors/colorful3" csCatId="colorful"/>
      <dgm:spPr/>
      <dgm:t>
        <a:bodyPr/>
        <a:lstStyle/>
        <a:p>
          <a:endParaRPr lang="tr-TR"/>
        </a:p>
      </dgm:t>
    </dgm:pt>
    <dgm:pt modelId="{F45685C5-FB89-45BF-905C-1B8C816C3C87}">
      <dgm:prSet/>
      <dgm:spPr/>
      <dgm:t>
        <a:bodyPr/>
        <a:lstStyle/>
        <a:p>
          <a:pPr rtl="0"/>
          <a:r>
            <a:rPr lang="tr-TR" b="1" baseline="0" dirty="0" smtClean="0">
              <a:solidFill>
                <a:schemeClr val="bg1"/>
              </a:solidFill>
            </a:rPr>
            <a:t>Geleneksel Sağlık Uygulamaları: </a:t>
          </a:r>
          <a:endParaRPr lang="tr-TR" dirty="0">
            <a:solidFill>
              <a:schemeClr val="bg1"/>
            </a:solidFill>
          </a:endParaRPr>
        </a:p>
      </dgm:t>
    </dgm:pt>
    <dgm:pt modelId="{5672F857-765B-4477-90D3-C107B12FBA14}" type="parTrans" cxnId="{14969D44-2B4E-4E28-863E-CED740F3E36A}">
      <dgm:prSet/>
      <dgm:spPr/>
      <dgm:t>
        <a:bodyPr/>
        <a:lstStyle/>
        <a:p>
          <a:endParaRPr lang="tr-TR"/>
        </a:p>
      </dgm:t>
    </dgm:pt>
    <dgm:pt modelId="{F0400DDB-9F3E-4753-BC3A-4121BEF92256}" type="sibTrans" cxnId="{14969D44-2B4E-4E28-863E-CED740F3E36A}">
      <dgm:prSet/>
      <dgm:spPr/>
      <dgm:t>
        <a:bodyPr/>
        <a:lstStyle/>
        <a:p>
          <a:endParaRPr lang="tr-TR"/>
        </a:p>
      </dgm:t>
    </dgm:pt>
    <dgm:pt modelId="{F5C748C9-9A5B-4D1F-87B8-11712399F26D}">
      <dgm:prSet/>
      <dgm:spPr/>
      <dgm:t>
        <a:bodyPr/>
        <a:lstStyle/>
        <a:p>
          <a:pPr rtl="0"/>
          <a:r>
            <a:rPr lang="tr-TR" baseline="0" dirty="0" smtClean="0"/>
            <a:t>Bitkisel şifalar, özel di­yetler, şişe çekme </a:t>
          </a:r>
          <a:r>
            <a:rPr lang="tr-TR" baseline="0" dirty="0" err="1" smtClean="0"/>
            <a:t>vb</a:t>
          </a:r>
          <a:r>
            <a:rPr lang="tr-TR" baseline="0" dirty="0" smtClean="0"/>
            <a:t> gibi uygulamalar ile tıp dışı kişileri kullanım sıklığı, destekleyici tedavi uygulamalarına top­lumun ve sağlık profesyonellerinin bakışı gibi konulan kapsar. </a:t>
          </a:r>
          <a:endParaRPr lang="tr-TR" dirty="0"/>
        </a:p>
      </dgm:t>
    </dgm:pt>
    <dgm:pt modelId="{4D234F23-7B1E-4A3E-8A4F-F7AEF849D5C7}" type="parTrans" cxnId="{5F97E570-79F8-427C-9A0E-70FD47F43A7E}">
      <dgm:prSet/>
      <dgm:spPr/>
      <dgm:t>
        <a:bodyPr/>
        <a:lstStyle/>
        <a:p>
          <a:endParaRPr lang="tr-TR"/>
        </a:p>
      </dgm:t>
    </dgm:pt>
    <dgm:pt modelId="{EA76AB2C-B37C-428A-A3F4-93DBB8754B5B}" type="sibTrans" cxnId="{5F97E570-79F8-427C-9A0E-70FD47F43A7E}">
      <dgm:prSet/>
      <dgm:spPr/>
      <dgm:t>
        <a:bodyPr/>
        <a:lstStyle/>
        <a:p>
          <a:endParaRPr lang="tr-TR"/>
        </a:p>
      </dgm:t>
    </dgm:pt>
    <dgm:pt modelId="{BD301A88-2282-48D8-96DD-397E0AD8A760}">
      <dgm:prSet/>
      <dgm:spPr/>
      <dgm:t>
        <a:bodyPr/>
        <a:lstStyle/>
        <a:p>
          <a:pPr rtl="0"/>
          <a:r>
            <a:rPr lang="tr-TR" b="1" baseline="0" dirty="0" smtClean="0">
              <a:solidFill>
                <a:schemeClr val="bg1"/>
              </a:solidFill>
            </a:rPr>
            <a:t>Boş Zaman Aktiviteleri:</a:t>
          </a:r>
          <a:endParaRPr lang="tr-TR" dirty="0">
            <a:solidFill>
              <a:schemeClr val="bg1"/>
            </a:solidFill>
          </a:endParaRPr>
        </a:p>
      </dgm:t>
    </dgm:pt>
    <dgm:pt modelId="{E07495E6-CBE9-4AC6-B322-5899192A0746}" type="parTrans" cxnId="{4293FB97-C0AB-4940-A5AF-1E37600AAA5B}">
      <dgm:prSet/>
      <dgm:spPr/>
      <dgm:t>
        <a:bodyPr/>
        <a:lstStyle/>
        <a:p>
          <a:endParaRPr lang="tr-TR"/>
        </a:p>
      </dgm:t>
    </dgm:pt>
    <dgm:pt modelId="{0525095A-5DF9-4B3F-BF90-A14CA29D5281}" type="sibTrans" cxnId="{4293FB97-C0AB-4940-A5AF-1E37600AAA5B}">
      <dgm:prSet/>
      <dgm:spPr/>
      <dgm:t>
        <a:bodyPr/>
        <a:lstStyle/>
        <a:p>
          <a:endParaRPr lang="tr-TR"/>
        </a:p>
      </dgm:t>
    </dgm:pt>
    <dgm:pt modelId="{6FD0AE49-6C46-419F-8E9B-BBD6F08479A2}">
      <dgm:prSet/>
      <dgm:spPr/>
      <dgm:t>
        <a:bodyPr/>
        <a:lstStyle/>
        <a:p>
          <a:pPr rtl="0"/>
          <a:r>
            <a:rPr lang="tr-TR" baseline="0" smtClean="0"/>
            <a:t>Spor ve eğlenceyle ilgili aktivitelerin neler olduğu, bu aktivitelerin yapılmasını etkileyen değişkenleri, yaralanma ve hastalık gelişimine etkisini içe­rir. </a:t>
          </a:r>
          <a:endParaRPr lang="tr-TR"/>
        </a:p>
      </dgm:t>
    </dgm:pt>
    <dgm:pt modelId="{2308CD71-DDDE-4936-9876-9499E6EB267B}" type="parTrans" cxnId="{458B5024-7A7E-4098-9515-9C307192D7A2}">
      <dgm:prSet/>
      <dgm:spPr/>
      <dgm:t>
        <a:bodyPr/>
        <a:lstStyle/>
        <a:p>
          <a:endParaRPr lang="tr-TR"/>
        </a:p>
      </dgm:t>
    </dgm:pt>
    <dgm:pt modelId="{1C7CA2DA-656A-40E7-B011-0FD669F566B1}" type="sibTrans" cxnId="{458B5024-7A7E-4098-9515-9C307192D7A2}">
      <dgm:prSet/>
      <dgm:spPr/>
      <dgm:t>
        <a:bodyPr/>
        <a:lstStyle/>
        <a:p>
          <a:endParaRPr lang="tr-TR"/>
        </a:p>
      </dgm:t>
    </dgm:pt>
    <dgm:pt modelId="{4D5A5FA4-F5D1-4AB6-9BBB-92821813A3B2}" type="pres">
      <dgm:prSet presAssocID="{E351787B-A68E-4B9C-ADF1-608C0FE7D197}" presName="Name0" presStyleCnt="0">
        <dgm:presLayoutVars>
          <dgm:chPref val="3"/>
          <dgm:dir/>
          <dgm:animLvl val="lvl"/>
          <dgm:resizeHandles/>
        </dgm:presLayoutVars>
      </dgm:prSet>
      <dgm:spPr/>
      <dgm:t>
        <a:bodyPr/>
        <a:lstStyle/>
        <a:p>
          <a:endParaRPr lang="tr-TR"/>
        </a:p>
      </dgm:t>
    </dgm:pt>
    <dgm:pt modelId="{F5634CE2-2827-4127-B989-E7E99A31569D}" type="pres">
      <dgm:prSet presAssocID="{F45685C5-FB89-45BF-905C-1B8C816C3C87}" presName="horFlow" presStyleCnt="0"/>
      <dgm:spPr/>
    </dgm:pt>
    <dgm:pt modelId="{3E26CA3D-3028-42BE-935B-9FFC77E63A22}" type="pres">
      <dgm:prSet presAssocID="{F45685C5-FB89-45BF-905C-1B8C816C3C87}" presName="bigChev" presStyleLbl="node1" presStyleIdx="0" presStyleCnt="2"/>
      <dgm:spPr/>
      <dgm:t>
        <a:bodyPr/>
        <a:lstStyle/>
        <a:p>
          <a:endParaRPr lang="tr-TR"/>
        </a:p>
      </dgm:t>
    </dgm:pt>
    <dgm:pt modelId="{9A5B95BA-84E7-4C76-883D-267374B9ED2B}" type="pres">
      <dgm:prSet presAssocID="{4D234F23-7B1E-4A3E-8A4F-F7AEF849D5C7}" presName="parTrans" presStyleCnt="0"/>
      <dgm:spPr/>
    </dgm:pt>
    <dgm:pt modelId="{E373AF71-A399-4E46-8B5D-0BE07EC82910}" type="pres">
      <dgm:prSet presAssocID="{F5C748C9-9A5B-4D1F-87B8-11712399F26D}" presName="node" presStyleLbl="alignAccFollowNode1" presStyleIdx="0" presStyleCnt="2">
        <dgm:presLayoutVars>
          <dgm:bulletEnabled val="1"/>
        </dgm:presLayoutVars>
      </dgm:prSet>
      <dgm:spPr/>
      <dgm:t>
        <a:bodyPr/>
        <a:lstStyle/>
        <a:p>
          <a:endParaRPr lang="tr-TR"/>
        </a:p>
      </dgm:t>
    </dgm:pt>
    <dgm:pt modelId="{45BE25F2-27FD-4D01-A678-80B9FB859A28}" type="pres">
      <dgm:prSet presAssocID="{F45685C5-FB89-45BF-905C-1B8C816C3C87}" presName="vSp" presStyleCnt="0"/>
      <dgm:spPr/>
    </dgm:pt>
    <dgm:pt modelId="{6CA3B6A4-CCC2-4510-B440-06553283D69E}" type="pres">
      <dgm:prSet presAssocID="{BD301A88-2282-48D8-96DD-397E0AD8A760}" presName="horFlow" presStyleCnt="0"/>
      <dgm:spPr/>
    </dgm:pt>
    <dgm:pt modelId="{A70D0066-C3C6-46D3-8BB6-36CE2F015639}" type="pres">
      <dgm:prSet presAssocID="{BD301A88-2282-48D8-96DD-397E0AD8A760}" presName="bigChev" presStyleLbl="node1" presStyleIdx="1" presStyleCnt="2"/>
      <dgm:spPr/>
      <dgm:t>
        <a:bodyPr/>
        <a:lstStyle/>
        <a:p>
          <a:endParaRPr lang="tr-TR"/>
        </a:p>
      </dgm:t>
    </dgm:pt>
    <dgm:pt modelId="{A232E228-2FB2-4C65-B1A5-8D1D4B64CC72}" type="pres">
      <dgm:prSet presAssocID="{2308CD71-DDDE-4936-9876-9499E6EB267B}" presName="parTrans" presStyleCnt="0"/>
      <dgm:spPr/>
    </dgm:pt>
    <dgm:pt modelId="{09438CA0-BEF6-4F66-B953-D9569A4C0B2F}" type="pres">
      <dgm:prSet presAssocID="{6FD0AE49-6C46-419F-8E9B-BBD6F08479A2}" presName="node" presStyleLbl="alignAccFollowNode1" presStyleIdx="1" presStyleCnt="2">
        <dgm:presLayoutVars>
          <dgm:bulletEnabled val="1"/>
        </dgm:presLayoutVars>
      </dgm:prSet>
      <dgm:spPr/>
      <dgm:t>
        <a:bodyPr/>
        <a:lstStyle/>
        <a:p>
          <a:endParaRPr lang="tr-TR"/>
        </a:p>
      </dgm:t>
    </dgm:pt>
  </dgm:ptLst>
  <dgm:cxnLst>
    <dgm:cxn modelId="{EE444C63-B8AF-4600-A8DD-327578CBEF49}" type="presOf" srcId="{F45685C5-FB89-45BF-905C-1B8C816C3C87}" destId="{3E26CA3D-3028-42BE-935B-9FFC77E63A22}" srcOrd="0" destOrd="0" presId="urn:microsoft.com/office/officeart/2005/8/layout/lProcess3"/>
    <dgm:cxn modelId="{5F97E570-79F8-427C-9A0E-70FD47F43A7E}" srcId="{F45685C5-FB89-45BF-905C-1B8C816C3C87}" destId="{F5C748C9-9A5B-4D1F-87B8-11712399F26D}" srcOrd="0" destOrd="0" parTransId="{4D234F23-7B1E-4A3E-8A4F-F7AEF849D5C7}" sibTransId="{EA76AB2C-B37C-428A-A3F4-93DBB8754B5B}"/>
    <dgm:cxn modelId="{B15C7B55-09D3-4D49-AC46-5A82DC904A72}" type="presOf" srcId="{F5C748C9-9A5B-4D1F-87B8-11712399F26D}" destId="{E373AF71-A399-4E46-8B5D-0BE07EC82910}" srcOrd="0" destOrd="0" presId="urn:microsoft.com/office/officeart/2005/8/layout/lProcess3"/>
    <dgm:cxn modelId="{4293FB97-C0AB-4940-A5AF-1E37600AAA5B}" srcId="{E351787B-A68E-4B9C-ADF1-608C0FE7D197}" destId="{BD301A88-2282-48D8-96DD-397E0AD8A760}" srcOrd="1" destOrd="0" parTransId="{E07495E6-CBE9-4AC6-B322-5899192A0746}" sibTransId="{0525095A-5DF9-4B3F-BF90-A14CA29D5281}"/>
    <dgm:cxn modelId="{14969D44-2B4E-4E28-863E-CED740F3E36A}" srcId="{E351787B-A68E-4B9C-ADF1-608C0FE7D197}" destId="{F45685C5-FB89-45BF-905C-1B8C816C3C87}" srcOrd="0" destOrd="0" parTransId="{5672F857-765B-4477-90D3-C107B12FBA14}" sibTransId="{F0400DDB-9F3E-4753-BC3A-4121BEF92256}"/>
    <dgm:cxn modelId="{D5169BDD-A122-4F0B-AF6E-8F55279891A9}" type="presOf" srcId="{E351787B-A68E-4B9C-ADF1-608C0FE7D197}" destId="{4D5A5FA4-F5D1-4AB6-9BBB-92821813A3B2}" srcOrd="0" destOrd="0" presId="urn:microsoft.com/office/officeart/2005/8/layout/lProcess3"/>
    <dgm:cxn modelId="{458B5024-7A7E-4098-9515-9C307192D7A2}" srcId="{BD301A88-2282-48D8-96DD-397E0AD8A760}" destId="{6FD0AE49-6C46-419F-8E9B-BBD6F08479A2}" srcOrd="0" destOrd="0" parTransId="{2308CD71-DDDE-4936-9876-9499E6EB267B}" sibTransId="{1C7CA2DA-656A-40E7-B011-0FD669F566B1}"/>
    <dgm:cxn modelId="{B6AF9E16-03C0-4242-9EE8-9E11E675F166}" type="presOf" srcId="{6FD0AE49-6C46-419F-8E9B-BBD6F08479A2}" destId="{09438CA0-BEF6-4F66-B953-D9569A4C0B2F}" srcOrd="0" destOrd="0" presId="urn:microsoft.com/office/officeart/2005/8/layout/lProcess3"/>
    <dgm:cxn modelId="{50C2C443-F75C-42E7-81C7-F0F57A95FD06}" type="presOf" srcId="{BD301A88-2282-48D8-96DD-397E0AD8A760}" destId="{A70D0066-C3C6-46D3-8BB6-36CE2F015639}" srcOrd="0" destOrd="0" presId="urn:microsoft.com/office/officeart/2005/8/layout/lProcess3"/>
    <dgm:cxn modelId="{9653AB9A-7DAC-47A1-9118-70463D3B6DA1}" type="presParOf" srcId="{4D5A5FA4-F5D1-4AB6-9BBB-92821813A3B2}" destId="{F5634CE2-2827-4127-B989-E7E99A31569D}" srcOrd="0" destOrd="0" presId="urn:microsoft.com/office/officeart/2005/8/layout/lProcess3"/>
    <dgm:cxn modelId="{8AC9F0B9-6B81-4024-AEC1-C637672FB7F0}" type="presParOf" srcId="{F5634CE2-2827-4127-B989-E7E99A31569D}" destId="{3E26CA3D-3028-42BE-935B-9FFC77E63A22}" srcOrd="0" destOrd="0" presId="urn:microsoft.com/office/officeart/2005/8/layout/lProcess3"/>
    <dgm:cxn modelId="{CEA84445-6F52-4729-BC69-82EE13223B2F}" type="presParOf" srcId="{F5634CE2-2827-4127-B989-E7E99A31569D}" destId="{9A5B95BA-84E7-4C76-883D-267374B9ED2B}" srcOrd="1" destOrd="0" presId="urn:microsoft.com/office/officeart/2005/8/layout/lProcess3"/>
    <dgm:cxn modelId="{E8F16073-2B59-4E67-8607-9B7DCBB5D142}" type="presParOf" srcId="{F5634CE2-2827-4127-B989-E7E99A31569D}" destId="{E373AF71-A399-4E46-8B5D-0BE07EC82910}" srcOrd="2" destOrd="0" presId="urn:microsoft.com/office/officeart/2005/8/layout/lProcess3"/>
    <dgm:cxn modelId="{9D18FF3A-4F81-4CEC-A264-ABD99FF218B4}" type="presParOf" srcId="{4D5A5FA4-F5D1-4AB6-9BBB-92821813A3B2}" destId="{45BE25F2-27FD-4D01-A678-80B9FB859A28}" srcOrd="1" destOrd="0" presId="urn:microsoft.com/office/officeart/2005/8/layout/lProcess3"/>
    <dgm:cxn modelId="{A3803992-012E-49F1-A873-392DBDF8ED9F}" type="presParOf" srcId="{4D5A5FA4-F5D1-4AB6-9BBB-92821813A3B2}" destId="{6CA3B6A4-CCC2-4510-B440-06553283D69E}" srcOrd="2" destOrd="0" presId="urn:microsoft.com/office/officeart/2005/8/layout/lProcess3"/>
    <dgm:cxn modelId="{9DA976D8-E127-46A7-BEC1-C9CDF042BF0D}" type="presParOf" srcId="{6CA3B6A4-CCC2-4510-B440-06553283D69E}" destId="{A70D0066-C3C6-46D3-8BB6-36CE2F015639}" srcOrd="0" destOrd="0" presId="urn:microsoft.com/office/officeart/2005/8/layout/lProcess3"/>
    <dgm:cxn modelId="{7B599E6F-CD12-4C37-B36D-F566C98B7761}" type="presParOf" srcId="{6CA3B6A4-CCC2-4510-B440-06553283D69E}" destId="{A232E228-2FB2-4C65-B1A5-8D1D4B64CC72}" srcOrd="1" destOrd="0" presId="urn:microsoft.com/office/officeart/2005/8/layout/lProcess3"/>
    <dgm:cxn modelId="{F3266E73-E8F1-47A7-8ECF-0B35673FBC6E}" type="presParOf" srcId="{6CA3B6A4-CCC2-4510-B440-06553283D69E}" destId="{09438CA0-BEF6-4F66-B953-D9569A4C0B2F}" srcOrd="2"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9DD1AED-EF9D-4698-B2FA-03E2FFE13FAE}" type="doc">
      <dgm:prSet loTypeId="urn:microsoft.com/office/officeart/2005/8/layout/vList5" loCatId="list" qsTypeId="urn:microsoft.com/office/officeart/2005/8/quickstyle/3d4" qsCatId="3D" csTypeId="urn:microsoft.com/office/officeart/2005/8/colors/accent0_3" csCatId="mainScheme" phldr="1"/>
      <dgm:spPr/>
      <dgm:t>
        <a:bodyPr/>
        <a:lstStyle/>
        <a:p>
          <a:endParaRPr lang="tr-TR"/>
        </a:p>
      </dgm:t>
    </dgm:pt>
    <dgm:pt modelId="{203080E3-32B7-479F-948C-1BE3D1C4B2E6}">
      <dgm:prSet/>
      <dgm:spPr/>
      <dgm:t>
        <a:bodyPr/>
        <a:lstStyle/>
        <a:p>
          <a:pPr rtl="0"/>
          <a:r>
            <a:rPr lang="tr-TR" b="1" baseline="0" smtClean="0"/>
            <a:t>Ölüm Törenleri:</a:t>
          </a:r>
          <a:endParaRPr lang="tr-TR"/>
        </a:p>
      </dgm:t>
    </dgm:pt>
    <dgm:pt modelId="{5CB79E97-0810-4A38-9B28-D6E5D3F4AF37}" type="parTrans" cxnId="{3DA4DC47-F606-4654-A546-D3695676B7AE}">
      <dgm:prSet/>
      <dgm:spPr/>
      <dgm:t>
        <a:bodyPr/>
        <a:lstStyle/>
        <a:p>
          <a:endParaRPr lang="tr-TR"/>
        </a:p>
      </dgm:t>
    </dgm:pt>
    <dgm:pt modelId="{97CB2BC1-9017-4B11-B215-A502ACF1C722}" type="sibTrans" cxnId="{3DA4DC47-F606-4654-A546-D3695676B7AE}">
      <dgm:prSet/>
      <dgm:spPr/>
      <dgm:t>
        <a:bodyPr/>
        <a:lstStyle/>
        <a:p>
          <a:endParaRPr lang="tr-TR"/>
        </a:p>
      </dgm:t>
    </dgm:pt>
    <dgm:pt modelId="{3C2CD63B-1850-497E-B453-52A2DAC992A2}">
      <dgm:prSet/>
      <dgm:spPr/>
      <dgm:t>
        <a:bodyPr/>
        <a:lstStyle/>
        <a:p>
          <a:pPr rtl="0"/>
          <a:r>
            <a:rPr lang="tr-TR" baseline="0" smtClean="0"/>
            <a:t>Ölüme bakış, ölüme hazırlık davranışları, gömme uygulamalarının yanı sıra ölümdeki yas-keder davranışları da yer almaktadır. </a:t>
          </a:r>
          <a:endParaRPr lang="tr-TR"/>
        </a:p>
      </dgm:t>
    </dgm:pt>
    <dgm:pt modelId="{C3F44587-40CE-4B02-8DAB-E2E376E4A25C}" type="parTrans" cxnId="{5123808E-F997-4AAF-B7A8-4334618DF3A2}">
      <dgm:prSet/>
      <dgm:spPr/>
      <dgm:t>
        <a:bodyPr/>
        <a:lstStyle/>
        <a:p>
          <a:endParaRPr lang="tr-TR"/>
        </a:p>
      </dgm:t>
    </dgm:pt>
    <dgm:pt modelId="{49287929-2788-494E-8F24-18C725BF5B1F}" type="sibTrans" cxnId="{5123808E-F997-4AAF-B7A8-4334618DF3A2}">
      <dgm:prSet/>
      <dgm:spPr/>
      <dgm:t>
        <a:bodyPr/>
        <a:lstStyle/>
        <a:p>
          <a:endParaRPr lang="tr-TR"/>
        </a:p>
      </dgm:t>
    </dgm:pt>
    <dgm:pt modelId="{18B9B356-5B2C-420C-87C9-E968B74D3853}">
      <dgm:prSet/>
      <dgm:spPr/>
      <dgm:t>
        <a:bodyPr/>
        <a:lstStyle/>
        <a:p>
          <a:pPr rtl="0"/>
          <a:r>
            <a:rPr lang="tr-TR" b="1" baseline="0" dirty="0" smtClean="0"/>
            <a:t>İdeoloji ve Politika: </a:t>
          </a:r>
          <a:endParaRPr lang="tr-TR" dirty="0"/>
        </a:p>
      </dgm:t>
    </dgm:pt>
    <dgm:pt modelId="{AF9EE46C-2C9D-4E89-AA27-0534C815203B}" type="parTrans" cxnId="{29057496-2130-410B-A9C6-D394833C7EC7}">
      <dgm:prSet/>
      <dgm:spPr/>
      <dgm:t>
        <a:bodyPr/>
        <a:lstStyle/>
        <a:p>
          <a:endParaRPr lang="tr-TR"/>
        </a:p>
      </dgm:t>
    </dgm:pt>
    <dgm:pt modelId="{038403A7-130F-4A1F-8B18-CD86A9280F1E}" type="sibTrans" cxnId="{29057496-2130-410B-A9C6-D394833C7EC7}">
      <dgm:prSet/>
      <dgm:spPr/>
      <dgm:t>
        <a:bodyPr/>
        <a:lstStyle/>
        <a:p>
          <a:endParaRPr lang="tr-TR"/>
        </a:p>
      </dgm:t>
    </dgm:pt>
    <dgm:pt modelId="{9C729E68-E011-4ACE-82D5-2D17C7D290AA}">
      <dgm:prSet/>
      <dgm:spPr/>
      <dgm:t>
        <a:bodyPr/>
        <a:lstStyle/>
        <a:p>
          <a:pPr rtl="0"/>
          <a:r>
            <a:rPr lang="tr-TR" baseline="0" dirty="0" smtClean="0"/>
            <a:t>Toplumsal sınıflama, egemen kültü­rün egemen sınıfın baskınlığına bağlı gelişimi, ideolojinin kültürel unsurları yeniden tanımlayarak politika için kul­lanılabilir hale getirmesi, maddi güçler dünyasında yer alma ve bunların sağlık davranışlarına etkisi gibi konuları kapsar. </a:t>
          </a:r>
          <a:r>
            <a:rPr lang="en-US" baseline="0" dirty="0" smtClean="0"/>
            <a:t>Postmodernist </a:t>
          </a:r>
          <a:r>
            <a:rPr lang="tr-TR" baseline="0" dirty="0" smtClean="0"/>
            <a:t>dönemin tipik bir bireyi, yaşlan­mak istememekte, yaşlanmayı hayatın kaçınılmaz bir yara olarak algılamamaktadır. Hasta ve sağlık profesyoneli ara­sındaki sosyal ve sınıfsal farklılıkların sağlık profesyoneli -hasta iletişimini ve uygulanacak tıbbi yöntemleri çok fazla etkilediği de bilinmektedir.</a:t>
          </a:r>
          <a:endParaRPr lang="tr-TR" dirty="0"/>
        </a:p>
      </dgm:t>
    </dgm:pt>
    <dgm:pt modelId="{66516009-D3B3-4EDC-BFA3-05EFF7357A9F}" type="parTrans" cxnId="{ED21F128-3FE2-49EA-874B-2B5B0BFA8447}">
      <dgm:prSet/>
      <dgm:spPr/>
      <dgm:t>
        <a:bodyPr/>
        <a:lstStyle/>
        <a:p>
          <a:endParaRPr lang="tr-TR"/>
        </a:p>
      </dgm:t>
    </dgm:pt>
    <dgm:pt modelId="{49560559-D4D5-49BF-A221-E46679F6B010}" type="sibTrans" cxnId="{ED21F128-3FE2-49EA-874B-2B5B0BFA8447}">
      <dgm:prSet/>
      <dgm:spPr/>
      <dgm:t>
        <a:bodyPr/>
        <a:lstStyle/>
        <a:p>
          <a:endParaRPr lang="tr-TR"/>
        </a:p>
      </dgm:t>
    </dgm:pt>
    <dgm:pt modelId="{EF6263E6-7ADB-439F-A1AA-A6C1D8833EA9}">
      <dgm:prSet/>
      <dgm:spPr/>
      <dgm:t>
        <a:bodyPr/>
        <a:lstStyle/>
        <a:p>
          <a:r>
            <a:rPr lang="tr-TR" b="1" dirty="0" smtClean="0"/>
            <a:t>Irk ve Etnik Yapı: </a:t>
          </a:r>
          <a:endParaRPr lang="tr-TR" dirty="0"/>
        </a:p>
      </dgm:t>
    </dgm:pt>
    <dgm:pt modelId="{F9E1D2B7-949C-4FB1-AFB1-3C6F89D095BA}" type="parTrans" cxnId="{49DC59D6-DEBC-4106-B195-47111B4FC712}">
      <dgm:prSet/>
      <dgm:spPr/>
      <dgm:t>
        <a:bodyPr/>
        <a:lstStyle/>
        <a:p>
          <a:endParaRPr lang="tr-TR"/>
        </a:p>
      </dgm:t>
    </dgm:pt>
    <dgm:pt modelId="{B5684B01-02A4-419F-952C-1A1037ED09D9}" type="sibTrans" cxnId="{49DC59D6-DEBC-4106-B195-47111B4FC712}">
      <dgm:prSet/>
      <dgm:spPr/>
      <dgm:t>
        <a:bodyPr/>
        <a:lstStyle/>
        <a:p>
          <a:endParaRPr lang="tr-TR"/>
        </a:p>
      </dgm:t>
    </dgm:pt>
    <dgm:pt modelId="{78761D00-3EB0-4025-9C0B-80A0FD51B17C}">
      <dgm:prSet/>
      <dgm:spPr/>
      <dgm:t>
        <a:bodyPr/>
        <a:lstStyle/>
        <a:p>
          <a:r>
            <a:rPr lang="tr-TR" smtClean="0"/>
            <a:t>Irkın genetik özellikleri, alışkanlık bi­çimleri, yaşanılan yere özgü özelliklerin neler olduğu yani kültürel farklılıklar hastalık semptomların algılanışını ve emosyonel durumu bile etkilemektedir. </a:t>
          </a:r>
          <a:endParaRPr lang="tr-TR" dirty="0"/>
        </a:p>
      </dgm:t>
    </dgm:pt>
    <dgm:pt modelId="{8881408F-5AC7-4E3D-82E2-20A09634F94B}" type="parTrans" cxnId="{29718460-30D2-4DEF-B904-1DC6CAC6F28B}">
      <dgm:prSet/>
      <dgm:spPr/>
      <dgm:t>
        <a:bodyPr/>
        <a:lstStyle/>
        <a:p>
          <a:endParaRPr lang="tr-TR"/>
        </a:p>
      </dgm:t>
    </dgm:pt>
    <dgm:pt modelId="{06D0E827-BA35-493F-BA5D-C605DB70E549}" type="sibTrans" cxnId="{29718460-30D2-4DEF-B904-1DC6CAC6F28B}">
      <dgm:prSet/>
      <dgm:spPr/>
      <dgm:t>
        <a:bodyPr/>
        <a:lstStyle/>
        <a:p>
          <a:endParaRPr lang="tr-TR"/>
        </a:p>
      </dgm:t>
    </dgm:pt>
    <dgm:pt modelId="{BD5B175C-BE56-4289-A55B-FDC51E556A3D}" type="pres">
      <dgm:prSet presAssocID="{09DD1AED-EF9D-4698-B2FA-03E2FFE13FAE}" presName="Name0" presStyleCnt="0">
        <dgm:presLayoutVars>
          <dgm:dir/>
          <dgm:animLvl val="lvl"/>
          <dgm:resizeHandles val="exact"/>
        </dgm:presLayoutVars>
      </dgm:prSet>
      <dgm:spPr/>
      <dgm:t>
        <a:bodyPr/>
        <a:lstStyle/>
        <a:p>
          <a:endParaRPr lang="tr-TR"/>
        </a:p>
      </dgm:t>
    </dgm:pt>
    <dgm:pt modelId="{9A015D20-C03F-4C1C-B5D5-36E7C3813B4C}" type="pres">
      <dgm:prSet presAssocID="{203080E3-32B7-479F-948C-1BE3D1C4B2E6}" presName="linNode" presStyleCnt="0"/>
      <dgm:spPr/>
    </dgm:pt>
    <dgm:pt modelId="{269B4189-9AC4-477C-8999-2F7CF94F597A}" type="pres">
      <dgm:prSet presAssocID="{203080E3-32B7-479F-948C-1BE3D1C4B2E6}" presName="parentText" presStyleLbl="node1" presStyleIdx="0" presStyleCnt="3">
        <dgm:presLayoutVars>
          <dgm:chMax val="1"/>
          <dgm:bulletEnabled val="1"/>
        </dgm:presLayoutVars>
      </dgm:prSet>
      <dgm:spPr/>
      <dgm:t>
        <a:bodyPr/>
        <a:lstStyle/>
        <a:p>
          <a:endParaRPr lang="tr-TR"/>
        </a:p>
      </dgm:t>
    </dgm:pt>
    <dgm:pt modelId="{20EE797F-FC43-4D53-9853-937500DE7253}" type="pres">
      <dgm:prSet presAssocID="{203080E3-32B7-479F-948C-1BE3D1C4B2E6}" presName="descendantText" presStyleLbl="alignAccFollowNode1" presStyleIdx="0" presStyleCnt="3">
        <dgm:presLayoutVars>
          <dgm:bulletEnabled val="1"/>
        </dgm:presLayoutVars>
      </dgm:prSet>
      <dgm:spPr/>
      <dgm:t>
        <a:bodyPr/>
        <a:lstStyle/>
        <a:p>
          <a:endParaRPr lang="tr-TR"/>
        </a:p>
      </dgm:t>
    </dgm:pt>
    <dgm:pt modelId="{9B78F267-1EB7-414A-A35C-D0AA674EDC8C}" type="pres">
      <dgm:prSet presAssocID="{97CB2BC1-9017-4B11-B215-A502ACF1C722}" presName="sp" presStyleCnt="0"/>
      <dgm:spPr/>
    </dgm:pt>
    <dgm:pt modelId="{C770AEE9-003D-4E79-926F-FF73171D9A9A}" type="pres">
      <dgm:prSet presAssocID="{18B9B356-5B2C-420C-87C9-E968B74D3853}" presName="linNode" presStyleCnt="0"/>
      <dgm:spPr/>
    </dgm:pt>
    <dgm:pt modelId="{1DE4AE65-9009-41B4-8B68-386C3A8B7283}" type="pres">
      <dgm:prSet presAssocID="{18B9B356-5B2C-420C-87C9-E968B74D3853}" presName="parentText" presStyleLbl="node1" presStyleIdx="1" presStyleCnt="3">
        <dgm:presLayoutVars>
          <dgm:chMax val="1"/>
          <dgm:bulletEnabled val="1"/>
        </dgm:presLayoutVars>
      </dgm:prSet>
      <dgm:spPr/>
      <dgm:t>
        <a:bodyPr/>
        <a:lstStyle/>
        <a:p>
          <a:endParaRPr lang="tr-TR"/>
        </a:p>
      </dgm:t>
    </dgm:pt>
    <dgm:pt modelId="{88AB5F15-D58D-4290-85EC-7BF70CE2A17A}" type="pres">
      <dgm:prSet presAssocID="{18B9B356-5B2C-420C-87C9-E968B74D3853}" presName="descendantText" presStyleLbl="alignAccFollowNode1" presStyleIdx="1" presStyleCnt="3">
        <dgm:presLayoutVars>
          <dgm:bulletEnabled val="1"/>
        </dgm:presLayoutVars>
      </dgm:prSet>
      <dgm:spPr/>
      <dgm:t>
        <a:bodyPr/>
        <a:lstStyle/>
        <a:p>
          <a:endParaRPr lang="tr-TR"/>
        </a:p>
      </dgm:t>
    </dgm:pt>
    <dgm:pt modelId="{924BC21E-7B96-47DA-8B4B-C1793F4202CE}" type="pres">
      <dgm:prSet presAssocID="{038403A7-130F-4A1F-8B18-CD86A9280F1E}" presName="sp" presStyleCnt="0"/>
      <dgm:spPr/>
    </dgm:pt>
    <dgm:pt modelId="{1E504F98-E349-4778-816B-11D1560611E1}" type="pres">
      <dgm:prSet presAssocID="{EF6263E6-7ADB-439F-A1AA-A6C1D8833EA9}" presName="linNode" presStyleCnt="0"/>
      <dgm:spPr/>
    </dgm:pt>
    <dgm:pt modelId="{30AD305A-6571-4ABE-B053-50570A0D23AB}" type="pres">
      <dgm:prSet presAssocID="{EF6263E6-7ADB-439F-A1AA-A6C1D8833EA9}" presName="parentText" presStyleLbl="node1" presStyleIdx="2" presStyleCnt="3">
        <dgm:presLayoutVars>
          <dgm:chMax val="1"/>
          <dgm:bulletEnabled val="1"/>
        </dgm:presLayoutVars>
      </dgm:prSet>
      <dgm:spPr/>
      <dgm:t>
        <a:bodyPr/>
        <a:lstStyle/>
        <a:p>
          <a:endParaRPr lang="tr-TR"/>
        </a:p>
      </dgm:t>
    </dgm:pt>
    <dgm:pt modelId="{A4AFF3B5-C12E-4DB0-A437-6784FE7F974C}" type="pres">
      <dgm:prSet presAssocID="{EF6263E6-7ADB-439F-A1AA-A6C1D8833EA9}" presName="descendantText" presStyleLbl="alignAccFollowNode1" presStyleIdx="2" presStyleCnt="3">
        <dgm:presLayoutVars>
          <dgm:bulletEnabled val="1"/>
        </dgm:presLayoutVars>
      </dgm:prSet>
      <dgm:spPr/>
      <dgm:t>
        <a:bodyPr/>
        <a:lstStyle/>
        <a:p>
          <a:endParaRPr lang="tr-TR"/>
        </a:p>
      </dgm:t>
    </dgm:pt>
  </dgm:ptLst>
  <dgm:cxnLst>
    <dgm:cxn modelId="{B35932C0-A7BC-40BB-9889-ED37697A5B73}" type="presOf" srcId="{EF6263E6-7ADB-439F-A1AA-A6C1D8833EA9}" destId="{30AD305A-6571-4ABE-B053-50570A0D23AB}" srcOrd="0" destOrd="0" presId="urn:microsoft.com/office/officeart/2005/8/layout/vList5"/>
    <dgm:cxn modelId="{279C26F4-F6AD-480C-ABC0-F5D3B12CAEC8}" type="presOf" srcId="{09DD1AED-EF9D-4698-B2FA-03E2FFE13FAE}" destId="{BD5B175C-BE56-4289-A55B-FDC51E556A3D}" srcOrd="0" destOrd="0" presId="urn:microsoft.com/office/officeart/2005/8/layout/vList5"/>
    <dgm:cxn modelId="{A207D2EE-BA3D-416D-9B18-C17DF3BC2779}" type="presOf" srcId="{78761D00-3EB0-4025-9C0B-80A0FD51B17C}" destId="{A4AFF3B5-C12E-4DB0-A437-6784FE7F974C}" srcOrd="0" destOrd="0" presId="urn:microsoft.com/office/officeart/2005/8/layout/vList5"/>
    <dgm:cxn modelId="{3DA4DC47-F606-4654-A546-D3695676B7AE}" srcId="{09DD1AED-EF9D-4698-B2FA-03E2FFE13FAE}" destId="{203080E3-32B7-479F-948C-1BE3D1C4B2E6}" srcOrd="0" destOrd="0" parTransId="{5CB79E97-0810-4A38-9B28-D6E5D3F4AF37}" sibTransId="{97CB2BC1-9017-4B11-B215-A502ACF1C722}"/>
    <dgm:cxn modelId="{522DDA75-0230-4CF2-9D5E-7FDE4A919736}" type="presOf" srcId="{9C729E68-E011-4ACE-82D5-2D17C7D290AA}" destId="{88AB5F15-D58D-4290-85EC-7BF70CE2A17A}" srcOrd="0" destOrd="0" presId="urn:microsoft.com/office/officeart/2005/8/layout/vList5"/>
    <dgm:cxn modelId="{50B2A56C-4F3C-4915-8135-0D0A82E5A64B}" type="presOf" srcId="{3C2CD63B-1850-497E-B453-52A2DAC992A2}" destId="{20EE797F-FC43-4D53-9853-937500DE7253}" srcOrd="0" destOrd="0" presId="urn:microsoft.com/office/officeart/2005/8/layout/vList5"/>
    <dgm:cxn modelId="{5123808E-F997-4AAF-B7A8-4334618DF3A2}" srcId="{203080E3-32B7-479F-948C-1BE3D1C4B2E6}" destId="{3C2CD63B-1850-497E-B453-52A2DAC992A2}" srcOrd="0" destOrd="0" parTransId="{C3F44587-40CE-4B02-8DAB-E2E376E4A25C}" sibTransId="{49287929-2788-494E-8F24-18C725BF5B1F}"/>
    <dgm:cxn modelId="{ED21F128-3FE2-49EA-874B-2B5B0BFA8447}" srcId="{18B9B356-5B2C-420C-87C9-E968B74D3853}" destId="{9C729E68-E011-4ACE-82D5-2D17C7D290AA}" srcOrd="0" destOrd="0" parTransId="{66516009-D3B3-4EDC-BFA3-05EFF7357A9F}" sibTransId="{49560559-D4D5-49BF-A221-E46679F6B010}"/>
    <dgm:cxn modelId="{49DC59D6-DEBC-4106-B195-47111B4FC712}" srcId="{09DD1AED-EF9D-4698-B2FA-03E2FFE13FAE}" destId="{EF6263E6-7ADB-439F-A1AA-A6C1D8833EA9}" srcOrd="2" destOrd="0" parTransId="{F9E1D2B7-949C-4FB1-AFB1-3C6F89D095BA}" sibTransId="{B5684B01-02A4-419F-952C-1A1037ED09D9}"/>
    <dgm:cxn modelId="{D548CA61-DB22-4944-A655-42A7B88011D6}" type="presOf" srcId="{203080E3-32B7-479F-948C-1BE3D1C4B2E6}" destId="{269B4189-9AC4-477C-8999-2F7CF94F597A}" srcOrd="0" destOrd="0" presId="urn:microsoft.com/office/officeart/2005/8/layout/vList5"/>
    <dgm:cxn modelId="{29057496-2130-410B-A9C6-D394833C7EC7}" srcId="{09DD1AED-EF9D-4698-B2FA-03E2FFE13FAE}" destId="{18B9B356-5B2C-420C-87C9-E968B74D3853}" srcOrd="1" destOrd="0" parTransId="{AF9EE46C-2C9D-4E89-AA27-0534C815203B}" sibTransId="{038403A7-130F-4A1F-8B18-CD86A9280F1E}"/>
    <dgm:cxn modelId="{78B12DA8-38C5-4804-BED7-0C1E7045E435}" type="presOf" srcId="{18B9B356-5B2C-420C-87C9-E968B74D3853}" destId="{1DE4AE65-9009-41B4-8B68-386C3A8B7283}" srcOrd="0" destOrd="0" presId="urn:microsoft.com/office/officeart/2005/8/layout/vList5"/>
    <dgm:cxn modelId="{29718460-30D2-4DEF-B904-1DC6CAC6F28B}" srcId="{EF6263E6-7ADB-439F-A1AA-A6C1D8833EA9}" destId="{78761D00-3EB0-4025-9C0B-80A0FD51B17C}" srcOrd="0" destOrd="0" parTransId="{8881408F-5AC7-4E3D-82E2-20A09634F94B}" sibTransId="{06D0E827-BA35-493F-BA5D-C605DB70E549}"/>
    <dgm:cxn modelId="{293A5628-2E53-4112-87A8-384AFD6947F0}" type="presParOf" srcId="{BD5B175C-BE56-4289-A55B-FDC51E556A3D}" destId="{9A015D20-C03F-4C1C-B5D5-36E7C3813B4C}" srcOrd="0" destOrd="0" presId="urn:microsoft.com/office/officeart/2005/8/layout/vList5"/>
    <dgm:cxn modelId="{669F21D0-DB24-4523-813F-4AA3EA447413}" type="presParOf" srcId="{9A015D20-C03F-4C1C-B5D5-36E7C3813B4C}" destId="{269B4189-9AC4-477C-8999-2F7CF94F597A}" srcOrd="0" destOrd="0" presId="urn:microsoft.com/office/officeart/2005/8/layout/vList5"/>
    <dgm:cxn modelId="{B6298A5E-5F28-4D24-B28C-8C5EB40AC93B}" type="presParOf" srcId="{9A015D20-C03F-4C1C-B5D5-36E7C3813B4C}" destId="{20EE797F-FC43-4D53-9853-937500DE7253}" srcOrd="1" destOrd="0" presId="urn:microsoft.com/office/officeart/2005/8/layout/vList5"/>
    <dgm:cxn modelId="{947B9013-2F79-45C5-86F8-DAB243CB0D4A}" type="presParOf" srcId="{BD5B175C-BE56-4289-A55B-FDC51E556A3D}" destId="{9B78F267-1EB7-414A-A35C-D0AA674EDC8C}" srcOrd="1" destOrd="0" presId="urn:microsoft.com/office/officeart/2005/8/layout/vList5"/>
    <dgm:cxn modelId="{66D9EF9E-6518-4559-AA15-64AE27D7FE57}" type="presParOf" srcId="{BD5B175C-BE56-4289-A55B-FDC51E556A3D}" destId="{C770AEE9-003D-4E79-926F-FF73171D9A9A}" srcOrd="2" destOrd="0" presId="urn:microsoft.com/office/officeart/2005/8/layout/vList5"/>
    <dgm:cxn modelId="{0E7553F6-680A-4F74-BAE9-1955AB71B0AD}" type="presParOf" srcId="{C770AEE9-003D-4E79-926F-FF73171D9A9A}" destId="{1DE4AE65-9009-41B4-8B68-386C3A8B7283}" srcOrd="0" destOrd="0" presId="urn:microsoft.com/office/officeart/2005/8/layout/vList5"/>
    <dgm:cxn modelId="{4378C1F8-7BFF-40D5-ACC6-A824D5DA8573}" type="presParOf" srcId="{C770AEE9-003D-4E79-926F-FF73171D9A9A}" destId="{88AB5F15-D58D-4290-85EC-7BF70CE2A17A}" srcOrd="1" destOrd="0" presId="urn:microsoft.com/office/officeart/2005/8/layout/vList5"/>
    <dgm:cxn modelId="{CD118E89-B088-4CAD-8F70-74E5A79F758B}" type="presParOf" srcId="{BD5B175C-BE56-4289-A55B-FDC51E556A3D}" destId="{924BC21E-7B96-47DA-8B4B-C1793F4202CE}" srcOrd="3" destOrd="0" presId="urn:microsoft.com/office/officeart/2005/8/layout/vList5"/>
    <dgm:cxn modelId="{95137050-05B7-45D2-BE7D-1D389589F290}" type="presParOf" srcId="{BD5B175C-BE56-4289-A55B-FDC51E556A3D}" destId="{1E504F98-E349-4778-816B-11D1560611E1}" srcOrd="4" destOrd="0" presId="urn:microsoft.com/office/officeart/2005/8/layout/vList5"/>
    <dgm:cxn modelId="{8019CBF7-7023-40E7-B620-ADD5AE523905}" type="presParOf" srcId="{1E504F98-E349-4778-816B-11D1560611E1}" destId="{30AD305A-6571-4ABE-B053-50570A0D23AB}" srcOrd="0" destOrd="0" presId="urn:microsoft.com/office/officeart/2005/8/layout/vList5"/>
    <dgm:cxn modelId="{05FCDBC9-97C2-4A22-BF2B-5F69742DC28D}" type="presParOf" srcId="{1E504F98-E349-4778-816B-11D1560611E1}" destId="{A4AFF3B5-C12E-4DB0-A437-6784FE7F974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606BF01-DE8F-4838-8944-0C82BD98E826}" type="doc">
      <dgm:prSet loTypeId="urn:microsoft.com/office/officeart/2005/8/layout/vList2" loCatId="list" qsTypeId="urn:microsoft.com/office/officeart/2005/8/quickstyle/3d3" qsCatId="3D" csTypeId="urn:microsoft.com/office/officeart/2005/8/colors/colorful5" csCatId="colorful"/>
      <dgm:spPr/>
      <dgm:t>
        <a:bodyPr/>
        <a:lstStyle/>
        <a:p>
          <a:endParaRPr lang="tr-TR"/>
        </a:p>
      </dgm:t>
    </dgm:pt>
    <dgm:pt modelId="{D90C549A-AAC5-41B0-A965-B28F7AE5834D}">
      <dgm:prSet/>
      <dgm:spPr/>
      <dgm:t>
        <a:bodyPr/>
        <a:lstStyle/>
        <a:p>
          <a:pPr algn="ctr" rtl="0"/>
          <a:r>
            <a:rPr lang="tr-TR" baseline="0" smtClean="0"/>
            <a:t>Tüm bu sözü edilen değişkenler zamanla değişiklikler gösterebilmektedir. Batı toplumlarının refah düzeyine erişmeleri ve zengin bir toplum oluşturmaları, her ne kadar bireysel yaşamlarında iyileşme sağlasa da sağlığı iyileştirmede aynı başarıya ulaşamamışlar ve bu durum daha farklı sağlık sorunları ile karşılaşmalarım sağlamış­tır.</a:t>
          </a:r>
          <a:endParaRPr lang="tr-TR"/>
        </a:p>
      </dgm:t>
    </dgm:pt>
    <dgm:pt modelId="{0FDAF56F-2E68-4C66-935C-6AD22D404E02}" type="parTrans" cxnId="{DA63E2F1-4C8C-46EF-A327-1B2BEB038058}">
      <dgm:prSet/>
      <dgm:spPr/>
      <dgm:t>
        <a:bodyPr/>
        <a:lstStyle/>
        <a:p>
          <a:pPr algn="ctr"/>
          <a:endParaRPr lang="tr-TR"/>
        </a:p>
      </dgm:t>
    </dgm:pt>
    <dgm:pt modelId="{6B105D28-7A2E-40E3-AD6E-F0B64E00AB7E}" type="sibTrans" cxnId="{DA63E2F1-4C8C-46EF-A327-1B2BEB038058}">
      <dgm:prSet/>
      <dgm:spPr/>
      <dgm:t>
        <a:bodyPr/>
        <a:lstStyle/>
        <a:p>
          <a:pPr algn="ctr"/>
          <a:endParaRPr lang="tr-TR"/>
        </a:p>
      </dgm:t>
    </dgm:pt>
    <dgm:pt modelId="{41F65525-6431-4930-B9E5-FB05DCB0FC57}">
      <dgm:prSet/>
      <dgm:spPr/>
      <dgm:t>
        <a:bodyPr/>
        <a:lstStyle/>
        <a:p>
          <a:pPr algn="ctr" rtl="0"/>
          <a:r>
            <a:rPr lang="tr-TR" baseline="0" dirty="0" smtClean="0"/>
            <a:t>Doğu toplumunda beden kutsal sayılmış ve "Tanrı" </a:t>
          </a:r>
          <a:r>
            <a:rPr lang="tr-TR" baseline="0" dirty="0" err="1" smtClean="0"/>
            <a:t>nın</a:t>
          </a:r>
          <a:r>
            <a:rPr lang="tr-TR" baseline="0" dirty="0" smtClean="0"/>
            <a:t> yarattığına kulunun müdahale etmesine izin verilmemiştir. Alternatif tıp-destekleyici tıp uygulamaları hem ge­lişmiş hem de gelişmekte olan ülkelerde kendine yer bulmaktadır. Sağlıkla ilgili yaşama bile, modern dönem­lerde algılandığı gibi bir olağan ve istenen durum olmak­tan çok, gerek duyulduğunda elde edilebilecek bir olasılık olarak ortaya çıkabilmektedir.</a:t>
          </a:r>
          <a:endParaRPr lang="tr-TR" dirty="0"/>
        </a:p>
      </dgm:t>
    </dgm:pt>
    <dgm:pt modelId="{F59F4A50-88E8-431B-AFAE-7CEB880EA48F}" type="parTrans" cxnId="{634969FC-4924-4E0F-9353-14B102688E6A}">
      <dgm:prSet/>
      <dgm:spPr/>
      <dgm:t>
        <a:bodyPr/>
        <a:lstStyle/>
        <a:p>
          <a:pPr algn="ctr"/>
          <a:endParaRPr lang="tr-TR"/>
        </a:p>
      </dgm:t>
    </dgm:pt>
    <dgm:pt modelId="{6515B787-7F61-4B47-9200-E30C8EA85D00}" type="sibTrans" cxnId="{634969FC-4924-4E0F-9353-14B102688E6A}">
      <dgm:prSet/>
      <dgm:spPr/>
      <dgm:t>
        <a:bodyPr/>
        <a:lstStyle/>
        <a:p>
          <a:pPr algn="ctr"/>
          <a:endParaRPr lang="tr-TR"/>
        </a:p>
      </dgm:t>
    </dgm:pt>
    <dgm:pt modelId="{83D88ABB-9F44-4502-9165-9B39E40D7F70}" type="pres">
      <dgm:prSet presAssocID="{2606BF01-DE8F-4838-8944-0C82BD98E826}" presName="linear" presStyleCnt="0">
        <dgm:presLayoutVars>
          <dgm:animLvl val="lvl"/>
          <dgm:resizeHandles val="exact"/>
        </dgm:presLayoutVars>
      </dgm:prSet>
      <dgm:spPr/>
      <dgm:t>
        <a:bodyPr/>
        <a:lstStyle/>
        <a:p>
          <a:endParaRPr lang="tr-TR"/>
        </a:p>
      </dgm:t>
    </dgm:pt>
    <dgm:pt modelId="{E9965735-85E6-4E7D-92FB-884602763B00}" type="pres">
      <dgm:prSet presAssocID="{D90C549A-AAC5-41B0-A965-B28F7AE5834D}" presName="parentText" presStyleLbl="node1" presStyleIdx="0" presStyleCnt="2">
        <dgm:presLayoutVars>
          <dgm:chMax val="0"/>
          <dgm:bulletEnabled val="1"/>
        </dgm:presLayoutVars>
      </dgm:prSet>
      <dgm:spPr/>
      <dgm:t>
        <a:bodyPr/>
        <a:lstStyle/>
        <a:p>
          <a:endParaRPr lang="tr-TR"/>
        </a:p>
      </dgm:t>
    </dgm:pt>
    <dgm:pt modelId="{D22A091B-FF06-4CBC-9400-53978580B0F7}" type="pres">
      <dgm:prSet presAssocID="{6B105D28-7A2E-40E3-AD6E-F0B64E00AB7E}" presName="spacer" presStyleCnt="0"/>
      <dgm:spPr/>
    </dgm:pt>
    <dgm:pt modelId="{730BD162-0A40-4669-8A4E-04244E938D85}" type="pres">
      <dgm:prSet presAssocID="{41F65525-6431-4930-B9E5-FB05DCB0FC57}" presName="parentText" presStyleLbl="node1" presStyleIdx="1" presStyleCnt="2">
        <dgm:presLayoutVars>
          <dgm:chMax val="0"/>
          <dgm:bulletEnabled val="1"/>
        </dgm:presLayoutVars>
      </dgm:prSet>
      <dgm:spPr/>
      <dgm:t>
        <a:bodyPr/>
        <a:lstStyle/>
        <a:p>
          <a:endParaRPr lang="tr-TR"/>
        </a:p>
      </dgm:t>
    </dgm:pt>
  </dgm:ptLst>
  <dgm:cxnLst>
    <dgm:cxn modelId="{DA63E2F1-4C8C-46EF-A327-1B2BEB038058}" srcId="{2606BF01-DE8F-4838-8944-0C82BD98E826}" destId="{D90C549A-AAC5-41B0-A965-B28F7AE5834D}" srcOrd="0" destOrd="0" parTransId="{0FDAF56F-2E68-4C66-935C-6AD22D404E02}" sibTransId="{6B105D28-7A2E-40E3-AD6E-F0B64E00AB7E}"/>
    <dgm:cxn modelId="{634969FC-4924-4E0F-9353-14B102688E6A}" srcId="{2606BF01-DE8F-4838-8944-0C82BD98E826}" destId="{41F65525-6431-4930-B9E5-FB05DCB0FC57}" srcOrd="1" destOrd="0" parTransId="{F59F4A50-88E8-431B-AFAE-7CEB880EA48F}" sibTransId="{6515B787-7F61-4B47-9200-E30C8EA85D00}"/>
    <dgm:cxn modelId="{CF8DC560-816F-4F85-A0E1-0DFDF9D83C7D}" type="presOf" srcId="{D90C549A-AAC5-41B0-A965-B28F7AE5834D}" destId="{E9965735-85E6-4E7D-92FB-884602763B00}" srcOrd="0" destOrd="0" presId="urn:microsoft.com/office/officeart/2005/8/layout/vList2"/>
    <dgm:cxn modelId="{FE57CE49-9A4B-411E-9D85-0F53B7A9349F}" type="presOf" srcId="{41F65525-6431-4930-B9E5-FB05DCB0FC57}" destId="{730BD162-0A40-4669-8A4E-04244E938D85}" srcOrd="0" destOrd="0" presId="urn:microsoft.com/office/officeart/2005/8/layout/vList2"/>
    <dgm:cxn modelId="{6FABD501-67C0-4A4A-B3B5-2F308B188663}" type="presOf" srcId="{2606BF01-DE8F-4838-8944-0C82BD98E826}" destId="{83D88ABB-9F44-4502-9165-9B39E40D7F70}" srcOrd="0" destOrd="0" presId="urn:microsoft.com/office/officeart/2005/8/layout/vList2"/>
    <dgm:cxn modelId="{63FB9CDC-7A04-4F2A-B01A-2CE06F51918D}" type="presParOf" srcId="{83D88ABB-9F44-4502-9165-9B39E40D7F70}" destId="{E9965735-85E6-4E7D-92FB-884602763B00}" srcOrd="0" destOrd="0" presId="urn:microsoft.com/office/officeart/2005/8/layout/vList2"/>
    <dgm:cxn modelId="{7BA1AEE7-3915-4805-B720-4B514C3AD773}" type="presParOf" srcId="{83D88ABB-9F44-4502-9165-9B39E40D7F70}" destId="{D22A091B-FF06-4CBC-9400-53978580B0F7}" srcOrd="1" destOrd="0" presId="urn:microsoft.com/office/officeart/2005/8/layout/vList2"/>
    <dgm:cxn modelId="{CCEB0AEB-DD80-4E61-8167-810EC16BE2E0}" type="presParOf" srcId="{83D88ABB-9F44-4502-9165-9B39E40D7F70}" destId="{730BD162-0A40-4669-8A4E-04244E938D85}"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6CC922F-2BB5-4931-BEA6-6D241CD5B5A0}" type="doc">
      <dgm:prSet loTypeId="urn:microsoft.com/office/officeart/2005/8/layout/vList2" loCatId="list" qsTypeId="urn:microsoft.com/office/officeart/2005/8/quickstyle/simple1" qsCatId="simple" csTypeId="urn:microsoft.com/office/officeart/2005/8/colors/accent4_1" csCatId="accent4"/>
      <dgm:spPr/>
      <dgm:t>
        <a:bodyPr/>
        <a:lstStyle/>
        <a:p>
          <a:endParaRPr lang="tr-TR"/>
        </a:p>
      </dgm:t>
    </dgm:pt>
    <dgm:pt modelId="{FF71E66B-0F03-4CC6-8EC7-551FDC880266}">
      <dgm:prSet/>
      <dgm:spPr/>
      <dgm:t>
        <a:bodyPr/>
        <a:lstStyle/>
        <a:p>
          <a:pPr rtl="0"/>
          <a:r>
            <a:rPr lang="tr-TR" baseline="0" smtClean="0"/>
            <a:t>Sağlığa ilişkin top­lumsal kurgu süreci;</a:t>
          </a:r>
          <a:endParaRPr lang="tr-TR"/>
        </a:p>
      </dgm:t>
    </dgm:pt>
    <dgm:pt modelId="{7323E619-2CDF-4558-9BCD-EF67E77CFEB4}" type="parTrans" cxnId="{A4709A17-AF40-4915-8605-F167BC2E834F}">
      <dgm:prSet/>
      <dgm:spPr/>
      <dgm:t>
        <a:bodyPr/>
        <a:lstStyle/>
        <a:p>
          <a:endParaRPr lang="tr-TR"/>
        </a:p>
      </dgm:t>
    </dgm:pt>
    <dgm:pt modelId="{8D865D1C-F384-487C-B8CF-66432738CEF6}" type="sibTrans" cxnId="{A4709A17-AF40-4915-8605-F167BC2E834F}">
      <dgm:prSet/>
      <dgm:spPr/>
      <dgm:t>
        <a:bodyPr/>
        <a:lstStyle/>
        <a:p>
          <a:endParaRPr lang="tr-TR"/>
        </a:p>
      </dgm:t>
    </dgm:pt>
    <dgm:pt modelId="{15E84AE0-196F-4379-B1D3-E6BF057CD1B5}">
      <dgm:prSet/>
      <dgm:spPr/>
      <dgm:t>
        <a:bodyPr/>
        <a:lstStyle/>
        <a:p>
          <a:pPr rtl="0"/>
          <a:r>
            <a:rPr lang="tr-TR" baseline="0" dirty="0" smtClean="0">
              <a:solidFill>
                <a:schemeClr val="bg1"/>
              </a:solidFill>
            </a:rPr>
            <a:t>Sınıfsal ayrımlar, ırk durumu, asgari harcama düzeyi gibi temel yapısal nedenler,</a:t>
          </a:r>
          <a:endParaRPr lang="tr-TR" dirty="0">
            <a:solidFill>
              <a:schemeClr val="bg1"/>
            </a:solidFill>
          </a:endParaRPr>
        </a:p>
      </dgm:t>
    </dgm:pt>
    <dgm:pt modelId="{6A38331C-2526-489D-AF63-5BDC7A0324DE}" type="parTrans" cxnId="{37D8E1F9-C85E-41DB-8D86-E2025D05E688}">
      <dgm:prSet/>
      <dgm:spPr/>
      <dgm:t>
        <a:bodyPr/>
        <a:lstStyle/>
        <a:p>
          <a:endParaRPr lang="tr-TR"/>
        </a:p>
      </dgm:t>
    </dgm:pt>
    <dgm:pt modelId="{4E793D04-54D1-4915-A80C-4D2C43028ADE}" type="sibTrans" cxnId="{37D8E1F9-C85E-41DB-8D86-E2025D05E688}">
      <dgm:prSet/>
      <dgm:spPr/>
      <dgm:t>
        <a:bodyPr/>
        <a:lstStyle/>
        <a:p>
          <a:endParaRPr lang="tr-TR"/>
        </a:p>
      </dgm:t>
    </dgm:pt>
    <dgm:pt modelId="{F1590327-332F-47BF-8DEA-1A3404A6DBB2}">
      <dgm:prSet/>
      <dgm:spPr/>
      <dgm:t>
        <a:bodyPr/>
        <a:lstStyle/>
        <a:p>
          <a:pPr rtl="0"/>
          <a:r>
            <a:rPr lang="tr-TR" baseline="0" dirty="0" smtClean="0">
              <a:solidFill>
                <a:schemeClr val="bg1"/>
              </a:solidFill>
            </a:rPr>
            <a:t>Yapılaşma, yerleşme biçimleri, göç düzeyi, ev iş yerle­rindeki çevre kirliliği gibi somut /güncel nedenler,</a:t>
          </a:r>
          <a:endParaRPr lang="tr-TR" dirty="0">
            <a:solidFill>
              <a:schemeClr val="bg1"/>
            </a:solidFill>
          </a:endParaRPr>
        </a:p>
      </dgm:t>
    </dgm:pt>
    <dgm:pt modelId="{7D0DD652-C99E-4C8B-B313-A5233D93A9E9}" type="parTrans" cxnId="{568A11B3-1179-4908-A70A-1E89019E691B}">
      <dgm:prSet/>
      <dgm:spPr/>
      <dgm:t>
        <a:bodyPr/>
        <a:lstStyle/>
        <a:p>
          <a:endParaRPr lang="tr-TR"/>
        </a:p>
      </dgm:t>
    </dgm:pt>
    <dgm:pt modelId="{40C90385-E2DD-4FFD-9127-2CCA85DC6B7A}" type="sibTrans" cxnId="{568A11B3-1179-4908-A70A-1E89019E691B}">
      <dgm:prSet/>
      <dgm:spPr/>
      <dgm:t>
        <a:bodyPr/>
        <a:lstStyle/>
        <a:p>
          <a:endParaRPr lang="tr-TR"/>
        </a:p>
      </dgm:t>
    </dgm:pt>
    <dgm:pt modelId="{F22FE429-9730-450A-9395-252F4B67A9C1}">
      <dgm:prSet/>
      <dgm:spPr/>
      <dgm:t>
        <a:bodyPr/>
        <a:lstStyle/>
        <a:p>
          <a:pPr rtl="0"/>
          <a:r>
            <a:rPr lang="tr-TR" baseline="0" dirty="0" smtClean="0">
              <a:solidFill>
                <a:schemeClr val="bg1"/>
              </a:solidFill>
            </a:rPr>
            <a:t>Toplum içi yardım mekanizmaları ve yardım düzeyi, toplumsal örgütlenme ve iletişim ağları ve aile, evlilik vb. kurumların durumlarına bağlı olarak şekillenir.</a:t>
          </a:r>
          <a:endParaRPr lang="tr-TR" dirty="0">
            <a:solidFill>
              <a:schemeClr val="bg1"/>
            </a:solidFill>
          </a:endParaRPr>
        </a:p>
      </dgm:t>
    </dgm:pt>
    <dgm:pt modelId="{2D5CDCBC-686D-434E-8E6A-792F3A141EE2}" type="parTrans" cxnId="{0A7779B6-C70C-4D1A-8419-2C0CFC145550}">
      <dgm:prSet/>
      <dgm:spPr/>
      <dgm:t>
        <a:bodyPr/>
        <a:lstStyle/>
        <a:p>
          <a:endParaRPr lang="tr-TR"/>
        </a:p>
      </dgm:t>
    </dgm:pt>
    <dgm:pt modelId="{C71FD7A3-EF65-4AE3-B9EB-9D6C34CB4742}" type="sibTrans" cxnId="{0A7779B6-C70C-4D1A-8419-2C0CFC145550}">
      <dgm:prSet/>
      <dgm:spPr/>
      <dgm:t>
        <a:bodyPr/>
        <a:lstStyle/>
        <a:p>
          <a:endParaRPr lang="tr-TR"/>
        </a:p>
      </dgm:t>
    </dgm:pt>
    <dgm:pt modelId="{86B641DA-FEF9-4494-889C-B5C586D34C7B}" type="pres">
      <dgm:prSet presAssocID="{66CC922F-2BB5-4931-BEA6-6D241CD5B5A0}" presName="linear" presStyleCnt="0">
        <dgm:presLayoutVars>
          <dgm:animLvl val="lvl"/>
          <dgm:resizeHandles val="exact"/>
        </dgm:presLayoutVars>
      </dgm:prSet>
      <dgm:spPr/>
      <dgm:t>
        <a:bodyPr/>
        <a:lstStyle/>
        <a:p>
          <a:endParaRPr lang="tr-TR"/>
        </a:p>
      </dgm:t>
    </dgm:pt>
    <dgm:pt modelId="{FE58632C-9D45-4D5E-A0DD-7A8D0AE0A0C0}" type="pres">
      <dgm:prSet presAssocID="{FF71E66B-0F03-4CC6-8EC7-551FDC880266}" presName="parentText" presStyleLbl="node1" presStyleIdx="0" presStyleCnt="1">
        <dgm:presLayoutVars>
          <dgm:chMax val="0"/>
          <dgm:bulletEnabled val="1"/>
        </dgm:presLayoutVars>
      </dgm:prSet>
      <dgm:spPr/>
      <dgm:t>
        <a:bodyPr/>
        <a:lstStyle/>
        <a:p>
          <a:endParaRPr lang="tr-TR"/>
        </a:p>
      </dgm:t>
    </dgm:pt>
    <dgm:pt modelId="{30EDE213-5761-41D3-B687-F583FD85A818}" type="pres">
      <dgm:prSet presAssocID="{FF71E66B-0F03-4CC6-8EC7-551FDC880266}" presName="childText" presStyleLbl="revTx" presStyleIdx="0" presStyleCnt="1">
        <dgm:presLayoutVars>
          <dgm:bulletEnabled val="1"/>
        </dgm:presLayoutVars>
      </dgm:prSet>
      <dgm:spPr/>
      <dgm:t>
        <a:bodyPr/>
        <a:lstStyle/>
        <a:p>
          <a:endParaRPr lang="tr-TR"/>
        </a:p>
      </dgm:t>
    </dgm:pt>
  </dgm:ptLst>
  <dgm:cxnLst>
    <dgm:cxn modelId="{4AC84718-168B-4A0B-BB16-40A0DF4E11B2}" type="presOf" srcId="{15E84AE0-196F-4379-B1D3-E6BF057CD1B5}" destId="{30EDE213-5761-41D3-B687-F583FD85A818}" srcOrd="0" destOrd="0" presId="urn:microsoft.com/office/officeart/2005/8/layout/vList2"/>
    <dgm:cxn modelId="{F5358D4F-4A27-4DD9-A8D8-B9396EB9D595}" type="presOf" srcId="{F22FE429-9730-450A-9395-252F4B67A9C1}" destId="{30EDE213-5761-41D3-B687-F583FD85A818}" srcOrd="0" destOrd="2" presId="urn:microsoft.com/office/officeart/2005/8/layout/vList2"/>
    <dgm:cxn modelId="{808A291F-37ED-4132-81AF-DB9B13E8BA56}" type="presOf" srcId="{66CC922F-2BB5-4931-BEA6-6D241CD5B5A0}" destId="{86B641DA-FEF9-4494-889C-B5C586D34C7B}" srcOrd="0" destOrd="0" presId="urn:microsoft.com/office/officeart/2005/8/layout/vList2"/>
    <dgm:cxn modelId="{7B7E8AA5-245D-462E-9FA5-EBCBB26F6C7A}" type="presOf" srcId="{F1590327-332F-47BF-8DEA-1A3404A6DBB2}" destId="{30EDE213-5761-41D3-B687-F583FD85A818}" srcOrd="0" destOrd="1" presId="urn:microsoft.com/office/officeart/2005/8/layout/vList2"/>
    <dgm:cxn modelId="{568A11B3-1179-4908-A70A-1E89019E691B}" srcId="{FF71E66B-0F03-4CC6-8EC7-551FDC880266}" destId="{F1590327-332F-47BF-8DEA-1A3404A6DBB2}" srcOrd="1" destOrd="0" parTransId="{7D0DD652-C99E-4C8B-B313-A5233D93A9E9}" sibTransId="{40C90385-E2DD-4FFD-9127-2CCA85DC6B7A}"/>
    <dgm:cxn modelId="{0A7779B6-C70C-4D1A-8419-2C0CFC145550}" srcId="{FF71E66B-0F03-4CC6-8EC7-551FDC880266}" destId="{F22FE429-9730-450A-9395-252F4B67A9C1}" srcOrd="2" destOrd="0" parTransId="{2D5CDCBC-686D-434E-8E6A-792F3A141EE2}" sibTransId="{C71FD7A3-EF65-4AE3-B9EB-9D6C34CB4742}"/>
    <dgm:cxn modelId="{A4709A17-AF40-4915-8605-F167BC2E834F}" srcId="{66CC922F-2BB5-4931-BEA6-6D241CD5B5A0}" destId="{FF71E66B-0F03-4CC6-8EC7-551FDC880266}" srcOrd="0" destOrd="0" parTransId="{7323E619-2CDF-4558-9BCD-EF67E77CFEB4}" sibTransId="{8D865D1C-F384-487C-B8CF-66432738CEF6}"/>
    <dgm:cxn modelId="{37D8E1F9-C85E-41DB-8D86-E2025D05E688}" srcId="{FF71E66B-0F03-4CC6-8EC7-551FDC880266}" destId="{15E84AE0-196F-4379-B1D3-E6BF057CD1B5}" srcOrd="0" destOrd="0" parTransId="{6A38331C-2526-489D-AF63-5BDC7A0324DE}" sibTransId="{4E793D04-54D1-4915-A80C-4D2C43028ADE}"/>
    <dgm:cxn modelId="{4BB51365-0EDF-49D3-B07D-FED9820FACF7}" type="presOf" srcId="{FF71E66B-0F03-4CC6-8EC7-551FDC880266}" destId="{FE58632C-9D45-4D5E-A0DD-7A8D0AE0A0C0}" srcOrd="0" destOrd="0" presId="urn:microsoft.com/office/officeart/2005/8/layout/vList2"/>
    <dgm:cxn modelId="{698F43D8-141D-4D5E-9C8B-574ABAE5AC82}" type="presParOf" srcId="{86B641DA-FEF9-4494-889C-B5C586D34C7B}" destId="{FE58632C-9D45-4D5E-A0DD-7A8D0AE0A0C0}" srcOrd="0" destOrd="0" presId="urn:microsoft.com/office/officeart/2005/8/layout/vList2"/>
    <dgm:cxn modelId="{DE60EC8B-F8F2-409B-A1D9-3AF6F8BAEECC}" type="presParOf" srcId="{86B641DA-FEF9-4494-889C-B5C586D34C7B}" destId="{30EDE213-5761-41D3-B687-F583FD85A818}"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7CDC58-87EA-4961-9A4F-E929A268DC8B}" type="doc">
      <dgm:prSet loTypeId="urn:microsoft.com/office/officeart/2005/8/layout/vList2" loCatId="list" qsTypeId="urn:microsoft.com/office/officeart/2005/8/quickstyle/3d3" qsCatId="3D" csTypeId="urn:microsoft.com/office/officeart/2005/8/colors/colorful5" csCatId="colorful"/>
      <dgm:spPr/>
      <dgm:t>
        <a:bodyPr/>
        <a:lstStyle/>
        <a:p>
          <a:endParaRPr lang="tr-TR"/>
        </a:p>
      </dgm:t>
    </dgm:pt>
    <dgm:pt modelId="{735629FB-4B64-4C9A-AD91-01D8237698EA}">
      <dgm:prSet/>
      <dgm:spPr/>
      <dgm:t>
        <a:bodyPr/>
        <a:lstStyle/>
        <a:p>
          <a:pPr algn="ctr" rtl="0"/>
          <a:r>
            <a:rPr lang="tr-TR" baseline="0" smtClean="0"/>
            <a:t>Sağ­lık kültürü, bireylerin ya da toplumların temel sağlık bilgilerini ve hizmetlerini alma, yorumlama ve anlama ile bu bilgi ve hizmetleri sağlığı koruma ve geliştirme amacıyla kullanabilme kapasitesidir. </a:t>
          </a:r>
          <a:endParaRPr lang="tr-TR"/>
        </a:p>
      </dgm:t>
    </dgm:pt>
    <dgm:pt modelId="{E64EEE44-A4BC-472B-91A0-25D2EB84885B}" type="parTrans" cxnId="{35349F16-89C0-44A3-9C28-0F9FA4AB173B}">
      <dgm:prSet/>
      <dgm:spPr/>
      <dgm:t>
        <a:bodyPr/>
        <a:lstStyle/>
        <a:p>
          <a:pPr algn="ctr"/>
          <a:endParaRPr lang="tr-TR"/>
        </a:p>
      </dgm:t>
    </dgm:pt>
    <dgm:pt modelId="{38E1BC45-033D-4C7B-ACD3-8F41651B7E3C}" type="sibTrans" cxnId="{35349F16-89C0-44A3-9C28-0F9FA4AB173B}">
      <dgm:prSet/>
      <dgm:spPr/>
      <dgm:t>
        <a:bodyPr/>
        <a:lstStyle/>
        <a:p>
          <a:pPr algn="ctr"/>
          <a:endParaRPr lang="tr-TR"/>
        </a:p>
      </dgm:t>
    </dgm:pt>
    <dgm:pt modelId="{43B4DB98-EE11-4B63-88A2-23902EE2246E}">
      <dgm:prSet/>
      <dgm:spPr/>
      <dgm:t>
        <a:bodyPr/>
        <a:lstStyle/>
        <a:p>
          <a:pPr algn="ctr" rtl="0"/>
          <a:r>
            <a:rPr lang="tr-TR" baseline="0" smtClean="0"/>
            <a:t>Sağlık kültürü her bireyin ya da toplumun hayatı yaşama, kutlama, hayatta mutlu olma, acı çekme ve ölme biçimi ile ilgilidir. </a:t>
          </a:r>
          <a:endParaRPr lang="tr-TR"/>
        </a:p>
      </dgm:t>
    </dgm:pt>
    <dgm:pt modelId="{20A8A80E-11F3-40DC-B1AA-7F0D7A760339}" type="parTrans" cxnId="{4A66097E-BE0B-41BA-9098-344F825D0172}">
      <dgm:prSet/>
      <dgm:spPr/>
      <dgm:t>
        <a:bodyPr/>
        <a:lstStyle/>
        <a:p>
          <a:pPr algn="ctr"/>
          <a:endParaRPr lang="tr-TR"/>
        </a:p>
      </dgm:t>
    </dgm:pt>
    <dgm:pt modelId="{BFA4D386-16B1-4A96-B350-00DBE098DF0C}" type="sibTrans" cxnId="{4A66097E-BE0B-41BA-9098-344F825D0172}">
      <dgm:prSet/>
      <dgm:spPr/>
      <dgm:t>
        <a:bodyPr/>
        <a:lstStyle/>
        <a:p>
          <a:pPr algn="ctr"/>
          <a:endParaRPr lang="tr-TR"/>
        </a:p>
      </dgm:t>
    </dgm:pt>
    <dgm:pt modelId="{FEB5ACEA-6878-4B3A-B921-EE02EF145BD3}">
      <dgm:prSet/>
      <dgm:spPr/>
      <dgm:t>
        <a:bodyPr/>
        <a:lstStyle/>
        <a:p>
          <a:pPr algn="ctr" rtl="0"/>
          <a:r>
            <a:rPr lang="tr-TR" baseline="0" smtClean="0"/>
            <a:t>Sağlık kültürü, bireylerin bilinç düzeylerinin ürünü olan bir beceriler ve yeterlilikler bütünlüğüdür. Sağlıkla ilgili değerleri kav­rama, yaşam biçimlerini geliştirme ve öz değerlendirme yapabilme gibi temel becerilerin geliştirilmesidir.</a:t>
          </a:r>
          <a:endParaRPr lang="tr-TR"/>
        </a:p>
      </dgm:t>
    </dgm:pt>
    <dgm:pt modelId="{E489699B-7448-4A40-BBC7-20460F9E7A7E}" type="parTrans" cxnId="{FADFBE96-9B7E-48C0-850D-E43270237E7F}">
      <dgm:prSet/>
      <dgm:spPr/>
      <dgm:t>
        <a:bodyPr/>
        <a:lstStyle/>
        <a:p>
          <a:pPr algn="ctr"/>
          <a:endParaRPr lang="tr-TR"/>
        </a:p>
      </dgm:t>
    </dgm:pt>
    <dgm:pt modelId="{6B9911D0-C27D-4760-9278-B8FCE20EEA1C}" type="sibTrans" cxnId="{FADFBE96-9B7E-48C0-850D-E43270237E7F}">
      <dgm:prSet/>
      <dgm:spPr/>
      <dgm:t>
        <a:bodyPr/>
        <a:lstStyle/>
        <a:p>
          <a:pPr algn="ctr"/>
          <a:endParaRPr lang="tr-TR"/>
        </a:p>
      </dgm:t>
    </dgm:pt>
    <dgm:pt modelId="{1F7A3CFF-46EA-45B8-803B-5F76F6DA2772}" type="pres">
      <dgm:prSet presAssocID="{177CDC58-87EA-4961-9A4F-E929A268DC8B}" presName="linear" presStyleCnt="0">
        <dgm:presLayoutVars>
          <dgm:animLvl val="lvl"/>
          <dgm:resizeHandles val="exact"/>
        </dgm:presLayoutVars>
      </dgm:prSet>
      <dgm:spPr/>
      <dgm:t>
        <a:bodyPr/>
        <a:lstStyle/>
        <a:p>
          <a:endParaRPr lang="tr-TR"/>
        </a:p>
      </dgm:t>
    </dgm:pt>
    <dgm:pt modelId="{528396A5-79ED-4BD4-8663-F2621064DE66}" type="pres">
      <dgm:prSet presAssocID="{735629FB-4B64-4C9A-AD91-01D8237698EA}" presName="parentText" presStyleLbl="node1" presStyleIdx="0" presStyleCnt="3">
        <dgm:presLayoutVars>
          <dgm:chMax val="0"/>
          <dgm:bulletEnabled val="1"/>
        </dgm:presLayoutVars>
      </dgm:prSet>
      <dgm:spPr/>
      <dgm:t>
        <a:bodyPr/>
        <a:lstStyle/>
        <a:p>
          <a:endParaRPr lang="tr-TR"/>
        </a:p>
      </dgm:t>
    </dgm:pt>
    <dgm:pt modelId="{25F909C2-7E9D-42BC-828C-9CEA3C531B48}" type="pres">
      <dgm:prSet presAssocID="{38E1BC45-033D-4C7B-ACD3-8F41651B7E3C}" presName="spacer" presStyleCnt="0"/>
      <dgm:spPr/>
    </dgm:pt>
    <dgm:pt modelId="{761171C9-B523-442D-99EC-804C2B68C109}" type="pres">
      <dgm:prSet presAssocID="{43B4DB98-EE11-4B63-88A2-23902EE2246E}" presName="parentText" presStyleLbl="node1" presStyleIdx="1" presStyleCnt="3">
        <dgm:presLayoutVars>
          <dgm:chMax val="0"/>
          <dgm:bulletEnabled val="1"/>
        </dgm:presLayoutVars>
      </dgm:prSet>
      <dgm:spPr/>
      <dgm:t>
        <a:bodyPr/>
        <a:lstStyle/>
        <a:p>
          <a:endParaRPr lang="tr-TR"/>
        </a:p>
      </dgm:t>
    </dgm:pt>
    <dgm:pt modelId="{4C6CA4DF-E708-4693-AD29-D89A51865560}" type="pres">
      <dgm:prSet presAssocID="{BFA4D386-16B1-4A96-B350-00DBE098DF0C}" presName="spacer" presStyleCnt="0"/>
      <dgm:spPr/>
    </dgm:pt>
    <dgm:pt modelId="{D2782EDD-8917-4F34-B5A3-F6C9FACF33E9}" type="pres">
      <dgm:prSet presAssocID="{FEB5ACEA-6878-4B3A-B921-EE02EF145BD3}" presName="parentText" presStyleLbl="node1" presStyleIdx="2" presStyleCnt="3">
        <dgm:presLayoutVars>
          <dgm:chMax val="0"/>
          <dgm:bulletEnabled val="1"/>
        </dgm:presLayoutVars>
      </dgm:prSet>
      <dgm:spPr/>
      <dgm:t>
        <a:bodyPr/>
        <a:lstStyle/>
        <a:p>
          <a:endParaRPr lang="tr-TR"/>
        </a:p>
      </dgm:t>
    </dgm:pt>
  </dgm:ptLst>
  <dgm:cxnLst>
    <dgm:cxn modelId="{FADFBE96-9B7E-48C0-850D-E43270237E7F}" srcId="{177CDC58-87EA-4961-9A4F-E929A268DC8B}" destId="{FEB5ACEA-6878-4B3A-B921-EE02EF145BD3}" srcOrd="2" destOrd="0" parTransId="{E489699B-7448-4A40-BBC7-20460F9E7A7E}" sibTransId="{6B9911D0-C27D-4760-9278-B8FCE20EEA1C}"/>
    <dgm:cxn modelId="{68E43695-682E-4902-A0D5-A61B55EF2D58}" type="presOf" srcId="{735629FB-4B64-4C9A-AD91-01D8237698EA}" destId="{528396A5-79ED-4BD4-8663-F2621064DE66}" srcOrd="0" destOrd="0" presId="urn:microsoft.com/office/officeart/2005/8/layout/vList2"/>
    <dgm:cxn modelId="{08AD641C-CAB3-40B6-880F-7C9D512803FB}" type="presOf" srcId="{FEB5ACEA-6878-4B3A-B921-EE02EF145BD3}" destId="{D2782EDD-8917-4F34-B5A3-F6C9FACF33E9}" srcOrd="0" destOrd="0" presId="urn:microsoft.com/office/officeart/2005/8/layout/vList2"/>
    <dgm:cxn modelId="{35349F16-89C0-44A3-9C28-0F9FA4AB173B}" srcId="{177CDC58-87EA-4961-9A4F-E929A268DC8B}" destId="{735629FB-4B64-4C9A-AD91-01D8237698EA}" srcOrd="0" destOrd="0" parTransId="{E64EEE44-A4BC-472B-91A0-25D2EB84885B}" sibTransId="{38E1BC45-033D-4C7B-ACD3-8F41651B7E3C}"/>
    <dgm:cxn modelId="{4A66097E-BE0B-41BA-9098-344F825D0172}" srcId="{177CDC58-87EA-4961-9A4F-E929A268DC8B}" destId="{43B4DB98-EE11-4B63-88A2-23902EE2246E}" srcOrd="1" destOrd="0" parTransId="{20A8A80E-11F3-40DC-B1AA-7F0D7A760339}" sibTransId="{BFA4D386-16B1-4A96-B350-00DBE098DF0C}"/>
    <dgm:cxn modelId="{86D5CB33-270C-4B0E-8AA8-5421E22CAEAE}" type="presOf" srcId="{43B4DB98-EE11-4B63-88A2-23902EE2246E}" destId="{761171C9-B523-442D-99EC-804C2B68C109}" srcOrd="0" destOrd="0" presId="urn:microsoft.com/office/officeart/2005/8/layout/vList2"/>
    <dgm:cxn modelId="{1E64D172-D6AB-4D7E-8E14-CA667118F780}" type="presOf" srcId="{177CDC58-87EA-4961-9A4F-E929A268DC8B}" destId="{1F7A3CFF-46EA-45B8-803B-5F76F6DA2772}" srcOrd="0" destOrd="0" presId="urn:microsoft.com/office/officeart/2005/8/layout/vList2"/>
    <dgm:cxn modelId="{826A35FF-1286-41ED-A3CD-702E9427A584}" type="presParOf" srcId="{1F7A3CFF-46EA-45B8-803B-5F76F6DA2772}" destId="{528396A5-79ED-4BD4-8663-F2621064DE66}" srcOrd="0" destOrd="0" presId="urn:microsoft.com/office/officeart/2005/8/layout/vList2"/>
    <dgm:cxn modelId="{B40396D1-3536-477B-AB1D-01B0083F4236}" type="presParOf" srcId="{1F7A3CFF-46EA-45B8-803B-5F76F6DA2772}" destId="{25F909C2-7E9D-42BC-828C-9CEA3C531B48}" srcOrd="1" destOrd="0" presId="urn:microsoft.com/office/officeart/2005/8/layout/vList2"/>
    <dgm:cxn modelId="{115F130F-61D8-42FD-B652-114D68A1E529}" type="presParOf" srcId="{1F7A3CFF-46EA-45B8-803B-5F76F6DA2772}" destId="{761171C9-B523-442D-99EC-804C2B68C109}" srcOrd="2" destOrd="0" presId="urn:microsoft.com/office/officeart/2005/8/layout/vList2"/>
    <dgm:cxn modelId="{2112E203-94F9-4239-88B9-1C0BC2277E27}" type="presParOf" srcId="{1F7A3CFF-46EA-45B8-803B-5F76F6DA2772}" destId="{4C6CA4DF-E708-4693-AD29-D89A51865560}" srcOrd="3" destOrd="0" presId="urn:microsoft.com/office/officeart/2005/8/layout/vList2"/>
    <dgm:cxn modelId="{873FEF26-B766-4458-B372-526E88E94767}" type="presParOf" srcId="{1F7A3CFF-46EA-45B8-803B-5F76F6DA2772}" destId="{D2782EDD-8917-4F34-B5A3-F6C9FACF33E9}"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9638E49-FE75-4B5F-B25C-7DF79A5280C2}"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tr-TR"/>
        </a:p>
      </dgm:t>
    </dgm:pt>
    <dgm:pt modelId="{03EB88C9-F416-451B-8060-3B82C420DE4D}">
      <dgm:prSet/>
      <dgm:spPr/>
      <dgm:t>
        <a:bodyPr/>
        <a:lstStyle/>
        <a:p>
          <a:pPr rtl="0"/>
          <a:r>
            <a:rPr lang="tr-TR" b="1" baseline="0" dirty="0" smtClean="0">
              <a:solidFill>
                <a:schemeClr val="bg1"/>
              </a:solidFill>
            </a:rPr>
            <a:t>İletişim:</a:t>
          </a:r>
          <a:endParaRPr lang="tr-TR" b="1" dirty="0">
            <a:solidFill>
              <a:schemeClr val="bg1"/>
            </a:solidFill>
          </a:endParaRPr>
        </a:p>
      </dgm:t>
    </dgm:pt>
    <dgm:pt modelId="{075C74CB-DCAF-4896-968F-4D82F6DD4701}" type="parTrans" cxnId="{A5959EC2-4165-4E4E-B6AA-78D6D9136CDC}">
      <dgm:prSet/>
      <dgm:spPr/>
      <dgm:t>
        <a:bodyPr/>
        <a:lstStyle/>
        <a:p>
          <a:endParaRPr lang="tr-TR">
            <a:solidFill>
              <a:schemeClr val="bg1"/>
            </a:solidFill>
          </a:endParaRPr>
        </a:p>
      </dgm:t>
    </dgm:pt>
    <dgm:pt modelId="{C78F318B-500B-4BC9-AD7F-A7070453EEC9}" type="sibTrans" cxnId="{A5959EC2-4165-4E4E-B6AA-78D6D9136CDC}">
      <dgm:prSet/>
      <dgm:spPr/>
      <dgm:t>
        <a:bodyPr/>
        <a:lstStyle/>
        <a:p>
          <a:endParaRPr lang="tr-TR">
            <a:solidFill>
              <a:schemeClr val="bg1"/>
            </a:solidFill>
          </a:endParaRPr>
        </a:p>
      </dgm:t>
    </dgm:pt>
    <dgm:pt modelId="{D8C3125A-E250-49EC-8670-D04E7A2C5CD2}">
      <dgm:prSet/>
      <dgm:spPr/>
      <dgm:t>
        <a:bodyPr/>
        <a:lstStyle/>
        <a:p>
          <a:pPr rtl="0"/>
          <a:r>
            <a:rPr lang="tr-TR" baseline="0" dirty="0" smtClean="0">
              <a:solidFill>
                <a:schemeClr val="bg1"/>
              </a:solidFill>
            </a:rPr>
            <a:t>Baskın olan dil ve lehçe, dilin </a:t>
          </a:r>
          <a:r>
            <a:rPr lang="tr-TR" baseline="0" dirty="0" err="1" smtClean="0">
              <a:solidFill>
                <a:schemeClr val="bg1"/>
              </a:solidFill>
            </a:rPr>
            <a:t>içeriksel</a:t>
          </a:r>
          <a:r>
            <a:rPr lang="tr-TR" baseline="0" dirty="0" smtClean="0">
              <a:solidFill>
                <a:schemeClr val="bg1"/>
              </a:solidFill>
            </a:rPr>
            <a:t> kullanımı, ses volümü, sesin ahengi, duygu ve düşünceleri paylaş­maya istekli olma durumu; göz teması, beden dili, do­kunma, yüz ifadesi, selamlaşmayı kabul etme gibi sözsüz iletişim unsurlarının kullanılması bu alanda yer alan nite­liklerdir. İletişimde aynı dili konuşmak, hastalıkların tanı­sının konması, tedavi süreci ve izlem sürecinde oldukça önem taşır. Yaygın olan dilin kullanımındaki eksikliklere bağlı gelişecek iletişim sorunları, tam ve tedavi yaklaşım­larım değiştirir. Aynı dili konuşanlarda bile algılamada so­runlar yaşanırken farklı anadili olanlarda süreç değerlendirmesinde daha fazla sorunlar yaşanabilecektir.</a:t>
          </a:r>
          <a:endParaRPr lang="tr-TR" dirty="0">
            <a:solidFill>
              <a:schemeClr val="bg1"/>
            </a:solidFill>
          </a:endParaRPr>
        </a:p>
      </dgm:t>
    </dgm:pt>
    <dgm:pt modelId="{34A027A2-C7A0-459A-A697-4D06CA7B0D7A}" type="parTrans" cxnId="{36D1027C-CB69-4DB4-B648-348EAEB23574}">
      <dgm:prSet/>
      <dgm:spPr/>
      <dgm:t>
        <a:bodyPr/>
        <a:lstStyle/>
        <a:p>
          <a:endParaRPr lang="tr-TR">
            <a:solidFill>
              <a:schemeClr val="bg1"/>
            </a:solidFill>
          </a:endParaRPr>
        </a:p>
      </dgm:t>
    </dgm:pt>
    <dgm:pt modelId="{AB3789F5-BE2E-4768-B26E-59055A9E0E9E}" type="sibTrans" cxnId="{36D1027C-CB69-4DB4-B648-348EAEB23574}">
      <dgm:prSet/>
      <dgm:spPr/>
      <dgm:t>
        <a:bodyPr/>
        <a:lstStyle/>
        <a:p>
          <a:endParaRPr lang="tr-TR">
            <a:solidFill>
              <a:schemeClr val="bg1"/>
            </a:solidFill>
          </a:endParaRPr>
        </a:p>
      </dgm:t>
    </dgm:pt>
    <dgm:pt modelId="{0FE8A344-A5FA-4DD9-8ED6-C88409FB31CB}" type="pres">
      <dgm:prSet presAssocID="{49638E49-FE75-4B5F-B25C-7DF79A5280C2}" presName="vert0" presStyleCnt="0">
        <dgm:presLayoutVars>
          <dgm:dir/>
          <dgm:animOne val="branch"/>
          <dgm:animLvl val="lvl"/>
        </dgm:presLayoutVars>
      </dgm:prSet>
      <dgm:spPr/>
      <dgm:t>
        <a:bodyPr/>
        <a:lstStyle/>
        <a:p>
          <a:endParaRPr lang="tr-TR"/>
        </a:p>
      </dgm:t>
    </dgm:pt>
    <dgm:pt modelId="{E04A11A5-71C9-461F-9A60-2641F4AB48EE}" type="pres">
      <dgm:prSet presAssocID="{03EB88C9-F416-451B-8060-3B82C420DE4D}" presName="thickLine" presStyleLbl="alignNode1" presStyleIdx="0" presStyleCnt="1"/>
      <dgm:spPr/>
    </dgm:pt>
    <dgm:pt modelId="{9FBCE7A4-2EFB-45D7-A113-92DFFA0FC065}" type="pres">
      <dgm:prSet presAssocID="{03EB88C9-F416-451B-8060-3B82C420DE4D}" presName="horz1" presStyleCnt="0"/>
      <dgm:spPr/>
    </dgm:pt>
    <dgm:pt modelId="{02CE51DF-6F70-4C98-B645-395079A217C9}" type="pres">
      <dgm:prSet presAssocID="{03EB88C9-F416-451B-8060-3B82C420DE4D}" presName="tx1" presStyleLbl="revTx" presStyleIdx="0" presStyleCnt="2"/>
      <dgm:spPr/>
      <dgm:t>
        <a:bodyPr/>
        <a:lstStyle/>
        <a:p>
          <a:endParaRPr lang="tr-TR"/>
        </a:p>
      </dgm:t>
    </dgm:pt>
    <dgm:pt modelId="{BE16CBC7-B135-49BB-BD95-7AE90F872B26}" type="pres">
      <dgm:prSet presAssocID="{03EB88C9-F416-451B-8060-3B82C420DE4D}" presName="vert1" presStyleCnt="0"/>
      <dgm:spPr/>
    </dgm:pt>
    <dgm:pt modelId="{D5D68F7C-B036-42DD-9F36-6FEEA7C4AFDE}" type="pres">
      <dgm:prSet presAssocID="{D8C3125A-E250-49EC-8670-D04E7A2C5CD2}" presName="vertSpace2a" presStyleCnt="0"/>
      <dgm:spPr/>
    </dgm:pt>
    <dgm:pt modelId="{54AF22BF-9584-4493-9AD8-0E28D97E3CA2}" type="pres">
      <dgm:prSet presAssocID="{D8C3125A-E250-49EC-8670-D04E7A2C5CD2}" presName="horz2" presStyleCnt="0"/>
      <dgm:spPr/>
    </dgm:pt>
    <dgm:pt modelId="{418B977C-B0A0-4794-9841-E512A2AAFCAC}" type="pres">
      <dgm:prSet presAssocID="{D8C3125A-E250-49EC-8670-D04E7A2C5CD2}" presName="horzSpace2" presStyleCnt="0"/>
      <dgm:spPr/>
    </dgm:pt>
    <dgm:pt modelId="{CDE3ADAB-A903-4B2D-A18A-7F74D4DDDC2B}" type="pres">
      <dgm:prSet presAssocID="{D8C3125A-E250-49EC-8670-D04E7A2C5CD2}" presName="tx2" presStyleLbl="revTx" presStyleIdx="1" presStyleCnt="2"/>
      <dgm:spPr/>
      <dgm:t>
        <a:bodyPr/>
        <a:lstStyle/>
        <a:p>
          <a:endParaRPr lang="tr-TR"/>
        </a:p>
      </dgm:t>
    </dgm:pt>
    <dgm:pt modelId="{0DF9D14E-5DAB-455B-9A20-A2F391815BDD}" type="pres">
      <dgm:prSet presAssocID="{D8C3125A-E250-49EC-8670-D04E7A2C5CD2}" presName="vert2" presStyleCnt="0"/>
      <dgm:spPr/>
    </dgm:pt>
    <dgm:pt modelId="{C4D1EE49-780C-43C1-BDB5-D2C42E2F4C4C}" type="pres">
      <dgm:prSet presAssocID="{D8C3125A-E250-49EC-8670-D04E7A2C5CD2}" presName="thinLine2b" presStyleLbl="callout" presStyleIdx="0" presStyleCnt="1"/>
      <dgm:spPr/>
    </dgm:pt>
    <dgm:pt modelId="{D8B1FD76-F78D-4AEC-8A47-7E0BD6D87F57}" type="pres">
      <dgm:prSet presAssocID="{D8C3125A-E250-49EC-8670-D04E7A2C5CD2}" presName="vertSpace2b" presStyleCnt="0"/>
      <dgm:spPr/>
    </dgm:pt>
  </dgm:ptLst>
  <dgm:cxnLst>
    <dgm:cxn modelId="{634A231D-E835-4228-BB6C-2287A0168085}" type="presOf" srcId="{49638E49-FE75-4B5F-B25C-7DF79A5280C2}" destId="{0FE8A344-A5FA-4DD9-8ED6-C88409FB31CB}" srcOrd="0" destOrd="0" presId="urn:microsoft.com/office/officeart/2008/layout/LinedList"/>
    <dgm:cxn modelId="{36D1027C-CB69-4DB4-B648-348EAEB23574}" srcId="{03EB88C9-F416-451B-8060-3B82C420DE4D}" destId="{D8C3125A-E250-49EC-8670-D04E7A2C5CD2}" srcOrd="0" destOrd="0" parTransId="{34A027A2-C7A0-459A-A697-4D06CA7B0D7A}" sibTransId="{AB3789F5-BE2E-4768-B26E-59055A9E0E9E}"/>
    <dgm:cxn modelId="{15A534DC-56DC-4C24-9336-CB0F38A8F827}" type="presOf" srcId="{03EB88C9-F416-451B-8060-3B82C420DE4D}" destId="{02CE51DF-6F70-4C98-B645-395079A217C9}" srcOrd="0" destOrd="0" presId="urn:microsoft.com/office/officeart/2008/layout/LinedList"/>
    <dgm:cxn modelId="{A5959EC2-4165-4E4E-B6AA-78D6D9136CDC}" srcId="{49638E49-FE75-4B5F-B25C-7DF79A5280C2}" destId="{03EB88C9-F416-451B-8060-3B82C420DE4D}" srcOrd="0" destOrd="0" parTransId="{075C74CB-DCAF-4896-968F-4D82F6DD4701}" sibTransId="{C78F318B-500B-4BC9-AD7F-A7070453EEC9}"/>
    <dgm:cxn modelId="{C8AB0319-3B31-4CDD-9486-8EBD3747A67B}" type="presOf" srcId="{D8C3125A-E250-49EC-8670-D04E7A2C5CD2}" destId="{CDE3ADAB-A903-4B2D-A18A-7F74D4DDDC2B}" srcOrd="0" destOrd="0" presId="urn:microsoft.com/office/officeart/2008/layout/LinedList"/>
    <dgm:cxn modelId="{D32954B8-82A9-46BD-A615-7443ABC2E233}" type="presParOf" srcId="{0FE8A344-A5FA-4DD9-8ED6-C88409FB31CB}" destId="{E04A11A5-71C9-461F-9A60-2641F4AB48EE}" srcOrd="0" destOrd="0" presId="urn:microsoft.com/office/officeart/2008/layout/LinedList"/>
    <dgm:cxn modelId="{269CF5A1-5877-4B58-96F1-0C696686BB2F}" type="presParOf" srcId="{0FE8A344-A5FA-4DD9-8ED6-C88409FB31CB}" destId="{9FBCE7A4-2EFB-45D7-A113-92DFFA0FC065}" srcOrd="1" destOrd="0" presId="urn:microsoft.com/office/officeart/2008/layout/LinedList"/>
    <dgm:cxn modelId="{81517589-C270-4960-8C8D-B2D02E328B09}" type="presParOf" srcId="{9FBCE7A4-2EFB-45D7-A113-92DFFA0FC065}" destId="{02CE51DF-6F70-4C98-B645-395079A217C9}" srcOrd="0" destOrd="0" presId="urn:microsoft.com/office/officeart/2008/layout/LinedList"/>
    <dgm:cxn modelId="{71E5269A-6198-44CC-A5B1-F27B1E49B9BC}" type="presParOf" srcId="{9FBCE7A4-2EFB-45D7-A113-92DFFA0FC065}" destId="{BE16CBC7-B135-49BB-BD95-7AE90F872B26}" srcOrd="1" destOrd="0" presId="urn:microsoft.com/office/officeart/2008/layout/LinedList"/>
    <dgm:cxn modelId="{5A70A52D-FA5D-400B-B9A7-E10AEF5AA36A}" type="presParOf" srcId="{BE16CBC7-B135-49BB-BD95-7AE90F872B26}" destId="{D5D68F7C-B036-42DD-9F36-6FEEA7C4AFDE}" srcOrd="0" destOrd="0" presId="urn:microsoft.com/office/officeart/2008/layout/LinedList"/>
    <dgm:cxn modelId="{CB861837-1BB8-4F5E-ADFD-57B22A9D0B92}" type="presParOf" srcId="{BE16CBC7-B135-49BB-BD95-7AE90F872B26}" destId="{54AF22BF-9584-4493-9AD8-0E28D97E3CA2}" srcOrd="1" destOrd="0" presId="urn:microsoft.com/office/officeart/2008/layout/LinedList"/>
    <dgm:cxn modelId="{06FF4576-F950-44D5-8CE3-0AAFCDE0B866}" type="presParOf" srcId="{54AF22BF-9584-4493-9AD8-0E28D97E3CA2}" destId="{418B977C-B0A0-4794-9841-E512A2AAFCAC}" srcOrd="0" destOrd="0" presId="urn:microsoft.com/office/officeart/2008/layout/LinedList"/>
    <dgm:cxn modelId="{EC26CFD5-C0C8-476F-8E05-B0B978F244F8}" type="presParOf" srcId="{54AF22BF-9584-4493-9AD8-0E28D97E3CA2}" destId="{CDE3ADAB-A903-4B2D-A18A-7F74D4DDDC2B}" srcOrd="1" destOrd="0" presId="urn:microsoft.com/office/officeart/2008/layout/LinedList"/>
    <dgm:cxn modelId="{5F2CE5EE-FCF7-4B85-A1A5-3A4D3A002136}" type="presParOf" srcId="{54AF22BF-9584-4493-9AD8-0E28D97E3CA2}" destId="{0DF9D14E-5DAB-455B-9A20-A2F391815BDD}" srcOrd="2" destOrd="0" presId="urn:microsoft.com/office/officeart/2008/layout/LinedList"/>
    <dgm:cxn modelId="{57ECFA42-3AFD-4B94-8A25-C9B5FE17673C}" type="presParOf" srcId="{BE16CBC7-B135-49BB-BD95-7AE90F872B26}" destId="{C4D1EE49-780C-43C1-BDB5-D2C42E2F4C4C}" srcOrd="2" destOrd="0" presId="urn:microsoft.com/office/officeart/2008/layout/LinedList"/>
    <dgm:cxn modelId="{84BFF97E-296C-4D90-9AE2-ABC980FEA13D}" type="presParOf" srcId="{BE16CBC7-B135-49BB-BD95-7AE90F872B26}" destId="{D8B1FD76-F78D-4AEC-8A47-7E0BD6D87F57}"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7150A8C-02F9-4AB3-BC4B-38EC65D9D3D7}" type="doc">
      <dgm:prSet loTypeId="urn:microsoft.com/office/officeart/2005/8/layout/vList5" loCatId="list" qsTypeId="urn:microsoft.com/office/officeart/2005/8/quickstyle/3d3" qsCatId="3D" csTypeId="urn:microsoft.com/office/officeart/2005/8/colors/accent3_4" csCatId="accent3" phldr="1"/>
      <dgm:spPr/>
      <dgm:t>
        <a:bodyPr/>
        <a:lstStyle/>
        <a:p>
          <a:endParaRPr lang="tr-TR"/>
        </a:p>
      </dgm:t>
    </dgm:pt>
    <dgm:pt modelId="{413AB5D3-138D-4884-A2C3-2E278955C01E}">
      <dgm:prSet/>
      <dgm:spPr/>
      <dgm:t>
        <a:bodyPr/>
        <a:lstStyle/>
        <a:p>
          <a:pPr rtl="0"/>
          <a:r>
            <a:rPr lang="tr-TR" b="1" baseline="0" dirty="0" smtClean="0">
              <a:solidFill>
                <a:schemeClr val="bg1"/>
              </a:solidFill>
            </a:rPr>
            <a:t>Ekonomik ve Sınıfsal Durum:</a:t>
          </a:r>
          <a:endParaRPr lang="tr-TR" b="1" dirty="0">
            <a:solidFill>
              <a:schemeClr val="bg1"/>
            </a:solidFill>
          </a:endParaRPr>
        </a:p>
      </dgm:t>
    </dgm:pt>
    <dgm:pt modelId="{5D6257F2-5A20-44E7-A018-91ECB19DC248}" type="parTrans" cxnId="{5F64B9E6-D402-4F48-8CF3-DEBFA9BEFCC5}">
      <dgm:prSet/>
      <dgm:spPr/>
      <dgm:t>
        <a:bodyPr/>
        <a:lstStyle/>
        <a:p>
          <a:endParaRPr lang="tr-TR"/>
        </a:p>
      </dgm:t>
    </dgm:pt>
    <dgm:pt modelId="{9AE9CC95-99F1-4829-B896-4FBAA0E9B81F}" type="sibTrans" cxnId="{5F64B9E6-D402-4F48-8CF3-DEBFA9BEFCC5}">
      <dgm:prSet/>
      <dgm:spPr/>
      <dgm:t>
        <a:bodyPr/>
        <a:lstStyle/>
        <a:p>
          <a:endParaRPr lang="tr-TR"/>
        </a:p>
      </dgm:t>
    </dgm:pt>
    <dgm:pt modelId="{14EAB030-BBD3-4C82-B316-22CC8EAB39BD}">
      <dgm:prSet/>
      <dgm:spPr/>
      <dgm:t>
        <a:bodyPr/>
        <a:lstStyle/>
        <a:p>
          <a:pPr rtl="0"/>
          <a:r>
            <a:rPr lang="tr-TR" baseline="0" smtClean="0"/>
            <a:t>Gelirin toplumda nasıl da­ğıldığı, uygun ev koşulları, beslenme ve giyim için yeterli olup olmadığı; zenginlik, yoksulluk, işsizlikle ilgili kültürel değerler ve temel ekonomik birimin birey, aile veya daha geniş topluluk olup olmadığı gibi konuları kapsar. Yoksulluk kötü sağlık koşulları üretmekte, kötü sağlık ko­şulları hastalıkların artmasına, kişinin gelirinin çoğunlu­ğunu tedaviye ayırmasına neden olarak yoksulluğu daha da artırabilmektedir. </a:t>
          </a:r>
          <a:endParaRPr lang="tr-TR"/>
        </a:p>
      </dgm:t>
    </dgm:pt>
    <dgm:pt modelId="{7F1A3CF7-8217-45EE-81D2-D25B99C7B1BB}" type="parTrans" cxnId="{D6047AC8-9E41-4FED-87FB-A0C8E1B9C573}">
      <dgm:prSet/>
      <dgm:spPr/>
      <dgm:t>
        <a:bodyPr/>
        <a:lstStyle/>
        <a:p>
          <a:endParaRPr lang="tr-TR"/>
        </a:p>
      </dgm:t>
    </dgm:pt>
    <dgm:pt modelId="{06BCA38C-43D9-4ABF-BEBB-28A94252962B}" type="sibTrans" cxnId="{D6047AC8-9E41-4FED-87FB-A0C8E1B9C573}">
      <dgm:prSet/>
      <dgm:spPr/>
      <dgm:t>
        <a:bodyPr/>
        <a:lstStyle/>
        <a:p>
          <a:endParaRPr lang="tr-TR"/>
        </a:p>
      </dgm:t>
    </dgm:pt>
    <dgm:pt modelId="{1242742F-3BEF-4660-B4D8-E160F585E4EF}">
      <dgm:prSet/>
      <dgm:spPr/>
      <dgm:t>
        <a:bodyPr/>
        <a:lstStyle/>
        <a:p>
          <a:pPr rtl="0"/>
          <a:r>
            <a:rPr lang="tr-TR" b="1" baseline="0" dirty="0" smtClean="0">
              <a:solidFill>
                <a:schemeClr val="bg1"/>
              </a:solidFill>
            </a:rPr>
            <a:t>Nüfus Politikaları:</a:t>
          </a:r>
          <a:endParaRPr lang="tr-TR" b="1" dirty="0">
            <a:solidFill>
              <a:schemeClr val="bg1"/>
            </a:solidFill>
          </a:endParaRPr>
        </a:p>
      </dgm:t>
    </dgm:pt>
    <dgm:pt modelId="{2BB98F7F-C60C-484E-94DB-32C0F189A286}" type="parTrans" cxnId="{2C7FFE1D-C433-4645-A4F2-04D1883A6A0E}">
      <dgm:prSet/>
      <dgm:spPr/>
      <dgm:t>
        <a:bodyPr/>
        <a:lstStyle/>
        <a:p>
          <a:endParaRPr lang="tr-TR"/>
        </a:p>
      </dgm:t>
    </dgm:pt>
    <dgm:pt modelId="{025D059A-2F78-4358-9083-5D1086FA41C7}" type="sibTrans" cxnId="{2C7FFE1D-C433-4645-A4F2-04D1883A6A0E}">
      <dgm:prSet/>
      <dgm:spPr/>
      <dgm:t>
        <a:bodyPr/>
        <a:lstStyle/>
        <a:p>
          <a:endParaRPr lang="tr-TR"/>
        </a:p>
      </dgm:t>
    </dgm:pt>
    <dgm:pt modelId="{6A937DFE-55F8-4974-8C77-D069CFEC0594}">
      <dgm:prSet/>
      <dgm:spPr/>
      <dgm:t>
        <a:bodyPr/>
        <a:lstStyle/>
        <a:p>
          <a:pPr rtl="0"/>
          <a:r>
            <a:rPr lang="tr-TR" baseline="0" smtClean="0"/>
            <a:t>Ailelerin sahip olduğu çocuk sayısı ve cinsiyetleri hakkındaki kültürel inançları ile ilgilidir. Örne­ğin; kendi kendine düşük yapma ve bebek Öldürme ile ilgili davranışlar bu inançların sonucudur. </a:t>
          </a:r>
          <a:endParaRPr lang="tr-TR"/>
        </a:p>
      </dgm:t>
    </dgm:pt>
    <dgm:pt modelId="{1730A96D-DD85-44F4-BE98-70240FBFB1BC}" type="parTrans" cxnId="{1109F9C7-0E84-4EEF-ABEF-2A3A7396CB6F}">
      <dgm:prSet/>
      <dgm:spPr/>
      <dgm:t>
        <a:bodyPr/>
        <a:lstStyle/>
        <a:p>
          <a:endParaRPr lang="tr-TR"/>
        </a:p>
      </dgm:t>
    </dgm:pt>
    <dgm:pt modelId="{51446D66-DEAC-4C82-9568-4C164F24B55E}" type="sibTrans" cxnId="{1109F9C7-0E84-4EEF-ABEF-2A3A7396CB6F}">
      <dgm:prSet/>
      <dgm:spPr/>
      <dgm:t>
        <a:bodyPr/>
        <a:lstStyle/>
        <a:p>
          <a:endParaRPr lang="tr-TR"/>
        </a:p>
      </dgm:t>
    </dgm:pt>
    <dgm:pt modelId="{A7B9CD20-0048-45EC-BE90-DC11A0DC7E19}" type="pres">
      <dgm:prSet presAssocID="{E7150A8C-02F9-4AB3-BC4B-38EC65D9D3D7}" presName="Name0" presStyleCnt="0">
        <dgm:presLayoutVars>
          <dgm:dir/>
          <dgm:animLvl val="lvl"/>
          <dgm:resizeHandles val="exact"/>
        </dgm:presLayoutVars>
      </dgm:prSet>
      <dgm:spPr/>
      <dgm:t>
        <a:bodyPr/>
        <a:lstStyle/>
        <a:p>
          <a:endParaRPr lang="tr-TR"/>
        </a:p>
      </dgm:t>
    </dgm:pt>
    <dgm:pt modelId="{DF5BBB68-5DC7-4A7C-80D9-AD43B3CC3617}" type="pres">
      <dgm:prSet presAssocID="{413AB5D3-138D-4884-A2C3-2E278955C01E}" presName="linNode" presStyleCnt="0"/>
      <dgm:spPr/>
    </dgm:pt>
    <dgm:pt modelId="{38F25444-A2F5-4967-A3B8-E69961DB6353}" type="pres">
      <dgm:prSet presAssocID="{413AB5D3-138D-4884-A2C3-2E278955C01E}" presName="parentText" presStyleLbl="node1" presStyleIdx="0" presStyleCnt="2">
        <dgm:presLayoutVars>
          <dgm:chMax val="1"/>
          <dgm:bulletEnabled val="1"/>
        </dgm:presLayoutVars>
      </dgm:prSet>
      <dgm:spPr/>
      <dgm:t>
        <a:bodyPr/>
        <a:lstStyle/>
        <a:p>
          <a:endParaRPr lang="tr-TR"/>
        </a:p>
      </dgm:t>
    </dgm:pt>
    <dgm:pt modelId="{45C5A153-36B9-4FC0-BC10-F7F5008236F3}" type="pres">
      <dgm:prSet presAssocID="{413AB5D3-138D-4884-A2C3-2E278955C01E}" presName="descendantText" presStyleLbl="alignAccFollowNode1" presStyleIdx="0" presStyleCnt="2">
        <dgm:presLayoutVars>
          <dgm:bulletEnabled val="1"/>
        </dgm:presLayoutVars>
      </dgm:prSet>
      <dgm:spPr/>
      <dgm:t>
        <a:bodyPr/>
        <a:lstStyle/>
        <a:p>
          <a:endParaRPr lang="tr-TR"/>
        </a:p>
      </dgm:t>
    </dgm:pt>
    <dgm:pt modelId="{FE7966B0-FCD5-423A-A2DC-7847C8A12155}" type="pres">
      <dgm:prSet presAssocID="{9AE9CC95-99F1-4829-B896-4FBAA0E9B81F}" presName="sp" presStyleCnt="0"/>
      <dgm:spPr/>
    </dgm:pt>
    <dgm:pt modelId="{F64995D9-A59B-4EE4-AA6F-EC9806A31D86}" type="pres">
      <dgm:prSet presAssocID="{1242742F-3BEF-4660-B4D8-E160F585E4EF}" presName="linNode" presStyleCnt="0"/>
      <dgm:spPr/>
    </dgm:pt>
    <dgm:pt modelId="{14612184-6A89-4640-A84A-E566109B6D7C}" type="pres">
      <dgm:prSet presAssocID="{1242742F-3BEF-4660-B4D8-E160F585E4EF}" presName="parentText" presStyleLbl="node1" presStyleIdx="1" presStyleCnt="2">
        <dgm:presLayoutVars>
          <dgm:chMax val="1"/>
          <dgm:bulletEnabled val="1"/>
        </dgm:presLayoutVars>
      </dgm:prSet>
      <dgm:spPr/>
      <dgm:t>
        <a:bodyPr/>
        <a:lstStyle/>
        <a:p>
          <a:endParaRPr lang="tr-TR"/>
        </a:p>
      </dgm:t>
    </dgm:pt>
    <dgm:pt modelId="{393D3764-C744-4BE7-9656-DD90AD8A2043}" type="pres">
      <dgm:prSet presAssocID="{1242742F-3BEF-4660-B4D8-E160F585E4EF}" presName="descendantText" presStyleLbl="alignAccFollowNode1" presStyleIdx="1" presStyleCnt="2">
        <dgm:presLayoutVars>
          <dgm:bulletEnabled val="1"/>
        </dgm:presLayoutVars>
      </dgm:prSet>
      <dgm:spPr/>
      <dgm:t>
        <a:bodyPr/>
        <a:lstStyle/>
        <a:p>
          <a:endParaRPr lang="tr-TR"/>
        </a:p>
      </dgm:t>
    </dgm:pt>
  </dgm:ptLst>
  <dgm:cxnLst>
    <dgm:cxn modelId="{3A2F0DFD-9FFF-4B1B-B9AF-F09AFADB7ED5}" type="presOf" srcId="{413AB5D3-138D-4884-A2C3-2E278955C01E}" destId="{38F25444-A2F5-4967-A3B8-E69961DB6353}" srcOrd="0" destOrd="0" presId="urn:microsoft.com/office/officeart/2005/8/layout/vList5"/>
    <dgm:cxn modelId="{2C7FFE1D-C433-4645-A4F2-04D1883A6A0E}" srcId="{E7150A8C-02F9-4AB3-BC4B-38EC65D9D3D7}" destId="{1242742F-3BEF-4660-B4D8-E160F585E4EF}" srcOrd="1" destOrd="0" parTransId="{2BB98F7F-C60C-484E-94DB-32C0F189A286}" sibTransId="{025D059A-2F78-4358-9083-5D1086FA41C7}"/>
    <dgm:cxn modelId="{90383F29-ECB1-4D61-94A0-07F0B88D3C57}" type="presOf" srcId="{E7150A8C-02F9-4AB3-BC4B-38EC65D9D3D7}" destId="{A7B9CD20-0048-45EC-BE90-DC11A0DC7E19}" srcOrd="0" destOrd="0" presId="urn:microsoft.com/office/officeart/2005/8/layout/vList5"/>
    <dgm:cxn modelId="{1109F9C7-0E84-4EEF-ABEF-2A3A7396CB6F}" srcId="{1242742F-3BEF-4660-B4D8-E160F585E4EF}" destId="{6A937DFE-55F8-4974-8C77-D069CFEC0594}" srcOrd="0" destOrd="0" parTransId="{1730A96D-DD85-44F4-BE98-70240FBFB1BC}" sibTransId="{51446D66-DEAC-4C82-9568-4C164F24B55E}"/>
    <dgm:cxn modelId="{674C9ED2-F89A-4778-B0F1-CA677C35916F}" type="presOf" srcId="{14EAB030-BBD3-4C82-B316-22CC8EAB39BD}" destId="{45C5A153-36B9-4FC0-BC10-F7F5008236F3}" srcOrd="0" destOrd="0" presId="urn:microsoft.com/office/officeart/2005/8/layout/vList5"/>
    <dgm:cxn modelId="{8C64322A-9CB7-4C04-A0CF-A5C93BF52DBC}" type="presOf" srcId="{6A937DFE-55F8-4974-8C77-D069CFEC0594}" destId="{393D3764-C744-4BE7-9656-DD90AD8A2043}" srcOrd="0" destOrd="0" presId="urn:microsoft.com/office/officeart/2005/8/layout/vList5"/>
    <dgm:cxn modelId="{D51AF5DB-31B9-421A-BF71-68082C1243D1}" type="presOf" srcId="{1242742F-3BEF-4660-B4D8-E160F585E4EF}" destId="{14612184-6A89-4640-A84A-E566109B6D7C}" srcOrd="0" destOrd="0" presId="urn:microsoft.com/office/officeart/2005/8/layout/vList5"/>
    <dgm:cxn modelId="{5F64B9E6-D402-4F48-8CF3-DEBFA9BEFCC5}" srcId="{E7150A8C-02F9-4AB3-BC4B-38EC65D9D3D7}" destId="{413AB5D3-138D-4884-A2C3-2E278955C01E}" srcOrd="0" destOrd="0" parTransId="{5D6257F2-5A20-44E7-A018-91ECB19DC248}" sibTransId="{9AE9CC95-99F1-4829-B896-4FBAA0E9B81F}"/>
    <dgm:cxn modelId="{D6047AC8-9E41-4FED-87FB-A0C8E1B9C573}" srcId="{413AB5D3-138D-4884-A2C3-2E278955C01E}" destId="{14EAB030-BBD3-4C82-B316-22CC8EAB39BD}" srcOrd="0" destOrd="0" parTransId="{7F1A3CF7-8217-45EE-81D2-D25B99C7B1BB}" sibTransId="{06BCA38C-43D9-4ABF-BEBB-28A94252962B}"/>
    <dgm:cxn modelId="{AB8A7084-7FFB-4D32-9086-3CD88060C1E9}" type="presParOf" srcId="{A7B9CD20-0048-45EC-BE90-DC11A0DC7E19}" destId="{DF5BBB68-5DC7-4A7C-80D9-AD43B3CC3617}" srcOrd="0" destOrd="0" presId="urn:microsoft.com/office/officeart/2005/8/layout/vList5"/>
    <dgm:cxn modelId="{0097B6AF-7DF0-4C13-91A4-F4F7E0F08E8F}" type="presParOf" srcId="{DF5BBB68-5DC7-4A7C-80D9-AD43B3CC3617}" destId="{38F25444-A2F5-4967-A3B8-E69961DB6353}" srcOrd="0" destOrd="0" presId="urn:microsoft.com/office/officeart/2005/8/layout/vList5"/>
    <dgm:cxn modelId="{E4E44D06-E2E3-4360-A271-1FB5F461C3CC}" type="presParOf" srcId="{DF5BBB68-5DC7-4A7C-80D9-AD43B3CC3617}" destId="{45C5A153-36B9-4FC0-BC10-F7F5008236F3}" srcOrd="1" destOrd="0" presId="urn:microsoft.com/office/officeart/2005/8/layout/vList5"/>
    <dgm:cxn modelId="{7BA70981-78E1-47A5-8BAB-5C8B1C78C287}" type="presParOf" srcId="{A7B9CD20-0048-45EC-BE90-DC11A0DC7E19}" destId="{FE7966B0-FCD5-423A-A2DC-7847C8A12155}" srcOrd="1" destOrd="0" presId="urn:microsoft.com/office/officeart/2005/8/layout/vList5"/>
    <dgm:cxn modelId="{6AD075B6-F0B0-49B6-97B9-18C41BF81B62}" type="presParOf" srcId="{A7B9CD20-0048-45EC-BE90-DC11A0DC7E19}" destId="{F64995D9-A59B-4EE4-AA6F-EC9806A31D86}" srcOrd="2" destOrd="0" presId="urn:microsoft.com/office/officeart/2005/8/layout/vList5"/>
    <dgm:cxn modelId="{CE56DBF0-5464-4690-A124-998D39F38A81}" type="presParOf" srcId="{F64995D9-A59B-4EE4-AA6F-EC9806A31D86}" destId="{14612184-6A89-4640-A84A-E566109B6D7C}" srcOrd="0" destOrd="0" presId="urn:microsoft.com/office/officeart/2005/8/layout/vList5"/>
    <dgm:cxn modelId="{B07D76BA-D71E-4C40-BAD5-AB312F169537}" type="presParOf" srcId="{F64995D9-A59B-4EE4-AA6F-EC9806A31D86}" destId="{393D3764-C744-4BE7-9656-DD90AD8A2043}"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1744E49-80E8-4117-AAB2-569AA1C190B7}" type="doc">
      <dgm:prSet loTypeId="urn:microsoft.com/office/officeart/2005/8/layout/lProcess2" loCatId="relationship" qsTypeId="urn:microsoft.com/office/officeart/2005/8/quickstyle/simple3" qsCatId="simple" csTypeId="urn:microsoft.com/office/officeart/2005/8/colors/colorful1" csCatId="colorful" phldr="1"/>
      <dgm:spPr/>
      <dgm:t>
        <a:bodyPr/>
        <a:lstStyle/>
        <a:p>
          <a:endParaRPr lang="tr-TR"/>
        </a:p>
      </dgm:t>
    </dgm:pt>
    <dgm:pt modelId="{F831B40F-E194-4583-A3C2-90D5DFB55A95}">
      <dgm:prSet/>
      <dgm:spPr/>
      <dgm:t>
        <a:bodyPr/>
        <a:lstStyle/>
        <a:p>
          <a:pPr rtl="0"/>
          <a:r>
            <a:rPr lang="tr-TR" b="1" baseline="0" dirty="0" smtClean="0"/>
            <a:t>Aile Rolleri ve Organizasyonlar:</a:t>
          </a:r>
          <a:endParaRPr lang="tr-TR" b="1" dirty="0"/>
        </a:p>
      </dgm:t>
    </dgm:pt>
    <dgm:pt modelId="{D5357B65-D657-41DF-A1C8-15FB4B2D99A2}" type="parTrans" cxnId="{09A18616-9C80-4BF9-B826-1EF80B96E7F0}">
      <dgm:prSet/>
      <dgm:spPr/>
      <dgm:t>
        <a:bodyPr/>
        <a:lstStyle/>
        <a:p>
          <a:endParaRPr lang="tr-TR"/>
        </a:p>
      </dgm:t>
    </dgm:pt>
    <dgm:pt modelId="{47FE7B92-FC28-41DE-901C-54FF67C49E64}" type="sibTrans" cxnId="{09A18616-9C80-4BF9-B826-1EF80B96E7F0}">
      <dgm:prSet/>
      <dgm:spPr/>
      <dgm:t>
        <a:bodyPr/>
        <a:lstStyle/>
        <a:p>
          <a:endParaRPr lang="tr-TR"/>
        </a:p>
      </dgm:t>
    </dgm:pt>
    <dgm:pt modelId="{921B4521-0910-49B4-B877-48F2F0CE3B91}">
      <dgm:prSet/>
      <dgm:spPr/>
      <dgm:t>
        <a:bodyPr/>
        <a:lstStyle/>
        <a:p>
          <a:pPr rtl="0"/>
          <a:r>
            <a:rPr lang="tr-TR" baseline="0" dirty="0" smtClean="0"/>
            <a:t>Evin reisi, yiyeceklerin sağlanması gibi sorumlulukların aile üyeleri arasında pay­laşılması, cinsiyete özgü roller; aile rolleri, öncelikler, çocuk ve adölesanların gelişimsel görevleri, toplumda geniş, çe­kirdek veya parçalanmış aileye sahip olmanın mı daha yay­gın olduğu, ilişki ve çatışma noktaları, başarının ödüllendirilme biçimleri, çocuk, hasta bakımı, yaşlıların rol­leri, sosyal durum, seksüel uyum, çocuksuz evlilikler, boşanmalar gibi özellikleri içeren konuları kapsar. </a:t>
          </a:r>
          <a:endParaRPr lang="tr-TR" dirty="0"/>
        </a:p>
      </dgm:t>
    </dgm:pt>
    <dgm:pt modelId="{71FC8D32-FE6D-4E72-B1F9-4501BF5444D2}" type="parTrans" cxnId="{22BC0419-393D-4CA2-9F96-4BC9DBDBC6A2}">
      <dgm:prSet/>
      <dgm:spPr/>
      <dgm:t>
        <a:bodyPr/>
        <a:lstStyle/>
        <a:p>
          <a:endParaRPr lang="tr-TR"/>
        </a:p>
      </dgm:t>
    </dgm:pt>
    <dgm:pt modelId="{E1C17DB9-15F4-476C-9019-A2F49048EB05}" type="sibTrans" cxnId="{22BC0419-393D-4CA2-9F96-4BC9DBDBC6A2}">
      <dgm:prSet/>
      <dgm:spPr/>
      <dgm:t>
        <a:bodyPr/>
        <a:lstStyle/>
        <a:p>
          <a:endParaRPr lang="tr-TR"/>
        </a:p>
      </dgm:t>
    </dgm:pt>
    <dgm:pt modelId="{67DFCFFA-EE8E-4B18-9827-93BB4C227FAB}">
      <dgm:prSet/>
      <dgm:spPr/>
      <dgm:t>
        <a:bodyPr/>
        <a:lstStyle/>
        <a:p>
          <a:pPr rtl="0"/>
          <a:r>
            <a:rPr lang="tr-TR" b="1" baseline="0" dirty="0" smtClean="0"/>
            <a:t>Evlilik Örüntüleri:</a:t>
          </a:r>
          <a:endParaRPr lang="tr-TR" b="1" dirty="0"/>
        </a:p>
      </dgm:t>
    </dgm:pt>
    <dgm:pt modelId="{76BDEEDD-402B-40F9-8C36-66F434F1F4B7}" type="parTrans" cxnId="{4F6FC48C-A44C-459A-9AEF-71343833F4CE}">
      <dgm:prSet/>
      <dgm:spPr/>
      <dgm:t>
        <a:bodyPr/>
        <a:lstStyle/>
        <a:p>
          <a:endParaRPr lang="tr-TR"/>
        </a:p>
      </dgm:t>
    </dgm:pt>
    <dgm:pt modelId="{B8E9B52A-127E-4472-82FF-4E6C588DAB8C}" type="sibTrans" cxnId="{4F6FC48C-A44C-459A-9AEF-71343833F4CE}">
      <dgm:prSet/>
      <dgm:spPr/>
      <dgm:t>
        <a:bodyPr/>
        <a:lstStyle/>
        <a:p>
          <a:endParaRPr lang="tr-TR"/>
        </a:p>
      </dgm:t>
    </dgm:pt>
    <dgm:pt modelId="{7BAC2FC1-EFA1-4542-B8FC-F5C0370C2DD5}">
      <dgm:prSet/>
      <dgm:spPr/>
      <dgm:t>
        <a:bodyPr/>
        <a:lstStyle/>
        <a:p>
          <a:pPr rtl="0"/>
          <a:r>
            <a:rPr lang="tr-TR" baseline="0" smtClean="0"/>
            <a:t>Çok eşliliğin mi tek eşliliğin mi top­lumsal normlarca desteklendiği, resmi ya da dini nikahla evlenmenin ya da nikahsız birlikte yaşamanın hangisinin kabul gördüğü, boşanmanın algılanışının nasıl olduğu, ak­raba evliliğine bakış açısı gibi başlıkları kapsar. </a:t>
          </a:r>
          <a:endParaRPr lang="tr-TR"/>
        </a:p>
      </dgm:t>
    </dgm:pt>
    <dgm:pt modelId="{75E238F8-29C6-4197-9CD7-E989F9E874DF}" type="parTrans" cxnId="{ABB090ED-BC6D-4299-8A8A-E28F271E9CB0}">
      <dgm:prSet/>
      <dgm:spPr/>
      <dgm:t>
        <a:bodyPr/>
        <a:lstStyle/>
        <a:p>
          <a:endParaRPr lang="tr-TR"/>
        </a:p>
      </dgm:t>
    </dgm:pt>
    <dgm:pt modelId="{99340902-EA87-4F91-B662-90E431BF3A08}" type="sibTrans" cxnId="{ABB090ED-BC6D-4299-8A8A-E28F271E9CB0}">
      <dgm:prSet/>
      <dgm:spPr/>
      <dgm:t>
        <a:bodyPr/>
        <a:lstStyle/>
        <a:p>
          <a:endParaRPr lang="tr-TR"/>
        </a:p>
      </dgm:t>
    </dgm:pt>
    <dgm:pt modelId="{930477EE-88A0-4FD3-A292-939F5A323555}" type="pres">
      <dgm:prSet presAssocID="{91744E49-80E8-4117-AAB2-569AA1C190B7}" presName="theList" presStyleCnt="0">
        <dgm:presLayoutVars>
          <dgm:dir/>
          <dgm:animLvl val="lvl"/>
          <dgm:resizeHandles val="exact"/>
        </dgm:presLayoutVars>
      </dgm:prSet>
      <dgm:spPr/>
      <dgm:t>
        <a:bodyPr/>
        <a:lstStyle/>
        <a:p>
          <a:endParaRPr lang="tr-TR"/>
        </a:p>
      </dgm:t>
    </dgm:pt>
    <dgm:pt modelId="{68EC049F-BDBA-4FB9-9C35-6D109F0D0789}" type="pres">
      <dgm:prSet presAssocID="{F831B40F-E194-4583-A3C2-90D5DFB55A95}" presName="compNode" presStyleCnt="0"/>
      <dgm:spPr/>
    </dgm:pt>
    <dgm:pt modelId="{EC5AA533-22C8-4512-A896-8EF61A44B1BC}" type="pres">
      <dgm:prSet presAssocID="{F831B40F-E194-4583-A3C2-90D5DFB55A95}" presName="aNode" presStyleLbl="bgShp" presStyleIdx="0" presStyleCnt="2"/>
      <dgm:spPr/>
      <dgm:t>
        <a:bodyPr/>
        <a:lstStyle/>
        <a:p>
          <a:endParaRPr lang="tr-TR"/>
        </a:p>
      </dgm:t>
    </dgm:pt>
    <dgm:pt modelId="{7818896D-59BD-4EA0-86EB-006ED96FA17A}" type="pres">
      <dgm:prSet presAssocID="{F831B40F-E194-4583-A3C2-90D5DFB55A95}" presName="textNode" presStyleLbl="bgShp" presStyleIdx="0" presStyleCnt="2"/>
      <dgm:spPr/>
      <dgm:t>
        <a:bodyPr/>
        <a:lstStyle/>
        <a:p>
          <a:endParaRPr lang="tr-TR"/>
        </a:p>
      </dgm:t>
    </dgm:pt>
    <dgm:pt modelId="{AC342E60-0B54-42C7-B75A-D4017B92BF14}" type="pres">
      <dgm:prSet presAssocID="{F831B40F-E194-4583-A3C2-90D5DFB55A95}" presName="compChildNode" presStyleCnt="0"/>
      <dgm:spPr/>
    </dgm:pt>
    <dgm:pt modelId="{19F12E8D-AAB1-4FE6-8CB5-896FE1917F0A}" type="pres">
      <dgm:prSet presAssocID="{F831B40F-E194-4583-A3C2-90D5DFB55A95}" presName="theInnerList" presStyleCnt="0"/>
      <dgm:spPr/>
    </dgm:pt>
    <dgm:pt modelId="{BAF37D74-134F-4836-9126-88D27EBAD6A6}" type="pres">
      <dgm:prSet presAssocID="{921B4521-0910-49B4-B877-48F2F0CE3B91}" presName="childNode" presStyleLbl="node1" presStyleIdx="0" presStyleCnt="2">
        <dgm:presLayoutVars>
          <dgm:bulletEnabled val="1"/>
        </dgm:presLayoutVars>
      </dgm:prSet>
      <dgm:spPr/>
      <dgm:t>
        <a:bodyPr/>
        <a:lstStyle/>
        <a:p>
          <a:endParaRPr lang="tr-TR"/>
        </a:p>
      </dgm:t>
    </dgm:pt>
    <dgm:pt modelId="{C029599C-C251-4B0C-A538-0F96105012B9}" type="pres">
      <dgm:prSet presAssocID="{F831B40F-E194-4583-A3C2-90D5DFB55A95}" presName="aSpace" presStyleCnt="0"/>
      <dgm:spPr/>
    </dgm:pt>
    <dgm:pt modelId="{DC44547D-A98D-4F63-90A4-71F57E4EB8ED}" type="pres">
      <dgm:prSet presAssocID="{67DFCFFA-EE8E-4B18-9827-93BB4C227FAB}" presName="compNode" presStyleCnt="0"/>
      <dgm:spPr/>
    </dgm:pt>
    <dgm:pt modelId="{465EAA30-8183-4703-B649-90E8971C2770}" type="pres">
      <dgm:prSet presAssocID="{67DFCFFA-EE8E-4B18-9827-93BB4C227FAB}" presName="aNode" presStyleLbl="bgShp" presStyleIdx="1" presStyleCnt="2"/>
      <dgm:spPr/>
      <dgm:t>
        <a:bodyPr/>
        <a:lstStyle/>
        <a:p>
          <a:endParaRPr lang="tr-TR"/>
        </a:p>
      </dgm:t>
    </dgm:pt>
    <dgm:pt modelId="{4376D2ED-2626-4179-AA32-E9C385648B3D}" type="pres">
      <dgm:prSet presAssocID="{67DFCFFA-EE8E-4B18-9827-93BB4C227FAB}" presName="textNode" presStyleLbl="bgShp" presStyleIdx="1" presStyleCnt="2"/>
      <dgm:spPr/>
      <dgm:t>
        <a:bodyPr/>
        <a:lstStyle/>
        <a:p>
          <a:endParaRPr lang="tr-TR"/>
        </a:p>
      </dgm:t>
    </dgm:pt>
    <dgm:pt modelId="{E43BD9E1-E7F6-46C5-8607-7A76D594C302}" type="pres">
      <dgm:prSet presAssocID="{67DFCFFA-EE8E-4B18-9827-93BB4C227FAB}" presName="compChildNode" presStyleCnt="0"/>
      <dgm:spPr/>
    </dgm:pt>
    <dgm:pt modelId="{369711D3-5AA2-428C-8B83-330287F9F945}" type="pres">
      <dgm:prSet presAssocID="{67DFCFFA-EE8E-4B18-9827-93BB4C227FAB}" presName="theInnerList" presStyleCnt="0"/>
      <dgm:spPr/>
    </dgm:pt>
    <dgm:pt modelId="{E88A19F2-C394-4E1A-A2F9-4B41111CD4A2}" type="pres">
      <dgm:prSet presAssocID="{7BAC2FC1-EFA1-4542-B8FC-F5C0370C2DD5}" presName="childNode" presStyleLbl="node1" presStyleIdx="1" presStyleCnt="2">
        <dgm:presLayoutVars>
          <dgm:bulletEnabled val="1"/>
        </dgm:presLayoutVars>
      </dgm:prSet>
      <dgm:spPr/>
      <dgm:t>
        <a:bodyPr/>
        <a:lstStyle/>
        <a:p>
          <a:endParaRPr lang="tr-TR"/>
        </a:p>
      </dgm:t>
    </dgm:pt>
  </dgm:ptLst>
  <dgm:cxnLst>
    <dgm:cxn modelId="{FAE27930-DCC6-41AA-8206-2A9CF4A89C57}" type="presOf" srcId="{F831B40F-E194-4583-A3C2-90D5DFB55A95}" destId="{7818896D-59BD-4EA0-86EB-006ED96FA17A}" srcOrd="1" destOrd="0" presId="urn:microsoft.com/office/officeart/2005/8/layout/lProcess2"/>
    <dgm:cxn modelId="{CD1EE90B-F619-45EC-8BB6-05C12954E6BF}" type="presOf" srcId="{7BAC2FC1-EFA1-4542-B8FC-F5C0370C2DD5}" destId="{E88A19F2-C394-4E1A-A2F9-4B41111CD4A2}" srcOrd="0" destOrd="0" presId="urn:microsoft.com/office/officeart/2005/8/layout/lProcess2"/>
    <dgm:cxn modelId="{8FB42A02-0B6C-44BB-8BB8-934CF7A304BF}" type="presOf" srcId="{F831B40F-E194-4583-A3C2-90D5DFB55A95}" destId="{EC5AA533-22C8-4512-A896-8EF61A44B1BC}" srcOrd="0" destOrd="0" presId="urn:microsoft.com/office/officeart/2005/8/layout/lProcess2"/>
    <dgm:cxn modelId="{6930AE6C-BBC1-47AA-9A92-DB6D4317D0B2}" type="presOf" srcId="{67DFCFFA-EE8E-4B18-9827-93BB4C227FAB}" destId="{465EAA30-8183-4703-B649-90E8971C2770}" srcOrd="0" destOrd="0" presId="urn:microsoft.com/office/officeart/2005/8/layout/lProcess2"/>
    <dgm:cxn modelId="{ABB090ED-BC6D-4299-8A8A-E28F271E9CB0}" srcId="{67DFCFFA-EE8E-4B18-9827-93BB4C227FAB}" destId="{7BAC2FC1-EFA1-4542-B8FC-F5C0370C2DD5}" srcOrd="0" destOrd="0" parTransId="{75E238F8-29C6-4197-9CD7-E989F9E874DF}" sibTransId="{99340902-EA87-4F91-B662-90E431BF3A08}"/>
    <dgm:cxn modelId="{22BC0419-393D-4CA2-9F96-4BC9DBDBC6A2}" srcId="{F831B40F-E194-4583-A3C2-90D5DFB55A95}" destId="{921B4521-0910-49B4-B877-48F2F0CE3B91}" srcOrd="0" destOrd="0" parTransId="{71FC8D32-FE6D-4E72-B1F9-4501BF5444D2}" sibTransId="{E1C17DB9-15F4-476C-9019-A2F49048EB05}"/>
    <dgm:cxn modelId="{09A18616-9C80-4BF9-B826-1EF80B96E7F0}" srcId="{91744E49-80E8-4117-AAB2-569AA1C190B7}" destId="{F831B40F-E194-4583-A3C2-90D5DFB55A95}" srcOrd="0" destOrd="0" parTransId="{D5357B65-D657-41DF-A1C8-15FB4B2D99A2}" sibTransId="{47FE7B92-FC28-41DE-901C-54FF67C49E64}"/>
    <dgm:cxn modelId="{CE12B576-4748-434F-A798-C808707B6828}" type="presOf" srcId="{921B4521-0910-49B4-B877-48F2F0CE3B91}" destId="{BAF37D74-134F-4836-9126-88D27EBAD6A6}" srcOrd="0" destOrd="0" presId="urn:microsoft.com/office/officeart/2005/8/layout/lProcess2"/>
    <dgm:cxn modelId="{4F6FC48C-A44C-459A-9AEF-71343833F4CE}" srcId="{91744E49-80E8-4117-AAB2-569AA1C190B7}" destId="{67DFCFFA-EE8E-4B18-9827-93BB4C227FAB}" srcOrd="1" destOrd="0" parTransId="{76BDEEDD-402B-40F9-8C36-66F434F1F4B7}" sibTransId="{B8E9B52A-127E-4472-82FF-4E6C588DAB8C}"/>
    <dgm:cxn modelId="{A650F6CB-25C8-4E2A-AC7A-6E5DA9969500}" type="presOf" srcId="{91744E49-80E8-4117-AAB2-569AA1C190B7}" destId="{930477EE-88A0-4FD3-A292-939F5A323555}" srcOrd="0" destOrd="0" presId="urn:microsoft.com/office/officeart/2005/8/layout/lProcess2"/>
    <dgm:cxn modelId="{65B5CA38-0F4F-4280-B4F5-687D9CAA01E8}" type="presOf" srcId="{67DFCFFA-EE8E-4B18-9827-93BB4C227FAB}" destId="{4376D2ED-2626-4179-AA32-E9C385648B3D}" srcOrd="1" destOrd="0" presId="urn:microsoft.com/office/officeart/2005/8/layout/lProcess2"/>
    <dgm:cxn modelId="{F2A19876-D151-412F-B82C-A72B2F9BFEC8}" type="presParOf" srcId="{930477EE-88A0-4FD3-A292-939F5A323555}" destId="{68EC049F-BDBA-4FB9-9C35-6D109F0D0789}" srcOrd="0" destOrd="0" presId="urn:microsoft.com/office/officeart/2005/8/layout/lProcess2"/>
    <dgm:cxn modelId="{F55B432C-92E5-4979-8376-8C6466419947}" type="presParOf" srcId="{68EC049F-BDBA-4FB9-9C35-6D109F0D0789}" destId="{EC5AA533-22C8-4512-A896-8EF61A44B1BC}" srcOrd="0" destOrd="0" presId="urn:microsoft.com/office/officeart/2005/8/layout/lProcess2"/>
    <dgm:cxn modelId="{E671DCFF-1D59-4E0C-AEE5-9A0C08EF06D3}" type="presParOf" srcId="{68EC049F-BDBA-4FB9-9C35-6D109F0D0789}" destId="{7818896D-59BD-4EA0-86EB-006ED96FA17A}" srcOrd="1" destOrd="0" presId="urn:microsoft.com/office/officeart/2005/8/layout/lProcess2"/>
    <dgm:cxn modelId="{8236844F-3628-4CE7-BA7F-4DE124CAAB39}" type="presParOf" srcId="{68EC049F-BDBA-4FB9-9C35-6D109F0D0789}" destId="{AC342E60-0B54-42C7-B75A-D4017B92BF14}" srcOrd="2" destOrd="0" presId="urn:microsoft.com/office/officeart/2005/8/layout/lProcess2"/>
    <dgm:cxn modelId="{9DB957D6-686E-43FC-AE23-0AE397D64CD0}" type="presParOf" srcId="{AC342E60-0B54-42C7-B75A-D4017B92BF14}" destId="{19F12E8D-AAB1-4FE6-8CB5-896FE1917F0A}" srcOrd="0" destOrd="0" presId="urn:microsoft.com/office/officeart/2005/8/layout/lProcess2"/>
    <dgm:cxn modelId="{88340578-955C-4936-8B43-3505EF113ED8}" type="presParOf" srcId="{19F12E8D-AAB1-4FE6-8CB5-896FE1917F0A}" destId="{BAF37D74-134F-4836-9126-88D27EBAD6A6}" srcOrd="0" destOrd="0" presId="urn:microsoft.com/office/officeart/2005/8/layout/lProcess2"/>
    <dgm:cxn modelId="{B732A7E3-6BE7-494F-8560-12A4A2EBC305}" type="presParOf" srcId="{930477EE-88A0-4FD3-A292-939F5A323555}" destId="{C029599C-C251-4B0C-A538-0F96105012B9}" srcOrd="1" destOrd="0" presId="urn:microsoft.com/office/officeart/2005/8/layout/lProcess2"/>
    <dgm:cxn modelId="{2F590CC2-64DF-4A8C-9D54-505D09061B99}" type="presParOf" srcId="{930477EE-88A0-4FD3-A292-939F5A323555}" destId="{DC44547D-A98D-4F63-90A4-71F57E4EB8ED}" srcOrd="2" destOrd="0" presId="urn:microsoft.com/office/officeart/2005/8/layout/lProcess2"/>
    <dgm:cxn modelId="{AC4089AD-A957-4E52-868C-F751B29F539E}" type="presParOf" srcId="{DC44547D-A98D-4F63-90A4-71F57E4EB8ED}" destId="{465EAA30-8183-4703-B649-90E8971C2770}" srcOrd="0" destOrd="0" presId="urn:microsoft.com/office/officeart/2005/8/layout/lProcess2"/>
    <dgm:cxn modelId="{4FBC517D-5B2C-4742-96C3-DEB2F82F5665}" type="presParOf" srcId="{DC44547D-A98D-4F63-90A4-71F57E4EB8ED}" destId="{4376D2ED-2626-4179-AA32-E9C385648B3D}" srcOrd="1" destOrd="0" presId="urn:microsoft.com/office/officeart/2005/8/layout/lProcess2"/>
    <dgm:cxn modelId="{4FF9EF54-C8C4-4A38-998B-2DFBBDC84E4C}" type="presParOf" srcId="{DC44547D-A98D-4F63-90A4-71F57E4EB8ED}" destId="{E43BD9E1-E7F6-46C5-8607-7A76D594C302}" srcOrd="2" destOrd="0" presId="urn:microsoft.com/office/officeart/2005/8/layout/lProcess2"/>
    <dgm:cxn modelId="{D11FD2B3-C872-4DF1-BF57-46351B8FAE0A}" type="presParOf" srcId="{E43BD9E1-E7F6-46C5-8607-7A76D594C302}" destId="{369711D3-5AA2-428C-8B83-330287F9F945}" srcOrd="0" destOrd="0" presId="urn:microsoft.com/office/officeart/2005/8/layout/lProcess2"/>
    <dgm:cxn modelId="{F7AAAC74-4210-4004-8601-16F2B651BA6B}" type="presParOf" srcId="{369711D3-5AA2-428C-8B83-330287F9F945}" destId="{E88A19F2-C394-4E1A-A2F9-4B41111CD4A2}" srcOrd="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5ABD2F-D55D-4EA1-998F-D89169BE9400}" type="doc">
      <dgm:prSet loTypeId="urn:microsoft.com/office/officeart/2005/8/layout/vList5" loCatId="list" qsTypeId="urn:microsoft.com/office/officeart/2005/8/quickstyle/simple1" qsCatId="simple" csTypeId="urn:microsoft.com/office/officeart/2005/8/colors/colorful4" csCatId="colorful" phldr="1"/>
      <dgm:spPr/>
      <dgm:t>
        <a:bodyPr/>
        <a:lstStyle/>
        <a:p>
          <a:endParaRPr lang="tr-TR"/>
        </a:p>
      </dgm:t>
    </dgm:pt>
    <dgm:pt modelId="{B3D5ACD7-B703-4989-B7FE-949D6BA97C04}">
      <dgm:prSet/>
      <dgm:spPr/>
      <dgm:t>
        <a:bodyPr/>
        <a:lstStyle/>
        <a:p>
          <a:pPr rtl="0"/>
          <a:r>
            <a:rPr lang="tr-TR" b="1" baseline="0" dirty="0" smtClean="0"/>
            <a:t>Cinsiyete Dayalı Roller:</a:t>
          </a:r>
          <a:endParaRPr lang="tr-TR" b="1" dirty="0"/>
        </a:p>
      </dgm:t>
    </dgm:pt>
    <dgm:pt modelId="{3D372517-C918-4D33-BA51-BAC75FDECAEC}" type="parTrans" cxnId="{32738FBC-B89E-4FBB-A104-B0FAD8A6AC44}">
      <dgm:prSet/>
      <dgm:spPr/>
      <dgm:t>
        <a:bodyPr/>
        <a:lstStyle/>
        <a:p>
          <a:endParaRPr lang="tr-TR"/>
        </a:p>
      </dgm:t>
    </dgm:pt>
    <dgm:pt modelId="{68B4C91B-380C-4BD3-9E03-7789CC0E03A6}" type="sibTrans" cxnId="{32738FBC-B89E-4FBB-A104-B0FAD8A6AC44}">
      <dgm:prSet/>
      <dgm:spPr/>
      <dgm:t>
        <a:bodyPr/>
        <a:lstStyle/>
        <a:p>
          <a:endParaRPr lang="tr-TR"/>
        </a:p>
      </dgm:t>
    </dgm:pt>
    <dgm:pt modelId="{68BDCD63-CC2D-48E7-9A62-AA9026AA5800}">
      <dgm:prSet/>
      <dgm:spPr/>
      <dgm:t>
        <a:bodyPr/>
        <a:lstStyle/>
        <a:p>
          <a:pPr rtl="0"/>
          <a:r>
            <a:rPr lang="tr-TR" baseline="0" smtClean="0"/>
            <a:t>Cinsler arasındaki iş bölümü, so­rumluluklar, cinse özgü rol beklentileri, (Kadın mı erkek mi çalışacak? Yemeği kim pişirecek? Çocuklara kim baka­cak? Sigara, alkol vb. gibi alışkanlıklarda cinse özgü özel­likler nelerdir?) her bir cinsin davranışına ilişkin kültürel inançları bireyin sağlığını etkileyebilir. </a:t>
          </a:r>
          <a:endParaRPr lang="tr-TR"/>
        </a:p>
      </dgm:t>
    </dgm:pt>
    <dgm:pt modelId="{9ACDE9BA-25EE-4EFF-A961-9092539806C0}" type="parTrans" cxnId="{6BDB234F-5C68-4D73-807C-68804459E269}">
      <dgm:prSet/>
      <dgm:spPr/>
      <dgm:t>
        <a:bodyPr/>
        <a:lstStyle/>
        <a:p>
          <a:endParaRPr lang="tr-TR"/>
        </a:p>
      </dgm:t>
    </dgm:pt>
    <dgm:pt modelId="{A87ADA0B-37B7-4462-A9FE-D07AD56F5986}" type="sibTrans" cxnId="{6BDB234F-5C68-4D73-807C-68804459E269}">
      <dgm:prSet/>
      <dgm:spPr/>
      <dgm:t>
        <a:bodyPr/>
        <a:lstStyle/>
        <a:p>
          <a:endParaRPr lang="tr-TR"/>
        </a:p>
      </dgm:t>
    </dgm:pt>
    <dgm:pt modelId="{5A053B98-486C-40DD-A0A0-D4B6949ADB9C}">
      <dgm:prSet/>
      <dgm:spPr/>
      <dgm:t>
        <a:bodyPr/>
        <a:lstStyle/>
        <a:p>
          <a:pPr rtl="0"/>
          <a:r>
            <a:rPr lang="tr-TR" b="1" baseline="0" dirty="0" smtClean="0"/>
            <a:t>Cinsel Davranışlar:</a:t>
          </a:r>
          <a:endParaRPr lang="tr-TR" b="1" dirty="0"/>
        </a:p>
      </dgm:t>
    </dgm:pt>
    <dgm:pt modelId="{3C125605-4791-4269-8097-A21751B6C6EE}" type="parTrans" cxnId="{3DBBB010-7652-4CD3-AC28-6DA0CAE413BA}">
      <dgm:prSet/>
      <dgm:spPr/>
      <dgm:t>
        <a:bodyPr/>
        <a:lstStyle/>
        <a:p>
          <a:endParaRPr lang="tr-TR"/>
        </a:p>
      </dgm:t>
    </dgm:pt>
    <dgm:pt modelId="{4A33080B-5A61-4DBB-8179-29DDEB9FB59C}" type="sibTrans" cxnId="{3DBBB010-7652-4CD3-AC28-6DA0CAE413BA}">
      <dgm:prSet/>
      <dgm:spPr/>
      <dgm:t>
        <a:bodyPr/>
        <a:lstStyle/>
        <a:p>
          <a:endParaRPr lang="tr-TR"/>
        </a:p>
      </dgm:t>
    </dgm:pt>
    <dgm:pt modelId="{7782869F-11AA-48C4-BC75-622C36D4D9CE}">
      <dgm:prSet/>
      <dgm:spPr/>
      <dgm:t>
        <a:bodyPr/>
        <a:lstStyle/>
        <a:p>
          <a:pPr rtl="0"/>
          <a:r>
            <a:rPr lang="tr-TR" baseline="0" smtClean="0"/>
            <a:t>Evlilik öncesi, evlilik dışı cinsel ilişkinin yasaklanıp yasaklanmadığı; hangi cins için hoş görüldüğü; hangi grupların nasıl davranmaları gerektiğine ilişkin norm­ların neler olduğu; kadın ve erkek için eşcinselliğin nasıl kar­şılandığı; gebelik, loğusa veya menstürasyon dönemindeki cinsel tabuların olup olmadığı gibi konuları kapsamaktadır. Davranışın </a:t>
          </a:r>
          <a:r>
            <a:rPr lang="de-DE" baseline="0" smtClean="0"/>
            <a:t>normal-anormal </a:t>
          </a:r>
          <a:r>
            <a:rPr lang="tr-TR" baseline="0" smtClean="0"/>
            <a:t>olarak tanımlanması veya sınıf­landırılması kültüre bağlıdır. </a:t>
          </a:r>
          <a:endParaRPr lang="tr-TR"/>
        </a:p>
      </dgm:t>
    </dgm:pt>
    <dgm:pt modelId="{8A6DC47C-F215-4A51-9B28-8E6566569006}" type="parTrans" cxnId="{9DACC3AA-803D-4EA6-887E-6FA3CD5CA9E2}">
      <dgm:prSet/>
      <dgm:spPr/>
      <dgm:t>
        <a:bodyPr/>
        <a:lstStyle/>
        <a:p>
          <a:endParaRPr lang="tr-TR"/>
        </a:p>
      </dgm:t>
    </dgm:pt>
    <dgm:pt modelId="{0328DBD5-4D5D-49C9-A973-192A077D9081}" type="sibTrans" cxnId="{9DACC3AA-803D-4EA6-887E-6FA3CD5CA9E2}">
      <dgm:prSet/>
      <dgm:spPr/>
      <dgm:t>
        <a:bodyPr/>
        <a:lstStyle/>
        <a:p>
          <a:endParaRPr lang="tr-TR"/>
        </a:p>
      </dgm:t>
    </dgm:pt>
    <dgm:pt modelId="{06226FCC-58C0-45D5-81BB-6B21EB752B87}" type="pres">
      <dgm:prSet presAssocID="{3C5ABD2F-D55D-4EA1-998F-D89169BE9400}" presName="Name0" presStyleCnt="0">
        <dgm:presLayoutVars>
          <dgm:dir/>
          <dgm:animLvl val="lvl"/>
          <dgm:resizeHandles val="exact"/>
        </dgm:presLayoutVars>
      </dgm:prSet>
      <dgm:spPr/>
      <dgm:t>
        <a:bodyPr/>
        <a:lstStyle/>
        <a:p>
          <a:endParaRPr lang="tr-TR"/>
        </a:p>
      </dgm:t>
    </dgm:pt>
    <dgm:pt modelId="{1C962047-B3C2-4576-AC5D-81A18DC51100}" type="pres">
      <dgm:prSet presAssocID="{B3D5ACD7-B703-4989-B7FE-949D6BA97C04}" presName="linNode" presStyleCnt="0"/>
      <dgm:spPr/>
    </dgm:pt>
    <dgm:pt modelId="{022ACB14-0A84-4252-984D-7F12265800D8}" type="pres">
      <dgm:prSet presAssocID="{B3D5ACD7-B703-4989-B7FE-949D6BA97C04}" presName="parentText" presStyleLbl="node1" presStyleIdx="0" presStyleCnt="2">
        <dgm:presLayoutVars>
          <dgm:chMax val="1"/>
          <dgm:bulletEnabled val="1"/>
        </dgm:presLayoutVars>
      </dgm:prSet>
      <dgm:spPr/>
      <dgm:t>
        <a:bodyPr/>
        <a:lstStyle/>
        <a:p>
          <a:endParaRPr lang="tr-TR"/>
        </a:p>
      </dgm:t>
    </dgm:pt>
    <dgm:pt modelId="{D416373B-D5FF-4C15-A537-66F30EEB12B5}" type="pres">
      <dgm:prSet presAssocID="{B3D5ACD7-B703-4989-B7FE-949D6BA97C04}" presName="descendantText" presStyleLbl="alignAccFollowNode1" presStyleIdx="0" presStyleCnt="2">
        <dgm:presLayoutVars>
          <dgm:bulletEnabled val="1"/>
        </dgm:presLayoutVars>
      </dgm:prSet>
      <dgm:spPr/>
      <dgm:t>
        <a:bodyPr/>
        <a:lstStyle/>
        <a:p>
          <a:endParaRPr lang="tr-TR"/>
        </a:p>
      </dgm:t>
    </dgm:pt>
    <dgm:pt modelId="{8C6E403C-DBF8-43D6-BA88-18A41E99FF6B}" type="pres">
      <dgm:prSet presAssocID="{68B4C91B-380C-4BD3-9E03-7789CC0E03A6}" presName="sp" presStyleCnt="0"/>
      <dgm:spPr/>
    </dgm:pt>
    <dgm:pt modelId="{EFEEA359-3FA4-4A05-8364-E5080EF8771A}" type="pres">
      <dgm:prSet presAssocID="{5A053B98-486C-40DD-A0A0-D4B6949ADB9C}" presName="linNode" presStyleCnt="0"/>
      <dgm:spPr/>
    </dgm:pt>
    <dgm:pt modelId="{55AD503B-D9CE-4E9B-A0E4-B44A443D615C}" type="pres">
      <dgm:prSet presAssocID="{5A053B98-486C-40DD-A0A0-D4B6949ADB9C}" presName="parentText" presStyleLbl="node1" presStyleIdx="1" presStyleCnt="2">
        <dgm:presLayoutVars>
          <dgm:chMax val="1"/>
          <dgm:bulletEnabled val="1"/>
        </dgm:presLayoutVars>
      </dgm:prSet>
      <dgm:spPr/>
      <dgm:t>
        <a:bodyPr/>
        <a:lstStyle/>
        <a:p>
          <a:endParaRPr lang="tr-TR"/>
        </a:p>
      </dgm:t>
    </dgm:pt>
    <dgm:pt modelId="{F6BD0590-5030-4387-9796-6D591D8376C8}" type="pres">
      <dgm:prSet presAssocID="{5A053B98-486C-40DD-A0A0-D4B6949ADB9C}" presName="descendantText" presStyleLbl="alignAccFollowNode1" presStyleIdx="1" presStyleCnt="2">
        <dgm:presLayoutVars>
          <dgm:bulletEnabled val="1"/>
        </dgm:presLayoutVars>
      </dgm:prSet>
      <dgm:spPr/>
      <dgm:t>
        <a:bodyPr/>
        <a:lstStyle/>
        <a:p>
          <a:endParaRPr lang="tr-TR"/>
        </a:p>
      </dgm:t>
    </dgm:pt>
  </dgm:ptLst>
  <dgm:cxnLst>
    <dgm:cxn modelId="{6BDB234F-5C68-4D73-807C-68804459E269}" srcId="{B3D5ACD7-B703-4989-B7FE-949D6BA97C04}" destId="{68BDCD63-CC2D-48E7-9A62-AA9026AA5800}" srcOrd="0" destOrd="0" parTransId="{9ACDE9BA-25EE-4EFF-A961-9092539806C0}" sibTransId="{A87ADA0B-37B7-4462-A9FE-D07AD56F5986}"/>
    <dgm:cxn modelId="{F6BC34C2-7C51-44A7-A139-0910652F5BB9}" type="presOf" srcId="{68BDCD63-CC2D-48E7-9A62-AA9026AA5800}" destId="{D416373B-D5FF-4C15-A537-66F30EEB12B5}" srcOrd="0" destOrd="0" presId="urn:microsoft.com/office/officeart/2005/8/layout/vList5"/>
    <dgm:cxn modelId="{32738FBC-B89E-4FBB-A104-B0FAD8A6AC44}" srcId="{3C5ABD2F-D55D-4EA1-998F-D89169BE9400}" destId="{B3D5ACD7-B703-4989-B7FE-949D6BA97C04}" srcOrd="0" destOrd="0" parTransId="{3D372517-C918-4D33-BA51-BAC75FDECAEC}" sibTransId="{68B4C91B-380C-4BD3-9E03-7789CC0E03A6}"/>
    <dgm:cxn modelId="{3DBBB010-7652-4CD3-AC28-6DA0CAE413BA}" srcId="{3C5ABD2F-D55D-4EA1-998F-D89169BE9400}" destId="{5A053B98-486C-40DD-A0A0-D4B6949ADB9C}" srcOrd="1" destOrd="0" parTransId="{3C125605-4791-4269-8097-A21751B6C6EE}" sibTransId="{4A33080B-5A61-4DBB-8179-29DDEB9FB59C}"/>
    <dgm:cxn modelId="{BE775A68-58BB-4317-8A91-BC566ADEEDE1}" type="presOf" srcId="{3C5ABD2F-D55D-4EA1-998F-D89169BE9400}" destId="{06226FCC-58C0-45D5-81BB-6B21EB752B87}" srcOrd="0" destOrd="0" presId="urn:microsoft.com/office/officeart/2005/8/layout/vList5"/>
    <dgm:cxn modelId="{9DACC3AA-803D-4EA6-887E-6FA3CD5CA9E2}" srcId="{5A053B98-486C-40DD-A0A0-D4B6949ADB9C}" destId="{7782869F-11AA-48C4-BC75-622C36D4D9CE}" srcOrd="0" destOrd="0" parTransId="{8A6DC47C-F215-4A51-9B28-8E6566569006}" sibTransId="{0328DBD5-4D5D-49C9-A973-192A077D9081}"/>
    <dgm:cxn modelId="{59395FA6-3A50-492D-A60B-A5CE75285957}" type="presOf" srcId="{B3D5ACD7-B703-4989-B7FE-949D6BA97C04}" destId="{022ACB14-0A84-4252-984D-7F12265800D8}" srcOrd="0" destOrd="0" presId="urn:microsoft.com/office/officeart/2005/8/layout/vList5"/>
    <dgm:cxn modelId="{42FA17FF-8A4F-4D6F-9F9F-069AD7F7EC11}" type="presOf" srcId="{7782869F-11AA-48C4-BC75-622C36D4D9CE}" destId="{F6BD0590-5030-4387-9796-6D591D8376C8}" srcOrd="0" destOrd="0" presId="urn:microsoft.com/office/officeart/2005/8/layout/vList5"/>
    <dgm:cxn modelId="{3B1E1C3F-6473-4C97-AD7A-9D647035BC05}" type="presOf" srcId="{5A053B98-486C-40DD-A0A0-D4B6949ADB9C}" destId="{55AD503B-D9CE-4E9B-A0E4-B44A443D615C}" srcOrd="0" destOrd="0" presId="urn:microsoft.com/office/officeart/2005/8/layout/vList5"/>
    <dgm:cxn modelId="{AE409E7B-16D0-4C35-8FAB-CC62049D9487}" type="presParOf" srcId="{06226FCC-58C0-45D5-81BB-6B21EB752B87}" destId="{1C962047-B3C2-4576-AC5D-81A18DC51100}" srcOrd="0" destOrd="0" presId="urn:microsoft.com/office/officeart/2005/8/layout/vList5"/>
    <dgm:cxn modelId="{57986F5F-B12A-4D28-8BAA-0523897DDFB9}" type="presParOf" srcId="{1C962047-B3C2-4576-AC5D-81A18DC51100}" destId="{022ACB14-0A84-4252-984D-7F12265800D8}" srcOrd="0" destOrd="0" presId="urn:microsoft.com/office/officeart/2005/8/layout/vList5"/>
    <dgm:cxn modelId="{8B97BF1E-EE66-4DE6-BC4B-B624F88C9772}" type="presParOf" srcId="{1C962047-B3C2-4576-AC5D-81A18DC51100}" destId="{D416373B-D5FF-4C15-A537-66F30EEB12B5}" srcOrd="1" destOrd="0" presId="urn:microsoft.com/office/officeart/2005/8/layout/vList5"/>
    <dgm:cxn modelId="{E5577601-FB20-43BA-9A62-E6CC6B2AA5E3}" type="presParOf" srcId="{06226FCC-58C0-45D5-81BB-6B21EB752B87}" destId="{8C6E403C-DBF8-43D6-BA88-18A41E99FF6B}" srcOrd="1" destOrd="0" presId="urn:microsoft.com/office/officeart/2005/8/layout/vList5"/>
    <dgm:cxn modelId="{85F94788-C5C3-42CA-97C1-764CFA212B67}" type="presParOf" srcId="{06226FCC-58C0-45D5-81BB-6B21EB752B87}" destId="{EFEEA359-3FA4-4A05-8364-E5080EF8771A}" srcOrd="2" destOrd="0" presId="urn:microsoft.com/office/officeart/2005/8/layout/vList5"/>
    <dgm:cxn modelId="{69518E59-1310-4A01-989E-37149C61D414}" type="presParOf" srcId="{EFEEA359-3FA4-4A05-8364-E5080EF8771A}" destId="{55AD503B-D9CE-4E9B-A0E4-B44A443D615C}" srcOrd="0" destOrd="0" presId="urn:microsoft.com/office/officeart/2005/8/layout/vList5"/>
    <dgm:cxn modelId="{CD5BCA8A-B479-421E-8FBB-7F4F303D61A1}" type="presParOf" srcId="{EFEEA359-3FA4-4A05-8364-E5080EF8771A}" destId="{F6BD0590-5030-4387-9796-6D591D8376C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3B2C2DC-71B2-4AF6-AC5A-41DFE45EB731}" type="doc">
      <dgm:prSet loTypeId="urn:microsoft.com/office/officeart/2005/8/layout/hList1" loCatId="list" qsTypeId="urn:microsoft.com/office/officeart/2005/8/quickstyle/simple3" qsCatId="simple" csTypeId="urn:microsoft.com/office/officeart/2005/8/colors/accent5_2" csCatId="accent5" phldr="1"/>
      <dgm:spPr/>
      <dgm:t>
        <a:bodyPr/>
        <a:lstStyle/>
        <a:p>
          <a:endParaRPr lang="tr-TR"/>
        </a:p>
      </dgm:t>
    </dgm:pt>
    <dgm:pt modelId="{90161762-2083-4145-A08E-8956969046A5}">
      <dgm:prSet/>
      <dgm:spPr/>
      <dgm:t>
        <a:bodyPr/>
        <a:lstStyle/>
        <a:p>
          <a:pPr rtl="0"/>
          <a:r>
            <a:rPr lang="tr-TR" b="1" baseline="0" dirty="0" smtClean="0"/>
            <a:t>Gebelik ve Çocuk Doğurma:</a:t>
          </a:r>
          <a:endParaRPr lang="tr-TR" b="1" dirty="0"/>
        </a:p>
      </dgm:t>
    </dgm:pt>
    <dgm:pt modelId="{77B5E8D8-A654-4258-8EB7-0AB2B64E6D0A}" type="parTrans" cxnId="{752BB417-D46C-410F-8345-E1C27228FF8E}">
      <dgm:prSet/>
      <dgm:spPr/>
      <dgm:t>
        <a:bodyPr/>
        <a:lstStyle/>
        <a:p>
          <a:endParaRPr lang="tr-TR"/>
        </a:p>
      </dgm:t>
    </dgm:pt>
    <dgm:pt modelId="{D29163DD-560F-4690-A082-BD185612876E}" type="sibTrans" cxnId="{752BB417-D46C-410F-8345-E1C27228FF8E}">
      <dgm:prSet/>
      <dgm:spPr/>
      <dgm:t>
        <a:bodyPr/>
        <a:lstStyle/>
        <a:p>
          <a:endParaRPr lang="tr-TR"/>
        </a:p>
      </dgm:t>
    </dgm:pt>
    <dgm:pt modelId="{CAB3FC65-810D-492F-8BCF-E31A294C41B5}">
      <dgm:prSet/>
      <dgm:spPr/>
      <dgm:t>
        <a:bodyPr/>
        <a:lstStyle/>
        <a:p>
          <a:pPr rtl="0"/>
          <a:r>
            <a:rPr lang="tr-TR" baseline="0" smtClean="0"/>
            <a:t>Gebelik sırasında beslenme, giyim ve davranışların değişip değişmediği, doğum ve doğum sonu tedavileri ile ilgili tabular, bebek beslenme­sinde anne sütünün kullanılıp gibi inançları içerir. </a:t>
          </a:r>
          <a:endParaRPr lang="tr-TR"/>
        </a:p>
      </dgm:t>
    </dgm:pt>
    <dgm:pt modelId="{14FC012C-3DD2-4E8B-883E-40CF97EB191F}" type="parTrans" cxnId="{535DA556-48E9-4F76-8FD4-58E589438298}">
      <dgm:prSet/>
      <dgm:spPr/>
      <dgm:t>
        <a:bodyPr/>
        <a:lstStyle/>
        <a:p>
          <a:endParaRPr lang="tr-TR"/>
        </a:p>
      </dgm:t>
    </dgm:pt>
    <dgm:pt modelId="{48DED9A6-81A0-456D-BACD-07761E5799F4}" type="sibTrans" cxnId="{535DA556-48E9-4F76-8FD4-58E589438298}">
      <dgm:prSet/>
      <dgm:spPr/>
      <dgm:t>
        <a:bodyPr/>
        <a:lstStyle/>
        <a:p>
          <a:endParaRPr lang="tr-TR"/>
        </a:p>
      </dgm:t>
    </dgm:pt>
    <dgm:pt modelId="{99D8CFC7-5F4E-4AE1-B091-CDC3453576E9}">
      <dgm:prSet/>
      <dgm:spPr/>
      <dgm:t>
        <a:bodyPr/>
        <a:lstStyle/>
        <a:p>
          <a:pPr rtl="0"/>
          <a:r>
            <a:rPr lang="tr-TR" b="1" baseline="0" dirty="0" smtClean="0"/>
            <a:t>Çocuk Yetiştirme:</a:t>
          </a:r>
          <a:endParaRPr lang="tr-TR" b="1" dirty="0"/>
        </a:p>
      </dgm:t>
    </dgm:pt>
    <dgm:pt modelId="{279F71A8-B774-4501-846C-AF659B56A457}" type="parTrans" cxnId="{283B6596-8E11-4B81-B527-1D3585CA9B1B}">
      <dgm:prSet/>
      <dgm:spPr/>
      <dgm:t>
        <a:bodyPr/>
        <a:lstStyle/>
        <a:p>
          <a:endParaRPr lang="tr-TR"/>
        </a:p>
      </dgm:t>
    </dgm:pt>
    <dgm:pt modelId="{A89DD08B-961F-46BF-8561-33E414DF4882}" type="sibTrans" cxnId="{283B6596-8E11-4B81-B527-1D3585CA9B1B}">
      <dgm:prSet/>
      <dgm:spPr/>
      <dgm:t>
        <a:bodyPr/>
        <a:lstStyle/>
        <a:p>
          <a:endParaRPr lang="tr-TR"/>
        </a:p>
      </dgm:t>
    </dgm:pt>
    <dgm:pt modelId="{29C1D702-9DC2-4BD0-AC1E-ADC9356F680D}">
      <dgm:prSet/>
      <dgm:spPr/>
      <dgm:t>
        <a:bodyPr/>
        <a:lstStyle/>
        <a:p>
          <a:pPr rtl="0"/>
          <a:r>
            <a:rPr lang="tr-TR" baseline="0" smtClean="0"/>
            <a:t>Çocuğun yetiştirildiği duygusal or­tamlar, yetiştirmede aktif rol oynayan kişiler, kardeşler arası rekabete izin verme tutumu, fiziksel, duygusal istis­marın o kültürde nerede başladığı ve kız ve erkeklerle ilgili dönemsel ritüellerin (sünnet ettirme, kızlarında sünnet et­tirilmesi vb. gibi) neler olduğu konularım kapsar. Çocuk yetiştirmede sergilenen tutumlar, erişkin yaşamında da sağlığı koruyucu ve geliştirici yaklaşımların benimsenme­sini, hastalık durumuna bakışı etkileyebilmektedir.</a:t>
          </a:r>
          <a:endParaRPr lang="tr-TR"/>
        </a:p>
      </dgm:t>
    </dgm:pt>
    <dgm:pt modelId="{87717BFD-30D3-4B90-8D41-BDBAC055A0D1}" type="parTrans" cxnId="{14375885-9A1F-4D53-94BE-876C8C096D64}">
      <dgm:prSet/>
      <dgm:spPr/>
      <dgm:t>
        <a:bodyPr/>
        <a:lstStyle/>
        <a:p>
          <a:endParaRPr lang="tr-TR"/>
        </a:p>
      </dgm:t>
    </dgm:pt>
    <dgm:pt modelId="{D02B6134-2A79-45DA-A377-CB924E0D85BD}" type="sibTrans" cxnId="{14375885-9A1F-4D53-94BE-876C8C096D64}">
      <dgm:prSet/>
      <dgm:spPr/>
      <dgm:t>
        <a:bodyPr/>
        <a:lstStyle/>
        <a:p>
          <a:endParaRPr lang="tr-TR"/>
        </a:p>
      </dgm:t>
    </dgm:pt>
    <dgm:pt modelId="{007911AF-65E3-4115-AF99-9BF8225F7C4F}" type="pres">
      <dgm:prSet presAssocID="{43B2C2DC-71B2-4AF6-AC5A-41DFE45EB731}" presName="Name0" presStyleCnt="0">
        <dgm:presLayoutVars>
          <dgm:dir/>
          <dgm:animLvl val="lvl"/>
          <dgm:resizeHandles val="exact"/>
        </dgm:presLayoutVars>
      </dgm:prSet>
      <dgm:spPr/>
      <dgm:t>
        <a:bodyPr/>
        <a:lstStyle/>
        <a:p>
          <a:endParaRPr lang="tr-TR"/>
        </a:p>
      </dgm:t>
    </dgm:pt>
    <dgm:pt modelId="{174138A0-C5E6-4170-8096-E8E5EE496D49}" type="pres">
      <dgm:prSet presAssocID="{90161762-2083-4145-A08E-8956969046A5}" presName="composite" presStyleCnt="0"/>
      <dgm:spPr/>
    </dgm:pt>
    <dgm:pt modelId="{CCC2EC44-F021-40AF-A210-2511175350AE}" type="pres">
      <dgm:prSet presAssocID="{90161762-2083-4145-A08E-8956969046A5}" presName="parTx" presStyleLbl="alignNode1" presStyleIdx="0" presStyleCnt="2">
        <dgm:presLayoutVars>
          <dgm:chMax val="0"/>
          <dgm:chPref val="0"/>
          <dgm:bulletEnabled val="1"/>
        </dgm:presLayoutVars>
      </dgm:prSet>
      <dgm:spPr/>
      <dgm:t>
        <a:bodyPr/>
        <a:lstStyle/>
        <a:p>
          <a:endParaRPr lang="tr-TR"/>
        </a:p>
      </dgm:t>
    </dgm:pt>
    <dgm:pt modelId="{87AC79EC-3CC0-4FD9-8568-71289126C19A}" type="pres">
      <dgm:prSet presAssocID="{90161762-2083-4145-A08E-8956969046A5}" presName="desTx" presStyleLbl="alignAccFollowNode1" presStyleIdx="0" presStyleCnt="2">
        <dgm:presLayoutVars>
          <dgm:bulletEnabled val="1"/>
        </dgm:presLayoutVars>
      </dgm:prSet>
      <dgm:spPr/>
      <dgm:t>
        <a:bodyPr/>
        <a:lstStyle/>
        <a:p>
          <a:endParaRPr lang="tr-TR"/>
        </a:p>
      </dgm:t>
    </dgm:pt>
    <dgm:pt modelId="{BCC5B759-C36D-4328-B5E6-FC65D1A20087}" type="pres">
      <dgm:prSet presAssocID="{D29163DD-560F-4690-A082-BD185612876E}" presName="space" presStyleCnt="0"/>
      <dgm:spPr/>
    </dgm:pt>
    <dgm:pt modelId="{17D46E6E-06E8-42D6-B071-5CD73C41A313}" type="pres">
      <dgm:prSet presAssocID="{99D8CFC7-5F4E-4AE1-B091-CDC3453576E9}" presName="composite" presStyleCnt="0"/>
      <dgm:spPr/>
    </dgm:pt>
    <dgm:pt modelId="{ED186A15-8204-43AA-BD8A-BFDC9D964DE6}" type="pres">
      <dgm:prSet presAssocID="{99D8CFC7-5F4E-4AE1-B091-CDC3453576E9}" presName="parTx" presStyleLbl="alignNode1" presStyleIdx="1" presStyleCnt="2">
        <dgm:presLayoutVars>
          <dgm:chMax val="0"/>
          <dgm:chPref val="0"/>
          <dgm:bulletEnabled val="1"/>
        </dgm:presLayoutVars>
      </dgm:prSet>
      <dgm:spPr/>
      <dgm:t>
        <a:bodyPr/>
        <a:lstStyle/>
        <a:p>
          <a:endParaRPr lang="tr-TR"/>
        </a:p>
      </dgm:t>
    </dgm:pt>
    <dgm:pt modelId="{A82D8EB0-E0F8-4211-ACA6-118B4C11983E}" type="pres">
      <dgm:prSet presAssocID="{99D8CFC7-5F4E-4AE1-B091-CDC3453576E9}" presName="desTx" presStyleLbl="alignAccFollowNode1" presStyleIdx="1" presStyleCnt="2">
        <dgm:presLayoutVars>
          <dgm:bulletEnabled val="1"/>
        </dgm:presLayoutVars>
      </dgm:prSet>
      <dgm:spPr/>
      <dgm:t>
        <a:bodyPr/>
        <a:lstStyle/>
        <a:p>
          <a:endParaRPr lang="tr-TR"/>
        </a:p>
      </dgm:t>
    </dgm:pt>
  </dgm:ptLst>
  <dgm:cxnLst>
    <dgm:cxn modelId="{283B6596-8E11-4B81-B527-1D3585CA9B1B}" srcId="{43B2C2DC-71B2-4AF6-AC5A-41DFE45EB731}" destId="{99D8CFC7-5F4E-4AE1-B091-CDC3453576E9}" srcOrd="1" destOrd="0" parTransId="{279F71A8-B774-4501-846C-AF659B56A457}" sibTransId="{A89DD08B-961F-46BF-8561-33E414DF4882}"/>
    <dgm:cxn modelId="{AE2BDF6A-C009-4888-951D-B99DAEC5A675}" type="presOf" srcId="{99D8CFC7-5F4E-4AE1-B091-CDC3453576E9}" destId="{ED186A15-8204-43AA-BD8A-BFDC9D964DE6}" srcOrd="0" destOrd="0" presId="urn:microsoft.com/office/officeart/2005/8/layout/hList1"/>
    <dgm:cxn modelId="{7B68E49A-960A-4939-AE9A-57FF9B1BDA2E}" type="presOf" srcId="{90161762-2083-4145-A08E-8956969046A5}" destId="{CCC2EC44-F021-40AF-A210-2511175350AE}" srcOrd="0" destOrd="0" presId="urn:microsoft.com/office/officeart/2005/8/layout/hList1"/>
    <dgm:cxn modelId="{752BB417-D46C-410F-8345-E1C27228FF8E}" srcId="{43B2C2DC-71B2-4AF6-AC5A-41DFE45EB731}" destId="{90161762-2083-4145-A08E-8956969046A5}" srcOrd="0" destOrd="0" parTransId="{77B5E8D8-A654-4258-8EB7-0AB2B64E6D0A}" sibTransId="{D29163DD-560F-4690-A082-BD185612876E}"/>
    <dgm:cxn modelId="{A9A28DE0-C669-420D-9453-E4E758AC4EDE}" type="presOf" srcId="{CAB3FC65-810D-492F-8BCF-E31A294C41B5}" destId="{87AC79EC-3CC0-4FD9-8568-71289126C19A}" srcOrd="0" destOrd="0" presId="urn:microsoft.com/office/officeart/2005/8/layout/hList1"/>
    <dgm:cxn modelId="{14375885-9A1F-4D53-94BE-876C8C096D64}" srcId="{99D8CFC7-5F4E-4AE1-B091-CDC3453576E9}" destId="{29C1D702-9DC2-4BD0-AC1E-ADC9356F680D}" srcOrd="0" destOrd="0" parTransId="{87717BFD-30D3-4B90-8D41-BDBAC055A0D1}" sibTransId="{D02B6134-2A79-45DA-A377-CB924E0D85BD}"/>
    <dgm:cxn modelId="{8BD5B117-60DC-418B-990C-A4A8E1C50517}" type="presOf" srcId="{43B2C2DC-71B2-4AF6-AC5A-41DFE45EB731}" destId="{007911AF-65E3-4115-AF99-9BF8225F7C4F}" srcOrd="0" destOrd="0" presId="urn:microsoft.com/office/officeart/2005/8/layout/hList1"/>
    <dgm:cxn modelId="{535DA556-48E9-4F76-8FD4-58E589438298}" srcId="{90161762-2083-4145-A08E-8956969046A5}" destId="{CAB3FC65-810D-492F-8BCF-E31A294C41B5}" srcOrd="0" destOrd="0" parTransId="{14FC012C-3DD2-4E8B-883E-40CF97EB191F}" sibTransId="{48DED9A6-81A0-456D-BACD-07761E5799F4}"/>
    <dgm:cxn modelId="{F2D6AD0B-F72D-4B35-A571-77ACE2CE12F5}" type="presOf" srcId="{29C1D702-9DC2-4BD0-AC1E-ADC9356F680D}" destId="{A82D8EB0-E0F8-4211-ACA6-118B4C11983E}" srcOrd="0" destOrd="0" presId="urn:microsoft.com/office/officeart/2005/8/layout/hList1"/>
    <dgm:cxn modelId="{ACBC6833-C93A-42CD-90A1-A44DF6CD1354}" type="presParOf" srcId="{007911AF-65E3-4115-AF99-9BF8225F7C4F}" destId="{174138A0-C5E6-4170-8096-E8E5EE496D49}" srcOrd="0" destOrd="0" presId="urn:microsoft.com/office/officeart/2005/8/layout/hList1"/>
    <dgm:cxn modelId="{942D7C0E-380D-4D1C-BF15-D639A39C996A}" type="presParOf" srcId="{174138A0-C5E6-4170-8096-E8E5EE496D49}" destId="{CCC2EC44-F021-40AF-A210-2511175350AE}" srcOrd="0" destOrd="0" presId="urn:microsoft.com/office/officeart/2005/8/layout/hList1"/>
    <dgm:cxn modelId="{A5FE3E90-0A16-45B0-BC84-87AE20232233}" type="presParOf" srcId="{174138A0-C5E6-4170-8096-E8E5EE496D49}" destId="{87AC79EC-3CC0-4FD9-8568-71289126C19A}" srcOrd="1" destOrd="0" presId="urn:microsoft.com/office/officeart/2005/8/layout/hList1"/>
    <dgm:cxn modelId="{CC489323-5562-45C8-BAB7-B313D64BFDFA}" type="presParOf" srcId="{007911AF-65E3-4115-AF99-9BF8225F7C4F}" destId="{BCC5B759-C36D-4328-B5E6-FC65D1A20087}" srcOrd="1" destOrd="0" presId="urn:microsoft.com/office/officeart/2005/8/layout/hList1"/>
    <dgm:cxn modelId="{BF1F9E13-4D49-4B59-8222-5B8445F381C1}" type="presParOf" srcId="{007911AF-65E3-4115-AF99-9BF8225F7C4F}" destId="{17D46E6E-06E8-42D6-B071-5CD73C41A313}" srcOrd="2" destOrd="0" presId="urn:microsoft.com/office/officeart/2005/8/layout/hList1"/>
    <dgm:cxn modelId="{66FDC0C1-A8AC-462D-B972-39E382C65447}" type="presParOf" srcId="{17D46E6E-06E8-42D6-B071-5CD73C41A313}" destId="{ED186A15-8204-43AA-BD8A-BFDC9D964DE6}" srcOrd="0" destOrd="0" presId="urn:microsoft.com/office/officeart/2005/8/layout/hList1"/>
    <dgm:cxn modelId="{64195C26-50C3-467D-A897-A78C3A849E40}" type="presParOf" srcId="{17D46E6E-06E8-42D6-B071-5CD73C41A313}" destId="{A82D8EB0-E0F8-4211-ACA6-118B4C11983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E057F51-44AB-4625-94E4-C6C87171EE5C}" type="doc">
      <dgm:prSet loTypeId="urn:microsoft.com/office/officeart/2005/8/layout/chevron2" loCatId="process" qsTypeId="urn:microsoft.com/office/officeart/2005/8/quickstyle/simple5" qsCatId="simple" csTypeId="urn:microsoft.com/office/officeart/2005/8/colors/colorful5" csCatId="colorful" phldr="1"/>
      <dgm:spPr/>
      <dgm:t>
        <a:bodyPr/>
        <a:lstStyle/>
        <a:p>
          <a:endParaRPr lang="tr-TR"/>
        </a:p>
      </dgm:t>
    </dgm:pt>
    <dgm:pt modelId="{7D2FC4A9-4F72-485B-B06A-A1B7F7429A65}">
      <dgm:prSet/>
      <dgm:spPr/>
      <dgm:t>
        <a:bodyPr/>
        <a:lstStyle/>
        <a:p>
          <a:pPr rtl="0"/>
          <a:r>
            <a:rPr lang="tr-TR" b="1" baseline="0" dirty="0" err="1" smtClean="0">
              <a:solidFill>
                <a:schemeClr val="bg1"/>
              </a:solidFill>
            </a:rPr>
            <a:t>Kontraseptif</a:t>
          </a:r>
          <a:r>
            <a:rPr lang="tr-TR" b="1" baseline="0" dirty="0" smtClean="0">
              <a:solidFill>
                <a:schemeClr val="bg1"/>
              </a:solidFill>
            </a:rPr>
            <a:t> Kullanımı: </a:t>
          </a:r>
          <a:endParaRPr lang="tr-TR" b="1" dirty="0">
            <a:solidFill>
              <a:schemeClr val="bg1"/>
            </a:solidFill>
          </a:endParaRPr>
        </a:p>
      </dgm:t>
    </dgm:pt>
    <dgm:pt modelId="{A5B93B18-E552-49C6-9723-7751E51008E2}" type="parTrans" cxnId="{19AB620E-9D6E-4BB8-8B18-E0CD911991C7}">
      <dgm:prSet/>
      <dgm:spPr/>
      <dgm:t>
        <a:bodyPr/>
        <a:lstStyle/>
        <a:p>
          <a:endParaRPr lang="tr-TR"/>
        </a:p>
      </dgm:t>
    </dgm:pt>
    <dgm:pt modelId="{118D0362-8C44-4272-B4DF-7B0AB4CA1622}" type="sibTrans" cxnId="{19AB620E-9D6E-4BB8-8B18-E0CD911991C7}">
      <dgm:prSet/>
      <dgm:spPr/>
      <dgm:t>
        <a:bodyPr/>
        <a:lstStyle/>
        <a:p>
          <a:endParaRPr lang="tr-TR"/>
        </a:p>
      </dgm:t>
    </dgm:pt>
    <dgm:pt modelId="{CB393E87-C239-45E8-B430-9700B1BA30F2}">
      <dgm:prSet/>
      <dgm:spPr/>
      <dgm:t>
        <a:bodyPr/>
        <a:lstStyle/>
        <a:p>
          <a:pPr rtl="0"/>
          <a:r>
            <a:rPr lang="tr-TR" baseline="0" smtClean="0"/>
            <a:t>Kontrasepsiyon ve çocuk düşür­meyle ilgili kültürel tutumları kapsar. Her ikisinin de tabu olduğu toplumlarda nüfus artışı görülür. Bu durumdan da anne-çocuk sağlığı ve dolayısıyla toplum sağlığı olumsuz etkilenebilmektedir. Gebeliği önlemede ve düşük yapmada kullanılan bazı yöntemler özellikle anne-çocuk sağlığını tehdit etmektedir. Kondom kullanımındaki farklılıklar da bazı toplumlarda cinsel yolla bulaşan hastalıkların yayıl­masına etkili olabilmektedir.</a:t>
          </a:r>
          <a:endParaRPr lang="tr-TR"/>
        </a:p>
      </dgm:t>
    </dgm:pt>
    <dgm:pt modelId="{09F82F4E-62EB-4BFA-8B64-716CF5C43478}" type="parTrans" cxnId="{0396D0AE-7D71-460D-A042-02677297F0A1}">
      <dgm:prSet/>
      <dgm:spPr/>
      <dgm:t>
        <a:bodyPr/>
        <a:lstStyle/>
        <a:p>
          <a:endParaRPr lang="tr-TR"/>
        </a:p>
      </dgm:t>
    </dgm:pt>
    <dgm:pt modelId="{9533C997-7522-4734-99D0-0401103BA836}" type="sibTrans" cxnId="{0396D0AE-7D71-460D-A042-02677297F0A1}">
      <dgm:prSet/>
      <dgm:spPr/>
      <dgm:t>
        <a:bodyPr/>
        <a:lstStyle/>
        <a:p>
          <a:endParaRPr lang="tr-TR"/>
        </a:p>
      </dgm:t>
    </dgm:pt>
    <dgm:pt modelId="{1AAEE780-7B9B-45DF-9D89-9EFD1DEAAB12}">
      <dgm:prSet/>
      <dgm:spPr/>
      <dgm:t>
        <a:bodyPr/>
        <a:lstStyle/>
        <a:p>
          <a:pPr rtl="0"/>
          <a:r>
            <a:rPr lang="tr-TR" b="1" baseline="0" dirty="0" smtClean="0">
              <a:solidFill>
                <a:schemeClr val="bg1"/>
              </a:solidFill>
            </a:rPr>
            <a:t>Beden İmajındaki Değişiklikler: </a:t>
          </a:r>
          <a:endParaRPr lang="tr-TR" b="1" dirty="0">
            <a:solidFill>
              <a:schemeClr val="bg1"/>
            </a:solidFill>
          </a:endParaRPr>
        </a:p>
      </dgm:t>
    </dgm:pt>
    <dgm:pt modelId="{B403855B-0585-41C1-98EA-A6A7EC4AB63C}" type="parTrans" cxnId="{983CC982-6CDE-44EF-BFE2-DB0D609B45C9}">
      <dgm:prSet/>
      <dgm:spPr/>
      <dgm:t>
        <a:bodyPr/>
        <a:lstStyle/>
        <a:p>
          <a:endParaRPr lang="tr-TR"/>
        </a:p>
      </dgm:t>
    </dgm:pt>
    <dgm:pt modelId="{C8CF05E9-E8FD-4DD8-B310-50D1E7EA125A}" type="sibTrans" cxnId="{983CC982-6CDE-44EF-BFE2-DB0D609B45C9}">
      <dgm:prSet/>
      <dgm:spPr/>
      <dgm:t>
        <a:bodyPr/>
        <a:lstStyle/>
        <a:p>
          <a:endParaRPr lang="tr-TR"/>
        </a:p>
      </dgm:t>
    </dgm:pt>
    <dgm:pt modelId="{84D70F4B-7420-48CE-83AD-92A3B8B7D30C}">
      <dgm:prSet/>
      <dgm:spPr/>
      <dgm:t>
        <a:bodyPr/>
        <a:lstStyle/>
        <a:p>
          <a:pPr rtl="0"/>
          <a:r>
            <a:rPr lang="tr-TR" baseline="0" smtClean="0"/>
            <a:t>Sünnet, kulak deldirme, dövme yaptırma ve kozmetik işlemlere bakış açısı gibi durumlar bu kapsamda ele alınmaktadır. Vücut şekli ile ilgili değişiklikler, zayıflık ve şişmanlık algısı sağlık açısından Önemli olmaktadır. </a:t>
          </a:r>
          <a:br>
            <a:rPr lang="tr-TR" baseline="0" smtClean="0"/>
          </a:br>
          <a:endParaRPr lang="tr-TR"/>
        </a:p>
      </dgm:t>
    </dgm:pt>
    <dgm:pt modelId="{22DF0EDE-4309-468D-9D9D-BBC7AB471950}" type="parTrans" cxnId="{CC29EA9D-CDC6-4E9B-A48E-A1375B3B8AC4}">
      <dgm:prSet/>
      <dgm:spPr/>
      <dgm:t>
        <a:bodyPr/>
        <a:lstStyle/>
        <a:p>
          <a:endParaRPr lang="tr-TR"/>
        </a:p>
      </dgm:t>
    </dgm:pt>
    <dgm:pt modelId="{07B3DABC-C9D1-43A8-9D2B-0F1FF4B28FC7}" type="sibTrans" cxnId="{CC29EA9D-CDC6-4E9B-A48E-A1375B3B8AC4}">
      <dgm:prSet/>
      <dgm:spPr/>
      <dgm:t>
        <a:bodyPr/>
        <a:lstStyle/>
        <a:p>
          <a:endParaRPr lang="tr-TR"/>
        </a:p>
      </dgm:t>
    </dgm:pt>
    <dgm:pt modelId="{891B0742-C23E-4776-93F2-2C09610F68C6}" type="pres">
      <dgm:prSet presAssocID="{5E057F51-44AB-4625-94E4-C6C87171EE5C}" presName="linearFlow" presStyleCnt="0">
        <dgm:presLayoutVars>
          <dgm:dir/>
          <dgm:animLvl val="lvl"/>
          <dgm:resizeHandles val="exact"/>
        </dgm:presLayoutVars>
      </dgm:prSet>
      <dgm:spPr/>
      <dgm:t>
        <a:bodyPr/>
        <a:lstStyle/>
        <a:p>
          <a:endParaRPr lang="tr-TR"/>
        </a:p>
      </dgm:t>
    </dgm:pt>
    <dgm:pt modelId="{F7E5C9A2-060E-4CA2-83EC-550CFFE92E62}" type="pres">
      <dgm:prSet presAssocID="{7D2FC4A9-4F72-485B-B06A-A1B7F7429A65}" presName="composite" presStyleCnt="0"/>
      <dgm:spPr/>
    </dgm:pt>
    <dgm:pt modelId="{4BFB64CC-8B03-4FC0-A7D7-3AA1EDCD9A37}" type="pres">
      <dgm:prSet presAssocID="{7D2FC4A9-4F72-485B-B06A-A1B7F7429A65}" presName="parentText" presStyleLbl="alignNode1" presStyleIdx="0" presStyleCnt="2">
        <dgm:presLayoutVars>
          <dgm:chMax val="1"/>
          <dgm:bulletEnabled val="1"/>
        </dgm:presLayoutVars>
      </dgm:prSet>
      <dgm:spPr/>
      <dgm:t>
        <a:bodyPr/>
        <a:lstStyle/>
        <a:p>
          <a:endParaRPr lang="tr-TR"/>
        </a:p>
      </dgm:t>
    </dgm:pt>
    <dgm:pt modelId="{5E85C8B7-5373-4129-9A14-40C7F09031E0}" type="pres">
      <dgm:prSet presAssocID="{7D2FC4A9-4F72-485B-B06A-A1B7F7429A65}" presName="descendantText" presStyleLbl="alignAcc1" presStyleIdx="0" presStyleCnt="2">
        <dgm:presLayoutVars>
          <dgm:bulletEnabled val="1"/>
        </dgm:presLayoutVars>
      </dgm:prSet>
      <dgm:spPr/>
      <dgm:t>
        <a:bodyPr/>
        <a:lstStyle/>
        <a:p>
          <a:endParaRPr lang="tr-TR"/>
        </a:p>
      </dgm:t>
    </dgm:pt>
    <dgm:pt modelId="{8FCA0D82-97E0-434B-8DA5-8E499DAB7FEF}" type="pres">
      <dgm:prSet presAssocID="{118D0362-8C44-4272-B4DF-7B0AB4CA1622}" presName="sp" presStyleCnt="0"/>
      <dgm:spPr/>
    </dgm:pt>
    <dgm:pt modelId="{873C6294-79B2-48F7-8131-138EA778CE8C}" type="pres">
      <dgm:prSet presAssocID="{1AAEE780-7B9B-45DF-9D89-9EFD1DEAAB12}" presName="composite" presStyleCnt="0"/>
      <dgm:spPr/>
    </dgm:pt>
    <dgm:pt modelId="{D7E3B29A-E769-4EC0-93D0-F52CE258B9A3}" type="pres">
      <dgm:prSet presAssocID="{1AAEE780-7B9B-45DF-9D89-9EFD1DEAAB12}" presName="parentText" presStyleLbl="alignNode1" presStyleIdx="1" presStyleCnt="2">
        <dgm:presLayoutVars>
          <dgm:chMax val="1"/>
          <dgm:bulletEnabled val="1"/>
        </dgm:presLayoutVars>
      </dgm:prSet>
      <dgm:spPr/>
      <dgm:t>
        <a:bodyPr/>
        <a:lstStyle/>
        <a:p>
          <a:endParaRPr lang="tr-TR"/>
        </a:p>
      </dgm:t>
    </dgm:pt>
    <dgm:pt modelId="{11B24C46-0B1D-4320-A2BD-6CDC1964CEB2}" type="pres">
      <dgm:prSet presAssocID="{1AAEE780-7B9B-45DF-9D89-9EFD1DEAAB12}" presName="descendantText" presStyleLbl="alignAcc1" presStyleIdx="1" presStyleCnt="2">
        <dgm:presLayoutVars>
          <dgm:bulletEnabled val="1"/>
        </dgm:presLayoutVars>
      </dgm:prSet>
      <dgm:spPr/>
      <dgm:t>
        <a:bodyPr/>
        <a:lstStyle/>
        <a:p>
          <a:endParaRPr lang="tr-TR"/>
        </a:p>
      </dgm:t>
    </dgm:pt>
  </dgm:ptLst>
  <dgm:cxnLst>
    <dgm:cxn modelId="{CC29EA9D-CDC6-4E9B-A48E-A1375B3B8AC4}" srcId="{1AAEE780-7B9B-45DF-9D89-9EFD1DEAAB12}" destId="{84D70F4B-7420-48CE-83AD-92A3B8B7D30C}" srcOrd="0" destOrd="0" parTransId="{22DF0EDE-4309-468D-9D9D-BBC7AB471950}" sibTransId="{07B3DABC-C9D1-43A8-9D2B-0F1FF4B28FC7}"/>
    <dgm:cxn modelId="{4F787E90-B94C-4073-8BCE-276B63594BCC}" type="presOf" srcId="{5E057F51-44AB-4625-94E4-C6C87171EE5C}" destId="{891B0742-C23E-4776-93F2-2C09610F68C6}" srcOrd="0" destOrd="0" presId="urn:microsoft.com/office/officeart/2005/8/layout/chevron2"/>
    <dgm:cxn modelId="{19AB620E-9D6E-4BB8-8B18-E0CD911991C7}" srcId="{5E057F51-44AB-4625-94E4-C6C87171EE5C}" destId="{7D2FC4A9-4F72-485B-B06A-A1B7F7429A65}" srcOrd="0" destOrd="0" parTransId="{A5B93B18-E552-49C6-9723-7751E51008E2}" sibTransId="{118D0362-8C44-4272-B4DF-7B0AB4CA1622}"/>
    <dgm:cxn modelId="{983CC982-6CDE-44EF-BFE2-DB0D609B45C9}" srcId="{5E057F51-44AB-4625-94E4-C6C87171EE5C}" destId="{1AAEE780-7B9B-45DF-9D89-9EFD1DEAAB12}" srcOrd="1" destOrd="0" parTransId="{B403855B-0585-41C1-98EA-A6A7EC4AB63C}" sibTransId="{C8CF05E9-E8FD-4DD8-B310-50D1E7EA125A}"/>
    <dgm:cxn modelId="{0396D0AE-7D71-460D-A042-02677297F0A1}" srcId="{7D2FC4A9-4F72-485B-B06A-A1B7F7429A65}" destId="{CB393E87-C239-45E8-B430-9700B1BA30F2}" srcOrd="0" destOrd="0" parTransId="{09F82F4E-62EB-4BFA-8B64-716CF5C43478}" sibTransId="{9533C997-7522-4734-99D0-0401103BA836}"/>
    <dgm:cxn modelId="{9B4F246C-87D1-47A0-8523-98DD7E280980}" type="presOf" srcId="{7D2FC4A9-4F72-485B-B06A-A1B7F7429A65}" destId="{4BFB64CC-8B03-4FC0-A7D7-3AA1EDCD9A37}" srcOrd="0" destOrd="0" presId="urn:microsoft.com/office/officeart/2005/8/layout/chevron2"/>
    <dgm:cxn modelId="{A84147C7-9D66-45F6-AFC2-D729BACD303F}" type="presOf" srcId="{1AAEE780-7B9B-45DF-9D89-9EFD1DEAAB12}" destId="{D7E3B29A-E769-4EC0-93D0-F52CE258B9A3}" srcOrd="0" destOrd="0" presId="urn:microsoft.com/office/officeart/2005/8/layout/chevron2"/>
    <dgm:cxn modelId="{02201509-616D-4EEE-862D-32EC634435D4}" type="presOf" srcId="{CB393E87-C239-45E8-B430-9700B1BA30F2}" destId="{5E85C8B7-5373-4129-9A14-40C7F09031E0}" srcOrd="0" destOrd="0" presId="urn:microsoft.com/office/officeart/2005/8/layout/chevron2"/>
    <dgm:cxn modelId="{CF81DD73-FB2B-4EC5-BE44-2A1D822B4E2E}" type="presOf" srcId="{84D70F4B-7420-48CE-83AD-92A3B8B7D30C}" destId="{11B24C46-0B1D-4320-A2BD-6CDC1964CEB2}" srcOrd="0" destOrd="0" presId="urn:microsoft.com/office/officeart/2005/8/layout/chevron2"/>
    <dgm:cxn modelId="{4A4D0691-45B9-43B4-9FAE-209931CEFEE5}" type="presParOf" srcId="{891B0742-C23E-4776-93F2-2C09610F68C6}" destId="{F7E5C9A2-060E-4CA2-83EC-550CFFE92E62}" srcOrd="0" destOrd="0" presId="urn:microsoft.com/office/officeart/2005/8/layout/chevron2"/>
    <dgm:cxn modelId="{F083C439-FCEB-4637-8526-B344869E6A04}" type="presParOf" srcId="{F7E5C9A2-060E-4CA2-83EC-550CFFE92E62}" destId="{4BFB64CC-8B03-4FC0-A7D7-3AA1EDCD9A37}" srcOrd="0" destOrd="0" presId="urn:microsoft.com/office/officeart/2005/8/layout/chevron2"/>
    <dgm:cxn modelId="{B2817F8E-8AC6-41AC-B907-0F4007E6F59B}" type="presParOf" srcId="{F7E5C9A2-060E-4CA2-83EC-550CFFE92E62}" destId="{5E85C8B7-5373-4129-9A14-40C7F09031E0}" srcOrd="1" destOrd="0" presId="urn:microsoft.com/office/officeart/2005/8/layout/chevron2"/>
    <dgm:cxn modelId="{59FB23D6-FE1B-4BDC-9D71-D0E30F7FC3F2}" type="presParOf" srcId="{891B0742-C23E-4776-93F2-2C09610F68C6}" destId="{8FCA0D82-97E0-434B-8DA5-8E499DAB7FEF}" srcOrd="1" destOrd="0" presId="urn:microsoft.com/office/officeart/2005/8/layout/chevron2"/>
    <dgm:cxn modelId="{99A1DE5A-2E10-4EDC-862E-4277CD4BCF9C}" type="presParOf" srcId="{891B0742-C23E-4776-93F2-2C09610F68C6}" destId="{873C6294-79B2-48F7-8131-138EA778CE8C}" srcOrd="2" destOrd="0" presId="urn:microsoft.com/office/officeart/2005/8/layout/chevron2"/>
    <dgm:cxn modelId="{066122BE-986D-44D3-8DA5-4BDB19FDBD88}" type="presParOf" srcId="{873C6294-79B2-48F7-8131-138EA778CE8C}" destId="{D7E3B29A-E769-4EC0-93D0-F52CE258B9A3}" srcOrd="0" destOrd="0" presId="urn:microsoft.com/office/officeart/2005/8/layout/chevron2"/>
    <dgm:cxn modelId="{3378C64D-674D-47AB-8651-9AF9D2616582}" type="presParOf" srcId="{873C6294-79B2-48F7-8131-138EA778CE8C}" destId="{11B24C46-0B1D-4320-A2BD-6CDC1964CEB2}"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F33A7F1-1CA1-49DC-8E23-80180062DE93}" type="doc">
      <dgm:prSet loTypeId="urn:microsoft.com/office/officeart/2005/8/layout/bList2" loCatId="list" qsTypeId="urn:microsoft.com/office/officeart/2005/8/quickstyle/simple1" qsCatId="simple" csTypeId="urn:microsoft.com/office/officeart/2005/8/colors/colorful4" csCatId="colorful" phldr="1"/>
      <dgm:spPr/>
      <dgm:t>
        <a:bodyPr/>
        <a:lstStyle/>
        <a:p>
          <a:endParaRPr lang="tr-TR"/>
        </a:p>
      </dgm:t>
    </dgm:pt>
    <dgm:pt modelId="{BE9F4ECF-B2DA-4D71-8E55-4F13F4C02562}">
      <dgm:prSet/>
      <dgm:spPr/>
      <dgm:t>
        <a:bodyPr/>
        <a:lstStyle/>
        <a:p>
          <a:pPr rtl="0"/>
          <a:r>
            <a:rPr lang="tr-TR" b="1" baseline="0" dirty="0" smtClean="0"/>
            <a:t>Beslenme:</a:t>
          </a:r>
          <a:endParaRPr lang="tr-TR" b="1" dirty="0"/>
        </a:p>
      </dgm:t>
    </dgm:pt>
    <dgm:pt modelId="{BB54129E-7C47-4BDA-B62C-8C922F740865}" type="parTrans" cxnId="{557C6A77-F207-43FC-85B3-8B13F0419F57}">
      <dgm:prSet/>
      <dgm:spPr/>
      <dgm:t>
        <a:bodyPr/>
        <a:lstStyle/>
        <a:p>
          <a:endParaRPr lang="tr-TR"/>
        </a:p>
      </dgm:t>
    </dgm:pt>
    <dgm:pt modelId="{A6117132-FFA3-41AF-A8A2-55A07963780B}" type="sibTrans" cxnId="{557C6A77-F207-43FC-85B3-8B13F0419F57}">
      <dgm:prSet/>
      <dgm:spPr/>
      <dgm:t>
        <a:bodyPr/>
        <a:lstStyle/>
        <a:p>
          <a:endParaRPr lang="tr-TR"/>
        </a:p>
      </dgm:t>
    </dgm:pt>
    <dgm:pt modelId="{756ED8A6-10F4-4303-94A0-77BCBACD2A0C}">
      <dgm:prSet/>
      <dgm:spPr/>
      <dgm:t>
        <a:bodyPr/>
        <a:lstStyle/>
        <a:p>
          <a:pPr rtl="0"/>
          <a:r>
            <a:rPr lang="tr-TR" baseline="0" smtClean="0"/>
            <a:t>Yeterli besin, besinlerin anlamı, yiyecek seçimi, hazırlanma ve saklanma koşulları, besin maddelerinde kutsal kabul edilenler, yasaklanmış besinler, örfler, tüketi­len besin öğeleri, yemek yeme tercihleri (et-sebze), öğün sayıları, teknolojinin kullanımı ile değişen beslenme tu­tumları, tüketilen ürünler, özel durumlarda beslenme, hastalık ve sağlığı geliştirmede hangi besinlerin kullanıldığı bu alanın önemli konularıdır. </a:t>
          </a:r>
          <a:endParaRPr lang="tr-TR"/>
        </a:p>
      </dgm:t>
    </dgm:pt>
    <dgm:pt modelId="{BAF05CA8-357E-4A60-8517-DE05914E153B}" type="parTrans" cxnId="{2216DC92-DF84-49F7-B3CE-899B9CC2E291}">
      <dgm:prSet/>
      <dgm:spPr/>
      <dgm:t>
        <a:bodyPr/>
        <a:lstStyle/>
        <a:p>
          <a:endParaRPr lang="tr-TR"/>
        </a:p>
      </dgm:t>
    </dgm:pt>
    <dgm:pt modelId="{A633FFA7-5529-4AFB-9606-78D77CB33186}" type="sibTrans" cxnId="{2216DC92-DF84-49F7-B3CE-899B9CC2E291}">
      <dgm:prSet/>
      <dgm:spPr/>
      <dgm:t>
        <a:bodyPr/>
        <a:lstStyle/>
        <a:p>
          <a:endParaRPr lang="tr-TR"/>
        </a:p>
      </dgm:t>
    </dgm:pt>
    <dgm:pt modelId="{94EDBB1D-855C-4FBE-9A96-BE8B5BB7CF01}">
      <dgm:prSet/>
      <dgm:spPr/>
      <dgm:t>
        <a:bodyPr/>
        <a:lstStyle/>
        <a:p>
          <a:pPr rtl="0"/>
          <a:r>
            <a:rPr lang="tr-TR" b="1" baseline="0" dirty="0" smtClean="0"/>
            <a:t>Giyim: </a:t>
          </a:r>
          <a:endParaRPr lang="tr-TR" b="1" dirty="0"/>
        </a:p>
      </dgm:t>
    </dgm:pt>
    <dgm:pt modelId="{C37E1559-2C55-4905-A2D9-B979286E7E23}" type="parTrans" cxnId="{EF728D91-2139-4CC6-839A-1F4CD8777F50}">
      <dgm:prSet/>
      <dgm:spPr/>
      <dgm:t>
        <a:bodyPr/>
        <a:lstStyle/>
        <a:p>
          <a:endParaRPr lang="tr-TR"/>
        </a:p>
      </dgm:t>
    </dgm:pt>
    <dgm:pt modelId="{D8FDCD69-C2BB-4E56-AE6F-B95AD65FAFFD}" type="sibTrans" cxnId="{EF728D91-2139-4CC6-839A-1F4CD8777F50}">
      <dgm:prSet/>
      <dgm:spPr/>
      <dgm:t>
        <a:bodyPr/>
        <a:lstStyle/>
        <a:p>
          <a:endParaRPr lang="tr-TR"/>
        </a:p>
      </dgm:t>
    </dgm:pt>
    <dgm:pt modelId="{F90AB16C-8567-4D68-B7DC-025295E001DC}">
      <dgm:prSet/>
      <dgm:spPr/>
      <dgm:t>
        <a:bodyPr/>
        <a:lstStyle/>
        <a:p>
          <a:pPr rtl="0"/>
          <a:r>
            <a:rPr lang="tr-TR" baseline="0" smtClean="0"/>
            <a:t>Sıkı ya da bol kıyafetler gibi tercih edilen giyim tarzı ve toplumsal cinsiyet olgusunda giysiye bakış açısı konularını içerir. </a:t>
          </a:r>
          <a:endParaRPr lang="tr-TR"/>
        </a:p>
      </dgm:t>
    </dgm:pt>
    <dgm:pt modelId="{D7F7CC86-DD23-4C39-A8C8-962A9218ABBA}" type="parTrans" cxnId="{DCE22385-5E21-488B-A3DB-A0D32822C8F5}">
      <dgm:prSet/>
      <dgm:spPr/>
      <dgm:t>
        <a:bodyPr/>
        <a:lstStyle/>
        <a:p>
          <a:endParaRPr lang="tr-TR"/>
        </a:p>
      </dgm:t>
    </dgm:pt>
    <dgm:pt modelId="{4F1021AC-7B49-4D9B-8E35-38E47903E3EF}" type="sibTrans" cxnId="{DCE22385-5E21-488B-A3DB-A0D32822C8F5}">
      <dgm:prSet/>
      <dgm:spPr/>
      <dgm:t>
        <a:bodyPr/>
        <a:lstStyle/>
        <a:p>
          <a:endParaRPr lang="tr-TR"/>
        </a:p>
      </dgm:t>
    </dgm:pt>
    <dgm:pt modelId="{4F5DAB63-55C6-4D55-AC5C-A27112FF7F51}" type="pres">
      <dgm:prSet presAssocID="{0F33A7F1-1CA1-49DC-8E23-80180062DE93}" presName="diagram" presStyleCnt="0">
        <dgm:presLayoutVars>
          <dgm:dir/>
          <dgm:animLvl val="lvl"/>
          <dgm:resizeHandles val="exact"/>
        </dgm:presLayoutVars>
      </dgm:prSet>
      <dgm:spPr/>
      <dgm:t>
        <a:bodyPr/>
        <a:lstStyle/>
        <a:p>
          <a:endParaRPr lang="tr-TR"/>
        </a:p>
      </dgm:t>
    </dgm:pt>
    <dgm:pt modelId="{89211E53-50DD-4AF4-AF05-9EFBF642A921}" type="pres">
      <dgm:prSet presAssocID="{BE9F4ECF-B2DA-4D71-8E55-4F13F4C02562}" presName="compNode" presStyleCnt="0"/>
      <dgm:spPr/>
    </dgm:pt>
    <dgm:pt modelId="{936CA7E5-8C65-49A8-A8EC-5EBD02572B1D}" type="pres">
      <dgm:prSet presAssocID="{BE9F4ECF-B2DA-4D71-8E55-4F13F4C02562}" presName="childRect" presStyleLbl="bgAcc1" presStyleIdx="0" presStyleCnt="2">
        <dgm:presLayoutVars>
          <dgm:bulletEnabled val="1"/>
        </dgm:presLayoutVars>
      </dgm:prSet>
      <dgm:spPr/>
      <dgm:t>
        <a:bodyPr/>
        <a:lstStyle/>
        <a:p>
          <a:endParaRPr lang="tr-TR"/>
        </a:p>
      </dgm:t>
    </dgm:pt>
    <dgm:pt modelId="{0EF2B93F-3F16-4226-B533-A4025D1221B8}" type="pres">
      <dgm:prSet presAssocID="{BE9F4ECF-B2DA-4D71-8E55-4F13F4C02562}" presName="parentText" presStyleLbl="node1" presStyleIdx="0" presStyleCnt="0">
        <dgm:presLayoutVars>
          <dgm:chMax val="0"/>
          <dgm:bulletEnabled val="1"/>
        </dgm:presLayoutVars>
      </dgm:prSet>
      <dgm:spPr/>
      <dgm:t>
        <a:bodyPr/>
        <a:lstStyle/>
        <a:p>
          <a:endParaRPr lang="tr-TR"/>
        </a:p>
      </dgm:t>
    </dgm:pt>
    <dgm:pt modelId="{C691D744-3730-41D5-B20A-B4E4767DDF83}" type="pres">
      <dgm:prSet presAssocID="{BE9F4ECF-B2DA-4D71-8E55-4F13F4C02562}" presName="parentRect" presStyleLbl="alignNode1" presStyleIdx="0" presStyleCnt="2"/>
      <dgm:spPr/>
      <dgm:t>
        <a:bodyPr/>
        <a:lstStyle/>
        <a:p>
          <a:endParaRPr lang="tr-TR"/>
        </a:p>
      </dgm:t>
    </dgm:pt>
    <dgm:pt modelId="{5448CAE3-FBCE-4BB8-A24C-EC7483E0AC41}" type="pres">
      <dgm:prSet presAssocID="{BE9F4ECF-B2DA-4D71-8E55-4F13F4C02562}" presName="adorn" presStyleLbl="fgAccFollowNode1" presStyleIdx="0" presStyleCnt="2"/>
      <dgm:spPr/>
      <dgm:t>
        <a:bodyPr/>
        <a:lstStyle/>
        <a:p>
          <a:endParaRPr lang="tr-TR"/>
        </a:p>
      </dgm:t>
    </dgm:pt>
    <dgm:pt modelId="{66A4E3FF-A3B3-4D03-99C3-2925780FBE28}" type="pres">
      <dgm:prSet presAssocID="{A6117132-FFA3-41AF-A8A2-55A07963780B}" presName="sibTrans" presStyleLbl="sibTrans2D1" presStyleIdx="0" presStyleCnt="0"/>
      <dgm:spPr/>
      <dgm:t>
        <a:bodyPr/>
        <a:lstStyle/>
        <a:p>
          <a:endParaRPr lang="tr-TR"/>
        </a:p>
      </dgm:t>
    </dgm:pt>
    <dgm:pt modelId="{DE427DF9-5359-40D0-AEE8-F8656316D626}" type="pres">
      <dgm:prSet presAssocID="{94EDBB1D-855C-4FBE-9A96-BE8B5BB7CF01}" presName="compNode" presStyleCnt="0"/>
      <dgm:spPr/>
    </dgm:pt>
    <dgm:pt modelId="{0C69A304-9A94-4197-91AF-11001AF4E63C}" type="pres">
      <dgm:prSet presAssocID="{94EDBB1D-855C-4FBE-9A96-BE8B5BB7CF01}" presName="childRect" presStyleLbl="bgAcc1" presStyleIdx="1" presStyleCnt="2">
        <dgm:presLayoutVars>
          <dgm:bulletEnabled val="1"/>
        </dgm:presLayoutVars>
      </dgm:prSet>
      <dgm:spPr/>
      <dgm:t>
        <a:bodyPr/>
        <a:lstStyle/>
        <a:p>
          <a:endParaRPr lang="tr-TR"/>
        </a:p>
      </dgm:t>
    </dgm:pt>
    <dgm:pt modelId="{B07FA0F7-A792-400F-B2CB-A8E4E677F4FA}" type="pres">
      <dgm:prSet presAssocID="{94EDBB1D-855C-4FBE-9A96-BE8B5BB7CF01}" presName="parentText" presStyleLbl="node1" presStyleIdx="0" presStyleCnt="0">
        <dgm:presLayoutVars>
          <dgm:chMax val="0"/>
          <dgm:bulletEnabled val="1"/>
        </dgm:presLayoutVars>
      </dgm:prSet>
      <dgm:spPr/>
      <dgm:t>
        <a:bodyPr/>
        <a:lstStyle/>
        <a:p>
          <a:endParaRPr lang="tr-TR"/>
        </a:p>
      </dgm:t>
    </dgm:pt>
    <dgm:pt modelId="{9CE8D531-91A4-4389-BFE8-D161D04D3D89}" type="pres">
      <dgm:prSet presAssocID="{94EDBB1D-855C-4FBE-9A96-BE8B5BB7CF01}" presName="parentRect" presStyleLbl="alignNode1" presStyleIdx="1" presStyleCnt="2"/>
      <dgm:spPr/>
      <dgm:t>
        <a:bodyPr/>
        <a:lstStyle/>
        <a:p>
          <a:endParaRPr lang="tr-TR"/>
        </a:p>
      </dgm:t>
    </dgm:pt>
    <dgm:pt modelId="{2BFD8A77-0CDD-4B73-A0EA-2A485382F96A}" type="pres">
      <dgm:prSet presAssocID="{94EDBB1D-855C-4FBE-9A96-BE8B5BB7CF01}" presName="adorn" presStyleLbl="fgAccFollowNode1" presStyleIdx="1" presStyleCnt="2"/>
      <dgm:spPr/>
      <dgm:t>
        <a:bodyPr/>
        <a:lstStyle/>
        <a:p>
          <a:endParaRPr lang="tr-TR"/>
        </a:p>
      </dgm:t>
    </dgm:pt>
  </dgm:ptLst>
  <dgm:cxnLst>
    <dgm:cxn modelId="{18F79392-DA3B-4CD7-B20D-4B60D00C4893}" type="presOf" srcId="{BE9F4ECF-B2DA-4D71-8E55-4F13F4C02562}" destId="{C691D744-3730-41D5-B20A-B4E4767DDF83}" srcOrd="1" destOrd="0" presId="urn:microsoft.com/office/officeart/2005/8/layout/bList2"/>
    <dgm:cxn modelId="{40DD7D65-2D95-4A3D-9CE1-AD3DA2BDB77D}" type="presOf" srcId="{94EDBB1D-855C-4FBE-9A96-BE8B5BB7CF01}" destId="{9CE8D531-91A4-4389-BFE8-D161D04D3D89}" srcOrd="1" destOrd="0" presId="urn:microsoft.com/office/officeart/2005/8/layout/bList2"/>
    <dgm:cxn modelId="{B7D923FE-CC36-4193-A864-1CB3AB0F4835}" type="presOf" srcId="{94EDBB1D-855C-4FBE-9A96-BE8B5BB7CF01}" destId="{B07FA0F7-A792-400F-B2CB-A8E4E677F4FA}" srcOrd="0" destOrd="0" presId="urn:microsoft.com/office/officeart/2005/8/layout/bList2"/>
    <dgm:cxn modelId="{DCE22385-5E21-488B-A3DB-A0D32822C8F5}" srcId="{94EDBB1D-855C-4FBE-9A96-BE8B5BB7CF01}" destId="{F90AB16C-8567-4D68-B7DC-025295E001DC}" srcOrd="0" destOrd="0" parTransId="{D7F7CC86-DD23-4C39-A8C8-962A9218ABBA}" sibTransId="{4F1021AC-7B49-4D9B-8E35-38E47903E3EF}"/>
    <dgm:cxn modelId="{557C6A77-F207-43FC-85B3-8B13F0419F57}" srcId="{0F33A7F1-1CA1-49DC-8E23-80180062DE93}" destId="{BE9F4ECF-B2DA-4D71-8E55-4F13F4C02562}" srcOrd="0" destOrd="0" parTransId="{BB54129E-7C47-4BDA-B62C-8C922F740865}" sibTransId="{A6117132-FFA3-41AF-A8A2-55A07963780B}"/>
    <dgm:cxn modelId="{690270B5-853D-46B0-843E-5437D5486A77}" type="presOf" srcId="{756ED8A6-10F4-4303-94A0-77BCBACD2A0C}" destId="{936CA7E5-8C65-49A8-A8EC-5EBD02572B1D}" srcOrd="0" destOrd="0" presId="urn:microsoft.com/office/officeart/2005/8/layout/bList2"/>
    <dgm:cxn modelId="{D28E1B21-F4C4-4174-8D32-8F65A72648EC}" type="presOf" srcId="{F90AB16C-8567-4D68-B7DC-025295E001DC}" destId="{0C69A304-9A94-4197-91AF-11001AF4E63C}" srcOrd="0" destOrd="0" presId="urn:microsoft.com/office/officeart/2005/8/layout/bList2"/>
    <dgm:cxn modelId="{59CBA0FB-7306-4B74-BD61-5D2EB33D4792}" type="presOf" srcId="{0F33A7F1-1CA1-49DC-8E23-80180062DE93}" destId="{4F5DAB63-55C6-4D55-AC5C-A27112FF7F51}" srcOrd="0" destOrd="0" presId="urn:microsoft.com/office/officeart/2005/8/layout/bList2"/>
    <dgm:cxn modelId="{CCCF06A1-1F22-4A44-B837-BE55C30A18D8}" type="presOf" srcId="{BE9F4ECF-B2DA-4D71-8E55-4F13F4C02562}" destId="{0EF2B93F-3F16-4226-B533-A4025D1221B8}" srcOrd="0" destOrd="0" presId="urn:microsoft.com/office/officeart/2005/8/layout/bList2"/>
    <dgm:cxn modelId="{33F1B3E1-0D18-4571-82A0-A541D33B4A4D}" type="presOf" srcId="{A6117132-FFA3-41AF-A8A2-55A07963780B}" destId="{66A4E3FF-A3B3-4D03-99C3-2925780FBE28}" srcOrd="0" destOrd="0" presId="urn:microsoft.com/office/officeart/2005/8/layout/bList2"/>
    <dgm:cxn modelId="{2216DC92-DF84-49F7-B3CE-899B9CC2E291}" srcId="{BE9F4ECF-B2DA-4D71-8E55-4F13F4C02562}" destId="{756ED8A6-10F4-4303-94A0-77BCBACD2A0C}" srcOrd="0" destOrd="0" parTransId="{BAF05CA8-357E-4A60-8517-DE05914E153B}" sibTransId="{A633FFA7-5529-4AFB-9606-78D77CB33186}"/>
    <dgm:cxn modelId="{EF728D91-2139-4CC6-839A-1F4CD8777F50}" srcId="{0F33A7F1-1CA1-49DC-8E23-80180062DE93}" destId="{94EDBB1D-855C-4FBE-9A96-BE8B5BB7CF01}" srcOrd="1" destOrd="0" parTransId="{C37E1559-2C55-4905-A2D9-B979286E7E23}" sibTransId="{D8FDCD69-C2BB-4E56-AE6F-B95AD65FAFFD}"/>
    <dgm:cxn modelId="{C4DA2018-85FA-4331-8098-11514F84E58C}" type="presParOf" srcId="{4F5DAB63-55C6-4D55-AC5C-A27112FF7F51}" destId="{89211E53-50DD-4AF4-AF05-9EFBF642A921}" srcOrd="0" destOrd="0" presId="urn:microsoft.com/office/officeart/2005/8/layout/bList2"/>
    <dgm:cxn modelId="{C4F78D51-56F5-4636-900A-E6DDD384F588}" type="presParOf" srcId="{89211E53-50DD-4AF4-AF05-9EFBF642A921}" destId="{936CA7E5-8C65-49A8-A8EC-5EBD02572B1D}" srcOrd="0" destOrd="0" presId="urn:microsoft.com/office/officeart/2005/8/layout/bList2"/>
    <dgm:cxn modelId="{F963F21B-BDF7-4A30-B56A-E24B45BE3373}" type="presParOf" srcId="{89211E53-50DD-4AF4-AF05-9EFBF642A921}" destId="{0EF2B93F-3F16-4226-B533-A4025D1221B8}" srcOrd="1" destOrd="0" presId="urn:microsoft.com/office/officeart/2005/8/layout/bList2"/>
    <dgm:cxn modelId="{930A1FBE-16C6-493B-A0AE-4F16EEDF0573}" type="presParOf" srcId="{89211E53-50DD-4AF4-AF05-9EFBF642A921}" destId="{C691D744-3730-41D5-B20A-B4E4767DDF83}" srcOrd="2" destOrd="0" presId="urn:microsoft.com/office/officeart/2005/8/layout/bList2"/>
    <dgm:cxn modelId="{B0065F06-A3A7-42D6-9058-DF681DFF1F0F}" type="presParOf" srcId="{89211E53-50DD-4AF4-AF05-9EFBF642A921}" destId="{5448CAE3-FBCE-4BB8-A24C-EC7483E0AC41}" srcOrd="3" destOrd="0" presId="urn:microsoft.com/office/officeart/2005/8/layout/bList2"/>
    <dgm:cxn modelId="{AB85D295-1AF8-4024-A8D3-C24ECB9A5513}" type="presParOf" srcId="{4F5DAB63-55C6-4D55-AC5C-A27112FF7F51}" destId="{66A4E3FF-A3B3-4D03-99C3-2925780FBE28}" srcOrd="1" destOrd="0" presId="urn:microsoft.com/office/officeart/2005/8/layout/bList2"/>
    <dgm:cxn modelId="{B0F7CC08-D828-4FCE-8DE5-DB5A18B7FDDB}" type="presParOf" srcId="{4F5DAB63-55C6-4D55-AC5C-A27112FF7F51}" destId="{DE427DF9-5359-40D0-AEE8-F8656316D626}" srcOrd="2" destOrd="0" presId="urn:microsoft.com/office/officeart/2005/8/layout/bList2"/>
    <dgm:cxn modelId="{05AECE48-9F58-42FA-A1B0-B6050528CE6C}" type="presParOf" srcId="{DE427DF9-5359-40D0-AEE8-F8656316D626}" destId="{0C69A304-9A94-4197-91AF-11001AF4E63C}" srcOrd="0" destOrd="0" presId="urn:microsoft.com/office/officeart/2005/8/layout/bList2"/>
    <dgm:cxn modelId="{7B5878AE-1EFB-408B-BB9D-F0ACF6876DC6}" type="presParOf" srcId="{DE427DF9-5359-40D0-AEE8-F8656316D626}" destId="{B07FA0F7-A792-400F-B2CB-A8E4E677F4FA}" srcOrd="1" destOrd="0" presId="urn:microsoft.com/office/officeart/2005/8/layout/bList2"/>
    <dgm:cxn modelId="{EF7C43A7-E898-40AE-A9EA-A664D8AE15F9}" type="presParOf" srcId="{DE427DF9-5359-40D0-AEE8-F8656316D626}" destId="{9CE8D531-91A4-4389-BFE8-D161D04D3D89}" srcOrd="2" destOrd="0" presId="urn:microsoft.com/office/officeart/2005/8/layout/bList2"/>
    <dgm:cxn modelId="{023482D8-485E-41A3-BD9C-C57C5D6F5407}" type="presParOf" srcId="{DE427DF9-5359-40D0-AEE8-F8656316D626}" destId="{2BFD8A77-0CDD-4B73-A0EA-2A485382F96A}" srcOrd="3" destOrd="0" presId="urn:microsoft.com/office/officeart/2005/8/layout/b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252D2F-CBF0-452E-B5FF-7A03EB7B8D4D}">
      <dsp:nvSpPr>
        <dsp:cNvPr id="0" name=""/>
        <dsp:cNvSpPr/>
      </dsp:nvSpPr>
      <dsp:spPr>
        <a:xfrm rot="5400000">
          <a:off x="-312791" y="312791"/>
          <a:ext cx="2085278" cy="1459694"/>
        </a:xfrm>
        <a:prstGeom prst="chevron">
          <a:avLst/>
        </a:prstGeom>
        <a:gradFill rotWithShape="0">
          <a:gsLst>
            <a:gs pos="0">
              <a:schemeClr val="accent3">
                <a:hueOff val="0"/>
                <a:satOff val="0"/>
                <a:lumOff val="0"/>
                <a:alphaOff val="0"/>
                <a:tint val="50000"/>
                <a:alpha val="100000"/>
                <a:satMod val="140000"/>
                <a:lumMod val="105000"/>
              </a:schemeClr>
            </a:gs>
            <a:gs pos="41000">
              <a:schemeClr val="accent3">
                <a:hueOff val="0"/>
                <a:satOff val="0"/>
                <a:lumOff val="0"/>
                <a:alphaOff val="0"/>
                <a:tint val="57000"/>
                <a:satMod val="160000"/>
                <a:lumMod val="99000"/>
              </a:schemeClr>
            </a:gs>
            <a:gs pos="100000">
              <a:schemeClr val="accent3">
                <a:hueOff val="0"/>
                <a:satOff val="0"/>
                <a:lumOff val="0"/>
                <a:alphaOff val="0"/>
                <a:tint val="80000"/>
                <a:satMod val="180000"/>
                <a:lumMod val="104000"/>
              </a:schemeClr>
            </a:gs>
          </a:gsLst>
          <a:lin ang="5400000" scaled="1"/>
        </a:gradFill>
        <a:ln w="12700" cap="flat" cmpd="sng" algn="ctr">
          <a:solidFill>
            <a:schemeClr val="accent3">
              <a:hueOff val="0"/>
              <a:satOff val="0"/>
              <a:lumOff val="0"/>
              <a:alphaOff val="0"/>
            </a:schemeClr>
          </a:solidFill>
          <a:prstDash val="solid"/>
        </a:ln>
        <a:effectLst>
          <a:outerShdw blurRad="38100" dist="25400" dir="5400000" rotWithShape="0">
            <a:srgbClr val="000000">
              <a:alpha val="2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23495" tIns="23495" rIns="23495" bIns="23495" numCol="1" spcCol="1270" anchor="ctr" anchorCtr="0">
          <a:noAutofit/>
        </a:bodyPr>
        <a:lstStyle/>
        <a:p>
          <a:pPr lvl="0" algn="ctr" defTabSz="1644650" rtl="0">
            <a:lnSpc>
              <a:spcPct val="90000"/>
            </a:lnSpc>
            <a:spcBef>
              <a:spcPct val="0"/>
            </a:spcBef>
            <a:spcAft>
              <a:spcPct val="35000"/>
            </a:spcAft>
          </a:pPr>
          <a:endParaRPr lang="tr-TR" sz="3700" kern="1200" dirty="0"/>
        </a:p>
      </dsp:txBody>
      <dsp:txXfrm rot="-5400000">
        <a:off x="1" y="729846"/>
        <a:ext cx="1459694" cy="625584"/>
      </dsp:txXfrm>
    </dsp:sp>
    <dsp:sp modelId="{F7C057CD-FDCA-40A6-90AA-23BB3139FC1C}">
      <dsp:nvSpPr>
        <dsp:cNvPr id="0" name=""/>
        <dsp:cNvSpPr/>
      </dsp:nvSpPr>
      <dsp:spPr>
        <a:xfrm rot="5400000">
          <a:off x="5728102" y="-4268408"/>
          <a:ext cx="1355430" cy="9892247"/>
        </a:xfrm>
        <a:prstGeom prst="round2Same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7800" tIns="15875" rIns="15875" bIns="15875" numCol="1" spcCol="1270" anchor="ctr" anchorCtr="0">
          <a:noAutofit/>
        </a:bodyPr>
        <a:lstStyle/>
        <a:p>
          <a:pPr marL="228600" lvl="1" indent="-228600" algn="l" defTabSz="1111250" rtl="0">
            <a:lnSpc>
              <a:spcPct val="90000"/>
            </a:lnSpc>
            <a:spcBef>
              <a:spcPct val="0"/>
            </a:spcBef>
            <a:spcAft>
              <a:spcPct val="15000"/>
            </a:spcAft>
            <a:buChar char="••"/>
          </a:pPr>
          <a:r>
            <a:rPr lang="tr-TR" sz="2500" kern="1200" dirty="0" smtClean="0"/>
            <a:t>Kültür; sağlık ve hastalığın dinamik bir etkenidir. Sağlık ve hastalık tanımları kültürden alt kültüre, topluluktan topluluğa, bir evde kuşaktan kuşağa değişiklik göstermektedir.</a:t>
          </a:r>
          <a:endParaRPr lang="tr-TR" sz="2500" kern="1200" dirty="0"/>
        </a:p>
      </dsp:txBody>
      <dsp:txXfrm rot="-5400000">
        <a:off x="1459694" y="66167"/>
        <a:ext cx="9826080" cy="122309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6D0B4-0C75-4CB9-A328-D7E06BEB6059}">
      <dsp:nvSpPr>
        <dsp:cNvPr id="0" name=""/>
        <dsp:cNvSpPr/>
      </dsp:nvSpPr>
      <dsp:spPr>
        <a:xfrm>
          <a:off x="85384" y="0"/>
          <a:ext cx="10868937" cy="1583060"/>
        </a:xfrm>
        <a:prstGeom prst="rightArrow">
          <a:avLst>
            <a:gd name="adj1" fmla="val 50000"/>
            <a:gd name="adj2" fmla="val 5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254000" bIns="251311" numCol="1" spcCol="1270" anchor="ctr" anchorCtr="0">
          <a:noAutofit/>
        </a:bodyPr>
        <a:lstStyle/>
        <a:p>
          <a:pPr lvl="0" algn="l" defTabSz="1244600" rtl="0">
            <a:lnSpc>
              <a:spcPct val="90000"/>
            </a:lnSpc>
            <a:spcBef>
              <a:spcPct val="0"/>
            </a:spcBef>
            <a:spcAft>
              <a:spcPct val="35000"/>
            </a:spcAft>
          </a:pPr>
          <a:r>
            <a:rPr lang="tr-TR" sz="2800" b="1" kern="1200" baseline="0" dirty="0" smtClean="0"/>
            <a:t>Bireysel Hijyen ve Genel Sağlık Uygulamaları: </a:t>
          </a:r>
          <a:endParaRPr lang="tr-TR" sz="2800" b="1" kern="1200" dirty="0"/>
        </a:p>
      </dsp:txBody>
      <dsp:txXfrm>
        <a:off x="85384" y="395765"/>
        <a:ext cx="10473172" cy="791530"/>
      </dsp:txXfrm>
    </dsp:sp>
    <dsp:sp modelId="{61190F84-14E4-4CE2-BAB4-EF342DFA5427}">
      <dsp:nvSpPr>
        <dsp:cNvPr id="0" name=""/>
        <dsp:cNvSpPr/>
      </dsp:nvSpPr>
      <dsp:spPr>
        <a:xfrm>
          <a:off x="85384" y="1224691"/>
          <a:ext cx="5021449" cy="3533475"/>
        </a:xfrm>
        <a:prstGeom prst="rect">
          <a:avLst/>
        </a:prstGeom>
        <a:solidFill>
          <a:schemeClr val="lt1">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tr-TR" sz="1900" kern="1200" baseline="0" smtClean="0"/>
            <a:t>Bireysel hijyenin toplum tarafından desteklenmesi ya da ihmal edil­mesi, temizliğin bireylerde ifade bulduğu davranış ve ri­tüellerin neler olduğu, banyo alışkanlıkların tek ya da grupla olması gibi konuları kapsar. Bunun yanı sıra çöplerin nasıl değerlendirildiği, yok edildiği, atık kontrollerinin sağ­lanma biçimi, su kaynakları ve gıdaya ulaşımın sağlanma durumu gibi konularda sağlık uygulamaları açısından önemlidir.</a:t>
          </a:r>
          <a:endParaRPr lang="tr-TR" sz="1900" kern="1200"/>
        </a:p>
      </dsp:txBody>
      <dsp:txXfrm>
        <a:off x="85384" y="1224691"/>
        <a:ext cx="5021449" cy="3533475"/>
      </dsp:txXfrm>
    </dsp:sp>
    <dsp:sp modelId="{176A894A-AD0B-4A3F-AF80-55C94387F970}">
      <dsp:nvSpPr>
        <dsp:cNvPr id="0" name=""/>
        <dsp:cNvSpPr/>
      </dsp:nvSpPr>
      <dsp:spPr>
        <a:xfrm>
          <a:off x="5106833" y="527510"/>
          <a:ext cx="5847488" cy="1583060"/>
        </a:xfrm>
        <a:prstGeom prst="rightArrow">
          <a:avLst>
            <a:gd name="adj1" fmla="val 50000"/>
            <a:gd name="adj2" fmla="val 5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254000" bIns="251311" numCol="1" spcCol="1270" anchor="ctr" anchorCtr="0">
          <a:noAutofit/>
        </a:bodyPr>
        <a:lstStyle/>
        <a:p>
          <a:pPr lvl="0" algn="l" defTabSz="1244600" rtl="0">
            <a:lnSpc>
              <a:spcPct val="90000"/>
            </a:lnSpc>
            <a:spcBef>
              <a:spcPct val="0"/>
            </a:spcBef>
            <a:spcAft>
              <a:spcPct val="35000"/>
            </a:spcAft>
          </a:pPr>
          <a:r>
            <a:rPr lang="tr-TR" sz="2800" b="1" kern="1200" baseline="0" dirty="0" smtClean="0"/>
            <a:t>Ev Koşulları:</a:t>
          </a:r>
          <a:endParaRPr lang="tr-TR" sz="2800" b="1" kern="1200" dirty="0"/>
        </a:p>
      </dsp:txBody>
      <dsp:txXfrm>
        <a:off x="5106833" y="923275"/>
        <a:ext cx="5451723" cy="791530"/>
      </dsp:txXfrm>
    </dsp:sp>
    <dsp:sp modelId="{796DACF0-C727-4505-B341-5362C60CEB1D}">
      <dsp:nvSpPr>
        <dsp:cNvPr id="0" name=""/>
        <dsp:cNvSpPr/>
      </dsp:nvSpPr>
      <dsp:spPr>
        <a:xfrm>
          <a:off x="5106833" y="1752201"/>
          <a:ext cx="5021449" cy="3533475"/>
        </a:xfrm>
        <a:prstGeom prst="rect">
          <a:avLst/>
        </a:prstGeom>
        <a:solidFill>
          <a:schemeClr val="lt1">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tr-TR" sz="1900" kern="1200" baseline="0" smtClean="0"/>
            <a:t>Evin yapısı, oturma ve yatma odalarının bö­lünmesi, birlikte paylaşılan alanlar, odaya düşen kişi sa­yısı, evde hayvan besleme durumu; insanların hayvanla direkt teması, veteriner kontrolünde olup olmaması vb. gibi koşullar sağlık ve hastalık durumunda belirleyici olmaktadır. </a:t>
          </a:r>
          <a:endParaRPr lang="tr-TR" sz="1900" kern="1200"/>
        </a:p>
      </dsp:txBody>
      <dsp:txXfrm>
        <a:off x="5106833" y="1752201"/>
        <a:ext cx="5021449" cy="353347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A95157-AEBF-4DDD-88AF-0EB563C7C147}">
      <dsp:nvSpPr>
        <dsp:cNvPr id="0" name=""/>
        <dsp:cNvSpPr/>
      </dsp:nvSpPr>
      <dsp:spPr>
        <a:xfrm rot="5400000">
          <a:off x="-417331" y="418944"/>
          <a:ext cx="2782207" cy="1947545"/>
        </a:xfrm>
        <a:prstGeom prst="chevron">
          <a:avLst/>
        </a:prstGeom>
        <a:solidFill>
          <a:schemeClr val="lt1">
            <a:hueOff val="0"/>
            <a:satOff val="0"/>
            <a:lumOff val="0"/>
            <a:alphaOff val="0"/>
          </a:schemeClr>
        </a:solidFill>
        <a:ln w="1905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rtl="0">
            <a:lnSpc>
              <a:spcPct val="90000"/>
            </a:lnSpc>
            <a:spcBef>
              <a:spcPct val="0"/>
            </a:spcBef>
            <a:spcAft>
              <a:spcPct val="35000"/>
            </a:spcAft>
          </a:pPr>
          <a:r>
            <a:rPr lang="tr-TR" sz="4100" b="1" kern="1200" baseline="0" dirty="0" smtClean="0"/>
            <a:t>Meslek:</a:t>
          </a:r>
          <a:endParaRPr lang="tr-TR" sz="4100" b="1" kern="1200" dirty="0"/>
        </a:p>
      </dsp:txBody>
      <dsp:txXfrm rot="-5400000">
        <a:off x="1" y="975386"/>
        <a:ext cx="1947545" cy="834662"/>
      </dsp:txXfrm>
    </dsp:sp>
    <dsp:sp modelId="{63E5D518-A056-4E0D-8AA4-6AA745C6CCD8}">
      <dsp:nvSpPr>
        <dsp:cNvPr id="0" name=""/>
        <dsp:cNvSpPr/>
      </dsp:nvSpPr>
      <dsp:spPr>
        <a:xfrm rot="5400000">
          <a:off x="5689769" y="-3740610"/>
          <a:ext cx="1808434" cy="9292883"/>
        </a:xfrm>
        <a:prstGeom prst="round2SameRect">
          <a:avLst/>
        </a:prstGeom>
        <a:solidFill>
          <a:schemeClr val="accent5">
            <a:alpha val="90000"/>
            <a:tint val="40000"/>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rtl="0">
            <a:lnSpc>
              <a:spcPct val="90000"/>
            </a:lnSpc>
            <a:spcBef>
              <a:spcPct val="0"/>
            </a:spcBef>
            <a:spcAft>
              <a:spcPct val="15000"/>
            </a:spcAft>
            <a:buChar char="••"/>
          </a:pPr>
          <a:r>
            <a:rPr lang="tr-TR" sz="1400" kern="1200" baseline="0" smtClean="0"/>
            <a:t>Bazı mesleklerin bazı özel kişilere, belirli cinsiyete, ailelere ve gruplara ait olması, bazı mesleklerin kültür içe­risinde prestijli olması dolayısı ile ödüllendirilmesi, mes­leklerde kullanılan teknik ve yöntemlerdeki farklılıklar- ki kaza, ölüm veya enfeksiyon hastalıkları riskini ve meslek hastalığı gelişme oranım artırabilir</a:t>
          </a:r>
          <a:endParaRPr lang="tr-TR" sz="1400" kern="1200"/>
        </a:p>
      </dsp:txBody>
      <dsp:txXfrm rot="-5400000">
        <a:off x="1947545" y="89894"/>
        <a:ext cx="9204603" cy="1631874"/>
      </dsp:txXfrm>
    </dsp:sp>
    <dsp:sp modelId="{C8A55E7C-75AC-47EF-803D-F2233A69A74C}">
      <dsp:nvSpPr>
        <dsp:cNvPr id="0" name=""/>
        <dsp:cNvSpPr/>
      </dsp:nvSpPr>
      <dsp:spPr>
        <a:xfrm rot="5400000">
          <a:off x="-417331" y="2919187"/>
          <a:ext cx="2782207" cy="1947545"/>
        </a:xfrm>
        <a:prstGeom prst="chevron">
          <a:avLst/>
        </a:prstGeom>
        <a:solidFill>
          <a:schemeClr val="lt1">
            <a:hueOff val="0"/>
            <a:satOff val="0"/>
            <a:lumOff val="0"/>
            <a:alphaOff val="0"/>
          </a:schemeClr>
        </a:solidFill>
        <a:ln w="1905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rtl="0">
            <a:lnSpc>
              <a:spcPct val="90000"/>
            </a:lnSpc>
            <a:spcBef>
              <a:spcPct val="0"/>
            </a:spcBef>
            <a:spcAft>
              <a:spcPct val="35000"/>
            </a:spcAft>
          </a:pPr>
          <a:r>
            <a:rPr lang="tr-TR" sz="4100" b="1" kern="1200" baseline="0" dirty="0" smtClean="0"/>
            <a:t>Din: </a:t>
          </a:r>
          <a:endParaRPr lang="tr-TR" sz="4100" b="1" kern="1200" dirty="0"/>
        </a:p>
      </dsp:txBody>
      <dsp:txXfrm rot="-5400000">
        <a:off x="1" y="3475629"/>
        <a:ext cx="1947545" cy="834662"/>
      </dsp:txXfrm>
    </dsp:sp>
    <dsp:sp modelId="{F5D85ABD-B0A3-4174-BA2B-A204738634A3}">
      <dsp:nvSpPr>
        <dsp:cNvPr id="0" name=""/>
        <dsp:cNvSpPr/>
      </dsp:nvSpPr>
      <dsp:spPr>
        <a:xfrm rot="5400000">
          <a:off x="5689769" y="-1240367"/>
          <a:ext cx="1808434" cy="9292883"/>
        </a:xfrm>
        <a:prstGeom prst="round2SameRect">
          <a:avLst/>
        </a:prstGeom>
        <a:solidFill>
          <a:schemeClr val="accent5">
            <a:alpha val="90000"/>
            <a:tint val="40000"/>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rtl="0">
            <a:lnSpc>
              <a:spcPct val="90000"/>
            </a:lnSpc>
            <a:spcBef>
              <a:spcPct val="0"/>
            </a:spcBef>
            <a:spcAft>
              <a:spcPct val="15000"/>
            </a:spcAft>
            <a:buChar char="••"/>
          </a:pPr>
          <a:r>
            <a:rPr lang="tr-TR" sz="1400" kern="1200" baseline="0" smtClean="0"/>
            <a:t>Her dini yaklaşımın farklı uygulamaları ve bu uygu­lama ve inançların da o toplumun sağlığına olumlu, olum­suz yansıması söz konusudur. Dinin, sağlıkla ilgili boyutunda kişilerin beslenmelerinden, hastalıklar ve ölüm­ler konusundaki kararlarına kadar uzanan etkileri bulun­maktadır. Bu bağlamda hastalık ve tedaviye ilişkin kararlarım dini tutumlara göre şekillendirme baskın ola­bilmektedir. Sağlık-hastalık uyumu dini yaşam görüşleri ile iç içe ilişkilidir. Hastayı iyi­leştirmede psikosomatik ve sosyosomatik hastalıkların te­davisinde dini yaşam hastayı etkiler, kader ve hastalık nedenselliği kurularak gerçek faktörler göz ardı edilebilir. </a:t>
          </a:r>
          <a:endParaRPr lang="tr-TR" sz="1400" kern="1200"/>
        </a:p>
      </dsp:txBody>
      <dsp:txXfrm rot="-5400000">
        <a:off x="1947545" y="2590137"/>
        <a:ext cx="9204603" cy="163187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2E10EC-F319-412B-8B06-D6187D02F3A8}">
      <dsp:nvSpPr>
        <dsp:cNvPr id="0" name=""/>
        <dsp:cNvSpPr/>
      </dsp:nvSpPr>
      <dsp:spPr>
        <a:xfrm>
          <a:off x="0" y="279381"/>
          <a:ext cx="9867900" cy="2923200"/>
        </a:xfrm>
        <a:prstGeom prst="rect">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5859" tIns="333248" rIns="765859" bIns="113792" numCol="1" spcCol="1270" anchor="t" anchorCtr="0">
          <a:noAutofit/>
        </a:bodyPr>
        <a:lstStyle/>
        <a:p>
          <a:pPr marL="171450" lvl="1" indent="-171450" algn="l" defTabSz="711200" rtl="0">
            <a:lnSpc>
              <a:spcPct val="90000"/>
            </a:lnSpc>
            <a:spcBef>
              <a:spcPct val="0"/>
            </a:spcBef>
            <a:spcAft>
              <a:spcPct val="15000"/>
            </a:spcAft>
            <a:buChar char="••"/>
          </a:pPr>
          <a:r>
            <a:rPr lang="tr-TR" sz="1600" kern="1200" baseline="0" smtClean="0"/>
            <a:t>Göç eden kişilerin yeni kültürel yapıya dav­ranış ve beslenme alışkanlıkları, dil, giyim açısından uyum sağlayıp sağlamadıklarını kapsar. Kendi değerlerini yeni girdikleri toplumsal yapıda sürdürüp sürdüremedikleri, sürdüremediklerinde yaşadıkları sağlık sorunlarının neler olduğu, bu sorunların bireyleri nasıl etkilediği önemlidir. Göç alan bölgelerde yeterli sağ­lık kuruluşu ve sağlık insan gücünün olamaması, sağlık hizmetlerine erişimde güçlük yaşamaları, göç edenlerin gelir düzeylerinin düşük olması, ekonomik açıdan yeter­sizlikleri nedeniyle iyi beslenememeleri, beslenme alış­kanlıklarına uygun gıdaları bulamamaları, dil engeli ile karşılaşmaları nedeniyle yaşadıkları sağlık sorunlarını et­kili ifade etmelerinde güçlük olması, doğru tamlamanın ve tedavinin yapılamayışı gibi unsurlar sağlığı olumsuz yönde etkilemektedir.</a:t>
          </a:r>
          <a:endParaRPr lang="tr-TR" sz="1600" kern="1200"/>
        </a:p>
      </dsp:txBody>
      <dsp:txXfrm>
        <a:off x="0" y="279381"/>
        <a:ext cx="9867900" cy="2923200"/>
      </dsp:txXfrm>
    </dsp:sp>
    <dsp:sp modelId="{B84FEDEE-2510-4C04-929F-5FBA10444C38}">
      <dsp:nvSpPr>
        <dsp:cNvPr id="0" name=""/>
        <dsp:cNvSpPr/>
      </dsp:nvSpPr>
      <dsp:spPr>
        <a:xfrm>
          <a:off x="493395" y="43221"/>
          <a:ext cx="6907530" cy="472320"/>
        </a:xfrm>
        <a:prstGeom prst="roundRect">
          <a:avLst/>
        </a:prstGeom>
        <a:solidFill>
          <a:schemeClr val="lt1">
            <a:hueOff val="0"/>
            <a:satOff val="0"/>
            <a:lumOff val="0"/>
            <a:alphaOff val="0"/>
          </a:schemeClr>
        </a:solidFill>
        <a:ln>
          <a:noFill/>
        </a:ln>
        <a:effectLst>
          <a:outerShdw blurRad="50800" dist="31750" dir="5400000" sy="98000" rotWithShape="0">
            <a:srgbClr val="000000">
              <a:alpha val="47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61088" tIns="0" rIns="261088" bIns="0" numCol="1" spcCol="1270" anchor="ctr" anchorCtr="0">
          <a:noAutofit/>
        </a:bodyPr>
        <a:lstStyle/>
        <a:p>
          <a:pPr lvl="0" algn="l" defTabSz="711200" rtl="0">
            <a:lnSpc>
              <a:spcPct val="90000"/>
            </a:lnSpc>
            <a:spcBef>
              <a:spcPct val="0"/>
            </a:spcBef>
            <a:spcAft>
              <a:spcPct val="35000"/>
            </a:spcAft>
          </a:pPr>
          <a:r>
            <a:rPr lang="tr-TR" sz="1600" b="1" kern="1200" baseline="0" dirty="0" smtClean="0"/>
            <a:t>Göç Statüsü:</a:t>
          </a:r>
          <a:endParaRPr lang="tr-TR" sz="1600" kern="1200" dirty="0"/>
        </a:p>
      </dsp:txBody>
      <dsp:txXfrm>
        <a:off x="516452" y="66278"/>
        <a:ext cx="6861416" cy="426206"/>
      </dsp:txXfrm>
    </dsp:sp>
    <dsp:sp modelId="{D23878CC-874D-4AA4-BA5F-1678A548A718}">
      <dsp:nvSpPr>
        <dsp:cNvPr id="0" name=""/>
        <dsp:cNvSpPr/>
      </dsp:nvSpPr>
      <dsp:spPr>
        <a:xfrm>
          <a:off x="0" y="3525141"/>
          <a:ext cx="9867900" cy="957600"/>
        </a:xfrm>
        <a:prstGeom prst="rect">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5859" tIns="333248" rIns="765859" bIns="113792" numCol="1" spcCol="1270" anchor="t" anchorCtr="0">
          <a:noAutofit/>
        </a:bodyPr>
        <a:lstStyle/>
        <a:p>
          <a:pPr marL="171450" lvl="1" indent="-171450" algn="l" defTabSz="711200" rtl="0">
            <a:lnSpc>
              <a:spcPct val="90000"/>
            </a:lnSpc>
            <a:spcBef>
              <a:spcPct val="0"/>
            </a:spcBef>
            <a:spcAft>
              <a:spcPct val="15000"/>
            </a:spcAft>
            <a:buChar char="••"/>
          </a:pPr>
          <a:r>
            <a:rPr lang="tr-TR" sz="1600" kern="1200" baseline="0" smtClean="0"/>
            <a:t>Sigara, alkol, çay, kahve ve ilaç alışkanlık­larının neler olduğu, uyuşturucu madde kullanım alışkan­lığı ve toplumun bu kullanıma nasıl yaklaştığı konularını içerir. </a:t>
          </a:r>
          <a:endParaRPr lang="tr-TR" sz="1600" kern="1200"/>
        </a:p>
      </dsp:txBody>
      <dsp:txXfrm>
        <a:off x="0" y="3525141"/>
        <a:ext cx="9867900" cy="957600"/>
      </dsp:txXfrm>
    </dsp:sp>
    <dsp:sp modelId="{069DB5C4-F995-459D-A70E-ABA332DB864C}">
      <dsp:nvSpPr>
        <dsp:cNvPr id="0" name=""/>
        <dsp:cNvSpPr/>
      </dsp:nvSpPr>
      <dsp:spPr>
        <a:xfrm>
          <a:off x="493395" y="3288981"/>
          <a:ext cx="6907530" cy="472320"/>
        </a:xfrm>
        <a:prstGeom prst="roundRect">
          <a:avLst/>
        </a:prstGeom>
        <a:solidFill>
          <a:schemeClr val="lt1">
            <a:hueOff val="0"/>
            <a:satOff val="0"/>
            <a:lumOff val="0"/>
            <a:alphaOff val="0"/>
          </a:schemeClr>
        </a:solidFill>
        <a:ln>
          <a:noFill/>
        </a:ln>
        <a:effectLst>
          <a:outerShdw blurRad="50800" dist="31750" dir="5400000" sy="98000" rotWithShape="0">
            <a:srgbClr val="000000">
              <a:alpha val="47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61088" tIns="0" rIns="261088" bIns="0" numCol="1" spcCol="1270" anchor="ctr" anchorCtr="0">
          <a:noAutofit/>
        </a:bodyPr>
        <a:lstStyle/>
        <a:p>
          <a:pPr lvl="0" algn="l" defTabSz="711200" rtl="0">
            <a:lnSpc>
              <a:spcPct val="90000"/>
            </a:lnSpc>
            <a:spcBef>
              <a:spcPct val="0"/>
            </a:spcBef>
            <a:spcAft>
              <a:spcPct val="35000"/>
            </a:spcAft>
          </a:pPr>
          <a:r>
            <a:rPr lang="tr-TR" sz="1600" b="1" kern="1200" baseline="0" dirty="0" smtClean="0"/>
            <a:t>Alışkanlıklar:</a:t>
          </a:r>
          <a:endParaRPr lang="tr-TR" sz="1600" kern="1200" dirty="0"/>
        </a:p>
      </dsp:txBody>
      <dsp:txXfrm>
        <a:off x="516452" y="3312038"/>
        <a:ext cx="6861416" cy="42620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26CA3D-3028-42BE-935B-9FFC77E63A22}">
      <dsp:nvSpPr>
        <dsp:cNvPr id="0" name=""/>
        <dsp:cNvSpPr/>
      </dsp:nvSpPr>
      <dsp:spPr>
        <a:xfrm>
          <a:off x="618845" y="3614"/>
          <a:ext cx="5982357" cy="2392942"/>
        </a:xfrm>
        <a:prstGeom prst="chevron">
          <a:avLst/>
        </a:prstGeom>
        <a:gradFill rotWithShape="0">
          <a:gsLst>
            <a:gs pos="0">
              <a:schemeClr val="accent3">
                <a:hueOff val="0"/>
                <a:satOff val="0"/>
                <a:lumOff val="0"/>
                <a:alphaOff val="0"/>
                <a:tint val="97000"/>
                <a:satMod val="115000"/>
                <a:lumMod val="114000"/>
              </a:schemeClr>
            </a:gs>
            <a:gs pos="60000">
              <a:schemeClr val="accent3">
                <a:hueOff val="0"/>
                <a:satOff val="0"/>
                <a:lumOff val="0"/>
                <a:alphaOff val="0"/>
                <a:tint val="100000"/>
                <a:shade val="96000"/>
                <a:satMod val="100000"/>
                <a:lumMod val="108000"/>
              </a:schemeClr>
            </a:gs>
            <a:gs pos="100000">
              <a:schemeClr val="accent3">
                <a:hueOff val="0"/>
                <a:satOff val="0"/>
                <a:lumOff val="0"/>
                <a:alphaOff val="0"/>
                <a:shade val="91000"/>
                <a:satMod val="100000"/>
              </a:schemeClr>
            </a:gs>
          </a:gsLst>
          <a:lin ang="5400000" scaled="0"/>
        </a:gradFill>
        <a:ln>
          <a:noFill/>
        </a:ln>
        <a:effectLst>
          <a:outerShdw blurRad="50800" dist="31750" dir="5400000" sy="98000" rotWithShape="0">
            <a:srgbClr val="000000">
              <a:alpha val="47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26670" rIns="0" bIns="26670" numCol="1" spcCol="1270" anchor="ctr" anchorCtr="0">
          <a:noAutofit/>
        </a:bodyPr>
        <a:lstStyle/>
        <a:p>
          <a:pPr lvl="0" algn="ctr" defTabSz="1866900" rtl="0">
            <a:lnSpc>
              <a:spcPct val="90000"/>
            </a:lnSpc>
            <a:spcBef>
              <a:spcPct val="0"/>
            </a:spcBef>
            <a:spcAft>
              <a:spcPct val="35000"/>
            </a:spcAft>
          </a:pPr>
          <a:r>
            <a:rPr lang="tr-TR" sz="4200" b="1" kern="1200" baseline="0" dirty="0" smtClean="0">
              <a:solidFill>
                <a:schemeClr val="bg1"/>
              </a:solidFill>
            </a:rPr>
            <a:t>Geleneksel Sağlık Uygulamaları: </a:t>
          </a:r>
          <a:endParaRPr lang="tr-TR" sz="4200" kern="1200" dirty="0">
            <a:solidFill>
              <a:schemeClr val="bg1"/>
            </a:solidFill>
          </a:endParaRPr>
        </a:p>
      </dsp:txBody>
      <dsp:txXfrm>
        <a:off x="1815316" y="3614"/>
        <a:ext cx="3589415" cy="2392942"/>
      </dsp:txXfrm>
    </dsp:sp>
    <dsp:sp modelId="{E373AF71-A399-4E46-8B5D-0BE07EC82910}">
      <dsp:nvSpPr>
        <dsp:cNvPr id="0" name=""/>
        <dsp:cNvSpPr/>
      </dsp:nvSpPr>
      <dsp:spPr>
        <a:xfrm>
          <a:off x="5823496" y="207014"/>
          <a:ext cx="4965356" cy="1986142"/>
        </a:xfrm>
        <a:prstGeom prst="chevron">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ln>
        <a:effectLst>
          <a:outerShdw blurRad="50800" dist="31750" dir="5400000" sy="98000" rotWithShape="0">
            <a:srgbClr val="000000">
              <a:alpha val="47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0320" tIns="10160" rIns="0" bIns="10160" numCol="1" spcCol="1270" anchor="ctr" anchorCtr="0">
          <a:noAutofit/>
        </a:bodyPr>
        <a:lstStyle/>
        <a:p>
          <a:pPr lvl="0" algn="ctr" defTabSz="711200" rtl="0">
            <a:lnSpc>
              <a:spcPct val="90000"/>
            </a:lnSpc>
            <a:spcBef>
              <a:spcPct val="0"/>
            </a:spcBef>
            <a:spcAft>
              <a:spcPct val="35000"/>
            </a:spcAft>
          </a:pPr>
          <a:r>
            <a:rPr lang="tr-TR" sz="1600" kern="1200" baseline="0" dirty="0" smtClean="0"/>
            <a:t>Bitkisel şifalar, özel di­yetler, şişe çekme </a:t>
          </a:r>
          <a:r>
            <a:rPr lang="tr-TR" sz="1600" kern="1200" baseline="0" dirty="0" err="1" smtClean="0"/>
            <a:t>vb</a:t>
          </a:r>
          <a:r>
            <a:rPr lang="tr-TR" sz="1600" kern="1200" baseline="0" dirty="0" smtClean="0"/>
            <a:t> gibi uygulamalar ile tıp dışı kişileri kullanım sıklığı, destekleyici tedavi uygulamalarına top­lumun ve sağlık profesyonellerinin bakışı gibi konulan kapsar. </a:t>
          </a:r>
          <a:endParaRPr lang="tr-TR" sz="1600" kern="1200" dirty="0"/>
        </a:p>
      </dsp:txBody>
      <dsp:txXfrm>
        <a:off x="6816567" y="207014"/>
        <a:ext cx="2979214" cy="1986142"/>
      </dsp:txXfrm>
    </dsp:sp>
    <dsp:sp modelId="{A70D0066-C3C6-46D3-8BB6-36CE2F015639}">
      <dsp:nvSpPr>
        <dsp:cNvPr id="0" name=""/>
        <dsp:cNvSpPr/>
      </dsp:nvSpPr>
      <dsp:spPr>
        <a:xfrm>
          <a:off x="618845" y="2731569"/>
          <a:ext cx="5982357" cy="2392942"/>
        </a:xfrm>
        <a:prstGeom prst="chevron">
          <a:avLst/>
        </a:prstGeom>
        <a:gradFill rotWithShape="0">
          <a:gsLst>
            <a:gs pos="0">
              <a:schemeClr val="accent3">
                <a:hueOff val="-1234063"/>
                <a:satOff val="-21671"/>
                <a:lumOff val="-392"/>
                <a:alphaOff val="0"/>
                <a:tint val="97000"/>
                <a:satMod val="115000"/>
                <a:lumMod val="114000"/>
              </a:schemeClr>
            </a:gs>
            <a:gs pos="60000">
              <a:schemeClr val="accent3">
                <a:hueOff val="-1234063"/>
                <a:satOff val="-21671"/>
                <a:lumOff val="-392"/>
                <a:alphaOff val="0"/>
                <a:tint val="100000"/>
                <a:shade val="96000"/>
                <a:satMod val="100000"/>
                <a:lumMod val="108000"/>
              </a:schemeClr>
            </a:gs>
            <a:gs pos="100000">
              <a:schemeClr val="accent3">
                <a:hueOff val="-1234063"/>
                <a:satOff val="-21671"/>
                <a:lumOff val="-392"/>
                <a:alphaOff val="0"/>
                <a:shade val="91000"/>
                <a:satMod val="100000"/>
              </a:schemeClr>
            </a:gs>
          </a:gsLst>
          <a:lin ang="5400000" scaled="0"/>
        </a:gradFill>
        <a:ln>
          <a:noFill/>
        </a:ln>
        <a:effectLst>
          <a:outerShdw blurRad="50800" dist="31750" dir="5400000" sy="98000" rotWithShape="0">
            <a:srgbClr val="000000">
              <a:alpha val="47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26670" rIns="0" bIns="26670" numCol="1" spcCol="1270" anchor="ctr" anchorCtr="0">
          <a:noAutofit/>
        </a:bodyPr>
        <a:lstStyle/>
        <a:p>
          <a:pPr lvl="0" algn="ctr" defTabSz="1866900" rtl="0">
            <a:lnSpc>
              <a:spcPct val="90000"/>
            </a:lnSpc>
            <a:spcBef>
              <a:spcPct val="0"/>
            </a:spcBef>
            <a:spcAft>
              <a:spcPct val="35000"/>
            </a:spcAft>
          </a:pPr>
          <a:r>
            <a:rPr lang="tr-TR" sz="4200" b="1" kern="1200" baseline="0" dirty="0" smtClean="0">
              <a:solidFill>
                <a:schemeClr val="bg1"/>
              </a:solidFill>
            </a:rPr>
            <a:t>Boş Zaman Aktiviteleri:</a:t>
          </a:r>
          <a:endParaRPr lang="tr-TR" sz="4200" kern="1200" dirty="0">
            <a:solidFill>
              <a:schemeClr val="bg1"/>
            </a:solidFill>
          </a:endParaRPr>
        </a:p>
      </dsp:txBody>
      <dsp:txXfrm>
        <a:off x="1815316" y="2731569"/>
        <a:ext cx="3589415" cy="2392942"/>
      </dsp:txXfrm>
    </dsp:sp>
    <dsp:sp modelId="{09438CA0-BEF6-4F66-B953-D9569A4C0B2F}">
      <dsp:nvSpPr>
        <dsp:cNvPr id="0" name=""/>
        <dsp:cNvSpPr/>
      </dsp:nvSpPr>
      <dsp:spPr>
        <a:xfrm>
          <a:off x="5823496" y="2934969"/>
          <a:ext cx="4965356" cy="1986142"/>
        </a:xfrm>
        <a:prstGeom prst="chevron">
          <a:avLst/>
        </a:prstGeom>
        <a:solidFill>
          <a:schemeClr val="accent3">
            <a:tint val="40000"/>
            <a:alpha val="90000"/>
            <a:hueOff val="-1745336"/>
            <a:satOff val="-21231"/>
            <a:lumOff val="-1444"/>
            <a:alphaOff val="0"/>
          </a:schemeClr>
        </a:solidFill>
        <a:ln w="12700" cap="flat" cmpd="sng" algn="ctr">
          <a:solidFill>
            <a:schemeClr val="accent3">
              <a:tint val="40000"/>
              <a:alpha val="90000"/>
              <a:hueOff val="-1745336"/>
              <a:satOff val="-21231"/>
              <a:lumOff val="-1444"/>
              <a:alphaOff val="0"/>
            </a:schemeClr>
          </a:solidFill>
          <a:prstDash val="solid"/>
        </a:ln>
        <a:effectLst>
          <a:outerShdw blurRad="50800" dist="31750" dir="5400000" sy="98000" rotWithShape="0">
            <a:srgbClr val="000000">
              <a:alpha val="47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0320" tIns="10160" rIns="0" bIns="10160" numCol="1" spcCol="1270" anchor="ctr" anchorCtr="0">
          <a:noAutofit/>
        </a:bodyPr>
        <a:lstStyle/>
        <a:p>
          <a:pPr lvl="0" algn="ctr" defTabSz="711200" rtl="0">
            <a:lnSpc>
              <a:spcPct val="90000"/>
            </a:lnSpc>
            <a:spcBef>
              <a:spcPct val="0"/>
            </a:spcBef>
            <a:spcAft>
              <a:spcPct val="35000"/>
            </a:spcAft>
          </a:pPr>
          <a:r>
            <a:rPr lang="tr-TR" sz="1600" kern="1200" baseline="0" smtClean="0"/>
            <a:t>Spor ve eğlenceyle ilgili aktivitelerin neler olduğu, bu aktivitelerin yapılmasını etkileyen değişkenleri, yaralanma ve hastalık gelişimine etkisini içe­rir. </a:t>
          </a:r>
          <a:endParaRPr lang="tr-TR" sz="1600" kern="1200"/>
        </a:p>
      </dsp:txBody>
      <dsp:txXfrm>
        <a:off x="6816567" y="2934969"/>
        <a:ext cx="2979214" cy="198614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EE797F-FC43-4D53-9853-937500DE7253}">
      <dsp:nvSpPr>
        <dsp:cNvPr id="0" name=""/>
        <dsp:cNvSpPr/>
      </dsp:nvSpPr>
      <dsp:spPr>
        <a:xfrm rot="5400000">
          <a:off x="7016692" y="-2793247"/>
          <a:ext cx="1299095" cy="7215285"/>
        </a:xfrm>
        <a:prstGeom prst="round2Same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rtl="0">
            <a:lnSpc>
              <a:spcPct val="90000"/>
            </a:lnSpc>
            <a:spcBef>
              <a:spcPct val="0"/>
            </a:spcBef>
            <a:spcAft>
              <a:spcPct val="15000"/>
            </a:spcAft>
            <a:buChar char="••"/>
          </a:pPr>
          <a:r>
            <a:rPr lang="tr-TR" sz="1200" kern="1200" baseline="0" smtClean="0"/>
            <a:t>Ölüme bakış, ölüme hazırlık davranışları, gömme uygulamalarının yanı sıra ölümdeki yas-keder davranışları da yer almaktadır. </a:t>
          </a:r>
          <a:endParaRPr lang="tr-TR" sz="1200" kern="1200"/>
        </a:p>
      </dsp:txBody>
      <dsp:txXfrm rot="-5400000">
        <a:off x="4058598" y="228264"/>
        <a:ext cx="7151868" cy="1172261"/>
      </dsp:txXfrm>
    </dsp:sp>
    <dsp:sp modelId="{269B4189-9AC4-477C-8999-2F7CF94F597A}">
      <dsp:nvSpPr>
        <dsp:cNvPr id="0" name=""/>
        <dsp:cNvSpPr/>
      </dsp:nvSpPr>
      <dsp:spPr>
        <a:xfrm>
          <a:off x="0" y="2460"/>
          <a:ext cx="4058597" cy="1623869"/>
        </a:xfrm>
        <a:prstGeom prst="roundRect">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60020" tIns="80010" rIns="160020" bIns="80010" numCol="1" spcCol="1270" anchor="ctr" anchorCtr="0">
          <a:noAutofit/>
        </a:bodyPr>
        <a:lstStyle/>
        <a:p>
          <a:pPr lvl="0" algn="ctr" defTabSz="1866900" rtl="0">
            <a:lnSpc>
              <a:spcPct val="90000"/>
            </a:lnSpc>
            <a:spcBef>
              <a:spcPct val="0"/>
            </a:spcBef>
            <a:spcAft>
              <a:spcPct val="35000"/>
            </a:spcAft>
          </a:pPr>
          <a:r>
            <a:rPr lang="tr-TR" sz="4200" b="1" kern="1200" baseline="0" smtClean="0"/>
            <a:t>Ölüm Törenleri:</a:t>
          </a:r>
          <a:endParaRPr lang="tr-TR" sz="4200" kern="1200"/>
        </a:p>
      </dsp:txBody>
      <dsp:txXfrm>
        <a:off x="79271" y="81731"/>
        <a:ext cx="3900055" cy="1465327"/>
      </dsp:txXfrm>
    </dsp:sp>
    <dsp:sp modelId="{88AB5F15-D58D-4290-85EC-7BF70CE2A17A}">
      <dsp:nvSpPr>
        <dsp:cNvPr id="0" name=""/>
        <dsp:cNvSpPr/>
      </dsp:nvSpPr>
      <dsp:spPr>
        <a:xfrm rot="5400000">
          <a:off x="7016692" y="-1088184"/>
          <a:ext cx="1299095" cy="7215285"/>
        </a:xfrm>
        <a:prstGeom prst="round2Same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rtl="0">
            <a:lnSpc>
              <a:spcPct val="90000"/>
            </a:lnSpc>
            <a:spcBef>
              <a:spcPct val="0"/>
            </a:spcBef>
            <a:spcAft>
              <a:spcPct val="15000"/>
            </a:spcAft>
            <a:buChar char="••"/>
          </a:pPr>
          <a:r>
            <a:rPr lang="tr-TR" sz="1200" kern="1200" baseline="0" dirty="0" smtClean="0"/>
            <a:t>Toplumsal sınıflama, egemen kültü­rün egemen sınıfın baskınlığına bağlı gelişimi, ideolojinin kültürel unsurları yeniden tanımlayarak politika için kul­lanılabilir hale getirmesi, maddi güçler dünyasında yer alma ve bunların sağlık davranışlarına etkisi gibi konuları kapsar. </a:t>
          </a:r>
          <a:r>
            <a:rPr lang="en-US" sz="1200" kern="1200" baseline="0" dirty="0" smtClean="0"/>
            <a:t>Postmodernist </a:t>
          </a:r>
          <a:r>
            <a:rPr lang="tr-TR" sz="1200" kern="1200" baseline="0" dirty="0" smtClean="0"/>
            <a:t>dönemin tipik bir bireyi, yaşlan­mak istememekte, yaşlanmayı hayatın kaçınılmaz bir yara olarak algılamamaktadır. Hasta ve sağlık profesyoneli ara­sındaki sosyal ve sınıfsal farklılıkların sağlık profesyoneli -hasta iletişimini ve uygulanacak tıbbi yöntemleri çok fazla etkilediği de bilinmektedir.</a:t>
          </a:r>
          <a:endParaRPr lang="tr-TR" sz="1200" kern="1200" dirty="0"/>
        </a:p>
      </dsp:txBody>
      <dsp:txXfrm rot="-5400000">
        <a:off x="4058598" y="1933327"/>
        <a:ext cx="7151868" cy="1172261"/>
      </dsp:txXfrm>
    </dsp:sp>
    <dsp:sp modelId="{1DE4AE65-9009-41B4-8B68-386C3A8B7283}">
      <dsp:nvSpPr>
        <dsp:cNvPr id="0" name=""/>
        <dsp:cNvSpPr/>
      </dsp:nvSpPr>
      <dsp:spPr>
        <a:xfrm>
          <a:off x="0" y="1707523"/>
          <a:ext cx="4058597" cy="1623869"/>
        </a:xfrm>
        <a:prstGeom prst="roundRect">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60020" tIns="80010" rIns="160020" bIns="80010" numCol="1" spcCol="1270" anchor="ctr" anchorCtr="0">
          <a:noAutofit/>
        </a:bodyPr>
        <a:lstStyle/>
        <a:p>
          <a:pPr lvl="0" algn="ctr" defTabSz="1866900" rtl="0">
            <a:lnSpc>
              <a:spcPct val="90000"/>
            </a:lnSpc>
            <a:spcBef>
              <a:spcPct val="0"/>
            </a:spcBef>
            <a:spcAft>
              <a:spcPct val="35000"/>
            </a:spcAft>
          </a:pPr>
          <a:r>
            <a:rPr lang="tr-TR" sz="4200" b="1" kern="1200" baseline="0" dirty="0" smtClean="0"/>
            <a:t>İdeoloji ve Politika: </a:t>
          </a:r>
          <a:endParaRPr lang="tr-TR" sz="4200" kern="1200" dirty="0"/>
        </a:p>
      </dsp:txBody>
      <dsp:txXfrm>
        <a:off x="79271" y="1786794"/>
        <a:ext cx="3900055" cy="1465327"/>
      </dsp:txXfrm>
    </dsp:sp>
    <dsp:sp modelId="{A4AFF3B5-C12E-4DB0-A437-6784FE7F974C}">
      <dsp:nvSpPr>
        <dsp:cNvPr id="0" name=""/>
        <dsp:cNvSpPr/>
      </dsp:nvSpPr>
      <dsp:spPr>
        <a:xfrm rot="5400000">
          <a:off x="7016692" y="616879"/>
          <a:ext cx="1299095" cy="7215285"/>
        </a:xfrm>
        <a:prstGeom prst="round2Same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tr-TR" sz="1200" kern="1200" smtClean="0"/>
            <a:t>Irkın genetik özellikleri, alışkanlık bi­çimleri, yaşanılan yere özgü özelliklerin neler olduğu yani kültürel farklılıklar hastalık semptomların algılanışını ve emosyonel durumu bile etkilemektedir. </a:t>
          </a:r>
          <a:endParaRPr lang="tr-TR" sz="1200" kern="1200" dirty="0"/>
        </a:p>
      </dsp:txBody>
      <dsp:txXfrm rot="-5400000">
        <a:off x="4058598" y="3638391"/>
        <a:ext cx="7151868" cy="1172261"/>
      </dsp:txXfrm>
    </dsp:sp>
    <dsp:sp modelId="{30AD305A-6571-4ABE-B053-50570A0D23AB}">
      <dsp:nvSpPr>
        <dsp:cNvPr id="0" name=""/>
        <dsp:cNvSpPr/>
      </dsp:nvSpPr>
      <dsp:spPr>
        <a:xfrm>
          <a:off x="0" y="3412586"/>
          <a:ext cx="4058597" cy="1623869"/>
        </a:xfrm>
        <a:prstGeom prst="roundRect">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60020" tIns="80010" rIns="160020" bIns="80010" numCol="1" spcCol="1270" anchor="ctr" anchorCtr="0">
          <a:noAutofit/>
        </a:bodyPr>
        <a:lstStyle/>
        <a:p>
          <a:pPr lvl="0" algn="ctr" defTabSz="1866900">
            <a:lnSpc>
              <a:spcPct val="90000"/>
            </a:lnSpc>
            <a:spcBef>
              <a:spcPct val="0"/>
            </a:spcBef>
            <a:spcAft>
              <a:spcPct val="35000"/>
            </a:spcAft>
          </a:pPr>
          <a:r>
            <a:rPr lang="tr-TR" sz="4200" b="1" kern="1200" dirty="0" smtClean="0"/>
            <a:t>Irk ve Etnik Yapı: </a:t>
          </a:r>
          <a:endParaRPr lang="tr-TR" sz="4200" kern="1200" dirty="0"/>
        </a:p>
      </dsp:txBody>
      <dsp:txXfrm>
        <a:off x="79271" y="3491857"/>
        <a:ext cx="3900055" cy="146532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965735-85E6-4E7D-92FB-884602763B00}">
      <dsp:nvSpPr>
        <dsp:cNvPr id="0" name=""/>
        <dsp:cNvSpPr/>
      </dsp:nvSpPr>
      <dsp:spPr>
        <a:xfrm>
          <a:off x="0" y="14799"/>
          <a:ext cx="10615960" cy="2506432"/>
        </a:xfrm>
        <a:prstGeom prst="roundRect">
          <a:avLst/>
        </a:prstGeom>
        <a:solidFill>
          <a:schemeClr val="accent5">
            <a:hueOff val="0"/>
            <a:satOff val="0"/>
            <a:lumOff val="0"/>
            <a:alphaOff val="0"/>
          </a:schemeClr>
        </a:solidFill>
        <a:ln>
          <a:noFill/>
        </a:ln>
        <a:effectLst>
          <a:outerShdw blurRad="50800" dist="31750" dir="5400000" sy="98000" rotWithShape="0">
            <a:srgbClr val="000000">
              <a:alpha val="47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tr-TR" sz="2200" kern="1200" baseline="0" smtClean="0"/>
            <a:t>Tüm bu sözü edilen değişkenler zamanla değişiklikler gösterebilmektedir. Batı toplumlarının refah düzeyine erişmeleri ve zengin bir toplum oluşturmaları, her ne kadar bireysel yaşamlarında iyileşme sağlasa da sağlığı iyileştirmede aynı başarıya ulaşamamışlar ve bu durum daha farklı sağlık sorunları ile karşılaşmalarım sağlamış­tır.</a:t>
          </a:r>
          <a:endParaRPr lang="tr-TR" sz="2200" kern="1200"/>
        </a:p>
      </dsp:txBody>
      <dsp:txXfrm>
        <a:off x="122354" y="137153"/>
        <a:ext cx="10371252" cy="2261724"/>
      </dsp:txXfrm>
    </dsp:sp>
    <dsp:sp modelId="{730BD162-0A40-4669-8A4E-04244E938D85}">
      <dsp:nvSpPr>
        <dsp:cNvPr id="0" name=""/>
        <dsp:cNvSpPr/>
      </dsp:nvSpPr>
      <dsp:spPr>
        <a:xfrm>
          <a:off x="0" y="2584592"/>
          <a:ext cx="10615960" cy="2506432"/>
        </a:xfrm>
        <a:prstGeom prst="roundRect">
          <a:avLst/>
        </a:prstGeom>
        <a:solidFill>
          <a:schemeClr val="accent5">
            <a:hueOff val="2356783"/>
            <a:satOff val="-11270"/>
            <a:lumOff val="12353"/>
            <a:alphaOff val="0"/>
          </a:schemeClr>
        </a:solidFill>
        <a:ln>
          <a:noFill/>
        </a:ln>
        <a:effectLst>
          <a:outerShdw blurRad="50800" dist="31750" dir="5400000" sy="98000" rotWithShape="0">
            <a:srgbClr val="000000">
              <a:alpha val="47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tr-TR" sz="2200" kern="1200" baseline="0" dirty="0" smtClean="0"/>
            <a:t>Doğu toplumunda beden kutsal sayılmış ve "Tanrı" </a:t>
          </a:r>
          <a:r>
            <a:rPr lang="tr-TR" sz="2200" kern="1200" baseline="0" dirty="0" err="1" smtClean="0"/>
            <a:t>nın</a:t>
          </a:r>
          <a:r>
            <a:rPr lang="tr-TR" sz="2200" kern="1200" baseline="0" dirty="0" smtClean="0"/>
            <a:t> yarattığına kulunun müdahale etmesine izin verilmemiştir. Alternatif tıp-destekleyici tıp uygulamaları hem ge­lişmiş hem de gelişmekte olan ülkelerde kendine yer bulmaktadır. Sağlıkla ilgili yaşama bile, modern dönem­lerde algılandığı gibi bir olağan ve istenen durum olmak­tan çok, gerek duyulduğunda elde edilebilecek bir olasılık olarak ortaya çıkabilmektedir.</a:t>
          </a:r>
          <a:endParaRPr lang="tr-TR" sz="2200" kern="1200" dirty="0"/>
        </a:p>
      </dsp:txBody>
      <dsp:txXfrm>
        <a:off x="122354" y="2706946"/>
        <a:ext cx="10371252" cy="2261724"/>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58632C-9D45-4D5E-A0DD-7A8D0AE0A0C0}">
      <dsp:nvSpPr>
        <dsp:cNvPr id="0" name=""/>
        <dsp:cNvSpPr/>
      </dsp:nvSpPr>
      <dsp:spPr>
        <a:xfrm>
          <a:off x="0" y="63516"/>
          <a:ext cx="9867900" cy="952380"/>
        </a:xfrm>
        <a:prstGeom prst="roundRect">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tr-TR" sz="3700" kern="1200" baseline="0" smtClean="0"/>
            <a:t>Sağlığa ilişkin top­lumsal kurgu süreci;</a:t>
          </a:r>
          <a:endParaRPr lang="tr-TR" sz="3700" kern="1200"/>
        </a:p>
      </dsp:txBody>
      <dsp:txXfrm>
        <a:off x="46491" y="110007"/>
        <a:ext cx="9774918" cy="859398"/>
      </dsp:txXfrm>
    </dsp:sp>
    <dsp:sp modelId="{30EDE213-5761-41D3-B687-F583FD85A818}">
      <dsp:nvSpPr>
        <dsp:cNvPr id="0" name=""/>
        <dsp:cNvSpPr/>
      </dsp:nvSpPr>
      <dsp:spPr>
        <a:xfrm>
          <a:off x="0" y="1015896"/>
          <a:ext cx="9867900" cy="34465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3306" tIns="46990" rIns="263144" bIns="46990" numCol="1" spcCol="1270" anchor="t" anchorCtr="0">
          <a:noAutofit/>
        </a:bodyPr>
        <a:lstStyle/>
        <a:p>
          <a:pPr marL="285750" lvl="1" indent="-285750" algn="l" defTabSz="1289050" rtl="0">
            <a:lnSpc>
              <a:spcPct val="90000"/>
            </a:lnSpc>
            <a:spcBef>
              <a:spcPct val="0"/>
            </a:spcBef>
            <a:spcAft>
              <a:spcPct val="20000"/>
            </a:spcAft>
            <a:buChar char="••"/>
          </a:pPr>
          <a:r>
            <a:rPr lang="tr-TR" sz="2900" kern="1200" baseline="0" dirty="0" smtClean="0">
              <a:solidFill>
                <a:schemeClr val="bg1"/>
              </a:solidFill>
            </a:rPr>
            <a:t>Sınıfsal ayrımlar, ırk durumu, asgari harcama düzeyi gibi temel yapısal nedenler,</a:t>
          </a:r>
          <a:endParaRPr lang="tr-TR" sz="2900" kern="1200" dirty="0">
            <a:solidFill>
              <a:schemeClr val="bg1"/>
            </a:solidFill>
          </a:endParaRPr>
        </a:p>
        <a:p>
          <a:pPr marL="285750" lvl="1" indent="-285750" algn="l" defTabSz="1289050" rtl="0">
            <a:lnSpc>
              <a:spcPct val="90000"/>
            </a:lnSpc>
            <a:spcBef>
              <a:spcPct val="0"/>
            </a:spcBef>
            <a:spcAft>
              <a:spcPct val="20000"/>
            </a:spcAft>
            <a:buChar char="••"/>
          </a:pPr>
          <a:r>
            <a:rPr lang="tr-TR" sz="2900" kern="1200" baseline="0" dirty="0" smtClean="0">
              <a:solidFill>
                <a:schemeClr val="bg1"/>
              </a:solidFill>
            </a:rPr>
            <a:t>Yapılaşma, yerleşme biçimleri, göç düzeyi, ev iş yerle­rindeki çevre kirliliği gibi somut /güncel nedenler,</a:t>
          </a:r>
          <a:endParaRPr lang="tr-TR" sz="2900" kern="1200" dirty="0">
            <a:solidFill>
              <a:schemeClr val="bg1"/>
            </a:solidFill>
          </a:endParaRPr>
        </a:p>
        <a:p>
          <a:pPr marL="285750" lvl="1" indent="-285750" algn="l" defTabSz="1289050" rtl="0">
            <a:lnSpc>
              <a:spcPct val="90000"/>
            </a:lnSpc>
            <a:spcBef>
              <a:spcPct val="0"/>
            </a:spcBef>
            <a:spcAft>
              <a:spcPct val="20000"/>
            </a:spcAft>
            <a:buChar char="••"/>
          </a:pPr>
          <a:r>
            <a:rPr lang="tr-TR" sz="2900" kern="1200" baseline="0" dirty="0" smtClean="0">
              <a:solidFill>
                <a:schemeClr val="bg1"/>
              </a:solidFill>
            </a:rPr>
            <a:t>Toplum içi yardım mekanizmaları ve yardım düzeyi, toplumsal örgütlenme ve iletişim ağları ve aile, evlilik vb. kurumların durumlarına bağlı olarak şekillenir.</a:t>
          </a:r>
          <a:endParaRPr lang="tr-TR" sz="2900" kern="1200" dirty="0">
            <a:solidFill>
              <a:schemeClr val="bg1"/>
            </a:solidFill>
          </a:endParaRPr>
        </a:p>
      </dsp:txBody>
      <dsp:txXfrm>
        <a:off x="0" y="1015896"/>
        <a:ext cx="9867900" cy="34465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8396A5-79ED-4BD4-8663-F2621064DE66}">
      <dsp:nvSpPr>
        <dsp:cNvPr id="0" name=""/>
        <dsp:cNvSpPr/>
      </dsp:nvSpPr>
      <dsp:spPr>
        <a:xfrm>
          <a:off x="0" y="555677"/>
          <a:ext cx="11039707" cy="1399320"/>
        </a:xfrm>
        <a:prstGeom prst="roundRect">
          <a:avLst/>
        </a:prstGeom>
        <a:solidFill>
          <a:schemeClr val="accent5">
            <a:hueOff val="0"/>
            <a:satOff val="0"/>
            <a:lumOff val="0"/>
            <a:alphaOff val="0"/>
          </a:schemeClr>
        </a:solidFill>
        <a:ln>
          <a:noFill/>
        </a:ln>
        <a:effectLst>
          <a:outerShdw blurRad="50800" dist="31750" dir="5400000" sy="98000" rotWithShape="0">
            <a:srgbClr val="000000">
              <a:alpha val="47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tr-TR" sz="2300" kern="1200" baseline="0" smtClean="0"/>
            <a:t>Sağ­lık kültürü, bireylerin ya da toplumların temel sağlık bilgilerini ve hizmetlerini alma, yorumlama ve anlama ile bu bilgi ve hizmetleri sağlığı koruma ve geliştirme amacıyla kullanabilme kapasitesidir. </a:t>
          </a:r>
          <a:endParaRPr lang="tr-TR" sz="2300" kern="1200"/>
        </a:p>
      </dsp:txBody>
      <dsp:txXfrm>
        <a:off x="68309" y="623986"/>
        <a:ext cx="10903089" cy="1262702"/>
      </dsp:txXfrm>
    </dsp:sp>
    <dsp:sp modelId="{761171C9-B523-442D-99EC-804C2B68C109}">
      <dsp:nvSpPr>
        <dsp:cNvPr id="0" name=""/>
        <dsp:cNvSpPr/>
      </dsp:nvSpPr>
      <dsp:spPr>
        <a:xfrm>
          <a:off x="0" y="2021237"/>
          <a:ext cx="11039707" cy="1399320"/>
        </a:xfrm>
        <a:prstGeom prst="roundRect">
          <a:avLst/>
        </a:prstGeom>
        <a:solidFill>
          <a:schemeClr val="accent5">
            <a:hueOff val="1178392"/>
            <a:satOff val="-5635"/>
            <a:lumOff val="6177"/>
            <a:alphaOff val="0"/>
          </a:schemeClr>
        </a:solidFill>
        <a:ln>
          <a:noFill/>
        </a:ln>
        <a:effectLst>
          <a:outerShdw blurRad="50800" dist="31750" dir="5400000" sy="98000" rotWithShape="0">
            <a:srgbClr val="000000">
              <a:alpha val="47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tr-TR" sz="2300" kern="1200" baseline="0" smtClean="0"/>
            <a:t>Sağlık kültürü her bireyin ya da toplumun hayatı yaşama, kutlama, hayatta mutlu olma, acı çekme ve ölme biçimi ile ilgilidir. </a:t>
          </a:r>
          <a:endParaRPr lang="tr-TR" sz="2300" kern="1200"/>
        </a:p>
      </dsp:txBody>
      <dsp:txXfrm>
        <a:off x="68309" y="2089546"/>
        <a:ext cx="10903089" cy="1262702"/>
      </dsp:txXfrm>
    </dsp:sp>
    <dsp:sp modelId="{D2782EDD-8917-4F34-B5A3-F6C9FACF33E9}">
      <dsp:nvSpPr>
        <dsp:cNvPr id="0" name=""/>
        <dsp:cNvSpPr/>
      </dsp:nvSpPr>
      <dsp:spPr>
        <a:xfrm>
          <a:off x="0" y="3486797"/>
          <a:ext cx="11039707" cy="1399320"/>
        </a:xfrm>
        <a:prstGeom prst="roundRect">
          <a:avLst/>
        </a:prstGeom>
        <a:solidFill>
          <a:schemeClr val="accent5">
            <a:hueOff val="2356783"/>
            <a:satOff val="-11270"/>
            <a:lumOff val="12353"/>
            <a:alphaOff val="0"/>
          </a:schemeClr>
        </a:solidFill>
        <a:ln>
          <a:noFill/>
        </a:ln>
        <a:effectLst>
          <a:outerShdw blurRad="50800" dist="31750" dir="5400000" sy="98000" rotWithShape="0">
            <a:srgbClr val="000000">
              <a:alpha val="47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tr-TR" sz="2300" kern="1200" baseline="0" smtClean="0"/>
            <a:t>Sağlık kültürü, bireylerin bilinç düzeylerinin ürünü olan bir beceriler ve yeterlilikler bütünlüğüdür. Sağlıkla ilgili değerleri kav­rama, yaşam biçimlerini geliştirme ve öz değerlendirme yapabilme gibi temel becerilerin geliştirilmesidir.</a:t>
          </a:r>
          <a:endParaRPr lang="tr-TR" sz="2300" kern="1200"/>
        </a:p>
      </dsp:txBody>
      <dsp:txXfrm>
        <a:off x="68309" y="3555106"/>
        <a:ext cx="10903089" cy="12627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4A11A5-71C9-461F-9A60-2641F4AB48EE}">
      <dsp:nvSpPr>
        <dsp:cNvPr id="0" name=""/>
        <dsp:cNvSpPr/>
      </dsp:nvSpPr>
      <dsp:spPr>
        <a:xfrm>
          <a:off x="0" y="0"/>
          <a:ext cx="9867900"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CE51DF-6F70-4C98-B645-395079A217C9}">
      <dsp:nvSpPr>
        <dsp:cNvPr id="0" name=""/>
        <dsp:cNvSpPr/>
      </dsp:nvSpPr>
      <dsp:spPr>
        <a:xfrm>
          <a:off x="0" y="0"/>
          <a:ext cx="1973580" cy="45259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l" defTabSz="1555750" rtl="0">
            <a:lnSpc>
              <a:spcPct val="90000"/>
            </a:lnSpc>
            <a:spcBef>
              <a:spcPct val="0"/>
            </a:spcBef>
            <a:spcAft>
              <a:spcPct val="35000"/>
            </a:spcAft>
          </a:pPr>
          <a:r>
            <a:rPr lang="tr-TR" sz="3500" b="1" kern="1200" baseline="0" dirty="0" smtClean="0">
              <a:solidFill>
                <a:schemeClr val="bg1"/>
              </a:solidFill>
            </a:rPr>
            <a:t>İletişim:</a:t>
          </a:r>
          <a:endParaRPr lang="tr-TR" sz="3500" b="1" kern="1200" dirty="0">
            <a:solidFill>
              <a:schemeClr val="bg1"/>
            </a:solidFill>
          </a:endParaRPr>
        </a:p>
      </dsp:txBody>
      <dsp:txXfrm>
        <a:off x="0" y="0"/>
        <a:ext cx="1973580" cy="4525963"/>
      </dsp:txXfrm>
    </dsp:sp>
    <dsp:sp modelId="{CDE3ADAB-A903-4B2D-A18A-7F74D4DDDC2B}">
      <dsp:nvSpPr>
        <dsp:cNvPr id="0" name=""/>
        <dsp:cNvSpPr/>
      </dsp:nvSpPr>
      <dsp:spPr>
        <a:xfrm>
          <a:off x="2121598" y="205524"/>
          <a:ext cx="7746301" cy="41104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rtl="0">
            <a:lnSpc>
              <a:spcPct val="90000"/>
            </a:lnSpc>
            <a:spcBef>
              <a:spcPct val="0"/>
            </a:spcBef>
            <a:spcAft>
              <a:spcPct val="35000"/>
            </a:spcAft>
          </a:pPr>
          <a:r>
            <a:rPr lang="tr-TR" sz="2100" kern="1200" baseline="0" dirty="0" smtClean="0">
              <a:solidFill>
                <a:schemeClr val="bg1"/>
              </a:solidFill>
            </a:rPr>
            <a:t>Baskın olan dil ve lehçe, dilin </a:t>
          </a:r>
          <a:r>
            <a:rPr lang="tr-TR" sz="2100" kern="1200" baseline="0" dirty="0" err="1" smtClean="0">
              <a:solidFill>
                <a:schemeClr val="bg1"/>
              </a:solidFill>
            </a:rPr>
            <a:t>içeriksel</a:t>
          </a:r>
          <a:r>
            <a:rPr lang="tr-TR" sz="2100" kern="1200" baseline="0" dirty="0" smtClean="0">
              <a:solidFill>
                <a:schemeClr val="bg1"/>
              </a:solidFill>
            </a:rPr>
            <a:t> kullanımı, ses volümü, sesin ahengi, duygu ve düşünceleri paylaş­maya istekli olma durumu; göz teması, beden dili, do­kunma, yüz ifadesi, selamlaşmayı kabul etme gibi sözsüz iletişim unsurlarının kullanılması bu alanda yer alan nite­liklerdir. İletişimde aynı dili konuşmak, hastalıkların tanı­sının konması, tedavi süreci ve izlem sürecinde oldukça önem taşır. Yaygın olan dilin kullanımındaki eksikliklere bağlı gelişecek iletişim sorunları, tam ve tedavi yaklaşım­larım değiştirir. Aynı dili konuşanlarda bile algılamada so­runlar yaşanırken farklı anadili olanlarda süreç değerlendirmesinde daha fazla sorunlar yaşanabilecektir.</a:t>
          </a:r>
          <a:endParaRPr lang="tr-TR" sz="2100" kern="1200" dirty="0">
            <a:solidFill>
              <a:schemeClr val="bg1"/>
            </a:solidFill>
          </a:endParaRPr>
        </a:p>
      </dsp:txBody>
      <dsp:txXfrm>
        <a:off x="2121598" y="205524"/>
        <a:ext cx="7746301" cy="4110493"/>
      </dsp:txXfrm>
    </dsp:sp>
    <dsp:sp modelId="{C4D1EE49-780C-43C1-BDB5-D2C42E2F4C4C}">
      <dsp:nvSpPr>
        <dsp:cNvPr id="0" name=""/>
        <dsp:cNvSpPr/>
      </dsp:nvSpPr>
      <dsp:spPr>
        <a:xfrm>
          <a:off x="1973580" y="4316018"/>
          <a:ext cx="7894320"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C5A153-36B9-4FC0-BC10-F7F5008236F3}">
      <dsp:nvSpPr>
        <dsp:cNvPr id="0" name=""/>
        <dsp:cNvSpPr/>
      </dsp:nvSpPr>
      <dsp:spPr>
        <a:xfrm rot="5400000">
          <a:off x="6042201" y="-2091223"/>
          <a:ext cx="1929929" cy="6594979"/>
        </a:xfrm>
        <a:prstGeom prst="round2SameRect">
          <a:avLst/>
        </a:prstGeom>
        <a:solidFill>
          <a:schemeClr val="accent3">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tr-TR" sz="1500" kern="1200" baseline="0" smtClean="0"/>
            <a:t>Gelirin toplumda nasıl da­ğıldığı, uygun ev koşulları, beslenme ve giyim için yeterli olup olmadığı; zenginlik, yoksulluk, işsizlikle ilgili kültürel değerler ve temel ekonomik birimin birey, aile veya daha geniş topluluk olup olmadığı gibi konuları kapsar. Yoksulluk kötü sağlık koşulları üretmekte, kötü sağlık ko­şulları hastalıkların artmasına, kişinin gelirinin çoğunlu­ğunu tedaviye ayırmasına neden olarak yoksulluğu daha da artırabilmektedir. </a:t>
          </a:r>
          <a:endParaRPr lang="tr-TR" sz="1500" kern="1200"/>
        </a:p>
      </dsp:txBody>
      <dsp:txXfrm rot="-5400000">
        <a:off x="3709677" y="335512"/>
        <a:ext cx="6500768" cy="1741507"/>
      </dsp:txXfrm>
    </dsp:sp>
    <dsp:sp modelId="{38F25444-A2F5-4967-A3B8-E69961DB6353}">
      <dsp:nvSpPr>
        <dsp:cNvPr id="0" name=""/>
        <dsp:cNvSpPr/>
      </dsp:nvSpPr>
      <dsp:spPr>
        <a:xfrm>
          <a:off x="0" y="60"/>
          <a:ext cx="3709676" cy="2412411"/>
        </a:xfrm>
        <a:prstGeom prst="roundRect">
          <a:avLst/>
        </a:prstGeom>
        <a:solidFill>
          <a:schemeClr val="accent3">
            <a:shade val="50000"/>
            <a:hueOff val="0"/>
            <a:satOff val="0"/>
            <a:lumOff val="0"/>
            <a:alphaOff val="0"/>
          </a:schemeClr>
        </a:solidFill>
        <a:ln>
          <a:noFill/>
        </a:ln>
        <a:effectLst>
          <a:outerShdw blurRad="50800" dist="31750" dir="5400000" sy="98000" rotWithShape="0">
            <a:srgbClr val="000000">
              <a:alpha val="47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3830" tIns="81915" rIns="163830" bIns="81915" numCol="1" spcCol="1270" anchor="ctr" anchorCtr="0">
          <a:noAutofit/>
        </a:bodyPr>
        <a:lstStyle/>
        <a:p>
          <a:pPr lvl="0" algn="ctr" defTabSz="1911350" rtl="0">
            <a:lnSpc>
              <a:spcPct val="90000"/>
            </a:lnSpc>
            <a:spcBef>
              <a:spcPct val="0"/>
            </a:spcBef>
            <a:spcAft>
              <a:spcPct val="35000"/>
            </a:spcAft>
          </a:pPr>
          <a:r>
            <a:rPr lang="tr-TR" sz="4300" b="1" kern="1200" baseline="0" dirty="0" smtClean="0">
              <a:solidFill>
                <a:schemeClr val="bg1"/>
              </a:solidFill>
            </a:rPr>
            <a:t>Ekonomik ve Sınıfsal Durum:</a:t>
          </a:r>
          <a:endParaRPr lang="tr-TR" sz="4300" b="1" kern="1200" dirty="0">
            <a:solidFill>
              <a:schemeClr val="bg1"/>
            </a:solidFill>
          </a:endParaRPr>
        </a:p>
      </dsp:txBody>
      <dsp:txXfrm>
        <a:off x="117764" y="117824"/>
        <a:ext cx="3474148" cy="2176883"/>
      </dsp:txXfrm>
    </dsp:sp>
    <dsp:sp modelId="{393D3764-C744-4BE7-9656-DD90AD8A2043}">
      <dsp:nvSpPr>
        <dsp:cNvPr id="0" name=""/>
        <dsp:cNvSpPr/>
      </dsp:nvSpPr>
      <dsp:spPr>
        <a:xfrm rot="5400000">
          <a:off x="6042201" y="441808"/>
          <a:ext cx="1929929" cy="6594979"/>
        </a:xfrm>
        <a:prstGeom prst="round2SameRect">
          <a:avLst/>
        </a:prstGeom>
        <a:solidFill>
          <a:schemeClr val="accent3">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tr-TR" sz="1500" kern="1200" baseline="0" smtClean="0"/>
            <a:t>Ailelerin sahip olduğu çocuk sayısı ve cinsiyetleri hakkındaki kültürel inançları ile ilgilidir. Örne­ğin; kendi kendine düşük yapma ve bebek Öldürme ile ilgili davranışlar bu inançların sonucudur. </a:t>
          </a:r>
          <a:endParaRPr lang="tr-TR" sz="1500" kern="1200"/>
        </a:p>
      </dsp:txBody>
      <dsp:txXfrm rot="-5400000">
        <a:off x="3709677" y="2868544"/>
        <a:ext cx="6500768" cy="1741507"/>
      </dsp:txXfrm>
    </dsp:sp>
    <dsp:sp modelId="{14612184-6A89-4640-A84A-E566109B6D7C}">
      <dsp:nvSpPr>
        <dsp:cNvPr id="0" name=""/>
        <dsp:cNvSpPr/>
      </dsp:nvSpPr>
      <dsp:spPr>
        <a:xfrm>
          <a:off x="0" y="2533092"/>
          <a:ext cx="3709676" cy="2412411"/>
        </a:xfrm>
        <a:prstGeom prst="roundRect">
          <a:avLst/>
        </a:prstGeom>
        <a:solidFill>
          <a:schemeClr val="accent3">
            <a:shade val="50000"/>
            <a:hueOff val="110200"/>
            <a:satOff val="-15880"/>
            <a:lumOff val="45432"/>
            <a:alphaOff val="0"/>
          </a:schemeClr>
        </a:solidFill>
        <a:ln>
          <a:noFill/>
        </a:ln>
        <a:effectLst>
          <a:outerShdw blurRad="50800" dist="31750" dir="5400000" sy="98000" rotWithShape="0">
            <a:srgbClr val="000000">
              <a:alpha val="47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3830" tIns="81915" rIns="163830" bIns="81915" numCol="1" spcCol="1270" anchor="ctr" anchorCtr="0">
          <a:noAutofit/>
        </a:bodyPr>
        <a:lstStyle/>
        <a:p>
          <a:pPr lvl="0" algn="ctr" defTabSz="1911350" rtl="0">
            <a:lnSpc>
              <a:spcPct val="90000"/>
            </a:lnSpc>
            <a:spcBef>
              <a:spcPct val="0"/>
            </a:spcBef>
            <a:spcAft>
              <a:spcPct val="35000"/>
            </a:spcAft>
          </a:pPr>
          <a:r>
            <a:rPr lang="tr-TR" sz="4300" b="1" kern="1200" baseline="0" dirty="0" smtClean="0">
              <a:solidFill>
                <a:schemeClr val="bg1"/>
              </a:solidFill>
            </a:rPr>
            <a:t>Nüfus Politikaları:</a:t>
          </a:r>
          <a:endParaRPr lang="tr-TR" sz="4300" b="1" kern="1200" dirty="0">
            <a:solidFill>
              <a:schemeClr val="bg1"/>
            </a:solidFill>
          </a:endParaRPr>
        </a:p>
      </dsp:txBody>
      <dsp:txXfrm>
        <a:off x="117764" y="2650856"/>
        <a:ext cx="3474148" cy="217688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5AA533-22C8-4512-A896-8EF61A44B1BC}">
      <dsp:nvSpPr>
        <dsp:cNvPr id="0" name=""/>
        <dsp:cNvSpPr/>
      </dsp:nvSpPr>
      <dsp:spPr>
        <a:xfrm>
          <a:off x="5625" y="0"/>
          <a:ext cx="5411651" cy="5217337"/>
        </a:xfrm>
        <a:prstGeom prst="roundRect">
          <a:avLst>
            <a:gd name="adj" fmla="val 10000"/>
          </a:avLst>
        </a:prstGeom>
        <a:solidFill>
          <a:schemeClr val="accent2">
            <a:tint val="40000"/>
            <a:hueOff val="0"/>
            <a:satOff val="0"/>
            <a:lumOff val="0"/>
            <a:alphaOff val="0"/>
          </a:schemeClr>
        </a:solidFill>
        <a:ln>
          <a:noFill/>
        </a:ln>
        <a:effectLst>
          <a:outerShdw blurRad="38100" dist="25400" dir="5400000" rotWithShape="0">
            <a:srgbClr val="000000">
              <a:alpha val="28000"/>
            </a:srgbClr>
          </a:outerShdw>
        </a:effectLst>
      </dsp:spPr>
      <dsp:style>
        <a:lnRef idx="0">
          <a:scrgbClr r="0" g="0" b="0"/>
        </a:lnRef>
        <a:fillRef idx="1">
          <a:scrgbClr r="0" g="0" b="0"/>
        </a:fillRef>
        <a:effectRef idx="1">
          <a:scrgbClr r="0" g="0" b="0"/>
        </a:effectRef>
        <a:fontRef idx="minor"/>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tr-TR" sz="4000" b="1" kern="1200" baseline="0" dirty="0" smtClean="0"/>
            <a:t>Aile Rolleri ve Organizasyonlar:</a:t>
          </a:r>
          <a:endParaRPr lang="tr-TR" sz="4000" b="1" kern="1200" dirty="0"/>
        </a:p>
      </dsp:txBody>
      <dsp:txXfrm>
        <a:off x="5625" y="0"/>
        <a:ext cx="5411651" cy="1565201"/>
      </dsp:txXfrm>
    </dsp:sp>
    <dsp:sp modelId="{BAF37D74-134F-4836-9126-88D27EBAD6A6}">
      <dsp:nvSpPr>
        <dsp:cNvPr id="0" name=""/>
        <dsp:cNvSpPr/>
      </dsp:nvSpPr>
      <dsp:spPr>
        <a:xfrm>
          <a:off x="546790" y="1565201"/>
          <a:ext cx="4329321" cy="3391269"/>
        </a:xfrm>
        <a:prstGeom prst="roundRect">
          <a:avLst>
            <a:gd name="adj" fmla="val 10000"/>
          </a:avLst>
        </a:prstGeom>
        <a:gradFill rotWithShape="0">
          <a:gsLst>
            <a:gs pos="0">
              <a:schemeClr val="accent2">
                <a:hueOff val="0"/>
                <a:satOff val="0"/>
                <a:lumOff val="0"/>
                <a:alphaOff val="0"/>
                <a:tint val="50000"/>
                <a:alpha val="100000"/>
                <a:satMod val="140000"/>
                <a:lumMod val="105000"/>
              </a:schemeClr>
            </a:gs>
            <a:gs pos="41000">
              <a:schemeClr val="accent2">
                <a:hueOff val="0"/>
                <a:satOff val="0"/>
                <a:lumOff val="0"/>
                <a:alphaOff val="0"/>
                <a:tint val="57000"/>
                <a:satMod val="160000"/>
                <a:lumMod val="99000"/>
              </a:schemeClr>
            </a:gs>
            <a:gs pos="100000">
              <a:schemeClr val="accent2">
                <a:hueOff val="0"/>
                <a:satOff val="0"/>
                <a:lumOff val="0"/>
                <a:alphaOff val="0"/>
                <a:tint val="80000"/>
                <a:satMod val="180000"/>
                <a:lumMod val="104000"/>
              </a:schemeClr>
            </a:gs>
          </a:gsLst>
          <a:lin ang="5400000" scaled="1"/>
        </a:gradFill>
        <a:ln>
          <a:noFill/>
        </a:ln>
        <a:effectLst>
          <a:outerShdw blurRad="38100" dist="25400" dir="5400000" rotWithShape="0">
            <a:srgbClr val="000000">
              <a:alpha val="2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rtl="0">
            <a:lnSpc>
              <a:spcPct val="90000"/>
            </a:lnSpc>
            <a:spcBef>
              <a:spcPct val="0"/>
            </a:spcBef>
            <a:spcAft>
              <a:spcPct val="35000"/>
            </a:spcAft>
          </a:pPr>
          <a:r>
            <a:rPr lang="tr-TR" sz="1600" kern="1200" baseline="0" dirty="0" smtClean="0"/>
            <a:t>Evin reisi, yiyeceklerin sağlanması gibi sorumlulukların aile üyeleri arasında pay­laşılması, cinsiyete özgü roller; aile rolleri, öncelikler, çocuk ve adölesanların gelişimsel görevleri, toplumda geniş, çe­kirdek veya parçalanmış aileye sahip olmanın mı daha yay­gın olduğu, ilişki ve çatışma noktaları, başarının ödüllendirilme biçimleri, çocuk, hasta bakımı, yaşlıların rol­leri, sosyal durum, seksüel uyum, çocuksuz evlilikler, boşanmalar gibi özellikleri içeren konuları kapsar. </a:t>
          </a:r>
          <a:endParaRPr lang="tr-TR" sz="1600" kern="1200" dirty="0"/>
        </a:p>
      </dsp:txBody>
      <dsp:txXfrm>
        <a:off x="646117" y="1664528"/>
        <a:ext cx="4130667" cy="3192615"/>
      </dsp:txXfrm>
    </dsp:sp>
    <dsp:sp modelId="{465EAA30-8183-4703-B649-90E8971C2770}">
      <dsp:nvSpPr>
        <dsp:cNvPr id="0" name=""/>
        <dsp:cNvSpPr/>
      </dsp:nvSpPr>
      <dsp:spPr>
        <a:xfrm>
          <a:off x="5823151" y="0"/>
          <a:ext cx="5411651" cy="5217337"/>
        </a:xfrm>
        <a:prstGeom prst="roundRect">
          <a:avLst>
            <a:gd name="adj" fmla="val 10000"/>
          </a:avLst>
        </a:prstGeom>
        <a:solidFill>
          <a:schemeClr val="accent2">
            <a:tint val="40000"/>
            <a:hueOff val="0"/>
            <a:satOff val="0"/>
            <a:lumOff val="0"/>
            <a:alphaOff val="0"/>
          </a:schemeClr>
        </a:solidFill>
        <a:ln>
          <a:noFill/>
        </a:ln>
        <a:effectLst>
          <a:outerShdw blurRad="38100" dist="25400" dir="5400000" rotWithShape="0">
            <a:srgbClr val="000000">
              <a:alpha val="28000"/>
            </a:srgbClr>
          </a:outerShdw>
        </a:effectLst>
      </dsp:spPr>
      <dsp:style>
        <a:lnRef idx="0">
          <a:scrgbClr r="0" g="0" b="0"/>
        </a:lnRef>
        <a:fillRef idx="1">
          <a:scrgbClr r="0" g="0" b="0"/>
        </a:fillRef>
        <a:effectRef idx="1">
          <a:scrgbClr r="0" g="0" b="0"/>
        </a:effectRef>
        <a:fontRef idx="minor"/>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tr-TR" sz="4000" b="1" kern="1200" baseline="0" dirty="0" smtClean="0"/>
            <a:t>Evlilik Örüntüleri:</a:t>
          </a:r>
          <a:endParaRPr lang="tr-TR" sz="4000" b="1" kern="1200" dirty="0"/>
        </a:p>
      </dsp:txBody>
      <dsp:txXfrm>
        <a:off x="5823151" y="0"/>
        <a:ext cx="5411651" cy="1565201"/>
      </dsp:txXfrm>
    </dsp:sp>
    <dsp:sp modelId="{E88A19F2-C394-4E1A-A2F9-4B41111CD4A2}">
      <dsp:nvSpPr>
        <dsp:cNvPr id="0" name=""/>
        <dsp:cNvSpPr/>
      </dsp:nvSpPr>
      <dsp:spPr>
        <a:xfrm>
          <a:off x="6364316" y="1565201"/>
          <a:ext cx="4329321" cy="3391269"/>
        </a:xfrm>
        <a:prstGeom prst="roundRect">
          <a:avLst>
            <a:gd name="adj" fmla="val 10000"/>
          </a:avLst>
        </a:prstGeom>
        <a:gradFill rotWithShape="0">
          <a:gsLst>
            <a:gs pos="0">
              <a:schemeClr val="accent3">
                <a:hueOff val="0"/>
                <a:satOff val="0"/>
                <a:lumOff val="0"/>
                <a:alphaOff val="0"/>
                <a:tint val="50000"/>
                <a:alpha val="100000"/>
                <a:satMod val="140000"/>
                <a:lumMod val="105000"/>
              </a:schemeClr>
            </a:gs>
            <a:gs pos="41000">
              <a:schemeClr val="accent3">
                <a:hueOff val="0"/>
                <a:satOff val="0"/>
                <a:lumOff val="0"/>
                <a:alphaOff val="0"/>
                <a:tint val="57000"/>
                <a:satMod val="160000"/>
                <a:lumMod val="99000"/>
              </a:schemeClr>
            </a:gs>
            <a:gs pos="100000">
              <a:schemeClr val="accent3">
                <a:hueOff val="0"/>
                <a:satOff val="0"/>
                <a:lumOff val="0"/>
                <a:alphaOff val="0"/>
                <a:tint val="80000"/>
                <a:satMod val="180000"/>
                <a:lumMod val="104000"/>
              </a:schemeClr>
            </a:gs>
          </a:gsLst>
          <a:lin ang="5400000" scaled="1"/>
        </a:gradFill>
        <a:ln>
          <a:noFill/>
        </a:ln>
        <a:effectLst>
          <a:outerShdw blurRad="38100" dist="25400" dir="5400000" rotWithShape="0">
            <a:srgbClr val="000000">
              <a:alpha val="2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rtl="0">
            <a:lnSpc>
              <a:spcPct val="90000"/>
            </a:lnSpc>
            <a:spcBef>
              <a:spcPct val="0"/>
            </a:spcBef>
            <a:spcAft>
              <a:spcPct val="35000"/>
            </a:spcAft>
          </a:pPr>
          <a:r>
            <a:rPr lang="tr-TR" sz="1600" kern="1200" baseline="0" smtClean="0"/>
            <a:t>Çok eşliliğin mi tek eşliliğin mi top­lumsal normlarca desteklendiği, resmi ya da dini nikahla evlenmenin ya da nikahsız birlikte yaşamanın hangisinin kabul gördüğü, boşanmanın algılanışının nasıl olduğu, ak­raba evliliğine bakış açısı gibi başlıkları kapsar. </a:t>
          </a:r>
          <a:endParaRPr lang="tr-TR" sz="1600" kern="1200"/>
        </a:p>
      </dsp:txBody>
      <dsp:txXfrm>
        <a:off x="6463643" y="1664528"/>
        <a:ext cx="4130667" cy="319261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16373B-D5FF-4C15-A537-66F30EEB12B5}">
      <dsp:nvSpPr>
        <dsp:cNvPr id="0" name=""/>
        <dsp:cNvSpPr/>
      </dsp:nvSpPr>
      <dsp:spPr>
        <a:xfrm rot="5400000">
          <a:off x="6607037" y="-2307215"/>
          <a:ext cx="2057742" cy="7186737"/>
        </a:xfrm>
        <a:prstGeom prst="round2SameRect">
          <a:avLst/>
        </a:prstGeom>
        <a:solidFill>
          <a:schemeClr val="accent4">
            <a:tint val="40000"/>
            <a:alpha val="90000"/>
            <a:hueOff val="0"/>
            <a:satOff val="0"/>
            <a:lumOff val="0"/>
            <a:alphaOff val="0"/>
          </a:schemeClr>
        </a:solidFill>
        <a:ln w="1905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tr-TR" sz="1600" kern="1200" baseline="0" smtClean="0"/>
            <a:t>Cinsler arasındaki iş bölümü, so­rumluluklar, cinse özgü rol beklentileri, (Kadın mı erkek mi çalışacak? Yemeği kim pişirecek? Çocuklara kim baka­cak? Sigara, alkol vb. gibi alışkanlıklarda cinse özgü özel­likler nelerdir?) her bir cinsin davranışına ilişkin kültürel inançları bireyin sağlığını etkileyebilir. </a:t>
          </a:r>
          <a:endParaRPr lang="tr-TR" sz="1600" kern="1200"/>
        </a:p>
      </dsp:txBody>
      <dsp:txXfrm rot="-5400000">
        <a:off x="4042540" y="357733"/>
        <a:ext cx="7086286" cy="1856840"/>
      </dsp:txXfrm>
    </dsp:sp>
    <dsp:sp modelId="{022ACB14-0A84-4252-984D-7F12265800D8}">
      <dsp:nvSpPr>
        <dsp:cNvPr id="0" name=""/>
        <dsp:cNvSpPr/>
      </dsp:nvSpPr>
      <dsp:spPr>
        <a:xfrm>
          <a:off x="0" y="64"/>
          <a:ext cx="4042540" cy="2572177"/>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87630" rIns="175260" bIns="87630" numCol="1" spcCol="1270" anchor="ctr" anchorCtr="0">
          <a:noAutofit/>
        </a:bodyPr>
        <a:lstStyle/>
        <a:p>
          <a:pPr lvl="0" algn="ctr" defTabSz="2044700" rtl="0">
            <a:lnSpc>
              <a:spcPct val="90000"/>
            </a:lnSpc>
            <a:spcBef>
              <a:spcPct val="0"/>
            </a:spcBef>
            <a:spcAft>
              <a:spcPct val="35000"/>
            </a:spcAft>
          </a:pPr>
          <a:r>
            <a:rPr lang="tr-TR" sz="4600" b="1" kern="1200" baseline="0" dirty="0" smtClean="0"/>
            <a:t>Cinsiyete Dayalı Roller:</a:t>
          </a:r>
          <a:endParaRPr lang="tr-TR" sz="4600" b="1" kern="1200" dirty="0"/>
        </a:p>
      </dsp:txBody>
      <dsp:txXfrm>
        <a:off x="125563" y="125627"/>
        <a:ext cx="3791414" cy="2321051"/>
      </dsp:txXfrm>
    </dsp:sp>
    <dsp:sp modelId="{F6BD0590-5030-4387-9796-6D591D8376C8}">
      <dsp:nvSpPr>
        <dsp:cNvPr id="0" name=""/>
        <dsp:cNvSpPr/>
      </dsp:nvSpPr>
      <dsp:spPr>
        <a:xfrm rot="5400000">
          <a:off x="6607037" y="393570"/>
          <a:ext cx="2057742" cy="7186737"/>
        </a:xfrm>
        <a:prstGeom prst="round2SameRect">
          <a:avLst/>
        </a:prstGeom>
        <a:solidFill>
          <a:schemeClr val="accent4">
            <a:tint val="40000"/>
            <a:alpha val="90000"/>
            <a:hueOff val="-1448327"/>
            <a:satOff val="-19828"/>
            <a:lumOff val="-2626"/>
            <a:alphaOff val="0"/>
          </a:schemeClr>
        </a:solidFill>
        <a:ln w="19050" cap="flat" cmpd="sng" algn="ctr">
          <a:solidFill>
            <a:schemeClr val="accent4">
              <a:tint val="40000"/>
              <a:alpha val="90000"/>
              <a:hueOff val="-1448327"/>
              <a:satOff val="-19828"/>
              <a:lumOff val="-262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tr-TR" sz="1600" kern="1200" baseline="0" smtClean="0"/>
            <a:t>Evlilik öncesi, evlilik dışı cinsel ilişkinin yasaklanıp yasaklanmadığı; hangi cins için hoş görüldüğü; hangi grupların nasıl davranmaları gerektiğine ilişkin norm­ların neler olduğu; kadın ve erkek için eşcinselliğin nasıl kar­şılandığı; gebelik, loğusa veya menstürasyon dönemindeki cinsel tabuların olup olmadığı gibi konuları kapsamaktadır. Davranışın </a:t>
          </a:r>
          <a:r>
            <a:rPr lang="de-DE" sz="1600" kern="1200" baseline="0" smtClean="0"/>
            <a:t>normal-anormal </a:t>
          </a:r>
          <a:r>
            <a:rPr lang="tr-TR" sz="1600" kern="1200" baseline="0" smtClean="0"/>
            <a:t>olarak tanımlanması veya sınıf­landırılması kültüre bağlıdır. </a:t>
          </a:r>
          <a:endParaRPr lang="tr-TR" sz="1600" kern="1200"/>
        </a:p>
      </dsp:txBody>
      <dsp:txXfrm rot="-5400000">
        <a:off x="4042540" y="3058519"/>
        <a:ext cx="7086286" cy="1856840"/>
      </dsp:txXfrm>
    </dsp:sp>
    <dsp:sp modelId="{55AD503B-D9CE-4E9B-A0E4-B44A443D615C}">
      <dsp:nvSpPr>
        <dsp:cNvPr id="0" name=""/>
        <dsp:cNvSpPr/>
      </dsp:nvSpPr>
      <dsp:spPr>
        <a:xfrm>
          <a:off x="0" y="2700850"/>
          <a:ext cx="4042540" cy="2572177"/>
        </a:xfrm>
        <a:prstGeom prst="roundRect">
          <a:avLst/>
        </a:prstGeom>
        <a:solidFill>
          <a:schemeClr val="accent4">
            <a:hueOff val="-1528355"/>
            <a:satOff val="-10245"/>
            <a:lumOff val="-1058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87630" rIns="175260" bIns="87630" numCol="1" spcCol="1270" anchor="ctr" anchorCtr="0">
          <a:noAutofit/>
        </a:bodyPr>
        <a:lstStyle/>
        <a:p>
          <a:pPr lvl="0" algn="ctr" defTabSz="2044700" rtl="0">
            <a:lnSpc>
              <a:spcPct val="90000"/>
            </a:lnSpc>
            <a:spcBef>
              <a:spcPct val="0"/>
            </a:spcBef>
            <a:spcAft>
              <a:spcPct val="35000"/>
            </a:spcAft>
          </a:pPr>
          <a:r>
            <a:rPr lang="tr-TR" sz="4600" b="1" kern="1200" baseline="0" dirty="0" smtClean="0"/>
            <a:t>Cinsel Davranışlar:</a:t>
          </a:r>
          <a:endParaRPr lang="tr-TR" sz="4600" b="1" kern="1200" dirty="0"/>
        </a:p>
      </dsp:txBody>
      <dsp:txXfrm>
        <a:off x="125563" y="2826413"/>
        <a:ext cx="3791414" cy="232105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C2EC44-F021-40AF-A210-2511175350AE}">
      <dsp:nvSpPr>
        <dsp:cNvPr id="0" name=""/>
        <dsp:cNvSpPr/>
      </dsp:nvSpPr>
      <dsp:spPr>
        <a:xfrm>
          <a:off x="53" y="183930"/>
          <a:ext cx="5101372" cy="576000"/>
        </a:xfrm>
        <a:prstGeom prst="rect">
          <a:avLst/>
        </a:prstGeom>
        <a:gradFill rotWithShape="0">
          <a:gsLst>
            <a:gs pos="0">
              <a:schemeClr val="accent5">
                <a:hueOff val="0"/>
                <a:satOff val="0"/>
                <a:lumOff val="0"/>
                <a:alphaOff val="0"/>
                <a:tint val="50000"/>
                <a:alpha val="100000"/>
                <a:satMod val="140000"/>
                <a:lumMod val="105000"/>
              </a:schemeClr>
            </a:gs>
            <a:gs pos="41000">
              <a:schemeClr val="accent5">
                <a:hueOff val="0"/>
                <a:satOff val="0"/>
                <a:lumOff val="0"/>
                <a:alphaOff val="0"/>
                <a:tint val="57000"/>
                <a:satMod val="160000"/>
                <a:lumMod val="99000"/>
              </a:schemeClr>
            </a:gs>
            <a:gs pos="100000">
              <a:schemeClr val="accent5">
                <a:hueOff val="0"/>
                <a:satOff val="0"/>
                <a:lumOff val="0"/>
                <a:alphaOff val="0"/>
                <a:tint val="80000"/>
                <a:satMod val="180000"/>
                <a:lumMod val="104000"/>
              </a:schemeClr>
            </a:gs>
          </a:gsLst>
          <a:lin ang="5400000" scaled="1"/>
        </a:gradFill>
        <a:ln w="12700" cap="flat" cmpd="sng" algn="ctr">
          <a:solidFill>
            <a:schemeClr val="accent5">
              <a:hueOff val="0"/>
              <a:satOff val="0"/>
              <a:lumOff val="0"/>
              <a:alphaOff val="0"/>
            </a:schemeClr>
          </a:solidFill>
          <a:prstDash val="solid"/>
        </a:ln>
        <a:effectLst>
          <a:outerShdw blurRad="38100" dist="25400" dir="5400000" rotWithShape="0">
            <a:srgbClr val="000000">
              <a:alpha val="2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42240" tIns="81280" rIns="142240" bIns="81280" numCol="1" spcCol="1270" anchor="ctr" anchorCtr="0">
          <a:noAutofit/>
        </a:bodyPr>
        <a:lstStyle/>
        <a:p>
          <a:pPr lvl="0" algn="ctr" defTabSz="889000" rtl="0">
            <a:lnSpc>
              <a:spcPct val="90000"/>
            </a:lnSpc>
            <a:spcBef>
              <a:spcPct val="0"/>
            </a:spcBef>
            <a:spcAft>
              <a:spcPct val="35000"/>
            </a:spcAft>
          </a:pPr>
          <a:r>
            <a:rPr lang="tr-TR" sz="2000" b="1" kern="1200" baseline="0" dirty="0" smtClean="0"/>
            <a:t>Gebelik ve Çocuk Doğurma:</a:t>
          </a:r>
          <a:endParaRPr lang="tr-TR" sz="2000" b="1" kern="1200" dirty="0"/>
        </a:p>
      </dsp:txBody>
      <dsp:txXfrm>
        <a:off x="53" y="183930"/>
        <a:ext cx="5101372" cy="576000"/>
      </dsp:txXfrm>
    </dsp:sp>
    <dsp:sp modelId="{87AC79EC-3CC0-4FD9-8568-71289126C19A}">
      <dsp:nvSpPr>
        <dsp:cNvPr id="0" name=""/>
        <dsp:cNvSpPr/>
      </dsp:nvSpPr>
      <dsp:spPr>
        <a:xfrm>
          <a:off x="53" y="759930"/>
          <a:ext cx="5101372" cy="4302787"/>
        </a:xfrm>
        <a:prstGeom prst="rect">
          <a:avLst/>
        </a:prstGeom>
        <a:solidFill>
          <a:schemeClr val="accent5">
            <a:alpha val="90000"/>
            <a:tint val="40000"/>
            <a:hueOff val="0"/>
            <a:satOff val="0"/>
            <a:lumOff val="0"/>
            <a:alphaOff val="0"/>
          </a:schemeClr>
        </a:solidFill>
        <a:ln w="12700" cap="flat" cmpd="sng" algn="ctr">
          <a:solidFill>
            <a:schemeClr val="accent5">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rtl="0">
            <a:lnSpc>
              <a:spcPct val="90000"/>
            </a:lnSpc>
            <a:spcBef>
              <a:spcPct val="0"/>
            </a:spcBef>
            <a:spcAft>
              <a:spcPct val="15000"/>
            </a:spcAft>
            <a:buChar char="••"/>
          </a:pPr>
          <a:r>
            <a:rPr lang="tr-TR" sz="2000" kern="1200" baseline="0" smtClean="0"/>
            <a:t>Gebelik sırasında beslenme, giyim ve davranışların değişip değişmediği, doğum ve doğum sonu tedavileri ile ilgili tabular, bebek beslenme­sinde anne sütünün kullanılıp gibi inançları içerir. </a:t>
          </a:r>
          <a:endParaRPr lang="tr-TR" sz="2000" kern="1200"/>
        </a:p>
      </dsp:txBody>
      <dsp:txXfrm>
        <a:off x="53" y="759930"/>
        <a:ext cx="5101372" cy="4302787"/>
      </dsp:txXfrm>
    </dsp:sp>
    <dsp:sp modelId="{ED186A15-8204-43AA-BD8A-BFDC9D964DE6}">
      <dsp:nvSpPr>
        <dsp:cNvPr id="0" name=""/>
        <dsp:cNvSpPr/>
      </dsp:nvSpPr>
      <dsp:spPr>
        <a:xfrm>
          <a:off x="5815618" y="183930"/>
          <a:ext cx="5101372" cy="576000"/>
        </a:xfrm>
        <a:prstGeom prst="rect">
          <a:avLst/>
        </a:prstGeom>
        <a:gradFill rotWithShape="0">
          <a:gsLst>
            <a:gs pos="0">
              <a:schemeClr val="accent5">
                <a:hueOff val="0"/>
                <a:satOff val="0"/>
                <a:lumOff val="0"/>
                <a:alphaOff val="0"/>
                <a:tint val="50000"/>
                <a:alpha val="100000"/>
                <a:satMod val="140000"/>
                <a:lumMod val="105000"/>
              </a:schemeClr>
            </a:gs>
            <a:gs pos="41000">
              <a:schemeClr val="accent5">
                <a:hueOff val="0"/>
                <a:satOff val="0"/>
                <a:lumOff val="0"/>
                <a:alphaOff val="0"/>
                <a:tint val="57000"/>
                <a:satMod val="160000"/>
                <a:lumMod val="99000"/>
              </a:schemeClr>
            </a:gs>
            <a:gs pos="100000">
              <a:schemeClr val="accent5">
                <a:hueOff val="0"/>
                <a:satOff val="0"/>
                <a:lumOff val="0"/>
                <a:alphaOff val="0"/>
                <a:tint val="80000"/>
                <a:satMod val="180000"/>
                <a:lumMod val="104000"/>
              </a:schemeClr>
            </a:gs>
          </a:gsLst>
          <a:lin ang="5400000" scaled="1"/>
        </a:gradFill>
        <a:ln w="12700" cap="flat" cmpd="sng" algn="ctr">
          <a:solidFill>
            <a:schemeClr val="accent5">
              <a:hueOff val="0"/>
              <a:satOff val="0"/>
              <a:lumOff val="0"/>
              <a:alphaOff val="0"/>
            </a:schemeClr>
          </a:solidFill>
          <a:prstDash val="solid"/>
        </a:ln>
        <a:effectLst>
          <a:outerShdw blurRad="38100" dist="25400" dir="5400000" rotWithShape="0">
            <a:srgbClr val="000000">
              <a:alpha val="2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42240" tIns="81280" rIns="142240" bIns="81280" numCol="1" spcCol="1270" anchor="ctr" anchorCtr="0">
          <a:noAutofit/>
        </a:bodyPr>
        <a:lstStyle/>
        <a:p>
          <a:pPr lvl="0" algn="ctr" defTabSz="889000" rtl="0">
            <a:lnSpc>
              <a:spcPct val="90000"/>
            </a:lnSpc>
            <a:spcBef>
              <a:spcPct val="0"/>
            </a:spcBef>
            <a:spcAft>
              <a:spcPct val="35000"/>
            </a:spcAft>
          </a:pPr>
          <a:r>
            <a:rPr lang="tr-TR" sz="2000" b="1" kern="1200" baseline="0" dirty="0" smtClean="0"/>
            <a:t>Çocuk Yetiştirme:</a:t>
          </a:r>
          <a:endParaRPr lang="tr-TR" sz="2000" b="1" kern="1200" dirty="0"/>
        </a:p>
      </dsp:txBody>
      <dsp:txXfrm>
        <a:off x="5815618" y="183930"/>
        <a:ext cx="5101372" cy="576000"/>
      </dsp:txXfrm>
    </dsp:sp>
    <dsp:sp modelId="{A82D8EB0-E0F8-4211-ACA6-118B4C11983E}">
      <dsp:nvSpPr>
        <dsp:cNvPr id="0" name=""/>
        <dsp:cNvSpPr/>
      </dsp:nvSpPr>
      <dsp:spPr>
        <a:xfrm>
          <a:off x="5815618" y="759930"/>
          <a:ext cx="5101372" cy="4302787"/>
        </a:xfrm>
        <a:prstGeom prst="rect">
          <a:avLst/>
        </a:prstGeom>
        <a:solidFill>
          <a:schemeClr val="accent5">
            <a:alpha val="90000"/>
            <a:tint val="40000"/>
            <a:hueOff val="0"/>
            <a:satOff val="0"/>
            <a:lumOff val="0"/>
            <a:alphaOff val="0"/>
          </a:schemeClr>
        </a:solidFill>
        <a:ln w="12700" cap="flat" cmpd="sng" algn="ctr">
          <a:solidFill>
            <a:schemeClr val="accent5">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rtl="0">
            <a:lnSpc>
              <a:spcPct val="90000"/>
            </a:lnSpc>
            <a:spcBef>
              <a:spcPct val="0"/>
            </a:spcBef>
            <a:spcAft>
              <a:spcPct val="15000"/>
            </a:spcAft>
            <a:buChar char="••"/>
          </a:pPr>
          <a:r>
            <a:rPr lang="tr-TR" sz="2000" kern="1200" baseline="0" smtClean="0"/>
            <a:t>Çocuğun yetiştirildiği duygusal or­tamlar, yetiştirmede aktif rol oynayan kişiler, kardeşler arası rekabete izin verme tutumu, fiziksel, duygusal istis­marın o kültürde nerede başladığı ve kız ve erkeklerle ilgili dönemsel ritüellerin (sünnet ettirme, kızlarında sünnet et­tirilmesi vb. gibi) neler olduğu konularım kapsar. Çocuk yetiştirmede sergilenen tutumlar, erişkin yaşamında da sağlığı koruyucu ve geliştirici yaklaşımların benimsenme­sini, hastalık durumuna bakışı etkileyebilmektedir.</a:t>
          </a:r>
          <a:endParaRPr lang="tr-TR" sz="2000" kern="1200"/>
        </a:p>
      </dsp:txBody>
      <dsp:txXfrm>
        <a:off x="5815618" y="759930"/>
        <a:ext cx="5101372" cy="430278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FB64CC-8B03-4FC0-A7D7-3AA1EDCD9A37}">
      <dsp:nvSpPr>
        <dsp:cNvPr id="0" name=""/>
        <dsp:cNvSpPr/>
      </dsp:nvSpPr>
      <dsp:spPr>
        <a:xfrm rot="5400000">
          <a:off x="-417331" y="418944"/>
          <a:ext cx="2782207" cy="1947545"/>
        </a:xfrm>
        <a:prstGeom prst="chevron">
          <a:avLst/>
        </a:prstGeom>
        <a:gradFill rotWithShape="0">
          <a:gsLst>
            <a:gs pos="0">
              <a:schemeClr val="accent5">
                <a:hueOff val="0"/>
                <a:satOff val="0"/>
                <a:lumOff val="0"/>
                <a:alphaOff val="0"/>
                <a:tint val="97000"/>
                <a:satMod val="115000"/>
                <a:lumMod val="114000"/>
              </a:schemeClr>
            </a:gs>
            <a:gs pos="60000">
              <a:schemeClr val="accent5">
                <a:hueOff val="0"/>
                <a:satOff val="0"/>
                <a:lumOff val="0"/>
                <a:alphaOff val="0"/>
                <a:tint val="100000"/>
                <a:shade val="96000"/>
                <a:satMod val="100000"/>
                <a:lumMod val="108000"/>
              </a:schemeClr>
            </a:gs>
            <a:gs pos="100000">
              <a:schemeClr val="accent5">
                <a:hueOff val="0"/>
                <a:satOff val="0"/>
                <a:lumOff val="0"/>
                <a:alphaOff val="0"/>
                <a:shade val="91000"/>
                <a:satMod val="100000"/>
              </a:schemeClr>
            </a:gs>
          </a:gsLst>
          <a:lin ang="5400000" scaled="0"/>
        </a:gradFill>
        <a:ln w="12700" cap="flat" cmpd="sng" algn="ctr">
          <a:solidFill>
            <a:schemeClr val="accent5">
              <a:hueOff val="0"/>
              <a:satOff val="0"/>
              <a:lumOff val="0"/>
              <a:alphaOff val="0"/>
            </a:schemeClr>
          </a:solidFill>
          <a:prstDash val="solid"/>
        </a:ln>
        <a:effectLst>
          <a:reflection blurRad="25400" stA="32000" endPos="28000" dist="8889" dir="5400000" sy="-100000" rotWithShape="0"/>
        </a:effectLst>
        <a:scene3d>
          <a:camera prst="orthographicFront">
            <a:rot lat="0" lon="0" rev="0"/>
          </a:camera>
          <a:lightRig rig="threePt" dir="t">
            <a:rot lat="0" lon="0" rev="4800000"/>
          </a:lightRig>
        </a:scene3d>
        <a:sp3d>
          <a:bevelT w="50800" h="25400"/>
        </a:sp3d>
      </dsp:spPr>
      <dsp:style>
        <a:lnRef idx="1">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tr-TR" sz="1800" b="1" kern="1200" baseline="0" dirty="0" err="1" smtClean="0">
              <a:solidFill>
                <a:schemeClr val="bg1"/>
              </a:solidFill>
            </a:rPr>
            <a:t>Kontraseptif</a:t>
          </a:r>
          <a:r>
            <a:rPr lang="tr-TR" sz="1800" b="1" kern="1200" baseline="0" dirty="0" smtClean="0">
              <a:solidFill>
                <a:schemeClr val="bg1"/>
              </a:solidFill>
            </a:rPr>
            <a:t> Kullanımı: </a:t>
          </a:r>
          <a:endParaRPr lang="tr-TR" sz="1800" b="1" kern="1200" dirty="0">
            <a:solidFill>
              <a:schemeClr val="bg1"/>
            </a:solidFill>
          </a:endParaRPr>
        </a:p>
      </dsp:txBody>
      <dsp:txXfrm rot="-5400000">
        <a:off x="1" y="975386"/>
        <a:ext cx="1947545" cy="834662"/>
      </dsp:txXfrm>
    </dsp:sp>
    <dsp:sp modelId="{5E85C8B7-5373-4129-9A14-40C7F09031E0}">
      <dsp:nvSpPr>
        <dsp:cNvPr id="0" name=""/>
        <dsp:cNvSpPr/>
      </dsp:nvSpPr>
      <dsp:spPr>
        <a:xfrm rot="5400000">
          <a:off x="5639589" y="-3690430"/>
          <a:ext cx="1808434" cy="9192522"/>
        </a:xfrm>
        <a:prstGeom prst="round2Same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a:outerShdw blurRad="50800" dist="31750" dir="5400000" sy="98000" rotWithShape="0">
            <a:srgbClr val="000000">
              <a:alpha val="47000"/>
            </a:srgbClr>
          </a:outerShdw>
        </a:effectLst>
        <a:scene3d>
          <a:camera prst="orthographicFront">
            <a:rot lat="0" lon="0" rev="0"/>
          </a:camera>
          <a:lightRig rig="twoPt" dir="t">
            <a:rot lat="0" lon="0" rev="4800000"/>
          </a:lightRig>
        </a:scene3d>
        <a:sp3d prstMaterial="matte">
          <a:bevelT w="25400" h="44450"/>
        </a:sp3d>
      </dsp:spPr>
      <dsp:style>
        <a:lnRef idx="1">
          <a:scrgbClr r="0" g="0" b="0"/>
        </a:lnRef>
        <a:fillRef idx="1">
          <a:scrgbClr r="0" g="0" b="0"/>
        </a:fillRef>
        <a:effectRef idx="2">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rtl="0">
            <a:lnSpc>
              <a:spcPct val="90000"/>
            </a:lnSpc>
            <a:spcBef>
              <a:spcPct val="0"/>
            </a:spcBef>
            <a:spcAft>
              <a:spcPct val="15000"/>
            </a:spcAft>
            <a:buChar char="••"/>
          </a:pPr>
          <a:r>
            <a:rPr lang="tr-TR" sz="1700" kern="1200" baseline="0" smtClean="0"/>
            <a:t>Kontrasepsiyon ve çocuk düşür­meyle ilgili kültürel tutumları kapsar. Her ikisinin de tabu olduğu toplumlarda nüfus artışı görülür. Bu durumdan da anne-çocuk sağlığı ve dolayısıyla toplum sağlığı olumsuz etkilenebilmektedir. Gebeliği önlemede ve düşük yapmada kullanılan bazı yöntemler özellikle anne-çocuk sağlığını tehdit etmektedir. Kondom kullanımındaki farklılıklar da bazı toplumlarda cinsel yolla bulaşan hastalıkların yayıl­masına etkili olabilmektedir.</a:t>
          </a:r>
          <a:endParaRPr lang="tr-TR" sz="1700" kern="1200"/>
        </a:p>
      </dsp:txBody>
      <dsp:txXfrm rot="-5400000">
        <a:off x="1947545" y="89894"/>
        <a:ext cx="9104242" cy="1631874"/>
      </dsp:txXfrm>
    </dsp:sp>
    <dsp:sp modelId="{D7E3B29A-E769-4EC0-93D0-F52CE258B9A3}">
      <dsp:nvSpPr>
        <dsp:cNvPr id="0" name=""/>
        <dsp:cNvSpPr/>
      </dsp:nvSpPr>
      <dsp:spPr>
        <a:xfrm rot="5400000">
          <a:off x="-417331" y="2919187"/>
          <a:ext cx="2782207" cy="1947545"/>
        </a:xfrm>
        <a:prstGeom prst="chevron">
          <a:avLst/>
        </a:prstGeom>
        <a:gradFill rotWithShape="0">
          <a:gsLst>
            <a:gs pos="0">
              <a:schemeClr val="accent5">
                <a:hueOff val="2356783"/>
                <a:satOff val="-11270"/>
                <a:lumOff val="12353"/>
                <a:alphaOff val="0"/>
                <a:tint val="97000"/>
                <a:satMod val="115000"/>
                <a:lumMod val="114000"/>
              </a:schemeClr>
            </a:gs>
            <a:gs pos="60000">
              <a:schemeClr val="accent5">
                <a:hueOff val="2356783"/>
                <a:satOff val="-11270"/>
                <a:lumOff val="12353"/>
                <a:alphaOff val="0"/>
                <a:tint val="100000"/>
                <a:shade val="96000"/>
                <a:satMod val="100000"/>
                <a:lumMod val="108000"/>
              </a:schemeClr>
            </a:gs>
            <a:gs pos="100000">
              <a:schemeClr val="accent5">
                <a:hueOff val="2356783"/>
                <a:satOff val="-11270"/>
                <a:lumOff val="12353"/>
                <a:alphaOff val="0"/>
                <a:shade val="91000"/>
                <a:satMod val="100000"/>
              </a:schemeClr>
            </a:gs>
          </a:gsLst>
          <a:lin ang="5400000" scaled="0"/>
        </a:gradFill>
        <a:ln w="12700" cap="flat" cmpd="sng" algn="ctr">
          <a:solidFill>
            <a:schemeClr val="accent5">
              <a:hueOff val="2356783"/>
              <a:satOff val="-11270"/>
              <a:lumOff val="12353"/>
              <a:alphaOff val="0"/>
            </a:schemeClr>
          </a:solidFill>
          <a:prstDash val="solid"/>
        </a:ln>
        <a:effectLst>
          <a:reflection blurRad="25400" stA="32000" endPos="28000" dist="8889" dir="5400000" sy="-100000" rotWithShape="0"/>
        </a:effectLst>
        <a:scene3d>
          <a:camera prst="orthographicFront">
            <a:rot lat="0" lon="0" rev="0"/>
          </a:camera>
          <a:lightRig rig="threePt" dir="t">
            <a:rot lat="0" lon="0" rev="4800000"/>
          </a:lightRig>
        </a:scene3d>
        <a:sp3d>
          <a:bevelT w="50800" h="25400"/>
        </a:sp3d>
      </dsp:spPr>
      <dsp:style>
        <a:lnRef idx="1">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tr-TR" sz="1800" b="1" kern="1200" baseline="0" dirty="0" smtClean="0">
              <a:solidFill>
                <a:schemeClr val="bg1"/>
              </a:solidFill>
            </a:rPr>
            <a:t>Beden İmajındaki Değişiklikler: </a:t>
          </a:r>
          <a:endParaRPr lang="tr-TR" sz="1800" b="1" kern="1200" dirty="0">
            <a:solidFill>
              <a:schemeClr val="bg1"/>
            </a:solidFill>
          </a:endParaRPr>
        </a:p>
      </dsp:txBody>
      <dsp:txXfrm rot="-5400000">
        <a:off x="1" y="3475629"/>
        <a:ext cx="1947545" cy="834662"/>
      </dsp:txXfrm>
    </dsp:sp>
    <dsp:sp modelId="{11B24C46-0B1D-4320-A2BD-6CDC1964CEB2}">
      <dsp:nvSpPr>
        <dsp:cNvPr id="0" name=""/>
        <dsp:cNvSpPr/>
      </dsp:nvSpPr>
      <dsp:spPr>
        <a:xfrm rot="5400000">
          <a:off x="5639589" y="-1190187"/>
          <a:ext cx="1808434" cy="9192522"/>
        </a:xfrm>
        <a:prstGeom prst="round2SameRect">
          <a:avLst/>
        </a:prstGeom>
        <a:solidFill>
          <a:schemeClr val="lt1">
            <a:alpha val="90000"/>
            <a:hueOff val="0"/>
            <a:satOff val="0"/>
            <a:lumOff val="0"/>
            <a:alphaOff val="0"/>
          </a:schemeClr>
        </a:solidFill>
        <a:ln w="12700" cap="flat" cmpd="sng" algn="ctr">
          <a:solidFill>
            <a:schemeClr val="accent5">
              <a:hueOff val="2356783"/>
              <a:satOff val="-11270"/>
              <a:lumOff val="12353"/>
              <a:alphaOff val="0"/>
            </a:schemeClr>
          </a:solidFill>
          <a:prstDash val="solid"/>
        </a:ln>
        <a:effectLst>
          <a:outerShdw blurRad="50800" dist="31750" dir="5400000" sy="98000" rotWithShape="0">
            <a:srgbClr val="000000">
              <a:alpha val="47000"/>
            </a:srgbClr>
          </a:outerShdw>
        </a:effectLst>
        <a:scene3d>
          <a:camera prst="orthographicFront">
            <a:rot lat="0" lon="0" rev="0"/>
          </a:camera>
          <a:lightRig rig="twoPt" dir="t">
            <a:rot lat="0" lon="0" rev="4800000"/>
          </a:lightRig>
        </a:scene3d>
        <a:sp3d prstMaterial="matte">
          <a:bevelT w="25400" h="44450"/>
        </a:sp3d>
      </dsp:spPr>
      <dsp:style>
        <a:lnRef idx="1">
          <a:scrgbClr r="0" g="0" b="0"/>
        </a:lnRef>
        <a:fillRef idx="1">
          <a:scrgbClr r="0" g="0" b="0"/>
        </a:fillRef>
        <a:effectRef idx="2">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rtl="0">
            <a:lnSpc>
              <a:spcPct val="90000"/>
            </a:lnSpc>
            <a:spcBef>
              <a:spcPct val="0"/>
            </a:spcBef>
            <a:spcAft>
              <a:spcPct val="15000"/>
            </a:spcAft>
            <a:buChar char="••"/>
          </a:pPr>
          <a:r>
            <a:rPr lang="tr-TR" sz="1700" kern="1200" baseline="0" smtClean="0"/>
            <a:t>Sünnet, kulak deldirme, dövme yaptırma ve kozmetik işlemlere bakış açısı gibi durumlar bu kapsamda ele alınmaktadır. Vücut şekli ile ilgili değişiklikler, zayıflık ve şişmanlık algısı sağlık açısından Önemli olmaktadır. </a:t>
          </a:r>
          <a:br>
            <a:rPr lang="tr-TR" sz="1700" kern="1200" baseline="0" smtClean="0"/>
          </a:br>
          <a:endParaRPr lang="tr-TR" sz="1700" kern="1200"/>
        </a:p>
      </dsp:txBody>
      <dsp:txXfrm rot="-5400000">
        <a:off x="1947545" y="2590137"/>
        <a:ext cx="9104242" cy="163187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6CA7E5-8C65-49A8-A8EC-5EBD02572B1D}">
      <dsp:nvSpPr>
        <dsp:cNvPr id="0" name=""/>
        <dsp:cNvSpPr/>
      </dsp:nvSpPr>
      <dsp:spPr>
        <a:xfrm>
          <a:off x="513215" y="3820"/>
          <a:ext cx="4283897" cy="3197839"/>
        </a:xfrm>
        <a:prstGeom prst="round2SameRect">
          <a:avLst>
            <a:gd name="adj1" fmla="val 8000"/>
            <a:gd name="adj2" fmla="val 0"/>
          </a:avLst>
        </a:prstGeom>
        <a:solidFill>
          <a:schemeClr val="lt1">
            <a:alpha val="90000"/>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60960" rIns="20320" bIns="20320" numCol="1" spcCol="1270" anchor="t" anchorCtr="0">
          <a:noAutofit/>
        </a:bodyPr>
        <a:lstStyle/>
        <a:p>
          <a:pPr marL="171450" lvl="1" indent="-171450" algn="l" defTabSz="711200" rtl="0">
            <a:lnSpc>
              <a:spcPct val="90000"/>
            </a:lnSpc>
            <a:spcBef>
              <a:spcPct val="0"/>
            </a:spcBef>
            <a:spcAft>
              <a:spcPct val="15000"/>
            </a:spcAft>
            <a:buChar char="••"/>
          </a:pPr>
          <a:r>
            <a:rPr lang="tr-TR" sz="1600" kern="1200" baseline="0" smtClean="0"/>
            <a:t>Yeterli besin, besinlerin anlamı, yiyecek seçimi, hazırlanma ve saklanma koşulları, besin maddelerinde kutsal kabul edilenler, yasaklanmış besinler, örfler, tüketi­len besin öğeleri, yemek yeme tercihleri (et-sebze), öğün sayıları, teknolojinin kullanımı ile değişen beslenme tu­tumları, tüketilen ürünler, özel durumlarda beslenme, hastalık ve sağlığı geliştirmede hangi besinlerin kullanıldığı bu alanın önemli konularıdır. </a:t>
          </a:r>
          <a:endParaRPr lang="tr-TR" sz="1600" kern="1200"/>
        </a:p>
      </dsp:txBody>
      <dsp:txXfrm>
        <a:off x="588144" y="78749"/>
        <a:ext cx="4134039" cy="3122910"/>
      </dsp:txXfrm>
    </dsp:sp>
    <dsp:sp modelId="{C691D744-3730-41D5-B20A-B4E4767DDF83}">
      <dsp:nvSpPr>
        <dsp:cNvPr id="0" name=""/>
        <dsp:cNvSpPr/>
      </dsp:nvSpPr>
      <dsp:spPr>
        <a:xfrm>
          <a:off x="513215" y="3201659"/>
          <a:ext cx="4283897" cy="1375070"/>
        </a:xfrm>
        <a:prstGeom prst="rect">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0" rIns="58420" bIns="0" numCol="1" spcCol="1270" anchor="ctr" anchorCtr="0">
          <a:noAutofit/>
        </a:bodyPr>
        <a:lstStyle/>
        <a:p>
          <a:pPr lvl="0" algn="l" defTabSz="2044700" rtl="0">
            <a:lnSpc>
              <a:spcPct val="90000"/>
            </a:lnSpc>
            <a:spcBef>
              <a:spcPct val="0"/>
            </a:spcBef>
            <a:spcAft>
              <a:spcPct val="35000"/>
            </a:spcAft>
          </a:pPr>
          <a:r>
            <a:rPr lang="tr-TR" sz="4600" b="1" kern="1200" baseline="0" dirty="0" smtClean="0"/>
            <a:t>Beslenme:</a:t>
          </a:r>
          <a:endParaRPr lang="tr-TR" sz="4600" b="1" kern="1200" dirty="0"/>
        </a:p>
      </dsp:txBody>
      <dsp:txXfrm>
        <a:off x="513215" y="3201659"/>
        <a:ext cx="3016829" cy="1375070"/>
      </dsp:txXfrm>
    </dsp:sp>
    <dsp:sp modelId="{5448CAE3-FBCE-4BB8-A24C-EC7483E0AC41}">
      <dsp:nvSpPr>
        <dsp:cNvPr id="0" name=""/>
        <dsp:cNvSpPr/>
      </dsp:nvSpPr>
      <dsp:spPr>
        <a:xfrm>
          <a:off x="3651229" y="3420077"/>
          <a:ext cx="1499364" cy="1499364"/>
        </a:xfrm>
        <a:prstGeom prst="ellipse">
          <a:avLst/>
        </a:prstGeom>
        <a:solidFill>
          <a:schemeClr val="accent4">
            <a:tint val="40000"/>
            <a:alpha val="90000"/>
            <a:hueOff val="0"/>
            <a:satOff val="0"/>
            <a:lumOff val="0"/>
            <a:alphaOff val="0"/>
          </a:schemeClr>
        </a:solidFill>
        <a:ln w="1905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C69A304-9A94-4197-91AF-11001AF4E63C}">
      <dsp:nvSpPr>
        <dsp:cNvPr id="0" name=""/>
        <dsp:cNvSpPr/>
      </dsp:nvSpPr>
      <dsp:spPr>
        <a:xfrm>
          <a:off x="5522052" y="3820"/>
          <a:ext cx="4283897" cy="3197839"/>
        </a:xfrm>
        <a:prstGeom prst="round2SameRect">
          <a:avLst>
            <a:gd name="adj1" fmla="val 8000"/>
            <a:gd name="adj2" fmla="val 0"/>
          </a:avLst>
        </a:prstGeom>
        <a:solidFill>
          <a:schemeClr val="lt1">
            <a:alpha val="90000"/>
            <a:hueOff val="0"/>
            <a:satOff val="0"/>
            <a:lumOff val="0"/>
            <a:alphaOff val="0"/>
          </a:schemeClr>
        </a:solidFill>
        <a:ln w="19050" cap="flat" cmpd="sng" algn="ctr">
          <a:solidFill>
            <a:schemeClr val="accent4">
              <a:hueOff val="-1528355"/>
              <a:satOff val="-10245"/>
              <a:lumOff val="-1058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60960" rIns="20320" bIns="20320" numCol="1" spcCol="1270" anchor="t" anchorCtr="0">
          <a:noAutofit/>
        </a:bodyPr>
        <a:lstStyle/>
        <a:p>
          <a:pPr marL="171450" lvl="1" indent="-171450" algn="l" defTabSz="711200" rtl="0">
            <a:lnSpc>
              <a:spcPct val="90000"/>
            </a:lnSpc>
            <a:spcBef>
              <a:spcPct val="0"/>
            </a:spcBef>
            <a:spcAft>
              <a:spcPct val="15000"/>
            </a:spcAft>
            <a:buChar char="••"/>
          </a:pPr>
          <a:r>
            <a:rPr lang="tr-TR" sz="1600" kern="1200" baseline="0" smtClean="0"/>
            <a:t>Sıkı ya da bol kıyafetler gibi tercih edilen giyim tarzı ve toplumsal cinsiyet olgusunda giysiye bakış açısı konularını içerir. </a:t>
          </a:r>
          <a:endParaRPr lang="tr-TR" sz="1600" kern="1200"/>
        </a:p>
      </dsp:txBody>
      <dsp:txXfrm>
        <a:off x="5596981" y="78749"/>
        <a:ext cx="4134039" cy="3122910"/>
      </dsp:txXfrm>
    </dsp:sp>
    <dsp:sp modelId="{9CE8D531-91A4-4389-BFE8-D161D04D3D89}">
      <dsp:nvSpPr>
        <dsp:cNvPr id="0" name=""/>
        <dsp:cNvSpPr/>
      </dsp:nvSpPr>
      <dsp:spPr>
        <a:xfrm>
          <a:off x="5522052" y="3201659"/>
          <a:ext cx="4283897" cy="1375070"/>
        </a:xfrm>
        <a:prstGeom prst="rect">
          <a:avLst/>
        </a:prstGeom>
        <a:solidFill>
          <a:schemeClr val="accent4">
            <a:hueOff val="-1528355"/>
            <a:satOff val="-10245"/>
            <a:lumOff val="-10589"/>
            <a:alphaOff val="0"/>
          </a:schemeClr>
        </a:solidFill>
        <a:ln w="19050" cap="flat" cmpd="sng" algn="ctr">
          <a:solidFill>
            <a:schemeClr val="accent4">
              <a:hueOff val="-1528355"/>
              <a:satOff val="-10245"/>
              <a:lumOff val="-1058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0" rIns="58420" bIns="0" numCol="1" spcCol="1270" anchor="ctr" anchorCtr="0">
          <a:noAutofit/>
        </a:bodyPr>
        <a:lstStyle/>
        <a:p>
          <a:pPr lvl="0" algn="l" defTabSz="2044700" rtl="0">
            <a:lnSpc>
              <a:spcPct val="90000"/>
            </a:lnSpc>
            <a:spcBef>
              <a:spcPct val="0"/>
            </a:spcBef>
            <a:spcAft>
              <a:spcPct val="35000"/>
            </a:spcAft>
          </a:pPr>
          <a:r>
            <a:rPr lang="tr-TR" sz="4600" b="1" kern="1200" baseline="0" dirty="0" smtClean="0"/>
            <a:t>Giyim: </a:t>
          </a:r>
          <a:endParaRPr lang="tr-TR" sz="4600" b="1" kern="1200" dirty="0"/>
        </a:p>
      </dsp:txBody>
      <dsp:txXfrm>
        <a:off x="5522052" y="3201659"/>
        <a:ext cx="3016829" cy="1375070"/>
      </dsp:txXfrm>
    </dsp:sp>
    <dsp:sp modelId="{2BFD8A77-0CDD-4B73-A0EA-2A485382F96A}">
      <dsp:nvSpPr>
        <dsp:cNvPr id="0" name=""/>
        <dsp:cNvSpPr/>
      </dsp:nvSpPr>
      <dsp:spPr>
        <a:xfrm>
          <a:off x="8660066" y="3420077"/>
          <a:ext cx="1499364" cy="1499364"/>
        </a:xfrm>
        <a:prstGeom prst="ellipse">
          <a:avLst/>
        </a:prstGeom>
        <a:solidFill>
          <a:schemeClr val="accent4">
            <a:tint val="40000"/>
            <a:alpha val="90000"/>
            <a:hueOff val="-1448327"/>
            <a:satOff val="-19828"/>
            <a:lumOff val="-2626"/>
            <a:alphaOff val="0"/>
          </a:schemeClr>
        </a:solidFill>
        <a:ln w="19050" cap="flat" cmpd="sng" algn="ctr">
          <a:solidFill>
            <a:schemeClr val="accent4">
              <a:tint val="40000"/>
              <a:alpha val="90000"/>
              <a:hueOff val="-1448327"/>
              <a:satOff val="-19828"/>
              <a:lumOff val="-2626"/>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Başlık 8"/>
          <p:cNvSpPr>
            <a:spLocks noGrp="1"/>
          </p:cNvSpPr>
          <p:nvPr>
            <p:ph type="ctrTitle"/>
          </p:nvPr>
        </p:nvSpPr>
        <p:spPr>
          <a:xfrm>
            <a:off x="1181100" y="4120825"/>
            <a:ext cx="9862585" cy="2301240"/>
          </a:xfrm>
        </p:spPr>
        <p:txBody>
          <a:bodyPr rIns="45720" rtlCol="0" anchor="t"/>
          <a:lstStyle>
            <a:lvl1pPr algn="r">
              <a:defRPr lang="en-US" b="1" cap="all" baseline="0" dirty="0">
                <a:ln w="5000" cmpd="sng">
                  <a:solidFill>
                    <a:schemeClr val="accent1">
                      <a:tint val="80000"/>
                      <a:shade val="99000"/>
                      <a:satMod val="500000"/>
                    </a:schemeClr>
                  </a:solidFill>
                  <a:prstDash val="solid"/>
                </a:ln>
                <a:solidFill>
                  <a:schemeClr val="accent1"/>
                </a:solidFill>
                <a:effectLst>
                  <a:outerShdw blurRad="50800" dist="38100" dir="5400000" algn="t" rotWithShape="0">
                    <a:prstClr val="black">
                      <a:alpha val="50000"/>
                    </a:prstClr>
                  </a:outerShdw>
                </a:effectLst>
              </a:defRPr>
            </a:lvl1pPr>
          </a:lstStyle>
          <a:p>
            <a:pPr rtl="0"/>
            <a:r>
              <a:rPr lang="tr-TR" noProof="0" smtClean="0"/>
              <a:t>Asıl başlık stili için tıklatın</a:t>
            </a:r>
            <a:endParaRPr kumimoji="0" lang="tr-TR" noProof="0" dirty="0"/>
          </a:p>
        </p:txBody>
      </p:sp>
      <p:sp>
        <p:nvSpPr>
          <p:cNvPr id="17" name="Alt Başlık 16"/>
          <p:cNvSpPr>
            <a:spLocks noGrp="1"/>
          </p:cNvSpPr>
          <p:nvPr>
            <p:ph type="subTitle" idx="1"/>
          </p:nvPr>
        </p:nvSpPr>
        <p:spPr>
          <a:xfrm>
            <a:off x="1186415" y="2328077"/>
            <a:ext cx="9862585" cy="1752600"/>
          </a:xfrm>
        </p:spPr>
        <p:txBody>
          <a:bodyPr tIns="0" rIns="45720" bIns="0" rtlCol="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rtl="0"/>
            <a:r>
              <a:rPr lang="tr-TR" noProof="0" smtClean="0"/>
              <a:t>Asıl alt başlık stilini düzenlemek için tıklayın</a:t>
            </a:r>
            <a:endParaRPr kumimoji="0" lang="tr-TR" noProof="0" dirty="0"/>
          </a:p>
        </p:txBody>
      </p:sp>
      <p:sp>
        <p:nvSpPr>
          <p:cNvPr id="30" name="Tarih Yer Tutucusu 29"/>
          <p:cNvSpPr>
            <a:spLocks noGrp="1"/>
          </p:cNvSpPr>
          <p:nvPr>
            <p:ph type="dt" sz="half" idx="10"/>
          </p:nvPr>
        </p:nvSpPr>
        <p:spPr/>
        <p:txBody>
          <a:bodyPr rtlCol="0"/>
          <a:lstStyle/>
          <a:p>
            <a:fld id="{FC90DA51-C2E5-408A-8504-0C83EDDEDAF4}" type="datetimeFigureOut">
              <a:rPr lang="en-US" smtClean="0"/>
              <a:pPr/>
              <a:t>3/13/2025</a:t>
            </a:fld>
            <a:endParaRPr lang="en-US"/>
          </a:p>
        </p:txBody>
      </p:sp>
      <p:sp>
        <p:nvSpPr>
          <p:cNvPr id="19" name="Alt Bilgi Yer Tutucusu 18"/>
          <p:cNvSpPr>
            <a:spLocks noGrp="1"/>
          </p:cNvSpPr>
          <p:nvPr>
            <p:ph type="ftr" sz="quarter" idx="11"/>
          </p:nvPr>
        </p:nvSpPr>
        <p:spPr/>
        <p:txBody>
          <a:bodyPr rtlCol="0"/>
          <a:lstStyle/>
          <a:p>
            <a:endParaRPr lang="en-US"/>
          </a:p>
        </p:txBody>
      </p:sp>
      <p:sp>
        <p:nvSpPr>
          <p:cNvPr id="27" name="Slayt Numarası Yer Tutucusu 26"/>
          <p:cNvSpPr>
            <a:spLocks noGrp="1"/>
          </p:cNvSpPr>
          <p:nvPr>
            <p:ph type="sldNum" sz="quarter" idx="12"/>
          </p:nvPr>
        </p:nvSpPr>
        <p:spPr/>
        <p:txBody>
          <a:bodyPr rtlCol="0"/>
          <a:lstStyle/>
          <a:p>
            <a:fld id="{AD828CE7-68F5-41DF-B820-82E57A425462}" type="slidenum">
              <a:rPr lang="en-US" smtClean="0"/>
              <a:pPr/>
              <a:t>‹#›</a:t>
            </a:fld>
            <a:endParaRPr lang="en-US"/>
          </a:p>
        </p:txBody>
      </p:sp>
    </p:spTree>
    <p:extLst>
      <p:ext uri="{BB962C8B-B14F-4D97-AF65-F5344CB8AC3E}">
        <p14:creationId xmlns:p14="http://schemas.microsoft.com/office/powerpoint/2010/main" val="42351877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rtlCol="0">
            <a:normAutofit/>
          </a:bodyPr>
          <a:lstStyle>
            <a:lvl1pPr>
              <a:defRPr sz="4400"/>
            </a:lvl1pPr>
          </a:lstStyle>
          <a:p>
            <a:pPr rtl="0"/>
            <a:r>
              <a:rPr lang="tr-TR" noProof="0" smtClean="0"/>
              <a:t>Asıl başlık stili için tıklatın</a:t>
            </a:r>
            <a:endParaRPr kumimoji="0" lang="tr-TR" noProof="0" dirty="0"/>
          </a:p>
        </p:txBody>
      </p:sp>
      <p:sp>
        <p:nvSpPr>
          <p:cNvPr id="3" name="Dikey Metin Yer Tutucusu 2"/>
          <p:cNvSpPr>
            <a:spLocks noGrp="1"/>
          </p:cNvSpPr>
          <p:nvPr>
            <p:ph type="body" orient="vert" idx="1"/>
          </p:nvPr>
        </p:nvSpPr>
        <p:spPr/>
        <p:txBody>
          <a:bodyPr vert="eaVert" rtlCol="0"/>
          <a:lstStyle>
            <a:lvl2pPr>
              <a:defRPr sz="2800"/>
            </a:lvl2pPr>
          </a:lstStyle>
          <a:p>
            <a:pPr lvl="0" rtl="0" eaLnBrk="1" latinLnBrk="0" hangingPunct="1"/>
            <a:r>
              <a:rPr lang="tr-TR" noProof="0" smtClean="0"/>
              <a:t>Asıl metin stillerini düzenle</a:t>
            </a:r>
          </a:p>
          <a:p>
            <a:pPr lvl="1" rtl="0" eaLnBrk="1" latinLnBrk="0" hangingPunct="1"/>
            <a:r>
              <a:rPr lang="tr-TR" noProof="0" smtClean="0"/>
              <a:t>İkinci düzey</a:t>
            </a:r>
          </a:p>
          <a:p>
            <a:pPr lvl="2" rtl="0" eaLnBrk="1" latinLnBrk="0" hangingPunct="1"/>
            <a:r>
              <a:rPr lang="tr-TR" noProof="0" smtClean="0"/>
              <a:t>Üçüncü düzey</a:t>
            </a:r>
          </a:p>
          <a:p>
            <a:pPr lvl="3" rtl="0" eaLnBrk="1" latinLnBrk="0" hangingPunct="1"/>
            <a:r>
              <a:rPr lang="tr-TR" noProof="0" smtClean="0"/>
              <a:t>Dördüncü düzey</a:t>
            </a:r>
          </a:p>
          <a:p>
            <a:pPr lvl="4" rtl="0" eaLnBrk="1" latinLnBrk="0" hangingPunct="1"/>
            <a:r>
              <a:rPr lang="tr-TR" noProof="0" smtClean="0"/>
              <a:t>Beşinci düzey</a:t>
            </a:r>
            <a:endParaRPr kumimoji="0" lang="tr-TR" noProof="0" dirty="0"/>
          </a:p>
        </p:txBody>
      </p:sp>
      <p:sp>
        <p:nvSpPr>
          <p:cNvPr id="4" name="Tarih Yer Tutucusu 3"/>
          <p:cNvSpPr>
            <a:spLocks noGrp="1"/>
          </p:cNvSpPr>
          <p:nvPr>
            <p:ph type="dt" sz="half" idx="10"/>
          </p:nvPr>
        </p:nvSpPr>
        <p:spPr/>
        <p:txBody>
          <a:bodyPr rtlCol="0"/>
          <a:lstStyle/>
          <a:p>
            <a:fld id="{F7380F85-1497-451E-A906-910A15148ECC}" type="datetimeFigureOut">
              <a:rPr lang="tr-TR" smtClean="0"/>
              <a:t>13.03.2025</a:t>
            </a:fld>
            <a:endParaRPr lang="tr-TR"/>
          </a:p>
        </p:txBody>
      </p:sp>
      <p:sp>
        <p:nvSpPr>
          <p:cNvPr id="5" name="Alt Bilgi Yer Tutucusu 4"/>
          <p:cNvSpPr>
            <a:spLocks noGrp="1"/>
          </p:cNvSpPr>
          <p:nvPr>
            <p:ph type="ftr" sz="quarter" idx="11"/>
          </p:nvPr>
        </p:nvSpPr>
        <p:spPr/>
        <p:txBody>
          <a:bodyPr rtlCol="0"/>
          <a:lstStyle/>
          <a:p>
            <a:endParaRPr lang="tr-TR"/>
          </a:p>
        </p:txBody>
      </p:sp>
      <p:sp>
        <p:nvSpPr>
          <p:cNvPr id="6" name="Slayt Numarası Yer Tutucusu 5"/>
          <p:cNvSpPr>
            <a:spLocks noGrp="1"/>
          </p:cNvSpPr>
          <p:nvPr>
            <p:ph type="sldNum" sz="quarter" idx="12"/>
          </p:nvPr>
        </p:nvSpPr>
        <p:spPr/>
        <p:txBody>
          <a:bodyPr rtlCol="0"/>
          <a:lstStyle/>
          <a:p>
            <a:fld id="{B5349A71-5A32-4DA2-89CE-5A48FE591197}" type="slidenum">
              <a:rPr lang="tr-TR" smtClean="0"/>
              <a:t>‹#›</a:t>
            </a:fld>
            <a:endParaRPr lang="tr-TR"/>
          </a:p>
        </p:txBody>
      </p:sp>
    </p:spTree>
    <p:extLst>
      <p:ext uri="{BB962C8B-B14F-4D97-AF65-F5344CB8AC3E}">
        <p14:creationId xmlns:p14="http://schemas.microsoft.com/office/powerpoint/2010/main" val="7062154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8305800" y="1348154"/>
            <a:ext cx="2743200" cy="4778010"/>
          </a:xfrm>
        </p:spPr>
        <p:txBody>
          <a:bodyPr vert="eaVert" rtlCol="0">
            <a:normAutofit/>
          </a:bodyPr>
          <a:lstStyle>
            <a:lvl1pPr>
              <a:defRPr sz="4400"/>
            </a:lvl1pPr>
          </a:lstStyle>
          <a:p>
            <a:pPr rtl="0"/>
            <a:r>
              <a:rPr lang="tr-TR" noProof="0" smtClean="0"/>
              <a:t>Asıl başlık stili için tıklatın</a:t>
            </a:r>
            <a:endParaRPr kumimoji="0" lang="tr-TR" noProof="0" dirty="0"/>
          </a:p>
        </p:txBody>
      </p:sp>
      <p:sp>
        <p:nvSpPr>
          <p:cNvPr id="3" name="Dikey Metin Yer Tutucusu 2"/>
          <p:cNvSpPr>
            <a:spLocks noGrp="1"/>
          </p:cNvSpPr>
          <p:nvPr>
            <p:ph type="body" orient="vert" idx="1"/>
          </p:nvPr>
        </p:nvSpPr>
        <p:spPr>
          <a:xfrm>
            <a:off x="1181100" y="1348154"/>
            <a:ext cx="6921499" cy="4778010"/>
          </a:xfrm>
        </p:spPr>
        <p:txBody>
          <a:bodyPr vert="eaVert" rtlCol="0">
            <a:normAutofit/>
          </a:bodyPr>
          <a:lstStyle>
            <a:lvl1pPr>
              <a:defRPr sz="3000"/>
            </a:lvl1pPr>
            <a:lvl2pPr>
              <a:defRPr sz="2800"/>
            </a:lvl2pPr>
            <a:lvl3pPr>
              <a:defRPr sz="2400"/>
            </a:lvl3pPr>
            <a:lvl4pPr>
              <a:defRPr sz="2000"/>
            </a:lvl4pPr>
            <a:lvl5pPr>
              <a:defRPr sz="2000"/>
            </a:lvl5pPr>
          </a:lstStyle>
          <a:p>
            <a:pPr lvl="0" rtl="0" eaLnBrk="1" latinLnBrk="0" hangingPunct="1"/>
            <a:r>
              <a:rPr lang="tr-TR" noProof="0" smtClean="0"/>
              <a:t>Asıl metin stillerini düzenle</a:t>
            </a:r>
          </a:p>
          <a:p>
            <a:pPr lvl="1" rtl="0" eaLnBrk="1" latinLnBrk="0" hangingPunct="1"/>
            <a:r>
              <a:rPr lang="tr-TR" noProof="0" smtClean="0"/>
              <a:t>İkinci düzey</a:t>
            </a:r>
          </a:p>
          <a:p>
            <a:pPr lvl="2" rtl="0" eaLnBrk="1" latinLnBrk="0" hangingPunct="1"/>
            <a:r>
              <a:rPr lang="tr-TR" noProof="0" smtClean="0"/>
              <a:t>Üçüncü düzey</a:t>
            </a:r>
          </a:p>
          <a:p>
            <a:pPr lvl="3" rtl="0" eaLnBrk="1" latinLnBrk="0" hangingPunct="1"/>
            <a:r>
              <a:rPr lang="tr-TR" noProof="0" smtClean="0"/>
              <a:t>Dördüncü düzey</a:t>
            </a:r>
          </a:p>
          <a:p>
            <a:pPr lvl="4" rtl="0" eaLnBrk="1" latinLnBrk="0" hangingPunct="1"/>
            <a:r>
              <a:rPr lang="tr-TR" noProof="0" smtClean="0"/>
              <a:t>Beşinci düzey</a:t>
            </a:r>
            <a:endParaRPr kumimoji="0" lang="tr-TR" noProof="0" dirty="0"/>
          </a:p>
        </p:txBody>
      </p:sp>
      <p:sp>
        <p:nvSpPr>
          <p:cNvPr id="4" name="Tarih Yer Tutucusu 3"/>
          <p:cNvSpPr>
            <a:spLocks noGrp="1"/>
          </p:cNvSpPr>
          <p:nvPr>
            <p:ph type="dt" sz="half" idx="10"/>
          </p:nvPr>
        </p:nvSpPr>
        <p:spPr/>
        <p:txBody>
          <a:bodyPr rtlCol="0"/>
          <a:lstStyle/>
          <a:p>
            <a:fld id="{F7380F85-1497-451E-A906-910A15148ECC}" type="datetimeFigureOut">
              <a:rPr lang="tr-TR" smtClean="0"/>
              <a:t>13.03.2025</a:t>
            </a:fld>
            <a:endParaRPr lang="tr-TR"/>
          </a:p>
        </p:txBody>
      </p:sp>
      <p:sp>
        <p:nvSpPr>
          <p:cNvPr id="5" name="Alt Bilgi Yer Tutucusu 4"/>
          <p:cNvSpPr>
            <a:spLocks noGrp="1"/>
          </p:cNvSpPr>
          <p:nvPr>
            <p:ph type="ftr" sz="quarter" idx="11"/>
          </p:nvPr>
        </p:nvSpPr>
        <p:spPr/>
        <p:txBody>
          <a:bodyPr rtlCol="0"/>
          <a:lstStyle/>
          <a:p>
            <a:endParaRPr lang="tr-TR"/>
          </a:p>
        </p:txBody>
      </p:sp>
      <p:sp>
        <p:nvSpPr>
          <p:cNvPr id="6" name="Slayt Numarası Yer Tutucusu 5"/>
          <p:cNvSpPr>
            <a:spLocks noGrp="1"/>
          </p:cNvSpPr>
          <p:nvPr>
            <p:ph type="sldNum" sz="quarter" idx="12"/>
          </p:nvPr>
        </p:nvSpPr>
        <p:spPr/>
        <p:txBody>
          <a:bodyPr rtlCol="0"/>
          <a:lstStyle/>
          <a:p>
            <a:fld id="{B5349A71-5A32-4DA2-89CE-5A48FE591197}" type="slidenum">
              <a:rPr lang="tr-TR" smtClean="0"/>
              <a:t>‹#›</a:t>
            </a:fld>
            <a:endParaRPr lang="tr-TR"/>
          </a:p>
        </p:txBody>
      </p:sp>
    </p:spTree>
    <p:extLst>
      <p:ext uri="{BB962C8B-B14F-4D97-AF65-F5344CB8AC3E}">
        <p14:creationId xmlns:p14="http://schemas.microsoft.com/office/powerpoint/2010/main" val="18167392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rtlCol="0"/>
          <a:lstStyle>
            <a:lvl1pPr algn="l">
              <a:defRPr>
                <a:solidFill>
                  <a:schemeClr val="bg2"/>
                </a:solidFill>
              </a:defRPr>
            </a:lvl1pPr>
          </a:lstStyle>
          <a:p>
            <a:pPr rtl="0"/>
            <a:r>
              <a:rPr lang="tr-TR" noProof="0" smtClean="0"/>
              <a:t>Asıl başlık stili için tıklatın</a:t>
            </a:r>
            <a:endParaRPr kumimoji="0" lang="tr-TR" noProof="0" dirty="0"/>
          </a:p>
        </p:txBody>
      </p:sp>
      <p:sp>
        <p:nvSpPr>
          <p:cNvPr id="3" name="İçerik Yer Tutucusu 2"/>
          <p:cNvSpPr>
            <a:spLocks noGrp="1"/>
          </p:cNvSpPr>
          <p:nvPr>
            <p:ph idx="1"/>
          </p:nvPr>
        </p:nvSpPr>
        <p:spPr/>
        <p:txBody>
          <a:bodyPr rtlCol="0"/>
          <a:lstStyle>
            <a:lvl2pPr marL="722376" indent="-274320">
              <a:buClr>
                <a:schemeClr val="accent1"/>
              </a:buClr>
              <a:buFont typeface="Arial" panose="020B0604020202020204" pitchFamily="34" charset="0"/>
              <a:buChar char="•"/>
              <a:defRPr/>
            </a:lvl2pPr>
            <a:lvl3pPr marL="1005840" indent="-256032">
              <a:buClr>
                <a:schemeClr val="accent1"/>
              </a:buClr>
              <a:buFont typeface="Arial" panose="020B0604020202020204" pitchFamily="34" charset="0"/>
              <a:buChar char="•"/>
              <a:defRPr/>
            </a:lvl3pPr>
            <a:lvl4pPr marL="1280160" indent="-237744">
              <a:buClr>
                <a:schemeClr val="accent1"/>
              </a:buClr>
              <a:buFont typeface="Arial" panose="020B0604020202020204" pitchFamily="34" charset="0"/>
              <a:buChar char="•"/>
              <a:defRPr/>
            </a:lvl4pPr>
            <a:lvl5pPr marL="1490472" indent="-182880">
              <a:buClr>
                <a:schemeClr val="accent1"/>
              </a:buClr>
              <a:buFont typeface="Arial" panose="020B0604020202020204" pitchFamily="34" charset="0"/>
              <a:buChar char="•"/>
              <a:defRPr/>
            </a:lvl5pPr>
            <a:lvl6pPr marL="1700784" indent="-182880">
              <a:buClr>
                <a:schemeClr val="accent1"/>
              </a:buClr>
              <a:buFont typeface="Arial" panose="020B0604020202020204" pitchFamily="34" charset="0"/>
              <a:buChar char="•"/>
              <a:defRPr/>
            </a:lvl6pPr>
            <a:lvl7pPr marL="1920240" indent="-182880">
              <a:buClr>
                <a:schemeClr val="accent1"/>
              </a:buClr>
              <a:buFont typeface="Arial" panose="020B0604020202020204" pitchFamily="34" charset="0"/>
              <a:buChar char="•"/>
              <a:defRPr/>
            </a:lvl7pPr>
            <a:lvl8pPr marL="2139696" indent="-182880">
              <a:buClr>
                <a:schemeClr val="accent1"/>
              </a:buClr>
              <a:buFont typeface="Arial" panose="020B0604020202020204" pitchFamily="34" charset="0"/>
              <a:buChar char="•"/>
              <a:defRPr/>
            </a:lvl8pPr>
            <a:lvl9pPr marL="2331720" indent="-182880">
              <a:buClr>
                <a:schemeClr val="accent1"/>
              </a:buClr>
              <a:buFont typeface="Arial" panose="020B0604020202020204" pitchFamily="34" charset="0"/>
              <a:buChar char="•"/>
              <a:defRPr/>
            </a:lvl9pPr>
          </a:lstStyle>
          <a:p>
            <a:pPr lvl="0" rtl="0"/>
            <a:r>
              <a:rPr lang="tr-TR" noProof="0" smtClean="0"/>
              <a:t>Asıl metin stillerini düzenle</a:t>
            </a:r>
          </a:p>
          <a:p>
            <a:pPr lvl="1" rtl="0"/>
            <a:r>
              <a:rPr lang="tr-TR" noProof="0" smtClean="0"/>
              <a:t>İkinci düzey</a:t>
            </a:r>
          </a:p>
          <a:p>
            <a:pPr lvl="2" rtl="0"/>
            <a:r>
              <a:rPr lang="tr-TR" noProof="0" smtClean="0"/>
              <a:t>Üçüncü düzey</a:t>
            </a:r>
          </a:p>
          <a:p>
            <a:pPr lvl="3" rtl="0"/>
            <a:r>
              <a:rPr lang="tr-TR" noProof="0" smtClean="0"/>
              <a:t>Dördüncü düzey</a:t>
            </a:r>
          </a:p>
          <a:p>
            <a:pPr lvl="4" rtl="0"/>
            <a:r>
              <a:rPr lang="tr-TR" noProof="0" smtClean="0"/>
              <a:t>Beşinci düzey</a:t>
            </a:r>
            <a:endParaRPr lang="tr-TR" noProof="0" dirty="0"/>
          </a:p>
        </p:txBody>
      </p:sp>
      <p:sp>
        <p:nvSpPr>
          <p:cNvPr id="4" name="Tarih Yer Tutucusu 3"/>
          <p:cNvSpPr>
            <a:spLocks noGrp="1"/>
          </p:cNvSpPr>
          <p:nvPr>
            <p:ph type="dt" sz="half" idx="10"/>
          </p:nvPr>
        </p:nvSpPr>
        <p:spPr/>
        <p:txBody>
          <a:bodyPr rtlCol="0"/>
          <a:lstStyle/>
          <a:p>
            <a:fld id="{F7380F85-1497-451E-A906-910A15148ECC}" type="datetimeFigureOut">
              <a:rPr lang="tr-TR" smtClean="0"/>
              <a:t>13.03.2025</a:t>
            </a:fld>
            <a:endParaRPr lang="tr-TR"/>
          </a:p>
        </p:txBody>
      </p:sp>
      <p:sp>
        <p:nvSpPr>
          <p:cNvPr id="5" name="Alt Bilgi Yer Tutucusu 4"/>
          <p:cNvSpPr>
            <a:spLocks noGrp="1"/>
          </p:cNvSpPr>
          <p:nvPr>
            <p:ph type="ftr" sz="quarter" idx="11"/>
          </p:nvPr>
        </p:nvSpPr>
        <p:spPr/>
        <p:txBody>
          <a:bodyPr rtlCol="0"/>
          <a:lstStyle/>
          <a:p>
            <a:endParaRPr lang="tr-TR"/>
          </a:p>
        </p:txBody>
      </p:sp>
      <p:sp>
        <p:nvSpPr>
          <p:cNvPr id="6" name="Slayt Numarası Yer Tutucusu 5"/>
          <p:cNvSpPr>
            <a:spLocks noGrp="1"/>
          </p:cNvSpPr>
          <p:nvPr>
            <p:ph type="sldNum" sz="quarter" idx="12"/>
          </p:nvPr>
        </p:nvSpPr>
        <p:spPr/>
        <p:txBody>
          <a:bodyPr rtlCol="0"/>
          <a:lstStyle/>
          <a:p>
            <a:fld id="{B5349A71-5A32-4DA2-89CE-5A48FE591197}" type="slidenum">
              <a:rPr lang="tr-TR" smtClean="0"/>
              <a:t>‹#›</a:t>
            </a:fld>
            <a:endParaRPr lang="tr-TR"/>
          </a:p>
        </p:txBody>
      </p:sp>
    </p:spTree>
    <p:extLst>
      <p:ext uri="{BB962C8B-B14F-4D97-AF65-F5344CB8AC3E}">
        <p14:creationId xmlns:p14="http://schemas.microsoft.com/office/powerpoint/2010/main" val="34053780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 Bilgisi">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Başlık 1"/>
          <p:cNvSpPr>
            <a:spLocks noGrp="1"/>
          </p:cNvSpPr>
          <p:nvPr>
            <p:ph type="title"/>
          </p:nvPr>
        </p:nvSpPr>
        <p:spPr>
          <a:xfrm>
            <a:off x="2032000" y="4464372"/>
            <a:ext cx="8839200" cy="1826363"/>
          </a:xfrm>
        </p:spPr>
        <p:txBody>
          <a:bodyPr tIns="0" bIns="0" rtlCol="0" anchor="t"/>
          <a:lstStyle>
            <a:lvl1pPr algn="r">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pPr rtl="0"/>
            <a:r>
              <a:rPr lang="tr-TR" noProof="0" smtClean="0"/>
              <a:t>Asıl başlık stili için tıklatın</a:t>
            </a:r>
            <a:endParaRPr lang="tr-TR" noProof="0" dirty="0"/>
          </a:p>
        </p:txBody>
      </p:sp>
      <p:sp>
        <p:nvSpPr>
          <p:cNvPr id="3" name="Metin Yer Tutucusu 2"/>
          <p:cNvSpPr>
            <a:spLocks noGrp="1"/>
          </p:cNvSpPr>
          <p:nvPr>
            <p:ph type="body" idx="1"/>
          </p:nvPr>
        </p:nvSpPr>
        <p:spPr>
          <a:xfrm>
            <a:off x="2032000" y="3366334"/>
            <a:ext cx="8839200" cy="1066688"/>
          </a:xfrm>
        </p:spPr>
        <p:txBody>
          <a:bodyPr lIns="45720" tIns="0" rIns="45720" bIns="0" rtlCol="0" anchor="b"/>
          <a:lstStyle>
            <a:lvl1pPr marL="0" indent="0" algn="r">
              <a:buNone/>
              <a:defRPr sz="2000">
                <a:solidFill>
                  <a:schemeClr val="tx2"/>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rtl="0" eaLnBrk="1" latinLnBrk="0" hangingPunct="1"/>
            <a:r>
              <a:rPr lang="tr-TR" noProof="0" smtClean="0"/>
              <a:t>Asıl metin stillerini düzenle</a:t>
            </a:r>
          </a:p>
        </p:txBody>
      </p:sp>
      <p:sp>
        <p:nvSpPr>
          <p:cNvPr id="4" name="Tarih Yer Tutucusu 3"/>
          <p:cNvSpPr>
            <a:spLocks noGrp="1"/>
          </p:cNvSpPr>
          <p:nvPr>
            <p:ph type="dt" sz="half" idx="10"/>
          </p:nvPr>
        </p:nvSpPr>
        <p:spPr/>
        <p:txBody>
          <a:bodyPr rtlCol="0"/>
          <a:lstStyle/>
          <a:p>
            <a:fld id="{F7380F85-1497-451E-A906-910A15148ECC}" type="datetimeFigureOut">
              <a:rPr lang="tr-TR" smtClean="0"/>
              <a:t>13.03.2025</a:t>
            </a:fld>
            <a:endParaRPr lang="tr-TR"/>
          </a:p>
        </p:txBody>
      </p:sp>
      <p:sp>
        <p:nvSpPr>
          <p:cNvPr id="5" name="Alt Bilgi Yer Tutucusu 4"/>
          <p:cNvSpPr>
            <a:spLocks noGrp="1"/>
          </p:cNvSpPr>
          <p:nvPr>
            <p:ph type="ftr" sz="quarter" idx="11"/>
          </p:nvPr>
        </p:nvSpPr>
        <p:spPr/>
        <p:txBody>
          <a:bodyPr rtlCol="0"/>
          <a:lstStyle/>
          <a:p>
            <a:endParaRPr lang="tr-TR"/>
          </a:p>
        </p:txBody>
      </p:sp>
      <p:sp>
        <p:nvSpPr>
          <p:cNvPr id="6" name="Slayt Numarası Yer Tutucusu 5"/>
          <p:cNvSpPr>
            <a:spLocks noGrp="1"/>
          </p:cNvSpPr>
          <p:nvPr>
            <p:ph type="sldNum" sz="quarter" idx="12"/>
          </p:nvPr>
        </p:nvSpPr>
        <p:spPr/>
        <p:txBody>
          <a:bodyPr rtlCol="0"/>
          <a:lstStyle/>
          <a:p>
            <a:fld id="{B5349A71-5A32-4DA2-89CE-5A48FE591197}" type="slidenum">
              <a:rPr lang="tr-TR" smtClean="0"/>
              <a:t>‹#›</a:t>
            </a:fld>
            <a:endParaRPr lang="tr-TR"/>
          </a:p>
        </p:txBody>
      </p:sp>
    </p:spTree>
    <p:extLst>
      <p:ext uri="{BB962C8B-B14F-4D97-AF65-F5344CB8AC3E}">
        <p14:creationId xmlns:p14="http://schemas.microsoft.com/office/powerpoint/2010/main" val="140201179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a:xfrm>
            <a:off x="1181100" y="274638"/>
            <a:ext cx="9867900" cy="1143000"/>
          </a:xfrm>
        </p:spPr>
        <p:txBody>
          <a:bodyPr rtlCol="0"/>
          <a:lstStyle/>
          <a:p>
            <a:pPr rtl="0"/>
            <a:r>
              <a:rPr lang="tr-TR" noProof="0" smtClean="0"/>
              <a:t>Asıl başlık stili için tıklatın</a:t>
            </a:r>
            <a:endParaRPr kumimoji="0" lang="tr-TR" noProof="0" dirty="0"/>
          </a:p>
        </p:txBody>
      </p:sp>
      <p:sp>
        <p:nvSpPr>
          <p:cNvPr id="3" name="İçerik Yer Tutucusu 2"/>
          <p:cNvSpPr>
            <a:spLocks noGrp="1"/>
          </p:cNvSpPr>
          <p:nvPr>
            <p:ph sz="half" idx="1"/>
          </p:nvPr>
        </p:nvSpPr>
        <p:spPr>
          <a:xfrm>
            <a:off x="1187100" y="1600201"/>
            <a:ext cx="4754880" cy="4525963"/>
          </a:xfrm>
        </p:spPr>
        <p:txBody>
          <a:bodyPr rtlCol="0"/>
          <a:lstStyle>
            <a:lvl1pPr>
              <a:defRPr sz="2600"/>
            </a:lvl1pPr>
            <a:lvl2pPr>
              <a:defRPr sz="2200"/>
            </a:lvl2pPr>
            <a:lvl3pPr>
              <a:defRPr sz="2000"/>
            </a:lvl3pPr>
            <a:lvl4pPr>
              <a:defRPr sz="1800"/>
            </a:lvl4pPr>
            <a:lvl5pPr>
              <a:defRPr sz="1800"/>
            </a:lvl5pPr>
          </a:lstStyle>
          <a:p>
            <a:pPr lvl="0" rtl="0" eaLnBrk="1" latinLnBrk="0" hangingPunct="1"/>
            <a:r>
              <a:rPr lang="tr-TR" noProof="0" smtClean="0"/>
              <a:t>Asıl metin stillerini düzenle</a:t>
            </a:r>
          </a:p>
          <a:p>
            <a:pPr lvl="1" rtl="0" eaLnBrk="1" latinLnBrk="0" hangingPunct="1"/>
            <a:r>
              <a:rPr lang="tr-TR" noProof="0" smtClean="0"/>
              <a:t>İkinci düzey</a:t>
            </a:r>
          </a:p>
          <a:p>
            <a:pPr lvl="2" rtl="0" eaLnBrk="1" latinLnBrk="0" hangingPunct="1"/>
            <a:r>
              <a:rPr lang="tr-TR" noProof="0" smtClean="0"/>
              <a:t>Üçüncü düzey</a:t>
            </a:r>
          </a:p>
          <a:p>
            <a:pPr lvl="3" rtl="0" eaLnBrk="1" latinLnBrk="0" hangingPunct="1"/>
            <a:r>
              <a:rPr lang="tr-TR" noProof="0" smtClean="0"/>
              <a:t>Dördüncü düzey</a:t>
            </a:r>
          </a:p>
          <a:p>
            <a:pPr lvl="4" rtl="0" eaLnBrk="1" latinLnBrk="0" hangingPunct="1"/>
            <a:r>
              <a:rPr lang="tr-TR" noProof="0" smtClean="0"/>
              <a:t>Beşinci düzey</a:t>
            </a:r>
            <a:endParaRPr kumimoji="0" lang="tr-TR" noProof="0" dirty="0"/>
          </a:p>
        </p:txBody>
      </p:sp>
      <p:sp>
        <p:nvSpPr>
          <p:cNvPr id="4" name="İçerik Yer Tutucusu 3"/>
          <p:cNvSpPr>
            <a:spLocks noGrp="1"/>
          </p:cNvSpPr>
          <p:nvPr>
            <p:ph sz="half" idx="2"/>
          </p:nvPr>
        </p:nvSpPr>
        <p:spPr>
          <a:xfrm>
            <a:off x="6267100" y="1600201"/>
            <a:ext cx="4754880" cy="4525963"/>
          </a:xfrm>
        </p:spPr>
        <p:txBody>
          <a:bodyPr rtlCol="0"/>
          <a:lstStyle>
            <a:lvl1pPr>
              <a:defRPr sz="2600"/>
            </a:lvl1pPr>
            <a:lvl2pPr>
              <a:defRPr sz="2200"/>
            </a:lvl2pPr>
            <a:lvl3pPr>
              <a:defRPr sz="2000"/>
            </a:lvl3pPr>
            <a:lvl4pPr>
              <a:defRPr sz="1800"/>
            </a:lvl4pPr>
            <a:lvl5pPr>
              <a:defRPr sz="1800"/>
            </a:lvl5pPr>
          </a:lstStyle>
          <a:p>
            <a:pPr lvl="0" rtl="0" eaLnBrk="1" latinLnBrk="0" hangingPunct="1"/>
            <a:r>
              <a:rPr lang="tr-TR" noProof="0" smtClean="0"/>
              <a:t>Asıl metin stillerini düzenle</a:t>
            </a:r>
          </a:p>
          <a:p>
            <a:pPr lvl="1" rtl="0" eaLnBrk="1" latinLnBrk="0" hangingPunct="1"/>
            <a:r>
              <a:rPr lang="tr-TR" noProof="0" smtClean="0"/>
              <a:t>İkinci düzey</a:t>
            </a:r>
          </a:p>
          <a:p>
            <a:pPr lvl="2" rtl="0" eaLnBrk="1" latinLnBrk="0" hangingPunct="1"/>
            <a:r>
              <a:rPr lang="tr-TR" noProof="0" smtClean="0"/>
              <a:t>Üçüncü düzey</a:t>
            </a:r>
          </a:p>
          <a:p>
            <a:pPr lvl="3" rtl="0" eaLnBrk="1" latinLnBrk="0" hangingPunct="1"/>
            <a:r>
              <a:rPr lang="tr-TR" noProof="0" smtClean="0"/>
              <a:t>Dördüncü düzey</a:t>
            </a:r>
          </a:p>
          <a:p>
            <a:pPr lvl="4" rtl="0" eaLnBrk="1" latinLnBrk="0" hangingPunct="1"/>
            <a:r>
              <a:rPr lang="tr-TR" noProof="0" smtClean="0"/>
              <a:t>Beşinci düzey</a:t>
            </a:r>
            <a:endParaRPr kumimoji="0" lang="tr-TR" noProof="0" dirty="0"/>
          </a:p>
        </p:txBody>
      </p:sp>
      <p:sp>
        <p:nvSpPr>
          <p:cNvPr id="5" name="Tarih Yer Tutucusu 4"/>
          <p:cNvSpPr>
            <a:spLocks noGrp="1"/>
          </p:cNvSpPr>
          <p:nvPr>
            <p:ph type="dt" sz="half" idx="10"/>
          </p:nvPr>
        </p:nvSpPr>
        <p:spPr/>
        <p:txBody>
          <a:bodyPr rtlCol="0"/>
          <a:lstStyle/>
          <a:p>
            <a:fld id="{F7380F85-1497-451E-A906-910A15148ECC}" type="datetimeFigureOut">
              <a:rPr lang="tr-TR" smtClean="0"/>
              <a:t>13.03.2025</a:t>
            </a:fld>
            <a:endParaRPr lang="tr-TR"/>
          </a:p>
        </p:txBody>
      </p:sp>
      <p:sp>
        <p:nvSpPr>
          <p:cNvPr id="6" name="Alt Bilgi Yer Tutucusu 5"/>
          <p:cNvSpPr>
            <a:spLocks noGrp="1"/>
          </p:cNvSpPr>
          <p:nvPr>
            <p:ph type="ftr" sz="quarter" idx="11"/>
          </p:nvPr>
        </p:nvSpPr>
        <p:spPr/>
        <p:txBody>
          <a:bodyPr rtlCol="0"/>
          <a:lstStyle/>
          <a:p>
            <a:endParaRPr lang="tr-TR"/>
          </a:p>
        </p:txBody>
      </p:sp>
      <p:sp>
        <p:nvSpPr>
          <p:cNvPr id="7" name="Slayt Numarası Yer Tutucusu 6"/>
          <p:cNvSpPr>
            <a:spLocks noGrp="1"/>
          </p:cNvSpPr>
          <p:nvPr>
            <p:ph type="sldNum" sz="quarter" idx="12"/>
          </p:nvPr>
        </p:nvSpPr>
        <p:spPr/>
        <p:txBody>
          <a:bodyPr rtlCol="0"/>
          <a:lstStyle/>
          <a:p>
            <a:fld id="{B5349A71-5A32-4DA2-89CE-5A48FE591197}" type="slidenum">
              <a:rPr lang="tr-TR" smtClean="0"/>
              <a:t>‹#›</a:t>
            </a:fld>
            <a:endParaRPr lang="tr-TR"/>
          </a:p>
        </p:txBody>
      </p:sp>
    </p:spTree>
    <p:extLst>
      <p:ext uri="{BB962C8B-B14F-4D97-AF65-F5344CB8AC3E}">
        <p14:creationId xmlns:p14="http://schemas.microsoft.com/office/powerpoint/2010/main" val="13760146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Karşılaştırma">
    <p:spTree>
      <p:nvGrpSpPr>
        <p:cNvPr id="1" name=""/>
        <p:cNvGrpSpPr/>
        <p:nvPr/>
      </p:nvGrpSpPr>
      <p:grpSpPr>
        <a:xfrm>
          <a:off x="0" y="0"/>
          <a:ext cx="0" cy="0"/>
          <a:chOff x="0" y="0"/>
          <a:chExt cx="0" cy="0"/>
        </a:xfrm>
      </p:grpSpPr>
      <p:sp>
        <p:nvSpPr>
          <p:cNvPr id="2" name="Başlık 1"/>
          <p:cNvSpPr>
            <a:spLocks noGrp="1"/>
          </p:cNvSpPr>
          <p:nvPr>
            <p:ph type="title"/>
          </p:nvPr>
        </p:nvSpPr>
        <p:spPr>
          <a:xfrm>
            <a:off x="1181100" y="273050"/>
            <a:ext cx="10401300" cy="1143000"/>
          </a:xfrm>
        </p:spPr>
        <p:txBody>
          <a:bodyPr rtlCol="0" anchor="ctr"/>
          <a:lstStyle>
            <a:lvl1pPr>
              <a:defRPr/>
            </a:lvl1pPr>
          </a:lstStyle>
          <a:p>
            <a:pPr rtl="0"/>
            <a:r>
              <a:rPr lang="tr-TR" noProof="0" smtClean="0"/>
              <a:t>Asıl başlık stili için tıklatın</a:t>
            </a:r>
            <a:endParaRPr lang="tr-TR" noProof="0" dirty="0"/>
          </a:p>
        </p:txBody>
      </p:sp>
      <p:sp>
        <p:nvSpPr>
          <p:cNvPr id="5" name="İçerik Yer Tutucusu 4"/>
          <p:cNvSpPr>
            <a:spLocks noGrp="1"/>
          </p:cNvSpPr>
          <p:nvPr>
            <p:ph sz="quarter" idx="2"/>
          </p:nvPr>
        </p:nvSpPr>
        <p:spPr>
          <a:xfrm>
            <a:off x="1181100" y="1516912"/>
            <a:ext cx="4754880" cy="3941763"/>
          </a:xfrm>
        </p:spPr>
        <p:txBody>
          <a:bodyPr rtlCol="0"/>
          <a:lstStyle>
            <a:lvl1pPr>
              <a:defRPr sz="2400"/>
            </a:lvl1pPr>
            <a:lvl2pPr>
              <a:defRPr sz="2000"/>
            </a:lvl2pPr>
            <a:lvl3pPr>
              <a:defRPr sz="1800"/>
            </a:lvl3pPr>
            <a:lvl4pPr>
              <a:defRPr sz="1600"/>
            </a:lvl4pPr>
            <a:lvl5pPr>
              <a:defRPr sz="1600"/>
            </a:lvl5pPr>
          </a:lstStyle>
          <a:p>
            <a:pPr lvl="0" rtl="0" eaLnBrk="1" latinLnBrk="0" hangingPunct="1"/>
            <a:r>
              <a:rPr lang="tr-TR" noProof="0" smtClean="0"/>
              <a:t>Asıl metin stillerini düzenle</a:t>
            </a:r>
          </a:p>
          <a:p>
            <a:pPr lvl="1" rtl="0" eaLnBrk="1" latinLnBrk="0" hangingPunct="1"/>
            <a:r>
              <a:rPr lang="tr-TR" noProof="0" smtClean="0"/>
              <a:t>İkinci düzey</a:t>
            </a:r>
          </a:p>
          <a:p>
            <a:pPr lvl="2" rtl="0" eaLnBrk="1" latinLnBrk="0" hangingPunct="1"/>
            <a:r>
              <a:rPr lang="tr-TR" noProof="0" smtClean="0"/>
              <a:t>Üçüncü düzey</a:t>
            </a:r>
          </a:p>
          <a:p>
            <a:pPr lvl="3" rtl="0" eaLnBrk="1" latinLnBrk="0" hangingPunct="1"/>
            <a:r>
              <a:rPr lang="tr-TR" noProof="0" smtClean="0"/>
              <a:t>Dördüncü düzey</a:t>
            </a:r>
          </a:p>
          <a:p>
            <a:pPr lvl="4" rtl="0" eaLnBrk="1" latinLnBrk="0" hangingPunct="1"/>
            <a:r>
              <a:rPr lang="tr-TR" noProof="0" smtClean="0"/>
              <a:t>Beşinci düzey</a:t>
            </a:r>
            <a:endParaRPr kumimoji="0" lang="tr-TR" noProof="0" dirty="0"/>
          </a:p>
        </p:txBody>
      </p:sp>
      <p:sp>
        <p:nvSpPr>
          <p:cNvPr id="3" name="Metin Yer Tutucusu 2"/>
          <p:cNvSpPr>
            <a:spLocks noGrp="1"/>
          </p:cNvSpPr>
          <p:nvPr>
            <p:ph type="body" idx="1"/>
          </p:nvPr>
        </p:nvSpPr>
        <p:spPr>
          <a:xfrm>
            <a:off x="1181100" y="5486400"/>
            <a:ext cx="4754880" cy="838200"/>
          </a:xfrm>
        </p:spPr>
        <p:txBody>
          <a:bodyPr rtlCol="0" anchor="t"/>
          <a:lstStyle>
            <a:lvl1pPr marL="0" indent="0">
              <a:buNone/>
              <a:defRPr sz="2400" b="1">
                <a:solidFill>
                  <a:schemeClr val="bg2"/>
                </a:solidFill>
              </a:defRPr>
            </a:lvl1pPr>
            <a:lvl2pPr>
              <a:buNone/>
              <a:defRPr sz="2000" b="1"/>
            </a:lvl2pPr>
            <a:lvl3pPr>
              <a:buNone/>
              <a:defRPr sz="1800" b="1"/>
            </a:lvl3pPr>
            <a:lvl4pPr>
              <a:buNone/>
              <a:defRPr sz="1600" b="1"/>
            </a:lvl4pPr>
            <a:lvl5pPr>
              <a:buNone/>
              <a:defRPr sz="1600" b="1"/>
            </a:lvl5pPr>
          </a:lstStyle>
          <a:p>
            <a:pPr lvl="0" rtl="0" eaLnBrk="1" latinLnBrk="0" hangingPunct="1"/>
            <a:r>
              <a:rPr lang="tr-TR" noProof="0" smtClean="0"/>
              <a:t>Asıl metin stillerini düzenle</a:t>
            </a:r>
          </a:p>
        </p:txBody>
      </p:sp>
      <p:sp>
        <p:nvSpPr>
          <p:cNvPr id="6" name="İçerik Yer Tutucusu 5"/>
          <p:cNvSpPr>
            <a:spLocks noGrp="1"/>
          </p:cNvSpPr>
          <p:nvPr>
            <p:ph sz="quarter" idx="4"/>
          </p:nvPr>
        </p:nvSpPr>
        <p:spPr>
          <a:xfrm>
            <a:off x="6294120" y="1516912"/>
            <a:ext cx="4754880" cy="3941763"/>
          </a:xfrm>
        </p:spPr>
        <p:txBody>
          <a:bodyPr rtlCol="0"/>
          <a:lstStyle>
            <a:lvl1pPr>
              <a:defRPr sz="2400"/>
            </a:lvl1pPr>
            <a:lvl2pPr>
              <a:defRPr sz="2000"/>
            </a:lvl2pPr>
            <a:lvl3pPr>
              <a:defRPr sz="1800"/>
            </a:lvl3pPr>
            <a:lvl4pPr>
              <a:defRPr sz="1600"/>
            </a:lvl4pPr>
            <a:lvl5pPr>
              <a:defRPr sz="1600"/>
            </a:lvl5pPr>
          </a:lstStyle>
          <a:p>
            <a:pPr lvl="0" rtl="0" eaLnBrk="1" latinLnBrk="0" hangingPunct="1"/>
            <a:r>
              <a:rPr lang="tr-TR" noProof="0" smtClean="0"/>
              <a:t>Asıl metin stillerini düzenle</a:t>
            </a:r>
          </a:p>
          <a:p>
            <a:pPr lvl="1" rtl="0" eaLnBrk="1" latinLnBrk="0" hangingPunct="1"/>
            <a:r>
              <a:rPr lang="tr-TR" noProof="0" smtClean="0"/>
              <a:t>İkinci düzey</a:t>
            </a:r>
          </a:p>
          <a:p>
            <a:pPr lvl="2" rtl="0" eaLnBrk="1" latinLnBrk="0" hangingPunct="1"/>
            <a:r>
              <a:rPr lang="tr-TR" noProof="0" smtClean="0"/>
              <a:t>Üçüncü düzey</a:t>
            </a:r>
          </a:p>
          <a:p>
            <a:pPr lvl="3" rtl="0" eaLnBrk="1" latinLnBrk="0" hangingPunct="1"/>
            <a:r>
              <a:rPr lang="tr-TR" noProof="0" smtClean="0"/>
              <a:t>Dördüncü düzey</a:t>
            </a:r>
          </a:p>
          <a:p>
            <a:pPr lvl="4" rtl="0" eaLnBrk="1" latinLnBrk="0" hangingPunct="1"/>
            <a:r>
              <a:rPr lang="tr-TR" noProof="0" smtClean="0"/>
              <a:t>Beşinci düzey</a:t>
            </a:r>
            <a:endParaRPr kumimoji="0" lang="tr-TR" noProof="0" dirty="0"/>
          </a:p>
        </p:txBody>
      </p:sp>
      <p:sp>
        <p:nvSpPr>
          <p:cNvPr id="4" name="Metin Yer Tutucusu 3"/>
          <p:cNvSpPr>
            <a:spLocks noGrp="1"/>
          </p:cNvSpPr>
          <p:nvPr>
            <p:ph type="body" sz="half" idx="3"/>
          </p:nvPr>
        </p:nvSpPr>
        <p:spPr>
          <a:xfrm>
            <a:off x="6294120" y="5486400"/>
            <a:ext cx="4754880" cy="838200"/>
          </a:xfrm>
        </p:spPr>
        <p:txBody>
          <a:bodyPr rtlCol="0" anchor="t"/>
          <a:lstStyle>
            <a:lvl1pPr marL="0" indent="0">
              <a:buNone/>
              <a:defRPr sz="2400" b="1">
                <a:solidFill>
                  <a:schemeClr val="bg2"/>
                </a:solidFill>
              </a:defRPr>
            </a:lvl1pPr>
            <a:lvl2pPr>
              <a:buNone/>
              <a:defRPr sz="2000" b="1"/>
            </a:lvl2pPr>
            <a:lvl3pPr>
              <a:buNone/>
              <a:defRPr sz="1800" b="1"/>
            </a:lvl3pPr>
            <a:lvl4pPr>
              <a:buNone/>
              <a:defRPr sz="1600" b="1"/>
            </a:lvl4pPr>
            <a:lvl5pPr>
              <a:buNone/>
              <a:defRPr sz="1600" b="1"/>
            </a:lvl5pPr>
          </a:lstStyle>
          <a:p>
            <a:pPr lvl="0" rtl="0" eaLnBrk="1" latinLnBrk="0" hangingPunct="1"/>
            <a:r>
              <a:rPr lang="tr-TR" noProof="0" smtClean="0"/>
              <a:t>Asıl metin stillerini düzenle</a:t>
            </a:r>
          </a:p>
        </p:txBody>
      </p:sp>
      <p:sp>
        <p:nvSpPr>
          <p:cNvPr id="7" name="Tarih Yer Tutucusu 6"/>
          <p:cNvSpPr>
            <a:spLocks noGrp="1"/>
          </p:cNvSpPr>
          <p:nvPr>
            <p:ph type="dt" sz="half" idx="10"/>
          </p:nvPr>
        </p:nvSpPr>
        <p:spPr/>
        <p:txBody>
          <a:bodyPr rtlCol="0"/>
          <a:lstStyle/>
          <a:p>
            <a:fld id="{F7380F85-1497-451E-A906-910A15148ECC}" type="datetimeFigureOut">
              <a:rPr lang="tr-TR" smtClean="0"/>
              <a:t>13.03.2025</a:t>
            </a:fld>
            <a:endParaRPr lang="tr-TR"/>
          </a:p>
        </p:txBody>
      </p:sp>
      <p:sp>
        <p:nvSpPr>
          <p:cNvPr id="8" name="Alt Bilgi Yer Tutucusu 7"/>
          <p:cNvSpPr>
            <a:spLocks noGrp="1"/>
          </p:cNvSpPr>
          <p:nvPr>
            <p:ph type="ftr" sz="quarter" idx="11"/>
          </p:nvPr>
        </p:nvSpPr>
        <p:spPr/>
        <p:txBody>
          <a:bodyPr rtlCol="0"/>
          <a:lstStyle/>
          <a:p>
            <a:endParaRPr lang="tr-TR"/>
          </a:p>
        </p:txBody>
      </p:sp>
      <p:sp>
        <p:nvSpPr>
          <p:cNvPr id="9" name="Slayt Numarası Yer Tutucusu 8"/>
          <p:cNvSpPr>
            <a:spLocks noGrp="1"/>
          </p:cNvSpPr>
          <p:nvPr>
            <p:ph type="sldNum" sz="quarter" idx="12"/>
          </p:nvPr>
        </p:nvSpPr>
        <p:spPr/>
        <p:txBody>
          <a:bodyPr rtlCol="0"/>
          <a:lstStyle/>
          <a:p>
            <a:fld id="{B5349A71-5A32-4DA2-89CE-5A48FE591197}" type="slidenum">
              <a:rPr lang="tr-TR" smtClean="0"/>
              <a:t>‹#›</a:t>
            </a:fld>
            <a:endParaRPr lang="tr-TR"/>
          </a:p>
        </p:txBody>
      </p:sp>
    </p:spTree>
    <p:extLst>
      <p:ext uri="{BB962C8B-B14F-4D97-AF65-F5344CB8AC3E}">
        <p14:creationId xmlns:p14="http://schemas.microsoft.com/office/powerpoint/2010/main" val="42004097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a:xfrm>
            <a:off x="1181100" y="274320"/>
            <a:ext cx="9867900" cy="1143000"/>
          </a:xfrm>
        </p:spPr>
        <p:txBody>
          <a:bodyPr rtlCol="0" anchor="ctr"/>
          <a:lstStyle>
            <a:lvl1pPr algn="l">
              <a:defRPr sz="4600"/>
            </a:lvl1pPr>
          </a:lstStyle>
          <a:p>
            <a:pPr rtl="0"/>
            <a:r>
              <a:rPr lang="tr-TR" noProof="0" smtClean="0"/>
              <a:t>Asıl başlık stili için tıklatın</a:t>
            </a:r>
            <a:endParaRPr lang="tr-TR" noProof="0" dirty="0"/>
          </a:p>
        </p:txBody>
      </p:sp>
      <p:sp>
        <p:nvSpPr>
          <p:cNvPr id="7" name="Tarih Yer Tutucusu 6"/>
          <p:cNvSpPr>
            <a:spLocks noGrp="1"/>
          </p:cNvSpPr>
          <p:nvPr>
            <p:ph type="dt" sz="half" idx="10"/>
          </p:nvPr>
        </p:nvSpPr>
        <p:spPr/>
        <p:txBody>
          <a:bodyPr rtlCol="0"/>
          <a:lstStyle/>
          <a:p>
            <a:fld id="{F7380F85-1497-451E-A906-910A15148ECC}" type="datetimeFigureOut">
              <a:rPr lang="tr-TR" smtClean="0"/>
              <a:t>13.03.2025</a:t>
            </a:fld>
            <a:endParaRPr lang="tr-TR"/>
          </a:p>
        </p:txBody>
      </p:sp>
      <p:sp>
        <p:nvSpPr>
          <p:cNvPr id="9" name="Alt Bilgi Yer Tutucusu 8"/>
          <p:cNvSpPr>
            <a:spLocks noGrp="1"/>
          </p:cNvSpPr>
          <p:nvPr>
            <p:ph type="ftr" sz="quarter" idx="12"/>
          </p:nvPr>
        </p:nvSpPr>
        <p:spPr/>
        <p:txBody>
          <a:bodyPr rtlCol="0"/>
          <a:lstStyle/>
          <a:p>
            <a:endParaRPr lang="tr-TR"/>
          </a:p>
        </p:txBody>
      </p:sp>
      <p:sp>
        <p:nvSpPr>
          <p:cNvPr id="8" name="Slayt Numarası Yer Tutucusu 7"/>
          <p:cNvSpPr>
            <a:spLocks noGrp="1"/>
          </p:cNvSpPr>
          <p:nvPr>
            <p:ph type="sldNum" sz="quarter" idx="11"/>
          </p:nvPr>
        </p:nvSpPr>
        <p:spPr/>
        <p:txBody>
          <a:bodyPr rtlCol="0"/>
          <a:lstStyle/>
          <a:p>
            <a:fld id="{B5349A71-5A32-4DA2-89CE-5A48FE591197}" type="slidenum">
              <a:rPr lang="tr-TR" smtClean="0"/>
              <a:t>‹#›</a:t>
            </a:fld>
            <a:endParaRPr lang="tr-TR"/>
          </a:p>
        </p:txBody>
      </p:sp>
    </p:spTree>
    <p:extLst>
      <p:ext uri="{BB962C8B-B14F-4D97-AF65-F5344CB8AC3E}">
        <p14:creationId xmlns:p14="http://schemas.microsoft.com/office/powerpoint/2010/main" val="15555094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Tarih Yer Tutucusu 1"/>
          <p:cNvSpPr>
            <a:spLocks noGrp="1"/>
          </p:cNvSpPr>
          <p:nvPr>
            <p:ph type="dt" sz="half" idx="10"/>
          </p:nvPr>
        </p:nvSpPr>
        <p:spPr/>
        <p:txBody>
          <a:bodyPr rtlCol="0"/>
          <a:lstStyle/>
          <a:p>
            <a:fld id="{F7380F85-1497-451E-A906-910A15148ECC}" type="datetimeFigureOut">
              <a:rPr lang="tr-TR" smtClean="0"/>
              <a:t>13.03.2025</a:t>
            </a:fld>
            <a:endParaRPr lang="tr-TR"/>
          </a:p>
        </p:txBody>
      </p:sp>
      <p:sp>
        <p:nvSpPr>
          <p:cNvPr id="3" name="Alt Bilgi Yer Tutucusu 2"/>
          <p:cNvSpPr>
            <a:spLocks noGrp="1"/>
          </p:cNvSpPr>
          <p:nvPr>
            <p:ph type="ftr" sz="quarter" idx="11"/>
          </p:nvPr>
        </p:nvSpPr>
        <p:spPr/>
        <p:txBody>
          <a:bodyPr rtlCol="0"/>
          <a:lstStyle/>
          <a:p>
            <a:endParaRPr lang="tr-TR"/>
          </a:p>
        </p:txBody>
      </p:sp>
      <p:sp>
        <p:nvSpPr>
          <p:cNvPr id="4" name="Slayt Numarası Yer Tutucusu 3"/>
          <p:cNvSpPr>
            <a:spLocks noGrp="1"/>
          </p:cNvSpPr>
          <p:nvPr>
            <p:ph type="sldNum" sz="quarter" idx="12"/>
          </p:nvPr>
        </p:nvSpPr>
        <p:spPr/>
        <p:txBody>
          <a:bodyPr rtlCol="0"/>
          <a:lstStyle/>
          <a:p>
            <a:fld id="{B5349A71-5A32-4DA2-89CE-5A48FE591197}" type="slidenum">
              <a:rPr lang="tr-TR" smtClean="0"/>
              <a:t>‹#›</a:t>
            </a:fld>
            <a:endParaRPr lang="tr-TR"/>
          </a:p>
        </p:txBody>
      </p:sp>
    </p:spTree>
    <p:extLst>
      <p:ext uri="{BB962C8B-B14F-4D97-AF65-F5344CB8AC3E}">
        <p14:creationId xmlns:p14="http://schemas.microsoft.com/office/powerpoint/2010/main" val="26470570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Resim Yazılı İçerik">
    <p:spTree>
      <p:nvGrpSpPr>
        <p:cNvPr id="1" name=""/>
        <p:cNvGrpSpPr/>
        <p:nvPr/>
      </p:nvGrpSpPr>
      <p:grpSpPr>
        <a:xfrm>
          <a:off x="0" y="0"/>
          <a:ext cx="0" cy="0"/>
          <a:chOff x="0" y="0"/>
          <a:chExt cx="0" cy="0"/>
        </a:xfrm>
      </p:grpSpPr>
      <p:sp>
        <p:nvSpPr>
          <p:cNvPr id="2" name="Başlık 1"/>
          <p:cNvSpPr>
            <a:spLocks noGrp="1"/>
          </p:cNvSpPr>
          <p:nvPr>
            <p:ph type="title"/>
          </p:nvPr>
        </p:nvSpPr>
        <p:spPr>
          <a:xfrm>
            <a:off x="1195749" y="1056575"/>
            <a:ext cx="6635265" cy="730250"/>
          </a:xfrm>
        </p:spPr>
        <p:txBody>
          <a:bodyPr tIns="0" bIns="0" rtlCol="0" anchor="t">
            <a:normAutofit/>
          </a:bodyPr>
          <a:lstStyle>
            <a:lvl1pPr algn="l">
              <a:buNone/>
              <a:defRPr sz="2000" b="1">
                <a:solidFill>
                  <a:schemeClr val="bg2"/>
                </a:solidFill>
              </a:defRPr>
            </a:lvl1pPr>
          </a:lstStyle>
          <a:p>
            <a:pPr rtl="0"/>
            <a:r>
              <a:rPr lang="tr-TR" noProof="0" smtClean="0"/>
              <a:t>Asıl başlık stili için tıklatın</a:t>
            </a:r>
            <a:endParaRPr kumimoji="0" lang="tr-TR" noProof="0" dirty="0"/>
          </a:p>
        </p:txBody>
      </p:sp>
      <p:sp>
        <p:nvSpPr>
          <p:cNvPr id="3" name="Metin Yer Tutucusu 2"/>
          <p:cNvSpPr>
            <a:spLocks noGrp="1"/>
          </p:cNvSpPr>
          <p:nvPr>
            <p:ph type="body" idx="2"/>
          </p:nvPr>
        </p:nvSpPr>
        <p:spPr>
          <a:xfrm>
            <a:off x="1195750" y="85471"/>
            <a:ext cx="5687370" cy="914400"/>
          </a:xfrm>
        </p:spPr>
        <p:txBody>
          <a:bodyPr lIns="45720" tIns="0" rIns="45720" bIns="0" rtlCol="0" anchor="b">
            <a:normAutofit/>
          </a:bodyPr>
          <a:lstStyle>
            <a:lvl1pPr marL="0" indent="0" algn="l">
              <a:buNone/>
              <a:defRPr sz="1600" baseline="0">
                <a:solidFill>
                  <a:schemeClr val="bg1"/>
                </a:solidFill>
              </a:defRPr>
            </a:lvl1pPr>
            <a:lvl2pPr>
              <a:buNone/>
              <a:defRPr sz="1200"/>
            </a:lvl2pPr>
            <a:lvl3pPr>
              <a:buNone/>
              <a:defRPr sz="1000"/>
            </a:lvl3pPr>
            <a:lvl4pPr>
              <a:buNone/>
              <a:defRPr sz="900"/>
            </a:lvl4pPr>
            <a:lvl5pPr>
              <a:buNone/>
              <a:defRPr sz="900"/>
            </a:lvl5pPr>
          </a:lstStyle>
          <a:p>
            <a:pPr lvl="0" rtl="0" eaLnBrk="1" latinLnBrk="0" hangingPunct="1"/>
            <a:r>
              <a:rPr lang="tr-TR" noProof="0" smtClean="0"/>
              <a:t>Asıl metin stillerini düzenle</a:t>
            </a:r>
          </a:p>
        </p:txBody>
      </p:sp>
      <p:sp>
        <p:nvSpPr>
          <p:cNvPr id="4" name="İçerik Yer Tutucusu 3"/>
          <p:cNvSpPr>
            <a:spLocks noGrp="1"/>
          </p:cNvSpPr>
          <p:nvPr>
            <p:ph sz="half" idx="1"/>
          </p:nvPr>
        </p:nvSpPr>
        <p:spPr>
          <a:xfrm>
            <a:off x="1195750" y="1981200"/>
            <a:ext cx="9853250" cy="4152900"/>
          </a:xfrm>
        </p:spPr>
        <p:txBody>
          <a:bodyPr rtlCol="0"/>
          <a:lstStyle>
            <a:lvl1pPr>
              <a:defRPr sz="2800"/>
            </a:lvl1pPr>
            <a:lvl2pPr>
              <a:defRPr sz="2400"/>
            </a:lvl2pPr>
            <a:lvl3pPr>
              <a:defRPr sz="2200"/>
            </a:lvl3pPr>
            <a:lvl4pPr>
              <a:defRPr sz="2000"/>
            </a:lvl4pPr>
            <a:lvl5pPr>
              <a:defRPr sz="2000"/>
            </a:lvl5pPr>
          </a:lstStyle>
          <a:p>
            <a:pPr lvl="0" rtl="0" eaLnBrk="1" latinLnBrk="0" hangingPunct="1"/>
            <a:r>
              <a:rPr lang="tr-TR" noProof="0" smtClean="0"/>
              <a:t>Asıl metin stillerini düzenle</a:t>
            </a:r>
          </a:p>
          <a:p>
            <a:pPr lvl="1" rtl="0" eaLnBrk="1" latinLnBrk="0" hangingPunct="1"/>
            <a:r>
              <a:rPr lang="tr-TR" noProof="0" smtClean="0"/>
              <a:t>İkinci düzey</a:t>
            </a:r>
          </a:p>
          <a:p>
            <a:pPr lvl="2" rtl="0" eaLnBrk="1" latinLnBrk="0" hangingPunct="1"/>
            <a:r>
              <a:rPr lang="tr-TR" noProof="0" smtClean="0"/>
              <a:t>Üçüncü düzey</a:t>
            </a:r>
          </a:p>
          <a:p>
            <a:pPr lvl="3" rtl="0" eaLnBrk="1" latinLnBrk="0" hangingPunct="1"/>
            <a:r>
              <a:rPr lang="tr-TR" noProof="0" smtClean="0"/>
              <a:t>Dördüncü düzey</a:t>
            </a:r>
          </a:p>
          <a:p>
            <a:pPr lvl="4" rtl="0" eaLnBrk="1" latinLnBrk="0" hangingPunct="1"/>
            <a:r>
              <a:rPr lang="tr-TR" noProof="0" smtClean="0"/>
              <a:t>Beşinci düzey</a:t>
            </a:r>
            <a:endParaRPr kumimoji="0" lang="tr-TR" noProof="0" dirty="0"/>
          </a:p>
        </p:txBody>
      </p:sp>
      <p:sp>
        <p:nvSpPr>
          <p:cNvPr id="5" name="Tarih Yer Tutucusu 4"/>
          <p:cNvSpPr>
            <a:spLocks noGrp="1"/>
          </p:cNvSpPr>
          <p:nvPr>
            <p:ph type="dt" sz="half" idx="10"/>
          </p:nvPr>
        </p:nvSpPr>
        <p:spPr/>
        <p:txBody>
          <a:bodyPr rtlCol="0"/>
          <a:lstStyle/>
          <a:p>
            <a:fld id="{F7380F85-1497-451E-A906-910A15148ECC}" type="datetimeFigureOut">
              <a:rPr lang="tr-TR" smtClean="0"/>
              <a:t>13.03.2025</a:t>
            </a:fld>
            <a:endParaRPr lang="tr-TR"/>
          </a:p>
        </p:txBody>
      </p:sp>
      <p:sp>
        <p:nvSpPr>
          <p:cNvPr id="6" name="Alt Bilgi Yer Tutucusu 5"/>
          <p:cNvSpPr>
            <a:spLocks noGrp="1"/>
          </p:cNvSpPr>
          <p:nvPr>
            <p:ph type="ftr" sz="quarter" idx="11"/>
          </p:nvPr>
        </p:nvSpPr>
        <p:spPr/>
        <p:txBody>
          <a:bodyPr rtlCol="0"/>
          <a:lstStyle/>
          <a:p>
            <a:endParaRPr lang="tr-TR"/>
          </a:p>
        </p:txBody>
      </p:sp>
      <p:sp>
        <p:nvSpPr>
          <p:cNvPr id="7" name="Slayt Numarası Yer Tutucusu 6"/>
          <p:cNvSpPr>
            <a:spLocks noGrp="1"/>
          </p:cNvSpPr>
          <p:nvPr>
            <p:ph type="sldNum" sz="quarter" idx="12"/>
          </p:nvPr>
        </p:nvSpPr>
        <p:spPr>
          <a:xfrm>
            <a:off x="10875264" y="6422065"/>
            <a:ext cx="1016000" cy="365125"/>
          </a:xfrm>
        </p:spPr>
        <p:txBody>
          <a:bodyPr rtlCol="0"/>
          <a:lstStyle/>
          <a:p>
            <a:fld id="{B5349A71-5A32-4DA2-89CE-5A48FE591197}" type="slidenum">
              <a:rPr lang="tr-TR" smtClean="0"/>
              <a:t>‹#›</a:t>
            </a:fld>
            <a:endParaRPr lang="tr-TR"/>
          </a:p>
        </p:txBody>
      </p:sp>
    </p:spTree>
    <p:extLst>
      <p:ext uri="{BB962C8B-B14F-4D97-AF65-F5344CB8AC3E}">
        <p14:creationId xmlns:p14="http://schemas.microsoft.com/office/powerpoint/2010/main" val="56826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Resim Yazısı İçeren Resim">
    <p:spTree>
      <p:nvGrpSpPr>
        <p:cNvPr id="1" name=""/>
        <p:cNvGrpSpPr/>
        <p:nvPr/>
      </p:nvGrpSpPr>
      <p:grpSpPr>
        <a:xfrm>
          <a:off x="0" y="0"/>
          <a:ext cx="0" cy="0"/>
          <a:chOff x="0" y="0"/>
          <a:chExt cx="0" cy="0"/>
        </a:xfrm>
      </p:grpSpPr>
      <p:sp>
        <p:nvSpPr>
          <p:cNvPr id="2" name="Başlık 1"/>
          <p:cNvSpPr>
            <a:spLocks noGrp="1"/>
          </p:cNvSpPr>
          <p:nvPr>
            <p:ph type="title"/>
          </p:nvPr>
        </p:nvSpPr>
        <p:spPr>
          <a:xfrm>
            <a:off x="7092459" y="1705709"/>
            <a:ext cx="3954590" cy="1253808"/>
          </a:xfrm>
        </p:spPr>
        <p:txBody>
          <a:bodyPr rtlCol="0" anchor="b"/>
          <a:lstStyle>
            <a:lvl1pPr algn="l">
              <a:buNone/>
              <a:defRPr sz="2200" b="1">
                <a:solidFill>
                  <a:schemeClr val="bg2"/>
                </a:solidFill>
              </a:defRPr>
            </a:lvl1pPr>
          </a:lstStyle>
          <a:p>
            <a:pPr rtl="0"/>
            <a:r>
              <a:rPr lang="tr-TR" noProof="0" smtClean="0"/>
              <a:t>Asıl başlık stili için tıklatın</a:t>
            </a:r>
            <a:endParaRPr kumimoji="0" lang="tr-TR" noProof="0" dirty="0"/>
          </a:p>
        </p:txBody>
      </p:sp>
      <p:sp>
        <p:nvSpPr>
          <p:cNvPr id="3" name="Resim Yer Tutucusu 2" descr="Resim eklemek için boş yer tutucu. Yer tutucuya tıklayın ve eklemek istediğiniz resmi seçin"/>
          <p:cNvSpPr>
            <a:spLocks noGrp="1"/>
          </p:cNvSpPr>
          <p:nvPr>
            <p:ph type="pic" idx="1"/>
          </p:nvPr>
        </p:nvSpPr>
        <p:spPr>
          <a:xfrm>
            <a:off x="1233269" y="1019907"/>
            <a:ext cx="54864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rtlCol="0"/>
          <a:lstStyle>
            <a:lvl1pPr marL="0" indent="0">
              <a:buNone/>
              <a:defRPr sz="3200" baseline="0">
                <a:solidFill>
                  <a:schemeClr val="tx1"/>
                </a:solidFill>
              </a:defRPr>
            </a:lvl1pPr>
          </a:lstStyle>
          <a:p>
            <a:pPr rtl="0"/>
            <a:r>
              <a:rPr lang="tr-TR" noProof="0" smtClean="0"/>
              <a:t>Resim eklemek için simgeyi tıklatın</a:t>
            </a:r>
            <a:endParaRPr kumimoji="0" lang="tr-TR" noProof="0" dirty="0"/>
          </a:p>
        </p:txBody>
      </p:sp>
      <p:sp>
        <p:nvSpPr>
          <p:cNvPr id="4" name="Metin Yer Tutucusu 3"/>
          <p:cNvSpPr>
            <a:spLocks noGrp="1"/>
          </p:cNvSpPr>
          <p:nvPr>
            <p:ph type="body" sz="half" idx="2"/>
          </p:nvPr>
        </p:nvSpPr>
        <p:spPr>
          <a:xfrm>
            <a:off x="7092462" y="2998764"/>
            <a:ext cx="3954587" cy="3135335"/>
          </a:xfrm>
        </p:spPr>
        <p:txBody>
          <a:bodyPr lIns="45720" rIns="45720" rtlCol="0">
            <a:normAutofit/>
          </a:bodyPr>
          <a:lstStyle>
            <a:lvl1pPr marL="0" indent="0">
              <a:buFontTx/>
              <a:buNone/>
              <a:defRPr sz="1800" baseline="0">
                <a:solidFill>
                  <a:schemeClr val="bg1"/>
                </a:solidFill>
              </a:defRPr>
            </a:lvl1pPr>
            <a:lvl2pPr>
              <a:buFontTx/>
              <a:buNone/>
              <a:defRPr sz="1200"/>
            </a:lvl2pPr>
            <a:lvl3pPr>
              <a:buFontTx/>
              <a:buNone/>
              <a:defRPr sz="1000"/>
            </a:lvl3pPr>
            <a:lvl4pPr>
              <a:buFontTx/>
              <a:buNone/>
              <a:defRPr sz="900"/>
            </a:lvl4pPr>
            <a:lvl5pPr>
              <a:buFontTx/>
              <a:buNone/>
              <a:defRPr sz="900"/>
            </a:lvl5pPr>
          </a:lstStyle>
          <a:p>
            <a:pPr lvl="0" rtl="0" eaLnBrk="1" latinLnBrk="0" hangingPunct="1"/>
            <a:r>
              <a:rPr lang="tr-TR" noProof="0" smtClean="0"/>
              <a:t>Asıl metin stillerini düzenle</a:t>
            </a:r>
          </a:p>
        </p:txBody>
      </p:sp>
      <p:sp>
        <p:nvSpPr>
          <p:cNvPr id="5" name="Tarih Yer Tutucusu 4"/>
          <p:cNvSpPr>
            <a:spLocks noGrp="1"/>
          </p:cNvSpPr>
          <p:nvPr>
            <p:ph type="dt" sz="half" idx="10"/>
          </p:nvPr>
        </p:nvSpPr>
        <p:spPr>
          <a:xfrm>
            <a:off x="609600" y="6422065"/>
            <a:ext cx="2844800" cy="365125"/>
          </a:xfrm>
        </p:spPr>
        <p:txBody>
          <a:bodyPr rtlCol="0"/>
          <a:lstStyle/>
          <a:p>
            <a:fld id="{F7380F85-1497-451E-A906-910A15148ECC}" type="datetimeFigureOut">
              <a:rPr lang="tr-TR" smtClean="0"/>
              <a:t>13.03.2025</a:t>
            </a:fld>
            <a:endParaRPr lang="tr-TR"/>
          </a:p>
        </p:txBody>
      </p:sp>
      <p:sp>
        <p:nvSpPr>
          <p:cNvPr id="6" name="Alt Bilgi Yer Tutucusu 5"/>
          <p:cNvSpPr>
            <a:spLocks noGrp="1"/>
          </p:cNvSpPr>
          <p:nvPr>
            <p:ph type="ftr" sz="quarter" idx="11"/>
          </p:nvPr>
        </p:nvSpPr>
        <p:spPr/>
        <p:txBody>
          <a:bodyPr rtlCol="0"/>
          <a:lstStyle/>
          <a:p>
            <a:endParaRPr lang="tr-TR"/>
          </a:p>
        </p:txBody>
      </p:sp>
      <p:sp>
        <p:nvSpPr>
          <p:cNvPr id="7" name="Slayt Numarası Yer Tutucusu 6"/>
          <p:cNvSpPr>
            <a:spLocks noGrp="1"/>
          </p:cNvSpPr>
          <p:nvPr>
            <p:ph type="sldNum" sz="quarter" idx="12"/>
          </p:nvPr>
        </p:nvSpPr>
        <p:spPr/>
        <p:txBody>
          <a:bodyPr rtlCol="0"/>
          <a:lstStyle/>
          <a:p>
            <a:fld id="{B5349A71-5A32-4DA2-89CE-5A48FE591197}" type="slidenum">
              <a:rPr lang="tr-TR" smtClean="0"/>
              <a:t>‹#›</a:t>
            </a:fld>
            <a:endParaRPr lang="tr-TR"/>
          </a:p>
        </p:txBody>
      </p:sp>
    </p:spTree>
    <p:extLst>
      <p:ext uri="{BB962C8B-B14F-4D97-AF65-F5344CB8AC3E}">
        <p14:creationId xmlns:p14="http://schemas.microsoft.com/office/powerpoint/2010/main" val="25868032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9" name="Başlık Yer Tutucusu 8"/>
          <p:cNvSpPr>
            <a:spLocks noGrp="1"/>
          </p:cNvSpPr>
          <p:nvPr>
            <p:ph type="title"/>
          </p:nvPr>
        </p:nvSpPr>
        <p:spPr>
          <a:xfrm>
            <a:off x="1181100" y="274638"/>
            <a:ext cx="9867900" cy="1143000"/>
          </a:xfrm>
          <a:prstGeom prst="rect">
            <a:avLst/>
          </a:prstGeom>
        </p:spPr>
        <p:txBody>
          <a:bodyPr vert="horz" lIns="45720" rIns="45720" rtlCol="0" anchor="ctr">
            <a:normAutofit/>
          </a:bodyPr>
          <a:lstStyle/>
          <a:p>
            <a:pPr rtl="0"/>
            <a:r>
              <a:rPr lang="tr-TR" noProof="0" dirty="0" smtClean="0"/>
              <a:t>Asıl başlık stilini düzenlemek için tıklayın</a:t>
            </a:r>
            <a:endParaRPr lang="tr-TR" noProof="0" dirty="0"/>
          </a:p>
        </p:txBody>
      </p:sp>
      <p:sp>
        <p:nvSpPr>
          <p:cNvPr id="30" name="Metin Yer Tutucusu 29"/>
          <p:cNvSpPr>
            <a:spLocks noGrp="1"/>
          </p:cNvSpPr>
          <p:nvPr>
            <p:ph type="body" idx="1"/>
          </p:nvPr>
        </p:nvSpPr>
        <p:spPr>
          <a:xfrm>
            <a:off x="1181100" y="1600201"/>
            <a:ext cx="9867900" cy="4525963"/>
          </a:xfrm>
          <a:prstGeom prst="rect">
            <a:avLst/>
          </a:prstGeom>
        </p:spPr>
        <p:txBody>
          <a:bodyPr vert="horz" rtlCol="0">
            <a:normAutofit/>
          </a:bodyPr>
          <a:lstStyle/>
          <a:p>
            <a:pPr lvl="0" rtl="0" eaLnBrk="1" latinLnBrk="0" hangingPunct="1"/>
            <a:r>
              <a:rPr lang="tr-TR" noProof="0" dirty="0" smtClean="0"/>
              <a:t>Asıl metin stillerini düzenlemek için tıklayın</a:t>
            </a:r>
          </a:p>
          <a:p>
            <a:pPr lvl="1" rtl="0" eaLnBrk="1" latinLnBrk="0" hangingPunct="1"/>
            <a:r>
              <a:rPr lang="tr-TR" noProof="0" dirty="0" smtClean="0"/>
              <a:t>İkinci düzey</a:t>
            </a:r>
          </a:p>
          <a:p>
            <a:pPr lvl="2" rtl="0" eaLnBrk="1" latinLnBrk="0" hangingPunct="1"/>
            <a:r>
              <a:rPr lang="tr-TR" noProof="0" dirty="0" smtClean="0"/>
              <a:t>Üçüncü düzey</a:t>
            </a:r>
          </a:p>
          <a:p>
            <a:pPr lvl="3" rtl="0" eaLnBrk="1" latinLnBrk="0" hangingPunct="1"/>
            <a:r>
              <a:rPr lang="tr-TR" noProof="0" dirty="0" smtClean="0"/>
              <a:t>Dördüncü düzey</a:t>
            </a:r>
          </a:p>
          <a:p>
            <a:pPr lvl="4" rtl="0" eaLnBrk="1" latinLnBrk="0" hangingPunct="1"/>
            <a:r>
              <a:rPr lang="tr-TR" noProof="0" dirty="0" smtClean="0"/>
              <a:t>Beşinci düzey</a:t>
            </a:r>
            <a:endParaRPr lang="tr-TR" noProof="0" dirty="0"/>
          </a:p>
        </p:txBody>
      </p:sp>
      <p:sp>
        <p:nvSpPr>
          <p:cNvPr id="10" name="Tarih Yer Tutucusu 9"/>
          <p:cNvSpPr>
            <a:spLocks noGrp="1"/>
          </p:cNvSpPr>
          <p:nvPr>
            <p:ph type="dt" sz="half" idx="2"/>
          </p:nvPr>
        </p:nvSpPr>
        <p:spPr>
          <a:xfrm>
            <a:off x="609600" y="6422065"/>
            <a:ext cx="2844800" cy="365125"/>
          </a:xfrm>
          <a:prstGeom prst="rect">
            <a:avLst/>
          </a:prstGeom>
        </p:spPr>
        <p:txBody>
          <a:bodyPr vert="horz" bIns="0" rtlCol="0" anchor="b"/>
          <a:lstStyle>
            <a:lvl1pPr algn="l" eaLnBrk="1" latinLnBrk="0" hangingPunct="1">
              <a:defRPr kumimoji="0" sz="1100">
                <a:solidFill>
                  <a:schemeClr val="tx1"/>
                </a:solidFill>
              </a:defRPr>
            </a:lvl1pPr>
          </a:lstStyle>
          <a:p>
            <a:fld id="{F7380F85-1497-451E-A906-910A15148ECC}" type="datetimeFigureOut">
              <a:rPr lang="tr-TR" smtClean="0"/>
              <a:t>13.03.2025</a:t>
            </a:fld>
            <a:endParaRPr lang="tr-TR"/>
          </a:p>
        </p:txBody>
      </p:sp>
      <p:sp>
        <p:nvSpPr>
          <p:cNvPr id="22" name="Alt Bilgi Yer Tutucusu 21"/>
          <p:cNvSpPr>
            <a:spLocks noGrp="1"/>
          </p:cNvSpPr>
          <p:nvPr>
            <p:ph type="ftr" sz="quarter" idx="3"/>
          </p:nvPr>
        </p:nvSpPr>
        <p:spPr>
          <a:xfrm>
            <a:off x="4165600" y="6422065"/>
            <a:ext cx="3860800" cy="365125"/>
          </a:xfrm>
          <a:prstGeom prst="rect">
            <a:avLst/>
          </a:prstGeom>
        </p:spPr>
        <p:txBody>
          <a:bodyPr vert="horz" lIns="0" rIns="0" bIns="0" rtlCol="0" anchor="b"/>
          <a:lstStyle>
            <a:lvl1pPr algn="ctr" eaLnBrk="1" latinLnBrk="0" hangingPunct="1">
              <a:defRPr kumimoji="0" sz="1100">
                <a:solidFill>
                  <a:schemeClr val="tx1"/>
                </a:solidFill>
              </a:defRPr>
            </a:lvl1pPr>
          </a:lstStyle>
          <a:p>
            <a:endParaRPr lang="tr-TR"/>
          </a:p>
        </p:txBody>
      </p:sp>
      <p:sp>
        <p:nvSpPr>
          <p:cNvPr id="18" name="Slayt Numarası Yer Tutucusu 17"/>
          <p:cNvSpPr>
            <a:spLocks noGrp="1"/>
          </p:cNvSpPr>
          <p:nvPr>
            <p:ph type="sldNum" sz="quarter" idx="4"/>
          </p:nvPr>
        </p:nvSpPr>
        <p:spPr>
          <a:xfrm>
            <a:off x="10871200" y="6422065"/>
            <a:ext cx="1016000" cy="365125"/>
          </a:xfrm>
          <a:prstGeom prst="rect">
            <a:avLst/>
          </a:prstGeom>
        </p:spPr>
        <p:txBody>
          <a:bodyPr vert="horz" lIns="0" tIns="0" rIns="0" bIns="0" rtlCol="0" anchor="b"/>
          <a:lstStyle>
            <a:lvl1pPr algn="r" eaLnBrk="1" latinLnBrk="0" hangingPunct="1">
              <a:defRPr kumimoji="0" sz="1100">
                <a:solidFill>
                  <a:schemeClr val="tx1"/>
                </a:solidFill>
              </a:defRPr>
            </a:lvl1pPr>
          </a:lstStyle>
          <a:p>
            <a:fld id="{B5349A71-5A32-4DA2-89CE-5A48FE591197}" type="slidenum">
              <a:rPr lang="tr-TR" smtClean="0"/>
              <a:t>‹#›</a:t>
            </a:fld>
            <a:endParaRPr lang="tr-TR"/>
          </a:p>
        </p:txBody>
      </p:sp>
    </p:spTree>
    <p:extLst>
      <p:ext uri="{BB962C8B-B14F-4D97-AF65-F5344CB8AC3E}">
        <p14:creationId xmlns:p14="http://schemas.microsoft.com/office/powerpoint/2010/main" val="2888254381"/>
      </p:ext>
    </p:extLst>
  </p:cSld>
  <p:clrMap bg1="dk1" tx1="lt1" bg2="dk2" tx2="lt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l" rtl="0" eaLnBrk="1" latinLnBrk="0" hangingPunct="1">
        <a:spcBef>
          <a:spcPct val="0"/>
        </a:spcBef>
        <a:buNone/>
        <a:defRPr kumimoji="0" sz="4600" kern="1200">
          <a:solidFill>
            <a:schemeClr val="bg2"/>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baseline="0">
          <a:solidFill>
            <a:schemeClr val="bg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baseline="0">
          <a:solidFill>
            <a:schemeClr val="bg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baseline="0">
          <a:solidFill>
            <a:schemeClr val="bg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baseline="0">
          <a:solidFill>
            <a:schemeClr val="bg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baseline="0">
          <a:solidFill>
            <a:schemeClr val="bg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bg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bg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bg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bg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2160">
          <p15:clr>
            <a:srgbClr val="F26B43"/>
          </p15:clr>
        </p15:guide>
        <p15:guide id="1" pos="3840">
          <p15:clr>
            <a:srgbClr val="F26B43"/>
          </p15:clr>
        </p15:guide>
        <p15:guide id="2" pos="744">
          <p15:clr>
            <a:srgbClr val="F26B43"/>
          </p15:clr>
        </p15:guide>
        <p15:guide id="3" pos="6960">
          <p15:clr>
            <a:srgbClr val="F26B43"/>
          </p15:clr>
        </p15:guide>
        <p15:guide id="4" orient="horz" pos="3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tr-TR" dirty="0"/>
              <a:t>Sağlık ve Hastalığı Etkileyen Kültürel Farklılıklar</a:t>
            </a:r>
          </a:p>
        </p:txBody>
      </p:sp>
      <p:sp>
        <p:nvSpPr>
          <p:cNvPr id="3" name="Alt Başlık 2"/>
          <p:cNvSpPr>
            <a:spLocks noGrp="1"/>
          </p:cNvSpPr>
          <p:nvPr>
            <p:ph type="subTitle" idx="1"/>
          </p:nvPr>
        </p:nvSpPr>
        <p:spPr>
          <a:xfrm>
            <a:off x="1181100" y="4395145"/>
            <a:ext cx="9862585" cy="1752600"/>
          </a:xfrm>
        </p:spPr>
        <p:txBody>
          <a:bodyPr/>
          <a:lstStyle/>
          <a:p>
            <a:r>
              <a:rPr lang="tr-TR" dirty="0" err="1" smtClean="0"/>
              <a:t>Öğr</a:t>
            </a:r>
            <a:r>
              <a:rPr lang="tr-TR" dirty="0" smtClean="0"/>
              <a:t>. Gör. </a:t>
            </a:r>
            <a:r>
              <a:rPr lang="tr-TR" dirty="0" smtClean="0"/>
              <a:t>Dr. Kübra </a:t>
            </a:r>
            <a:r>
              <a:rPr lang="tr-TR" dirty="0" smtClean="0"/>
              <a:t>BERBER</a:t>
            </a:r>
            <a:endParaRPr lang="tr-TR" dirty="0"/>
          </a:p>
        </p:txBody>
      </p:sp>
    </p:spTree>
    <p:extLst>
      <p:ext uri="{BB962C8B-B14F-4D97-AF65-F5344CB8AC3E}">
        <p14:creationId xmlns:p14="http://schemas.microsoft.com/office/powerpoint/2010/main" val="1035933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İçerik Yer Tutucusu 1"/>
          <p:cNvGraphicFramePr>
            <a:graphicFrameLocks noGrp="1"/>
          </p:cNvGraphicFramePr>
          <p:nvPr>
            <p:ph idx="1"/>
            <p:extLst>
              <p:ext uri="{D42A27DB-BD31-4B8C-83A1-F6EECF244321}">
                <p14:modId xmlns:p14="http://schemas.microsoft.com/office/powerpoint/2010/main" val="2610673503"/>
              </p:ext>
            </p:extLst>
          </p:nvPr>
        </p:nvGraphicFramePr>
        <p:xfrm>
          <a:off x="379141" y="1417638"/>
          <a:ext cx="11229278" cy="52730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1181100" y="274638"/>
            <a:ext cx="9867900" cy="1143000"/>
          </a:xfrm>
        </p:spPr>
        <p:txBody>
          <a:bodyPr>
            <a:normAutofit/>
          </a:bodyPr>
          <a:lstStyle/>
          <a:p>
            <a:r>
              <a:rPr lang="tr-TR" b="1" dirty="0">
                <a:solidFill>
                  <a:schemeClr val="bg1"/>
                </a:solidFill>
              </a:rPr>
              <a:t>Sağlıkla İlgili Kültürel </a:t>
            </a:r>
            <a:r>
              <a:rPr lang="tr-TR" b="1" dirty="0" smtClean="0">
                <a:solidFill>
                  <a:schemeClr val="bg1"/>
                </a:solidFill>
              </a:rPr>
              <a:t>Faktörler</a:t>
            </a:r>
            <a:endParaRPr lang="tr-TR" b="1" dirty="0">
              <a:solidFill>
                <a:schemeClr val="bg1"/>
              </a:solidFill>
            </a:endParaRPr>
          </a:p>
        </p:txBody>
      </p:sp>
    </p:spTree>
    <p:extLst>
      <p:ext uri="{BB962C8B-B14F-4D97-AF65-F5344CB8AC3E}">
        <p14:creationId xmlns:p14="http://schemas.microsoft.com/office/powerpoint/2010/main" val="38857346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İçerik Yer Tutucusu 1"/>
          <p:cNvGraphicFramePr>
            <a:graphicFrameLocks noGrp="1"/>
          </p:cNvGraphicFramePr>
          <p:nvPr>
            <p:ph idx="1"/>
            <p:extLst>
              <p:ext uri="{D42A27DB-BD31-4B8C-83A1-F6EECF244321}">
                <p14:modId xmlns:p14="http://schemas.microsoft.com/office/powerpoint/2010/main" val="1378156612"/>
              </p:ext>
            </p:extLst>
          </p:nvPr>
        </p:nvGraphicFramePr>
        <p:xfrm>
          <a:off x="702527" y="1254513"/>
          <a:ext cx="10917044" cy="5246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1181100" y="274638"/>
            <a:ext cx="9867900" cy="1143000"/>
          </a:xfrm>
        </p:spPr>
        <p:txBody>
          <a:bodyPr>
            <a:normAutofit/>
          </a:bodyPr>
          <a:lstStyle/>
          <a:p>
            <a:r>
              <a:rPr lang="tr-TR" b="1" dirty="0">
                <a:solidFill>
                  <a:schemeClr val="bg1"/>
                </a:solidFill>
              </a:rPr>
              <a:t>Sağlıkla İlgili Kültürel </a:t>
            </a:r>
            <a:r>
              <a:rPr lang="tr-TR" b="1" dirty="0" smtClean="0">
                <a:solidFill>
                  <a:schemeClr val="bg1"/>
                </a:solidFill>
              </a:rPr>
              <a:t>Faktörler</a:t>
            </a:r>
            <a:endParaRPr lang="tr-TR" b="1" dirty="0">
              <a:solidFill>
                <a:schemeClr val="bg1"/>
              </a:solidFill>
            </a:endParaRPr>
          </a:p>
        </p:txBody>
      </p:sp>
    </p:spTree>
    <p:extLst>
      <p:ext uri="{BB962C8B-B14F-4D97-AF65-F5344CB8AC3E}">
        <p14:creationId xmlns:p14="http://schemas.microsoft.com/office/powerpoint/2010/main" val="34110254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İçerik Yer Tutucusu 1"/>
          <p:cNvGraphicFramePr>
            <a:graphicFrameLocks noGrp="1"/>
          </p:cNvGraphicFramePr>
          <p:nvPr>
            <p:ph idx="1"/>
            <p:extLst>
              <p:ext uri="{D42A27DB-BD31-4B8C-83A1-F6EECF244321}">
                <p14:modId xmlns:p14="http://schemas.microsoft.com/office/powerpoint/2010/main" val="1713582394"/>
              </p:ext>
            </p:extLst>
          </p:nvPr>
        </p:nvGraphicFramePr>
        <p:xfrm>
          <a:off x="545016" y="1417638"/>
          <a:ext cx="11140068" cy="52856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1181100" y="274638"/>
            <a:ext cx="9867900" cy="1143000"/>
          </a:xfrm>
        </p:spPr>
        <p:txBody>
          <a:bodyPr>
            <a:normAutofit/>
          </a:bodyPr>
          <a:lstStyle/>
          <a:p>
            <a:r>
              <a:rPr lang="tr-TR" b="1" dirty="0">
                <a:solidFill>
                  <a:schemeClr val="bg1"/>
                </a:solidFill>
              </a:rPr>
              <a:t>Sağlıkla İlgili Kültürel </a:t>
            </a:r>
            <a:r>
              <a:rPr lang="tr-TR" b="1" dirty="0" smtClean="0">
                <a:solidFill>
                  <a:schemeClr val="bg1"/>
                </a:solidFill>
              </a:rPr>
              <a:t>Faktörler</a:t>
            </a:r>
            <a:endParaRPr lang="tr-TR" b="1" dirty="0">
              <a:solidFill>
                <a:schemeClr val="bg1"/>
              </a:solidFill>
            </a:endParaRPr>
          </a:p>
        </p:txBody>
      </p:sp>
    </p:spTree>
    <p:extLst>
      <p:ext uri="{BB962C8B-B14F-4D97-AF65-F5344CB8AC3E}">
        <p14:creationId xmlns:p14="http://schemas.microsoft.com/office/powerpoint/2010/main" val="30063213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İçerik Yer Tutucusu 1"/>
          <p:cNvGraphicFramePr>
            <a:graphicFrameLocks noGrp="1"/>
          </p:cNvGraphicFramePr>
          <p:nvPr>
            <p:ph idx="1"/>
            <p:extLst>
              <p:ext uri="{D42A27DB-BD31-4B8C-83A1-F6EECF244321}">
                <p14:modId xmlns:p14="http://schemas.microsoft.com/office/powerpoint/2010/main" val="4049026104"/>
              </p:ext>
            </p:extLst>
          </p:nvPr>
        </p:nvGraphicFramePr>
        <p:xfrm>
          <a:off x="612387" y="1417638"/>
          <a:ext cx="10672646" cy="49232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1181100" y="274638"/>
            <a:ext cx="9867900" cy="1143000"/>
          </a:xfrm>
        </p:spPr>
        <p:txBody>
          <a:bodyPr>
            <a:normAutofit/>
          </a:bodyPr>
          <a:lstStyle/>
          <a:p>
            <a:r>
              <a:rPr lang="tr-TR" b="1" dirty="0">
                <a:solidFill>
                  <a:schemeClr val="bg1"/>
                </a:solidFill>
              </a:rPr>
              <a:t>Sağlıkla İlgili Kültürel </a:t>
            </a:r>
            <a:r>
              <a:rPr lang="tr-TR" b="1" dirty="0" smtClean="0">
                <a:solidFill>
                  <a:schemeClr val="bg1"/>
                </a:solidFill>
              </a:rPr>
              <a:t>Faktörler</a:t>
            </a:r>
            <a:endParaRPr lang="tr-TR" b="1" dirty="0">
              <a:solidFill>
                <a:schemeClr val="bg1"/>
              </a:solidFill>
            </a:endParaRPr>
          </a:p>
        </p:txBody>
      </p:sp>
    </p:spTree>
    <p:extLst>
      <p:ext uri="{BB962C8B-B14F-4D97-AF65-F5344CB8AC3E}">
        <p14:creationId xmlns:p14="http://schemas.microsoft.com/office/powerpoint/2010/main" val="3019003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İçerik Yer Tutucusu 1"/>
          <p:cNvGraphicFramePr>
            <a:graphicFrameLocks noGrp="1"/>
          </p:cNvGraphicFramePr>
          <p:nvPr>
            <p:ph idx="1"/>
            <p:extLst>
              <p:ext uri="{D42A27DB-BD31-4B8C-83A1-F6EECF244321}">
                <p14:modId xmlns:p14="http://schemas.microsoft.com/office/powerpoint/2010/main" val="2710885726"/>
              </p:ext>
            </p:extLst>
          </p:nvPr>
        </p:nvGraphicFramePr>
        <p:xfrm>
          <a:off x="468351" y="1338146"/>
          <a:ext cx="11039707" cy="52856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1181100" y="274638"/>
            <a:ext cx="9867900" cy="1143000"/>
          </a:xfrm>
        </p:spPr>
        <p:txBody>
          <a:bodyPr>
            <a:normAutofit/>
          </a:bodyPr>
          <a:lstStyle/>
          <a:p>
            <a:r>
              <a:rPr lang="tr-TR" b="1" dirty="0">
                <a:solidFill>
                  <a:schemeClr val="bg1"/>
                </a:solidFill>
              </a:rPr>
              <a:t>Sağlıkla İlgili Kültürel </a:t>
            </a:r>
            <a:r>
              <a:rPr lang="tr-TR" b="1" dirty="0" smtClean="0">
                <a:solidFill>
                  <a:schemeClr val="bg1"/>
                </a:solidFill>
              </a:rPr>
              <a:t>Faktörler</a:t>
            </a:r>
            <a:endParaRPr lang="tr-TR" b="1" dirty="0">
              <a:solidFill>
                <a:schemeClr val="bg1"/>
              </a:solidFill>
            </a:endParaRPr>
          </a:p>
        </p:txBody>
      </p:sp>
    </p:spTree>
    <p:extLst>
      <p:ext uri="{BB962C8B-B14F-4D97-AF65-F5344CB8AC3E}">
        <p14:creationId xmlns:p14="http://schemas.microsoft.com/office/powerpoint/2010/main" val="33311768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İçerik Yer Tutucusu 1"/>
          <p:cNvGraphicFramePr>
            <a:graphicFrameLocks noGrp="1"/>
          </p:cNvGraphicFramePr>
          <p:nvPr>
            <p:ph idx="1"/>
            <p:extLst>
              <p:ext uri="{D42A27DB-BD31-4B8C-83A1-F6EECF244321}">
                <p14:modId xmlns:p14="http://schemas.microsoft.com/office/powerpoint/2010/main" val="393164900"/>
              </p:ext>
            </p:extLst>
          </p:nvPr>
        </p:nvGraphicFramePr>
        <p:xfrm>
          <a:off x="591015" y="1326995"/>
          <a:ext cx="11240429" cy="52856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1181100" y="274638"/>
            <a:ext cx="9867900" cy="1143000"/>
          </a:xfrm>
        </p:spPr>
        <p:txBody>
          <a:bodyPr>
            <a:normAutofit/>
          </a:bodyPr>
          <a:lstStyle/>
          <a:p>
            <a:r>
              <a:rPr lang="tr-TR" b="1" dirty="0">
                <a:solidFill>
                  <a:schemeClr val="bg1"/>
                </a:solidFill>
              </a:rPr>
              <a:t>Sağlıkla İlgili Kültürel </a:t>
            </a:r>
            <a:r>
              <a:rPr lang="tr-TR" b="1" dirty="0" smtClean="0">
                <a:solidFill>
                  <a:schemeClr val="bg1"/>
                </a:solidFill>
              </a:rPr>
              <a:t>Faktörler</a:t>
            </a:r>
            <a:endParaRPr lang="tr-TR" b="1" dirty="0">
              <a:solidFill>
                <a:schemeClr val="bg1"/>
              </a:solidFill>
            </a:endParaRPr>
          </a:p>
        </p:txBody>
      </p:sp>
    </p:spTree>
    <p:extLst>
      <p:ext uri="{BB962C8B-B14F-4D97-AF65-F5344CB8AC3E}">
        <p14:creationId xmlns:p14="http://schemas.microsoft.com/office/powerpoint/2010/main" val="29386495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İçerik Yer Tutucusu 1"/>
          <p:cNvGraphicFramePr>
            <a:graphicFrameLocks noGrp="1"/>
          </p:cNvGraphicFramePr>
          <p:nvPr>
            <p:ph idx="1"/>
            <p:extLst>
              <p:ext uri="{D42A27DB-BD31-4B8C-83A1-F6EECF244321}">
                <p14:modId xmlns:p14="http://schemas.microsoft.com/office/powerpoint/2010/main" val="483549131"/>
              </p:ext>
            </p:extLst>
          </p:nvPr>
        </p:nvGraphicFramePr>
        <p:xfrm>
          <a:off x="1181100" y="1600201"/>
          <a:ext cx="98679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1181100" y="274638"/>
            <a:ext cx="9867900" cy="1143000"/>
          </a:xfrm>
        </p:spPr>
        <p:txBody>
          <a:bodyPr>
            <a:normAutofit/>
          </a:bodyPr>
          <a:lstStyle/>
          <a:p>
            <a:r>
              <a:rPr lang="tr-TR" b="1" dirty="0">
                <a:solidFill>
                  <a:schemeClr val="bg1"/>
                </a:solidFill>
              </a:rPr>
              <a:t>Sağlıkla İlgili Kültürel </a:t>
            </a:r>
            <a:r>
              <a:rPr lang="tr-TR" b="1" dirty="0" smtClean="0">
                <a:solidFill>
                  <a:schemeClr val="bg1"/>
                </a:solidFill>
              </a:rPr>
              <a:t>Faktörler</a:t>
            </a:r>
            <a:endParaRPr lang="tr-TR" b="1" dirty="0">
              <a:solidFill>
                <a:schemeClr val="bg1"/>
              </a:solidFill>
            </a:endParaRPr>
          </a:p>
        </p:txBody>
      </p:sp>
    </p:spTree>
    <p:extLst>
      <p:ext uri="{BB962C8B-B14F-4D97-AF65-F5344CB8AC3E}">
        <p14:creationId xmlns:p14="http://schemas.microsoft.com/office/powerpoint/2010/main" val="1897640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İçerik Yer Tutucusu 1"/>
          <p:cNvGraphicFramePr>
            <a:graphicFrameLocks noGrp="1"/>
          </p:cNvGraphicFramePr>
          <p:nvPr>
            <p:ph idx="1"/>
            <p:extLst>
              <p:ext uri="{D42A27DB-BD31-4B8C-83A1-F6EECF244321}">
                <p14:modId xmlns:p14="http://schemas.microsoft.com/office/powerpoint/2010/main" val="1234456655"/>
              </p:ext>
            </p:extLst>
          </p:nvPr>
        </p:nvGraphicFramePr>
        <p:xfrm>
          <a:off x="367990" y="1417638"/>
          <a:ext cx="11407698" cy="51281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1181100" y="274638"/>
            <a:ext cx="9867900" cy="1143000"/>
          </a:xfrm>
        </p:spPr>
        <p:txBody>
          <a:bodyPr>
            <a:normAutofit/>
          </a:bodyPr>
          <a:lstStyle/>
          <a:p>
            <a:r>
              <a:rPr lang="tr-TR" b="1" dirty="0">
                <a:solidFill>
                  <a:schemeClr val="bg1"/>
                </a:solidFill>
              </a:rPr>
              <a:t>Sağlıkla İlgili Kültürel </a:t>
            </a:r>
            <a:r>
              <a:rPr lang="tr-TR" b="1" dirty="0" smtClean="0">
                <a:solidFill>
                  <a:schemeClr val="bg1"/>
                </a:solidFill>
              </a:rPr>
              <a:t>Faktörler</a:t>
            </a:r>
            <a:endParaRPr lang="tr-TR" b="1" dirty="0">
              <a:solidFill>
                <a:schemeClr val="bg1"/>
              </a:solidFill>
            </a:endParaRPr>
          </a:p>
        </p:txBody>
      </p:sp>
    </p:spTree>
    <p:extLst>
      <p:ext uri="{BB962C8B-B14F-4D97-AF65-F5344CB8AC3E}">
        <p14:creationId xmlns:p14="http://schemas.microsoft.com/office/powerpoint/2010/main" val="29276318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4009987931"/>
              </p:ext>
            </p:extLst>
          </p:nvPr>
        </p:nvGraphicFramePr>
        <p:xfrm>
          <a:off x="367989" y="1417638"/>
          <a:ext cx="11273883" cy="50389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1181100" y="274638"/>
            <a:ext cx="9867900" cy="1143000"/>
          </a:xfrm>
        </p:spPr>
        <p:txBody>
          <a:bodyPr>
            <a:normAutofit/>
          </a:bodyPr>
          <a:lstStyle/>
          <a:p>
            <a:r>
              <a:rPr lang="tr-TR" b="1" dirty="0">
                <a:solidFill>
                  <a:schemeClr val="bg1"/>
                </a:solidFill>
              </a:rPr>
              <a:t>Sağlıkla İlgili Kültürel </a:t>
            </a:r>
            <a:r>
              <a:rPr lang="tr-TR" b="1" dirty="0" smtClean="0">
                <a:solidFill>
                  <a:schemeClr val="bg1"/>
                </a:solidFill>
              </a:rPr>
              <a:t>Faktörler</a:t>
            </a:r>
            <a:endParaRPr lang="tr-TR" b="1" dirty="0">
              <a:solidFill>
                <a:schemeClr val="bg1"/>
              </a:solidFill>
            </a:endParaRPr>
          </a:p>
        </p:txBody>
      </p:sp>
    </p:spTree>
    <p:extLst>
      <p:ext uri="{BB962C8B-B14F-4D97-AF65-F5344CB8AC3E}">
        <p14:creationId xmlns:p14="http://schemas.microsoft.com/office/powerpoint/2010/main" val="3192093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İçerik Yer Tutucusu 1"/>
          <p:cNvGraphicFramePr>
            <a:graphicFrameLocks noGrp="1"/>
          </p:cNvGraphicFramePr>
          <p:nvPr>
            <p:ph idx="1"/>
            <p:extLst>
              <p:ext uri="{D42A27DB-BD31-4B8C-83A1-F6EECF244321}">
                <p14:modId xmlns:p14="http://schemas.microsoft.com/office/powerpoint/2010/main" val="4187102989"/>
              </p:ext>
            </p:extLst>
          </p:nvPr>
        </p:nvGraphicFramePr>
        <p:xfrm>
          <a:off x="869795" y="1417639"/>
          <a:ext cx="10615961" cy="51058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1181100" y="274638"/>
            <a:ext cx="9867900" cy="1143000"/>
          </a:xfrm>
        </p:spPr>
        <p:txBody>
          <a:bodyPr>
            <a:normAutofit/>
          </a:bodyPr>
          <a:lstStyle/>
          <a:p>
            <a:r>
              <a:rPr lang="tr-TR" b="1" dirty="0">
                <a:solidFill>
                  <a:schemeClr val="bg1"/>
                </a:solidFill>
              </a:rPr>
              <a:t>Sağlıkla İlgili Kültürel </a:t>
            </a:r>
            <a:r>
              <a:rPr lang="tr-TR" b="1" dirty="0" smtClean="0">
                <a:solidFill>
                  <a:schemeClr val="bg1"/>
                </a:solidFill>
              </a:rPr>
              <a:t>Faktörler</a:t>
            </a:r>
            <a:endParaRPr lang="tr-TR" b="1" dirty="0">
              <a:solidFill>
                <a:schemeClr val="bg1"/>
              </a:solidFill>
            </a:endParaRPr>
          </a:p>
        </p:txBody>
      </p:sp>
    </p:spTree>
    <p:extLst>
      <p:ext uri="{BB962C8B-B14F-4D97-AF65-F5344CB8AC3E}">
        <p14:creationId xmlns:p14="http://schemas.microsoft.com/office/powerpoint/2010/main" val="11519716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Yatay Kaydırma 3"/>
          <p:cNvSpPr/>
          <p:nvPr/>
        </p:nvSpPr>
        <p:spPr>
          <a:xfrm>
            <a:off x="434897" y="1516566"/>
            <a:ext cx="11296186" cy="4761571"/>
          </a:xfrm>
          <a:prstGeom prst="horizontalScroll">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tr-TR" sz="2400"/>
              <a:t>Günümüzde insanın değerleri tutum ve davranışları ve bilgi birikimi geçmiştekinden çok farklıdır. Bilgi toplumunun insanı, yoğun bilgi akışı nedeniyle daha karmaşık ve daha yüksek beklentileri olan, daha eğitimli ve dolayısıyla idare edilmesi daha zor insanlardır. 21. Yüzyıl, 19601ı yıl­larda tahmin edilenden daha büyük beklentiler içerisinde­dir ve sağlık bakımı da buna paralel değişmektedir.</a:t>
            </a:r>
            <a:endParaRPr lang="tr-TR" sz="2400" dirty="0"/>
          </a:p>
        </p:txBody>
      </p:sp>
    </p:spTree>
    <p:extLst>
      <p:ext uri="{BB962C8B-B14F-4D97-AF65-F5344CB8AC3E}">
        <p14:creationId xmlns:p14="http://schemas.microsoft.com/office/powerpoint/2010/main" val="21028488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b="1" dirty="0">
                <a:solidFill>
                  <a:schemeClr val="bg1"/>
                </a:solidFill>
              </a:rPr>
              <a:t>Kültür ve </a:t>
            </a:r>
            <a:r>
              <a:rPr lang="tr-TR" b="1" dirty="0" smtClean="0">
                <a:solidFill>
                  <a:schemeClr val="bg1"/>
                </a:solidFill>
              </a:rPr>
              <a:t>Sağlık/Hastalıkta </a:t>
            </a:r>
            <a:r>
              <a:rPr lang="tr-TR" b="1" dirty="0">
                <a:solidFill>
                  <a:schemeClr val="bg1"/>
                </a:solidFill>
              </a:rPr>
              <a:t>Karar Verme </a:t>
            </a:r>
            <a:r>
              <a:rPr lang="tr-TR" b="1" dirty="0" smtClean="0">
                <a:solidFill>
                  <a:schemeClr val="bg1"/>
                </a:solidFill>
              </a:rPr>
              <a:t>Süreci</a:t>
            </a:r>
            <a:endParaRPr lang="tr-TR" dirty="0">
              <a:solidFill>
                <a:schemeClr val="bg1"/>
              </a:solidFill>
            </a:endParaRP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4163488567"/>
              </p:ext>
            </p:extLst>
          </p:nvPr>
        </p:nvGraphicFramePr>
        <p:xfrm>
          <a:off x="1181100" y="1600201"/>
          <a:ext cx="98679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577544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025912" y="1315845"/>
            <a:ext cx="10181064" cy="5207618"/>
          </a:xfrm>
        </p:spPr>
        <p:style>
          <a:lnRef idx="3">
            <a:schemeClr val="lt1"/>
          </a:lnRef>
          <a:fillRef idx="1">
            <a:schemeClr val="accent2"/>
          </a:fillRef>
          <a:effectRef idx="1">
            <a:schemeClr val="accent2"/>
          </a:effectRef>
          <a:fontRef idx="minor">
            <a:schemeClr val="lt1"/>
          </a:fontRef>
        </p:style>
        <p:txBody>
          <a:bodyPr anchor="ctr">
            <a:normAutofit fontScale="85000" lnSpcReduction="20000"/>
          </a:bodyPr>
          <a:lstStyle/>
          <a:p>
            <a:pPr marL="36576" indent="0" algn="ctr">
              <a:buNone/>
            </a:pPr>
            <a:r>
              <a:rPr lang="tr-TR" dirty="0" smtClean="0"/>
              <a:t>Kültür</a:t>
            </a:r>
            <a:r>
              <a:rPr lang="tr-TR" dirty="0"/>
              <a:t>, kişiliğin şekillenmesinden ana baba tutumlarına, çocuk yetiştirme biçimlerinden kullanı­lan dile kadar, insan yaşamının pek çok yönünü etkilen </a:t>
            </a:r>
            <a:r>
              <a:rPr lang="tr-TR" dirty="0" smtClean="0"/>
              <a:t>Kültür; </a:t>
            </a:r>
            <a:r>
              <a:rPr lang="tr-TR" dirty="0"/>
              <a:t>kişinin nasıl düşüneceği, hangi dili konuşacağı, nasıl giyineceği, nasıl inanacağı, hastalarını nasıl tedavi edeceği, ölülerini ne yapacağı, nasıl besleneceği konula­rında etkilidir.</a:t>
            </a:r>
          </a:p>
          <a:p>
            <a:pPr marL="36576" indent="0" algn="ctr">
              <a:buNone/>
            </a:pPr>
            <a:r>
              <a:rPr lang="tr-TR" dirty="0"/>
              <a:t>Çok gelişmiş ülkeler de dahil olmak üzere, hemen hemen her ülkede hastalıklarda, bireyin içinde bulunduğu sınıfsal koşullar, yaşadığı mahalle, gelir düzeyi, eğitim, meslek gibi faktörler etkili olmaktadır. Bunlara ek olarak, toplumsal bütünleşme, toplumsal destek sistemleri ve me­deni durum vb. gibi diğer faktörler de sayılabilir. </a:t>
            </a:r>
            <a:r>
              <a:rPr lang="tr-TR" dirty="0" smtClean="0"/>
              <a:t>Bireylerin </a:t>
            </a:r>
            <a:r>
              <a:rPr lang="tr-TR" dirty="0"/>
              <a:t>hayattan beklentileri, tecrübeleri, davranış kalıpları </a:t>
            </a:r>
            <a:r>
              <a:rPr lang="tr-TR" dirty="0" smtClean="0"/>
              <a:t>da</a:t>
            </a:r>
            <a:r>
              <a:rPr lang="tr-TR" baseline="30000" dirty="0" smtClean="0"/>
              <a:t> </a:t>
            </a:r>
            <a:r>
              <a:rPr lang="tr-TR" dirty="0"/>
              <a:t>hastalıkların ortaya çıkmasında ve bireylerin ya da </a:t>
            </a:r>
            <a:r>
              <a:rPr lang="tr-TR" dirty="0" smtClean="0"/>
              <a:t>grupların </a:t>
            </a:r>
            <a:r>
              <a:rPr lang="tr-TR" dirty="0"/>
              <a:t>hastalıklara karşı hassasiyetlerini etkileyecek faktör­ler arasındadır</a:t>
            </a:r>
            <a:r>
              <a:rPr lang="tr-TR" dirty="0" smtClean="0"/>
              <a:t>.</a:t>
            </a:r>
            <a:endParaRPr lang="tr-TR" dirty="0"/>
          </a:p>
        </p:txBody>
      </p:sp>
    </p:spTree>
    <p:extLst>
      <p:ext uri="{BB962C8B-B14F-4D97-AF65-F5344CB8AC3E}">
        <p14:creationId xmlns:p14="http://schemas.microsoft.com/office/powerpoint/2010/main" val="36529544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ikdörtgen 4"/>
          <p:cNvSpPr/>
          <p:nvPr/>
        </p:nvSpPr>
        <p:spPr>
          <a:xfrm>
            <a:off x="1003611" y="1360449"/>
            <a:ext cx="10158761" cy="5196468"/>
          </a:xfrm>
          <a:prstGeom prst="rect">
            <a:avLst/>
          </a:prstGeom>
          <a:ln w="57150">
            <a:solidFill>
              <a:schemeClr val="bg2"/>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tr-TR" sz="2300" dirty="0" smtClean="0"/>
              <a:t>Sağlık çalışanlarının hastalıkla baş etme, sağlığı yükseltme ve korumaya yönelik davranışları anlamak için kültürel veri toplamaları gerekmektedir. Bakım verenler için, has­taların en zor karşılanan gereksinimleri kültür farklılıkla­rından kaynaklanan gereksinimlerdir. Toplumun kültürel çeşitliliklerini ve sağlıklarını etkileyen faktörleri tanıyan sağlık personeli ve programlar, çeviri servisleri ya da iki dil konuşabilen personelin kullanımı, sağlık bakım hizmeti verenlerin kültürel yeterlilik eğitimi, sağlık eğitim materyallerinin dil yönünden uygunluğu ve kültüre spesifik sağ­lık bakım uygulamaları bu noktadaki ana bileşenleridir Sağlık bakımına yönelik girişimler, kültürel veriler üzerine temellenmedikçe sunulan bakım bütüncül olama­yacaktır. Çünkü her birey kendi kültürüne sahip çıkar ve kültürüne değer verilmesini ister.</a:t>
            </a:r>
            <a:endParaRPr lang="tr-TR" sz="2300" dirty="0"/>
          </a:p>
        </p:txBody>
      </p:sp>
    </p:spTree>
    <p:extLst>
      <p:ext uri="{BB962C8B-B14F-4D97-AF65-F5344CB8AC3E}">
        <p14:creationId xmlns:p14="http://schemas.microsoft.com/office/powerpoint/2010/main" val="18473047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van 3"/>
          <p:cNvSpPr>
            <a:spLocks noGrp="1"/>
          </p:cNvSpPr>
          <p:nvPr>
            <p:ph type="title"/>
          </p:nvPr>
        </p:nvSpPr>
        <p:spPr>
          <a:xfrm>
            <a:off x="2310781" y="3873357"/>
            <a:ext cx="8839200" cy="1826363"/>
          </a:xfrm>
        </p:spPr>
        <p:txBody>
          <a:bodyPr/>
          <a:lstStyle/>
          <a:p>
            <a:r>
              <a:rPr lang="tr-TR" dirty="0" smtClean="0"/>
              <a:t>TEŞEKKÜRLER…</a:t>
            </a:r>
            <a:endParaRPr lang="tr-TR" dirty="0"/>
          </a:p>
        </p:txBody>
      </p:sp>
      <p:sp>
        <p:nvSpPr>
          <p:cNvPr id="5" name="Metin Yer Tutucusu 4"/>
          <p:cNvSpPr>
            <a:spLocks noGrp="1"/>
          </p:cNvSpPr>
          <p:nvPr>
            <p:ph type="body" idx="1"/>
          </p:nvPr>
        </p:nvSpPr>
        <p:spPr>
          <a:xfrm>
            <a:off x="2165815" y="4102314"/>
            <a:ext cx="8839200" cy="1066688"/>
          </a:xfrm>
        </p:spPr>
        <p:txBody>
          <a:bodyPr/>
          <a:lstStyle/>
          <a:p>
            <a:r>
              <a:rPr lang="tr-TR" b="1" dirty="0" smtClean="0"/>
              <a:t>BİTTİ </a:t>
            </a:r>
            <a:r>
              <a:rPr lang="tr-TR" b="1" dirty="0" smtClean="0">
                <a:sym typeface="Wingdings" panose="05000000000000000000" pitchFamily="2" charset="2"/>
              </a:rPr>
              <a:t></a:t>
            </a:r>
            <a:endParaRPr lang="tr-TR" b="1" dirty="0"/>
          </a:p>
        </p:txBody>
      </p:sp>
    </p:spTree>
    <p:extLst>
      <p:ext uri="{BB962C8B-B14F-4D97-AF65-F5344CB8AC3E}">
        <p14:creationId xmlns:p14="http://schemas.microsoft.com/office/powerpoint/2010/main" val="25507876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106418" y="176561"/>
            <a:ext cx="9980682" cy="1096962"/>
          </a:xfrm>
        </p:spPr>
        <p:txBody>
          <a:bodyPr anchor="ctr"/>
          <a:lstStyle/>
          <a:p>
            <a:r>
              <a:rPr lang="tr-TR" b="1" dirty="0">
                <a:solidFill>
                  <a:schemeClr val="bg1"/>
                </a:solidFill>
              </a:rPr>
              <a:t>Sağlık, Hastalık ve </a:t>
            </a:r>
            <a:r>
              <a:rPr lang="tr-TR" b="1" dirty="0" smtClean="0">
                <a:solidFill>
                  <a:schemeClr val="bg1"/>
                </a:solidFill>
              </a:rPr>
              <a:t>Kültür</a:t>
            </a:r>
            <a:endParaRPr lang="tr-TR" dirty="0">
              <a:solidFill>
                <a:schemeClr val="bg1"/>
              </a:solidFill>
            </a:endParaRPr>
          </a:p>
        </p:txBody>
      </p:sp>
      <p:sp>
        <p:nvSpPr>
          <p:cNvPr id="5" name="Dalga 4"/>
          <p:cNvSpPr/>
          <p:nvPr/>
        </p:nvSpPr>
        <p:spPr>
          <a:xfrm>
            <a:off x="420788" y="3111191"/>
            <a:ext cx="11516252" cy="3579541"/>
          </a:xfrm>
          <a:prstGeom prst="wave">
            <a:avLst>
              <a:gd name="adj1" fmla="val 7204"/>
              <a:gd name="adj2" fmla="val 775"/>
            </a:avLst>
          </a:prstGeom>
          <a:ln/>
        </p:spPr>
        <p:style>
          <a:lnRef idx="1">
            <a:schemeClr val="accent6"/>
          </a:lnRef>
          <a:fillRef idx="2">
            <a:schemeClr val="accent6"/>
          </a:fillRef>
          <a:effectRef idx="1">
            <a:schemeClr val="accent6"/>
          </a:effectRef>
          <a:fontRef idx="minor">
            <a:schemeClr val="dk1"/>
          </a:fontRef>
        </p:style>
        <p:txBody>
          <a:bodyPr rtlCol="0" anchor="ctr"/>
          <a:lstStyle/>
          <a:p>
            <a:pPr lvl="0"/>
            <a:r>
              <a:rPr lang="tr-TR" smtClean="0"/>
              <a:t>Kültür ve sağlık birbiriyle büyük ölçüde uyum içinde­dir. Her kültür kendine özgü bir sağlık Gestalt'ı, acıya, has­talığa, sakatlığa ve ölüme karşı geleneksel olarak her biri acı çekme sanatı olarak tanımlanan insan davranış türle­rini oluşturan, kendine özgü bir yaklaşım şekillendirir. Bunun yanı sıra sağlığın değer, bilgi, davranış, norm gibi spesifik boyutları da ortak kültür içerisinde bütünleşir ve biçimlenir. Birey ve çevresindekilerin görüşlerinde uyum ve anlaşmaya ulaşıldığında ise hastalık kabullenilir. Bu ne­denle "hasta olma" toplumsal bir süreçtir. Hastalık algısı ise; toplumsal-kültürel özellikler, sosyal sınıf ve etnik yapı, sağlığa ilişkin değerler ve normlar, tutum ve davranışlar ve sağlık hizmeti olanakları gibi özelliklere göre farklılık­lar gösterir.</a:t>
            </a:r>
            <a:endParaRPr lang="tr-TR" dirty="0"/>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2321949961"/>
              </p:ext>
            </p:extLst>
          </p:nvPr>
        </p:nvGraphicFramePr>
        <p:xfrm>
          <a:off x="420788" y="1527717"/>
          <a:ext cx="11351942" cy="20852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030416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Yuvarlatılmış Dikdörtgen 3"/>
          <p:cNvSpPr/>
          <p:nvPr/>
        </p:nvSpPr>
        <p:spPr>
          <a:xfrm>
            <a:off x="1003610" y="1416205"/>
            <a:ext cx="10370634" cy="4895385"/>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tr-TR" sz="2400" smtClean="0"/>
              <a:t>Sağlık, hastalık durumu insan yaşamındaki dengeleri­nin tümünü etkileyebilmektedir. Tıbbi açıdan hastalık; be­lirli işaret ve semptomlarla kendini gösteren patolojik anormalliği ifade ederken, toplumsal-kültürel içerikli bir kavram olarak birey açısından hastalık; sağlıksızlığın veya patolojik sürecin sonuçlarının, subjektif deneyim içinde bi­reylerce algılanması, bireyin acı, rahatsızlık vb. duyma durumudur. </a:t>
            </a:r>
            <a:endParaRPr lang="tr-TR" sz="2400" dirty="0"/>
          </a:p>
        </p:txBody>
      </p:sp>
    </p:spTree>
    <p:extLst>
      <p:ext uri="{BB962C8B-B14F-4D97-AF65-F5344CB8AC3E}">
        <p14:creationId xmlns:p14="http://schemas.microsoft.com/office/powerpoint/2010/main" val="24428425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3916376015"/>
              </p:ext>
            </p:extLst>
          </p:nvPr>
        </p:nvGraphicFramePr>
        <p:xfrm>
          <a:off x="568712" y="892099"/>
          <a:ext cx="11039707" cy="54417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887273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b="1" dirty="0">
                <a:solidFill>
                  <a:schemeClr val="bg1"/>
                </a:solidFill>
              </a:rPr>
              <a:t>Sağlıkla İlgili Kültürel </a:t>
            </a:r>
            <a:r>
              <a:rPr lang="tr-TR" b="1" dirty="0" smtClean="0">
                <a:solidFill>
                  <a:schemeClr val="bg1"/>
                </a:solidFill>
              </a:rPr>
              <a:t>Faktörler</a:t>
            </a:r>
            <a:endParaRPr lang="tr-TR" b="1" dirty="0">
              <a:solidFill>
                <a:schemeClr val="bg1"/>
              </a:solidFill>
            </a:endParaRPr>
          </a:p>
        </p:txBody>
      </p:sp>
      <p:sp>
        <p:nvSpPr>
          <p:cNvPr id="3" name="İçerik Yer Tutucusu 2"/>
          <p:cNvSpPr>
            <a:spLocks noGrp="1"/>
          </p:cNvSpPr>
          <p:nvPr>
            <p:ph idx="1"/>
          </p:nvPr>
        </p:nvSpPr>
        <p:spPr/>
        <p:txBody>
          <a:bodyPr anchor="ctr"/>
          <a:lstStyle/>
          <a:p>
            <a:pPr marL="36576" indent="0">
              <a:buNone/>
            </a:pPr>
            <a:r>
              <a:rPr lang="tr-TR" dirty="0"/>
              <a:t>Bazı kültürel faktörlerin olayı/durumu kolaylaştırıcı, ba­zılarının da olayın doğrudan nedeni olduğu veya koru­yucu </a:t>
            </a:r>
            <a:r>
              <a:rPr lang="tr-TR" dirty="0" smtClean="0"/>
              <a:t>özellikler </a:t>
            </a:r>
            <a:r>
              <a:rPr lang="tr-TR" dirty="0"/>
              <a:t>taşıdığı bilinmektedir. </a:t>
            </a:r>
            <a:endParaRPr lang="tr-TR" dirty="0" smtClean="0"/>
          </a:p>
          <a:p>
            <a:pPr marL="36576" indent="0" algn="ctr">
              <a:buNone/>
            </a:pPr>
            <a:r>
              <a:rPr lang="tr-TR" dirty="0" smtClean="0"/>
              <a:t>Kültürel </a:t>
            </a:r>
            <a:r>
              <a:rPr lang="tr-TR" dirty="0"/>
              <a:t>değişkenler, sağlık ve hastalık ilişkisinde harekete geçirici faktörler </a:t>
            </a:r>
            <a:r>
              <a:rPr lang="tr-TR" dirty="0" smtClean="0"/>
              <a:t>ola­bilir.</a:t>
            </a:r>
            <a:endParaRPr lang="tr-TR" dirty="0"/>
          </a:p>
        </p:txBody>
      </p:sp>
    </p:spTree>
    <p:extLst>
      <p:ext uri="{BB962C8B-B14F-4D97-AF65-F5344CB8AC3E}">
        <p14:creationId xmlns:p14="http://schemas.microsoft.com/office/powerpoint/2010/main" val="8713503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1275803928"/>
              </p:ext>
            </p:extLst>
          </p:nvPr>
        </p:nvGraphicFramePr>
        <p:xfrm>
          <a:off x="1181100" y="1577899"/>
          <a:ext cx="98679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1181100" y="274638"/>
            <a:ext cx="9867900" cy="1143000"/>
          </a:xfrm>
        </p:spPr>
        <p:txBody>
          <a:bodyPr>
            <a:normAutofit/>
          </a:bodyPr>
          <a:lstStyle/>
          <a:p>
            <a:r>
              <a:rPr lang="tr-TR" b="1" dirty="0">
                <a:solidFill>
                  <a:schemeClr val="bg1"/>
                </a:solidFill>
              </a:rPr>
              <a:t>Sağlıkla İlgili Kültürel </a:t>
            </a:r>
            <a:r>
              <a:rPr lang="tr-TR" b="1" dirty="0" smtClean="0">
                <a:solidFill>
                  <a:schemeClr val="bg1"/>
                </a:solidFill>
              </a:rPr>
              <a:t>Faktörler</a:t>
            </a:r>
            <a:endParaRPr lang="tr-TR" b="1" dirty="0">
              <a:solidFill>
                <a:schemeClr val="bg1"/>
              </a:solidFill>
            </a:endParaRPr>
          </a:p>
        </p:txBody>
      </p:sp>
    </p:spTree>
    <p:extLst>
      <p:ext uri="{BB962C8B-B14F-4D97-AF65-F5344CB8AC3E}">
        <p14:creationId xmlns:p14="http://schemas.microsoft.com/office/powerpoint/2010/main" val="5503196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925166402"/>
              </p:ext>
            </p:extLst>
          </p:nvPr>
        </p:nvGraphicFramePr>
        <p:xfrm>
          <a:off x="744344" y="1417638"/>
          <a:ext cx="10304656" cy="49455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1181100" y="274638"/>
            <a:ext cx="9867900" cy="1143000"/>
          </a:xfrm>
        </p:spPr>
        <p:txBody>
          <a:bodyPr>
            <a:normAutofit/>
          </a:bodyPr>
          <a:lstStyle/>
          <a:p>
            <a:r>
              <a:rPr lang="tr-TR" b="1" dirty="0">
                <a:solidFill>
                  <a:schemeClr val="bg1"/>
                </a:solidFill>
              </a:rPr>
              <a:t>Sağlıkla İlgili Kültürel </a:t>
            </a:r>
            <a:r>
              <a:rPr lang="tr-TR" b="1" dirty="0" smtClean="0">
                <a:solidFill>
                  <a:schemeClr val="bg1"/>
                </a:solidFill>
              </a:rPr>
              <a:t>Faktörler</a:t>
            </a:r>
            <a:endParaRPr lang="tr-TR" b="1" dirty="0">
              <a:solidFill>
                <a:schemeClr val="bg1"/>
              </a:solidFill>
            </a:endParaRPr>
          </a:p>
        </p:txBody>
      </p:sp>
    </p:spTree>
    <p:extLst>
      <p:ext uri="{BB962C8B-B14F-4D97-AF65-F5344CB8AC3E}">
        <p14:creationId xmlns:p14="http://schemas.microsoft.com/office/powerpoint/2010/main" val="40866351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İçerik Yer Tutucusu 1"/>
          <p:cNvGraphicFramePr>
            <a:graphicFrameLocks noGrp="1"/>
          </p:cNvGraphicFramePr>
          <p:nvPr>
            <p:ph idx="1"/>
            <p:extLst>
              <p:ext uri="{D42A27DB-BD31-4B8C-83A1-F6EECF244321}">
                <p14:modId xmlns:p14="http://schemas.microsoft.com/office/powerpoint/2010/main" val="1215781751"/>
              </p:ext>
            </p:extLst>
          </p:nvPr>
        </p:nvGraphicFramePr>
        <p:xfrm>
          <a:off x="468351" y="1417638"/>
          <a:ext cx="11240429" cy="5217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1181100" y="274638"/>
            <a:ext cx="9867900" cy="1143000"/>
          </a:xfrm>
        </p:spPr>
        <p:txBody>
          <a:bodyPr>
            <a:normAutofit/>
          </a:bodyPr>
          <a:lstStyle/>
          <a:p>
            <a:r>
              <a:rPr lang="tr-TR" b="1" dirty="0">
                <a:solidFill>
                  <a:schemeClr val="bg1"/>
                </a:solidFill>
              </a:rPr>
              <a:t>Sağlıkla İlgili Kültürel </a:t>
            </a:r>
            <a:r>
              <a:rPr lang="tr-TR" b="1" dirty="0" smtClean="0">
                <a:solidFill>
                  <a:schemeClr val="bg1"/>
                </a:solidFill>
              </a:rPr>
              <a:t>Faktörler</a:t>
            </a:r>
            <a:endParaRPr lang="tr-TR" b="1" dirty="0">
              <a:solidFill>
                <a:schemeClr val="bg1"/>
              </a:solidFill>
            </a:endParaRPr>
          </a:p>
        </p:txBody>
      </p:sp>
    </p:spTree>
    <p:extLst>
      <p:ext uri="{BB962C8B-B14F-4D97-AF65-F5344CB8AC3E}">
        <p14:creationId xmlns:p14="http://schemas.microsoft.com/office/powerpoint/2010/main" val="12650975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Referans noktası tasarım şablonu">
  <a:themeElements>
    <a:clrScheme name="Mavi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3Reflection">
      <a:fillStyleLst>
        <a:solidFill>
          <a:schemeClr val="phClr"/>
        </a:solidFill>
        <a:gradFill rotWithShape="1">
          <a:gsLst>
            <a:gs pos="0">
              <a:schemeClr val="phClr">
                <a:tint val="50000"/>
                <a:alpha val="100000"/>
                <a:satMod val="140000"/>
                <a:lumMod val="105000"/>
              </a:schemeClr>
            </a:gs>
            <a:gs pos="41000">
              <a:schemeClr val="phClr">
                <a:tint val="57000"/>
                <a:satMod val="160000"/>
                <a:lumMod val="99000"/>
              </a:schemeClr>
            </a:gs>
            <a:gs pos="100000">
              <a:schemeClr val="phClr">
                <a:tint val="80000"/>
                <a:satMod val="180000"/>
                <a:lumMod val="104000"/>
              </a:schemeClr>
            </a:gs>
          </a:gsLst>
          <a:lin ang="5400000" scaled="1"/>
        </a:gradFill>
        <a:gradFill rotWithShape="1">
          <a:gsLst>
            <a:gs pos="0">
              <a:schemeClr val="phClr">
                <a:tint val="97000"/>
                <a:satMod val="115000"/>
                <a:lumMod val="114000"/>
              </a:schemeClr>
            </a:gs>
            <a:gs pos="60000">
              <a:schemeClr val="phClr">
                <a:tint val="100000"/>
                <a:shade val="96000"/>
                <a:satMod val="100000"/>
                <a:lumMod val="108000"/>
              </a:schemeClr>
            </a:gs>
            <a:gs pos="100000">
              <a:schemeClr val="phClr">
                <a:shade val="91000"/>
                <a:sat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38100" dist="25400" dir="5400000" rotWithShape="0">
              <a:srgbClr val="000000">
                <a:alpha val="28000"/>
              </a:srgbClr>
            </a:outerShdw>
          </a:effectLst>
        </a:effectStyle>
        <a:effectStyle>
          <a:effectLst>
            <a:outerShdw blurRad="50800" dist="31750" dir="5400000" sy="98000" rotWithShape="0">
              <a:srgbClr val="000000">
                <a:alpha val="47000"/>
              </a:srgbClr>
            </a:outerShdw>
          </a:effectLst>
          <a:scene3d>
            <a:camera prst="orthographicFront">
              <a:rot lat="0" lon="0" rev="0"/>
            </a:camera>
            <a:lightRig rig="twoPt" dir="t">
              <a:rot lat="0" lon="0" rev="4800000"/>
            </a:lightRig>
          </a:scene3d>
          <a:sp3d prstMaterial="matte">
            <a:bevelT w="25400" h="44450"/>
          </a:sp3d>
        </a:effectStyle>
        <a:effectStyle>
          <a:effectLst>
            <a:reflection blurRad="25400" stA="32000" endPos="28000" dist="8889" dir="5400000" sy="-100000" rotWithShape="0"/>
          </a:effectLst>
          <a:scene3d>
            <a:camera prst="orthographicFront">
              <a:rot lat="0" lon="0" rev="0"/>
            </a:camera>
            <a:lightRig rig="threePt" dir="t">
              <a:rot lat="0" lon="0" rev="4800000"/>
            </a:lightRig>
          </a:scene3d>
          <a:sp3d>
            <a:bevelT w="50800" h="25400"/>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ln>
          <a:noFill/>
        </a:ln>
      </a:spPr>
      <a:bodyPr rtlCol="0" anchor="ctr"/>
      <a:lstStyle>
        <a:defPPr algn="ctr">
          <a:defRPr dirty="0"/>
        </a:defPPr>
      </a:lstStyle>
      <a:style>
        <a:lnRef idx="2">
          <a:schemeClr val="accent3">
            <a:shade val="50000"/>
          </a:schemeClr>
        </a:lnRef>
        <a:fillRef idx="1">
          <a:schemeClr val="accent3"/>
        </a:fillRef>
        <a:effectRef idx="0">
          <a:schemeClr val="accent3"/>
        </a:effectRef>
        <a:fontRef idx="minor">
          <a:schemeClr val="lt1"/>
        </a:fontRef>
      </a:style>
    </a:spDef>
    <a:lnDef>
      <a:spPr>
        <a:ln>
          <a:solidFill>
            <a:schemeClr val="bg2"/>
          </a:solidFill>
        </a:ln>
      </a:spPr>
      <a:bodyPr/>
      <a:lstStyle/>
      <a:style>
        <a:lnRef idx="1">
          <a:schemeClr val="accent2"/>
        </a:lnRef>
        <a:fillRef idx="0">
          <a:schemeClr val="accent2"/>
        </a:fillRef>
        <a:effectRef idx="0">
          <a:schemeClr val="accent2"/>
        </a:effectRef>
        <a:fontRef idx="minor">
          <a:schemeClr val="tx1"/>
        </a:fontRef>
      </a:style>
    </a:lnDef>
    <a:txDef>
      <a:spPr>
        <a:noFill/>
        <a:ln>
          <a:solidFill>
            <a:schemeClr val="bg2"/>
          </a:solidFill>
        </a:ln>
      </a:spPr>
      <a:bodyPr wrap="square" rtlCol="0" anchor="ctr" anchorCtr="1">
        <a:spAutoFit/>
      </a:bodyPr>
      <a:lstStyle>
        <a:defPPr>
          <a:defRPr dirty="0"/>
        </a:defPPr>
      </a:lstStyle>
    </a:txDef>
  </a:objectDefaults>
  <a:extraClrSchemeLst/>
  <a:extLst>
    <a:ext uri="{05A4C25C-085E-4340-85A3-A5531E510DB2}">
      <thm15:themeFamily xmlns:thm15="http://schemas.microsoft.com/office/thememl/2012/main" name="Office_15820255_TF03460539" id="{AF05B608-5283-4B01-9CB4-3E79A294E0ED}" vid="{672471F3-F9D7-4DFE-9B19-9E2B38B09A8F}"/>
    </a:ext>
  </a:extLst>
</a:theme>
</file>

<file path=docProps/app.xml><?xml version="1.0" encoding="utf-8"?>
<Properties xmlns="http://schemas.openxmlformats.org/officeDocument/2006/extended-properties" xmlns:vt="http://schemas.openxmlformats.org/officeDocument/2006/docPropsVTypes">
  <Template>TF03460539</Template>
  <TotalTime>122</TotalTime>
  <Words>2175</Words>
  <Application>Microsoft Office PowerPoint</Application>
  <PresentationFormat>Geniş ekran</PresentationFormat>
  <Paragraphs>86</Paragraphs>
  <Slides>23</Slides>
  <Notes>0</Notes>
  <HiddenSlides>0</HiddenSlides>
  <MMClips>0</MMClips>
  <ScaleCrop>false</ScaleCrop>
  <HeadingPairs>
    <vt:vector size="6" baseType="variant">
      <vt:variant>
        <vt:lpstr>Kullanılan Yazı Tipleri</vt:lpstr>
      </vt:variant>
      <vt:variant>
        <vt:i4>5</vt:i4>
      </vt:variant>
      <vt:variant>
        <vt:lpstr>Tema</vt:lpstr>
      </vt:variant>
      <vt:variant>
        <vt:i4>1</vt:i4>
      </vt:variant>
      <vt:variant>
        <vt:lpstr>Slayt Başlıkları</vt:lpstr>
      </vt:variant>
      <vt:variant>
        <vt:i4>23</vt:i4>
      </vt:variant>
    </vt:vector>
  </HeadingPairs>
  <TitlesOfParts>
    <vt:vector size="29" baseType="lpstr">
      <vt:lpstr>Arial</vt:lpstr>
      <vt:lpstr>Century Gothic</vt:lpstr>
      <vt:lpstr>Palatino Linotype</vt:lpstr>
      <vt:lpstr>Wingdings</vt:lpstr>
      <vt:lpstr>Wingdings 2</vt:lpstr>
      <vt:lpstr>Referans noktası tasarım şablonu</vt:lpstr>
      <vt:lpstr>Sağlık ve Hastalığı Etkileyen Kültürel Farklılıklar</vt:lpstr>
      <vt:lpstr>PowerPoint Sunusu</vt:lpstr>
      <vt:lpstr>Sağlık, Hastalık ve Kültür</vt:lpstr>
      <vt:lpstr>PowerPoint Sunusu</vt:lpstr>
      <vt:lpstr>PowerPoint Sunusu</vt:lpstr>
      <vt:lpstr>Sağlıkla İlgili Kültürel Faktörler</vt:lpstr>
      <vt:lpstr>Sağlıkla İlgili Kültürel Faktörler</vt:lpstr>
      <vt:lpstr>Sağlıkla İlgili Kültürel Faktörler</vt:lpstr>
      <vt:lpstr>Sağlıkla İlgili Kültürel Faktörler</vt:lpstr>
      <vt:lpstr>Sağlıkla İlgili Kültürel Faktörler</vt:lpstr>
      <vt:lpstr>Sağlıkla İlgili Kültürel Faktörler</vt:lpstr>
      <vt:lpstr>Sağlıkla İlgili Kültürel Faktörler</vt:lpstr>
      <vt:lpstr>Sağlıkla İlgili Kültürel Faktörler</vt:lpstr>
      <vt:lpstr>Sağlıkla İlgili Kültürel Faktörler</vt:lpstr>
      <vt:lpstr>Sağlıkla İlgili Kültürel Faktörler</vt:lpstr>
      <vt:lpstr>Sağlıkla İlgili Kültürel Faktörler</vt:lpstr>
      <vt:lpstr>Sağlıkla İlgili Kültürel Faktörler</vt:lpstr>
      <vt:lpstr>Sağlıkla İlgili Kültürel Faktörler</vt:lpstr>
      <vt:lpstr>Sağlıkla İlgili Kültürel Faktörler</vt:lpstr>
      <vt:lpstr>Kültür ve Sağlık/Hastalıkta Karar Verme Süreci</vt:lpstr>
      <vt:lpstr>PowerPoint Sunusu</vt:lpstr>
      <vt:lpstr>PowerPoint Sunusu</vt:lpstr>
      <vt:lpstr>TEŞEKKÜRLER…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Sağlık ve Hastalığı Etkileyen Kültürel Farklılıklar</dc:title>
  <dc:creator>Kübra</dc:creator>
  <cp:lastModifiedBy>Kübra BERBER</cp:lastModifiedBy>
  <cp:revision>12</cp:revision>
  <dcterms:created xsi:type="dcterms:W3CDTF">2021-09-28T10:13:45Z</dcterms:created>
  <dcterms:modified xsi:type="dcterms:W3CDTF">2025-03-13T10:43:29Z</dcterms:modified>
</cp:coreProperties>
</file>