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0"/>
  </p:notesMasterIdLst>
  <p:sldIdLst>
    <p:sldId id="256" r:id="rId2"/>
    <p:sldId id="265" r:id="rId3"/>
    <p:sldId id="282" r:id="rId4"/>
    <p:sldId id="266" r:id="rId5"/>
    <p:sldId id="267" r:id="rId6"/>
    <p:sldId id="294" r:id="rId7"/>
    <p:sldId id="268" r:id="rId8"/>
    <p:sldId id="269" r:id="rId9"/>
    <p:sldId id="270" r:id="rId10"/>
    <p:sldId id="272" r:id="rId11"/>
    <p:sldId id="273" r:id="rId12"/>
    <p:sldId id="274" r:id="rId13"/>
    <p:sldId id="275" r:id="rId14"/>
    <p:sldId id="279" r:id="rId15"/>
    <p:sldId id="278" r:id="rId16"/>
    <p:sldId id="277" r:id="rId17"/>
    <p:sldId id="276" r:id="rId18"/>
    <p:sldId id="280" r:id="rId19"/>
    <p:sldId id="286" r:id="rId20"/>
    <p:sldId id="295" r:id="rId21"/>
    <p:sldId id="281" r:id="rId22"/>
    <p:sldId id="283" r:id="rId23"/>
    <p:sldId id="284" r:id="rId24"/>
    <p:sldId id="289" r:id="rId25"/>
    <p:sldId id="290" r:id="rId26"/>
    <p:sldId id="291" r:id="rId27"/>
    <p:sldId id="292" r:id="rId28"/>
    <p:sldId id="293" r:id="rId29"/>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15" autoAdjust="0"/>
    <p:restoredTop sz="94660"/>
  </p:normalViewPr>
  <p:slideViewPr>
    <p:cSldViewPr snapToGrid="0">
      <p:cViewPr varScale="1">
        <p:scale>
          <a:sx n="91" d="100"/>
          <a:sy n="91" d="100"/>
        </p:scale>
        <p:origin x="42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54F4BF-26B4-428C-802D-EB751894857D}" type="doc">
      <dgm:prSet loTypeId="urn:microsoft.com/office/officeart/2005/8/layout/vList2" loCatId="list" qsTypeId="urn:microsoft.com/office/officeart/2005/8/quickstyle/simple3" qsCatId="simple" csTypeId="urn:microsoft.com/office/officeart/2005/8/colors/colorful4" csCatId="colorful"/>
      <dgm:spPr/>
      <dgm:t>
        <a:bodyPr/>
        <a:lstStyle/>
        <a:p>
          <a:endParaRPr lang="tr-TR"/>
        </a:p>
      </dgm:t>
    </dgm:pt>
    <dgm:pt modelId="{BBA8F555-4CD4-4635-A680-D24B386D14C5}">
      <dgm:prSet/>
      <dgm:spPr/>
      <dgm:t>
        <a:bodyPr/>
        <a:lstStyle/>
        <a:p>
          <a:pPr algn="ctr"/>
          <a:r>
            <a:rPr lang="tr-TR" dirty="0">
              <a:solidFill>
                <a:schemeClr val="tx2"/>
              </a:solidFill>
            </a:rPr>
            <a:t>Kültürel Yeterlilik</a:t>
          </a:r>
        </a:p>
      </dgm:t>
    </dgm:pt>
    <dgm:pt modelId="{ABF4CF46-13AB-4F3B-9D69-ABF00C20AEED}" type="parTrans" cxnId="{481458A3-72B3-4734-93C4-B252F17CD5FB}">
      <dgm:prSet/>
      <dgm:spPr/>
      <dgm:t>
        <a:bodyPr/>
        <a:lstStyle/>
        <a:p>
          <a:pPr algn="ctr"/>
          <a:endParaRPr lang="tr-TR">
            <a:solidFill>
              <a:schemeClr val="tx2"/>
            </a:solidFill>
          </a:endParaRPr>
        </a:p>
      </dgm:t>
    </dgm:pt>
    <dgm:pt modelId="{7C38B312-74B4-4208-94E6-67DBCE47654E}" type="sibTrans" cxnId="{481458A3-72B3-4734-93C4-B252F17CD5FB}">
      <dgm:prSet/>
      <dgm:spPr/>
      <dgm:t>
        <a:bodyPr/>
        <a:lstStyle/>
        <a:p>
          <a:pPr algn="ctr"/>
          <a:endParaRPr lang="tr-TR">
            <a:solidFill>
              <a:schemeClr val="tx2"/>
            </a:solidFill>
          </a:endParaRPr>
        </a:p>
      </dgm:t>
    </dgm:pt>
    <dgm:pt modelId="{2EEB84EB-2A8E-4596-9038-646A4A8F3D8A}">
      <dgm:prSet/>
      <dgm:spPr/>
      <dgm:t>
        <a:bodyPr/>
        <a:lstStyle/>
        <a:p>
          <a:pPr algn="ctr"/>
          <a:r>
            <a:rPr lang="tr-TR" dirty="0">
              <a:solidFill>
                <a:schemeClr val="tx2"/>
              </a:solidFill>
            </a:rPr>
            <a:t>Alt Kültür</a:t>
          </a:r>
        </a:p>
      </dgm:t>
    </dgm:pt>
    <dgm:pt modelId="{0544A9E1-7B6C-43F1-B764-1D7243EF6768}" type="parTrans" cxnId="{02DF1514-E629-4876-A073-B47683A147A7}">
      <dgm:prSet/>
      <dgm:spPr/>
      <dgm:t>
        <a:bodyPr/>
        <a:lstStyle/>
        <a:p>
          <a:pPr algn="ctr"/>
          <a:endParaRPr lang="tr-TR">
            <a:solidFill>
              <a:schemeClr val="tx2"/>
            </a:solidFill>
          </a:endParaRPr>
        </a:p>
      </dgm:t>
    </dgm:pt>
    <dgm:pt modelId="{507C9CB3-491D-41C7-89FC-9035395ED2FE}" type="sibTrans" cxnId="{02DF1514-E629-4876-A073-B47683A147A7}">
      <dgm:prSet/>
      <dgm:spPr/>
      <dgm:t>
        <a:bodyPr/>
        <a:lstStyle/>
        <a:p>
          <a:pPr algn="ctr"/>
          <a:endParaRPr lang="tr-TR">
            <a:solidFill>
              <a:schemeClr val="tx2"/>
            </a:solidFill>
          </a:endParaRPr>
        </a:p>
      </dgm:t>
    </dgm:pt>
    <dgm:pt modelId="{32FA28D4-779E-4B9B-ABFC-163C9F53EE89}">
      <dgm:prSet/>
      <dgm:spPr/>
      <dgm:t>
        <a:bodyPr/>
        <a:lstStyle/>
        <a:p>
          <a:pPr algn="ctr"/>
          <a:r>
            <a:rPr lang="tr-TR" dirty="0">
              <a:solidFill>
                <a:schemeClr val="tx2"/>
              </a:solidFill>
            </a:rPr>
            <a:t>Kültürel Dayatma</a:t>
          </a:r>
        </a:p>
      </dgm:t>
    </dgm:pt>
    <dgm:pt modelId="{B333CCCF-3C34-4C9B-8610-7FEC5467D0CD}" type="parTrans" cxnId="{A5CAC98D-106E-496F-8334-8F026F971B13}">
      <dgm:prSet/>
      <dgm:spPr/>
      <dgm:t>
        <a:bodyPr/>
        <a:lstStyle/>
        <a:p>
          <a:pPr algn="ctr"/>
          <a:endParaRPr lang="tr-TR">
            <a:solidFill>
              <a:schemeClr val="tx2"/>
            </a:solidFill>
          </a:endParaRPr>
        </a:p>
      </dgm:t>
    </dgm:pt>
    <dgm:pt modelId="{FF9A31B7-FBBF-4934-8A26-C24F3F1122D2}" type="sibTrans" cxnId="{A5CAC98D-106E-496F-8334-8F026F971B13}">
      <dgm:prSet/>
      <dgm:spPr/>
      <dgm:t>
        <a:bodyPr/>
        <a:lstStyle/>
        <a:p>
          <a:pPr algn="ctr"/>
          <a:endParaRPr lang="tr-TR">
            <a:solidFill>
              <a:schemeClr val="tx2"/>
            </a:solidFill>
          </a:endParaRPr>
        </a:p>
      </dgm:t>
    </dgm:pt>
    <dgm:pt modelId="{BFEC138F-A24E-4761-A106-14ECE937EDEF}">
      <dgm:prSet/>
      <dgm:spPr/>
      <dgm:t>
        <a:bodyPr/>
        <a:lstStyle/>
        <a:p>
          <a:pPr algn="ctr"/>
          <a:r>
            <a:rPr lang="tr-TR" dirty="0">
              <a:solidFill>
                <a:schemeClr val="tx2"/>
              </a:solidFill>
            </a:rPr>
            <a:t>Kültürel Boşluk</a:t>
          </a:r>
        </a:p>
      </dgm:t>
    </dgm:pt>
    <dgm:pt modelId="{34760328-4427-49DB-B1C8-8426D8F21A35}" type="parTrans" cxnId="{38168D0A-2701-4A5F-A5D6-51FFBB2E6B4F}">
      <dgm:prSet/>
      <dgm:spPr/>
      <dgm:t>
        <a:bodyPr/>
        <a:lstStyle/>
        <a:p>
          <a:pPr algn="ctr"/>
          <a:endParaRPr lang="tr-TR">
            <a:solidFill>
              <a:schemeClr val="tx2"/>
            </a:solidFill>
          </a:endParaRPr>
        </a:p>
      </dgm:t>
    </dgm:pt>
    <dgm:pt modelId="{A7697C16-F8F8-4C56-981C-8637E767BDB3}" type="sibTrans" cxnId="{38168D0A-2701-4A5F-A5D6-51FFBB2E6B4F}">
      <dgm:prSet/>
      <dgm:spPr/>
      <dgm:t>
        <a:bodyPr/>
        <a:lstStyle/>
        <a:p>
          <a:pPr algn="ctr"/>
          <a:endParaRPr lang="tr-TR">
            <a:solidFill>
              <a:schemeClr val="tx2"/>
            </a:solidFill>
          </a:endParaRPr>
        </a:p>
      </dgm:t>
    </dgm:pt>
    <dgm:pt modelId="{AF549E4C-3576-4EBA-B902-805B1755DDA4}">
      <dgm:prSet/>
      <dgm:spPr/>
      <dgm:t>
        <a:bodyPr/>
        <a:lstStyle/>
        <a:p>
          <a:pPr algn="ctr"/>
          <a:r>
            <a:rPr lang="tr-TR" dirty="0">
              <a:solidFill>
                <a:schemeClr val="tx2"/>
              </a:solidFill>
            </a:rPr>
            <a:t>Kültürel Beceri</a:t>
          </a:r>
        </a:p>
      </dgm:t>
    </dgm:pt>
    <dgm:pt modelId="{DF91B9E4-B9EA-4F65-AD84-B7B59B980DC3}" type="parTrans" cxnId="{723DD547-284C-4BC4-B4EF-C846D7E92A20}">
      <dgm:prSet/>
      <dgm:spPr/>
      <dgm:t>
        <a:bodyPr/>
        <a:lstStyle/>
        <a:p>
          <a:pPr algn="ctr"/>
          <a:endParaRPr lang="tr-TR">
            <a:solidFill>
              <a:schemeClr val="tx2"/>
            </a:solidFill>
          </a:endParaRPr>
        </a:p>
      </dgm:t>
    </dgm:pt>
    <dgm:pt modelId="{751568E2-5670-48A4-B402-23CA0EAB5B20}" type="sibTrans" cxnId="{723DD547-284C-4BC4-B4EF-C846D7E92A20}">
      <dgm:prSet/>
      <dgm:spPr/>
      <dgm:t>
        <a:bodyPr/>
        <a:lstStyle/>
        <a:p>
          <a:pPr algn="ctr"/>
          <a:endParaRPr lang="tr-TR">
            <a:solidFill>
              <a:schemeClr val="tx2"/>
            </a:solidFill>
          </a:endParaRPr>
        </a:p>
      </dgm:t>
    </dgm:pt>
    <dgm:pt modelId="{17824A16-E131-4643-9D1E-5914C02DC344}">
      <dgm:prSet/>
      <dgm:spPr/>
      <dgm:t>
        <a:bodyPr/>
        <a:lstStyle/>
        <a:p>
          <a:pPr algn="ctr"/>
          <a:r>
            <a:rPr lang="tr-TR" dirty="0">
              <a:solidFill>
                <a:schemeClr val="tx2"/>
              </a:solidFill>
            </a:rPr>
            <a:t>Kültürel Duyarlılık/Hassasiyet</a:t>
          </a:r>
        </a:p>
      </dgm:t>
    </dgm:pt>
    <dgm:pt modelId="{87FDA3D3-42E6-47C4-8A7C-3AA5B05AF869}" type="parTrans" cxnId="{4A5BFA0C-26FA-4EA0-B77C-E140A77E76CB}">
      <dgm:prSet/>
      <dgm:spPr/>
      <dgm:t>
        <a:bodyPr/>
        <a:lstStyle/>
        <a:p>
          <a:pPr algn="ctr"/>
          <a:endParaRPr lang="tr-TR">
            <a:solidFill>
              <a:schemeClr val="tx2"/>
            </a:solidFill>
          </a:endParaRPr>
        </a:p>
      </dgm:t>
    </dgm:pt>
    <dgm:pt modelId="{F26AC930-8D27-48DB-B359-216BFACF3D0E}" type="sibTrans" cxnId="{4A5BFA0C-26FA-4EA0-B77C-E140A77E76CB}">
      <dgm:prSet/>
      <dgm:spPr/>
      <dgm:t>
        <a:bodyPr/>
        <a:lstStyle/>
        <a:p>
          <a:pPr algn="ctr"/>
          <a:endParaRPr lang="tr-TR">
            <a:solidFill>
              <a:schemeClr val="tx2"/>
            </a:solidFill>
          </a:endParaRPr>
        </a:p>
      </dgm:t>
    </dgm:pt>
    <dgm:pt modelId="{AE95A63C-1822-4F51-A2E2-3684A6EA1EE4}">
      <dgm:prSet/>
      <dgm:spPr/>
      <dgm:t>
        <a:bodyPr/>
        <a:lstStyle/>
        <a:p>
          <a:pPr algn="ctr"/>
          <a:r>
            <a:rPr lang="tr-TR" dirty="0">
              <a:solidFill>
                <a:schemeClr val="tx2"/>
              </a:solidFill>
            </a:rPr>
            <a:t>Kültürel Farkındalık</a:t>
          </a:r>
        </a:p>
      </dgm:t>
    </dgm:pt>
    <dgm:pt modelId="{778FD9E0-1434-4E0B-996B-313E1D5CB022}" type="parTrans" cxnId="{08849EE4-8368-4F9C-8846-34A644D345A9}">
      <dgm:prSet/>
      <dgm:spPr/>
      <dgm:t>
        <a:bodyPr/>
        <a:lstStyle/>
        <a:p>
          <a:pPr algn="ctr"/>
          <a:endParaRPr lang="tr-TR">
            <a:solidFill>
              <a:schemeClr val="tx2"/>
            </a:solidFill>
          </a:endParaRPr>
        </a:p>
      </dgm:t>
    </dgm:pt>
    <dgm:pt modelId="{DEDFBB68-CD08-45B1-8D1E-B60708D133A5}" type="sibTrans" cxnId="{08849EE4-8368-4F9C-8846-34A644D345A9}">
      <dgm:prSet/>
      <dgm:spPr/>
      <dgm:t>
        <a:bodyPr/>
        <a:lstStyle/>
        <a:p>
          <a:pPr algn="ctr"/>
          <a:endParaRPr lang="tr-TR">
            <a:solidFill>
              <a:schemeClr val="tx2"/>
            </a:solidFill>
          </a:endParaRPr>
        </a:p>
      </dgm:t>
    </dgm:pt>
    <dgm:pt modelId="{E586102E-76B3-4265-B234-A976915B06BB}">
      <dgm:prSet/>
      <dgm:spPr/>
      <dgm:t>
        <a:bodyPr/>
        <a:lstStyle/>
        <a:p>
          <a:pPr algn="ctr"/>
          <a:r>
            <a:rPr lang="tr-TR" dirty="0">
              <a:solidFill>
                <a:schemeClr val="tx2"/>
              </a:solidFill>
            </a:rPr>
            <a:t>Kültürel Görecelik</a:t>
          </a:r>
        </a:p>
      </dgm:t>
    </dgm:pt>
    <dgm:pt modelId="{D498E646-2278-45CD-8035-950F85A75B33}" type="parTrans" cxnId="{22807CA2-4AA5-4A3C-A7FA-676E0BDEB216}">
      <dgm:prSet/>
      <dgm:spPr/>
      <dgm:t>
        <a:bodyPr/>
        <a:lstStyle/>
        <a:p>
          <a:pPr algn="ctr"/>
          <a:endParaRPr lang="tr-TR">
            <a:solidFill>
              <a:schemeClr val="tx2"/>
            </a:solidFill>
          </a:endParaRPr>
        </a:p>
      </dgm:t>
    </dgm:pt>
    <dgm:pt modelId="{1FE7F13B-84DD-46E3-A066-876E299911CF}" type="sibTrans" cxnId="{22807CA2-4AA5-4A3C-A7FA-676E0BDEB216}">
      <dgm:prSet/>
      <dgm:spPr/>
      <dgm:t>
        <a:bodyPr/>
        <a:lstStyle/>
        <a:p>
          <a:pPr algn="ctr"/>
          <a:endParaRPr lang="tr-TR">
            <a:solidFill>
              <a:schemeClr val="tx2"/>
            </a:solidFill>
          </a:endParaRPr>
        </a:p>
      </dgm:t>
    </dgm:pt>
    <dgm:pt modelId="{32E313F1-8737-4C1F-AE95-199621EE89CD}">
      <dgm:prSet/>
      <dgm:spPr/>
      <dgm:t>
        <a:bodyPr/>
        <a:lstStyle/>
        <a:p>
          <a:pPr algn="ctr"/>
          <a:r>
            <a:rPr lang="tr-TR" dirty="0">
              <a:solidFill>
                <a:schemeClr val="tx2"/>
              </a:solidFill>
            </a:rPr>
            <a:t>Kültürel Güvenlik</a:t>
          </a:r>
        </a:p>
      </dgm:t>
    </dgm:pt>
    <dgm:pt modelId="{DED3B67D-681E-4D92-B08F-38FE520FC901}" type="parTrans" cxnId="{788D7850-33D7-4D23-8897-4C6B207C0FCC}">
      <dgm:prSet/>
      <dgm:spPr/>
      <dgm:t>
        <a:bodyPr/>
        <a:lstStyle/>
        <a:p>
          <a:pPr algn="ctr"/>
          <a:endParaRPr lang="tr-TR">
            <a:solidFill>
              <a:schemeClr val="tx2"/>
            </a:solidFill>
          </a:endParaRPr>
        </a:p>
      </dgm:t>
    </dgm:pt>
    <dgm:pt modelId="{033D3F29-CCEC-4F8A-9AB5-6103DB26ACA3}" type="sibTrans" cxnId="{788D7850-33D7-4D23-8897-4C6B207C0FCC}">
      <dgm:prSet/>
      <dgm:spPr/>
      <dgm:t>
        <a:bodyPr/>
        <a:lstStyle/>
        <a:p>
          <a:pPr algn="ctr"/>
          <a:endParaRPr lang="tr-TR">
            <a:solidFill>
              <a:schemeClr val="tx2"/>
            </a:solidFill>
          </a:endParaRPr>
        </a:p>
      </dgm:t>
    </dgm:pt>
    <dgm:pt modelId="{C33C9F3D-A4E5-4460-A95A-5CDE882F7D0A}">
      <dgm:prSet/>
      <dgm:spPr/>
      <dgm:t>
        <a:bodyPr/>
        <a:lstStyle/>
        <a:p>
          <a:pPr algn="ctr"/>
          <a:r>
            <a:rPr lang="tr-TR" dirty="0">
              <a:solidFill>
                <a:schemeClr val="tx2"/>
              </a:solidFill>
            </a:rPr>
            <a:t>Kültürel Bilgi </a:t>
          </a:r>
        </a:p>
      </dgm:t>
    </dgm:pt>
    <dgm:pt modelId="{29517DC3-776F-4765-90C8-BD66DEE606AB}" type="parTrans" cxnId="{E538C07F-DC35-4C37-BE39-80CBF322B009}">
      <dgm:prSet/>
      <dgm:spPr/>
      <dgm:t>
        <a:bodyPr/>
        <a:lstStyle/>
        <a:p>
          <a:pPr algn="ctr"/>
          <a:endParaRPr lang="tr-TR">
            <a:solidFill>
              <a:schemeClr val="tx2"/>
            </a:solidFill>
          </a:endParaRPr>
        </a:p>
      </dgm:t>
    </dgm:pt>
    <dgm:pt modelId="{E821A398-2C99-4622-88E2-5088508D71BC}" type="sibTrans" cxnId="{E538C07F-DC35-4C37-BE39-80CBF322B009}">
      <dgm:prSet/>
      <dgm:spPr/>
      <dgm:t>
        <a:bodyPr/>
        <a:lstStyle/>
        <a:p>
          <a:pPr algn="ctr"/>
          <a:endParaRPr lang="tr-TR">
            <a:solidFill>
              <a:schemeClr val="tx2"/>
            </a:solidFill>
          </a:endParaRPr>
        </a:p>
      </dgm:t>
    </dgm:pt>
    <dgm:pt modelId="{010194FD-17A3-42EF-88C0-DDEDB0CDCDE3}" type="pres">
      <dgm:prSet presAssocID="{6F54F4BF-26B4-428C-802D-EB751894857D}" presName="linear" presStyleCnt="0">
        <dgm:presLayoutVars>
          <dgm:animLvl val="lvl"/>
          <dgm:resizeHandles val="exact"/>
        </dgm:presLayoutVars>
      </dgm:prSet>
      <dgm:spPr/>
      <dgm:t>
        <a:bodyPr/>
        <a:lstStyle/>
        <a:p>
          <a:endParaRPr lang="tr-TR"/>
        </a:p>
      </dgm:t>
    </dgm:pt>
    <dgm:pt modelId="{066EEE61-DAEF-4AAA-AA0E-17C68CEFA514}" type="pres">
      <dgm:prSet presAssocID="{BBA8F555-4CD4-4635-A680-D24B386D14C5}" presName="parentText" presStyleLbl="node1" presStyleIdx="0" presStyleCnt="10">
        <dgm:presLayoutVars>
          <dgm:chMax val="0"/>
          <dgm:bulletEnabled val="1"/>
        </dgm:presLayoutVars>
      </dgm:prSet>
      <dgm:spPr/>
      <dgm:t>
        <a:bodyPr/>
        <a:lstStyle/>
        <a:p>
          <a:endParaRPr lang="tr-TR"/>
        </a:p>
      </dgm:t>
    </dgm:pt>
    <dgm:pt modelId="{AC9E7CCB-FB0D-4B26-87DE-E98F235E65A7}" type="pres">
      <dgm:prSet presAssocID="{7C38B312-74B4-4208-94E6-67DBCE47654E}" presName="spacer" presStyleCnt="0"/>
      <dgm:spPr/>
    </dgm:pt>
    <dgm:pt modelId="{E2D3CFD0-7C0E-4EF7-A6DB-05D5B1C94025}" type="pres">
      <dgm:prSet presAssocID="{2EEB84EB-2A8E-4596-9038-646A4A8F3D8A}" presName="parentText" presStyleLbl="node1" presStyleIdx="1" presStyleCnt="10">
        <dgm:presLayoutVars>
          <dgm:chMax val="0"/>
          <dgm:bulletEnabled val="1"/>
        </dgm:presLayoutVars>
      </dgm:prSet>
      <dgm:spPr/>
      <dgm:t>
        <a:bodyPr/>
        <a:lstStyle/>
        <a:p>
          <a:endParaRPr lang="tr-TR"/>
        </a:p>
      </dgm:t>
    </dgm:pt>
    <dgm:pt modelId="{95477F10-FB81-478C-BDC3-9A3887B5C9A0}" type="pres">
      <dgm:prSet presAssocID="{507C9CB3-491D-41C7-89FC-9035395ED2FE}" presName="spacer" presStyleCnt="0"/>
      <dgm:spPr/>
    </dgm:pt>
    <dgm:pt modelId="{44B7C632-59EF-47DE-9F8D-0C237032490F}" type="pres">
      <dgm:prSet presAssocID="{32FA28D4-779E-4B9B-ABFC-163C9F53EE89}" presName="parentText" presStyleLbl="node1" presStyleIdx="2" presStyleCnt="10">
        <dgm:presLayoutVars>
          <dgm:chMax val="0"/>
          <dgm:bulletEnabled val="1"/>
        </dgm:presLayoutVars>
      </dgm:prSet>
      <dgm:spPr/>
      <dgm:t>
        <a:bodyPr/>
        <a:lstStyle/>
        <a:p>
          <a:endParaRPr lang="tr-TR"/>
        </a:p>
      </dgm:t>
    </dgm:pt>
    <dgm:pt modelId="{A64323EA-61E8-4455-91F8-D47A68CB52B7}" type="pres">
      <dgm:prSet presAssocID="{FF9A31B7-FBBF-4934-8A26-C24F3F1122D2}" presName="spacer" presStyleCnt="0"/>
      <dgm:spPr/>
    </dgm:pt>
    <dgm:pt modelId="{979397F3-4214-4802-890C-485B13A0659F}" type="pres">
      <dgm:prSet presAssocID="{BFEC138F-A24E-4761-A106-14ECE937EDEF}" presName="parentText" presStyleLbl="node1" presStyleIdx="3" presStyleCnt="10">
        <dgm:presLayoutVars>
          <dgm:chMax val="0"/>
          <dgm:bulletEnabled val="1"/>
        </dgm:presLayoutVars>
      </dgm:prSet>
      <dgm:spPr/>
      <dgm:t>
        <a:bodyPr/>
        <a:lstStyle/>
        <a:p>
          <a:endParaRPr lang="tr-TR"/>
        </a:p>
      </dgm:t>
    </dgm:pt>
    <dgm:pt modelId="{F7E1BF3A-E834-4FB0-A94A-72C04355562A}" type="pres">
      <dgm:prSet presAssocID="{A7697C16-F8F8-4C56-981C-8637E767BDB3}" presName="spacer" presStyleCnt="0"/>
      <dgm:spPr/>
    </dgm:pt>
    <dgm:pt modelId="{18F3CBD1-66C8-4266-ACA8-81B3DEB817D0}" type="pres">
      <dgm:prSet presAssocID="{AF549E4C-3576-4EBA-B902-805B1755DDA4}" presName="parentText" presStyleLbl="node1" presStyleIdx="4" presStyleCnt="10">
        <dgm:presLayoutVars>
          <dgm:chMax val="0"/>
          <dgm:bulletEnabled val="1"/>
        </dgm:presLayoutVars>
      </dgm:prSet>
      <dgm:spPr/>
      <dgm:t>
        <a:bodyPr/>
        <a:lstStyle/>
        <a:p>
          <a:endParaRPr lang="tr-TR"/>
        </a:p>
      </dgm:t>
    </dgm:pt>
    <dgm:pt modelId="{728992BA-40A4-4A7E-AD96-21BE461D2B0A}" type="pres">
      <dgm:prSet presAssocID="{751568E2-5670-48A4-B402-23CA0EAB5B20}" presName="spacer" presStyleCnt="0"/>
      <dgm:spPr/>
    </dgm:pt>
    <dgm:pt modelId="{3A617F4E-3328-4A5E-86CF-F3BF5EBF17E7}" type="pres">
      <dgm:prSet presAssocID="{17824A16-E131-4643-9D1E-5914C02DC344}" presName="parentText" presStyleLbl="node1" presStyleIdx="5" presStyleCnt="10">
        <dgm:presLayoutVars>
          <dgm:chMax val="0"/>
          <dgm:bulletEnabled val="1"/>
        </dgm:presLayoutVars>
      </dgm:prSet>
      <dgm:spPr/>
      <dgm:t>
        <a:bodyPr/>
        <a:lstStyle/>
        <a:p>
          <a:endParaRPr lang="tr-TR"/>
        </a:p>
      </dgm:t>
    </dgm:pt>
    <dgm:pt modelId="{55EE2845-6CBF-4088-B795-2E220DC888DD}" type="pres">
      <dgm:prSet presAssocID="{F26AC930-8D27-48DB-B359-216BFACF3D0E}" presName="spacer" presStyleCnt="0"/>
      <dgm:spPr/>
    </dgm:pt>
    <dgm:pt modelId="{1A06B3E2-FA80-429E-978B-BBB4C49C8B9B}" type="pres">
      <dgm:prSet presAssocID="{AE95A63C-1822-4F51-A2E2-3684A6EA1EE4}" presName="parentText" presStyleLbl="node1" presStyleIdx="6" presStyleCnt="10">
        <dgm:presLayoutVars>
          <dgm:chMax val="0"/>
          <dgm:bulletEnabled val="1"/>
        </dgm:presLayoutVars>
      </dgm:prSet>
      <dgm:spPr/>
      <dgm:t>
        <a:bodyPr/>
        <a:lstStyle/>
        <a:p>
          <a:endParaRPr lang="tr-TR"/>
        </a:p>
      </dgm:t>
    </dgm:pt>
    <dgm:pt modelId="{47A12F72-33FF-469D-8B1D-FFEE79C2C850}" type="pres">
      <dgm:prSet presAssocID="{DEDFBB68-CD08-45B1-8D1E-B60708D133A5}" presName="spacer" presStyleCnt="0"/>
      <dgm:spPr/>
    </dgm:pt>
    <dgm:pt modelId="{09872648-F315-44F9-9725-C9FD0E62C45F}" type="pres">
      <dgm:prSet presAssocID="{E586102E-76B3-4265-B234-A976915B06BB}" presName="parentText" presStyleLbl="node1" presStyleIdx="7" presStyleCnt="10">
        <dgm:presLayoutVars>
          <dgm:chMax val="0"/>
          <dgm:bulletEnabled val="1"/>
        </dgm:presLayoutVars>
      </dgm:prSet>
      <dgm:spPr/>
      <dgm:t>
        <a:bodyPr/>
        <a:lstStyle/>
        <a:p>
          <a:endParaRPr lang="tr-TR"/>
        </a:p>
      </dgm:t>
    </dgm:pt>
    <dgm:pt modelId="{307292C1-CB9D-49DC-BFA5-FC33BA11569D}" type="pres">
      <dgm:prSet presAssocID="{1FE7F13B-84DD-46E3-A066-876E299911CF}" presName="spacer" presStyleCnt="0"/>
      <dgm:spPr/>
    </dgm:pt>
    <dgm:pt modelId="{178C9EF9-1468-4F1A-8359-8F7AF4D774F2}" type="pres">
      <dgm:prSet presAssocID="{32E313F1-8737-4C1F-AE95-199621EE89CD}" presName="parentText" presStyleLbl="node1" presStyleIdx="8" presStyleCnt="10">
        <dgm:presLayoutVars>
          <dgm:chMax val="0"/>
          <dgm:bulletEnabled val="1"/>
        </dgm:presLayoutVars>
      </dgm:prSet>
      <dgm:spPr/>
      <dgm:t>
        <a:bodyPr/>
        <a:lstStyle/>
        <a:p>
          <a:endParaRPr lang="tr-TR"/>
        </a:p>
      </dgm:t>
    </dgm:pt>
    <dgm:pt modelId="{2603ADE9-3580-4E2A-BE20-07D3E10578CA}" type="pres">
      <dgm:prSet presAssocID="{033D3F29-CCEC-4F8A-9AB5-6103DB26ACA3}" presName="spacer" presStyleCnt="0"/>
      <dgm:spPr/>
    </dgm:pt>
    <dgm:pt modelId="{3B84F710-6384-4CBE-BF58-8775F5535C85}" type="pres">
      <dgm:prSet presAssocID="{C33C9F3D-A4E5-4460-A95A-5CDE882F7D0A}" presName="parentText" presStyleLbl="node1" presStyleIdx="9" presStyleCnt="10">
        <dgm:presLayoutVars>
          <dgm:chMax val="0"/>
          <dgm:bulletEnabled val="1"/>
        </dgm:presLayoutVars>
      </dgm:prSet>
      <dgm:spPr/>
      <dgm:t>
        <a:bodyPr/>
        <a:lstStyle/>
        <a:p>
          <a:endParaRPr lang="tr-TR"/>
        </a:p>
      </dgm:t>
    </dgm:pt>
  </dgm:ptLst>
  <dgm:cxnLst>
    <dgm:cxn modelId="{4A5BFA0C-26FA-4EA0-B77C-E140A77E76CB}" srcId="{6F54F4BF-26B4-428C-802D-EB751894857D}" destId="{17824A16-E131-4643-9D1E-5914C02DC344}" srcOrd="5" destOrd="0" parTransId="{87FDA3D3-42E6-47C4-8A7C-3AA5B05AF869}" sibTransId="{F26AC930-8D27-48DB-B359-216BFACF3D0E}"/>
    <dgm:cxn modelId="{E538C07F-DC35-4C37-BE39-80CBF322B009}" srcId="{6F54F4BF-26B4-428C-802D-EB751894857D}" destId="{C33C9F3D-A4E5-4460-A95A-5CDE882F7D0A}" srcOrd="9" destOrd="0" parTransId="{29517DC3-776F-4765-90C8-BD66DEE606AB}" sibTransId="{E821A398-2C99-4622-88E2-5088508D71BC}"/>
    <dgm:cxn modelId="{B61A2C01-9D89-45E6-9E8C-B0F6A1603856}" type="presOf" srcId="{6F54F4BF-26B4-428C-802D-EB751894857D}" destId="{010194FD-17A3-42EF-88C0-DDEDB0CDCDE3}" srcOrd="0" destOrd="0" presId="urn:microsoft.com/office/officeart/2005/8/layout/vList2"/>
    <dgm:cxn modelId="{94B82B12-BBB8-40E9-956C-697268F6A0FF}" type="presOf" srcId="{BBA8F555-4CD4-4635-A680-D24B386D14C5}" destId="{066EEE61-DAEF-4AAA-AA0E-17C68CEFA514}" srcOrd="0" destOrd="0" presId="urn:microsoft.com/office/officeart/2005/8/layout/vList2"/>
    <dgm:cxn modelId="{2368C682-BC46-409F-B190-4C4603054535}" type="presOf" srcId="{E586102E-76B3-4265-B234-A976915B06BB}" destId="{09872648-F315-44F9-9725-C9FD0E62C45F}" srcOrd="0" destOrd="0" presId="urn:microsoft.com/office/officeart/2005/8/layout/vList2"/>
    <dgm:cxn modelId="{1C9C40F9-4625-4039-9E50-3D6068E21DC9}" type="presOf" srcId="{C33C9F3D-A4E5-4460-A95A-5CDE882F7D0A}" destId="{3B84F710-6384-4CBE-BF58-8775F5535C85}" srcOrd="0" destOrd="0" presId="urn:microsoft.com/office/officeart/2005/8/layout/vList2"/>
    <dgm:cxn modelId="{1A4400C2-DA35-488B-AA6E-86F220945582}" type="presOf" srcId="{AF549E4C-3576-4EBA-B902-805B1755DDA4}" destId="{18F3CBD1-66C8-4266-ACA8-81B3DEB817D0}" srcOrd="0" destOrd="0" presId="urn:microsoft.com/office/officeart/2005/8/layout/vList2"/>
    <dgm:cxn modelId="{38168D0A-2701-4A5F-A5D6-51FFBB2E6B4F}" srcId="{6F54F4BF-26B4-428C-802D-EB751894857D}" destId="{BFEC138F-A24E-4761-A106-14ECE937EDEF}" srcOrd="3" destOrd="0" parTransId="{34760328-4427-49DB-B1C8-8426D8F21A35}" sibTransId="{A7697C16-F8F8-4C56-981C-8637E767BDB3}"/>
    <dgm:cxn modelId="{08849EE4-8368-4F9C-8846-34A644D345A9}" srcId="{6F54F4BF-26B4-428C-802D-EB751894857D}" destId="{AE95A63C-1822-4F51-A2E2-3684A6EA1EE4}" srcOrd="6" destOrd="0" parTransId="{778FD9E0-1434-4E0B-996B-313E1D5CB022}" sibTransId="{DEDFBB68-CD08-45B1-8D1E-B60708D133A5}"/>
    <dgm:cxn modelId="{723DD547-284C-4BC4-B4EF-C846D7E92A20}" srcId="{6F54F4BF-26B4-428C-802D-EB751894857D}" destId="{AF549E4C-3576-4EBA-B902-805B1755DDA4}" srcOrd="4" destOrd="0" parTransId="{DF91B9E4-B9EA-4F65-AD84-B7B59B980DC3}" sibTransId="{751568E2-5670-48A4-B402-23CA0EAB5B20}"/>
    <dgm:cxn modelId="{D3676C71-C37E-476C-BB94-941CBED339B3}" type="presOf" srcId="{17824A16-E131-4643-9D1E-5914C02DC344}" destId="{3A617F4E-3328-4A5E-86CF-F3BF5EBF17E7}" srcOrd="0" destOrd="0" presId="urn:microsoft.com/office/officeart/2005/8/layout/vList2"/>
    <dgm:cxn modelId="{22807CA2-4AA5-4A3C-A7FA-676E0BDEB216}" srcId="{6F54F4BF-26B4-428C-802D-EB751894857D}" destId="{E586102E-76B3-4265-B234-A976915B06BB}" srcOrd="7" destOrd="0" parTransId="{D498E646-2278-45CD-8035-950F85A75B33}" sibTransId="{1FE7F13B-84DD-46E3-A066-876E299911CF}"/>
    <dgm:cxn modelId="{6A67D21F-296E-4C17-B0C6-42B7412E5584}" type="presOf" srcId="{2EEB84EB-2A8E-4596-9038-646A4A8F3D8A}" destId="{E2D3CFD0-7C0E-4EF7-A6DB-05D5B1C94025}" srcOrd="0" destOrd="0" presId="urn:microsoft.com/office/officeart/2005/8/layout/vList2"/>
    <dgm:cxn modelId="{481458A3-72B3-4734-93C4-B252F17CD5FB}" srcId="{6F54F4BF-26B4-428C-802D-EB751894857D}" destId="{BBA8F555-4CD4-4635-A680-D24B386D14C5}" srcOrd="0" destOrd="0" parTransId="{ABF4CF46-13AB-4F3B-9D69-ABF00C20AEED}" sibTransId="{7C38B312-74B4-4208-94E6-67DBCE47654E}"/>
    <dgm:cxn modelId="{198678F6-077A-493D-AABD-61DADFC49E78}" type="presOf" srcId="{32FA28D4-779E-4B9B-ABFC-163C9F53EE89}" destId="{44B7C632-59EF-47DE-9F8D-0C237032490F}" srcOrd="0" destOrd="0" presId="urn:microsoft.com/office/officeart/2005/8/layout/vList2"/>
    <dgm:cxn modelId="{1C61C963-1DBC-430E-9CC7-7DC1FAC79643}" type="presOf" srcId="{BFEC138F-A24E-4761-A106-14ECE937EDEF}" destId="{979397F3-4214-4802-890C-485B13A0659F}" srcOrd="0" destOrd="0" presId="urn:microsoft.com/office/officeart/2005/8/layout/vList2"/>
    <dgm:cxn modelId="{EE526104-00ED-4C59-B70E-52DE885D3018}" type="presOf" srcId="{AE95A63C-1822-4F51-A2E2-3684A6EA1EE4}" destId="{1A06B3E2-FA80-429E-978B-BBB4C49C8B9B}" srcOrd="0" destOrd="0" presId="urn:microsoft.com/office/officeart/2005/8/layout/vList2"/>
    <dgm:cxn modelId="{788D7850-33D7-4D23-8897-4C6B207C0FCC}" srcId="{6F54F4BF-26B4-428C-802D-EB751894857D}" destId="{32E313F1-8737-4C1F-AE95-199621EE89CD}" srcOrd="8" destOrd="0" parTransId="{DED3B67D-681E-4D92-B08F-38FE520FC901}" sibTransId="{033D3F29-CCEC-4F8A-9AB5-6103DB26ACA3}"/>
    <dgm:cxn modelId="{FD32FA0C-787A-41D9-99AE-8BF4F34FFE5E}" type="presOf" srcId="{32E313F1-8737-4C1F-AE95-199621EE89CD}" destId="{178C9EF9-1468-4F1A-8359-8F7AF4D774F2}" srcOrd="0" destOrd="0" presId="urn:microsoft.com/office/officeart/2005/8/layout/vList2"/>
    <dgm:cxn modelId="{A5CAC98D-106E-496F-8334-8F026F971B13}" srcId="{6F54F4BF-26B4-428C-802D-EB751894857D}" destId="{32FA28D4-779E-4B9B-ABFC-163C9F53EE89}" srcOrd="2" destOrd="0" parTransId="{B333CCCF-3C34-4C9B-8610-7FEC5467D0CD}" sibTransId="{FF9A31B7-FBBF-4934-8A26-C24F3F1122D2}"/>
    <dgm:cxn modelId="{02DF1514-E629-4876-A073-B47683A147A7}" srcId="{6F54F4BF-26B4-428C-802D-EB751894857D}" destId="{2EEB84EB-2A8E-4596-9038-646A4A8F3D8A}" srcOrd="1" destOrd="0" parTransId="{0544A9E1-7B6C-43F1-B764-1D7243EF6768}" sibTransId="{507C9CB3-491D-41C7-89FC-9035395ED2FE}"/>
    <dgm:cxn modelId="{C5BC5E09-99B8-4F62-A5D2-F4B6CD0B374B}" type="presParOf" srcId="{010194FD-17A3-42EF-88C0-DDEDB0CDCDE3}" destId="{066EEE61-DAEF-4AAA-AA0E-17C68CEFA514}" srcOrd="0" destOrd="0" presId="urn:microsoft.com/office/officeart/2005/8/layout/vList2"/>
    <dgm:cxn modelId="{4C3865CC-2D52-4FB4-9942-6816F894705F}" type="presParOf" srcId="{010194FD-17A3-42EF-88C0-DDEDB0CDCDE3}" destId="{AC9E7CCB-FB0D-4B26-87DE-E98F235E65A7}" srcOrd="1" destOrd="0" presId="urn:microsoft.com/office/officeart/2005/8/layout/vList2"/>
    <dgm:cxn modelId="{19648EA0-DBD2-418A-A489-EDA680357A13}" type="presParOf" srcId="{010194FD-17A3-42EF-88C0-DDEDB0CDCDE3}" destId="{E2D3CFD0-7C0E-4EF7-A6DB-05D5B1C94025}" srcOrd="2" destOrd="0" presId="urn:microsoft.com/office/officeart/2005/8/layout/vList2"/>
    <dgm:cxn modelId="{38F3B8BE-231F-44AE-A278-B990F82587F2}" type="presParOf" srcId="{010194FD-17A3-42EF-88C0-DDEDB0CDCDE3}" destId="{95477F10-FB81-478C-BDC3-9A3887B5C9A0}" srcOrd="3" destOrd="0" presId="urn:microsoft.com/office/officeart/2005/8/layout/vList2"/>
    <dgm:cxn modelId="{40CA533C-CC18-4087-ADE0-E85691DB8DD0}" type="presParOf" srcId="{010194FD-17A3-42EF-88C0-DDEDB0CDCDE3}" destId="{44B7C632-59EF-47DE-9F8D-0C237032490F}" srcOrd="4" destOrd="0" presId="urn:microsoft.com/office/officeart/2005/8/layout/vList2"/>
    <dgm:cxn modelId="{C4482030-614D-47A8-86AF-2453EAD6605D}" type="presParOf" srcId="{010194FD-17A3-42EF-88C0-DDEDB0CDCDE3}" destId="{A64323EA-61E8-4455-91F8-D47A68CB52B7}" srcOrd="5" destOrd="0" presId="urn:microsoft.com/office/officeart/2005/8/layout/vList2"/>
    <dgm:cxn modelId="{DD9327AA-852A-4544-9598-56FDB4BDB45A}" type="presParOf" srcId="{010194FD-17A3-42EF-88C0-DDEDB0CDCDE3}" destId="{979397F3-4214-4802-890C-485B13A0659F}" srcOrd="6" destOrd="0" presId="urn:microsoft.com/office/officeart/2005/8/layout/vList2"/>
    <dgm:cxn modelId="{767C9789-8FD4-4410-AAE7-3DF8F8701BF3}" type="presParOf" srcId="{010194FD-17A3-42EF-88C0-DDEDB0CDCDE3}" destId="{F7E1BF3A-E834-4FB0-A94A-72C04355562A}" srcOrd="7" destOrd="0" presId="urn:microsoft.com/office/officeart/2005/8/layout/vList2"/>
    <dgm:cxn modelId="{59F15693-3CE3-4AC6-B837-5F4085B39F6A}" type="presParOf" srcId="{010194FD-17A3-42EF-88C0-DDEDB0CDCDE3}" destId="{18F3CBD1-66C8-4266-ACA8-81B3DEB817D0}" srcOrd="8" destOrd="0" presId="urn:microsoft.com/office/officeart/2005/8/layout/vList2"/>
    <dgm:cxn modelId="{81126F6D-1F5F-4691-A8EF-3C570DE758ED}" type="presParOf" srcId="{010194FD-17A3-42EF-88C0-DDEDB0CDCDE3}" destId="{728992BA-40A4-4A7E-AD96-21BE461D2B0A}" srcOrd="9" destOrd="0" presId="urn:microsoft.com/office/officeart/2005/8/layout/vList2"/>
    <dgm:cxn modelId="{CACC0221-BE81-4B73-ACF7-753845C809AF}" type="presParOf" srcId="{010194FD-17A3-42EF-88C0-DDEDB0CDCDE3}" destId="{3A617F4E-3328-4A5E-86CF-F3BF5EBF17E7}" srcOrd="10" destOrd="0" presId="urn:microsoft.com/office/officeart/2005/8/layout/vList2"/>
    <dgm:cxn modelId="{AFC1540D-9405-40F6-BC3F-5589824A292E}" type="presParOf" srcId="{010194FD-17A3-42EF-88C0-DDEDB0CDCDE3}" destId="{55EE2845-6CBF-4088-B795-2E220DC888DD}" srcOrd="11" destOrd="0" presId="urn:microsoft.com/office/officeart/2005/8/layout/vList2"/>
    <dgm:cxn modelId="{25937F4A-C0EC-42FD-9053-FEDCD37600F0}" type="presParOf" srcId="{010194FD-17A3-42EF-88C0-DDEDB0CDCDE3}" destId="{1A06B3E2-FA80-429E-978B-BBB4C49C8B9B}" srcOrd="12" destOrd="0" presId="urn:microsoft.com/office/officeart/2005/8/layout/vList2"/>
    <dgm:cxn modelId="{36C63D60-4A39-4C76-901B-83D7FB0411C0}" type="presParOf" srcId="{010194FD-17A3-42EF-88C0-DDEDB0CDCDE3}" destId="{47A12F72-33FF-469D-8B1D-FFEE79C2C850}" srcOrd="13" destOrd="0" presId="urn:microsoft.com/office/officeart/2005/8/layout/vList2"/>
    <dgm:cxn modelId="{1D0E8C0C-8F83-488F-A772-01E9B3D2BA7D}" type="presParOf" srcId="{010194FD-17A3-42EF-88C0-DDEDB0CDCDE3}" destId="{09872648-F315-44F9-9725-C9FD0E62C45F}" srcOrd="14" destOrd="0" presId="urn:microsoft.com/office/officeart/2005/8/layout/vList2"/>
    <dgm:cxn modelId="{3491D051-2E3A-4328-9BE8-A7BCDA73E485}" type="presParOf" srcId="{010194FD-17A3-42EF-88C0-DDEDB0CDCDE3}" destId="{307292C1-CB9D-49DC-BFA5-FC33BA11569D}" srcOrd="15" destOrd="0" presId="urn:microsoft.com/office/officeart/2005/8/layout/vList2"/>
    <dgm:cxn modelId="{14B4EB61-7F39-40C4-85B1-447382EC9067}" type="presParOf" srcId="{010194FD-17A3-42EF-88C0-DDEDB0CDCDE3}" destId="{178C9EF9-1468-4F1A-8359-8F7AF4D774F2}" srcOrd="16" destOrd="0" presId="urn:microsoft.com/office/officeart/2005/8/layout/vList2"/>
    <dgm:cxn modelId="{A76D2BFE-7FE1-46E9-A95F-6259A2CD3B93}" type="presParOf" srcId="{010194FD-17A3-42EF-88C0-DDEDB0CDCDE3}" destId="{2603ADE9-3580-4E2A-BE20-07D3E10578CA}" srcOrd="17" destOrd="0" presId="urn:microsoft.com/office/officeart/2005/8/layout/vList2"/>
    <dgm:cxn modelId="{47819BBE-4419-4B15-A461-E64B171CAC98}" type="presParOf" srcId="{010194FD-17A3-42EF-88C0-DDEDB0CDCDE3}" destId="{3B84F710-6384-4CBE-BF58-8775F5535C85}" srcOrd="1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F8D7C79-3777-43CF-9E8B-1279AC82A27A}" type="doc">
      <dgm:prSet loTypeId="urn:microsoft.com/office/officeart/2008/layout/VerticalCurvedList" loCatId="list" qsTypeId="urn:microsoft.com/office/officeart/2005/8/quickstyle/simple1" qsCatId="simple" csTypeId="urn:microsoft.com/office/officeart/2005/8/colors/accent4_4" csCatId="accent4"/>
      <dgm:spPr/>
      <dgm:t>
        <a:bodyPr/>
        <a:lstStyle/>
        <a:p>
          <a:endParaRPr lang="tr-TR"/>
        </a:p>
      </dgm:t>
    </dgm:pt>
    <dgm:pt modelId="{DD932A92-D8F6-4A95-8355-BA78BE6C44E6}">
      <dgm:prSet/>
      <dgm:spPr/>
      <dgm:t>
        <a:bodyPr/>
        <a:lstStyle/>
        <a:p>
          <a:r>
            <a:rPr lang="tr-TR">
              <a:solidFill>
                <a:schemeClr val="tx2"/>
              </a:solidFill>
            </a:rPr>
            <a:t>Kültürler ile ilgili olarak yeni yaklaşımların üretilebilmesi</a:t>
          </a:r>
        </a:p>
      </dgm:t>
    </dgm:pt>
    <dgm:pt modelId="{E5FD131B-5FDD-4400-B1BE-E06693CFEED3}" type="parTrans" cxnId="{D3D3DD0F-1DC3-46E0-8CBE-C7906FD711E4}">
      <dgm:prSet/>
      <dgm:spPr/>
      <dgm:t>
        <a:bodyPr/>
        <a:lstStyle/>
        <a:p>
          <a:endParaRPr lang="tr-TR">
            <a:solidFill>
              <a:schemeClr val="tx2"/>
            </a:solidFill>
          </a:endParaRPr>
        </a:p>
      </dgm:t>
    </dgm:pt>
    <dgm:pt modelId="{FE352774-BF3A-4F54-B369-1B241EB9FBC8}" type="sibTrans" cxnId="{D3D3DD0F-1DC3-46E0-8CBE-C7906FD711E4}">
      <dgm:prSet/>
      <dgm:spPr/>
      <dgm:t>
        <a:bodyPr/>
        <a:lstStyle/>
        <a:p>
          <a:endParaRPr lang="tr-TR">
            <a:solidFill>
              <a:schemeClr val="tx2"/>
            </a:solidFill>
          </a:endParaRPr>
        </a:p>
      </dgm:t>
    </dgm:pt>
    <dgm:pt modelId="{DC332A9C-4130-42A7-AADD-8F2233959ACB}">
      <dgm:prSet/>
      <dgm:spPr/>
      <dgm:t>
        <a:bodyPr/>
        <a:lstStyle/>
        <a:p>
          <a:r>
            <a:rPr lang="tr-TR">
              <a:solidFill>
                <a:schemeClr val="tx2"/>
              </a:solidFill>
            </a:rPr>
            <a:t>Var olan bilginin üzerine eklemeler yapılabilmesi</a:t>
          </a:r>
        </a:p>
      </dgm:t>
    </dgm:pt>
    <dgm:pt modelId="{AD80D591-44E8-47D6-9B2C-67CCACE5E932}" type="parTrans" cxnId="{1FEA6DD3-5F6B-4277-A4FE-A2B0AFC6B13E}">
      <dgm:prSet/>
      <dgm:spPr/>
      <dgm:t>
        <a:bodyPr/>
        <a:lstStyle/>
        <a:p>
          <a:endParaRPr lang="tr-TR">
            <a:solidFill>
              <a:schemeClr val="tx2"/>
            </a:solidFill>
          </a:endParaRPr>
        </a:p>
      </dgm:t>
    </dgm:pt>
    <dgm:pt modelId="{573461DC-ACDA-4817-B136-16B444FBBD4D}" type="sibTrans" cxnId="{1FEA6DD3-5F6B-4277-A4FE-A2B0AFC6B13E}">
      <dgm:prSet/>
      <dgm:spPr/>
      <dgm:t>
        <a:bodyPr/>
        <a:lstStyle/>
        <a:p>
          <a:endParaRPr lang="tr-TR">
            <a:solidFill>
              <a:schemeClr val="tx2"/>
            </a:solidFill>
          </a:endParaRPr>
        </a:p>
      </dgm:t>
    </dgm:pt>
    <dgm:pt modelId="{47E32375-301E-46C0-B636-8E92043B1DC3}">
      <dgm:prSet/>
      <dgm:spPr/>
      <dgm:t>
        <a:bodyPr/>
        <a:lstStyle/>
        <a:p>
          <a:r>
            <a:rPr lang="tr-TR">
              <a:solidFill>
                <a:schemeClr val="tx2"/>
              </a:solidFill>
            </a:rPr>
            <a:t>Kültürlerarası etkileşimin önemine inanılması</a:t>
          </a:r>
        </a:p>
      </dgm:t>
    </dgm:pt>
    <dgm:pt modelId="{3EB1C5DC-C138-4849-A1FB-0D66F247DDBE}" type="parTrans" cxnId="{32A7D00B-2B1F-4C8E-8A19-518D3ACC52A0}">
      <dgm:prSet/>
      <dgm:spPr/>
      <dgm:t>
        <a:bodyPr/>
        <a:lstStyle/>
        <a:p>
          <a:endParaRPr lang="tr-TR">
            <a:solidFill>
              <a:schemeClr val="tx2"/>
            </a:solidFill>
          </a:endParaRPr>
        </a:p>
      </dgm:t>
    </dgm:pt>
    <dgm:pt modelId="{A45D6185-80FA-4776-B0D9-1EDAC5F81682}" type="sibTrans" cxnId="{32A7D00B-2B1F-4C8E-8A19-518D3ACC52A0}">
      <dgm:prSet/>
      <dgm:spPr/>
      <dgm:t>
        <a:bodyPr/>
        <a:lstStyle/>
        <a:p>
          <a:endParaRPr lang="tr-TR">
            <a:solidFill>
              <a:schemeClr val="tx2"/>
            </a:solidFill>
          </a:endParaRPr>
        </a:p>
      </dgm:t>
    </dgm:pt>
    <dgm:pt modelId="{5C80B9F7-E79E-4B9E-82CC-EE5E604A8CCF}">
      <dgm:prSet/>
      <dgm:spPr/>
      <dgm:t>
        <a:bodyPr/>
        <a:lstStyle/>
        <a:p>
          <a:r>
            <a:rPr lang="tr-TR">
              <a:solidFill>
                <a:schemeClr val="tx2"/>
              </a:solidFill>
            </a:rPr>
            <a:t>Kültürel yeterlilik için savunuculuk yapılması</a:t>
          </a:r>
        </a:p>
      </dgm:t>
    </dgm:pt>
    <dgm:pt modelId="{B63E5066-4FFE-47E2-AEA9-BDEB32C9B466}" type="parTrans" cxnId="{8590CA07-88AF-4E80-B0C3-4FBF7F20B253}">
      <dgm:prSet/>
      <dgm:spPr/>
      <dgm:t>
        <a:bodyPr/>
        <a:lstStyle/>
        <a:p>
          <a:endParaRPr lang="tr-TR">
            <a:solidFill>
              <a:schemeClr val="tx2"/>
            </a:solidFill>
          </a:endParaRPr>
        </a:p>
      </dgm:t>
    </dgm:pt>
    <dgm:pt modelId="{2D1FAF09-3E9B-48E8-B3D3-C9D17A5D4AA2}" type="sibTrans" cxnId="{8590CA07-88AF-4E80-B0C3-4FBF7F20B253}">
      <dgm:prSet/>
      <dgm:spPr/>
      <dgm:t>
        <a:bodyPr/>
        <a:lstStyle/>
        <a:p>
          <a:endParaRPr lang="tr-TR">
            <a:solidFill>
              <a:schemeClr val="tx2"/>
            </a:solidFill>
          </a:endParaRPr>
        </a:p>
      </dgm:t>
    </dgm:pt>
    <dgm:pt modelId="{4713C62F-F62F-40DA-AB2E-BF2C578878CF}" type="pres">
      <dgm:prSet presAssocID="{BF8D7C79-3777-43CF-9E8B-1279AC82A27A}" presName="Name0" presStyleCnt="0">
        <dgm:presLayoutVars>
          <dgm:chMax val="7"/>
          <dgm:chPref val="7"/>
          <dgm:dir/>
        </dgm:presLayoutVars>
      </dgm:prSet>
      <dgm:spPr/>
      <dgm:t>
        <a:bodyPr/>
        <a:lstStyle/>
        <a:p>
          <a:endParaRPr lang="tr-TR"/>
        </a:p>
      </dgm:t>
    </dgm:pt>
    <dgm:pt modelId="{4C2283A2-3718-4ED5-AB0A-5C85ADA86A1A}" type="pres">
      <dgm:prSet presAssocID="{BF8D7C79-3777-43CF-9E8B-1279AC82A27A}" presName="Name1" presStyleCnt="0"/>
      <dgm:spPr/>
    </dgm:pt>
    <dgm:pt modelId="{A97E30A6-AC47-46C8-900E-0ED3B9B59F40}" type="pres">
      <dgm:prSet presAssocID="{BF8D7C79-3777-43CF-9E8B-1279AC82A27A}" presName="cycle" presStyleCnt="0"/>
      <dgm:spPr/>
    </dgm:pt>
    <dgm:pt modelId="{50262BCA-1268-4539-A961-C27CCBCFBDA8}" type="pres">
      <dgm:prSet presAssocID="{BF8D7C79-3777-43CF-9E8B-1279AC82A27A}" presName="srcNode" presStyleLbl="node1" presStyleIdx="0" presStyleCnt="4"/>
      <dgm:spPr/>
    </dgm:pt>
    <dgm:pt modelId="{2701549A-AD99-4FBF-9908-A4D85F0D8748}" type="pres">
      <dgm:prSet presAssocID="{BF8D7C79-3777-43CF-9E8B-1279AC82A27A}" presName="conn" presStyleLbl="parChTrans1D2" presStyleIdx="0" presStyleCnt="1"/>
      <dgm:spPr/>
      <dgm:t>
        <a:bodyPr/>
        <a:lstStyle/>
        <a:p>
          <a:endParaRPr lang="tr-TR"/>
        </a:p>
      </dgm:t>
    </dgm:pt>
    <dgm:pt modelId="{B31096E8-C8B9-4A3B-8C84-9ECCA658B473}" type="pres">
      <dgm:prSet presAssocID="{BF8D7C79-3777-43CF-9E8B-1279AC82A27A}" presName="extraNode" presStyleLbl="node1" presStyleIdx="0" presStyleCnt="4"/>
      <dgm:spPr/>
    </dgm:pt>
    <dgm:pt modelId="{55978356-247F-46E6-A8DC-C5A4BF0E1F74}" type="pres">
      <dgm:prSet presAssocID="{BF8D7C79-3777-43CF-9E8B-1279AC82A27A}" presName="dstNode" presStyleLbl="node1" presStyleIdx="0" presStyleCnt="4"/>
      <dgm:spPr/>
    </dgm:pt>
    <dgm:pt modelId="{5FD29F11-B85C-4D1D-B137-695021B0066E}" type="pres">
      <dgm:prSet presAssocID="{DD932A92-D8F6-4A95-8355-BA78BE6C44E6}" presName="text_1" presStyleLbl="node1" presStyleIdx="0" presStyleCnt="4">
        <dgm:presLayoutVars>
          <dgm:bulletEnabled val="1"/>
        </dgm:presLayoutVars>
      </dgm:prSet>
      <dgm:spPr/>
      <dgm:t>
        <a:bodyPr/>
        <a:lstStyle/>
        <a:p>
          <a:endParaRPr lang="tr-TR"/>
        </a:p>
      </dgm:t>
    </dgm:pt>
    <dgm:pt modelId="{09CC5D1E-A399-46A4-82A0-7DF935003129}" type="pres">
      <dgm:prSet presAssocID="{DD932A92-D8F6-4A95-8355-BA78BE6C44E6}" presName="accent_1" presStyleCnt="0"/>
      <dgm:spPr/>
    </dgm:pt>
    <dgm:pt modelId="{FA5AC80C-8490-4E51-AD72-91BA4325ADDE}" type="pres">
      <dgm:prSet presAssocID="{DD932A92-D8F6-4A95-8355-BA78BE6C44E6}" presName="accentRepeatNode" presStyleLbl="solidFgAcc1" presStyleIdx="0" presStyleCnt="4"/>
      <dgm:spPr/>
    </dgm:pt>
    <dgm:pt modelId="{7E260A9E-8E1F-4BEB-818B-DFE99C2C2B92}" type="pres">
      <dgm:prSet presAssocID="{DC332A9C-4130-42A7-AADD-8F2233959ACB}" presName="text_2" presStyleLbl="node1" presStyleIdx="1" presStyleCnt="4">
        <dgm:presLayoutVars>
          <dgm:bulletEnabled val="1"/>
        </dgm:presLayoutVars>
      </dgm:prSet>
      <dgm:spPr/>
      <dgm:t>
        <a:bodyPr/>
        <a:lstStyle/>
        <a:p>
          <a:endParaRPr lang="tr-TR"/>
        </a:p>
      </dgm:t>
    </dgm:pt>
    <dgm:pt modelId="{238076BC-B05A-494D-A2B9-E346A57763CE}" type="pres">
      <dgm:prSet presAssocID="{DC332A9C-4130-42A7-AADD-8F2233959ACB}" presName="accent_2" presStyleCnt="0"/>
      <dgm:spPr/>
    </dgm:pt>
    <dgm:pt modelId="{8B7432F5-DA95-43D3-8087-679C0F6AF82E}" type="pres">
      <dgm:prSet presAssocID="{DC332A9C-4130-42A7-AADD-8F2233959ACB}" presName="accentRepeatNode" presStyleLbl="solidFgAcc1" presStyleIdx="1" presStyleCnt="4"/>
      <dgm:spPr/>
    </dgm:pt>
    <dgm:pt modelId="{0F24CB6C-CC79-47FD-B6CC-A4D0D81F80C3}" type="pres">
      <dgm:prSet presAssocID="{47E32375-301E-46C0-B636-8E92043B1DC3}" presName="text_3" presStyleLbl="node1" presStyleIdx="2" presStyleCnt="4">
        <dgm:presLayoutVars>
          <dgm:bulletEnabled val="1"/>
        </dgm:presLayoutVars>
      </dgm:prSet>
      <dgm:spPr/>
      <dgm:t>
        <a:bodyPr/>
        <a:lstStyle/>
        <a:p>
          <a:endParaRPr lang="tr-TR"/>
        </a:p>
      </dgm:t>
    </dgm:pt>
    <dgm:pt modelId="{4FE28804-1755-4F94-BB98-38C7498C3AAA}" type="pres">
      <dgm:prSet presAssocID="{47E32375-301E-46C0-B636-8E92043B1DC3}" presName="accent_3" presStyleCnt="0"/>
      <dgm:spPr/>
    </dgm:pt>
    <dgm:pt modelId="{6684FA43-FA82-40ED-8A27-B8B9A3C765FC}" type="pres">
      <dgm:prSet presAssocID="{47E32375-301E-46C0-B636-8E92043B1DC3}" presName="accentRepeatNode" presStyleLbl="solidFgAcc1" presStyleIdx="2" presStyleCnt="4"/>
      <dgm:spPr/>
    </dgm:pt>
    <dgm:pt modelId="{44A9E0BF-5412-4130-840F-1A76DA1A2892}" type="pres">
      <dgm:prSet presAssocID="{5C80B9F7-E79E-4B9E-82CC-EE5E604A8CCF}" presName="text_4" presStyleLbl="node1" presStyleIdx="3" presStyleCnt="4">
        <dgm:presLayoutVars>
          <dgm:bulletEnabled val="1"/>
        </dgm:presLayoutVars>
      </dgm:prSet>
      <dgm:spPr/>
      <dgm:t>
        <a:bodyPr/>
        <a:lstStyle/>
        <a:p>
          <a:endParaRPr lang="tr-TR"/>
        </a:p>
      </dgm:t>
    </dgm:pt>
    <dgm:pt modelId="{B026C876-597E-40B8-9C80-FF76108DE1FA}" type="pres">
      <dgm:prSet presAssocID="{5C80B9F7-E79E-4B9E-82CC-EE5E604A8CCF}" presName="accent_4" presStyleCnt="0"/>
      <dgm:spPr/>
    </dgm:pt>
    <dgm:pt modelId="{9C72C986-4E40-4292-B7F7-B02777FB5C48}" type="pres">
      <dgm:prSet presAssocID="{5C80B9F7-E79E-4B9E-82CC-EE5E604A8CCF}" presName="accentRepeatNode" presStyleLbl="solidFgAcc1" presStyleIdx="3" presStyleCnt="4"/>
      <dgm:spPr/>
    </dgm:pt>
  </dgm:ptLst>
  <dgm:cxnLst>
    <dgm:cxn modelId="{A10300A8-62EA-44A6-8192-28C6D4E604F4}" type="presOf" srcId="{47E32375-301E-46C0-B636-8E92043B1DC3}" destId="{0F24CB6C-CC79-47FD-B6CC-A4D0D81F80C3}" srcOrd="0" destOrd="0" presId="urn:microsoft.com/office/officeart/2008/layout/VerticalCurvedList"/>
    <dgm:cxn modelId="{45CC11DA-46CC-490A-B3CC-BEED772C7D4A}" type="presOf" srcId="{DC332A9C-4130-42A7-AADD-8F2233959ACB}" destId="{7E260A9E-8E1F-4BEB-818B-DFE99C2C2B92}" srcOrd="0" destOrd="0" presId="urn:microsoft.com/office/officeart/2008/layout/VerticalCurvedList"/>
    <dgm:cxn modelId="{8590CA07-88AF-4E80-B0C3-4FBF7F20B253}" srcId="{BF8D7C79-3777-43CF-9E8B-1279AC82A27A}" destId="{5C80B9F7-E79E-4B9E-82CC-EE5E604A8CCF}" srcOrd="3" destOrd="0" parTransId="{B63E5066-4FFE-47E2-AEA9-BDEB32C9B466}" sibTransId="{2D1FAF09-3E9B-48E8-B3D3-C9D17A5D4AA2}"/>
    <dgm:cxn modelId="{D3D3DD0F-1DC3-46E0-8CBE-C7906FD711E4}" srcId="{BF8D7C79-3777-43CF-9E8B-1279AC82A27A}" destId="{DD932A92-D8F6-4A95-8355-BA78BE6C44E6}" srcOrd="0" destOrd="0" parTransId="{E5FD131B-5FDD-4400-B1BE-E06693CFEED3}" sibTransId="{FE352774-BF3A-4F54-B369-1B241EB9FBC8}"/>
    <dgm:cxn modelId="{C81284B5-54B6-4E4F-852A-E91BA07F3EC5}" type="presOf" srcId="{BF8D7C79-3777-43CF-9E8B-1279AC82A27A}" destId="{4713C62F-F62F-40DA-AB2E-BF2C578878CF}" srcOrd="0" destOrd="0" presId="urn:microsoft.com/office/officeart/2008/layout/VerticalCurvedList"/>
    <dgm:cxn modelId="{9041ABBB-2B4A-4B0D-BBC5-DE0381C20BDB}" type="presOf" srcId="{FE352774-BF3A-4F54-B369-1B241EB9FBC8}" destId="{2701549A-AD99-4FBF-9908-A4D85F0D8748}" srcOrd="0" destOrd="0" presId="urn:microsoft.com/office/officeart/2008/layout/VerticalCurvedList"/>
    <dgm:cxn modelId="{6F6CE889-5134-4B69-8839-EED6F6931554}" type="presOf" srcId="{DD932A92-D8F6-4A95-8355-BA78BE6C44E6}" destId="{5FD29F11-B85C-4D1D-B137-695021B0066E}" srcOrd="0" destOrd="0" presId="urn:microsoft.com/office/officeart/2008/layout/VerticalCurvedList"/>
    <dgm:cxn modelId="{32A7D00B-2B1F-4C8E-8A19-518D3ACC52A0}" srcId="{BF8D7C79-3777-43CF-9E8B-1279AC82A27A}" destId="{47E32375-301E-46C0-B636-8E92043B1DC3}" srcOrd="2" destOrd="0" parTransId="{3EB1C5DC-C138-4849-A1FB-0D66F247DDBE}" sibTransId="{A45D6185-80FA-4776-B0D9-1EDAC5F81682}"/>
    <dgm:cxn modelId="{1FEA6DD3-5F6B-4277-A4FE-A2B0AFC6B13E}" srcId="{BF8D7C79-3777-43CF-9E8B-1279AC82A27A}" destId="{DC332A9C-4130-42A7-AADD-8F2233959ACB}" srcOrd="1" destOrd="0" parTransId="{AD80D591-44E8-47D6-9B2C-67CCACE5E932}" sibTransId="{573461DC-ACDA-4817-B136-16B444FBBD4D}"/>
    <dgm:cxn modelId="{FAB5DAA1-0D09-493E-B327-8B0BE2A83479}" type="presOf" srcId="{5C80B9F7-E79E-4B9E-82CC-EE5E604A8CCF}" destId="{44A9E0BF-5412-4130-840F-1A76DA1A2892}" srcOrd="0" destOrd="0" presId="urn:microsoft.com/office/officeart/2008/layout/VerticalCurvedList"/>
    <dgm:cxn modelId="{9FCF48D3-2DC2-459C-A25B-76EF47068285}" type="presParOf" srcId="{4713C62F-F62F-40DA-AB2E-BF2C578878CF}" destId="{4C2283A2-3718-4ED5-AB0A-5C85ADA86A1A}" srcOrd="0" destOrd="0" presId="urn:microsoft.com/office/officeart/2008/layout/VerticalCurvedList"/>
    <dgm:cxn modelId="{BB8CA342-D8C7-43FE-B5D8-D4E01F92559A}" type="presParOf" srcId="{4C2283A2-3718-4ED5-AB0A-5C85ADA86A1A}" destId="{A97E30A6-AC47-46C8-900E-0ED3B9B59F40}" srcOrd="0" destOrd="0" presId="urn:microsoft.com/office/officeart/2008/layout/VerticalCurvedList"/>
    <dgm:cxn modelId="{62E4C35F-A7E3-4E80-98BF-419433C5E820}" type="presParOf" srcId="{A97E30A6-AC47-46C8-900E-0ED3B9B59F40}" destId="{50262BCA-1268-4539-A961-C27CCBCFBDA8}" srcOrd="0" destOrd="0" presId="urn:microsoft.com/office/officeart/2008/layout/VerticalCurvedList"/>
    <dgm:cxn modelId="{EC54A070-0FB8-4DB3-8EAF-B412ED8A0917}" type="presParOf" srcId="{A97E30A6-AC47-46C8-900E-0ED3B9B59F40}" destId="{2701549A-AD99-4FBF-9908-A4D85F0D8748}" srcOrd="1" destOrd="0" presId="urn:microsoft.com/office/officeart/2008/layout/VerticalCurvedList"/>
    <dgm:cxn modelId="{260B31B3-17BC-46FE-9955-CBAB7A6951FD}" type="presParOf" srcId="{A97E30A6-AC47-46C8-900E-0ED3B9B59F40}" destId="{B31096E8-C8B9-4A3B-8C84-9ECCA658B473}" srcOrd="2" destOrd="0" presId="urn:microsoft.com/office/officeart/2008/layout/VerticalCurvedList"/>
    <dgm:cxn modelId="{82A35D0A-2EE8-4648-9837-A6736740C942}" type="presParOf" srcId="{A97E30A6-AC47-46C8-900E-0ED3B9B59F40}" destId="{55978356-247F-46E6-A8DC-C5A4BF0E1F74}" srcOrd="3" destOrd="0" presId="urn:microsoft.com/office/officeart/2008/layout/VerticalCurvedList"/>
    <dgm:cxn modelId="{57237CE4-ABA7-4A0F-9817-CE36B38FC7C3}" type="presParOf" srcId="{4C2283A2-3718-4ED5-AB0A-5C85ADA86A1A}" destId="{5FD29F11-B85C-4D1D-B137-695021B0066E}" srcOrd="1" destOrd="0" presId="urn:microsoft.com/office/officeart/2008/layout/VerticalCurvedList"/>
    <dgm:cxn modelId="{4612D612-3823-4CFC-BC99-30F6B64ED176}" type="presParOf" srcId="{4C2283A2-3718-4ED5-AB0A-5C85ADA86A1A}" destId="{09CC5D1E-A399-46A4-82A0-7DF935003129}" srcOrd="2" destOrd="0" presId="urn:microsoft.com/office/officeart/2008/layout/VerticalCurvedList"/>
    <dgm:cxn modelId="{206DD268-C3C6-4986-96FC-2A55B5E32FC5}" type="presParOf" srcId="{09CC5D1E-A399-46A4-82A0-7DF935003129}" destId="{FA5AC80C-8490-4E51-AD72-91BA4325ADDE}" srcOrd="0" destOrd="0" presId="urn:microsoft.com/office/officeart/2008/layout/VerticalCurvedList"/>
    <dgm:cxn modelId="{42A36643-D797-4406-804E-CC8C7F6B134B}" type="presParOf" srcId="{4C2283A2-3718-4ED5-AB0A-5C85ADA86A1A}" destId="{7E260A9E-8E1F-4BEB-818B-DFE99C2C2B92}" srcOrd="3" destOrd="0" presId="urn:microsoft.com/office/officeart/2008/layout/VerticalCurvedList"/>
    <dgm:cxn modelId="{6DD92982-2075-4A11-A3DB-A3FDF0475D51}" type="presParOf" srcId="{4C2283A2-3718-4ED5-AB0A-5C85ADA86A1A}" destId="{238076BC-B05A-494D-A2B9-E346A57763CE}" srcOrd="4" destOrd="0" presId="urn:microsoft.com/office/officeart/2008/layout/VerticalCurvedList"/>
    <dgm:cxn modelId="{3DB213C6-7450-45F2-A3D3-53A4EF65216D}" type="presParOf" srcId="{238076BC-B05A-494D-A2B9-E346A57763CE}" destId="{8B7432F5-DA95-43D3-8087-679C0F6AF82E}" srcOrd="0" destOrd="0" presId="urn:microsoft.com/office/officeart/2008/layout/VerticalCurvedList"/>
    <dgm:cxn modelId="{70D2CB0D-6DA2-4DB9-9785-E0E316469369}" type="presParOf" srcId="{4C2283A2-3718-4ED5-AB0A-5C85ADA86A1A}" destId="{0F24CB6C-CC79-47FD-B6CC-A4D0D81F80C3}" srcOrd="5" destOrd="0" presId="urn:microsoft.com/office/officeart/2008/layout/VerticalCurvedList"/>
    <dgm:cxn modelId="{3FDF800E-84C8-4C91-B4FB-579B5B85CA49}" type="presParOf" srcId="{4C2283A2-3718-4ED5-AB0A-5C85ADA86A1A}" destId="{4FE28804-1755-4F94-BB98-38C7498C3AAA}" srcOrd="6" destOrd="0" presId="urn:microsoft.com/office/officeart/2008/layout/VerticalCurvedList"/>
    <dgm:cxn modelId="{E04159FF-B32E-45EE-8EEA-C00E5AF2B53B}" type="presParOf" srcId="{4FE28804-1755-4F94-BB98-38C7498C3AAA}" destId="{6684FA43-FA82-40ED-8A27-B8B9A3C765FC}" srcOrd="0" destOrd="0" presId="urn:microsoft.com/office/officeart/2008/layout/VerticalCurvedList"/>
    <dgm:cxn modelId="{0A2BE349-1957-4AD9-96FC-794D137EF6B9}" type="presParOf" srcId="{4C2283A2-3718-4ED5-AB0A-5C85ADA86A1A}" destId="{44A9E0BF-5412-4130-840F-1A76DA1A2892}" srcOrd="7" destOrd="0" presId="urn:microsoft.com/office/officeart/2008/layout/VerticalCurvedList"/>
    <dgm:cxn modelId="{586A9F31-72FE-4F75-BE67-337029001A6A}" type="presParOf" srcId="{4C2283A2-3718-4ED5-AB0A-5C85ADA86A1A}" destId="{B026C876-597E-40B8-9C80-FF76108DE1FA}" srcOrd="8" destOrd="0" presId="urn:microsoft.com/office/officeart/2008/layout/VerticalCurvedList"/>
    <dgm:cxn modelId="{C573476E-89DB-438A-9307-E4DEF8600129}" type="presParOf" srcId="{B026C876-597E-40B8-9C80-FF76108DE1FA}" destId="{9C72C986-4E40-4292-B7F7-B02777FB5C48}" srcOrd="0" destOrd="0" presId="urn:microsoft.com/office/officeart/2008/layout/VerticalCurv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4E2E812-6120-48B5-B2A9-2979F5383BA8}" type="doc">
      <dgm:prSet loTypeId="urn:microsoft.com/office/officeart/2005/8/layout/vList2" loCatId="list" qsTypeId="urn:microsoft.com/office/officeart/2005/8/quickstyle/simple1" qsCatId="simple" csTypeId="urn:microsoft.com/office/officeart/2005/8/colors/accent4_1" csCatId="accent4"/>
      <dgm:spPr/>
      <dgm:t>
        <a:bodyPr/>
        <a:lstStyle/>
        <a:p>
          <a:endParaRPr lang="tr-TR"/>
        </a:p>
      </dgm:t>
    </dgm:pt>
    <dgm:pt modelId="{760D31F3-2D7E-43FB-8927-F7930A8B5492}">
      <dgm:prSet/>
      <dgm:spPr/>
      <dgm:t>
        <a:bodyPr/>
        <a:lstStyle/>
        <a:p>
          <a:r>
            <a:rPr lang="tr-TR" b="1" baseline="0"/>
            <a:t>Kültürel Duyarlılık/Hassasiyet</a:t>
          </a:r>
          <a:endParaRPr lang="tr-TR" b="1"/>
        </a:p>
      </dgm:t>
    </dgm:pt>
    <dgm:pt modelId="{49CEDE1F-74A4-4F29-84C1-B9CC09C33B46}" type="parTrans" cxnId="{9DC6D09F-118F-493A-B853-0F4CA997C14A}">
      <dgm:prSet/>
      <dgm:spPr/>
      <dgm:t>
        <a:bodyPr/>
        <a:lstStyle/>
        <a:p>
          <a:endParaRPr lang="tr-TR"/>
        </a:p>
      </dgm:t>
    </dgm:pt>
    <dgm:pt modelId="{F52D2D84-DAE0-492A-B284-1BD9F8EB1A1F}" type="sibTrans" cxnId="{9DC6D09F-118F-493A-B853-0F4CA997C14A}">
      <dgm:prSet/>
      <dgm:spPr/>
      <dgm:t>
        <a:bodyPr/>
        <a:lstStyle/>
        <a:p>
          <a:endParaRPr lang="tr-TR"/>
        </a:p>
      </dgm:t>
    </dgm:pt>
    <dgm:pt modelId="{4031F92B-FF64-412C-BB52-CF67B2948794}" type="pres">
      <dgm:prSet presAssocID="{34E2E812-6120-48B5-B2A9-2979F5383BA8}" presName="linear" presStyleCnt="0">
        <dgm:presLayoutVars>
          <dgm:animLvl val="lvl"/>
          <dgm:resizeHandles val="exact"/>
        </dgm:presLayoutVars>
      </dgm:prSet>
      <dgm:spPr/>
      <dgm:t>
        <a:bodyPr/>
        <a:lstStyle/>
        <a:p>
          <a:endParaRPr lang="tr-TR"/>
        </a:p>
      </dgm:t>
    </dgm:pt>
    <dgm:pt modelId="{47AACDE0-2B50-4D2E-A661-6FE7D261C82C}" type="pres">
      <dgm:prSet presAssocID="{760D31F3-2D7E-43FB-8927-F7930A8B5492}" presName="parentText" presStyleLbl="node1" presStyleIdx="0" presStyleCnt="1">
        <dgm:presLayoutVars>
          <dgm:chMax val="0"/>
          <dgm:bulletEnabled val="1"/>
        </dgm:presLayoutVars>
      </dgm:prSet>
      <dgm:spPr/>
      <dgm:t>
        <a:bodyPr/>
        <a:lstStyle/>
        <a:p>
          <a:endParaRPr lang="tr-TR"/>
        </a:p>
      </dgm:t>
    </dgm:pt>
  </dgm:ptLst>
  <dgm:cxnLst>
    <dgm:cxn modelId="{CB5B7333-8398-469A-BDF4-43278E1FB9F8}" type="presOf" srcId="{34E2E812-6120-48B5-B2A9-2979F5383BA8}" destId="{4031F92B-FF64-412C-BB52-CF67B2948794}" srcOrd="0" destOrd="0" presId="urn:microsoft.com/office/officeart/2005/8/layout/vList2"/>
    <dgm:cxn modelId="{4B7D1FCA-889A-4EA3-A8C7-435BBD753E61}" type="presOf" srcId="{760D31F3-2D7E-43FB-8927-F7930A8B5492}" destId="{47AACDE0-2B50-4D2E-A661-6FE7D261C82C}" srcOrd="0" destOrd="0" presId="urn:microsoft.com/office/officeart/2005/8/layout/vList2"/>
    <dgm:cxn modelId="{9DC6D09F-118F-493A-B853-0F4CA997C14A}" srcId="{34E2E812-6120-48B5-B2A9-2979F5383BA8}" destId="{760D31F3-2D7E-43FB-8927-F7930A8B5492}" srcOrd="0" destOrd="0" parTransId="{49CEDE1F-74A4-4F29-84C1-B9CC09C33B46}" sibTransId="{F52D2D84-DAE0-492A-B284-1BD9F8EB1A1F}"/>
    <dgm:cxn modelId="{673BB415-978D-4F76-821D-44ABE2B74448}" type="presParOf" srcId="{4031F92B-FF64-412C-BB52-CF67B2948794}" destId="{47AACDE0-2B50-4D2E-A661-6FE7D261C82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55B41AE-9D09-4245-B9FC-3425488D8641}" type="doc">
      <dgm:prSet loTypeId="urn:microsoft.com/office/officeart/2008/layout/LinedList" loCatId="list" qsTypeId="urn:microsoft.com/office/officeart/2005/8/quickstyle/simple3" qsCatId="simple" csTypeId="urn:microsoft.com/office/officeart/2005/8/colors/colorful4" csCatId="colorful"/>
      <dgm:spPr/>
      <dgm:t>
        <a:bodyPr/>
        <a:lstStyle/>
        <a:p>
          <a:endParaRPr lang="tr-TR"/>
        </a:p>
      </dgm:t>
    </dgm:pt>
    <dgm:pt modelId="{9CBE1FC5-72F5-485E-B5AD-C09BCD9079C2}">
      <dgm:prSet/>
      <dgm:spPr/>
      <dgm:t>
        <a:bodyPr/>
        <a:lstStyle/>
        <a:p>
          <a:r>
            <a:rPr lang="tr-TR">
              <a:solidFill>
                <a:schemeClr val="tx2"/>
              </a:solidFill>
            </a:rPr>
            <a:t>Bireylerin kültürel ihtiyaçlarının farkında olmak </a:t>
          </a:r>
        </a:p>
      </dgm:t>
    </dgm:pt>
    <dgm:pt modelId="{B5D9B619-1FCB-469C-91F1-6986CDEB72D4}" type="parTrans" cxnId="{19566AF2-48FF-45C7-A149-86016466CD11}">
      <dgm:prSet/>
      <dgm:spPr/>
      <dgm:t>
        <a:bodyPr/>
        <a:lstStyle/>
        <a:p>
          <a:endParaRPr lang="tr-TR">
            <a:solidFill>
              <a:schemeClr val="tx2"/>
            </a:solidFill>
          </a:endParaRPr>
        </a:p>
      </dgm:t>
    </dgm:pt>
    <dgm:pt modelId="{0D981BBB-96D3-4C02-8E1D-ADCF4F739E22}" type="sibTrans" cxnId="{19566AF2-48FF-45C7-A149-86016466CD11}">
      <dgm:prSet/>
      <dgm:spPr/>
      <dgm:t>
        <a:bodyPr/>
        <a:lstStyle/>
        <a:p>
          <a:endParaRPr lang="tr-TR">
            <a:solidFill>
              <a:schemeClr val="tx2"/>
            </a:solidFill>
          </a:endParaRPr>
        </a:p>
      </dgm:t>
    </dgm:pt>
    <dgm:pt modelId="{3ADFE80E-9BE3-47E9-94F8-5617B0E9BB73}">
      <dgm:prSet/>
      <dgm:spPr/>
      <dgm:t>
        <a:bodyPr/>
        <a:lstStyle/>
        <a:p>
          <a:r>
            <a:rPr lang="tr-TR">
              <a:solidFill>
                <a:schemeClr val="tx2"/>
              </a:solidFill>
            </a:rPr>
            <a:t>Kültürel geçmişi ve etnik yapısı farklı olan bireyleri yargılamadan yardımcı olmak</a:t>
          </a:r>
        </a:p>
      </dgm:t>
    </dgm:pt>
    <dgm:pt modelId="{848B7D4E-7A34-449D-86F8-2268D3E61598}" type="parTrans" cxnId="{40903ADE-9D54-4481-8E56-3BC10D457A30}">
      <dgm:prSet/>
      <dgm:spPr/>
      <dgm:t>
        <a:bodyPr/>
        <a:lstStyle/>
        <a:p>
          <a:endParaRPr lang="tr-TR">
            <a:solidFill>
              <a:schemeClr val="tx2"/>
            </a:solidFill>
          </a:endParaRPr>
        </a:p>
      </dgm:t>
    </dgm:pt>
    <dgm:pt modelId="{7EAB3100-69A2-45F4-8E1B-4B8449669233}" type="sibTrans" cxnId="{40903ADE-9D54-4481-8E56-3BC10D457A30}">
      <dgm:prSet/>
      <dgm:spPr/>
      <dgm:t>
        <a:bodyPr/>
        <a:lstStyle/>
        <a:p>
          <a:endParaRPr lang="tr-TR">
            <a:solidFill>
              <a:schemeClr val="tx2"/>
            </a:solidFill>
          </a:endParaRPr>
        </a:p>
      </dgm:t>
    </dgm:pt>
    <dgm:pt modelId="{C00941D2-E287-44DA-8142-D7F7E23DC4D1}">
      <dgm:prSet/>
      <dgm:spPr/>
      <dgm:t>
        <a:bodyPr/>
        <a:lstStyle/>
        <a:p>
          <a:r>
            <a:rPr lang="tr-TR">
              <a:solidFill>
                <a:schemeClr val="tx2"/>
              </a:solidFill>
            </a:rPr>
            <a:t>Söylemleri ve tutumları anlayabilme</a:t>
          </a:r>
        </a:p>
      </dgm:t>
    </dgm:pt>
    <dgm:pt modelId="{CD752D3E-C81C-47BA-ACA0-3460DBD896D3}" type="parTrans" cxnId="{F1CBA81A-E2BB-46FB-B587-DBAA3B890E3B}">
      <dgm:prSet/>
      <dgm:spPr/>
      <dgm:t>
        <a:bodyPr/>
        <a:lstStyle/>
        <a:p>
          <a:endParaRPr lang="tr-TR">
            <a:solidFill>
              <a:schemeClr val="tx2"/>
            </a:solidFill>
          </a:endParaRPr>
        </a:p>
      </dgm:t>
    </dgm:pt>
    <dgm:pt modelId="{CF9D58B9-8117-4625-8535-DCEC16F3B6A8}" type="sibTrans" cxnId="{F1CBA81A-E2BB-46FB-B587-DBAA3B890E3B}">
      <dgm:prSet/>
      <dgm:spPr/>
      <dgm:t>
        <a:bodyPr/>
        <a:lstStyle/>
        <a:p>
          <a:endParaRPr lang="tr-TR">
            <a:solidFill>
              <a:schemeClr val="tx2"/>
            </a:solidFill>
          </a:endParaRPr>
        </a:p>
      </dgm:t>
    </dgm:pt>
    <dgm:pt modelId="{3D067FB6-EE2B-4F47-9DF7-4D47E1081A45}">
      <dgm:prSet/>
      <dgm:spPr/>
      <dgm:t>
        <a:bodyPr/>
        <a:lstStyle/>
        <a:p>
          <a:r>
            <a:rPr lang="tr-TR">
              <a:solidFill>
                <a:schemeClr val="tx2"/>
              </a:solidFill>
            </a:rPr>
            <a:t>Öğrenmeye hevesli, açık görüşlü, düşünceli, empati kurma vb.becerilerine sahip olmalı</a:t>
          </a:r>
        </a:p>
      </dgm:t>
    </dgm:pt>
    <dgm:pt modelId="{8F8B7060-79CA-4836-8089-B0F4AB99B4DE}" type="parTrans" cxnId="{85301CBB-B6BE-44DB-8845-2552136A70B9}">
      <dgm:prSet/>
      <dgm:spPr/>
      <dgm:t>
        <a:bodyPr/>
        <a:lstStyle/>
        <a:p>
          <a:endParaRPr lang="tr-TR">
            <a:solidFill>
              <a:schemeClr val="tx2"/>
            </a:solidFill>
          </a:endParaRPr>
        </a:p>
      </dgm:t>
    </dgm:pt>
    <dgm:pt modelId="{B9B45CB7-18C3-40D0-B78A-A45C19F19D3C}" type="sibTrans" cxnId="{85301CBB-B6BE-44DB-8845-2552136A70B9}">
      <dgm:prSet/>
      <dgm:spPr/>
      <dgm:t>
        <a:bodyPr/>
        <a:lstStyle/>
        <a:p>
          <a:endParaRPr lang="tr-TR">
            <a:solidFill>
              <a:schemeClr val="tx2"/>
            </a:solidFill>
          </a:endParaRPr>
        </a:p>
      </dgm:t>
    </dgm:pt>
    <dgm:pt modelId="{410A8E5E-3C9D-49A2-B4C2-8700809537A4}" type="pres">
      <dgm:prSet presAssocID="{955B41AE-9D09-4245-B9FC-3425488D8641}" presName="vert0" presStyleCnt="0">
        <dgm:presLayoutVars>
          <dgm:dir/>
          <dgm:animOne val="branch"/>
          <dgm:animLvl val="lvl"/>
        </dgm:presLayoutVars>
      </dgm:prSet>
      <dgm:spPr/>
      <dgm:t>
        <a:bodyPr/>
        <a:lstStyle/>
        <a:p>
          <a:endParaRPr lang="tr-TR"/>
        </a:p>
      </dgm:t>
    </dgm:pt>
    <dgm:pt modelId="{27174137-CAFC-4D5B-8418-C1328BC4E496}" type="pres">
      <dgm:prSet presAssocID="{9CBE1FC5-72F5-485E-B5AD-C09BCD9079C2}" presName="thickLine" presStyleLbl="alignNode1" presStyleIdx="0" presStyleCnt="4"/>
      <dgm:spPr/>
    </dgm:pt>
    <dgm:pt modelId="{9328281A-DB06-4C05-AFE6-93092EB2FD43}" type="pres">
      <dgm:prSet presAssocID="{9CBE1FC5-72F5-485E-B5AD-C09BCD9079C2}" presName="horz1" presStyleCnt="0"/>
      <dgm:spPr/>
    </dgm:pt>
    <dgm:pt modelId="{59FF7D6E-2F60-4CE8-8987-497F5A08B682}" type="pres">
      <dgm:prSet presAssocID="{9CBE1FC5-72F5-485E-B5AD-C09BCD9079C2}" presName="tx1" presStyleLbl="revTx" presStyleIdx="0" presStyleCnt="4"/>
      <dgm:spPr/>
      <dgm:t>
        <a:bodyPr/>
        <a:lstStyle/>
        <a:p>
          <a:endParaRPr lang="tr-TR"/>
        </a:p>
      </dgm:t>
    </dgm:pt>
    <dgm:pt modelId="{96138312-12D2-4F60-8330-5A10D862915D}" type="pres">
      <dgm:prSet presAssocID="{9CBE1FC5-72F5-485E-B5AD-C09BCD9079C2}" presName="vert1" presStyleCnt="0"/>
      <dgm:spPr/>
    </dgm:pt>
    <dgm:pt modelId="{13AAC840-91E7-4346-9204-80680A20375B}" type="pres">
      <dgm:prSet presAssocID="{3ADFE80E-9BE3-47E9-94F8-5617B0E9BB73}" presName="thickLine" presStyleLbl="alignNode1" presStyleIdx="1" presStyleCnt="4"/>
      <dgm:spPr/>
    </dgm:pt>
    <dgm:pt modelId="{E2601E73-10DB-45FC-B586-40C7C3020535}" type="pres">
      <dgm:prSet presAssocID="{3ADFE80E-9BE3-47E9-94F8-5617B0E9BB73}" presName="horz1" presStyleCnt="0"/>
      <dgm:spPr/>
    </dgm:pt>
    <dgm:pt modelId="{68B13D0E-2037-4E2F-AA00-75EA38D2B5E6}" type="pres">
      <dgm:prSet presAssocID="{3ADFE80E-9BE3-47E9-94F8-5617B0E9BB73}" presName="tx1" presStyleLbl="revTx" presStyleIdx="1" presStyleCnt="4"/>
      <dgm:spPr/>
      <dgm:t>
        <a:bodyPr/>
        <a:lstStyle/>
        <a:p>
          <a:endParaRPr lang="tr-TR"/>
        </a:p>
      </dgm:t>
    </dgm:pt>
    <dgm:pt modelId="{70DB8253-4362-4B2A-B36D-75B6E754826E}" type="pres">
      <dgm:prSet presAssocID="{3ADFE80E-9BE3-47E9-94F8-5617B0E9BB73}" presName="vert1" presStyleCnt="0"/>
      <dgm:spPr/>
    </dgm:pt>
    <dgm:pt modelId="{21D53F3B-2D8E-4C6B-9F05-AA13FD7D6112}" type="pres">
      <dgm:prSet presAssocID="{C00941D2-E287-44DA-8142-D7F7E23DC4D1}" presName="thickLine" presStyleLbl="alignNode1" presStyleIdx="2" presStyleCnt="4"/>
      <dgm:spPr/>
    </dgm:pt>
    <dgm:pt modelId="{8BC9016F-1BA8-4A78-9B1B-2AC28860473E}" type="pres">
      <dgm:prSet presAssocID="{C00941D2-E287-44DA-8142-D7F7E23DC4D1}" presName="horz1" presStyleCnt="0"/>
      <dgm:spPr/>
    </dgm:pt>
    <dgm:pt modelId="{74811986-494C-4DC7-9409-BFA5060ACC8B}" type="pres">
      <dgm:prSet presAssocID="{C00941D2-E287-44DA-8142-D7F7E23DC4D1}" presName="tx1" presStyleLbl="revTx" presStyleIdx="2" presStyleCnt="4"/>
      <dgm:spPr/>
      <dgm:t>
        <a:bodyPr/>
        <a:lstStyle/>
        <a:p>
          <a:endParaRPr lang="tr-TR"/>
        </a:p>
      </dgm:t>
    </dgm:pt>
    <dgm:pt modelId="{EE35DA9E-5691-45D8-8F62-93DF3230E0E8}" type="pres">
      <dgm:prSet presAssocID="{C00941D2-E287-44DA-8142-D7F7E23DC4D1}" presName="vert1" presStyleCnt="0"/>
      <dgm:spPr/>
    </dgm:pt>
    <dgm:pt modelId="{4CEAE938-8CB2-43EF-BA7A-03CED8347B3B}" type="pres">
      <dgm:prSet presAssocID="{3D067FB6-EE2B-4F47-9DF7-4D47E1081A45}" presName="thickLine" presStyleLbl="alignNode1" presStyleIdx="3" presStyleCnt="4"/>
      <dgm:spPr/>
    </dgm:pt>
    <dgm:pt modelId="{9D399423-ACB6-42A5-B3D4-35A77155F847}" type="pres">
      <dgm:prSet presAssocID="{3D067FB6-EE2B-4F47-9DF7-4D47E1081A45}" presName="horz1" presStyleCnt="0"/>
      <dgm:spPr/>
    </dgm:pt>
    <dgm:pt modelId="{02B3B4ED-23AD-48B4-9039-E3915A27306D}" type="pres">
      <dgm:prSet presAssocID="{3D067FB6-EE2B-4F47-9DF7-4D47E1081A45}" presName="tx1" presStyleLbl="revTx" presStyleIdx="3" presStyleCnt="4"/>
      <dgm:spPr/>
      <dgm:t>
        <a:bodyPr/>
        <a:lstStyle/>
        <a:p>
          <a:endParaRPr lang="tr-TR"/>
        </a:p>
      </dgm:t>
    </dgm:pt>
    <dgm:pt modelId="{77ED63F6-F0E6-4527-8136-F95621A06E37}" type="pres">
      <dgm:prSet presAssocID="{3D067FB6-EE2B-4F47-9DF7-4D47E1081A45}" presName="vert1" presStyleCnt="0"/>
      <dgm:spPr/>
    </dgm:pt>
  </dgm:ptLst>
  <dgm:cxnLst>
    <dgm:cxn modelId="{19566AF2-48FF-45C7-A149-86016466CD11}" srcId="{955B41AE-9D09-4245-B9FC-3425488D8641}" destId="{9CBE1FC5-72F5-485E-B5AD-C09BCD9079C2}" srcOrd="0" destOrd="0" parTransId="{B5D9B619-1FCB-469C-91F1-6986CDEB72D4}" sibTransId="{0D981BBB-96D3-4C02-8E1D-ADCF4F739E22}"/>
    <dgm:cxn modelId="{1DA86C2A-4705-474C-984F-2954E11574CD}" type="presOf" srcId="{3ADFE80E-9BE3-47E9-94F8-5617B0E9BB73}" destId="{68B13D0E-2037-4E2F-AA00-75EA38D2B5E6}" srcOrd="0" destOrd="0" presId="urn:microsoft.com/office/officeart/2008/layout/LinedList"/>
    <dgm:cxn modelId="{4F7C89CB-6C27-4A03-A98A-F651C6795EAA}" type="presOf" srcId="{3D067FB6-EE2B-4F47-9DF7-4D47E1081A45}" destId="{02B3B4ED-23AD-48B4-9039-E3915A27306D}" srcOrd="0" destOrd="0" presId="urn:microsoft.com/office/officeart/2008/layout/LinedList"/>
    <dgm:cxn modelId="{217D9523-447E-4127-AD32-F195085C0DA4}" type="presOf" srcId="{955B41AE-9D09-4245-B9FC-3425488D8641}" destId="{410A8E5E-3C9D-49A2-B4C2-8700809537A4}" srcOrd="0" destOrd="0" presId="urn:microsoft.com/office/officeart/2008/layout/LinedList"/>
    <dgm:cxn modelId="{FDDF3ED4-0681-4520-8065-92B11B86D528}" type="presOf" srcId="{9CBE1FC5-72F5-485E-B5AD-C09BCD9079C2}" destId="{59FF7D6E-2F60-4CE8-8987-497F5A08B682}" srcOrd="0" destOrd="0" presId="urn:microsoft.com/office/officeart/2008/layout/LinedList"/>
    <dgm:cxn modelId="{85301CBB-B6BE-44DB-8845-2552136A70B9}" srcId="{955B41AE-9D09-4245-B9FC-3425488D8641}" destId="{3D067FB6-EE2B-4F47-9DF7-4D47E1081A45}" srcOrd="3" destOrd="0" parTransId="{8F8B7060-79CA-4836-8089-B0F4AB99B4DE}" sibTransId="{B9B45CB7-18C3-40D0-B78A-A45C19F19D3C}"/>
    <dgm:cxn modelId="{F1CBA81A-E2BB-46FB-B587-DBAA3B890E3B}" srcId="{955B41AE-9D09-4245-B9FC-3425488D8641}" destId="{C00941D2-E287-44DA-8142-D7F7E23DC4D1}" srcOrd="2" destOrd="0" parTransId="{CD752D3E-C81C-47BA-ACA0-3460DBD896D3}" sibTransId="{CF9D58B9-8117-4625-8535-DCEC16F3B6A8}"/>
    <dgm:cxn modelId="{C2C26E2D-EBED-4029-B070-5B61864D53F4}" type="presOf" srcId="{C00941D2-E287-44DA-8142-D7F7E23DC4D1}" destId="{74811986-494C-4DC7-9409-BFA5060ACC8B}" srcOrd="0" destOrd="0" presId="urn:microsoft.com/office/officeart/2008/layout/LinedList"/>
    <dgm:cxn modelId="{40903ADE-9D54-4481-8E56-3BC10D457A30}" srcId="{955B41AE-9D09-4245-B9FC-3425488D8641}" destId="{3ADFE80E-9BE3-47E9-94F8-5617B0E9BB73}" srcOrd="1" destOrd="0" parTransId="{848B7D4E-7A34-449D-86F8-2268D3E61598}" sibTransId="{7EAB3100-69A2-45F4-8E1B-4B8449669233}"/>
    <dgm:cxn modelId="{4002CC1E-2775-4B56-B761-2AFC99740BA1}" type="presParOf" srcId="{410A8E5E-3C9D-49A2-B4C2-8700809537A4}" destId="{27174137-CAFC-4D5B-8418-C1328BC4E496}" srcOrd="0" destOrd="0" presId="urn:microsoft.com/office/officeart/2008/layout/LinedList"/>
    <dgm:cxn modelId="{3385BBCC-CE31-483C-A00F-DCB61B3C83B9}" type="presParOf" srcId="{410A8E5E-3C9D-49A2-B4C2-8700809537A4}" destId="{9328281A-DB06-4C05-AFE6-93092EB2FD43}" srcOrd="1" destOrd="0" presId="urn:microsoft.com/office/officeart/2008/layout/LinedList"/>
    <dgm:cxn modelId="{BCF69860-762F-4997-8922-A63F769CAF8A}" type="presParOf" srcId="{9328281A-DB06-4C05-AFE6-93092EB2FD43}" destId="{59FF7D6E-2F60-4CE8-8987-497F5A08B682}" srcOrd="0" destOrd="0" presId="urn:microsoft.com/office/officeart/2008/layout/LinedList"/>
    <dgm:cxn modelId="{0B248411-7663-462F-9A46-F55B24765D3F}" type="presParOf" srcId="{9328281A-DB06-4C05-AFE6-93092EB2FD43}" destId="{96138312-12D2-4F60-8330-5A10D862915D}" srcOrd="1" destOrd="0" presId="urn:microsoft.com/office/officeart/2008/layout/LinedList"/>
    <dgm:cxn modelId="{AC047FA7-B044-4606-9D9C-B179D801677C}" type="presParOf" srcId="{410A8E5E-3C9D-49A2-B4C2-8700809537A4}" destId="{13AAC840-91E7-4346-9204-80680A20375B}" srcOrd="2" destOrd="0" presId="urn:microsoft.com/office/officeart/2008/layout/LinedList"/>
    <dgm:cxn modelId="{3F96D56D-179B-4B6C-8E78-B1D620FE0808}" type="presParOf" srcId="{410A8E5E-3C9D-49A2-B4C2-8700809537A4}" destId="{E2601E73-10DB-45FC-B586-40C7C3020535}" srcOrd="3" destOrd="0" presId="urn:microsoft.com/office/officeart/2008/layout/LinedList"/>
    <dgm:cxn modelId="{82535664-15FF-487D-BD59-8C402F9E52F0}" type="presParOf" srcId="{E2601E73-10DB-45FC-B586-40C7C3020535}" destId="{68B13D0E-2037-4E2F-AA00-75EA38D2B5E6}" srcOrd="0" destOrd="0" presId="urn:microsoft.com/office/officeart/2008/layout/LinedList"/>
    <dgm:cxn modelId="{219A7283-6352-429C-8418-1532D73DA9B2}" type="presParOf" srcId="{E2601E73-10DB-45FC-B586-40C7C3020535}" destId="{70DB8253-4362-4B2A-B36D-75B6E754826E}" srcOrd="1" destOrd="0" presId="urn:microsoft.com/office/officeart/2008/layout/LinedList"/>
    <dgm:cxn modelId="{FAD2C869-F441-494C-A924-C4694EEE78CF}" type="presParOf" srcId="{410A8E5E-3C9D-49A2-B4C2-8700809537A4}" destId="{21D53F3B-2D8E-4C6B-9F05-AA13FD7D6112}" srcOrd="4" destOrd="0" presId="urn:microsoft.com/office/officeart/2008/layout/LinedList"/>
    <dgm:cxn modelId="{23721E78-410E-4653-BC41-52E085027F82}" type="presParOf" srcId="{410A8E5E-3C9D-49A2-B4C2-8700809537A4}" destId="{8BC9016F-1BA8-4A78-9B1B-2AC28860473E}" srcOrd="5" destOrd="0" presId="urn:microsoft.com/office/officeart/2008/layout/LinedList"/>
    <dgm:cxn modelId="{F819968D-E700-476D-BDFF-D0D3012F5133}" type="presParOf" srcId="{8BC9016F-1BA8-4A78-9B1B-2AC28860473E}" destId="{74811986-494C-4DC7-9409-BFA5060ACC8B}" srcOrd="0" destOrd="0" presId="urn:microsoft.com/office/officeart/2008/layout/LinedList"/>
    <dgm:cxn modelId="{F94A00C3-1020-4C23-B37C-0C81090DF2F2}" type="presParOf" srcId="{8BC9016F-1BA8-4A78-9B1B-2AC28860473E}" destId="{EE35DA9E-5691-45D8-8F62-93DF3230E0E8}" srcOrd="1" destOrd="0" presId="urn:microsoft.com/office/officeart/2008/layout/LinedList"/>
    <dgm:cxn modelId="{D75D509A-DA8D-4589-B9F4-4C9093D83407}" type="presParOf" srcId="{410A8E5E-3C9D-49A2-B4C2-8700809537A4}" destId="{4CEAE938-8CB2-43EF-BA7A-03CED8347B3B}" srcOrd="6" destOrd="0" presId="urn:microsoft.com/office/officeart/2008/layout/LinedList"/>
    <dgm:cxn modelId="{600B17F1-0874-4674-A97C-07850B2A8B60}" type="presParOf" srcId="{410A8E5E-3C9D-49A2-B4C2-8700809537A4}" destId="{9D399423-ACB6-42A5-B3D4-35A77155F847}" srcOrd="7" destOrd="0" presId="urn:microsoft.com/office/officeart/2008/layout/LinedList"/>
    <dgm:cxn modelId="{E9F0B0E8-D453-486E-8D1F-8088E7FF8369}" type="presParOf" srcId="{9D399423-ACB6-42A5-B3D4-35A77155F847}" destId="{02B3B4ED-23AD-48B4-9039-E3915A27306D}" srcOrd="0" destOrd="0" presId="urn:microsoft.com/office/officeart/2008/layout/LinedList"/>
    <dgm:cxn modelId="{C21818C1-8310-405D-8CFC-D04434199182}" type="presParOf" srcId="{9D399423-ACB6-42A5-B3D4-35A77155F847}" destId="{77ED63F6-F0E6-4527-8136-F95621A06E37}"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2CDDAB9-2135-4EF6-9F89-8719FB96857B}" type="doc">
      <dgm:prSet loTypeId="urn:microsoft.com/office/officeart/2008/layout/VerticalAccentList" loCatId="list" qsTypeId="urn:microsoft.com/office/officeart/2005/8/quickstyle/simple3" qsCatId="simple" csTypeId="urn:microsoft.com/office/officeart/2005/8/colors/colorful1" csCatId="colorful"/>
      <dgm:spPr/>
      <dgm:t>
        <a:bodyPr/>
        <a:lstStyle/>
        <a:p>
          <a:endParaRPr lang="tr-TR"/>
        </a:p>
      </dgm:t>
    </dgm:pt>
    <dgm:pt modelId="{12C930C4-B15C-4BB6-AAF3-BD478B40FA69}">
      <dgm:prSet/>
      <dgm:spPr/>
      <dgm:t>
        <a:bodyPr/>
        <a:lstStyle/>
        <a:p>
          <a:r>
            <a:rPr lang="tr-TR">
              <a:solidFill>
                <a:schemeClr val="tx2"/>
              </a:solidFill>
            </a:rPr>
            <a:t>Kültürel Farkındalık</a:t>
          </a:r>
        </a:p>
      </dgm:t>
    </dgm:pt>
    <dgm:pt modelId="{8EA5A88C-A6DB-4725-AEB5-6008D1DE4865}" type="parTrans" cxnId="{2E5E0529-110E-4B26-A895-3FA12F28695A}">
      <dgm:prSet/>
      <dgm:spPr/>
      <dgm:t>
        <a:bodyPr/>
        <a:lstStyle/>
        <a:p>
          <a:endParaRPr lang="tr-TR">
            <a:solidFill>
              <a:schemeClr val="tx2"/>
            </a:solidFill>
          </a:endParaRPr>
        </a:p>
      </dgm:t>
    </dgm:pt>
    <dgm:pt modelId="{736B48D2-58C7-4C37-BC9B-EEA8FB49CD98}" type="sibTrans" cxnId="{2E5E0529-110E-4B26-A895-3FA12F28695A}">
      <dgm:prSet/>
      <dgm:spPr/>
      <dgm:t>
        <a:bodyPr/>
        <a:lstStyle/>
        <a:p>
          <a:endParaRPr lang="tr-TR">
            <a:solidFill>
              <a:schemeClr val="tx2"/>
            </a:solidFill>
          </a:endParaRPr>
        </a:p>
      </dgm:t>
    </dgm:pt>
    <dgm:pt modelId="{EA8731C7-7C34-462B-B50E-881639A1A89F}">
      <dgm:prSet/>
      <dgm:spPr/>
      <dgm:t>
        <a:bodyPr/>
        <a:lstStyle/>
        <a:p>
          <a:r>
            <a:rPr lang="tr-TR">
              <a:solidFill>
                <a:schemeClr val="tx2"/>
              </a:solidFill>
            </a:rPr>
            <a:t>Farklı kültürel özelliğe sahip grup/bireyin kültürel özelliklerine hassasiyet ve anlayış geliştirme</a:t>
          </a:r>
        </a:p>
      </dgm:t>
    </dgm:pt>
    <dgm:pt modelId="{BA909ED8-AFF1-43EC-805A-2ACA92F1A75B}" type="parTrans" cxnId="{5A8EA073-86BC-41E2-B7B0-58F8FFEA18D7}">
      <dgm:prSet/>
      <dgm:spPr/>
      <dgm:t>
        <a:bodyPr/>
        <a:lstStyle/>
        <a:p>
          <a:endParaRPr lang="tr-TR">
            <a:solidFill>
              <a:schemeClr val="tx2"/>
            </a:solidFill>
          </a:endParaRPr>
        </a:p>
      </dgm:t>
    </dgm:pt>
    <dgm:pt modelId="{CB784C5D-94F0-4970-B93F-6A665D39E349}" type="sibTrans" cxnId="{5A8EA073-86BC-41E2-B7B0-58F8FFEA18D7}">
      <dgm:prSet/>
      <dgm:spPr/>
      <dgm:t>
        <a:bodyPr/>
        <a:lstStyle/>
        <a:p>
          <a:endParaRPr lang="tr-TR">
            <a:solidFill>
              <a:schemeClr val="tx2"/>
            </a:solidFill>
          </a:endParaRPr>
        </a:p>
      </dgm:t>
    </dgm:pt>
    <dgm:pt modelId="{06FA900A-F2F8-47CC-A581-64BF85B3B33E}">
      <dgm:prSet/>
      <dgm:spPr/>
      <dgm:t>
        <a:bodyPr/>
        <a:lstStyle/>
        <a:p>
          <a:r>
            <a:rPr lang="tr-TR">
              <a:solidFill>
                <a:schemeClr val="tx2"/>
              </a:solidFill>
            </a:rPr>
            <a:t>Bireyin ritüellerini, geleneklerini, davranışlarını ve uygulamalarını anlamak; sanat, kıyafet ve fiziksel özellikler gibi dış belirleyicilerini takdirle karşılamak</a:t>
          </a:r>
        </a:p>
      </dgm:t>
    </dgm:pt>
    <dgm:pt modelId="{502FB56A-F7FD-4214-89B8-4C091ECDBE93}" type="parTrans" cxnId="{0E8233AE-BE86-45F1-AB48-FB688E11278C}">
      <dgm:prSet/>
      <dgm:spPr/>
      <dgm:t>
        <a:bodyPr/>
        <a:lstStyle/>
        <a:p>
          <a:endParaRPr lang="tr-TR">
            <a:solidFill>
              <a:schemeClr val="tx2"/>
            </a:solidFill>
          </a:endParaRPr>
        </a:p>
      </dgm:t>
    </dgm:pt>
    <dgm:pt modelId="{57CBAA08-C61C-4614-BD2A-7FF880346E6C}" type="sibTrans" cxnId="{0E8233AE-BE86-45F1-AB48-FB688E11278C}">
      <dgm:prSet/>
      <dgm:spPr/>
      <dgm:t>
        <a:bodyPr/>
        <a:lstStyle/>
        <a:p>
          <a:endParaRPr lang="tr-TR">
            <a:solidFill>
              <a:schemeClr val="tx2"/>
            </a:solidFill>
          </a:endParaRPr>
        </a:p>
      </dgm:t>
    </dgm:pt>
    <dgm:pt modelId="{F1CC07E3-CD35-42AB-B061-F345AD988EA0}">
      <dgm:prSet/>
      <dgm:spPr/>
      <dgm:t>
        <a:bodyPr/>
        <a:lstStyle/>
        <a:p>
          <a:r>
            <a:rPr lang="tr-TR">
              <a:solidFill>
                <a:schemeClr val="tx2"/>
              </a:solidFill>
            </a:rPr>
            <a:t>Kültürel Görecelik</a:t>
          </a:r>
        </a:p>
      </dgm:t>
    </dgm:pt>
    <dgm:pt modelId="{B352436E-D324-4023-BD2E-DC71C98C224B}" type="parTrans" cxnId="{9AD5A0E0-97DF-49E5-81CF-7C307E970BB1}">
      <dgm:prSet/>
      <dgm:spPr/>
      <dgm:t>
        <a:bodyPr/>
        <a:lstStyle/>
        <a:p>
          <a:endParaRPr lang="tr-TR">
            <a:solidFill>
              <a:schemeClr val="tx2"/>
            </a:solidFill>
          </a:endParaRPr>
        </a:p>
      </dgm:t>
    </dgm:pt>
    <dgm:pt modelId="{678C137B-10B9-4B75-9A05-DD6CE55C79B5}" type="sibTrans" cxnId="{9AD5A0E0-97DF-49E5-81CF-7C307E970BB1}">
      <dgm:prSet/>
      <dgm:spPr/>
      <dgm:t>
        <a:bodyPr/>
        <a:lstStyle/>
        <a:p>
          <a:endParaRPr lang="tr-TR">
            <a:solidFill>
              <a:schemeClr val="tx2"/>
            </a:solidFill>
          </a:endParaRPr>
        </a:p>
      </dgm:t>
    </dgm:pt>
    <dgm:pt modelId="{45643403-C7BF-4A25-B651-4380D168748D}">
      <dgm:prSet/>
      <dgm:spPr/>
      <dgm:t>
        <a:bodyPr/>
        <a:lstStyle/>
        <a:p>
          <a:r>
            <a:rPr lang="tr-TR">
              <a:solidFill>
                <a:schemeClr val="tx2"/>
              </a:solidFill>
            </a:rPr>
            <a:t>Kültürü kendi yapısı içinde başka değer yargıları kullanmadan tanımak ve anlamak</a:t>
          </a:r>
        </a:p>
      </dgm:t>
    </dgm:pt>
    <dgm:pt modelId="{76015BAB-E585-4B59-B7D0-0EE1A3BA3A91}" type="parTrans" cxnId="{C0E91936-4615-4BFA-8508-560AE7075477}">
      <dgm:prSet/>
      <dgm:spPr/>
      <dgm:t>
        <a:bodyPr/>
        <a:lstStyle/>
        <a:p>
          <a:endParaRPr lang="tr-TR">
            <a:solidFill>
              <a:schemeClr val="tx2"/>
            </a:solidFill>
          </a:endParaRPr>
        </a:p>
      </dgm:t>
    </dgm:pt>
    <dgm:pt modelId="{2D5AA7DC-D3FA-4380-A0D2-E7D16DD75FDB}" type="sibTrans" cxnId="{C0E91936-4615-4BFA-8508-560AE7075477}">
      <dgm:prSet/>
      <dgm:spPr/>
      <dgm:t>
        <a:bodyPr/>
        <a:lstStyle/>
        <a:p>
          <a:endParaRPr lang="tr-TR">
            <a:solidFill>
              <a:schemeClr val="tx2"/>
            </a:solidFill>
          </a:endParaRPr>
        </a:p>
      </dgm:t>
    </dgm:pt>
    <dgm:pt modelId="{F054E52F-0D6A-4369-8FB1-3359144FF7FE}">
      <dgm:prSet/>
      <dgm:spPr/>
      <dgm:t>
        <a:bodyPr/>
        <a:lstStyle/>
        <a:p>
          <a:r>
            <a:rPr lang="tr-TR">
              <a:solidFill>
                <a:schemeClr val="tx2"/>
              </a:solidFill>
            </a:rPr>
            <a:t>Bireyi sahip olduğu kültürel özellikleri, değer ve inançlarını yorumlamadan anlamaya ve değerlendirmeye çalışmak</a:t>
          </a:r>
        </a:p>
      </dgm:t>
    </dgm:pt>
    <dgm:pt modelId="{1AACB38C-ECBC-4DDA-833A-F37AD41C75A0}" type="parTrans" cxnId="{21727AC3-A56B-4850-B86A-BF793315A82D}">
      <dgm:prSet/>
      <dgm:spPr/>
      <dgm:t>
        <a:bodyPr/>
        <a:lstStyle/>
        <a:p>
          <a:endParaRPr lang="tr-TR">
            <a:solidFill>
              <a:schemeClr val="tx2"/>
            </a:solidFill>
          </a:endParaRPr>
        </a:p>
      </dgm:t>
    </dgm:pt>
    <dgm:pt modelId="{CDFD83FB-639A-48FE-945B-77DCBD67DFCF}" type="sibTrans" cxnId="{21727AC3-A56B-4850-B86A-BF793315A82D}">
      <dgm:prSet/>
      <dgm:spPr/>
      <dgm:t>
        <a:bodyPr/>
        <a:lstStyle/>
        <a:p>
          <a:endParaRPr lang="tr-TR">
            <a:solidFill>
              <a:schemeClr val="tx2"/>
            </a:solidFill>
          </a:endParaRPr>
        </a:p>
      </dgm:t>
    </dgm:pt>
    <dgm:pt modelId="{2C8EFAE8-3AD7-4A23-9F39-0183D75A6EAE}" type="pres">
      <dgm:prSet presAssocID="{D2CDDAB9-2135-4EF6-9F89-8719FB96857B}" presName="Name0" presStyleCnt="0">
        <dgm:presLayoutVars>
          <dgm:chMax/>
          <dgm:chPref/>
          <dgm:dir/>
        </dgm:presLayoutVars>
      </dgm:prSet>
      <dgm:spPr/>
      <dgm:t>
        <a:bodyPr/>
        <a:lstStyle/>
        <a:p>
          <a:endParaRPr lang="tr-TR"/>
        </a:p>
      </dgm:t>
    </dgm:pt>
    <dgm:pt modelId="{E95AD444-0A79-4DCE-81C7-AA6B65C303CF}" type="pres">
      <dgm:prSet presAssocID="{12C930C4-B15C-4BB6-AAF3-BD478B40FA69}" presName="parenttextcomposite" presStyleCnt="0"/>
      <dgm:spPr/>
    </dgm:pt>
    <dgm:pt modelId="{684CD24B-420A-4DE7-8802-F89B35BA3E93}" type="pres">
      <dgm:prSet presAssocID="{12C930C4-B15C-4BB6-AAF3-BD478B40FA69}" presName="parenttext" presStyleLbl="revTx" presStyleIdx="0" presStyleCnt="2">
        <dgm:presLayoutVars>
          <dgm:chMax/>
          <dgm:chPref val="2"/>
          <dgm:bulletEnabled val="1"/>
        </dgm:presLayoutVars>
      </dgm:prSet>
      <dgm:spPr/>
      <dgm:t>
        <a:bodyPr/>
        <a:lstStyle/>
        <a:p>
          <a:endParaRPr lang="tr-TR"/>
        </a:p>
      </dgm:t>
    </dgm:pt>
    <dgm:pt modelId="{FED3DFC4-B8A2-46BD-98D2-6A244793C47B}" type="pres">
      <dgm:prSet presAssocID="{12C930C4-B15C-4BB6-AAF3-BD478B40FA69}" presName="composite" presStyleCnt="0"/>
      <dgm:spPr/>
    </dgm:pt>
    <dgm:pt modelId="{B13F761D-05BE-43DB-AD66-C8B8A5D57141}" type="pres">
      <dgm:prSet presAssocID="{12C930C4-B15C-4BB6-AAF3-BD478B40FA69}" presName="chevron1" presStyleLbl="alignNode1" presStyleIdx="0" presStyleCnt="14"/>
      <dgm:spPr/>
    </dgm:pt>
    <dgm:pt modelId="{C7399C21-D1E7-4745-B3D4-7C5726B29275}" type="pres">
      <dgm:prSet presAssocID="{12C930C4-B15C-4BB6-AAF3-BD478B40FA69}" presName="chevron2" presStyleLbl="alignNode1" presStyleIdx="1" presStyleCnt="14"/>
      <dgm:spPr/>
    </dgm:pt>
    <dgm:pt modelId="{9BB992D3-0896-413C-91A9-FE43416F569F}" type="pres">
      <dgm:prSet presAssocID="{12C930C4-B15C-4BB6-AAF3-BD478B40FA69}" presName="chevron3" presStyleLbl="alignNode1" presStyleIdx="2" presStyleCnt="14"/>
      <dgm:spPr/>
    </dgm:pt>
    <dgm:pt modelId="{6DC1C2FD-E8E5-4B17-8974-30CDE48BD576}" type="pres">
      <dgm:prSet presAssocID="{12C930C4-B15C-4BB6-AAF3-BD478B40FA69}" presName="chevron4" presStyleLbl="alignNode1" presStyleIdx="3" presStyleCnt="14"/>
      <dgm:spPr/>
    </dgm:pt>
    <dgm:pt modelId="{17583F82-0E96-4ACC-8C01-C926A3E6D123}" type="pres">
      <dgm:prSet presAssocID="{12C930C4-B15C-4BB6-AAF3-BD478B40FA69}" presName="chevron5" presStyleLbl="alignNode1" presStyleIdx="4" presStyleCnt="14"/>
      <dgm:spPr/>
    </dgm:pt>
    <dgm:pt modelId="{C3216CF8-C2EE-4297-9D89-3061846004F4}" type="pres">
      <dgm:prSet presAssocID="{12C930C4-B15C-4BB6-AAF3-BD478B40FA69}" presName="chevron6" presStyleLbl="alignNode1" presStyleIdx="5" presStyleCnt="14"/>
      <dgm:spPr/>
    </dgm:pt>
    <dgm:pt modelId="{C7A657BE-11CB-462E-AED4-9005DDE086A2}" type="pres">
      <dgm:prSet presAssocID="{12C930C4-B15C-4BB6-AAF3-BD478B40FA69}" presName="chevron7" presStyleLbl="alignNode1" presStyleIdx="6" presStyleCnt="14"/>
      <dgm:spPr/>
    </dgm:pt>
    <dgm:pt modelId="{DAC3D0EF-4EDB-4E0E-A4EF-050F007AA2DD}" type="pres">
      <dgm:prSet presAssocID="{12C930C4-B15C-4BB6-AAF3-BD478B40FA69}" presName="childtext" presStyleLbl="solidFgAcc1" presStyleIdx="0" presStyleCnt="2">
        <dgm:presLayoutVars>
          <dgm:chMax/>
          <dgm:chPref val="0"/>
          <dgm:bulletEnabled val="1"/>
        </dgm:presLayoutVars>
      </dgm:prSet>
      <dgm:spPr/>
      <dgm:t>
        <a:bodyPr/>
        <a:lstStyle/>
        <a:p>
          <a:endParaRPr lang="tr-TR"/>
        </a:p>
      </dgm:t>
    </dgm:pt>
    <dgm:pt modelId="{F41E7509-8A92-4C03-961C-1EC22F0333FD}" type="pres">
      <dgm:prSet presAssocID="{736B48D2-58C7-4C37-BC9B-EEA8FB49CD98}" presName="sibTrans" presStyleCnt="0"/>
      <dgm:spPr/>
    </dgm:pt>
    <dgm:pt modelId="{01574B9E-B4B8-451E-AEB6-AB69D32649F7}" type="pres">
      <dgm:prSet presAssocID="{F1CC07E3-CD35-42AB-B061-F345AD988EA0}" presName="parenttextcomposite" presStyleCnt="0"/>
      <dgm:spPr/>
    </dgm:pt>
    <dgm:pt modelId="{A90C3963-3601-4815-A3D3-F790C7576DF2}" type="pres">
      <dgm:prSet presAssocID="{F1CC07E3-CD35-42AB-B061-F345AD988EA0}" presName="parenttext" presStyleLbl="revTx" presStyleIdx="1" presStyleCnt="2">
        <dgm:presLayoutVars>
          <dgm:chMax/>
          <dgm:chPref val="2"/>
          <dgm:bulletEnabled val="1"/>
        </dgm:presLayoutVars>
      </dgm:prSet>
      <dgm:spPr/>
      <dgm:t>
        <a:bodyPr/>
        <a:lstStyle/>
        <a:p>
          <a:endParaRPr lang="tr-TR"/>
        </a:p>
      </dgm:t>
    </dgm:pt>
    <dgm:pt modelId="{D1B57B71-E565-4262-A424-8F6B8653FEC9}" type="pres">
      <dgm:prSet presAssocID="{F1CC07E3-CD35-42AB-B061-F345AD988EA0}" presName="composite" presStyleCnt="0"/>
      <dgm:spPr/>
    </dgm:pt>
    <dgm:pt modelId="{9E7E752F-52EB-4FDA-BCA2-EAC935C0604A}" type="pres">
      <dgm:prSet presAssocID="{F1CC07E3-CD35-42AB-B061-F345AD988EA0}" presName="chevron1" presStyleLbl="alignNode1" presStyleIdx="7" presStyleCnt="14"/>
      <dgm:spPr/>
    </dgm:pt>
    <dgm:pt modelId="{9F7DF303-E5F6-49D9-A432-DB399524EEFA}" type="pres">
      <dgm:prSet presAssocID="{F1CC07E3-CD35-42AB-B061-F345AD988EA0}" presName="chevron2" presStyleLbl="alignNode1" presStyleIdx="8" presStyleCnt="14"/>
      <dgm:spPr/>
    </dgm:pt>
    <dgm:pt modelId="{A03E6E46-2454-44B0-875B-384942686101}" type="pres">
      <dgm:prSet presAssocID="{F1CC07E3-CD35-42AB-B061-F345AD988EA0}" presName="chevron3" presStyleLbl="alignNode1" presStyleIdx="9" presStyleCnt="14"/>
      <dgm:spPr/>
    </dgm:pt>
    <dgm:pt modelId="{B40858B2-1D88-444D-82C0-898F076F9F1B}" type="pres">
      <dgm:prSet presAssocID="{F1CC07E3-CD35-42AB-B061-F345AD988EA0}" presName="chevron4" presStyleLbl="alignNode1" presStyleIdx="10" presStyleCnt="14"/>
      <dgm:spPr/>
    </dgm:pt>
    <dgm:pt modelId="{D88280A6-F93F-499D-8830-ABF513A0E062}" type="pres">
      <dgm:prSet presAssocID="{F1CC07E3-CD35-42AB-B061-F345AD988EA0}" presName="chevron5" presStyleLbl="alignNode1" presStyleIdx="11" presStyleCnt="14"/>
      <dgm:spPr/>
    </dgm:pt>
    <dgm:pt modelId="{9328996E-F9CC-40E7-9414-CD32B15571F8}" type="pres">
      <dgm:prSet presAssocID="{F1CC07E3-CD35-42AB-B061-F345AD988EA0}" presName="chevron6" presStyleLbl="alignNode1" presStyleIdx="12" presStyleCnt="14"/>
      <dgm:spPr/>
    </dgm:pt>
    <dgm:pt modelId="{B950C6F0-2129-49CB-93AC-BCB39AB9184B}" type="pres">
      <dgm:prSet presAssocID="{F1CC07E3-CD35-42AB-B061-F345AD988EA0}" presName="chevron7" presStyleLbl="alignNode1" presStyleIdx="13" presStyleCnt="14"/>
      <dgm:spPr/>
    </dgm:pt>
    <dgm:pt modelId="{438A3E60-2A21-484E-B302-C4FCC4F9AF41}" type="pres">
      <dgm:prSet presAssocID="{F1CC07E3-CD35-42AB-B061-F345AD988EA0}" presName="childtext" presStyleLbl="solidFgAcc1" presStyleIdx="1" presStyleCnt="2">
        <dgm:presLayoutVars>
          <dgm:chMax/>
          <dgm:chPref val="0"/>
          <dgm:bulletEnabled val="1"/>
        </dgm:presLayoutVars>
      </dgm:prSet>
      <dgm:spPr/>
      <dgm:t>
        <a:bodyPr/>
        <a:lstStyle/>
        <a:p>
          <a:endParaRPr lang="tr-TR"/>
        </a:p>
      </dgm:t>
    </dgm:pt>
  </dgm:ptLst>
  <dgm:cxnLst>
    <dgm:cxn modelId="{C0E91936-4615-4BFA-8508-560AE7075477}" srcId="{F1CC07E3-CD35-42AB-B061-F345AD988EA0}" destId="{45643403-C7BF-4A25-B651-4380D168748D}" srcOrd="0" destOrd="0" parTransId="{76015BAB-E585-4B59-B7D0-0EE1A3BA3A91}" sibTransId="{2D5AA7DC-D3FA-4380-A0D2-E7D16DD75FDB}"/>
    <dgm:cxn modelId="{0E8233AE-BE86-45F1-AB48-FB688E11278C}" srcId="{12C930C4-B15C-4BB6-AAF3-BD478B40FA69}" destId="{06FA900A-F2F8-47CC-A581-64BF85B3B33E}" srcOrd="1" destOrd="0" parTransId="{502FB56A-F7FD-4214-89B8-4C091ECDBE93}" sibTransId="{57CBAA08-C61C-4614-BD2A-7FF880346E6C}"/>
    <dgm:cxn modelId="{0E07AC31-B7D6-4CF1-A01B-A9BEEC886433}" type="presOf" srcId="{F1CC07E3-CD35-42AB-B061-F345AD988EA0}" destId="{A90C3963-3601-4815-A3D3-F790C7576DF2}" srcOrd="0" destOrd="0" presId="urn:microsoft.com/office/officeart/2008/layout/VerticalAccentList"/>
    <dgm:cxn modelId="{933CF5E8-BB91-4D44-925A-C03B751FA568}" type="presOf" srcId="{06FA900A-F2F8-47CC-A581-64BF85B3B33E}" destId="{DAC3D0EF-4EDB-4E0E-A4EF-050F007AA2DD}" srcOrd="0" destOrd="1" presId="urn:microsoft.com/office/officeart/2008/layout/VerticalAccentList"/>
    <dgm:cxn modelId="{21727AC3-A56B-4850-B86A-BF793315A82D}" srcId="{F1CC07E3-CD35-42AB-B061-F345AD988EA0}" destId="{F054E52F-0D6A-4369-8FB1-3359144FF7FE}" srcOrd="1" destOrd="0" parTransId="{1AACB38C-ECBC-4DDA-833A-F37AD41C75A0}" sibTransId="{CDFD83FB-639A-48FE-945B-77DCBD67DFCF}"/>
    <dgm:cxn modelId="{961020B7-640B-4A29-83EF-A62E373FE2C7}" type="presOf" srcId="{F054E52F-0D6A-4369-8FB1-3359144FF7FE}" destId="{438A3E60-2A21-484E-B302-C4FCC4F9AF41}" srcOrd="0" destOrd="1" presId="urn:microsoft.com/office/officeart/2008/layout/VerticalAccentList"/>
    <dgm:cxn modelId="{78A898B6-4E80-4084-A773-C1B28BDF3759}" type="presOf" srcId="{45643403-C7BF-4A25-B651-4380D168748D}" destId="{438A3E60-2A21-484E-B302-C4FCC4F9AF41}" srcOrd="0" destOrd="0" presId="urn:microsoft.com/office/officeart/2008/layout/VerticalAccentList"/>
    <dgm:cxn modelId="{5A8EA073-86BC-41E2-B7B0-58F8FFEA18D7}" srcId="{12C930C4-B15C-4BB6-AAF3-BD478B40FA69}" destId="{EA8731C7-7C34-462B-B50E-881639A1A89F}" srcOrd="0" destOrd="0" parTransId="{BA909ED8-AFF1-43EC-805A-2ACA92F1A75B}" sibTransId="{CB784C5D-94F0-4970-B93F-6A665D39E349}"/>
    <dgm:cxn modelId="{313BD5BA-4DB7-4E8C-926C-52F9FDA804C5}" type="presOf" srcId="{D2CDDAB9-2135-4EF6-9F89-8719FB96857B}" destId="{2C8EFAE8-3AD7-4A23-9F39-0183D75A6EAE}" srcOrd="0" destOrd="0" presId="urn:microsoft.com/office/officeart/2008/layout/VerticalAccentList"/>
    <dgm:cxn modelId="{4E0E4D71-B184-4767-9C7A-984CA94ED7D9}" type="presOf" srcId="{12C930C4-B15C-4BB6-AAF3-BD478B40FA69}" destId="{684CD24B-420A-4DE7-8802-F89B35BA3E93}" srcOrd="0" destOrd="0" presId="urn:microsoft.com/office/officeart/2008/layout/VerticalAccentList"/>
    <dgm:cxn modelId="{2E5E0529-110E-4B26-A895-3FA12F28695A}" srcId="{D2CDDAB9-2135-4EF6-9F89-8719FB96857B}" destId="{12C930C4-B15C-4BB6-AAF3-BD478B40FA69}" srcOrd="0" destOrd="0" parTransId="{8EA5A88C-A6DB-4725-AEB5-6008D1DE4865}" sibTransId="{736B48D2-58C7-4C37-BC9B-EEA8FB49CD98}"/>
    <dgm:cxn modelId="{1A1FCE14-AA2E-404C-96A4-3EE37E973B36}" type="presOf" srcId="{EA8731C7-7C34-462B-B50E-881639A1A89F}" destId="{DAC3D0EF-4EDB-4E0E-A4EF-050F007AA2DD}" srcOrd="0" destOrd="0" presId="urn:microsoft.com/office/officeart/2008/layout/VerticalAccentList"/>
    <dgm:cxn modelId="{9AD5A0E0-97DF-49E5-81CF-7C307E970BB1}" srcId="{D2CDDAB9-2135-4EF6-9F89-8719FB96857B}" destId="{F1CC07E3-CD35-42AB-B061-F345AD988EA0}" srcOrd="1" destOrd="0" parTransId="{B352436E-D324-4023-BD2E-DC71C98C224B}" sibTransId="{678C137B-10B9-4B75-9A05-DD6CE55C79B5}"/>
    <dgm:cxn modelId="{4995F7CF-C32A-4E55-B302-915C911EFA62}" type="presParOf" srcId="{2C8EFAE8-3AD7-4A23-9F39-0183D75A6EAE}" destId="{E95AD444-0A79-4DCE-81C7-AA6B65C303CF}" srcOrd="0" destOrd="0" presId="urn:microsoft.com/office/officeart/2008/layout/VerticalAccentList"/>
    <dgm:cxn modelId="{46E19D76-61A1-49DB-B158-32F3E3F51F2F}" type="presParOf" srcId="{E95AD444-0A79-4DCE-81C7-AA6B65C303CF}" destId="{684CD24B-420A-4DE7-8802-F89B35BA3E93}" srcOrd="0" destOrd="0" presId="urn:microsoft.com/office/officeart/2008/layout/VerticalAccentList"/>
    <dgm:cxn modelId="{934B1BA7-089B-4728-9D70-06223D81532E}" type="presParOf" srcId="{2C8EFAE8-3AD7-4A23-9F39-0183D75A6EAE}" destId="{FED3DFC4-B8A2-46BD-98D2-6A244793C47B}" srcOrd="1" destOrd="0" presId="urn:microsoft.com/office/officeart/2008/layout/VerticalAccentList"/>
    <dgm:cxn modelId="{188ED1A1-54E2-43D6-BED9-0B71E563310A}" type="presParOf" srcId="{FED3DFC4-B8A2-46BD-98D2-6A244793C47B}" destId="{B13F761D-05BE-43DB-AD66-C8B8A5D57141}" srcOrd="0" destOrd="0" presId="urn:microsoft.com/office/officeart/2008/layout/VerticalAccentList"/>
    <dgm:cxn modelId="{5CA3E4FB-AFB3-40BD-A820-809213652F66}" type="presParOf" srcId="{FED3DFC4-B8A2-46BD-98D2-6A244793C47B}" destId="{C7399C21-D1E7-4745-B3D4-7C5726B29275}" srcOrd="1" destOrd="0" presId="urn:microsoft.com/office/officeart/2008/layout/VerticalAccentList"/>
    <dgm:cxn modelId="{514B64DD-2ECF-4C38-B6BA-22257C3B37BC}" type="presParOf" srcId="{FED3DFC4-B8A2-46BD-98D2-6A244793C47B}" destId="{9BB992D3-0896-413C-91A9-FE43416F569F}" srcOrd="2" destOrd="0" presId="urn:microsoft.com/office/officeart/2008/layout/VerticalAccentList"/>
    <dgm:cxn modelId="{BAB75BD9-D102-4D51-8867-52D88135A133}" type="presParOf" srcId="{FED3DFC4-B8A2-46BD-98D2-6A244793C47B}" destId="{6DC1C2FD-E8E5-4B17-8974-30CDE48BD576}" srcOrd="3" destOrd="0" presId="urn:microsoft.com/office/officeart/2008/layout/VerticalAccentList"/>
    <dgm:cxn modelId="{6D0CAFDA-DFE8-4BB4-BD36-BDF72AB35D58}" type="presParOf" srcId="{FED3DFC4-B8A2-46BD-98D2-6A244793C47B}" destId="{17583F82-0E96-4ACC-8C01-C926A3E6D123}" srcOrd="4" destOrd="0" presId="urn:microsoft.com/office/officeart/2008/layout/VerticalAccentList"/>
    <dgm:cxn modelId="{B5A4C9CB-6CA9-40FD-ADED-CA69E69C068F}" type="presParOf" srcId="{FED3DFC4-B8A2-46BD-98D2-6A244793C47B}" destId="{C3216CF8-C2EE-4297-9D89-3061846004F4}" srcOrd="5" destOrd="0" presId="urn:microsoft.com/office/officeart/2008/layout/VerticalAccentList"/>
    <dgm:cxn modelId="{B9C24AD9-6CC3-4A28-9BEE-16CA3DC9A35A}" type="presParOf" srcId="{FED3DFC4-B8A2-46BD-98D2-6A244793C47B}" destId="{C7A657BE-11CB-462E-AED4-9005DDE086A2}" srcOrd="6" destOrd="0" presId="urn:microsoft.com/office/officeart/2008/layout/VerticalAccentList"/>
    <dgm:cxn modelId="{8DDCFA0F-ADFA-4F56-9472-7D16A1E6F9D7}" type="presParOf" srcId="{FED3DFC4-B8A2-46BD-98D2-6A244793C47B}" destId="{DAC3D0EF-4EDB-4E0E-A4EF-050F007AA2DD}" srcOrd="7" destOrd="0" presId="urn:microsoft.com/office/officeart/2008/layout/VerticalAccentList"/>
    <dgm:cxn modelId="{6CB09398-1A0A-4997-997E-9F75DB9AF87A}" type="presParOf" srcId="{2C8EFAE8-3AD7-4A23-9F39-0183D75A6EAE}" destId="{F41E7509-8A92-4C03-961C-1EC22F0333FD}" srcOrd="2" destOrd="0" presId="urn:microsoft.com/office/officeart/2008/layout/VerticalAccentList"/>
    <dgm:cxn modelId="{32D4282C-893B-4ACA-A3A4-346C9A90E0B3}" type="presParOf" srcId="{2C8EFAE8-3AD7-4A23-9F39-0183D75A6EAE}" destId="{01574B9E-B4B8-451E-AEB6-AB69D32649F7}" srcOrd="3" destOrd="0" presId="urn:microsoft.com/office/officeart/2008/layout/VerticalAccentList"/>
    <dgm:cxn modelId="{05CB856B-4C49-49FE-8E4B-75EF2BC40E8A}" type="presParOf" srcId="{01574B9E-B4B8-451E-AEB6-AB69D32649F7}" destId="{A90C3963-3601-4815-A3D3-F790C7576DF2}" srcOrd="0" destOrd="0" presId="urn:microsoft.com/office/officeart/2008/layout/VerticalAccentList"/>
    <dgm:cxn modelId="{BD24AC29-CFA6-4FB5-A45E-47048F0439AB}" type="presParOf" srcId="{2C8EFAE8-3AD7-4A23-9F39-0183D75A6EAE}" destId="{D1B57B71-E565-4262-A424-8F6B8653FEC9}" srcOrd="4" destOrd="0" presId="urn:microsoft.com/office/officeart/2008/layout/VerticalAccentList"/>
    <dgm:cxn modelId="{ECE96DED-00F4-41E2-B382-E6EEC2386EBC}" type="presParOf" srcId="{D1B57B71-E565-4262-A424-8F6B8653FEC9}" destId="{9E7E752F-52EB-4FDA-BCA2-EAC935C0604A}" srcOrd="0" destOrd="0" presId="urn:microsoft.com/office/officeart/2008/layout/VerticalAccentList"/>
    <dgm:cxn modelId="{7A974EEA-2A9E-4F0A-893C-CA37B08FEA97}" type="presParOf" srcId="{D1B57B71-E565-4262-A424-8F6B8653FEC9}" destId="{9F7DF303-E5F6-49D9-A432-DB399524EEFA}" srcOrd="1" destOrd="0" presId="urn:microsoft.com/office/officeart/2008/layout/VerticalAccentList"/>
    <dgm:cxn modelId="{90BDF2B5-EEA1-4AF7-9830-D2F0B891956A}" type="presParOf" srcId="{D1B57B71-E565-4262-A424-8F6B8653FEC9}" destId="{A03E6E46-2454-44B0-875B-384942686101}" srcOrd="2" destOrd="0" presId="urn:microsoft.com/office/officeart/2008/layout/VerticalAccentList"/>
    <dgm:cxn modelId="{067601BE-445B-438A-AA39-FDA5B3DE9CB4}" type="presParOf" srcId="{D1B57B71-E565-4262-A424-8F6B8653FEC9}" destId="{B40858B2-1D88-444D-82C0-898F076F9F1B}" srcOrd="3" destOrd="0" presId="urn:microsoft.com/office/officeart/2008/layout/VerticalAccentList"/>
    <dgm:cxn modelId="{F0DEB344-359D-42B1-8D83-D83F5271DC9A}" type="presParOf" srcId="{D1B57B71-E565-4262-A424-8F6B8653FEC9}" destId="{D88280A6-F93F-499D-8830-ABF513A0E062}" srcOrd="4" destOrd="0" presId="urn:microsoft.com/office/officeart/2008/layout/VerticalAccentList"/>
    <dgm:cxn modelId="{48E76542-4DEC-43DF-B24B-049BBEBDC5E5}" type="presParOf" srcId="{D1B57B71-E565-4262-A424-8F6B8653FEC9}" destId="{9328996E-F9CC-40E7-9414-CD32B15571F8}" srcOrd="5" destOrd="0" presId="urn:microsoft.com/office/officeart/2008/layout/VerticalAccentList"/>
    <dgm:cxn modelId="{62A409A6-7825-4E9D-9D9C-89623C49C0F9}" type="presParOf" srcId="{D1B57B71-E565-4262-A424-8F6B8653FEC9}" destId="{B950C6F0-2129-49CB-93AC-BCB39AB9184B}" srcOrd="6" destOrd="0" presId="urn:microsoft.com/office/officeart/2008/layout/VerticalAccentList"/>
    <dgm:cxn modelId="{2C0AB5EC-5C93-41F3-8C85-98706242E44A}" type="presParOf" srcId="{D1B57B71-E565-4262-A424-8F6B8653FEC9}" destId="{438A3E60-2A21-484E-B302-C4FCC4F9AF41}"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B2784DB-3979-46D9-A8C4-017337F49A88}" type="doc">
      <dgm:prSet loTypeId="urn:microsoft.com/office/officeart/2009/3/layout/IncreasingArrowsProcess" loCatId="process" qsTypeId="urn:microsoft.com/office/officeart/2005/8/quickstyle/simple3" qsCatId="simple" csTypeId="urn:microsoft.com/office/officeart/2005/8/colors/colorful5" csCatId="colorful"/>
      <dgm:spPr/>
      <dgm:t>
        <a:bodyPr/>
        <a:lstStyle/>
        <a:p>
          <a:endParaRPr lang="tr-TR"/>
        </a:p>
      </dgm:t>
    </dgm:pt>
    <dgm:pt modelId="{F97B6E3E-AD7D-4B3E-A622-0D4D46D62D6C}">
      <dgm:prSet/>
      <dgm:spPr/>
      <dgm:t>
        <a:bodyPr/>
        <a:lstStyle/>
        <a:p>
          <a:r>
            <a:rPr lang="tr-TR">
              <a:solidFill>
                <a:schemeClr val="tx2"/>
              </a:solidFill>
            </a:rPr>
            <a:t>Kültürel Güvenlik</a:t>
          </a:r>
        </a:p>
      </dgm:t>
    </dgm:pt>
    <dgm:pt modelId="{9F32C3EE-463D-4920-834F-38012CC056A2}" type="parTrans" cxnId="{0862D1B6-2746-447F-8470-AA37636E8F54}">
      <dgm:prSet/>
      <dgm:spPr/>
      <dgm:t>
        <a:bodyPr/>
        <a:lstStyle/>
        <a:p>
          <a:endParaRPr lang="tr-TR">
            <a:solidFill>
              <a:schemeClr val="tx2"/>
            </a:solidFill>
          </a:endParaRPr>
        </a:p>
      </dgm:t>
    </dgm:pt>
    <dgm:pt modelId="{C635B5FF-08BC-4226-85AE-EE910DCFEFC8}" type="sibTrans" cxnId="{0862D1B6-2746-447F-8470-AA37636E8F54}">
      <dgm:prSet/>
      <dgm:spPr/>
      <dgm:t>
        <a:bodyPr/>
        <a:lstStyle/>
        <a:p>
          <a:endParaRPr lang="tr-TR">
            <a:solidFill>
              <a:schemeClr val="tx2"/>
            </a:solidFill>
          </a:endParaRPr>
        </a:p>
      </dgm:t>
    </dgm:pt>
    <dgm:pt modelId="{72AAAAA2-5453-4FC7-B915-871EDCC48D8F}">
      <dgm:prSet/>
      <dgm:spPr/>
      <dgm:t>
        <a:bodyPr/>
        <a:lstStyle/>
        <a:p>
          <a:r>
            <a:rPr lang="tr-TR">
              <a:solidFill>
                <a:schemeClr val="tx2"/>
              </a:solidFill>
            </a:rPr>
            <a:t>Yeni Zelanda Hemşirelik konseyi 1992 yılında</a:t>
          </a:r>
        </a:p>
      </dgm:t>
    </dgm:pt>
    <dgm:pt modelId="{77340C6A-66B5-4BEF-8ABC-76A83586DF71}" type="parTrans" cxnId="{23D347B5-A73F-45F5-9614-BF3C3ADE391D}">
      <dgm:prSet/>
      <dgm:spPr/>
      <dgm:t>
        <a:bodyPr/>
        <a:lstStyle/>
        <a:p>
          <a:endParaRPr lang="tr-TR">
            <a:solidFill>
              <a:schemeClr val="tx2"/>
            </a:solidFill>
          </a:endParaRPr>
        </a:p>
      </dgm:t>
    </dgm:pt>
    <dgm:pt modelId="{892DFFFF-0958-44D1-93B4-4609F509A2AC}" type="sibTrans" cxnId="{23D347B5-A73F-45F5-9614-BF3C3ADE391D}">
      <dgm:prSet/>
      <dgm:spPr/>
      <dgm:t>
        <a:bodyPr/>
        <a:lstStyle/>
        <a:p>
          <a:endParaRPr lang="tr-TR">
            <a:solidFill>
              <a:schemeClr val="tx2"/>
            </a:solidFill>
          </a:endParaRPr>
        </a:p>
      </dgm:t>
    </dgm:pt>
    <dgm:pt modelId="{F3E194BB-137F-4BF3-9885-189FFC4C73AC}">
      <dgm:prSet/>
      <dgm:spPr/>
      <dgm:t>
        <a:bodyPr/>
        <a:lstStyle/>
        <a:p>
          <a:r>
            <a:rPr lang="tr-TR">
              <a:solidFill>
                <a:schemeClr val="tx2"/>
              </a:solidFill>
            </a:rPr>
            <a:t>Başka bir kültürden gelen birey/ailenin etkili hemşirelik eğitimi alması ve kültürel güvenlik uygulamalarının kişi/aile tarafından belirlenmesi</a:t>
          </a:r>
        </a:p>
      </dgm:t>
    </dgm:pt>
    <dgm:pt modelId="{E85A0A7D-CAD2-4E37-9D90-43F3E46AF847}" type="parTrans" cxnId="{109E8895-2939-4040-8A1F-1683BC4B0965}">
      <dgm:prSet/>
      <dgm:spPr/>
      <dgm:t>
        <a:bodyPr/>
        <a:lstStyle/>
        <a:p>
          <a:endParaRPr lang="tr-TR">
            <a:solidFill>
              <a:schemeClr val="tx2"/>
            </a:solidFill>
          </a:endParaRPr>
        </a:p>
      </dgm:t>
    </dgm:pt>
    <dgm:pt modelId="{4E18E8A4-B12F-4B8D-8525-2B92FD4CD918}" type="sibTrans" cxnId="{109E8895-2939-4040-8A1F-1683BC4B0965}">
      <dgm:prSet/>
      <dgm:spPr/>
      <dgm:t>
        <a:bodyPr/>
        <a:lstStyle/>
        <a:p>
          <a:endParaRPr lang="tr-TR">
            <a:solidFill>
              <a:schemeClr val="tx2"/>
            </a:solidFill>
          </a:endParaRPr>
        </a:p>
      </dgm:t>
    </dgm:pt>
    <dgm:pt modelId="{715613A6-226C-4891-AA47-073B5B421958}">
      <dgm:prSet/>
      <dgm:spPr/>
      <dgm:t>
        <a:bodyPr/>
        <a:lstStyle/>
        <a:p>
          <a:r>
            <a:rPr lang="tr-TR">
              <a:solidFill>
                <a:schemeClr val="tx2"/>
              </a:solidFill>
            </a:rPr>
            <a:t>Bakım verenlerin bilgi, tutum ve becerilerine temellenir</a:t>
          </a:r>
        </a:p>
      </dgm:t>
    </dgm:pt>
    <dgm:pt modelId="{880E1B59-96B5-4642-814E-4E2247AD5E30}" type="parTrans" cxnId="{D1702DE4-D5B7-429B-97E6-4DAC258CAE05}">
      <dgm:prSet/>
      <dgm:spPr/>
      <dgm:t>
        <a:bodyPr/>
        <a:lstStyle/>
        <a:p>
          <a:endParaRPr lang="tr-TR">
            <a:solidFill>
              <a:schemeClr val="tx2"/>
            </a:solidFill>
          </a:endParaRPr>
        </a:p>
      </dgm:t>
    </dgm:pt>
    <dgm:pt modelId="{2D017DBB-0B78-40EA-A6B3-9379F67709E3}" type="sibTrans" cxnId="{D1702DE4-D5B7-429B-97E6-4DAC258CAE05}">
      <dgm:prSet/>
      <dgm:spPr/>
      <dgm:t>
        <a:bodyPr/>
        <a:lstStyle/>
        <a:p>
          <a:endParaRPr lang="tr-TR">
            <a:solidFill>
              <a:schemeClr val="tx2"/>
            </a:solidFill>
          </a:endParaRPr>
        </a:p>
      </dgm:t>
    </dgm:pt>
    <dgm:pt modelId="{3940779D-7FE6-45BF-9202-401080C93733}">
      <dgm:prSet/>
      <dgm:spPr/>
      <dgm:t>
        <a:bodyPr/>
        <a:lstStyle/>
        <a:p>
          <a:r>
            <a:rPr lang="tr-TR">
              <a:solidFill>
                <a:schemeClr val="tx2"/>
              </a:solidFill>
            </a:rPr>
            <a:t>Kültürel Bilgi </a:t>
          </a:r>
        </a:p>
      </dgm:t>
    </dgm:pt>
    <dgm:pt modelId="{B8AB7FEC-A572-4BA4-8A43-810AFF0E30C7}" type="parTrans" cxnId="{613823E5-27A6-4406-A9D3-AAF853CEB6C2}">
      <dgm:prSet/>
      <dgm:spPr/>
      <dgm:t>
        <a:bodyPr/>
        <a:lstStyle/>
        <a:p>
          <a:endParaRPr lang="tr-TR">
            <a:solidFill>
              <a:schemeClr val="tx2"/>
            </a:solidFill>
          </a:endParaRPr>
        </a:p>
      </dgm:t>
    </dgm:pt>
    <dgm:pt modelId="{52EEA556-F1BE-4BF6-A3DA-40C951AC1E81}" type="sibTrans" cxnId="{613823E5-27A6-4406-A9D3-AAF853CEB6C2}">
      <dgm:prSet/>
      <dgm:spPr/>
      <dgm:t>
        <a:bodyPr/>
        <a:lstStyle/>
        <a:p>
          <a:endParaRPr lang="tr-TR">
            <a:solidFill>
              <a:schemeClr val="tx2"/>
            </a:solidFill>
          </a:endParaRPr>
        </a:p>
      </dgm:t>
    </dgm:pt>
    <dgm:pt modelId="{A8D7694C-D300-4F7E-8DFE-0499BB98B9F7}">
      <dgm:prSet/>
      <dgm:spPr/>
      <dgm:t>
        <a:bodyPr/>
        <a:lstStyle/>
        <a:p>
          <a:r>
            <a:rPr lang="tr-TR">
              <a:solidFill>
                <a:schemeClr val="tx2"/>
              </a:solidFill>
            </a:rPr>
            <a:t>Belli bir kültür için öngörülen genel bilgi veya bu kültürün belli bir bölümünü içine alan özel bilgi</a:t>
          </a:r>
        </a:p>
      </dgm:t>
    </dgm:pt>
    <dgm:pt modelId="{0987F590-6C21-45C5-A3E1-A5E870B279D4}" type="parTrans" cxnId="{BB5C37E7-929A-4E12-A2B1-39B48993A41B}">
      <dgm:prSet/>
      <dgm:spPr/>
      <dgm:t>
        <a:bodyPr/>
        <a:lstStyle/>
        <a:p>
          <a:endParaRPr lang="tr-TR">
            <a:solidFill>
              <a:schemeClr val="tx2"/>
            </a:solidFill>
          </a:endParaRPr>
        </a:p>
      </dgm:t>
    </dgm:pt>
    <dgm:pt modelId="{F39A1CC9-CB77-47D7-816C-B90C76DC5086}" type="sibTrans" cxnId="{BB5C37E7-929A-4E12-A2B1-39B48993A41B}">
      <dgm:prSet/>
      <dgm:spPr/>
      <dgm:t>
        <a:bodyPr/>
        <a:lstStyle/>
        <a:p>
          <a:endParaRPr lang="tr-TR">
            <a:solidFill>
              <a:schemeClr val="tx2"/>
            </a:solidFill>
          </a:endParaRPr>
        </a:p>
      </dgm:t>
    </dgm:pt>
    <dgm:pt modelId="{FBDE2878-1594-4AE2-B30F-66C8E324EC3C}">
      <dgm:prSet/>
      <dgm:spPr/>
      <dgm:t>
        <a:bodyPr/>
        <a:lstStyle/>
        <a:p>
          <a:r>
            <a:rPr lang="tr-TR">
              <a:solidFill>
                <a:schemeClr val="tx2"/>
              </a:solidFill>
            </a:rPr>
            <a:t>Bireyin kendi kültürü ile ilgili bilgi birikimi</a:t>
          </a:r>
        </a:p>
      </dgm:t>
    </dgm:pt>
    <dgm:pt modelId="{914556AD-A723-4ABD-A44C-03097CDFC6FC}" type="parTrans" cxnId="{8B2844F8-C360-4AE2-9B11-581B2320C8F9}">
      <dgm:prSet/>
      <dgm:spPr/>
      <dgm:t>
        <a:bodyPr/>
        <a:lstStyle/>
        <a:p>
          <a:endParaRPr lang="tr-TR">
            <a:solidFill>
              <a:schemeClr val="tx2"/>
            </a:solidFill>
          </a:endParaRPr>
        </a:p>
      </dgm:t>
    </dgm:pt>
    <dgm:pt modelId="{018A3AAF-8BC4-4CF0-B7BE-1A7EDFCEEDF1}" type="sibTrans" cxnId="{8B2844F8-C360-4AE2-9B11-581B2320C8F9}">
      <dgm:prSet/>
      <dgm:spPr/>
      <dgm:t>
        <a:bodyPr/>
        <a:lstStyle/>
        <a:p>
          <a:endParaRPr lang="tr-TR">
            <a:solidFill>
              <a:schemeClr val="tx2"/>
            </a:solidFill>
          </a:endParaRPr>
        </a:p>
      </dgm:t>
    </dgm:pt>
    <dgm:pt modelId="{3A69C456-7CDC-4180-B0FA-77B67771C4A4}" type="pres">
      <dgm:prSet presAssocID="{FB2784DB-3979-46D9-A8C4-017337F49A88}" presName="Name0" presStyleCnt="0">
        <dgm:presLayoutVars>
          <dgm:chMax val="5"/>
          <dgm:chPref val="5"/>
          <dgm:dir/>
          <dgm:animLvl val="lvl"/>
        </dgm:presLayoutVars>
      </dgm:prSet>
      <dgm:spPr/>
      <dgm:t>
        <a:bodyPr/>
        <a:lstStyle/>
        <a:p>
          <a:endParaRPr lang="tr-TR"/>
        </a:p>
      </dgm:t>
    </dgm:pt>
    <dgm:pt modelId="{325DD0EB-73BF-4CDE-99A6-867E3AA9D293}" type="pres">
      <dgm:prSet presAssocID="{F97B6E3E-AD7D-4B3E-A622-0D4D46D62D6C}" presName="parentText1" presStyleLbl="node1" presStyleIdx="0" presStyleCnt="2">
        <dgm:presLayoutVars>
          <dgm:chMax/>
          <dgm:chPref val="3"/>
          <dgm:bulletEnabled val="1"/>
        </dgm:presLayoutVars>
      </dgm:prSet>
      <dgm:spPr/>
      <dgm:t>
        <a:bodyPr/>
        <a:lstStyle/>
        <a:p>
          <a:endParaRPr lang="tr-TR"/>
        </a:p>
      </dgm:t>
    </dgm:pt>
    <dgm:pt modelId="{5AF5877F-7290-421B-937C-135C24FEBE3A}" type="pres">
      <dgm:prSet presAssocID="{F97B6E3E-AD7D-4B3E-A622-0D4D46D62D6C}" presName="childText1" presStyleLbl="solidAlignAcc1" presStyleIdx="0" presStyleCnt="2">
        <dgm:presLayoutVars>
          <dgm:chMax val="0"/>
          <dgm:chPref val="0"/>
          <dgm:bulletEnabled val="1"/>
        </dgm:presLayoutVars>
      </dgm:prSet>
      <dgm:spPr/>
      <dgm:t>
        <a:bodyPr/>
        <a:lstStyle/>
        <a:p>
          <a:endParaRPr lang="tr-TR"/>
        </a:p>
      </dgm:t>
    </dgm:pt>
    <dgm:pt modelId="{5CF0622A-FCBB-4B24-A8D2-9388381F44D1}" type="pres">
      <dgm:prSet presAssocID="{3940779D-7FE6-45BF-9202-401080C93733}" presName="parentText2" presStyleLbl="node1" presStyleIdx="1" presStyleCnt="2">
        <dgm:presLayoutVars>
          <dgm:chMax/>
          <dgm:chPref val="3"/>
          <dgm:bulletEnabled val="1"/>
        </dgm:presLayoutVars>
      </dgm:prSet>
      <dgm:spPr/>
      <dgm:t>
        <a:bodyPr/>
        <a:lstStyle/>
        <a:p>
          <a:endParaRPr lang="tr-TR"/>
        </a:p>
      </dgm:t>
    </dgm:pt>
    <dgm:pt modelId="{575476FE-8615-4271-9F72-86765158C1D2}" type="pres">
      <dgm:prSet presAssocID="{3940779D-7FE6-45BF-9202-401080C93733}" presName="childText2" presStyleLbl="solidAlignAcc1" presStyleIdx="1" presStyleCnt="2">
        <dgm:presLayoutVars>
          <dgm:chMax val="0"/>
          <dgm:chPref val="0"/>
          <dgm:bulletEnabled val="1"/>
        </dgm:presLayoutVars>
      </dgm:prSet>
      <dgm:spPr/>
      <dgm:t>
        <a:bodyPr/>
        <a:lstStyle/>
        <a:p>
          <a:endParaRPr lang="tr-TR"/>
        </a:p>
      </dgm:t>
    </dgm:pt>
  </dgm:ptLst>
  <dgm:cxnLst>
    <dgm:cxn modelId="{23D347B5-A73F-45F5-9614-BF3C3ADE391D}" srcId="{F97B6E3E-AD7D-4B3E-A622-0D4D46D62D6C}" destId="{72AAAAA2-5453-4FC7-B915-871EDCC48D8F}" srcOrd="0" destOrd="0" parTransId="{77340C6A-66B5-4BEF-8ABC-76A83586DF71}" sibTransId="{892DFFFF-0958-44D1-93B4-4609F509A2AC}"/>
    <dgm:cxn modelId="{5DA78EEB-CEEE-452C-B506-C3C63E0B0516}" type="presOf" srcId="{F97B6E3E-AD7D-4B3E-A622-0D4D46D62D6C}" destId="{325DD0EB-73BF-4CDE-99A6-867E3AA9D293}" srcOrd="0" destOrd="0" presId="urn:microsoft.com/office/officeart/2009/3/layout/IncreasingArrowsProcess"/>
    <dgm:cxn modelId="{2D50E8A5-F919-4A78-A860-68F4A91F7F15}" type="presOf" srcId="{3940779D-7FE6-45BF-9202-401080C93733}" destId="{5CF0622A-FCBB-4B24-A8D2-9388381F44D1}" srcOrd="0" destOrd="0" presId="urn:microsoft.com/office/officeart/2009/3/layout/IncreasingArrowsProcess"/>
    <dgm:cxn modelId="{0862D1B6-2746-447F-8470-AA37636E8F54}" srcId="{FB2784DB-3979-46D9-A8C4-017337F49A88}" destId="{F97B6E3E-AD7D-4B3E-A622-0D4D46D62D6C}" srcOrd="0" destOrd="0" parTransId="{9F32C3EE-463D-4920-834F-38012CC056A2}" sibTransId="{C635B5FF-08BC-4226-85AE-EE910DCFEFC8}"/>
    <dgm:cxn modelId="{25C00D7F-FE15-4727-8C56-AFD21006837E}" type="presOf" srcId="{FB2784DB-3979-46D9-A8C4-017337F49A88}" destId="{3A69C456-7CDC-4180-B0FA-77B67771C4A4}" srcOrd="0" destOrd="0" presId="urn:microsoft.com/office/officeart/2009/3/layout/IncreasingArrowsProcess"/>
    <dgm:cxn modelId="{37456DE6-FE7D-456D-9D65-5DE59233DC15}" type="presOf" srcId="{A8D7694C-D300-4F7E-8DFE-0499BB98B9F7}" destId="{575476FE-8615-4271-9F72-86765158C1D2}" srcOrd="0" destOrd="0" presId="urn:microsoft.com/office/officeart/2009/3/layout/IncreasingArrowsProcess"/>
    <dgm:cxn modelId="{8B2844F8-C360-4AE2-9B11-581B2320C8F9}" srcId="{3940779D-7FE6-45BF-9202-401080C93733}" destId="{FBDE2878-1594-4AE2-B30F-66C8E324EC3C}" srcOrd="1" destOrd="0" parTransId="{914556AD-A723-4ABD-A44C-03097CDFC6FC}" sibTransId="{018A3AAF-8BC4-4CF0-B7BE-1A7EDFCEEDF1}"/>
    <dgm:cxn modelId="{BB5C37E7-929A-4E12-A2B1-39B48993A41B}" srcId="{3940779D-7FE6-45BF-9202-401080C93733}" destId="{A8D7694C-D300-4F7E-8DFE-0499BB98B9F7}" srcOrd="0" destOrd="0" parTransId="{0987F590-6C21-45C5-A3E1-A5E870B279D4}" sibTransId="{F39A1CC9-CB77-47D7-816C-B90C76DC5086}"/>
    <dgm:cxn modelId="{D1702DE4-D5B7-429B-97E6-4DAC258CAE05}" srcId="{F97B6E3E-AD7D-4B3E-A622-0D4D46D62D6C}" destId="{715613A6-226C-4891-AA47-073B5B421958}" srcOrd="2" destOrd="0" parTransId="{880E1B59-96B5-4642-814E-4E2247AD5E30}" sibTransId="{2D017DBB-0B78-40EA-A6B3-9379F67709E3}"/>
    <dgm:cxn modelId="{CDEF3609-08F2-410D-92D3-E9C8C60EBF1E}" type="presOf" srcId="{715613A6-226C-4891-AA47-073B5B421958}" destId="{5AF5877F-7290-421B-937C-135C24FEBE3A}" srcOrd="0" destOrd="2" presId="urn:microsoft.com/office/officeart/2009/3/layout/IncreasingArrowsProcess"/>
    <dgm:cxn modelId="{613823E5-27A6-4406-A9D3-AAF853CEB6C2}" srcId="{FB2784DB-3979-46D9-A8C4-017337F49A88}" destId="{3940779D-7FE6-45BF-9202-401080C93733}" srcOrd="1" destOrd="0" parTransId="{B8AB7FEC-A572-4BA4-8A43-810AFF0E30C7}" sibTransId="{52EEA556-F1BE-4BF6-A3DA-40C951AC1E81}"/>
    <dgm:cxn modelId="{109E8895-2939-4040-8A1F-1683BC4B0965}" srcId="{F97B6E3E-AD7D-4B3E-A622-0D4D46D62D6C}" destId="{F3E194BB-137F-4BF3-9885-189FFC4C73AC}" srcOrd="1" destOrd="0" parTransId="{E85A0A7D-CAD2-4E37-9D90-43F3E46AF847}" sibTransId="{4E18E8A4-B12F-4B8D-8525-2B92FD4CD918}"/>
    <dgm:cxn modelId="{2218F943-40F5-4049-BCBF-60AEAA68E2BD}" type="presOf" srcId="{FBDE2878-1594-4AE2-B30F-66C8E324EC3C}" destId="{575476FE-8615-4271-9F72-86765158C1D2}" srcOrd="0" destOrd="1" presId="urn:microsoft.com/office/officeart/2009/3/layout/IncreasingArrowsProcess"/>
    <dgm:cxn modelId="{DB8B9DAD-3501-41FF-A625-74B8945799D6}" type="presOf" srcId="{72AAAAA2-5453-4FC7-B915-871EDCC48D8F}" destId="{5AF5877F-7290-421B-937C-135C24FEBE3A}" srcOrd="0" destOrd="0" presId="urn:microsoft.com/office/officeart/2009/3/layout/IncreasingArrowsProcess"/>
    <dgm:cxn modelId="{A99E10BE-ACC5-4B6D-8A75-AC80C08CFA89}" type="presOf" srcId="{F3E194BB-137F-4BF3-9885-189FFC4C73AC}" destId="{5AF5877F-7290-421B-937C-135C24FEBE3A}" srcOrd="0" destOrd="1" presId="urn:microsoft.com/office/officeart/2009/3/layout/IncreasingArrowsProcess"/>
    <dgm:cxn modelId="{34BDCF7E-0439-499B-9E29-C85DE125CF70}" type="presParOf" srcId="{3A69C456-7CDC-4180-B0FA-77B67771C4A4}" destId="{325DD0EB-73BF-4CDE-99A6-867E3AA9D293}" srcOrd="0" destOrd="0" presId="urn:microsoft.com/office/officeart/2009/3/layout/IncreasingArrowsProcess"/>
    <dgm:cxn modelId="{FBB77938-7DD8-4204-BC63-805CA9A5B8A5}" type="presParOf" srcId="{3A69C456-7CDC-4180-B0FA-77B67771C4A4}" destId="{5AF5877F-7290-421B-937C-135C24FEBE3A}" srcOrd="1" destOrd="0" presId="urn:microsoft.com/office/officeart/2009/3/layout/IncreasingArrowsProcess"/>
    <dgm:cxn modelId="{DD190B78-2461-48C0-95B1-00E691124FE7}" type="presParOf" srcId="{3A69C456-7CDC-4180-B0FA-77B67771C4A4}" destId="{5CF0622A-FCBB-4B24-A8D2-9388381F44D1}" srcOrd="2" destOrd="0" presId="urn:microsoft.com/office/officeart/2009/3/layout/IncreasingArrowsProcess"/>
    <dgm:cxn modelId="{CC57AD5E-8F93-4F85-9212-8912F0351C47}" type="presParOf" srcId="{3A69C456-7CDC-4180-B0FA-77B67771C4A4}" destId="{575476FE-8615-4271-9F72-86765158C1D2}" srcOrd="3"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A0B2C71-39E6-40B8-A451-0768687306E8}" type="doc">
      <dgm:prSet loTypeId="urn:microsoft.com/office/officeart/2005/8/layout/vList6" loCatId="list" qsTypeId="urn:microsoft.com/office/officeart/2005/8/quickstyle/simple3" qsCatId="simple" csTypeId="urn:microsoft.com/office/officeart/2005/8/colors/colorful2" csCatId="colorful" phldr="1"/>
      <dgm:spPr/>
      <dgm:t>
        <a:bodyPr/>
        <a:lstStyle/>
        <a:p>
          <a:endParaRPr lang="tr-TR"/>
        </a:p>
      </dgm:t>
    </dgm:pt>
    <dgm:pt modelId="{98D17FB1-654F-4814-B0F6-EAC437F5FF02}">
      <dgm:prSet/>
      <dgm:spPr/>
      <dgm:t>
        <a:bodyPr/>
        <a:lstStyle/>
        <a:p>
          <a:r>
            <a:rPr lang="tr-TR">
              <a:solidFill>
                <a:schemeClr val="tx2"/>
              </a:solidFill>
            </a:rPr>
            <a:t>Kültürel Körlük</a:t>
          </a:r>
        </a:p>
      </dgm:t>
    </dgm:pt>
    <dgm:pt modelId="{74814444-AF7C-46B3-A905-BF0EC65437F9}" type="parTrans" cxnId="{D338C06F-69DC-491D-A869-D324C9A07FB0}">
      <dgm:prSet/>
      <dgm:spPr/>
      <dgm:t>
        <a:bodyPr/>
        <a:lstStyle/>
        <a:p>
          <a:endParaRPr lang="tr-TR">
            <a:solidFill>
              <a:schemeClr val="tx2"/>
            </a:solidFill>
          </a:endParaRPr>
        </a:p>
      </dgm:t>
    </dgm:pt>
    <dgm:pt modelId="{8AF1489E-3BFC-46FF-87B3-65D31AD3E7E6}" type="sibTrans" cxnId="{D338C06F-69DC-491D-A869-D324C9A07FB0}">
      <dgm:prSet/>
      <dgm:spPr/>
      <dgm:t>
        <a:bodyPr/>
        <a:lstStyle/>
        <a:p>
          <a:endParaRPr lang="tr-TR">
            <a:solidFill>
              <a:schemeClr val="tx2"/>
            </a:solidFill>
          </a:endParaRPr>
        </a:p>
      </dgm:t>
    </dgm:pt>
    <dgm:pt modelId="{87159F65-8F08-4B61-900C-E85476D6669F}">
      <dgm:prSet/>
      <dgm:spPr/>
      <dgm:t>
        <a:bodyPr/>
        <a:lstStyle/>
        <a:p>
          <a:r>
            <a:rPr lang="tr-TR">
              <a:solidFill>
                <a:schemeClr val="tx2"/>
              </a:solidFill>
            </a:rPr>
            <a:t>Bireyin kendi değer ya da yaşam biçimini tanımada yeteneksizliği</a:t>
          </a:r>
        </a:p>
      </dgm:t>
    </dgm:pt>
    <dgm:pt modelId="{3DBF3A54-7193-4CD3-BD3F-6C825E3C0B65}" type="parTrans" cxnId="{C2CA36DB-46D8-46C1-A8D6-CC8795C066E2}">
      <dgm:prSet/>
      <dgm:spPr/>
      <dgm:t>
        <a:bodyPr/>
        <a:lstStyle/>
        <a:p>
          <a:endParaRPr lang="tr-TR">
            <a:solidFill>
              <a:schemeClr val="tx2"/>
            </a:solidFill>
          </a:endParaRPr>
        </a:p>
      </dgm:t>
    </dgm:pt>
    <dgm:pt modelId="{57E7F6ED-6C45-4FAE-8E14-CE52429C1E46}" type="sibTrans" cxnId="{C2CA36DB-46D8-46C1-A8D6-CC8795C066E2}">
      <dgm:prSet/>
      <dgm:spPr/>
      <dgm:t>
        <a:bodyPr/>
        <a:lstStyle/>
        <a:p>
          <a:endParaRPr lang="tr-TR">
            <a:solidFill>
              <a:schemeClr val="tx2"/>
            </a:solidFill>
          </a:endParaRPr>
        </a:p>
      </dgm:t>
    </dgm:pt>
    <dgm:pt modelId="{955FB644-0EB3-4753-BCAB-65FA53B58179}">
      <dgm:prSet/>
      <dgm:spPr/>
      <dgm:t>
        <a:bodyPr/>
        <a:lstStyle/>
        <a:p>
          <a:r>
            <a:rPr lang="tr-TR">
              <a:solidFill>
                <a:schemeClr val="tx2"/>
              </a:solidFill>
            </a:rPr>
            <a:t>Bir diğer bireyin kültürünü görmezden gelmesi</a:t>
          </a:r>
        </a:p>
      </dgm:t>
    </dgm:pt>
    <dgm:pt modelId="{378F84FA-7046-4AB5-94DE-2B7D8DF228DD}" type="parTrans" cxnId="{23C9E58A-A127-491E-892E-76FE5C6BDC78}">
      <dgm:prSet/>
      <dgm:spPr/>
      <dgm:t>
        <a:bodyPr/>
        <a:lstStyle/>
        <a:p>
          <a:endParaRPr lang="tr-TR">
            <a:solidFill>
              <a:schemeClr val="tx2"/>
            </a:solidFill>
          </a:endParaRPr>
        </a:p>
      </dgm:t>
    </dgm:pt>
    <dgm:pt modelId="{A9916CD9-AC27-4C22-9F8B-19C90BD3698C}" type="sibTrans" cxnId="{23C9E58A-A127-491E-892E-76FE5C6BDC78}">
      <dgm:prSet/>
      <dgm:spPr/>
      <dgm:t>
        <a:bodyPr/>
        <a:lstStyle/>
        <a:p>
          <a:endParaRPr lang="tr-TR">
            <a:solidFill>
              <a:schemeClr val="tx2"/>
            </a:solidFill>
          </a:endParaRPr>
        </a:p>
      </dgm:t>
    </dgm:pt>
    <dgm:pt modelId="{3CB5197D-15EC-4EEF-86E9-910FA1AA6036}">
      <dgm:prSet/>
      <dgm:spPr/>
      <dgm:t>
        <a:bodyPr/>
        <a:lstStyle/>
        <a:p>
          <a:r>
            <a:rPr lang="tr-TR">
              <a:solidFill>
                <a:schemeClr val="tx2"/>
              </a:solidFill>
            </a:rPr>
            <a:t>Kültürel farklılığın ifade edilmesinin önemsiz tutulması</a:t>
          </a:r>
        </a:p>
      </dgm:t>
    </dgm:pt>
    <dgm:pt modelId="{812D5FC7-2F0E-4981-AC2C-8FD413F0C15C}" type="parTrans" cxnId="{CAFA4120-5C07-45D9-BC67-F64DA62C7171}">
      <dgm:prSet/>
      <dgm:spPr/>
      <dgm:t>
        <a:bodyPr/>
        <a:lstStyle/>
        <a:p>
          <a:endParaRPr lang="tr-TR">
            <a:solidFill>
              <a:schemeClr val="tx2"/>
            </a:solidFill>
          </a:endParaRPr>
        </a:p>
      </dgm:t>
    </dgm:pt>
    <dgm:pt modelId="{B5635FFF-6300-4DFB-AE5D-19E45E736BAB}" type="sibTrans" cxnId="{CAFA4120-5C07-45D9-BC67-F64DA62C7171}">
      <dgm:prSet/>
      <dgm:spPr/>
      <dgm:t>
        <a:bodyPr/>
        <a:lstStyle/>
        <a:p>
          <a:endParaRPr lang="tr-TR">
            <a:solidFill>
              <a:schemeClr val="tx2"/>
            </a:solidFill>
          </a:endParaRPr>
        </a:p>
      </dgm:t>
    </dgm:pt>
    <dgm:pt modelId="{F6348312-E2F2-437C-AEE0-58DE5C25D079}">
      <dgm:prSet/>
      <dgm:spPr/>
      <dgm:t>
        <a:bodyPr/>
        <a:lstStyle/>
        <a:p>
          <a:r>
            <a:rPr lang="tr-TR" dirty="0">
              <a:solidFill>
                <a:schemeClr val="tx2"/>
              </a:solidFill>
            </a:rPr>
            <a:t>Kültürel Ağrı</a:t>
          </a:r>
        </a:p>
      </dgm:t>
    </dgm:pt>
    <dgm:pt modelId="{F6F5879E-70A9-4658-B395-FD59B3A5E58D}" type="parTrans" cxnId="{E0D81D5E-8D92-46AF-8469-0FED3F18D9A1}">
      <dgm:prSet/>
      <dgm:spPr/>
      <dgm:t>
        <a:bodyPr/>
        <a:lstStyle/>
        <a:p>
          <a:endParaRPr lang="tr-TR">
            <a:solidFill>
              <a:schemeClr val="tx2"/>
            </a:solidFill>
          </a:endParaRPr>
        </a:p>
      </dgm:t>
    </dgm:pt>
    <dgm:pt modelId="{92764A48-12CA-43DB-B7DC-DCAB2666231C}" type="sibTrans" cxnId="{E0D81D5E-8D92-46AF-8469-0FED3F18D9A1}">
      <dgm:prSet/>
      <dgm:spPr/>
      <dgm:t>
        <a:bodyPr/>
        <a:lstStyle/>
        <a:p>
          <a:endParaRPr lang="tr-TR">
            <a:solidFill>
              <a:schemeClr val="tx2"/>
            </a:solidFill>
          </a:endParaRPr>
        </a:p>
      </dgm:t>
    </dgm:pt>
    <dgm:pt modelId="{A668C752-57B8-4AC2-AADC-6A274893BD5C}">
      <dgm:prSet/>
      <dgm:spPr/>
      <dgm:t>
        <a:bodyPr/>
        <a:lstStyle/>
        <a:p>
          <a:r>
            <a:rPr lang="tr-TR" dirty="0">
              <a:solidFill>
                <a:schemeClr val="tx2"/>
              </a:solidFill>
            </a:rPr>
            <a:t>Bir diğer kültüre duyarlı olmayan bireyin saldırgan ya da aşağılayıcı davranış karşısında deneyimlediği rahatsızlığı, acı çekmesi ve uygun olmayan cevapları</a:t>
          </a:r>
        </a:p>
      </dgm:t>
    </dgm:pt>
    <dgm:pt modelId="{CADA7E01-50FE-450D-B52D-77DF271A6CAA}" type="parTrans" cxnId="{94CE6E21-DB15-48C1-95FE-769C217C4633}">
      <dgm:prSet/>
      <dgm:spPr/>
      <dgm:t>
        <a:bodyPr/>
        <a:lstStyle/>
        <a:p>
          <a:endParaRPr lang="tr-TR">
            <a:solidFill>
              <a:schemeClr val="tx2"/>
            </a:solidFill>
          </a:endParaRPr>
        </a:p>
      </dgm:t>
    </dgm:pt>
    <dgm:pt modelId="{BABD7E0A-A5A5-4678-9DC3-8CE965BC478E}" type="sibTrans" cxnId="{94CE6E21-DB15-48C1-95FE-769C217C4633}">
      <dgm:prSet/>
      <dgm:spPr/>
      <dgm:t>
        <a:bodyPr/>
        <a:lstStyle/>
        <a:p>
          <a:endParaRPr lang="tr-TR">
            <a:solidFill>
              <a:schemeClr val="tx2"/>
            </a:solidFill>
          </a:endParaRPr>
        </a:p>
      </dgm:t>
    </dgm:pt>
    <dgm:pt modelId="{63D77296-0912-42E5-9794-74C52F30FEA2}" type="pres">
      <dgm:prSet presAssocID="{6A0B2C71-39E6-40B8-A451-0768687306E8}" presName="Name0" presStyleCnt="0">
        <dgm:presLayoutVars>
          <dgm:dir/>
          <dgm:animLvl val="lvl"/>
          <dgm:resizeHandles/>
        </dgm:presLayoutVars>
      </dgm:prSet>
      <dgm:spPr/>
      <dgm:t>
        <a:bodyPr/>
        <a:lstStyle/>
        <a:p>
          <a:endParaRPr lang="tr-TR"/>
        </a:p>
      </dgm:t>
    </dgm:pt>
    <dgm:pt modelId="{158CADEB-ADE4-4514-AB56-F96EFCCE6996}" type="pres">
      <dgm:prSet presAssocID="{98D17FB1-654F-4814-B0F6-EAC437F5FF02}" presName="linNode" presStyleCnt="0"/>
      <dgm:spPr/>
    </dgm:pt>
    <dgm:pt modelId="{F387E50A-8090-427E-BE6E-039A15653BAE}" type="pres">
      <dgm:prSet presAssocID="{98D17FB1-654F-4814-B0F6-EAC437F5FF02}" presName="parentShp" presStyleLbl="node1" presStyleIdx="0" presStyleCnt="2">
        <dgm:presLayoutVars>
          <dgm:bulletEnabled val="1"/>
        </dgm:presLayoutVars>
      </dgm:prSet>
      <dgm:spPr/>
      <dgm:t>
        <a:bodyPr/>
        <a:lstStyle/>
        <a:p>
          <a:endParaRPr lang="tr-TR"/>
        </a:p>
      </dgm:t>
    </dgm:pt>
    <dgm:pt modelId="{76D9A020-47FD-4D3A-8368-3B48432F7146}" type="pres">
      <dgm:prSet presAssocID="{98D17FB1-654F-4814-B0F6-EAC437F5FF02}" presName="childShp" presStyleLbl="bgAccFollowNode1" presStyleIdx="0" presStyleCnt="2">
        <dgm:presLayoutVars>
          <dgm:bulletEnabled val="1"/>
        </dgm:presLayoutVars>
      </dgm:prSet>
      <dgm:spPr/>
      <dgm:t>
        <a:bodyPr/>
        <a:lstStyle/>
        <a:p>
          <a:endParaRPr lang="tr-TR"/>
        </a:p>
      </dgm:t>
    </dgm:pt>
    <dgm:pt modelId="{7156A72B-80B0-41E7-9E29-0DD4747E4F07}" type="pres">
      <dgm:prSet presAssocID="{8AF1489E-3BFC-46FF-87B3-65D31AD3E7E6}" presName="spacing" presStyleCnt="0"/>
      <dgm:spPr/>
    </dgm:pt>
    <dgm:pt modelId="{A43383F6-194B-41A5-AC8E-F0A7EC3AE375}" type="pres">
      <dgm:prSet presAssocID="{F6348312-E2F2-437C-AEE0-58DE5C25D079}" presName="linNode" presStyleCnt="0"/>
      <dgm:spPr/>
    </dgm:pt>
    <dgm:pt modelId="{52D80B89-C0CF-4442-A1EB-0267EC9C31C3}" type="pres">
      <dgm:prSet presAssocID="{F6348312-E2F2-437C-AEE0-58DE5C25D079}" presName="parentShp" presStyleLbl="node1" presStyleIdx="1" presStyleCnt="2">
        <dgm:presLayoutVars>
          <dgm:bulletEnabled val="1"/>
        </dgm:presLayoutVars>
      </dgm:prSet>
      <dgm:spPr/>
      <dgm:t>
        <a:bodyPr/>
        <a:lstStyle/>
        <a:p>
          <a:endParaRPr lang="tr-TR"/>
        </a:p>
      </dgm:t>
    </dgm:pt>
    <dgm:pt modelId="{E669EC4A-0320-4D8D-89BC-3CC477DBB034}" type="pres">
      <dgm:prSet presAssocID="{F6348312-E2F2-437C-AEE0-58DE5C25D079}" presName="childShp" presStyleLbl="bgAccFollowNode1" presStyleIdx="1" presStyleCnt="2">
        <dgm:presLayoutVars>
          <dgm:bulletEnabled val="1"/>
        </dgm:presLayoutVars>
      </dgm:prSet>
      <dgm:spPr/>
      <dgm:t>
        <a:bodyPr/>
        <a:lstStyle/>
        <a:p>
          <a:endParaRPr lang="tr-TR"/>
        </a:p>
      </dgm:t>
    </dgm:pt>
  </dgm:ptLst>
  <dgm:cxnLst>
    <dgm:cxn modelId="{73B0B5ED-3460-4C98-9557-B47750BD5086}" type="presOf" srcId="{6A0B2C71-39E6-40B8-A451-0768687306E8}" destId="{63D77296-0912-42E5-9794-74C52F30FEA2}" srcOrd="0" destOrd="0" presId="urn:microsoft.com/office/officeart/2005/8/layout/vList6"/>
    <dgm:cxn modelId="{C38F8B73-1B35-4818-B97F-10BD35B31FDC}" type="presOf" srcId="{3CB5197D-15EC-4EEF-86E9-910FA1AA6036}" destId="{76D9A020-47FD-4D3A-8368-3B48432F7146}" srcOrd="0" destOrd="2" presId="urn:microsoft.com/office/officeart/2005/8/layout/vList6"/>
    <dgm:cxn modelId="{835C91CE-339E-4358-BB2B-A9797908ECE3}" type="presOf" srcId="{955FB644-0EB3-4753-BCAB-65FA53B58179}" destId="{76D9A020-47FD-4D3A-8368-3B48432F7146}" srcOrd="0" destOrd="1" presId="urn:microsoft.com/office/officeart/2005/8/layout/vList6"/>
    <dgm:cxn modelId="{CD38DC93-8078-41C7-B2EC-97C98F066A28}" type="presOf" srcId="{87159F65-8F08-4B61-900C-E85476D6669F}" destId="{76D9A020-47FD-4D3A-8368-3B48432F7146}" srcOrd="0" destOrd="0" presId="urn:microsoft.com/office/officeart/2005/8/layout/vList6"/>
    <dgm:cxn modelId="{E0D81D5E-8D92-46AF-8469-0FED3F18D9A1}" srcId="{6A0B2C71-39E6-40B8-A451-0768687306E8}" destId="{F6348312-E2F2-437C-AEE0-58DE5C25D079}" srcOrd="1" destOrd="0" parTransId="{F6F5879E-70A9-4658-B395-FD59B3A5E58D}" sibTransId="{92764A48-12CA-43DB-B7DC-DCAB2666231C}"/>
    <dgm:cxn modelId="{C2CA36DB-46D8-46C1-A8D6-CC8795C066E2}" srcId="{98D17FB1-654F-4814-B0F6-EAC437F5FF02}" destId="{87159F65-8F08-4B61-900C-E85476D6669F}" srcOrd="0" destOrd="0" parTransId="{3DBF3A54-7193-4CD3-BD3F-6C825E3C0B65}" sibTransId="{57E7F6ED-6C45-4FAE-8E14-CE52429C1E46}"/>
    <dgm:cxn modelId="{94CE6E21-DB15-48C1-95FE-769C217C4633}" srcId="{F6348312-E2F2-437C-AEE0-58DE5C25D079}" destId="{A668C752-57B8-4AC2-AADC-6A274893BD5C}" srcOrd="0" destOrd="0" parTransId="{CADA7E01-50FE-450D-B52D-77DF271A6CAA}" sibTransId="{BABD7E0A-A5A5-4678-9DC3-8CE965BC478E}"/>
    <dgm:cxn modelId="{CAFA4120-5C07-45D9-BC67-F64DA62C7171}" srcId="{98D17FB1-654F-4814-B0F6-EAC437F5FF02}" destId="{3CB5197D-15EC-4EEF-86E9-910FA1AA6036}" srcOrd="2" destOrd="0" parTransId="{812D5FC7-2F0E-4981-AC2C-8FD413F0C15C}" sibTransId="{B5635FFF-6300-4DFB-AE5D-19E45E736BAB}"/>
    <dgm:cxn modelId="{C4837A42-26AC-423E-8517-E364FFA7B4C3}" type="presOf" srcId="{98D17FB1-654F-4814-B0F6-EAC437F5FF02}" destId="{F387E50A-8090-427E-BE6E-039A15653BAE}" srcOrd="0" destOrd="0" presId="urn:microsoft.com/office/officeart/2005/8/layout/vList6"/>
    <dgm:cxn modelId="{D338C06F-69DC-491D-A869-D324C9A07FB0}" srcId="{6A0B2C71-39E6-40B8-A451-0768687306E8}" destId="{98D17FB1-654F-4814-B0F6-EAC437F5FF02}" srcOrd="0" destOrd="0" parTransId="{74814444-AF7C-46B3-A905-BF0EC65437F9}" sibTransId="{8AF1489E-3BFC-46FF-87B3-65D31AD3E7E6}"/>
    <dgm:cxn modelId="{23C9E58A-A127-491E-892E-76FE5C6BDC78}" srcId="{98D17FB1-654F-4814-B0F6-EAC437F5FF02}" destId="{955FB644-0EB3-4753-BCAB-65FA53B58179}" srcOrd="1" destOrd="0" parTransId="{378F84FA-7046-4AB5-94DE-2B7D8DF228DD}" sibTransId="{A9916CD9-AC27-4C22-9F8B-19C90BD3698C}"/>
    <dgm:cxn modelId="{57A9A14D-08EB-4406-9112-110319794038}" type="presOf" srcId="{A668C752-57B8-4AC2-AADC-6A274893BD5C}" destId="{E669EC4A-0320-4D8D-89BC-3CC477DBB034}" srcOrd="0" destOrd="0" presId="urn:microsoft.com/office/officeart/2005/8/layout/vList6"/>
    <dgm:cxn modelId="{947F0F8F-E799-4F1D-84FA-D50BA6DA7D00}" type="presOf" srcId="{F6348312-E2F2-437C-AEE0-58DE5C25D079}" destId="{52D80B89-C0CF-4442-A1EB-0267EC9C31C3}" srcOrd="0" destOrd="0" presId="urn:microsoft.com/office/officeart/2005/8/layout/vList6"/>
    <dgm:cxn modelId="{8D3F24F2-4847-41BD-BD44-F70BF00A6C09}" type="presParOf" srcId="{63D77296-0912-42E5-9794-74C52F30FEA2}" destId="{158CADEB-ADE4-4514-AB56-F96EFCCE6996}" srcOrd="0" destOrd="0" presId="urn:microsoft.com/office/officeart/2005/8/layout/vList6"/>
    <dgm:cxn modelId="{3D458B9C-0DB8-4B61-B5DB-81AA1A728033}" type="presParOf" srcId="{158CADEB-ADE4-4514-AB56-F96EFCCE6996}" destId="{F387E50A-8090-427E-BE6E-039A15653BAE}" srcOrd="0" destOrd="0" presId="urn:microsoft.com/office/officeart/2005/8/layout/vList6"/>
    <dgm:cxn modelId="{60E1031F-DCDD-4224-AC02-FFE9B5050EA2}" type="presParOf" srcId="{158CADEB-ADE4-4514-AB56-F96EFCCE6996}" destId="{76D9A020-47FD-4D3A-8368-3B48432F7146}" srcOrd="1" destOrd="0" presId="urn:microsoft.com/office/officeart/2005/8/layout/vList6"/>
    <dgm:cxn modelId="{1540759F-CC30-4826-8792-F5B864FB4C87}" type="presParOf" srcId="{63D77296-0912-42E5-9794-74C52F30FEA2}" destId="{7156A72B-80B0-41E7-9E29-0DD4747E4F07}" srcOrd="1" destOrd="0" presId="urn:microsoft.com/office/officeart/2005/8/layout/vList6"/>
    <dgm:cxn modelId="{5EA391C8-FCA7-4F99-A55E-13D8DE656791}" type="presParOf" srcId="{63D77296-0912-42E5-9794-74C52F30FEA2}" destId="{A43383F6-194B-41A5-AC8E-F0A7EC3AE375}" srcOrd="2" destOrd="0" presId="urn:microsoft.com/office/officeart/2005/8/layout/vList6"/>
    <dgm:cxn modelId="{84B9029F-E8FF-40AC-AAED-640EF1647F0A}" type="presParOf" srcId="{A43383F6-194B-41A5-AC8E-F0A7EC3AE375}" destId="{52D80B89-C0CF-4442-A1EB-0267EC9C31C3}" srcOrd="0" destOrd="0" presId="urn:microsoft.com/office/officeart/2005/8/layout/vList6"/>
    <dgm:cxn modelId="{8EDEE730-8DAF-48B5-86D8-5B9D35DEE7E5}" type="presParOf" srcId="{A43383F6-194B-41A5-AC8E-F0A7EC3AE375}" destId="{E669EC4A-0320-4D8D-89BC-3CC477DBB03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23E1B40-8872-4C15-8FB2-ED7FD2E829B3}" type="doc">
      <dgm:prSet loTypeId="urn:microsoft.com/office/officeart/2005/8/layout/lProcess3" loCatId="process" qsTypeId="urn:microsoft.com/office/officeart/2005/8/quickstyle/simple3" qsCatId="simple" csTypeId="urn:microsoft.com/office/officeart/2005/8/colors/colorful5" csCatId="colorful"/>
      <dgm:spPr/>
      <dgm:t>
        <a:bodyPr/>
        <a:lstStyle/>
        <a:p>
          <a:endParaRPr lang="tr-TR"/>
        </a:p>
      </dgm:t>
    </dgm:pt>
    <dgm:pt modelId="{9D10FE59-737A-4E9B-98A3-9187A239B3ED}">
      <dgm:prSet/>
      <dgm:spPr/>
      <dgm:t>
        <a:bodyPr/>
        <a:lstStyle/>
        <a:p>
          <a:r>
            <a:rPr lang="tr-TR">
              <a:solidFill>
                <a:schemeClr val="tx2"/>
              </a:solidFill>
            </a:rPr>
            <a:t>Kültürel Şok</a:t>
          </a:r>
        </a:p>
      </dgm:t>
    </dgm:pt>
    <dgm:pt modelId="{1EBA6404-D7C5-494D-A9BB-052C58862412}" type="parTrans" cxnId="{0BEEB506-22CE-4E7F-B512-B25CDA3E8896}">
      <dgm:prSet/>
      <dgm:spPr/>
      <dgm:t>
        <a:bodyPr/>
        <a:lstStyle/>
        <a:p>
          <a:endParaRPr lang="tr-TR">
            <a:solidFill>
              <a:schemeClr val="tx2"/>
            </a:solidFill>
          </a:endParaRPr>
        </a:p>
      </dgm:t>
    </dgm:pt>
    <dgm:pt modelId="{C194FE53-E277-4AC1-937A-296178A2142C}" type="sibTrans" cxnId="{0BEEB506-22CE-4E7F-B512-B25CDA3E8896}">
      <dgm:prSet/>
      <dgm:spPr/>
      <dgm:t>
        <a:bodyPr/>
        <a:lstStyle/>
        <a:p>
          <a:endParaRPr lang="tr-TR">
            <a:solidFill>
              <a:schemeClr val="tx2"/>
            </a:solidFill>
          </a:endParaRPr>
        </a:p>
      </dgm:t>
    </dgm:pt>
    <dgm:pt modelId="{A1D20F91-EA8A-4B60-A27A-38830CBE4E38}">
      <dgm:prSet/>
      <dgm:spPr/>
      <dgm:t>
        <a:bodyPr/>
        <a:lstStyle/>
        <a:p>
          <a:r>
            <a:rPr lang="tr-TR">
              <a:solidFill>
                <a:schemeClr val="tx2"/>
              </a:solidFill>
            </a:rPr>
            <a:t>Kültürü hakkında yeterli bilgiye sahip olunmayan bireylerin, yapılan girişime yönelik davranışlar karşısında verilen tepkiler</a:t>
          </a:r>
        </a:p>
      </dgm:t>
    </dgm:pt>
    <dgm:pt modelId="{49C51E51-4333-4364-B38B-9039ACCFD7E2}" type="parTrans" cxnId="{2A3A33F1-9B76-4E8F-9974-9463ED47F46E}">
      <dgm:prSet/>
      <dgm:spPr/>
      <dgm:t>
        <a:bodyPr/>
        <a:lstStyle/>
        <a:p>
          <a:endParaRPr lang="tr-TR">
            <a:solidFill>
              <a:schemeClr val="tx2"/>
            </a:solidFill>
          </a:endParaRPr>
        </a:p>
      </dgm:t>
    </dgm:pt>
    <dgm:pt modelId="{AE4770A8-A34F-4218-8F03-7501569E1A81}" type="sibTrans" cxnId="{2A3A33F1-9B76-4E8F-9974-9463ED47F46E}">
      <dgm:prSet/>
      <dgm:spPr/>
      <dgm:t>
        <a:bodyPr/>
        <a:lstStyle/>
        <a:p>
          <a:endParaRPr lang="tr-TR">
            <a:solidFill>
              <a:schemeClr val="tx2"/>
            </a:solidFill>
          </a:endParaRPr>
        </a:p>
      </dgm:t>
    </dgm:pt>
    <dgm:pt modelId="{2628F22F-59A1-48CC-A1A8-656066D7506F}">
      <dgm:prSet/>
      <dgm:spPr/>
      <dgm:t>
        <a:bodyPr/>
        <a:lstStyle/>
        <a:p>
          <a:r>
            <a:rPr lang="tr-TR">
              <a:solidFill>
                <a:schemeClr val="tx2"/>
              </a:solidFill>
            </a:rPr>
            <a:t>Kişi için davranışlar ve tepkiler tanıdık değil</a:t>
          </a:r>
        </a:p>
      </dgm:t>
    </dgm:pt>
    <dgm:pt modelId="{CBC02091-EAB2-4239-9CA7-AF1825EDE465}" type="parTrans" cxnId="{F971F68D-97C9-4332-AC9B-D0DAA185FAFA}">
      <dgm:prSet/>
      <dgm:spPr/>
      <dgm:t>
        <a:bodyPr/>
        <a:lstStyle/>
        <a:p>
          <a:endParaRPr lang="tr-TR">
            <a:solidFill>
              <a:schemeClr val="tx2"/>
            </a:solidFill>
          </a:endParaRPr>
        </a:p>
      </dgm:t>
    </dgm:pt>
    <dgm:pt modelId="{731CD33C-B949-4097-8420-F0B070C6C261}" type="sibTrans" cxnId="{F971F68D-97C9-4332-AC9B-D0DAA185FAFA}">
      <dgm:prSet/>
      <dgm:spPr/>
      <dgm:t>
        <a:bodyPr/>
        <a:lstStyle/>
        <a:p>
          <a:endParaRPr lang="tr-TR">
            <a:solidFill>
              <a:schemeClr val="tx2"/>
            </a:solidFill>
          </a:endParaRPr>
        </a:p>
      </dgm:t>
    </dgm:pt>
    <dgm:pt modelId="{45FC102B-60AA-4EC0-961C-A99FAB6DC7C6}">
      <dgm:prSet/>
      <dgm:spPr/>
      <dgm:t>
        <a:bodyPr/>
        <a:lstStyle/>
        <a:p>
          <a:r>
            <a:rPr lang="tr-TR">
              <a:solidFill>
                <a:schemeClr val="tx2"/>
              </a:solidFill>
            </a:rPr>
            <a:t>Etnisite (Etniklik)</a:t>
          </a:r>
        </a:p>
      </dgm:t>
    </dgm:pt>
    <dgm:pt modelId="{8EE40FB0-7DE6-443C-BC8E-92F851D5AFAE}" type="parTrans" cxnId="{75343509-874F-4A91-A4EC-4251EBC7428C}">
      <dgm:prSet/>
      <dgm:spPr/>
      <dgm:t>
        <a:bodyPr/>
        <a:lstStyle/>
        <a:p>
          <a:endParaRPr lang="tr-TR">
            <a:solidFill>
              <a:schemeClr val="tx2"/>
            </a:solidFill>
          </a:endParaRPr>
        </a:p>
      </dgm:t>
    </dgm:pt>
    <dgm:pt modelId="{A7BB20F5-4904-4143-BFF1-653966AFB7A1}" type="sibTrans" cxnId="{75343509-874F-4A91-A4EC-4251EBC7428C}">
      <dgm:prSet/>
      <dgm:spPr/>
      <dgm:t>
        <a:bodyPr/>
        <a:lstStyle/>
        <a:p>
          <a:endParaRPr lang="tr-TR">
            <a:solidFill>
              <a:schemeClr val="tx2"/>
            </a:solidFill>
          </a:endParaRPr>
        </a:p>
      </dgm:t>
    </dgm:pt>
    <dgm:pt modelId="{D9FC01F1-74FB-48F5-8A09-C9E5D529A584}">
      <dgm:prSet/>
      <dgm:spPr/>
      <dgm:t>
        <a:bodyPr/>
        <a:lstStyle/>
        <a:p>
          <a:r>
            <a:rPr lang="tr-TR">
              <a:solidFill>
                <a:schemeClr val="tx2"/>
              </a:solidFill>
            </a:rPr>
            <a:t>Dil, din, ırk ve sahip oldukları kültür ile diğerlerinden farklı olan gruplar (etnik gruplar)</a:t>
          </a:r>
        </a:p>
      </dgm:t>
    </dgm:pt>
    <dgm:pt modelId="{59EC234A-A9B5-42D4-809D-C6617CECB98D}" type="parTrans" cxnId="{D8BCA880-3AFC-4376-A4B0-16FF518BE3FE}">
      <dgm:prSet/>
      <dgm:spPr/>
      <dgm:t>
        <a:bodyPr/>
        <a:lstStyle/>
        <a:p>
          <a:endParaRPr lang="tr-TR">
            <a:solidFill>
              <a:schemeClr val="tx2"/>
            </a:solidFill>
          </a:endParaRPr>
        </a:p>
      </dgm:t>
    </dgm:pt>
    <dgm:pt modelId="{4D7ED2EE-8267-4889-9461-980203C1EC0F}" type="sibTrans" cxnId="{D8BCA880-3AFC-4376-A4B0-16FF518BE3FE}">
      <dgm:prSet/>
      <dgm:spPr/>
      <dgm:t>
        <a:bodyPr/>
        <a:lstStyle/>
        <a:p>
          <a:endParaRPr lang="tr-TR">
            <a:solidFill>
              <a:schemeClr val="tx2"/>
            </a:solidFill>
          </a:endParaRPr>
        </a:p>
      </dgm:t>
    </dgm:pt>
    <dgm:pt modelId="{0C28BE53-7354-48A1-AB42-E0167034BD2F}">
      <dgm:prSet/>
      <dgm:spPr/>
      <dgm:t>
        <a:bodyPr/>
        <a:lstStyle/>
        <a:p>
          <a:r>
            <a:rPr lang="tr-TR">
              <a:solidFill>
                <a:schemeClr val="tx2"/>
              </a:solidFill>
            </a:rPr>
            <a:t>Seçilmiş bir farkındalık ve üzerinde birleşmiş bir kültürel kimlik söz konusu</a:t>
          </a:r>
        </a:p>
      </dgm:t>
    </dgm:pt>
    <dgm:pt modelId="{C4A6C563-718E-4E84-A6E7-151671B4E015}" type="parTrans" cxnId="{4BD6D7C2-A23D-41B5-8EAC-A057A2C05980}">
      <dgm:prSet/>
      <dgm:spPr/>
      <dgm:t>
        <a:bodyPr/>
        <a:lstStyle/>
        <a:p>
          <a:endParaRPr lang="tr-TR">
            <a:solidFill>
              <a:schemeClr val="tx2"/>
            </a:solidFill>
          </a:endParaRPr>
        </a:p>
      </dgm:t>
    </dgm:pt>
    <dgm:pt modelId="{53D8935B-8F96-4E3B-A25E-FC9E4D77E0DC}" type="sibTrans" cxnId="{4BD6D7C2-A23D-41B5-8EAC-A057A2C05980}">
      <dgm:prSet/>
      <dgm:spPr/>
      <dgm:t>
        <a:bodyPr/>
        <a:lstStyle/>
        <a:p>
          <a:endParaRPr lang="tr-TR">
            <a:solidFill>
              <a:schemeClr val="tx2"/>
            </a:solidFill>
          </a:endParaRPr>
        </a:p>
      </dgm:t>
    </dgm:pt>
    <dgm:pt modelId="{A2A75FFF-958F-45B1-BBEA-C6FFDDB3BC91}" type="pres">
      <dgm:prSet presAssocID="{A23E1B40-8872-4C15-8FB2-ED7FD2E829B3}" presName="Name0" presStyleCnt="0">
        <dgm:presLayoutVars>
          <dgm:chPref val="3"/>
          <dgm:dir/>
          <dgm:animLvl val="lvl"/>
          <dgm:resizeHandles/>
        </dgm:presLayoutVars>
      </dgm:prSet>
      <dgm:spPr/>
      <dgm:t>
        <a:bodyPr/>
        <a:lstStyle/>
        <a:p>
          <a:endParaRPr lang="tr-TR"/>
        </a:p>
      </dgm:t>
    </dgm:pt>
    <dgm:pt modelId="{C24D30F3-16DA-418F-91E3-A34E9E165395}" type="pres">
      <dgm:prSet presAssocID="{9D10FE59-737A-4E9B-98A3-9187A239B3ED}" presName="horFlow" presStyleCnt="0"/>
      <dgm:spPr/>
    </dgm:pt>
    <dgm:pt modelId="{8EEF80E5-9561-4A3E-9291-DA97F25DB94D}" type="pres">
      <dgm:prSet presAssocID="{9D10FE59-737A-4E9B-98A3-9187A239B3ED}" presName="bigChev" presStyleLbl="node1" presStyleIdx="0" presStyleCnt="2"/>
      <dgm:spPr/>
      <dgm:t>
        <a:bodyPr/>
        <a:lstStyle/>
        <a:p>
          <a:endParaRPr lang="tr-TR"/>
        </a:p>
      </dgm:t>
    </dgm:pt>
    <dgm:pt modelId="{2D0DA842-87B1-4CE7-BD15-AA6A1426A185}" type="pres">
      <dgm:prSet presAssocID="{49C51E51-4333-4364-B38B-9039ACCFD7E2}" presName="parTrans" presStyleCnt="0"/>
      <dgm:spPr/>
    </dgm:pt>
    <dgm:pt modelId="{2830232A-2355-435C-9C7C-9721A75CB1D3}" type="pres">
      <dgm:prSet presAssocID="{A1D20F91-EA8A-4B60-A27A-38830CBE4E38}" presName="node" presStyleLbl="alignAccFollowNode1" presStyleIdx="0" presStyleCnt="4">
        <dgm:presLayoutVars>
          <dgm:bulletEnabled val="1"/>
        </dgm:presLayoutVars>
      </dgm:prSet>
      <dgm:spPr/>
      <dgm:t>
        <a:bodyPr/>
        <a:lstStyle/>
        <a:p>
          <a:endParaRPr lang="tr-TR"/>
        </a:p>
      </dgm:t>
    </dgm:pt>
    <dgm:pt modelId="{88FB7986-0314-4812-848F-3F4C8EEEB371}" type="pres">
      <dgm:prSet presAssocID="{AE4770A8-A34F-4218-8F03-7501569E1A81}" presName="sibTrans" presStyleCnt="0"/>
      <dgm:spPr/>
    </dgm:pt>
    <dgm:pt modelId="{47B4756F-A1CF-48FC-94DC-13C4335D75E4}" type="pres">
      <dgm:prSet presAssocID="{2628F22F-59A1-48CC-A1A8-656066D7506F}" presName="node" presStyleLbl="alignAccFollowNode1" presStyleIdx="1" presStyleCnt="4">
        <dgm:presLayoutVars>
          <dgm:bulletEnabled val="1"/>
        </dgm:presLayoutVars>
      </dgm:prSet>
      <dgm:spPr/>
      <dgm:t>
        <a:bodyPr/>
        <a:lstStyle/>
        <a:p>
          <a:endParaRPr lang="tr-TR"/>
        </a:p>
      </dgm:t>
    </dgm:pt>
    <dgm:pt modelId="{521A129B-5439-49C9-B2E4-22F60200A0B8}" type="pres">
      <dgm:prSet presAssocID="{9D10FE59-737A-4E9B-98A3-9187A239B3ED}" presName="vSp" presStyleCnt="0"/>
      <dgm:spPr/>
    </dgm:pt>
    <dgm:pt modelId="{B079C52C-6583-4244-9C62-7C42E6EDA974}" type="pres">
      <dgm:prSet presAssocID="{45FC102B-60AA-4EC0-961C-A99FAB6DC7C6}" presName="horFlow" presStyleCnt="0"/>
      <dgm:spPr/>
    </dgm:pt>
    <dgm:pt modelId="{925E3E84-7DEF-4C61-B18C-73C63C56DAE6}" type="pres">
      <dgm:prSet presAssocID="{45FC102B-60AA-4EC0-961C-A99FAB6DC7C6}" presName="bigChev" presStyleLbl="node1" presStyleIdx="1" presStyleCnt="2"/>
      <dgm:spPr/>
      <dgm:t>
        <a:bodyPr/>
        <a:lstStyle/>
        <a:p>
          <a:endParaRPr lang="tr-TR"/>
        </a:p>
      </dgm:t>
    </dgm:pt>
    <dgm:pt modelId="{E4ED79EC-90CA-40FD-ABD1-ACF95EF09FCA}" type="pres">
      <dgm:prSet presAssocID="{59EC234A-A9B5-42D4-809D-C6617CECB98D}" presName="parTrans" presStyleCnt="0"/>
      <dgm:spPr/>
    </dgm:pt>
    <dgm:pt modelId="{BB9A2839-E6E8-4D53-A5DE-BB9D536462CB}" type="pres">
      <dgm:prSet presAssocID="{D9FC01F1-74FB-48F5-8A09-C9E5D529A584}" presName="node" presStyleLbl="alignAccFollowNode1" presStyleIdx="2" presStyleCnt="4">
        <dgm:presLayoutVars>
          <dgm:bulletEnabled val="1"/>
        </dgm:presLayoutVars>
      </dgm:prSet>
      <dgm:spPr/>
      <dgm:t>
        <a:bodyPr/>
        <a:lstStyle/>
        <a:p>
          <a:endParaRPr lang="tr-TR"/>
        </a:p>
      </dgm:t>
    </dgm:pt>
    <dgm:pt modelId="{E2E308CA-DD08-4D51-9365-49061A8F799C}" type="pres">
      <dgm:prSet presAssocID="{4D7ED2EE-8267-4889-9461-980203C1EC0F}" presName="sibTrans" presStyleCnt="0"/>
      <dgm:spPr/>
    </dgm:pt>
    <dgm:pt modelId="{B7A86B6E-ED3E-4F6A-ABEB-49B0D9CE1BCD}" type="pres">
      <dgm:prSet presAssocID="{0C28BE53-7354-48A1-AB42-E0167034BD2F}" presName="node" presStyleLbl="alignAccFollowNode1" presStyleIdx="3" presStyleCnt="4">
        <dgm:presLayoutVars>
          <dgm:bulletEnabled val="1"/>
        </dgm:presLayoutVars>
      </dgm:prSet>
      <dgm:spPr/>
      <dgm:t>
        <a:bodyPr/>
        <a:lstStyle/>
        <a:p>
          <a:endParaRPr lang="tr-TR"/>
        </a:p>
      </dgm:t>
    </dgm:pt>
  </dgm:ptLst>
  <dgm:cxnLst>
    <dgm:cxn modelId="{F971F68D-97C9-4332-AC9B-D0DAA185FAFA}" srcId="{9D10FE59-737A-4E9B-98A3-9187A239B3ED}" destId="{2628F22F-59A1-48CC-A1A8-656066D7506F}" srcOrd="1" destOrd="0" parTransId="{CBC02091-EAB2-4239-9CA7-AF1825EDE465}" sibTransId="{731CD33C-B949-4097-8420-F0B070C6C261}"/>
    <dgm:cxn modelId="{4D2A722D-570D-4465-A299-BFD6878AEFDE}" type="presOf" srcId="{2628F22F-59A1-48CC-A1A8-656066D7506F}" destId="{47B4756F-A1CF-48FC-94DC-13C4335D75E4}" srcOrd="0" destOrd="0" presId="urn:microsoft.com/office/officeart/2005/8/layout/lProcess3"/>
    <dgm:cxn modelId="{D8BCA880-3AFC-4376-A4B0-16FF518BE3FE}" srcId="{45FC102B-60AA-4EC0-961C-A99FAB6DC7C6}" destId="{D9FC01F1-74FB-48F5-8A09-C9E5D529A584}" srcOrd="0" destOrd="0" parTransId="{59EC234A-A9B5-42D4-809D-C6617CECB98D}" sibTransId="{4D7ED2EE-8267-4889-9461-980203C1EC0F}"/>
    <dgm:cxn modelId="{4BD6D7C2-A23D-41B5-8EAC-A057A2C05980}" srcId="{45FC102B-60AA-4EC0-961C-A99FAB6DC7C6}" destId="{0C28BE53-7354-48A1-AB42-E0167034BD2F}" srcOrd="1" destOrd="0" parTransId="{C4A6C563-718E-4E84-A6E7-151671B4E015}" sibTransId="{53D8935B-8F96-4E3B-A25E-FC9E4D77E0DC}"/>
    <dgm:cxn modelId="{1285D139-AA25-48FC-806B-28ED3FCB4602}" type="presOf" srcId="{9D10FE59-737A-4E9B-98A3-9187A239B3ED}" destId="{8EEF80E5-9561-4A3E-9291-DA97F25DB94D}" srcOrd="0" destOrd="0" presId="urn:microsoft.com/office/officeart/2005/8/layout/lProcess3"/>
    <dgm:cxn modelId="{48E2C3DB-BAC1-483C-8E8C-FFC46665DAFA}" type="presOf" srcId="{45FC102B-60AA-4EC0-961C-A99FAB6DC7C6}" destId="{925E3E84-7DEF-4C61-B18C-73C63C56DAE6}" srcOrd="0" destOrd="0" presId="urn:microsoft.com/office/officeart/2005/8/layout/lProcess3"/>
    <dgm:cxn modelId="{0BEEB506-22CE-4E7F-B512-B25CDA3E8896}" srcId="{A23E1B40-8872-4C15-8FB2-ED7FD2E829B3}" destId="{9D10FE59-737A-4E9B-98A3-9187A239B3ED}" srcOrd="0" destOrd="0" parTransId="{1EBA6404-D7C5-494D-A9BB-052C58862412}" sibTransId="{C194FE53-E277-4AC1-937A-296178A2142C}"/>
    <dgm:cxn modelId="{75343509-874F-4A91-A4EC-4251EBC7428C}" srcId="{A23E1B40-8872-4C15-8FB2-ED7FD2E829B3}" destId="{45FC102B-60AA-4EC0-961C-A99FAB6DC7C6}" srcOrd="1" destOrd="0" parTransId="{8EE40FB0-7DE6-443C-BC8E-92F851D5AFAE}" sibTransId="{A7BB20F5-4904-4143-BFF1-653966AFB7A1}"/>
    <dgm:cxn modelId="{2A3A33F1-9B76-4E8F-9974-9463ED47F46E}" srcId="{9D10FE59-737A-4E9B-98A3-9187A239B3ED}" destId="{A1D20F91-EA8A-4B60-A27A-38830CBE4E38}" srcOrd="0" destOrd="0" parTransId="{49C51E51-4333-4364-B38B-9039ACCFD7E2}" sibTransId="{AE4770A8-A34F-4218-8F03-7501569E1A81}"/>
    <dgm:cxn modelId="{BD99F306-5F49-47B0-8D8F-59107932FAAC}" type="presOf" srcId="{0C28BE53-7354-48A1-AB42-E0167034BD2F}" destId="{B7A86B6E-ED3E-4F6A-ABEB-49B0D9CE1BCD}" srcOrd="0" destOrd="0" presId="urn:microsoft.com/office/officeart/2005/8/layout/lProcess3"/>
    <dgm:cxn modelId="{841344A7-C458-41CF-BABA-BCA5FE43F193}" type="presOf" srcId="{A1D20F91-EA8A-4B60-A27A-38830CBE4E38}" destId="{2830232A-2355-435C-9C7C-9721A75CB1D3}" srcOrd="0" destOrd="0" presId="urn:microsoft.com/office/officeart/2005/8/layout/lProcess3"/>
    <dgm:cxn modelId="{6020671A-F483-463B-AF32-BB175E81D0F6}" type="presOf" srcId="{D9FC01F1-74FB-48F5-8A09-C9E5D529A584}" destId="{BB9A2839-E6E8-4D53-A5DE-BB9D536462CB}" srcOrd="0" destOrd="0" presId="urn:microsoft.com/office/officeart/2005/8/layout/lProcess3"/>
    <dgm:cxn modelId="{FA6BB757-9A21-448F-A1DC-766825842D6E}" type="presOf" srcId="{A23E1B40-8872-4C15-8FB2-ED7FD2E829B3}" destId="{A2A75FFF-958F-45B1-BBEA-C6FFDDB3BC91}" srcOrd="0" destOrd="0" presId="urn:microsoft.com/office/officeart/2005/8/layout/lProcess3"/>
    <dgm:cxn modelId="{FC3F5E5F-05D2-4928-B38F-E372B7667438}" type="presParOf" srcId="{A2A75FFF-958F-45B1-BBEA-C6FFDDB3BC91}" destId="{C24D30F3-16DA-418F-91E3-A34E9E165395}" srcOrd="0" destOrd="0" presId="urn:microsoft.com/office/officeart/2005/8/layout/lProcess3"/>
    <dgm:cxn modelId="{978B3C7E-CD01-43F9-AA4B-1C8CBED159A7}" type="presParOf" srcId="{C24D30F3-16DA-418F-91E3-A34E9E165395}" destId="{8EEF80E5-9561-4A3E-9291-DA97F25DB94D}" srcOrd="0" destOrd="0" presId="urn:microsoft.com/office/officeart/2005/8/layout/lProcess3"/>
    <dgm:cxn modelId="{6761DE20-7FE8-4186-B639-265E13FF0AAC}" type="presParOf" srcId="{C24D30F3-16DA-418F-91E3-A34E9E165395}" destId="{2D0DA842-87B1-4CE7-BD15-AA6A1426A185}" srcOrd="1" destOrd="0" presId="urn:microsoft.com/office/officeart/2005/8/layout/lProcess3"/>
    <dgm:cxn modelId="{221CF2CF-6845-4C69-ACCA-51399A621116}" type="presParOf" srcId="{C24D30F3-16DA-418F-91E3-A34E9E165395}" destId="{2830232A-2355-435C-9C7C-9721A75CB1D3}" srcOrd="2" destOrd="0" presId="urn:microsoft.com/office/officeart/2005/8/layout/lProcess3"/>
    <dgm:cxn modelId="{372821C4-0380-47CD-BE0B-E5227AF5C6C4}" type="presParOf" srcId="{C24D30F3-16DA-418F-91E3-A34E9E165395}" destId="{88FB7986-0314-4812-848F-3F4C8EEEB371}" srcOrd="3" destOrd="0" presId="urn:microsoft.com/office/officeart/2005/8/layout/lProcess3"/>
    <dgm:cxn modelId="{385E36B1-F20D-42F3-9B72-604483B0788C}" type="presParOf" srcId="{C24D30F3-16DA-418F-91E3-A34E9E165395}" destId="{47B4756F-A1CF-48FC-94DC-13C4335D75E4}" srcOrd="4" destOrd="0" presId="urn:microsoft.com/office/officeart/2005/8/layout/lProcess3"/>
    <dgm:cxn modelId="{1C936252-15A7-4052-81AC-9C55FBC6AE3F}" type="presParOf" srcId="{A2A75FFF-958F-45B1-BBEA-C6FFDDB3BC91}" destId="{521A129B-5439-49C9-B2E4-22F60200A0B8}" srcOrd="1" destOrd="0" presId="urn:microsoft.com/office/officeart/2005/8/layout/lProcess3"/>
    <dgm:cxn modelId="{096E09CF-6CF4-4DA5-8B11-8038AC40380F}" type="presParOf" srcId="{A2A75FFF-958F-45B1-BBEA-C6FFDDB3BC91}" destId="{B079C52C-6583-4244-9C62-7C42E6EDA974}" srcOrd="2" destOrd="0" presId="urn:microsoft.com/office/officeart/2005/8/layout/lProcess3"/>
    <dgm:cxn modelId="{12206641-ABF9-49D0-8008-B4F749332E5D}" type="presParOf" srcId="{B079C52C-6583-4244-9C62-7C42E6EDA974}" destId="{925E3E84-7DEF-4C61-B18C-73C63C56DAE6}" srcOrd="0" destOrd="0" presId="urn:microsoft.com/office/officeart/2005/8/layout/lProcess3"/>
    <dgm:cxn modelId="{9437C92E-DE94-4446-BD5B-9D7CB88F03B8}" type="presParOf" srcId="{B079C52C-6583-4244-9C62-7C42E6EDA974}" destId="{E4ED79EC-90CA-40FD-ABD1-ACF95EF09FCA}" srcOrd="1" destOrd="0" presId="urn:microsoft.com/office/officeart/2005/8/layout/lProcess3"/>
    <dgm:cxn modelId="{03D62011-6BE4-4A2B-8F23-F9913D47C4E4}" type="presParOf" srcId="{B079C52C-6583-4244-9C62-7C42E6EDA974}" destId="{BB9A2839-E6E8-4D53-A5DE-BB9D536462CB}" srcOrd="2" destOrd="0" presId="urn:microsoft.com/office/officeart/2005/8/layout/lProcess3"/>
    <dgm:cxn modelId="{CD8D3728-2326-4CCE-A864-9940D694FE94}" type="presParOf" srcId="{B079C52C-6583-4244-9C62-7C42E6EDA974}" destId="{E2E308CA-DD08-4D51-9365-49061A8F799C}" srcOrd="3" destOrd="0" presId="urn:microsoft.com/office/officeart/2005/8/layout/lProcess3"/>
    <dgm:cxn modelId="{0424AF9A-D092-4CE7-810F-FA6D7B66C9C0}" type="presParOf" srcId="{B079C52C-6583-4244-9C62-7C42E6EDA974}" destId="{B7A86B6E-ED3E-4F6A-ABEB-49B0D9CE1BCD}"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F8D0590-1CE1-45AC-A957-495210EFEF25}" type="doc">
      <dgm:prSet loTypeId="urn:microsoft.com/office/officeart/2009/3/layout/StepUpProcess" loCatId="process" qsTypeId="urn:microsoft.com/office/officeart/2005/8/quickstyle/simple3" qsCatId="simple" csTypeId="urn:microsoft.com/office/officeart/2005/8/colors/colorful5" csCatId="colorful"/>
      <dgm:spPr/>
      <dgm:t>
        <a:bodyPr/>
        <a:lstStyle/>
        <a:p>
          <a:endParaRPr lang="tr-TR"/>
        </a:p>
      </dgm:t>
    </dgm:pt>
    <dgm:pt modelId="{8944041F-39AA-41E9-8B76-86B4D0A297DD}">
      <dgm:prSet/>
      <dgm:spPr/>
      <dgm:t>
        <a:bodyPr/>
        <a:lstStyle/>
        <a:p>
          <a:r>
            <a:rPr lang="tr-TR">
              <a:solidFill>
                <a:schemeClr val="tx2"/>
              </a:solidFill>
            </a:rPr>
            <a:t>Etnosentrizim</a:t>
          </a:r>
        </a:p>
      </dgm:t>
    </dgm:pt>
    <dgm:pt modelId="{B926CC25-1362-46CC-9DCF-156DB5AC8265}" type="parTrans" cxnId="{60672BB8-2296-42D0-889D-7402A13DED92}">
      <dgm:prSet/>
      <dgm:spPr/>
      <dgm:t>
        <a:bodyPr/>
        <a:lstStyle/>
        <a:p>
          <a:endParaRPr lang="tr-TR">
            <a:solidFill>
              <a:schemeClr val="tx2"/>
            </a:solidFill>
          </a:endParaRPr>
        </a:p>
      </dgm:t>
    </dgm:pt>
    <dgm:pt modelId="{88B8F60B-514C-4A6B-B439-240C05A4AEB8}" type="sibTrans" cxnId="{60672BB8-2296-42D0-889D-7402A13DED92}">
      <dgm:prSet/>
      <dgm:spPr/>
      <dgm:t>
        <a:bodyPr/>
        <a:lstStyle/>
        <a:p>
          <a:endParaRPr lang="tr-TR">
            <a:solidFill>
              <a:schemeClr val="tx2"/>
            </a:solidFill>
          </a:endParaRPr>
        </a:p>
      </dgm:t>
    </dgm:pt>
    <dgm:pt modelId="{8C4086BE-B872-4BBF-A7EB-F3B7549CCD3D}">
      <dgm:prSet/>
      <dgm:spPr/>
      <dgm:t>
        <a:bodyPr/>
        <a:lstStyle/>
        <a:p>
          <a:r>
            <a:rPr lang="tr-TR">
              <a:solidFill>
                <a:schemeClr val="tx2"/>
              </a:solidFill>
            </a:rPr>
            <a:t>İnsanın, kendi kültürünü diğer kültürlerden üstün olduğuna inanması</a:t>
          </a:r>
        </a:p>
      </dgm:t>
    </dgm:pt>
    <dgm:pt modelId="{5CD122A3-DB7E-439C-AC87-E8A13E3F524E}" type="parTrans" cxnId="{7508A9D6-5A09-4436-93A0-0F7DE3EF3411}">
      <dgm:prSet/>
      <dgm:spPr/>
      <dgm:t>
        <a:bodyPr/>
        <a:lstStyle/>
        <a:p>
          <a:endParaRPr lang="tr-TR">
            <a:solidFill>
              <a:schemeClr val="tx2"/>
            </a:solidFill>
          </a:endParaRPr>
        </a:p>
      </dgm:t>
    </dgm:pt>
    <dgm:pt modelId="{2CCFBA26-6792-4B49-912A-60DF9D0E24C2}" type="sibTrans" cxnId="{7508A9D6-5A09-4436-93A0-0F7DE3EF3411}">
      <dgm:prSet/>
      <dgm:spPr/>
      <dgm:t>
        <a:bodyPr/>
        <a:lstStyle/>
        <a:p>
          <a:endParaRPr lang="tr-TR">
            <a:solidFill>
              <a:schemeClr val="tx2"/>
            </a:solidFill>
          </a:endParaRPr>
        </a:p>
      </dgm:t>
    </dgm:pt>
    <dgm:pt modelId="{9DB30EB6-1DC0-49C0-9773-E92D2CAAA719}">
      <dgm:prSet/>
      <dgm:spPr/>
      <dgm:t>
        <a:bodyPr/>
        <a:lstStyle/>
        <a:p>
          <a:r>
            <a:rPr lang="tr-TR">
              <a:solidFill>
                <a:schemeClr val="tx2"/>
              </a:solidFill>
            </a:rPr>
            <a:t>Belli gruplardaki insanların aşağı olduğuna inanma</a:t>
          </a:r>
        </a:p>
      </dgm:t>
    </dgm:pt>
    <dgm:pt modelId="{32319D2B-B632-4700-9969-BA6FFA72F014}" type="parTrans" cxnId="{0FB7F1D7-6C70-40F7-B04A-EA82FD43B7E0}">
      <dgm:prSet/>
      <dgm:spPr/>
      <dgm:t>
        <a:bodyPr/>
        <a:lstStyle/>
        <a:p>
          <a:endParaRPr lang="tr-TR">
            <a:solidFill>
              <a:schemeClr val="tx2"/>
            </a:solidFill>
          </a:endParaRPr>
        </a:p>
      </dgm:t>
    </dgm:pt>
    <dgm:pt modelId="{05748E5F-D49E-4A7B-BFD1-601F516A757D}" type="sibTrans" cxnId="{0FB7F1D7-6C70-40F7-B04A-EA82FD43B7E0}">
      <dgm:prSet/>
      <dgm:spPr/>
      <dgm:t>
        <a:bodyPr/>
        <a:lstStyle/>
        <a:p>
          <a:endParaRPr lang="tr-TR">
            <a:solidFill>
              <a:schemeClr val="tx2"/>
            </a:solidFill>
          </a:endParaRPr>
        </a:p>
      </dgm:t>
    </dgm:pt>
    <dgm:pt modelId="{06F8381C-706C-4EE2-9BC9-92903C5FEE27}">
      <dgm:prSet/>
      <dgm:spPr/>
      <dgm:t>
        <a:bodyPr/>
        <a:lstStyle/>
        <a:p>
          <a:r>
            <a:rPr lang="tr-TR">
              <a:solidFill>
                <a:schemeClr val="tx2"/>
              </a:solidFill>
            </a:rPr>
            <a:t>Başkaları hakkında hüküm verirken kendi kültürünün «norm»’ larıyla karar vermesi</a:t>
          </a:r>
        </a:p>
      </dgm:t>
    </dgm:pt>
    <dgm:pt modelId="{86D7290C-AEB6-4DF9-AB91-4C08CC499445}" type="parTrans" cxnId="{0E0329FA-1883-41F3-915F-64D909067740}">
      <dgm:prSet/>
      <dgm:spPr/>
      <dgm:t>
        <a:bodyPr/>
        <a:lstStyle/>
        <a:p>
          <a:endParaRPr lang="tr-TR">
            <a:solidFill>
              <a:schemeClr val="tx2"/>
            </a:solidFill>
          </a:endParaRPr>
        </a:p>
      </dgm:t>
    </dgm:pt>
    <dgm:pt modelId="{47D8B423-BED9-4BA8-B50B-D777BC13772D}" type="sibTrans" cxnId="{0E0329FA-1883-41F3-915F-64D909067740}">
      <dgm:prSet/>
      <dgm:spPr/>
      <dgm:t>
        <a:bodyPr/>
        <a:lstStyle/>
        <a:p>
          <a:endParaRPr lang="tr-TR">
            <a:solidFill>
              <a:schemeClr val="tx2"/>
            </a:solidFill>
          </a:endParaRPr>
        </a:p>
      </dgm:t>
    </dgm:pt>
    <dgm:pt modelId="{1405C157-F8F3-4232-8CA0-B5438D62B626}">
      <dgm:prSet/>
      <dgm:spPr/>
      <dgm:t>
        <a:bodyPr/>
        <a:lstStyle/>
        <a:p>
          <a:r>
            <a:rPr lang="tr-TR">
              <a:solidFill>
                <a:schemeClr val="tx2"/>
              </a:solidFill>
            </a:rPr>
            <a:t>Kendi kültürünün değer ve ahlakını temel alma</a:t>
          </a:r>
        </a:p>
      </dgm:t>
    </dgm:pt>
    <dgm:pt modelId="{00049FA0-4BE9-4499-948C-4B1E26C777F5}" type="parTrans" cxnId="{28365872-CE9C-494D-A4A4-93C937656C70}">
      <dgm:prSet/>
      <dgm:spPr/>
      <dgm:t>
        <a:bodyPr/>
        <a:lstStyle/>
        <a:p>
          <a:endParaRPr lang="tr-TR">
            <a:solidFill>
              <a:schemeClr val="tx2"/>
            </a:solidFill>
          </a:endParaRPr>
        </a:p>
      </dgm:t>
    </dgm:pt>
    <dgm:pt modelId="{8BE19E0A-9201-4725-A204-1043347363CE}" type="sibTrans" cxnId="{28365872-CE9C-494D-A4A4-93C937656C70}">
      <dgm:prSet/>
      <dgm:spPr/>
      <dgm:t>
        <a:bodyPr/>
        <a:lstStyle/>
        <a:p>
          <a:endParaRPr lang="tr-TR">
            <a:solidFill>
              <a:schemeClr val="tx2"/>
            </a:solidFill>
          </a:endParaRPr>
        </a:p>
      </dgm:t>
    </dgm:pt>
    <dgm:pt modelId="{AD79B12F-0E03-4439-A6A6-148146E32928}">
      <dgm:prSet/>
      <dgm:spPr/>
      <dgm:t>
        <a:bodyPr/>
        <a:lstStyle/>
        <a:p>
          <a:r>
            <a:rPr lang="tr-TR">
              <a:solidFill>
                <a:schemeClr val="tx2"/>
              </a:solidFill>
            </a:rPr>
            <a:t>Stereotip</a:t>
          </a:r>
        </a:p>
      </dgm:t>
    </dgm:pt>
    <dgm:pt modelId="{55257195-77C6-4EC4-85E7-0EB246DA65AD}" type="parTrans" cxnId="{59824278-4F80-46EC-8B02-DE5839ABF13F}">
      <dgm:prSet/>
      <dgm:spPr/>
      <dgm:t>
        <a:bodyPr/>
        <a:lstStyle/>
        <a:p>
          <a:endParaRPr lang="tr-TR">
            <a:solidFill>
              <a:schemeClr val="tx2"/>
            </a:solidFill>
          </a:endParaRPr>
        </a:p>
      </dgm:t>
    </dgm:pt>
    <dgm:pt modelId="{E8ACD895-6D8B-4776-ACC2-F58117FB0EB9}" type="sibTrans" cxnId="{59824278-4F80-46EC-8B02-DE5839ABF13F}">
      <dgm:prSet/>
      <dgm:spPr/>
      <dgm:t>
        <a:bodyPr/>
        <a:lstStyle/>
        <a:p>
          <a:endParaRPr lang="tr-TR">
            <a:solidFill>
              <a:schemeClr val="tx2"/>
            </a:solidFill>
          </a:endParaRPr>
        </a:p>
      </dgm:t>
    </dgm:pt>
    <dgm:pt modelId="{37D331D4-6E89-4789-BAC8-E7AACF646628}">
      <dgm:prSet/>
      <dgm:spPr/>
      <dgm:t>
        <a:bodyPr/>
        <a:lstStyle/>
        <a:p>
          <a:r>
            <a:rPr lang="tr-TR">
              <a:solidFill>
                <a:schemeClr val="tx2"/>
              </a:solidFill>
            </a:rPr>
            <a:t>Bireysel farklılıkları göz ardı etme</a:t>
          </a:r>
        </a:p>
      </dgm:t>
    </dgm:pt>
    <dgm:pt modelId="{EAFF8250-1DBC-463E-8591-4F1A886B292C}" type="parTrans" cxnId="{CF0CDD31-0985-411B-AF94-CA808AD9A8DC}">
      <dgm:prSet/>
      <dgm:spPr/>
      <dgm:t>
        <a:bodyPr/>
        <a:lstStyle/>
        <a:p>
          <a:endParaRPr lang="tr-TR">
            <a:solidFill>
              <a:schemeClr val="tx2"/>
            </a:solidFill>
          </a:endParaRPr>
        </a:p>
      </dgm:t>
    </dgm:pt>
    <dgm:pt modelId="{16E7F6CF-7CAF-47AD-98C6-DB7DA582C065}" type="sibTrans" cxnId="{CF0CDD31-0985-411B-AF94-CA808AD9A8DC}">
      <dgm:prSet/>
      <dgm:spPr/>
      <dgm:t>
        <a:bodyPr/>
        <a:lstStyle/>
        <a:p>
          <a:endParaRPr lang="tr-TR">
            <a:solidFill>
              <a:schemeClr val="tx2"/>
            </a:solidFill>
          </a:endParaRPr>
        </a:p>
      </dgm:t>
    </dgm:pt>
    <dgm:pt modelId="{4F1026DB-A04E-4A35-8D30-72B81AC24DFC}">
      <dgm:prSet/>
      <dgm:spPr/>
      <dgm:t>
        <a:bodyPr/>
        <a:lstStyle/>
        <a:p>
          <a:r>
            <a:rPr lang="tr-TR">
              <a:solidFill>
                <a:schemeClr val="tx2"/>
              </a:solidFill>
            </a:rPr>
            <a:t>Kültür için oluşturulan sınırlı ve basitleştirilmiş düşünceler</a:t>
          </a:r>
        </a:p>
      </dgm:t>
    </dgm:pt>
    <dgm:pt modelId="{7C120FA5-F07C-4C61-A8A0-AB918C73A20E}" type="parTrans" cxnId="{D4C9A9EE-60B5-4C38-9DEA-E64E83C72952}">
      <dgm:prSet/>
      <dgm:spPr/>
      <dgm:t>
        <a:bodyPr/>
        <a:lstStyle/>
        <a:p>
          <a:endParaRPr lang="tr-TR">
            <a:solidFill>
              <a:schemeClr val="tx2"/>
            </a:solidFill>
          </a:endParaRPr>
        </a:p>
      </dgm:t>
    </dgm:pt>
    <dgm:pt modelId="{2ED08B7C-D459-4FF6-B6DB-BFBB947D1DEC}" type="sibTrans" cxnId="{D4C9A9EE-60B5-4C38-9DEA-E64E83C72952}">
      <dgm:prSet/>
      <dgm:spPr/>
      <dgm:t>
        <a:bodyPr/>
        <a:lstStyle/>
        <a:p>
          <a:endParaRPr lang="tr-TR">
            <a:solidFill>
              <a:schemeClr val="tx2"/>
            </a:solidFill>
          </a:endParaRPr>
        </a:p>
      </dgm:t>
    </dgm:pt>
    <dgm:pt modelId="{349F76B9-ADE6-424E-81B8-1FB5271B870C}" type="pres">
      <dgm:prSet presAssocID="{2F8D0590-1CE1-45AC-A957-495210EFEF25}" presName="rootnode" presStyleCnt="0">
        <dgm:presLayoutVars>
          <dgm:chMax/>
          <dgm:chPref/>
          <dgm:dir/>
          <dgm:animLvl val="lvl"/>
        </dgm:presLayoutVars>
      </dgm:prSet>
      <dgm:spPr/>
      <dgm:t>
        <a:bodyPr/>
        <a:lstStyle/>
        <a:p>
          <a:endParaRPr lang="tr-TR"/>
        </a:p>
      </dgm:t>
    </dgm:pt>
    <dgm:pt modelId="{64636C5D-AA89-4853-9AB3-C787B1D6565C}" type="pres">
      <dgm:prSet presAssocID="{8944041F-39AA-41E9-8B76-86B4D0A297DD}" presName="composite" presStyleCnt="0"/>
      <dgm:spPr/>
    </dgm:pt>
    <dgm:pt modelId="{C2331683-06A8-4FA2-8C1C-EC1E6BC6E2AD}" type="pres">
      <dgm:prSet presAssocID="{8944041F-39AA-41E9-8B76-86B4D0A297DD}" presName="LShape" presStyleLbl="alignNode1" presStyleIdx="0" presStyleCnt="3"/>
      <dgm:spPr/>
    </dgm:pt>
    <dgm:pt modelId="{47ACEB01-DB97-4C2F-92B4-1F2787793F0F}" type="pres">
      <dgm:prSet presAssocID="{8944041F-39AA-41E9-8B76-86B4D0A297DD}" presName="ParentText" presStyleLbl="revTx" presStyleIdx="0" presStyleCnt="2">
        <dgm:presLayoutVars>
          <dgm:chMax val="0"/>
          <dgm:chPref val="0"/>
          <dgm:bulletEnabled val="1"/>
        </dgm:presLayoutVars>
      </dgm:prSet>
      <dgm:spPr/>
      <dgm:t>
        <a:bodyPr/>
        <a:lstStyle/>
        <a:p>
          <a:endParaRPr lang="tr-TR"/>
        </a:p>
      </dgm:t>
    </dgm:pt>
    <dgm:pt modelId="{CC3BF851-0FCF-41A1-87C0-F0843C84AD47}" type="pres">
      <dgm:prSet presAssocID="{8944041F-39AA-41E9-8B76-86B4D0A297DD}" presName="Triangle" presStyleLbl="alignNode1" presStyleIdx="1" presStyleCnt="3"/>
      <dgm:spPr/>
    </dgm:pt>
    <dgm:pt modelId="{F615E8E9-4B35-4B1F-B48A-854633D1965F}" type="pres">
      <dgm:prSet presAssocID="{88B8F60B-514C-4A6B-B439-240C05A4AEB8}" presName="sibTrans" presStyleCnt="0"/>
      <dgm:spPr/>
    </dgm:pt>
    <dgm:pt modelId="{FB822CF5-F197-4133-970A-587A3374629C}" type="pres">
      <dgm:prSet presAssocID="{88B8F60B-514C-4A6B-B439-240C05A4AEB8}" presName="space" presStyleCnt="0"/>
      <dgm:spPr/>
    </dgm:pt>
    <dgm:pt modelId="{5FF31C82-E664-48BC-9448-50980C317CC0}" type="pres">
      <dgm:prSet presAssocID="{AD79B12F-0E03-4439-A6A6-148146E32928}" presName="composite" presStyleCnt="0"/>
      <dgm:spPr/>
    </dgm:pt>
    <dgm:pt modelId="{B7B321B2-E2C5-4D26-8268-E256F6950687}" type="pres">
      <dgm:prSet presAssocID="{AD79B12F-0E03-4439-A6A6-148146E32928}" presName="LShape" presStyleLbl="alignNode1" presStyleIdx="2" presStyleCnt="3"/>
      <dgm:spPr/>
    </dgm:pt>
    <dgm:pt modelId="{C0908A70-5439-4EFF-9032-66F0C29AA792}" type="pres">
      <dgm:prSet presAssocID="{AD79B12F-0E03-4439-A6A6-148146E32928}" presName="ParentText" presStyleLbl="revTx" presStyleIdx="1" presStyleCnt="2">
        <dgm:presLayoutVars>
          <dgm:chMax val="0"/>
          <dgm:chPref val="0"/>
          <dgm:bulletEnabled val="1"/>
        </dgm:presLayoutVars>
      </dgm:prSet>
      <dgm:spPr/>
      <dgm:t>
        <a:bodyPr/>
        <a:lstStyle/>
        <a:p>
          <a:endParaRPr lang="tr-TR"/>
        </a:p>
      </dgm:t>
    </dgm:pt>
  </dgm:ptLst>
  <dgm:cxnLst>
    <dgm:cxn modelId="{207B2446-480A-4433-8D41-869EB4EAEFDB}" type="presOf" srcId="{8C4086BE-B872-4BBF-A7EB-F3B7549CCD3D}" destId="{47ACEB01-DB97-4C2F-92B4-1F2787793F0F}" srcOrd="0" destOrd="1" presId="urn:microsoft.com/office/officeart/2009/3/layout/StepUpProcess"/>
    <dgm:cxn modelId="{60672BB8-2296-42D0-889D-7402A13DED92}" srcId="{2F8D0590-1CE1-45AC-A957-495210EFEF25}" destId="{8944041F-39AA-41E9-8B76-86B4D0A297DD}" srcOrd="0" destOrd="0" parTransId="{B926CC25-1362-46CC-9DCF-156DB5AC8265}" sibTransId="{88B8F60B-514C-4A6B-B439-240C05A4AEB8}"/>
    <dgm:cxn modelId="{8592ACF4-CD1A-458B-B292-D03005200A33}" type="presOf" srcId="{2F8D0590-1CE1-45AC-A957-495210EFEF25}" destId="{349F76B9-ADE6-424E-81B8-1FB5271B870C}" srcOrd="0" destOrd="0" presId="urn:microsoft.com/office/officeart/2009/3/layout/StepUpProcess"/>
    <dgm:cxn modelId="{5101101B-1464-45BF-AA60-20349022936F}" type="presOf" srcId="{06F8381C-706C-4EE2-9BC9-92903C5FEE27}" destId="{47ACEB01-DB97-4C2F-92B4-1F2787793F0F}" srcOrd="0" destOrd="3" presId="urn:microsoft.com/office/officeart/2009/3/layout/StepUpProcess"/>
    <dgm:cxn modelId="{15759D65-79BF-4A3C-A69D-173CCDBE3E3C}" type="presOf" srcId="{9DB30EB6-1DC0-49C0-9773-E92D2CAAA719}" destId="{47ACEB01-DB97-4C2F-92B4-1F2787793F0F}" srcOrd="0" destOrd="2" presId="urn:microsoft.com/office/officeart/2009/3/layout/StepUpProcess"/>
    <dgm:cxn modelId="{7508A9D6-5A09-4436-93A0-0F7DE3EF3411}" srcId="{8944041F-39AA-41E9-8B76-86B4D0A297DD}" destId="{8C4086BE-B872-4BBF-A7EB-F3B7549CCD3D}" srcOrd="0" destOrd="0" parTransId="{5CD122A3-DB7E-439C-AC87-E8A13E3F524E}" sibTransId="{2CCFBA26-6792-4B49-912A-60DF9D0E24C2}"/>
    <dgm:cxn modelId="{0FB7F1D7-6C70-40F7-B04A-EA82FD43B7E0}" srcId="{8944041F-39AA-41E9-8B76-86B4D0A297DD}" destId="{9DB30EB6-1DC0-49C0-9773-E92D2CAAA719}" srcOrd="1" destOrd="0" parTransId="{32319D2B-B632-4700-9969-BA6FFA72F014}" sibTransId="{05748E5F-D49E-4A7B-BFD1-601F516A757D}"/>
    <dgm:cxn modelId="{861751AC-8481-4CDA-9B3A-1C5FB3B666AC}" type="presOf" srcId="{AD79B12F-0E03-4439-A6A6-148146E32928}" destId="{C0908A70-5439-4EFF-9032-66F0C29AA792}" srcOrd="0" destOrd="0" presId="urn:microsoft.com/office/officeart/2009/3/layout/StepUpProcess"/>
    <dgm:cxn modelId="{CF0CDD31-0985-411B-AF94-CA808AD9A8DC}" srcId="{AD79B12F-0E03-4439-A6A6-148146E32928}" destId="{37D331D4-6E89-4789-BAC8-E7AACF646628}" srcOrd="0" destOrd="0" parTransId="{EAFF8250-1DBC-463E-8591-4F1A886B292C}" sibTransId="{16E7F6CF-7CAF-47AD-98C6-DB7DA582C065}"/>
    <dgm:cxn modelId="{7184A6AD-E336-4926-8C72-D6D38E0CB1AF}" type="presOf" srcId="{1405C157-F8F3-4232-8CA0-B5438D62B626}" destId="{47ACEB01-DB97-4C2F-92B4-1F2787793F0F}" srcOrd="0" destOrd="4" presId="urn:microsoft.com/office/officeart/2009/3/layout/StepUpProcess"/>
    <dgm:cxn modelId="{9FC4FB56-D2DA-4CF9-A127-A5945F7ED6CD}" type="presOf" srcId="{4F1026DB-A04E-4A35-8D30-72B81AC24DFC}" destId="{C0908A70-5439-4EFF-9032-66F0C29AA792}" srcOrd="0" destOrd="2" presId="urn:microsoft.com/office/officeart/2009/3/layout/StepUpProcess"/>
    <dgm:cxn modelId="{28365872-CE9C-494D-A4A4-93C937656C70}" srcId="{8944041F-39AA-41E9-8B76-86B4D0A297DD}" destId="{1405C157-F8F3-4232-8CA0-B5438D62B626}" srcOrd="3" destOrd="0" parTransId="{00049FA0-4BE9-4499-948C-4B1E26C777F5}" sibTransId="{8BE19E0A-9201-4725-A204-1043347363CE}"/>
    <dgm:cxn modelId="{59824278-4F80-46EC-8B02-DE5839ABF13F}" srcId="{2F8D0590-1CE1-45AC-A957-495210EFEF25}" destId="{AD79B12F-0E03-4439-A6A6-148146E32928}" srcOrd="1" destOrd="0" parTransId="{55257195-77C6-4EC4-85E7-0EB246DA65AD}" sibTransId="{E8ACD895-6D8B-4776-ACC2-F58117FB0EB9}"/>
    <dgm:cxn modelId="{17E4AFB1-8F18-4F84-A697-8AB4DB7AB930}" type="presOf" srcId="{8944041F-39AA-41E9-8B76-86B4D0A297DD}" destId="{47ACEB01-DB97-4C2F-92B4-1F2787793F0F}" srcOrd="0" destOrd="0" presId="urn:microsoft.com/office/officeart/2009/3/layout/StepUpProcess"/>
    <dgm:cxn modelId="{E3ED81FE-0489-42ED-A83C-A05499910AF5}" type="presOf" srcId="{37D331D4-6E89-4789-BAC8-E7AACF646628}" destId="{C0908A70-5439-4EFF-9032-66F0C29AA792}" srcOrd="0" destOrd="1" presId="urn:microsoft.com/office/officeart/2009/3/layout/StepUpProcess"/>
    <dgm:cxn modelId="{0E0329FA-1883-41F3-915F-64D909067740}" srcId="{8944041F-39AA-41E9-8B76-86B4D0A297DD}" destId="{06F8381C-706C-4EE2-9BC9-92903C5FEE27}" srcOrd="2" destOrd="0" parTransId="{86D7290C-AEB6-4DF9-AB91-4C08CC499445}" sibTransId="{47D8B423-BED9-4BA8-B50B-D777BC13772D}"/>
    <dgm:cxn modelId="{D4C9A9EE-60B5-4C38-9DEA-E64E83C72952}" srcId="{AD79B12F-0E03-4439-A6A6-148146E32928}" destId="{4F1026DB-A04E-4A35-8D30-72B81AC24DFC}" srcOrd="1" destOrd="0" parTransId="{7C120FA5-F07C-4C61-A8A0-AB918C73A20E}" sibTransId="{2ED08B7C-D459-4FF6-B6DB-BFBB947D1DEC}"/>
    <dgm:cxn modelId="{194DA765-617E-4DBD-A832-F77CC5C5FB9D}" type="presParOf" srcId="{349F76B9-ADE6-424E-81B8-1FB5271B870C}" destId="{64636C5D-AA89-4853-9AB3-C787B1D6565C}" srcOrd="0" destOrd="0" presId="urn:microsoft.com/office/officeart/2009/3/layout/StepUpProcess"/>
    <dgm:cxn modelId="{740CCA74-8695-4272-9EE5-12831D02120F}" type="presParOf" srcId="{64636C5D-AA89-4853-9AB3-C787B1D6565C}" destId="{C2331683-06A8-4FA2-8C1C-EC1E6BC6E2AD}" srcOrd="0" destOrd="0" presId="urn:microsoft.com/office/officeart/2009/3/layout/StepUpProcess"/>
    <dgm:cxn modelId="{37941C4C-C1AC-4DBE-ADF9-F86FE16C50AB}" type="presParOf" srcId="{64636C5D-AA89-4853-9AB3-C787B1D6565C}" destId="{47ACEB01-DB97-4C2F-92B4-1F2787793F0F}" srcOrd="1" destOrd="0" presId="urn:microsoft.com/office/officeart/2009/3/layout/StepUpProcess"/>
    <dgm:cxn modelId="{AED654C6-62FF-4C01-BA07-2E0E63B9145D}" type="presParOf" srcId="{64636C5D-AA89-4853-9AB3-C787B1D6565C}" destId="{CC3BF851-0FCF-41A1-87C0-F0843C84AD47}" srcOrd="2" destOrd="0" presId="urn:microsoft.com/office/officeart/2009/3/layout/StepUpProcess"/>
    <dgm:cxn modelId="{52C04BE6-5C8E-4F0E-ABBA-02896D773100}" type="presParOf" srcId="{349F76B9-ADE6-424E-81B8-1FB5271B870C}" destId="{F615E8E9-4B35-4B1F-B48A-854633D1965F}" srcOrd="1" destOrd="0" presId="urn:microsoft.com/office/officeart/2009/3/layout/StepUpProcess"/>
    <dgm:cxn modelId="{FA9B2B4E-58B3-4067-ADE4-D48427844F39}" type="presParOf" srcId="{F615E8E9-4B35-4B1F-B48A-854633D1965F}" destId="{FB822CF5-F197-4133-970A-587A3374629C}" srcOrd="0" destOrd="0" presId="urn:microsoft.com/office/officeart/2009/3/layout/StepUpProcess"/>
    <dgm:cxn modelId="{8534E493-0BF4-48B2-8420-888974B8E9B2}" type="presParOf" srcId="{349F76B9-ADE6-424E-81B8-1FB5271B870C}" destId="{5FF31C82-E664-48BC-9448-50980C317CC0}" srcOrd="2" destOrd="0" presId="urn:microsoft.com/office/officeart/2009/3/layout/StepUpProcess"/>
    <dgm:cxn modelId="{83B382D5-7F7C-49CD-9F19-A5339C18A012}" type="presParOf" srcId="{5FF31C82-E664-48BC-9448-50980C317CC0}" destId="{B7B321B2-E2C5-4D26-8268-E256F6950687}" srcOrd="0" destOrd="0" presId="urn:microsoft.com/office/officeart/2009/3/layout/StepUpProcess"/>
    <dgm:cxn modelId="{3181FF20-A6B8-4138-B0E6-C6464FC8B2F6}" type="presParOf" srcId="{5FF31C82-E664-48BC-9448-50980C317CC0}" destId="{C0908A70-5439-4EFF-9032-66F0C29AA792}"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E9A4233-3360-4C0B-997F-9E137623CB70}" type="doc">
      <dgm:prSet loTypeId="urn:microsoft.com/office/officeart/2009/3/layout/IncreasingArrowsProcess" loCatId="process" qsTypeId="urn:microsoft.com/office/officeart/2005/8/quickstyle/simple3" qsCatId="simple" csTypeId="urn:microsoft.com/office/officeart/2005/8/colors/colorful5" csCatId="colorful" phldr="1"/>
      <dgm:spPr/>
      <dgm:t>
        <a:bodyPr/>
        <a:lstStyle/>
        <a:p>
          <a:endParaRPr lang="tr-TR"/>
        </a:p>
      </dgm:t>
    </dgm:pt>
    <dgm:pt modelId="{5867C30A-14B6-455E-8B4A-CB301F72031C}">
      <dgm:prSet/>
      <dgm:spPr/>
      <dgm:t>
        <a:bodyPr/>
        <a:lstStyle/>
        <a:p>
          <a:r>
            <a:rPr lang="tr-TR">
              <a:solidFill>
                <a:schemeClr val="tx2"/>
              </a:solidFill>
            </a:rPr>
            <a:t>Kültürel Önyargı</a:t>
          </a:r>
        </a:p>
      </dgm:t>
    </dgm:pt>
    <dgm:pt modelId="{E0A4329D-0DB1-4B89-87F1-5588D9FAE85F}" type="parTrans" cxnId="{A2DAD032-4F54-4501-955A-4B2AEE276AB2}">
      <dgm:prSet/>
      <dgm:spPr/>
      <dgm:t>
        <a:bodyPr/>
        <a:lstStyle/>
        <a:p>
          <a:endParaRPr lang="tr-TR">
            <a:solidFill>
              <a:schemeClr val="tx2"/>
            </a:solidFill>
          </a:endParaRPr>
        </a:p>
      </dgm:t>
    </dgm:pt>
    <dgm:pt modelId="{3653DC8E-64DD-4F33-9233-11BF1370CB30}" type="sibTrans" cxnId="{A2DAD032-4F54-4501-955A-4B2AEE276AB2}">
      <dgm:prSet/>
      <dgm:spPr/>
      <dgm:t>
        <a:bodyPr/>
        <a:lstStyle/>
        <a:p>
          <a:endParaRPr lang="tr-TR">
            <a:solidFill>
              <a:schemeClr val="tx2"/>
            </a:solidFill>
          </a:endParaRPr>
        </a:p>
      </dgm:t>
    </dgm:pt>
    <dgm:pt modelId="{B23326F7-FEDA-4ABF-B5C6-4489E3017E76}">
      <dgm:prSet/>
      <dgm:spPr/>
      <dgm:t>
        <a:bodyPr/>
        <a:lstStyle/>
        <a:p>
          <a:r>
            <a:rPr lang="tr-TR" dirty="0">
              <a:solidFill>
                <a:schemeClr val="tx2"/>
              </a:solidFill>
            </a:rPr>
            <a:t>Bütün kararların bireyin kendi değer ve inançlarına temellendirilmesi</a:t>
          </a:r>
        </a:p>
      </dgm:t>
    </dgm:pt>
    <dgm:pt modelId="{B9B7B81B-D2F0-4F5F-AA23-FACEDA2DECA8}" type="parTrans" cxnId="{A72DF783-068A-4860-8C86-39008FDD8ECB}">
      <dgm:prSet/>
      <dgm:spPr/>
      <dgm:t>
        <a:bodyPr/>
        <a:lstStyle/>
        <a:p>
          <a:endParaRPr lang="tr-TR">
            <a:solidFill>
              <a:schemeClr val="tx2"/>
            </a:solidFill>
          </a:endParaRPr>
        </a:p>
      </dgm:t>
    </dgm:pt>
    <dgm:pt modelId="{AE47AF76-2C36-4009-A771-919BCE3B0ACB}" type="sibTrans" cxnId="{A72DF783-068A-4860-8C86-39008FDD8ECB}">
      <dgm:prSet/>
      <dgm:spPr/>
      <dgm:t>
        <a:bodyPr/>
        <a:lstStyle/>
        <a:p>
          <a:endParaRPr lang="tr-TR">
            <a:solidFill>
              <a:schemeClr val="tx2"/>
            </a:solidFill>
          </a:endParaRPr>
        </a:p>
      </dgm:t>
    </dgm:pt>
    <dgm:pt modelId="{63BD36A5-11AA-4495-8D05-F4498B0A8008}">
      <dgm:prSet/>
      <dgm:spPr/>
      <dgm:t>
        <a:bodyPr/>
        <a:lstStyle/>
        <a:p>
          <a:r>
            <a:rPr lang="tr-TR" dirty="0">
              <a:solidFill>
                <a:schemeClr val="tx2"/>
              </a:solidFill>
            </a:rPr>
            <a:t>Ayrımcılık</a:t>
          </a:r>
        </a:p>
      </dgm:t>
    </dgm:pt>
    <dgm:pt modelId="{0D3E9B4A-AB39-4987-BE33-39E8AC01778C}" type="parTrans" cxnId="{ACD45547-852F-4819-AF0C-87A6C3265C98}">
      <dgm:prSet/>
      <dgm:spPr/>
      <dgm:t>
        <a:bodyPr/>
        <a:lstStyle/>
        <a:p>
          <a:endParaRPr lang="tr-TR">
            <a:solidFill>
              <a:schemeClr val="tx2"/>
            </a:solidFill>
          </a:endParaRPr>
        </a:p>
      </dgm:t>
    </dgm:pt>
    <dgm:pt modelId="{AB1D1E72-F956-453C-81B6-2C20739967BB}" type="sibTrans" cxnId="{ACD45547-852F-4819-AF0C-87A6C3265C98}">
      <dgm:prSet/>
      <dgm:spPr/>
      <dgm:t>
        <a:bodyPr/>
        <a:lstStyle/>
        <a:p>
          <a:endParaRPr lang="tr-TR">
            <a:solidFill>
              <a:schemeClr val="tx2"/>
            </a:solidFill>
          </a:endParaRPr>
        </a:p>
      </dgm:t>
    </dgm:pt>
    <dgm:pt modelId="{04E266C3-2174-40F7-99AF-EC01910F7C95}">
      <dgm:prSet/>
      <dgm:spPr/>
      <dgm:t>
        <a:bodyPr/>
        <a:lstStyle/>
        <a:p>
          <a:r>
            <a:rPr lang="tr-TR" dirty="0">
              <a:solidFill>
                <a:schemeClr val="tx2"/>
              </a:solidFill>
            </a:rPr>
            <a:t>Etnosentrizimle yakından ilişkili</a:t>
          </a:r>
        </a:p>
      </dgm:t>
    </dgm:pt>
    <dgm:pt modelId="{E25211EA-61F3-430C-8A6E-9C1C59B6530C}" type="parTrans" cxnId="{F020B4BD-8255-4E08-84BC-285E791E79CC}">
      <dgm:prSet/>
      <dgm:spPr/>
      <dgm:t>
        <a:bodyPr/>
        <a:lstStyle/>
        <a:p>
          <a:endParaRPr lang="tr-TR">
            <a:solidFill>
              <a:schemeClr val="tx2"/>
            </a:solidFill>
          </a:endParaRPr>
        </a:p>
      </dgm:t>
    </dgm:pt>
    <dgm:pt modelId="{6F252782-154F-47A4-B9A0-AF1DE2FE28F1}" type="sibTrans" cxnId="{F020B4BD-8255-4E08-84BC-285E791E79CC}">
      <dgm:prSet/>
      <dgm:spPr/>
      <dgm:t>
        <a:bodyPr/>
        <a:lstStyle/>
        <a:p>
          <a:endParaRPr lang="tr-TR">
            <a:solidFill>
              <a:schemeClr val="tx2"/>
            </a:solidFill>
          </a:endParaRPr>
        </a:p>
      </dgm:t>
    </dgm:pt>
    <dgm:pt modelId="{BFCACE96-C9AE-49D0-ABC4-4205D72F591D}">
      <dgm:prSet/>
      <dgm:spPr/>
      <dgm:t>
        <a:bodyPr/>
        <a:lstStyle/>
        <a:p>
          <a:r>
            <a:rPr lang="tr-TR" dirty="0">
              <a:solidFill>
                <a:schemeClr val="tx2"/>
              </a:solidFill>
            </a:rPr>
            <a:t>Durum ve kararları kendi kültürel özellikleriyle ele alma</a:t>
          </a:r>
        </a:p>
      </dgm:t>
    </dgm:pt>
    <dgm:pt modelId="{B71F23A8-B07D-4126-AE05-1C288878B3DD}" type="parTrans" cxnId="{82F94E3A-7F51-4859-AC6D-3897C1FDE50D}">
      <dgm:prSet/>
      <dgm:spPr/>
      <dgm:t>
        <a:bodyPr/>
        <a:lstStyle/>
        <a:p>
          <a:endParaRPr lang="tr-TR">
            <a:solidFill>
              <a:schemeClr val="tx2"/>
            </a:solidFill>
          </a:endParaRPr>
        </a:p>
      </dgm:t>
    </dgm:pt>
    <dgm:pt modelId="{97A35149-7D49-4679-8B78-25FE0058431F}" type="sibTrans" cxnId="{82F94E3A-7F51-4859-AC6D-3897C1FDE50D}">
      <dgm:prSet/>
      <dgm:spPr/>
      <dgm:t>
        <a:bodyPr/>
        <a:lstStyle/>
        <a:p>
          <a:endParaRPr lang="tr-TR">
            <a:solidFill>
              <a:schemeClr val="tx2"/>
            </a:solidFill>
          </a:endParaRPr>
        </a:p>
      </dgm:t>
    </dgm:pt>
    <dgm:pt modelId="{243998C7-E3A9-4A85-8A1C-23EF0225C1CD}">
      <dgm:prSet/>
      <dgm:spPr/>
      <dgm:t>
        <a:bodyPr/>
        <a:lstStyle/>
        <a:p>
          <a:r>
            <a:rPr lang="tr-TR">
              <a:solidFill>
                <a:schemeClr val="tx2"/>
              </a:solidFill>
            </a:rPr>
            <a:t>Kültürel Değerler</a:t>
          </a:r>
        </a:p>
      </dgm:t>
    </dgm:pt>
    <dgm:pt modelId="{61E8EF2C-2167-4A4E-A15A-C873F7F0EA53}" type="parTrans" cxnId="{E96CD063-AD8B-4BE5-9444-2933A560400F}">
      <dgm:prSet/>
      <dgm:spPr/>
      <dgm:t>
        <a:bodyPr/>
        <a:lstStyle/>
        <a:p>
          <a:endParaRPr lang="tr-TR">
            <a:solidFill>
              <a:schemeClr val="tx2"/>
            </a:solidFill>
          </a:endParaRPr>
        </a:p>
      </dgm:t>
    </dgm:pt>
    <dgm:pt modelId="{4DDA738A-BB01-4B9F-8D1B-776DDBC71AD0}" type="sibTrans" cxnId="{E96CD063-AD8B-4BE5-9444-2933A560400F}">
      <dgm:prSet/>
      <dgm:spPr/>
      <dgm:t>
        <a:bodyPr/>
        <a:lstStyle/>
        <a:p>
          <a:endParaRPr lang="tr-TR">
            <a:solidFill>
              <a:schemeClr val="tx2"/>
            </a:solidFill>
          </a:endParaRPr>
        </a:p>
      </dgm:t>
    </dgm:pt>
    <dgm:pt modelId="{74A3A9C7-D2C0-4C95-9C69-F4541E0B78BC}">
      <dgm:prSet/>
      <dgm:spPr/>
      <dgm:t>
        <a:bodyPr/>
        <a:lstStyle/>
        <a:p>
          <a:r>
            <a:rPr lang="tr-TR">
              <a:solidFill>
                <a:schemeClr val="tx2"/>
              </a:solidFill>
            </a:rPr>
            <a:t>Bir kültürün ya da bir ulusun sağlık ve hastalıkla ilgili düşünce ve aynı zamanda sağlık hizmetlerinde etik davranışları etkileyen değerler</a:t>
          </a:r>
        </a:p>
      </dgm:t>
    </dgm:pt>
    <dgm:pt modelId="{0A3B0176-9304-4339-9D75-138D39475838}" type="parTrans" cxnId="{AD763817-F46B-4CEC-9014-BF7D808BDA5D}">
      <dgm:prSet/>
      <dgm:spPr/>
      <dgm:t>
        <a:bodyPr/>
        <a:lstStyle/>
        <a:p>
          <a:endParaRPr lang="tr-TR">
            <a:solidFill>
              <a:schemeClr val="tx2"/>
            </a:solidFill>
          </a:endParaRPr>
        </a:p>
      </dgm:t>
    </dgm:pt>
    <dgm:pt modelId="{5245762F-0AF1-4055-9379-52020F91728A}" type="sibTrans" cxnId="{AD763817-F46B-4CEC-9014-BF7D808BDA5D}">
      <dgm:prSet/>
      <dgm:spPr/>
      <dgm:t>
        <a:bodyPr/>
        <a:lstStyle/>
        <a:p>
          <a:endParaRPr lang="tr-TR">
            <a:solidFill>
              <a:schemeClr val="tx2"/>
            </a:solidFill>
          </a:endParaRPr>
        </a:p>
      </dgm:t>
    </dgm:pt>
    <dgm:pt modelId="{BEC7A601-26AD-4AAD-BBB2-F2363C183D32}">
      <dgm:prSet/>
      <dgm:spPr/>
      <dgm:t>
        <a:bodyPr/>
        <a:lstStyle/>
        <a:p>
          <a:r>
            <a:rPr lang="tr-TR">
              <a:solidFill>
                <a:schemeClr val="tx2"/>
              </a:solidFill>
            </a:rPr>
            <a:t>Kendi değerler sisteminin bakımda etkili olması</a:t>
          </a:r>
        </a:p>
      </dgm:t>
    </dgm:pt>
    <dgm:pt modelId="{3F0A3EF3-6DCE-4978-8E78-AD82F7081B6C}" type="parTrans" cxnId="{E7AB602D-37BE-4FD8-B712-62C2572E6CAC}">
      <dgm:prSet/>
      <dgm:spPr/>
      <dgm:t>
        <a:bodyPr/>
        <a:lstStyle/>
        <a:p>
          <a:endParaRPr lang="tr-TR">
            <a:solidFill>
              <a:schemeClr val="tx2"/>
            </a:solidFill>
          </a:endParaRPr>
        </a:p>
      </dgm:t>
    </dgm:pt>
    <dgm:pt modelId="{06A22BED-8BFB-4D12-827C-063EBBE297F0}" type="sibTrans" cxnId="{E7AB602D-37BE-4FD8-B712-62C2572E6CAC}">
      <dgm:prSet/>
      <dgm:spPr/>
      <dgm:t>
        <a:bodyPr/>
        <a:lstStyle/>
        <a:p>
          <a:endParaRPr lang="tr-TR">
            <a:solidFill>
              <a:schemeClr val="tx2"/>
            </a:solidFill>
          </a:endParaRPr>
        </a:p>
      </dgm:t>
    </dgm:pt>
    <dgm:pt modelId="{1FFE8C71-BE6B-4A18-91C1-80116F719D4A}" type="pres">
      <dgm:prSet presAssocID="{4E9A4233-3360-4C0B-997F-9E137623CB70}" presName="Name0" presStyleCnt="0">
        <dgm:presLayoutVars>
          <dgm:chMax val="5"/>
          <dgm:chPref val="5"/>
          <dgm:dir/>
          <dgm:animLvl val="lvl"/>
        </dgm:presLayoutVars>
      </dgm:prSet>
      <dgm:spPr/>
      <dgm:t>
        <a:bodyPr/>
        <a:lstStyle/>
        <a:p>
          <a:endParaRPr lang="tr-TR"/>
        </a:p>
      </dgm:t>
    </dgm:pt>
    <dgm:pt modelId="{49368C1A-5FFF-4334-97AA-9C23A20C3E6C}" type="pres">
      <dgm:prSet presAssocID="{5867C30A-14B6-455E-8B4A-CB301F72031C}" presName="parentText1" presStyleLbl="node1" presStyleIdx="0" presStyleCnt="2" custAng="0">
        <dgm:presLayoutVars>
          <dgm:chMax/>
          <dgm:chPref val="3"/>
          <dgm:bulletEnabled val="1"/>
        </dgm:presLayoutVars>
      </dgm:prSet>
      <dgm:spPr/>
      <dgm:t>
        <a:bodyPr/>
        <a:lstStyle/>
        <a:p>
          <a:endParaRPr lang="tr-TR"/>
        </a:p>
      </dgm:t>
    </dgm:pt>
    <dgm:pt modelId="{A4A8405E-F942-4D62-8B1B-2E0DAB1AFC74}" type="pres">
      <dgm:prSet presAssocID="{5867C30A-14B6-455E-8B4A-CB301F72031C}" presName="childText1" presStyleLbl="solidAlignAcc1" presStyleIdx="0" presStyleCnt="2">
        <dgm:presLayoutVars>
          <dgm:chMax val="0"/>
          <dgm:chPref val="0"/>
          <dgm:bulletEnabled val="1"/>
        </dgm:presLayoutVars>
      </dgm:prSet>
      <dgm:spPr/>
      <dgm:t>
        <a:bodyPr/>
        <a:lstStyle/>
        <a:p>
          <a:endParaRPr lang="tr-TR"/>
        </a:p>
      </dgm:t>
    </dgm:pt>
    <dgm:pt modelId="{DC950C5E-6C47-4B5A-8891-80DC3426B6AB}" type="pres">
      <dgm:prSet presAssocID="{243998C7-E3A9-4A85-8A1C-23EF0225C1CD}" presName="parentText2" presStyleLbl="node1" presStyleIdx="1" presStyleCnt="2">
        <dgm:presLayoutVars>
          <dgm:chMax/>
          <dgm:chPref val="3"/>
          <dgm:bulletEnabled val="1"/>
        </dgm:presLayoutVars>
      </dgm:prSet>
      <dgm:spPr/>
      <dgm:t>
        <a:bodyPr/>
        <a:lstStyle/>
        <a:p>
          <a:endParaRPr lang="tr-TR"/>
        </a:p>
      </dgm:t>
    </dgm:pt>
    <dgm:pt modelId="{9EB566E4-2A32-4713-8393-8B2C3F0F3421}" type="pres">
      <dgm:prSet presAssocID="{243998C7-E3A9-4A85-8A1C-23EF0225C1CD}" presName="childText2" presStyleLbl="solidAlignAcc1" presStyleIdx="1" presStyleCnt="2">
        <dgm:presLayoutVars>
          <dgm:chMax val="0"/>
          <dgm:chPref val="0"/>
          <dgm:bulletEnabled val="1"/>
        </dgm:presLayoutVars>
      </dgm:prSet>
      <dgm:spPr/>
      <dgm:t>
        <a:bodyPr/>
        <a:lstStyle/>
        <a:p>
          <a:endParaRPr lang="tr-TR"/>
        </a:p>
      </dgm:t>
    </dgm:pt>
  </dgm:ptLst>
  <dgm:cxnLst>
    <dgm:cxn modelId="{77CDA3F7-EA51-4780-AFE4-965D62BEFC78}" type="presOf" srcId="{BEC7A601-26AD-4AAD-BBB2-F2363C183D32}" destId="{9EB566E4-2A32-4713-8393-8B2C3F0F3421}" srcOrd="0" destOrd="1" presId="urn:microsoft.com/office/officeart/2009/3/layout/IncreasingArrowsProcess"/>
    <dgm:cxn modelId="{C4D0316F-2A08-4BB7-A005-8B6722CEC593}" type="presOf" srcId="{B23326F7-FEDA-4ABF-B5C6-4489E3017E76}" destId="{A4A8405E-F942-4D62-8B1B-2E0DAB1AFC74}" srcOrd="0" destOrd="0" presId="urn:microsoft.com/office/officeart/2009/3/layout/IncreasingArrowsProcess"/>
    <dgm:cxn modelId="{84F596D9-32D1-4A00-B09D-A586B29173B0}" type="presOf" srcId="{04E266C3-2174-40F7-99AF-EC01910F7C95}" destId="{A4A8405E-F942-4D62-8B1B-2E0DAB1AFC74}" srcOrd="0" destOrd="2" presId="urn:microsoft.com/office/officeart/2009/3/layout/IncreasingArrowsProcess"/>
    <dgm:cxn modelId="{E96CD063-AD8B-4BE5-9444-2933A560400F}" srcId="{4E9A4233-3360-4C0B-997F-9E137623CB70}" destId="{243998C7-E3A9-4A85-8A1C-23EF0225C1CD}" srcOrd="1" destOrd="0" parTransId="{61E8EF2C-2167-4A4E-A15A-C873F7F0EA53}" sibTransId="{4DDA738A-BB01-4B9F-8D1B-776DDBC71AD0}"/>
    <dgm:cxn modelId="{F020B4BD-8255-4E08-84BC-285E791E79CC}" srcId="{5867C30A-14B6-455E-8B4A-CB301F72031C}" destId="{04E266C3-2174-40F7-99AF-EC01910F7C95}" srcOrd="2" destOrd="0" parTransId="{E25211EA-61F3-430C-8A6E-9C1C59B6530C}" sibTransId="{6F252782-154F-47A4-B9A0-AF1DE2FE28F1}"/>
    <dgm:cxn modelId="{999279D2-D376-49D4-9010-593B7E4E6FD6}" type="presOf" srcId="{243998C7-E3A9-4A85-8A1C-23EF0225C1CD}" destId="{DC950C5E-6C47-4B5A-8891-80DC3426B6AB}" srcOrd="0" destOrd="0" presId="urn:microsoft.com/office/officeart/2009/3/layout/IncreasingArrowsProcess"/>
    <dgm:cxn modelId="{ACD45547-852F-4819-AF0C-87A6C3265C98}" srcId="{5867C30A-14B6-455E-8B4A-CB301F72031C}" destId="{63BD36A5-11AA-4495-8D05-F4498B0A8008}" srcOrd="1" destOrd="0" parTransId="{0D3E9B4A-AB39-4987-BE33-39E8AC01778C}" sibTransId="{AB1D1E72-F956-453C-81B6-2C20739967BB}"/>
    <dgm:cxn modelId="{D8830620-0E6F-44F7-8F50-50F89412928F}" type="presOf" srcId="{74A3A9C7-D2C0-4C95-9C69-F4541E0B78BC}" destId="{9EB566E4-2A32-4713-8393-8B2C3F0F3421}" srcOrd="0" destOrd="0" presId="urn:microsoft.com/office/officeart/2009/3/layout/IncreasingArrowsProcess"/>
    <dgm:cxn modelId="{7205A6FF-4512-41AD-BB15-7C0C6641E411}" type="presOf" srcId="{BFCACE96-C9AE-49D0-ABC4-4205D72F591D}" destId="{A4A8405E-F942-4D62-8B1B-2E0DAB1AFC74}" srcOrd="0" destOrd="3" presId="urn:microsoft.com/office/officeart/2009/3/layout/IncreasingArrowsProcess"/>
    <dgm:cxn modelId="{E7AB602D-37BE-4FD8-B712-62C2572E6CAC}" srcId="{243998C7-E3A9-4A85-8A1C-23EF0225C1CD}" destId="{BEC7A601-26AD-4AAD-BBB2-F2363C183D32}" srcOrd="1" destOrd="0" parTransId="{3F0A3EF3-6DCE-4978-8E78-AD82F7081B6C}" sibTransId="{06A22BED-8BFB-4D12-827C-063EBBE297F0}"/>
    <dgm:cxn modelId="{A2DAD032-4F54-4501-955A-4B2AEE276AB2}" srcId="{4E9A4233-3360-4C0B-997F-9E137623CB70}" destId="{5867C30A-14B6-455E-8B4A-CB301F72031C}" srcOrd="0" destOrd="0" parTransId="{E0A4329D-0DB1-4B89-87F1-5588D9FAE85F}" sibTransId="{3653DC8E-64DD-4F33-9233-11BF1370CB30}"/>
    <dgm:cxn modelId="{95BCE4C1-BFB6-44D8-B8E1-BF9976F01639}" type="presOf" srcId="{63BD36A5-11AA-4495-8D05-F4498B0A8008}" destId="{A4A8405E-F942-4D62-8B1B-2E0DAB1AFC74}" srcOrd="0" destOrd="1" presId="urn:microsoft.com/office/officeart/2009/3/layout/IncreasingArrowsProcess"/>
    <dgm:cxn modelId="{A72DF783-068A-4860-8C86-39008FDD8ECB}" srcId="{5867C30A-14B6-455E-8B4A-CB301F72031C}" destId="{B23326F7-FEDA-4ABF-B5C6-4489E3017E76}" srcOrd="0" destOrd="0" parTransId="{B9B7B81B-D2F0-4F5F-AA23-FACEDA2DECA8}" sibTransId="{AE47AF76-2C36-4009-A771-919BCE3B0ACB}"/>
    <dgm:cxn modelId="{82F94E3A-7F51-4859-AC6D-3897C1FDE50D}" srcId="{5867C30A-14B6-455E-8B4A-CB301F72031C}" destId="{BFCACE96-C9AE-49D0-ABC4-4205D72F591D}" srcOrd="3" destOrd="0" parTransId="{B71F23A8-B07D-4126-AE05-1C288878B3DD}" sibTransId="{97A35149-7D49-4679-8B78-25FE0058431F}"/>
    <dgm:cxn modelId="{AD763817-F46B-4CEC-9014-BF7D808BDA5D}" srcId="{243998C7-E3A9-4A85-8A1C-23EF0225C1CD}" destId="{74A3A9C7-D2C0-4C95-9C69-F4541E0B78BC}" srcOrd="0" destOrd="0" parTransId="{0A3B0176-9304-4339-9D75-138D39475838}" sibTransId="{5245762F-0AF1-4055-9379-52020F91728A}"/>
    <dgm:cxn modelId="{A990D7F8-CDE5-4B73-BA43-F32C069FBFE9}" type="presOf" srcId="{5867C30A-14B6-455E-8B4A-CB301F72031C}" destId="{49368C1A-5FFF-4334-97AA-9C23A20C3E6C}" srcOrd="0" destOrd="0" presId="urn:microsoft.com/office/officeart/2009/3/layout/IncreasingArrowsProcess"/>
    <dgm:cxn modelId="{C4D58013-13BC-4286-95B5-A74A24E8A8EF}" type="presOf" srcId="{4E9A4233-3360-4C0B-997F-9E137623CB70}" destId="{1FFE8C71-BE6B-4A18-91C1-80116F719D4A}" srcOrd="0" destOrd="0" presId="urn:microsoft.com/office/officeart/2009/3/layout/IncreasingArrowsProcess"/>
    <dgm:cxn modelId="{E877F390-E400-4C8C-B356-FD3F8AE24F79}" type="presParOf" srcId="{1FFE8C71-BE6B-4A18-91C1-80116F719D4A}" destId="{49368C1A-5FFF-4334-97AA-9C23A20C3E6C}" srcOrd="0" destOrd="0" presId="urn:microsoft.com/office/officeart/2009/3/layout/IncreasingArrowsProcess"/>
    <dgm:cxn modelId="{5A1FF9FA-E5AF-49EC-BCF4-9DBB8164599F}" type="presParOf" srcId="{1FFE8C71-BE6B-4A18-91C1-80116F719D4A}" destId="{A4A8405E-F942-4D62-8B1B-2E0DAB1AFC74}" srcOrd="1" destOrd="0" presId="urn:microsoft.com/office/officeart/2009/3/layout/IncreasingArrowsProcess"/>
    <dgm:cxn modelId="{2DA2AE63-0408-4CA4-B340-33CCE4FEDB78}" type="presParOf" srcId="{1FFE8C71-BE6B-4A18-91C1-80116F719D4A}" destId="{DC950C5E-6C47-4B5A-8891-80DC3426B6AB}" srcOrd="2" destOrd="0" presId="urn:microsoft.com/office/officeart/2009/3/layout/IncreasingArrowsProcess"/>
    <dgm:cxn modelId="{6F96B459-1B02-45AC-AA9D-0C1F1E71E56B}" type="presParOf" srcId="{1FFE8C71-BE6B-4A18-91C1-80116F719D4A}" destId="{9EB566E4-2A32-4713-8393-8B2C3F0F3421}" srcOrd="3"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F32828A-1FFE-4114-903E-BAFAF9B26412}" type="doc">
      <dgm:prSet loTypeId="urn:microsoft.com/office/officeart/2005/8/layout/hProcess7" loCatId="list" qsTypeId="urn:microsoft.com/office/officeart/2005/8/quickstyle/simple3" qsCatId="simple" csTypeId="urn:microsoft.com/office/officeart/2005/8/colors/colorful2" csCatId="colorful"/>
      <dgm:spPr/>
      <dgm:t>
        <a:bodyPr/>
        <a:lstStyle/>
        <a:p>
          <a:endParaRPr lang="tr-TR"/>
        </a:p>
      </dgm:t>
    </dgm:pt>
    <dgm:pt modelId="{A14C37E2-BCFC-4081-83AF-F7EF5C56903E}">
      <dgm:prSet/>
      <dgm:spPr/>
      <dgm:t>
        <a:bodyPr/>
        <a:lstStyle/>
        <a:p>
          <a:r>
            <a:rPr lang="tr-TR">
              <a:solidFill>
                <a:schemeClr val="tx2"/>
              </a:solidFill>
            </a:rPr>
            <a:t>Emik Bakış</a:t>
          </a:r>
        </a:p>
      </dgm:t>
    </dgm:pt>
    <dgm:pt modelId="{CFA6C336-1FF2-4B79-BA48-F8839E166077}" type="parTrans" cxnId="{F8EC09E5-74F3-4809-B199-81181A8ABE10}">
      <dgm:prSet/>
      <dgm:spPr/>
      <dgm:t>
        <a:bodyPr/>
        <a:lstStyle/>
        <a:p>
          <a:endParaRPr lang="tr-TR">
            <a:solidFill>
              <a:schemeClr val="tx2"/>
            </a:solidFill>
          </a:endParaRPr>
        </a:p>
      </dgm:t>
    </dgm:pt>
    <dgm:pt modelId="{7E470816-65EC-47D9-BC81-A91C26FDCB98}" type="sibTrans" cxnId="{F8EC09E5-74F3-4809-B199-81181A8ABE10}">
      <dgm:prSet/>
      <dgm:spPr/>
      <dgm:t>
        <a:bodyPr/>
        <a:lstStyle/>
        <a:p>
          <a:endParaRPr lang="tr-TR">
            <a:solidFill>
              <a:schemeClr val="tx2"/>
            </a:solidFill>
          </a:endParaRPr>
        </a:p>
      </dgm:t>
    </dgm:pt>
    <dgm:pt modelId="{87F2B48A-F97D-4313-93C4-8775A23C41A7}">
      <dgm:prSet/>
      <dgm:spPr/>
      <dgm:t>
        <a:bodyPr/>
        <a:lstStyle/>
        <a:p>
          <a:r>
            <a:rPr lang="tr-TR">
              <a:solidFill>
                <a:schemeClr val="tx2"/>
              </a:solidFill>
            </a:rPr>
            <a:t>Bireyin kendi kimliğiyle ilgili olarak kendini «ne» ve «kim» olarak gördüğü</a:t>
          </a:r>
        </a:p>
      </dgm:t>
    </dgm:pt>
    <dgm:pt modelId="{F963873D-5119-487D-A74C-3B8B6242CF84}" type="parTrans" cxnId="{710E2A24-AB4D-4DE7-95C2-F94D838919D7}">
      <dgm:prSet/>
      <dgm:spPr/>
      <dgm:t>
        <a:bodyPr/>
        <a:lstStyle/>
        <a:p>
          <a:endParaRPr lang="tr-TR">
            <a:solidFill>
              <a:schemeClr val="tx2"/>
            </a:solidFill>
          </a:endParaRPr>
        </a:p>
      </dgm:t>
    </dgm:pt>
    <dgm:pt modelId="{28E2F8D4-D856-4643-A5D3-A3CEDFD86B32}" type="sibTrans" cxnId="{710E2A24-AB4D-4DE7-95C2-F94D838919D7}">
      <dgm:prSet/>
      <dgm:spPr/>
      <dgm:t>
        <a:bodyPr/>
        <a:lstStyle/>
        <a:p>
          <a:endParaRPr lang="tr-TR">
            <a:solidFill>
              <a:schemeClr val="tx2"/>
            </a:solidFill>
          </a:endParaRPr>
        </a:p>
      </dgm:t>
    </dgm:pt>
    <dgm:pt modelId="{CF5C58A8-606E-4FB8-BFDA-6D15BF761353}">
      <dgm:prSet/>
      <dgm:spPr/>
      <dgm:t>
        <a:bodyPr/>
        <a:lstStyle/>
        <a:p>
          <a:r>
            <a:rPr lang="tr-TR">
              <a:solidFill>
                <a:schemeClr val="tx2"/>
              </a:solidFill>
            </a:rPr>
            <a:t>«Kültüre özgü», «içerden bakış»</a:t>
          </a:r>
        </a:p>
      </dgm:t>
    </dgm:pt>
    <dgm:pt modelId="{E0564DDB-6128-46B7-9E24-28567745A794}" type="parTrans" cxnId="{DF6B0813-0FD0-41F4-8026-AC3D27EC58ED}">
      <dgm:prSet/>
      <dgm:spPr/>
      <dgm:t>
        <a:bodyPr/>
        <a:lstStyle/>
        <a:p>
          <a:endParaRPr lang="tr-TR">
            <a:solidFill>
              <a:schemeClr val="tx2"/>
            </a:solidFill>
          </a:endParaRPr>
        </a:p>
      </dgm:t>
    </dgm:pt>
    <dgm:pt modelId="{9B60EA1B-004E-4912-AD41-DAC046A08593}" type="sibTrans" cxnId="{DF6B0813-0FD0-41F4-8026-AC3D27EC58ED}">
      <dgm:prSet/>
      <dgm:spPr/>
      <dgm:t>
        <a:bodyPr/>
        <a:lstStyle/>
        <a:p>
          <a:endParaRPr lang="tr-TR">
            <a:solidFill>
              <a:schemeClr val="tx2"/>
            </a:solidFill>
          </a:endParaRPr>
        </a:p>
      </dgm:t>
    </dgm:pt>
    <dgm:pt modelId="{F91720EC-AFDE-4DC3-88B9-4B2BCAE8619F}">
      <dgm:prSet/>
      <dgm:spPr/>
      <dgm:t>
        <a:bodyPr/>
        <a:lstStyle/>
        <a:p>
          <a:r>
            <a:rPr lang="tr-TR">
              <a:solidFill>
                <a:schemeClr val="tx2"/>
              </a:solidFill>
            </a:rPr>
            <a:t>Belirli bir kültürde var olan davranış ve tutumlar o kültürün kavramlarıyla açıklanabilir</a:t>
          </a:r>
        </a:p>
      </dgm:t>
    </dgm:pt>
    <dgm:pt modelId="{80CEB65F-B48C-4529-A91A-9715D1678355}" type="parTrans" cxnId="{B2739559-4D59-48DF-9373-8B8FD3C3E578}">
      <dgm:prSet/>
      <dgm:spPr/>
      <dgm:t>
        <a:bodyPr/>
        <a:lstStyle/>
        <a:p>
          <a:endParaRPr lang="tr-TR">
            <a:solidFill>
              <a:schemeClr val="tx2"/>
            </a:solidFill>
          </a:endParaRPr>
        </a:p>
      </dgm:t>
    </dgm:pt>
    <dgm:pt modelId="{C5202101-1F00-45FB-BFCC-ED720630A6C9}" type="sibTrans" cxnId="{B2739559-4D59-48DF-9373-8B8FD3C3E578}">
      <dgm:prSet/>
      <dgm:spPr/>
      <dgm:t>
        <a:bodyPr/>
        <a:lstStyle/>
        <a:p>
          <a:endParaRPr lang="tr-TR">
            <a:solidFill>
              <a:schemeClr val="tx2"/>
            </a:solidFill>
          </a:endParaRPr>
        </a:p>
      </dgm:t>
    </dgm:pt>
    <dgm:pt modelId="{3C86B3B4-1AFC-470D-AE37-9D61B57EC59F}">
      <dgm:prSet/>
      <dgm:spPr/>
      <dgm:t>
        <a:bodyPr/>
        <a:lstStyle/>
        <a:p>
          <a:r>
            <a:rPr lang="tr-TR">
              <a:solidFill>
                <a:schemeClr val="tx2"/>
              </a:solidFill>
            </a:rPr>
            <a:t>Etik Bakış</a:t>
          </a:r>
        </a:p>
      </dgm:t>
    </dgm:pt>
    <dgm:pt modelId="{1611783E-E272-450E-A5DF-31BA01CCEC4E}" type="parTrans" cxnId="{13AA9E6B-91B0-40AF-856B-8E570AC2FE40}">
      <dgm:prSet/>
      <dgm:spPr/>
      <dgm:t>
        <a:bodyPr/>
        <a:lstStyle/>
        <a:p>
          <a:endParaRPr lang="tr-TR">
            <a:solidFill>
              <a:schemeClr val="tx2"/>
            </a:solidFill>
          </a:endParaRPr>
        </a:p>
      </dgm:t>
    </dgm:pt>
    <dgm:pt modelId="{D486565A-3C21-4FD2-B4B0-39A4444425C3}" type="sibTrans" cxnId="{13AA9E6B-91B0-40AF-856B-8E570AC2FE40}">
      <dgm:prSet/>
      <dgm:spPr/>
      <dgm:t>
        <a:bodyPr/>
        <a:lstStyle/>
        <a:p>
          <a:endParaRPr lang="tr-TR">
            <a:solidFill>
              <a:schemeClr val="tx2"/>
            </a:solidFill>
          </a:endParaRPr>
        </a:p>
      </dgm:t>
    </dgm:pt>
    <dgm:pt modelId="{B850A17F-9F3C-41FE-A3F9-FDCCCC585EA6}">
      <dgm:prSet/>
      <dgm:spPr/>
      <dgm:t>
        <a:bodyPr/>
        <a:lstStyle/>
        <a:p>
          <a:r>
            <a:rPr lang="tr-TR">
              <a:solidFill>
                <a:schemeClr val="tx2"/>
              </a:solidFill>
            </a:rPr>
            <a:t>Bir grubun başka grubu tanımlaması</a:t>
          </a:r>
        </a:p>
      </dgm:t>
    </dgm:pt>
    <dgm:pt modelId="{D117B56D-27F5-4F22-B1C3-03B3655BD319}" type="parTrans" cxnId="{91E4B1C5-C345-4FB1-A237-027ADCE32020}">
      <dgm:prSet/>
      <dgm:spPr/>
      <dgm:t>
        <a:bodyPr/>
        <a:lstStyle/>
        <a:p>
          <a:endParaRPr lang="tr-TR">
            <a:solidFill>
              <a:schemeClr val="tx2"/>
            </a:solidFill>
          </a:endParaRPr>
        </a:p>
      </dgm:t>
    </dgm:pt>
    <dgm:pt modelId="{5FAF5A1F-3500-494E-8C7A-3829F7AA1AD8}" type="sibTrans" cxnId="{91E4B1C5-C345-4FB1-A237-027ADCE32020}">
      <dgm:prSet/>
      <dgm:spPr/>
      <dgm:t>
        <a:bodyPr/>
        <a:lstStyle/>
        <a:p>
          <a:endParaRPr lang="tr-TR">
            <a:solidFill>
              <a:schemeClr val="tx2"/>
            </a:solidFill>
          </a:endParaRPr>
        </a:p>
      </dgm:t>
    </dgm:pt>
    <dgm:pt modelId="{A7C8790F-F23D-4F61-8314-9994FB0CF63C}">
      <dgm:prSet/>
      <dgm:spPr/>
      <dgm:t>
        <a:bodyPr/>
        <a:lstStyle/>
        <a:p>
          <a:r>
            <a:rPr lang="tr-TR">
              <a:solidFill>
                <a:schemeClr val="tx2"/>
              </a:solidFill>
            </a:rPr>
            <a:t>İncelenen konu veya kavramın, özde evrensel olduğunu varsaymakta; bütün kültürlerde veya toplumlarda farklı düzeylerde de olsa kültürden veya toplumdan bağımsız evrensel düzenliliklerinin olabileceğini iddia etmekte</a:t>
          </a:r>
        </a:p>
      </dgm:t>
    </dgm:pt>
    <dgm:pt modelId="{BDAEECFE-7F01-4E78-A151-4E34481AD278}" type="parTrans" cxnId="{4D93DFE2-9B18-440A-867D-F4287A35B6BD}">
      <dgm:prSet/>
      <dgm:spPr/>
      <dgm:t>
        <a:bodyPr/>
        <a:lstStyle/>
        <a:p>
          <a:endParaRPr lang="tr-TR">
            <a:solidFill>
              <a:schemeClr val="tx2"/>
            </a:solidFill>
          </a:endParaRPr>
        </a:p>
      </dgm:t>
    </dgm:pt>
    <dgm:pt modelId="{02633152-5D51-4027-ABA5-2968A8A3C7CD}" type="sibTrans" cxnId="{4D93DFE2-9B18-440A-867D-F4287A35B6BD}">
      <dgm:prSet/>
      <dgm:spPr/>
      <dgm:t>
        <a:bodyPr/>
        <a:lstStyle/>
        <a:p>
          <a:endParaRPr lang="tr-TR">
            <a:solidFill>
              <a:schemeClr val="tx2"/>
            </a:solidFill>
          </a:endParaRPr>
        </a:p>
      </dgm:t>
    </dgm:pt>
    <dgm:pt modelId="{123D59A1-6408-4141-A380-5D2D94F57328}" type="pres">
      <dgm:prSet presAssocID="{6F32828A-1FFE-4114-903E-BAFAF9B26412}" presName="Name0" presStyleCnt="0">
        <dgm:presLayoutVars>
          <dgm:dir/>
          <dgm:animLvl val="lvl"/>
          <dgm:resizeHandles val="exact"/>
        </dgm:presLayoutVars>
      </dgm:prSet>
      <dgm:spPr/>
      <dgm:t>
        <a:bodyPr/>
        <a:lstStyle/>
        <a:p>
          <a:endParaRPr lang="tr-TR"/>
        </a:p>
      </dgm:t>
    </dgm:pt>
    <dgm:pt modelId="{7058881C-E13D-41AE-B7C3-1CE2B1EB3335}" type="pres">
      <dgm:prSet presAssocID="{A14C37E2-BCFC-4081-83AF-F7EF5C56903E}" presName="compositeNode" presStyleCnt="0">
        <dgm:presLayoutVars>
          <dgm:bulletEnabled val="1"/>
        </dgm:presLayoutVars>
      </dgm:prSet>
      <dgm:spPr/>
    </dgm:pt>
    <dgm:pt modelId="{A3A0F004-90DF-4B7C-B127-FDC790F6B564}" type="pres">
      <dgm:prSet presAssocID="{A14C37E2-BCFC-4081-83AF-F7EF5C56903E}" presName="bgRect" presStyleLbl="node1" presStyleIdx="0" presStyleCnt="2"/>
      <dgm:spPr/>
      <dgm:t>
        <a:bodyPr/>
        <a:lstStyle/>
        <a:p>
          <a:endParaRPr lang="tr-TR"/>
        </a:p>
      </dgm:t>
    </dgm:pt>
    <dgm:pt modelId="{F64615DF-616A-4607-B4FF-927626C6AC9C}" type="pres">
      <dgm:prSet presAssocID="{A14C37E2-BCFC-4081-83AF-F7EF5C56903E}" presName="parentNode" presStyleLbl="node1" presStyleIdx="0" presStyleCnt="2">
        <dgm:presLayoutVars>
          <dgm:chMax val="0"/>
          <dgm:bulletEnabled val="1"/>
        </dgm:presLayoutVars>
      </dgm:prSet>
      <dgm:spPr/>
      <dgm:t>
        <a:bodyPr/>
        <a:lstStyle/>
        <a:p>
          <a:endParaRPr lang="tr-TR"/>
        </a:p>
      </dgm:t>
    </dgm:pt>
    <dgm:pt modelId="{314CEE3B-3136-453C-B44E-8FFDC75DED01}" type="pres">
      <dgm:prSet presAssocID="{A14C37E2-BCFC-4081-83AF-F7EF5C56903E}" presName="childNode" presStyleLbl="node1" presStyleIdx="0" presStyleCnt="2">
        <dgm:presLayoutVars>
          <dgm:bulletEnabled val="1"/>
        </dgm:presLayoutVars>
      </dgm:prSet>
      <dgm:spPr/>
      <dgm:t>
        <a:bodyPr/>
        <a:lstStyle/>
        <a:p>
          <a:endParaRPr lang="tr-TR"/>
        </a:p>
      </dgm:t>
    </dgm:pt>
    <dgm:pt modelId="{1FD7114D-B7E5-49BA-B5EB-1D1A3867F644}" type="pres">
      <dgm:prSet presAssocID="{7E470816-65EC-47D9-BC81-A91C26FDCB98}" presName="hSp" presStyleCnt="0"/>
      <dgm:spPr/>
    </dgm:pt>
    <dgm:pt modelId="{00FB44FE-F48F-48A5-B92D-BD05BF9EF724}" type="pres">
      <dgm:prSet presAssocID="{7E470816-65EC-47D9-BC81-A91C26FDCB98}" presName="vProcSp" presStyleCnt="0"/>
      <dgm:spPr/>
    </dgm:pt>
    <dgm:pt modelId="{1F8AF7CD-0286-4A57-8189-D07E0BF5CC41}" type="pres">
      <dgm:prSet presAssocID="{7E470816-65EC-47D9-BC81-A91C26FDCB98}" presName="vSp1" presStyleCnt="0"/>
      <dgm:spPr/>
    </dgm:pt>
    <dgm:pt modelId="{50BF7708-2DDB-4BDD-9449-68140D31BBD7}" type="pres">
      <dgm:prSet presAssocID="{7E470816-65EC-47D9-BC81-A91C26FDCB98}" presName="simulatedConn" presStyleLbl="solidFgAcc1" presStyleIdx="0" presStyleCnt="1"/>
      <dgm:spPr/>
    </dgm:pt>
    <dgm:pt modelId="{0C549FA4-D60E-4D92-AF39-217E74F87E69}" type="pres">
      <dgm:prSet presAssocID="{7E470816-65EC-47D9-BC81-A91C26FDCB98}" presName="vSp2" presStyleCnt="0"/>
      <dgm:spPr/>
    </dgm:pt>
    <dgm:pt modelId="{AC7FDD37-683E-4ED4-90E1-7A0FEB23E1A0}" type="pres">
      <dgm:prSet presAssocID="{7E470816-65EC-47D9-BC81-A91C26FDCB98}" presName="sibTrans" presStyleCnt="0"/>
      <dgm:spPr/>
    </dgm:pt>
    <dgm:pt modelId="{957169E4-3634-4570-8F71-6DBB1F979E90}" type="pres">
      <dgm:prSet presAssocID="{3C86B3B4-1AFC-470D-AE37-9D61B57EC59F}" presName="compositeNode" presStyleCnt="0">
        <dgm:presLayoutVars>
          <dgm:bulletEnabled val="1"/>
        </dgm:presLayoutVars>
      </dgm:prSet>
      <dgm:spPr/>
    </dgm:pt>
    <dgm:pt modelId="{BE6242D9-61B6-429A-999C-2E6D847089D6}" type="pres">
      <dgm:prSet presAssocID="{3C86B3B4-1AFC-470D-AE37-9D61B57EC59F}" presName="bgRect" presStyleLbl="node1" presStyleIdx="1" presStyleCnt="2"/>
      <dgm:spPr/>
      <dgm:t>
        <a:bodyPr/>
        <a:lstStyle/>
        <a:p>
          <a:endParaRPr lang="tr-TR"/>
        </a:p>
      </dgm:t>
    </dgm:pt>
    <dgm:pt modelId="{7D38A539-761B-41A0-BC2F-4E87706AED6B}" type="pres">
      <dgm:prSet presAssocID="{3C86B3B4-1AFC-470D-AE37-9D61B57EC59F}" presName="parentNode" presStyleLbl="node1" presStyleIdx="1" presStyleCnt="2">
        <dgm:presLayoutVars>
          <dgm:chMax val="0"/>
          <dgm:bulletEnabled val="1"/>
        </dgm:presLayoutVars>
      </dgm:prSet>
      <dgm:spPr/>
      <dgm:t>
        <a:bodyPr/>
        <a:lstStyle/>
        <a:p>
          <a:endParaRPr lang="tr-TR"/>
        </a:p>
      </dgm:t>
    </dgm:pt>
    <dgm:pt modelId="{548B7B9A-4E1D-49FD-A585-DF56BDFC769C}" type="pres">
      <dgm:prSet presAssocID="{3C86B3B4-1AFC-470D-AE37-9D61B57EC59F}" presName="childNode" presStyleLbl="node1" presStyleIdx="1" presStyleCnt="2">
        <dgm:presLayoutVars>
          <dgm:bulletEnabled val="1"/>
        </dgm:presLayoutVars>
      </dgm:prSet>
      <dgm:spPr/>
      <dgm:t>
        <a:bodyPr/>
        <a:lstStyle/>
        <a:p>
          <a:endParaRPr lang="tr-TR"/>
        </a:p>
      </dgm:t>
    </dgm:pt>
  </dgm:ptLst>
  <dgm:cxnLst>
    <dgm:cxn modelId="{803295B0-AAFB-4D55-BBB3-D7DDB388E940}" type="presOf" srcId="{3C86B3B4-1AFC-470D-AE37-9D61B57EC59F}" destId="{7D38A539-761B-41A0-BC2F-4E87706AED6B}" srcOrd="1" destOrd="0" presId="urn:microsoft.com/office/officeart/2005/8/layout/hProcess7"/>
    <dgm:cxn modelId="{39472B82-F39B-41AC-B69E-88E6ECF47BC4}" type="presOf" srcId="{B850A17F-9F3C-41FE-A3F9-FDCCCC585EA6}" destId="{548B7B9A-4E1D-49FD-A585-DF56BDFC769C}" srcOrd="0" destOrd="0" presId="urn:microsoft.com/office/officeart/2005/8/layout/hProcess7"/>
    <dgm:cxn modelId="{9AA01A02-97F6-412A-87A9-B9BCEBFFA562}" type="presOf" srcId="{CF5C58A8-606E-4FB8-BFDA-6D15BF761353}" destId="{314CEE3B-3136-453C-B44E-8FFDC75DED01}" srcOrd="0" destOrd="1" presId="urn:microsoft.com/office/officeart/2005/8/layout/hProcess7"/>
    <dgm:cxn modelId="{3EACAA44-FB34-4446-8911-B611B5DD6739}" type="presOf" srcId="{87F2B48A-F97D-4313-93C4-8775A23C41A7}" destId="{314CEE3B-3136-453C-B44E-8FFDC75DED01}" srcOrd="0" destOrd="0" presId="urn:microsoft.com/office/officeart/2005/8/layout/hProcess7"/>
    <dgm:cxn modelId="{710E2A24-AB4D-4DE7-95C2-F94D838919D7}" srcId="{A14C37E2-BCFC-4081-83AF-F7EF5C56903E}" destId="{87F2B48A-F97D-4313-93C4-8775A23C41A7}" srcOrd="0" destOrd="0" parTransId="{F963873D-5119-487D-A74C-3B8B6242CF84}" sibTransId="{28E2F8D4-D856-4643-A5D3-A3CEDFD86B32}"/>
    <dgm:cxn modelId="{4D93DFE2-9B18-440A-867D-F4287A35B6BD}" srcId="{3C86B3B4-1AFC-470D-AE37-9D61B57EC59F}" destId="{A7C8790F-F23D-4F61-8314-9994FB0CF63C}" srcOrd="1" destOrd="0" parTransId="{BDAEECFE-7F01-4E78-A151-4E34481AD278}" sibTransId="{02633152-5D51-4027-ABA5-2968A8A3C7CD}"/>
    <dgm:cxn modelId="{BBA994B4-4734-4C44-B611-69F2554B0DF1}" type="presOf" srcId="{3C86B3B4-1AFC-470D-AE37-9D61B57EC59F}" destId="{BE6242D9-61B6-429A-999C-2E6D847089D6}" srcOrd="0" destOrd="0" presId="urn:microsoft.com/office/officeart/2005/8/layout/hProcess7"/>
    <dgm:cxn modelId="{0DE499F2-A3C5-4BF1-A654-7F9C563496F1}" type="presOf" srcId="{6F32828A-1FFE-4114-903E-BAFAF9B26412}" destId="{123D59A1-6408-4141-A380-5D2D94F57328}" srcOrd="0" destOrd="0" presId="urn:microsoft.com/office/officeart/2005/8/layout/hProcess7"/>
    <dgm:cxn modelId="{351A0559-6EF4-4E93-9D75-B65DCA4CC13E}" type="presOf" srcId="{A14C37E2-BCFC-4081-83AF-F7EF5C56903E}" destId="{F64615DF-616A-4607-B4FF-927626C6AC9C}" srcOrd="1" destOrd="0" presId="urn:microsoft.com/office/officeart/2005/8/layout/hProcess7"/>
    <dgm:cxn modelId="{13AA9E6B-91B0-40AF-856B-8E570AC2FE40}" srcId="{6F32828A-1FFE-4114-903E-BAFAF9B26412}" destId="{3C86B3B4-1AFC-470D-AE37-9D61B57EC59F}" srcOrd="1" destOrd="0" parTransId="{1611783E-E272-450E-A5DF-31BA01CCEC4E}" sibTransId="{D486565A-3C21-4FD2-B4B0-39A4444425C3}"/>
    <dgm:cxn modelId="{529C05BE-A749-4E8A-ADF2-9E34F79979A6}" type="presOf" srcId="{F91720EC-AFDE-4DC3-88B9-4B2BCAE8619F}" destId="{314CEE3B-3136-453C-B44E-8FFDC75DED01}" srcOrd="0" destOrd="2" presId="urn:microsoft.com/office/officeart/2005/8/layout/hProcess7"/>
    <dgm:cxn modelId="{DF6B0813-0FD0-41F4-8026-AC3D27EC58ED}" srcId="{A14C37E2-BCFC-4081-83AF-F7EF5C56903E}" destId="{CF5C58A8-606E-4FB8-BFDA-6D15BF761353}" srcOrd="1" destOrd="0" parTransId="{E0564DDB-6128-46B7-9E24-28567745A794}" sibTransId="{9B60EA1B-004E-4912-AD41-DAC046A08593}"/>
    <dgm:cxn modelId="{91E4B1C5-C345-4FB1-A237-027ADCE32020}" srcId="{3C86B3B4-1AFC-470D-AE37-9D61B57EC59F}" destId="{B850A17F-9F3C-41FE-A3F9-FDCCCC585EA6}" srcOrd="0" destOrd="0" parTransId="{D117B56D-27F5-4F22-B1C3-03B3655BD319}" sibTransId="{5FAF5A1F-3500-494E-8C7A-3829F7AA1AD8}"/>
    <dgm:cxn modelId="{B2739559-4D59-48DF-9373-8B8FD3C3E578}" srcId="{A14C37E2-BCFC-4081-83AF-F7EF5C56903E}" destId="{F91720EC-AFDE-4DC3-88B9-4B2BCAE8619F}" srcOrd="2" destOrd="0" parTransId="{80CEB65F-B48C-4529-A91A-9715D1678355}" sibTransId="{C5202101-1F00-45FB-BFCC-ED720630A6C9}"/>
    <dgm:cxn modelId="{F8EC09E5-74F3-4809-B199-81181A8ABE10}" srcId="{6F32828A-1FFE-4114-903E-BAFAF9B26412}" destId="{A14C37E2-BCFC-4081-83AF-F7EF5C56903E}" srcOrd="0" destOrd="0" parTransId="{CFA6C336-1FF2-4B79-BA48-F8839E166077}" sibTransId="{7E470816-65EC-47D9-BC81-A91C26FDCB98}"/>
    <dgm:cxn modelId="{FC07904C-F73E-4C2F-B727-4BF574667E8E}" type="presOf" srcId="{A7C8790F-F23D-4F61-8314-9994FB0CF63C}" destId="{548B7B9A-4E1D-49FD-A585-DF56BDFC769C}" srcOrd="0" destOrd="1" presId="urn:microsoft.com/office/officeart/2005/8/layout/hProcess7"/>
    <dgm:cxn modelId="{ADB1E83D-39A2-4932-9624-4531BBEB1A30}" type="presOf" srcId="{A14C37E2-BCFC-4081-83AF-F7EF5C56903E}" destId="{A3A0F004-90DF-4B7C-B127-FDC790F6B564}" srcOrd="0" destOrd="0" presId="urn:microsoft.com/office/officeart/2005/8/layout/hProcess7"/>
    <dgm:cxn modelId="{24B701D8-9877-447E-A381-320EEF75C3E8}" type="presParOf" srcId="{123D59A1-6408-4141-A380-5D2D94F57328}" destId="{7058881C-E13D-41AE-B7C3-1CE2B1EB3335}" srcOrd="0" destOrd="0" presId="urn:microsoft.com/office/officeart/2005/8/layout/hProcess7"/>
    <dgm:cxn modelId="{76F1C2AA-FDBE-4AC5-B6B2-8DA97CCB3F68}" type="presParOf" srcId="{7058881C-E13D-41AE-B7C3-1CE2B1EB3335}" destId="{A3A0F004-90DF-4B7C-B127-FDC790F6B564}" srcOrd="0" destOrd="0" presId="urn:microsoft.com/office/officeart/2005/8/layout/hProcess7"/>
    <dgm:cxn modelId="{448BF845-C460-4584-96DD-27CF442A8D1E}" type="presParOf" srcId="{7058881C-E13D-41AE-B7C3-1CE2B1EB3335}" destId="{F64615DF-616A-4607-B4FF-927626C6AC9C}" srcOrd="1" destOrd="0" presId="urn:microsoft.com/office/officeart/2005/8/layout/hProcess7"/>
    <dgm:cxn modelId="{009CF865-175E-47D3-B7A9-FAB940672F02}" type="presParOf" srcId="{7058881C-E13D-41AE-B7C3-1CE2B1EB3335}" destId="{314CEE3B-3136-453C-B44E-8FFDC75DED01}" srcOrd="2" destOrd="0" presId="urn:microsoft.com/office/officeart/2005/8/layout/hProcess7"/>
    <dgm:cxn modelId="{A56512C3-04F0-4EA6-96C0-0869364E936B}" type="presParOf" srcId="{123D59A1-6408-4141-A380-5D2D94F57328}" destId="{1FD7114D-B7E5-49BA-B5EB-1D1A3867F644}" srcOrd="1" destOrd="0" presId="urn:microsoft.com/office/officeart/2005/8/layout/hProcess7"/>
    <dgm:cxn modelId="{C8836299-D532-4517-A3E2-DD4B06F83880}" type="presParOf" srcId="{123D59A1-6408-4141-A380-5D2D94F57328}" destId="{00FB44FE-F48F-48A5-B92D-BD05BF9EF724}" srcOrd="2" destOrd="0" presId="urn:microsoft.com/office/officeart/2005/8/layout/hProcess7"/>
    <dgm:cxn modelId="{9BAD937A-E6CC-4468-BC43-A6633E34F332}" type="presParOf" srcId="{00FB44FE-F48F-48A5-B92D-BD05BF9EF724}" destId="{1F8AF7CD-0286-4A57-8189-D07E0BF5CC41}" srcOrd="0" destOrd="0" presId="urn:microsoft.com/office/officeart/2005/8/layout/hProcess7"/>
    <dgm:cxn modelId="{FB0C379F-630A-40C7-89A9-F0B422295671}" type="presParOf" srcId="{00FB44FE-F48F-48A5-B92D-BD05BF9EF724}" destId="{50BF7708-2DDB-4BDD-9449-68140D31BBD7}" srcOrd="1" destOrd="0" presId="urn:microsoft.com/office/officeart/2005/8/layout/hProcess7"/>
    <dgm:cxn modelId="{142209EE-0B2D-44CC-A29D-CCA4F56ABEB5}" type="presParOf" srcId="{00FB44FE-F48F-48A5-B92D-BD05BF9EF724}" destId="{0C549FA4-D60E-4D92-AF39-217E74F87E69}" srcOrd="2" destOrd="0" presId="urn:microsoft.com/office/officeart/2005/8/layout/hProcess7"/>
    <dgm:cxn modelId="{697D8FB9-706F-49EE-B815-9AE0FB9B9855}" type="presParOf" srcId="{123D59A1-6408-4141-A380-5D2D94F57328}" destId="{AC7FDD37-683E-4ED4-90E1-7A0FEB23E1A0}" srcOrd="3" destOrd="0" presId="urn:microsoft.com/office/officeart/2005/8/layout/hProcess7"/>
    <dgm:cxn modelId="{DAF1116C-BB47-4530-9DEB-F45CD3FBE6C2}" type="presParOf" srcId="{123D59A1-6408-4141-A380-5D2D94F57328}" destId="{957169E4-3634-4570-8F71-6DBB1F979E90}" srcOrd="4" destOrd="0" presId="urn:microsoft.com/office/officeart/2005/8/layout/hProcess7"/>
    <dgm:cxn modelId="{D3EB6313-55C9-462D-807D-F1F0892A8D2D}" type="presParOf" srcId="{957169E4-3634-4570-8F71-6DBB1F979E90}" destId="{BE6242D9-61B6-429A-999C-2E6D847089D6}" srcOrd="0" destOrd="0" presId="urn:microsoft.com/office/officeart/2005/8/layout/hProcess7"/>
    <dgm:cxn modelId="{F9FD99B2-761E-4C1F-8FA9-6AE8EB14BC35}" type="presParOf" srcId="{957169E4-3634-4570-8F71-6DBB1F979E90}" destId="{7D38A539-761B-41A0-BC2F-4E87706AED6B}" srcOrd="1" destOrd="0" presId="urn:microsoft.com/office/officeart/2005/8/layout/hProcess7"/>
    <dgm:cxn modelId="{867A04BD-67E7-463F-B003-EA02E6DB223B}" type="presParOf" srcId="{957169E4-3634-4570-8F71-6DBB1F979E90}" destId="{548B7B9A-4E1D-49FD-A585-DF56BDFC769C}"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8A0ADF-4DC8-43C2-9328-9C11C8C93CA9}"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tr-TR"/>
        </a:p>
      </dgm:t>
    </dgm:pt>
    <dgm:pt modelId="{29804C44-8845-485F-ABCB-C52353C7D5EA}">
      <dgm:prSet/>
      <dgm:spPr/>
      <dgm:t>
        <a:bodyPr/>
        <a:lstStyle/>
        <a:p>
          <a:pPr algn="ctr"/>
          <a:r>
            <a:rPr lang="tr-TR" dirty="0">
              <a:solidFill>
                <a:schemeClr val="tx2"/>
              </a:solidFill>
            </a:rPr>
            <a:t>Kültürel Körlük</a:t>
          </a:r>
        </a:p>
      </dgm:t>
    </dgm:pt>
    <dgm:pt modelId="{47C9E5D8-2D97-42CD-B696-4028F7C9C9E7}" type="parTrans" cxnId="{BD94167C-D1F2-4B35-A953-EBB3C0A149A4}">
      <dgm:prSet/>
      <dgm:spPr/>
      <dgm:t>
        <a:bodyPr/>
        <a:lstStyle/>
        <a:p>
          <a:pPr algn="ctr"/>
          <a:endParaRPr lang="tr-TR">
            <a:solidFill>
              <a:schemeClr val="tx2"/>
            </a:solidFill>
          </a:endParaRPr>
        </a:p>
      </dgm:t>
    </dgm:pt>
    <dgm:pt modelId="{1DEDEEE2-8D78-47D7-83AB-28F4E9BB8033}" type="sibTrans" cxnId="{BD94167C-D1F2-4B35-A953-EBB3C0A149A4}">
      <dgm:prSet/>
      <dgm:spPr/>
      <dgm:t>
        <a:bodyPr/>
        <a:lstStyle/>
        <a:p>
          <a:pPr algn="ctr"/>
          <a:endParaRPr lang="tr-TR">
            <a:solidFill>
              <a:schemeClr val="tx2"/>
            </a:solidFill>
          </a:endParaRPr>
        </a:p>
      </dgm:t>
    </dgm:pt>
    <dgm:pt modelId="{68E6D1C2-27F9-44C3-AAD0-0A3CFAAC11C9}">
      <dgm:prSet/>
      <dgm:spPr/>
      <dgm:t>
        <a:bodyPr/>
        <a:lstStyle/>
        <a:p>
          <a:pPr algn="ctr"/>
          <a:r>
            <a:rPr lang="tr-TR" dirty="0">
              <a:solidFill>
                <a:schemeClr val="tx2"/>
              </a:solidFill>
            </a:rPr>
            <a:t>Kültürel Ağrı</a:t>
          </a:r>
        </a:p>
      </dgm:t>
    </dgm:pt>
    <dgm:pt modelId="{DA6EA867-7E10-4DDA-8F06-466A3AEBDC01}" type="parTrans" cxnId="{5AE5D583-AC61-4D27-A087-61EA2515E05C}">
      <dgm:prSet/>
      <dgm:spPr/>
      <dgm:t>
        <a:bodyPr/>
        <a:lstStyle/>
        <a:p>
          <a:pPr algn="ctr"/>
          <a:endParaRPr lang="tr-TR">
            <a:solidFill>
              <a:schemeClr val="tx2"/>
            </a:solidFill>
          </a:endParaRPr>
        </a:p>
      </dgm:t>
    </dgm:pt>
    <dgm:pt modelId="{5C6CCB42-EE52-4E5B-B856-1F8C805DCFD9}" type="sibTrans" cxnId="{5AE5D583-AC61-4D27-A087-61EA2515E05C}">
      <dgm:prSet/>
      <dgm:spPr/>
      <dgm:t>
        <a:bodyPr/>
        <a:lstStyle/>
        <a:p>
          <a:pPr algn="ctr"/>
          <a:endParaRPr lang="tr-TR">
            <a:solidFill>
              <a:schemeClr val="tx2"/>
            </a:solidFill>
          </a:endParaRPr>
        </a:p>
      </dgm:t>
    </dgm:pt>
    <dgm:pt modelId="{54DC63B6-0966-4BD7-8683-BB28F2158D2A}">
      <dgm:prSet/>
      <dgm:spPr/>
      <dgm:t>
        <a:bodyPr/>
        <a:lstStyle/>
        <a:p>
          <a:pPr algn="ctr"/>
          <a:r>
            <a:rPr lang="tr-TR" dirty="0">
              <a:solidFill>
                <a:schemeClr val="tx2"/>
              </a:solidFill>
            </a:rPr>
            <a:t>Kültürel Şok</a:t>
          </a:r>
        </a:p>
      </dgm:t>
    </dgm:pt>
    <dgm:pt modelId="{E3BA2487-FFFD-4DEA-9580-9E98A3AC9E63}" type="parTrans" cxnId="{3E36737E-330B-499E-AF28-B134CE97C406}">
      <dgm:prSet/>
      <dgm:spPr/>
      <dgm:t>
        <a:bodyPr/>
        <a:lstStyle/>
        <a:p>
          <a:pPr algn="ctr"/>
          <a:endParaRPr lang="tr-TR">
            <a:solidFill>
              <a:schemeClr val="tx2"/>
            </a:solidFill>
          </a:endParaRPr>
        </a:p>
      </dgm:t>
    </dgm:pt>
    <dgm:pt modelId="{9B0E2971-33F2-42F6-9272-9F259DF4158B}" type="sibTrans" cxnId="{3E36737E-330B-499E-AF28-B134CE97C406}">
      <dgm:prSet/>
      <dgm:spPr/>
      <dgm:t>
        <a:bodyPr/>
        <a:lstStyle/>
        <a:p>
          <a:pPr algn="ctr"/>
          <a:endParaRPr lang="tr-TR">
            <a:solidFill>
              <a:schemeClr val="tx2"/>
            </a:solidFill>
          </a:endParaRPr>
        </a:p>
      </dgm:t>
    </dgm:pt>
    <dgm:pt modelId="{5BA7CABE-C06C-48F2-ADA8-60194E8F4571}">
      <dgm:prSet/>
      <dgm:spPr/>
      <dgm:t>
        <a:bodyPr/>
        <a:lstStyle/>
        <a:p>
          <a:pPr algn="ctr"/>
          <a:r>
            <a:rPr lang="tr-TR" dirty="0" err="1">
              <a:solidFill>
                <a:schemeClr val="tx2"/>
              </a:solidFill>
            </a:rPr>
            <a:t>Etnisite</a:t>
          </a:r>
          <a:endParaRPr lang="tr-TR" dirty="0">
            <a:solidFill>
              <a:schemeClr val="tx2"/>
            </a:solidFill>
          </a:endParaRPr>
        </a:p>
      </dgm:t>
    </dgm:pt>
    <dgm:pt modelId="{E55C451D-D10B-483C-96C8-D8B178FA1724}" type="parTrans" cxnId="{8E055EF4-6CF8-47E5-A071-8C9197D599F0}">
      <dgm:prSet/>
      <dgm:spPr/>
      <dgm:t>
        <a:bodyPr/>
        <a:lstStyle/>
        <a:p>
          <a:pPr algn="ctr"/>
          <a:endParaRPr lang="tr-TR">
            <a:solidFill>
              <a:schemeClr val="tx2"/>
            </a:solidFill>
          </a:endParaRPr>
        </a:p>
      </dgm:t>
    </dgm:pt>
    <dgm:pt modelId="{5C1F413F-7586-4703-911E-8128664B2C56}" type="sibTrans" cxnId="{8E055EF4-6CF8-47E5-A071-8C9197D599F0}">
      <dgm:prSet/>
      <dgm:spPr/>
      <dgm:t>
        <a:bodyPr/>
        <a:lstStyle/>
        <a:p>
          <a:pPr algn="ctr"/>
          <a:endParaRPr lang="tr-TR">
            <a:solidFill>
              <a:schemeClr val="tx2"/>
            </a:solidFill>
          </a:endParaRPr>
        </a:p>
      </dgm:t>
    </dgm:pt>
    <dgm:pt modelId="{A8CB618A-DCB3-4C6B-A134-D5261D2F2158}">
      <dgm:prSet/>
      <dgm:spPr/>
      <dgm:t>
        <a:bodyPr/>
        <a:lstStyle/>
        <a:p>
          <a:pPr algn="ctr"/>
          <a:r>
            <a:rPr lang="tr-TR" dirty="0" err="1">
              <a:solidFill>
                <a:schemeClr val="tx2"/>
              </a:solidFill>
            </a:rPr>
            <a:t>Etnosentrizim</a:t>
          </a:r>
          <a:endParaRPr lang="tr-TR" dirty="0">
            <a:solidFill>
              <a:schemeClr val="tx2"/>
            </a:solidFill>
          </a:endParaRPr>
        </a:p>
      </dgm:t>
    </dgm:pt>
    <dgm:pt modelId="{76B7AFBE-64E0-4486-9477-10AAEC574778}" type="parTrans" cxnId="{A214AB48-68D1-4405-BA3A-95653E63A890}">
      <dgm:prSet/>
      <dgm:spPr/>
      <dgm:t>
        <a:bodyPr/>
        <a:lstStyle/>
        <a:p>
          <a:pPr algn="ctr"/>
          <a:endParaRPr lang="tr-TR">
            <a:solidFill>
              <a:schemeClr val="tx2"/>
            </a:solidFill>
          </a:endParaRPr>
        </a:p>
      </dgm:t>
    </dgm:pt>
    <dgm:pt modelId="{0EDE933D-99D3-4593-9849-1F8EBCF01637}" type="sibTrans" cxnId="{A214AB48-68D1-4405-BA3A-95653E63A890}">
      <dgm:prSet/>
      <dgm:spPr/>
      <dgm:t>
        <a:bodyPr/>
        <a:lstStyle/>
        <a:p>
          <a:pPr algn="ctr"/>
          <a:endParaRPr lang="tr-TR">
            <a:solidFill>
              <a:schemeClr val="tx2"/>
            </a:solidFill>
          </a:endParaRPr>
        </a:p>
      </dgm:t>
    </dgm:pt>
    <dgm:pt modelId="{FDEFD601-5BB6-40F2-9A7A-C59D7282D211}">
      <dgm:prSet/>
      <dgm:spPr/>
      <dgm:t>
        <a:bodyPr/>
        <a:lstStyle/>
        <a:p>
          <a:pPr algn="ctr"/>
          <a:r>
            <a:rPr lang="tr-TR" dirty="0" err="1">
              <a:solidFill>
                <a:schemeClr val="tx2"/>
              </a:solidFill>
            </a:rPr>
            <a:t>Stereotip</a:t>
          </a:r>
          <a:endParaRPr lang="tr-TR" dirty="0">
            <a:solidFill>
              <a:schemeClr val="tx2"/>
            </a:solidFill>
          </a:endParaRPr>
        </a:p>
      </dgm:t>
    </dgm:pt>
    <dgm:pt modelId="{AABBDA15-960E-418E-B587-0719EAF7D580}" type="parTrans" cxnId="{0FC826DE-BEC4-4957-A1B9-65F50718D951}">
      <dgm:prSet/>
      <dgm:spPr/>
      <dgm:t>
        <a:bodyPr/>
        <a:lstStyle/>
        <a:p>
          <a:pPr algn="ctr"/>
          <a:endParaRPr lang="tr-TR">
            <a:solidFill>
              <a:schemeClr val="tx2"/>
            </a:solidFill>
          </a:endParaRPr>
        </a:p>
      </dgm:t>
    </dgm:pt>
    <dgm:pt modelId="{9086C767-DE7C-4E93-BDAC-406602B415E6}" type="sibTrans" cxnId="{0FC826DE-BEC4-4957-A1B9-65F50718D951}">
      <dgm:prSet/>
      <dgm:spPr/>
      <dgm:t>
        <a:bodyPr/>
        <a:lstStyle/>
        <a:p>
          <a:pPr algn="ctr"/>
          <a:endParaRPr lang="tr-TR">
            <a:solidFill>
              <a:schemeClr val="tx2"/>
            </a:solidFill>
          </a:endParaRPr>
        </a:p>
      </dgm:t>
    </dgm:pt>
    <dgm:pt modelId="{7DAB936E-A276-44D4-9EC9-6A8D7BBE50EB}">
      <dgm:prSet/>
      <dgm:spPr/>
      <dgm:t>
        <a:bodyPr/>
        <a:lstStyle/>
        <a:p>
          <a:pPr algn="ctr"/>
          <a:r>
            <a:rPr lang="tr-TR" dirty="0">
              <a:solidFill>
                <a:schemeClr val="tx2"/>
              </a:solidFill>
            </a:rPr>
            <a:t>Kültürel Önyargı</a:t>
          </a:r>
        </a:p>
      </dgm:t>
    </dgm:pt>
    <dgm:pt modelId="{308204B6-A588-436C-99FF-C9D1F4DA0D6B}" type="parTrans" cxnId="{E982D3B0-A008-4D79-A286-DD4E1B5A1D4D}">
      <dgm:prSet/>
      <dgm:spPr/>
      <dgm:t>
        <a:bodyPr/>
        <a:lstStyle/>
        <a:p>
          <a:pPr algn="ctr"/>
          <a:endParaRPr lang="tr-TR">
            <a:solidFill>
              <a:schemeClr val="tx2"/>
            </a:solidFill>
          </a:endParaRPr>
        </a:p>
      </dgm:t>
    </dgm:pt>
    <dgm:pt modelId="{0709CE7E-077A-4515-812F-38471211B95B}" type="sibTrans" cxnId="{E982D3B0-A008-4D79-A286-DD4E1B5A1D4D}">
      <dgm:prSet/>
      <dgm:spPr/>
      <dgm:t>
        <a:bodyPr/>
        <a:lstStyle/>
        <a:p>
          <a:pPr algn="ctr"/>
          <a:endParaRPr lang="tr-TR">
            <a:solidFill>
              <a:schemeClr val="tx2"/>
            </a:solidFill>
          </a:endParaRPr>
        </a:p>
      </dgm:t>
    </dgm:pt>
    <dgm:pt modelId="{68DBE4A5-0BBE-42C1-A4A6-973EDDBD8147}">
      <dgm:prSet/>
      <dgm:spPr/>
      <dgm:t>
        <a:bodyPr/>
        <a:lstStyle/>
        <a:p>
          <a:pPr algn="ctr"/>
          <a:r>
            <a:rPr lang="tr-TR" dirty="0">
              <a:solidFill>
                <a:schemeClr val="tx2"/>
              </a:solidFill>
            </a:rPr>
            <a:t>Kültürel Değerler</a:t>
          </a:r>
        </a:p>
      </dgm:t>
    </dgm:pt>
    <dgm:pt modelId="{E9EBB80F-D12B-46B1-A42C-7FC1E74CA504}" type="parTrans" cxnId="{B15E5CC1-25D6-4775-8C08-DE1F52FF7E7E}">
      <dgm:prSet/>
      <dgm:spPr/>
      <dgm:t>
        <a:bodyPr/>
        <a:lstStyle/>
        <a:p>
          <a:pPr algn="ctr"/>
          <a:endParaRPr lang="tr-TR">
            <a:solidFill>
              <a:schemeClr val="tx2"/>
            </a:solidFill>
          </a:endParaRPr>
        </a:p>
      </dgm:t>
    </dgm:pt>
    <dgm:pt modelId="{7DE666C6-41F0-47D2-83F3-60E2CE4F8450}" type="sibTrans" cxnId="{B15E5CC1-25D6-4775-8C08-DE1F52FF7E7E}">
      <dgm:prSet/>
      <dgm:spPr/>
      <dgm:t>
        <a:bodyPr/>
        <a:lstStyle/>
        <a:p>
          <a:pPr algn="ctr"/>
          <a:endParaRPr lang="tr-TR">
            <a:solidFill>
              <a:schemeClr val="tx2"/>
            </a:solidFill>
          </a:endParaRPr>
        </a:p>
      </dgm:t>
    </dgm:pt>
    <dgm:pt modelId="{EE021332-840A-41CE-A0F8-7DFF6F3D2953}">
      <dgm:prSet/>
      <dgm:spPr/>
      <dgm:t>
        <a:bodyPr/>
        <a:lstStyle/>
        <a:p>
          <a:pPr algn="ctr"/>
          <a:r>
            <a:rPr lang="tr-TR" dirty="0">
              <a:solidFill>
                <a:schemeClr val="tx2"/>
              </a:solidFill>
            </a:rPr>
            <a:t>Emik Bakış</a:t>
          </a:r>
        </a:p>
      </dgm:t>
    </dgm:pt>
    <dgm:pt modelId="{6BB8E80E-400A-4A67-A92E-CCD55803F0F7}" type="parTrans" cxnId="{2E1A3C43-6C8A-4B99-BB71-B4DA89FCDBEF}">
      <dgm:prSet/>
      <dgm:spPr/>
      <dgm:t>
        <a:bodyPr/>
        <a:lstStyle/>
        <a:p>
          <a:pPr algn="ctr"/>
          <a:endParaRPr lang="tr-TR">
            <a:solidFill>
              <a:schemeClr val="tx2"/>
            </a:solidFill>
          </a:endParaRPr>
        </a:p>
      </dgm:t>
    </dgm:pt>
    <dgm:pt modelId="{9B60CC27-C9EE-442C-BFAC-117C7F9E9DED}" type="sibTrans" cxnId="{2E1A3C43-6C8A-4B99-BB71-B4DA89FCDBEF}">
      <dgm:prSet/>
      <dgm:spPr/>
      <dgm:t>
        <a:bodyPr/>
        <a:lstStyle/>
        <a:p>
          <a:pPr algn="ctr"/>
          <a:endParaRPr lang="tr-TR">
            <a:solidFill>
              <a:schemeClr val="tx2"/>
            </a:solidFill>
          </a:endParaRPr>
        </a:p>
      </dgm:t>
    </dgm:pt>
    <dgm:pt modelId="{DCF7B773-3241-4F15-AC8A-214F9FC76212}">
      <dgm:prSet/>
      <dgm:spPr/>
      <dgm:t>
        <a:bodyPr/>
        <a:lstStyle/>
        <a:p>
          <a:pPr algn="ctr"/>
          <a:r>
            <a:rPr lang="tr-TR" dirty="0">
              <a:solidFill>
                <a:schemeClr val="tx2"/>
              </a:solidFill>
            </a:rPr>
            <a:t>Etik Bakış</a:t>
          </a:r>
        </a:p>
      </dgm:t>
    </dgm:pt>
    <dgm:pt modelId="{14A61DB5-F121-4B05-8A06-07A989C4B4D9}" type="parTrans" cxnId="{76F67750-EEA7-4AA6-9CB2-4C7920ECCDEA}">
      <dgm:prSet/>
      <dgm:spPr/>
      <dgm:t>
        <a:bodyPr/>
        <a:lstStyle/>
        <a:p>
          <a:pPr algn="ctr"/>
          <a:endParaRPr lang="tr-TR">
            <a:solidFill>
              <a:schemeClr val="tx2"/>
            </a:solidFill>
          </a:endParaRPr>
        </a:p>
      </dgm:t>
    </dgm:pt>
    <dgm:pt modelId="{CEEA7B8F-61C6-4551-8CC9-286FA1B88DBB}" type="sibTrans" cxnId="{76F67750-EEA7-4AA6-9CB2-4C7920ECCDEA}">
      <dgm:prSet/>
      <dgm:spPr/>
      <dgm:t>
        <a:bodyPr/>
        <a:lstStyle/>
        <a:p>
          <a:pPr algn="ctr"/>
          <a:endParaRPr lang="tr-TR">
            <a:solidFill>
              <a:schemeClr val="tx2"/>
            </a:solidFill>
          </a:endParaRPr>
        </a:p>
      </dgm:t>
    </dgm:pt>
    <dgm:pt modelId="{983EA0D5-62BD-4C07-B10F-85C44D3CE400}" type="pres">
      <dgm:prSet presAssocID="{B08A0ADF-4DC8-43C2-9328-9C11C8C93CA9}" presName="linear" presStyleCnt="0">
        <dgm:presLayoutVars>
          <dgm:animLvl val="lvl"/>
          <dgm:resizeHandles val="exact"/>
        </dgm:presLayoutVars>
      </dgm:prSet>
      <dgm:spPr/>
      <dgm:t>
        <a:bodyPr/>
        <a:lstStyle/>
        <a:p>
          <a:endParaRPr lang="tr-TR"/>
        </a:p>
      </dgm:t>
    </dgm:pt>
    <dgm:pt modelId="{35878D22-FD55-48B7-99B3-A7A0DEE3D659}" type="pres">
      <dgm:prSet presAssocID="{29804C44-8845-485F-ABCB-C52353C7D5EA}" presName="parentText" presStyleLbl="node1" presStyleIdx="0" presStyleCnt="10">
        <dgm:presLayoutVars>
          <dgm:chMax val="0"/>
          <dgm:bulletEnabled val="1"/>
        </dgm:presLayoutVars>
      </dgm:prSet>
      <dgm:spPr/>
      <dgm:t>
        <a:bodyPr/>
        <a:lstStyle/>
        <a:p>
          <a:endParaRPr lang="tr-TR"/>
        </a:p>
      </dgm:t>
    </dgm:pt>
    <dgm:pt modelId="{DCDCD519-54ED-4805-BE2B-E5A41C0753DE}" type="pres">
      <dgm:prSet presAssocID="{1DEDEEE2-8D78-47D7-83AB-28F4E9BB8033}" presName="spacer" presStyleCnt="0"/>
      <dgm:spPr/>
    </dgm:pt>
    <dgm:pt modelId="{302D1846-4939-4F52-A042-6E5588A8B1AE}" type="pres">
      <dgm:prSet presAssocID="{68E6D1C2-27F9-44C3-AAD0-0A3CFAAC11C9}" presName="parentText" presStyleLbl="node1" presStyleIdx="1" presStyleCnt="10">
        <dgm:presLayoutVars>
          <dgm:chMax val="0"/>
          <dgm:bulletEnabled val="1"/>
        </dgm:presLayoutVars>
      </dgm:prSet>
      <dgm:spPr/>
      <dgm:t>
        <a:bodyPr/>
        <a:lstStyle/>
        <a:p>
          <a:endParaRPr lang="tr-TR"/>
        </a:p>
      </dgm:t>
    </dgm:pt>
    <dgm:pt modelId="{AD2670D5-646B-4B81-9B88-6D475F382986}" type="pres">
      <dgm:prSet presAssocID="{5C6CCB42-EE52-4E5B-B856-1F8C805DCFD9}" presName="spacer" presStyleCnt="0"/>
      <dgm:spPr/>
    </dgm:pt>
    <dgm:pt modelId="{44014ED5-574E-43E2-853F-7DDF88D54E4C}" type="pres">
      <dgm:prSet presAssocID="{54DC63B6-0966-4BD7-8683-BB28F2158D2A}" presName="parentText" presStyleLbl="node1" presStyleIdx="2" presStyleCnt="10">
        <dgm:presLayoutVars>
          <dgm:chMax val="0"/>
          <dgm:bulletEnabled val="1"/>
        </dgm:presLayoutVars>
      </dgm:prSet>
      <dgm:spPr/>
      <dgm:t>
        <a:bodyPr/>
        <a:lstStyle/>
        <a:p>
          <a:endParaRPr lang="tr-TR"/>
        </a:p>
      </dgm:t>
    </dgm:pt>
    <dgm:pt modelId="{B033CFE3-5B9B-472D-894B-C244938CAFB8}" type="pres">
      <dgm:prSet presAssocID="{9B0E2971-33F2-42F6-9272-9F259DF4158B}" presName="spacer" presStyleCnt="0"/>
      <dgm:spPr/>
    </dgm:pt>
    <dgm:pt modelId="{472C931C-7FEB-4F37-8EA5-ED7BD8918E65}" type="pres">
      <dgm:prSet presAssocID="{5BA7CABE-C06C-48F2-ADA8-60194E8F4571}" presName="parentText" presStyleLbl="node1" presStyleIdx="3" presStyleCnt="10">
        <dgm:presLayoutVars>
          <dgm:chMax val="0"/>
          <dgm:bulletEnabled val="1"/>
        </dgm:presLayoutVars>
      </dgm:prSet>
      <dgm:spPr/>
      <dgm:t>
        <a:bodyPr/>
        <a:lstStyle/>
        <a:p>
          <a:endParaRPr lang="tr-TR"/>
        </a:p>
      </dgm:t>
    </dgm:pt>
    <dgm:pt modelId="{E8C7B05A-3FA1-4E75-837D-4758AC61F1E6}" type="pres">
      <dgm:prSet presAssocID="{5C1F413F-7586-4703-911E-8128664B2C56}" presName="spacer" presStyleCnt="0"/>
      <dgm:spPr/>
    </dgm:pt>
    <dgm:pt modelId="{912F8B2B-5D60-4D0C-84B5-A3F44022BB94}" type="pres">
      <dgm:prSet presAssocID="{A8CB618A-DCB3-4C6B-A134-D5261D2F2158}" presName="parentText" presStyleLbl="node1" presStyleIdx="4" presStyleCnt="10">
        <dgm:presLayoutVars>
          <dgm:chMax val="0"/>
          <dgm:bulletEnabled val="1"/>
        </dgm:presLayoutVars>
      </dgm:prSet>
      <dgm:spPr/>
      <dgm:t>
        <a:bodyPr/>
        <a:lstStyle/>
        <a:p>
          <a:endParaRPr lang="tr-TR"/>
        </a:p>
      </dgm:t>
    </dgm:pt>
    <dgm:pt modelId="{94F6D610-B093-45E6-B21B-554870B092C5}" type="pres">
      <dgm:prSet presAssocID="{0EDE933D-99D3-4593-9849-1F8EBCF01637}" presName="spacer" presStyleCnt="0"/>
      <dgm:spPr/>
    </dgm:pt>
    <dgm:pt modelId="{650AA050-B883-4881-AF8D-5F5DC8509270}" type="pres">
      <dgm:prSet presAssocID="{FDEFD601-5BB6-40F2-9A7A-C59D7282D211}" presName="parentText" presStyleLbl="node1" presStyleIdx="5" presStyleCnt="10">
        <dgm:presLayoutVars>
          <dgm:chMax val="0"/>
          <dgm:bulletEnabled val="1"/>
        </dgm:presLayoutVars>
      </dgm:prSet>
      <dgm:spPr/>
      <dgm:t>
        <a:bodyPr/>
        <a:lstStyle/>
        <a:p>
          <a:endParaRPr lang="tr-TR"/>
        </a:p>
      </dgm:t>
    </dgm:pt>
    <dgm:pt modelId="{B3583B36-44B0-4098-AF6B-88FEF907CE89}" type="pres">
      <dgm:prSet presAssocID="{9086C767-DE7C-4E93-BDAC-406602B415E6}" presName="spacer" presStyleCnt="0"/>
      <dgm:spPr/>
    </dgm:pt>
    <dgm:pt modelId="{6D2DE749-A19C-459F-9952-E20E128B1E6C}" type="pres">
      <dgm:prSet presAssocID="{7DAB936E-A276-44D4-9EC9-6A8D7BBE50EB}" presName="parentText" presStyleLbl="node1" presStyleIdx="6" presStyleCnt="10">
        <dgm:presLayoutVars>
          <dgm:chMax val="0"/>
          <dgm:bulletEnabled val="1"/>
        </dgm:presLayoutVars>
      </dgm:prSet>
      <dgm:spPr/>
      <dgm:t>
        <a:bodyPr/>
        <a:lstStyle/>
        <a:p>
          <a:endParaRPr lang="tr-TR"/>
        </a:p>
      </dgm:t>
    </dgm:pt>
    <dgm:pt modelId="{FC01BF18-A1E9-4412-8484-E11AB78DB804}" type="pres">
      <dgm:prSet presAssocID="{0709CE7E-077A-4515-812F-38471211B95B}" presName="spacer" presStyleCnt="0"/>
      <dgm:spPr/>
    </dgm:pt>
    <dgm:pt modelId="{E7F34570-374A-4EA8-84C5-16001A15891B}" type="pres">
      <dgm:prSet presAssocID="{68DBE4A5-0BBE-42C1-A4A6-973EDDBD8147}" presName="parentText" presStyleLbl="node1" presStyleIdx="7" presStyleCnt="10">
        <dgm:presLayoutVars>
          <dgm:chMax val="0"/>
          <dgm:bulletEnabled val="1"/>
        </dgm:presLayoutVars>
      </dgm:prSet>
      <dgm:spPr/>
      <dgm:t>
        <a:bodyPr/>
        <a:lstStyle/>
        <a:p>
          <a:endParaRPr lang="tr-TR"/>
        </a:p>
      </dgm:t>
    </dgm:pt>
    <dgm:pt modelId="{7EEEC4F0-D282-4361-A302-41341E9BD864}" type="pres">
      <dgm:prSet presAssocID="{7DE666C6-41F0-47D2-83F3-60E2CE4F8450}" presName="spacer" presStyleCnt="0"/>
      <dgm:spPr/>
    </dgm:pt>
    <dgm:pt modelId="{6AD43BFF-2D54-45E4-82D3-D91D96315782}" type="pres">
      <dgm:prSet presAssocID="{EE021332-840A-41CE-A0F8-7DFF6F3D2953}" presName="parentText" presStyleLbl="node1" presStyleIdx="8" presStyleCnt="10">
        <dgm:presLayoutVars>
          <dgm:chMax val="0"/>
          <dgm:bulletEnabled val="1"/>
        </dgm:presLayoutVars>
      </dgm:prSet>
      <dgm:spPr/>
      <dgm:t>
        <a:bodyPr/>
        <a:lstStyle/>
        <a:p>
          <a:endParaRPr lang="tr-TR"/>
        </a:p>
      </dgm:t>
    </dgm:pt>
    <dgm:pt modelId="{72D14200-C421-4DEC-AA84-4BBC3B35D2FF}" type="pres">
      <dgm:prSet presAssocID="{9B60CC27-C9EE-442C-BFAC-117C7F9E9DED}" presName="spacer" presStyleCnt="0"/>
      <dgm:spPr/>
    </dgm:pt>
    <dgm:pt modelId="{8C1905C5-DECC-40B5-A3E3-6B182B3A2CE5}" type="pres">
      <dgm:prSet presAssocID="{DCF7B773-3241-4F15-AC8A-214F9FC76212}" presName="parentText" presStyleLbl="node1" presStyleIdx="9" presStyleCnt="10">
        <dgm:presLayoutVars>
          <dgm:chMax val="0"/>
          <dgm:bulletEnabled val="1"/>
        </dgm:presLayoutVars>
      </dgm:prSet>
      <dgm:spPr/>
      <dgm:t>
        <a:bodyPr/>
        <a:lstStyle/>
        <a:p>
          <a:endParaRPr lang="tr-TR"/>
        </a:p>
      </dgm:t>
    </dgm:pt>
  </dgm:ptLst>
  <dgm:cxnLst>
    <dgm:cxn modelId="{E982D3B0-A008-4D79-A286-DD4E1B5A1D4D}" srcId="{B08A0ADF-4DC8-43C2-9328-9C11C8C93CA9}" destId="{7DAB936E-A276-44D4-9EC9-6A8D7BBE50EB}" srcOrd="6" destOrd="0" parTransId="{308204B6-A588-436C-99FF-C9D1F4DA0D6B}" sibTransId="{0709CE7E-077A-4515-812F-38471211B95B}"/>
    <dgm:cxn modelId="{B15E5CC1-25D6-4775-8C08-DE1F52FF7E7E}" srcId="{B08A0ADF-4DC8-43C2-9328-9C11C8C93CA9}" destId="{68DBE4A5-0BBE-42C1-A4A6-973EDDBD8147}" srcOrd="7" destOrd="0" parTransId="{E9EBB80F-D12B-46B1-A42C-7FC1E74CA504}" sibTransId="{7DE666C6-41F0-47D2-83F3-60E2CE4F8450}"/>
    <dgm:cxn modelId="{5B41B7EA-5761-4BF7-B440-5E596C7066BB}" type="presOf" srcId="{29804C44-8845-485F-ABCB-C52353C7D5EA}" destId="{35878D22-FD55-48B7-99B3-A7A0DEE3D659}" srcOrd="0" destOrd="0" presId="urn:microsoft.com/office/officeart/2005/8/layout/vList2"/>
    <dgm:cxn modelId="{3E36737E-330B-499E-AF28-B134CE97C406}" srcId="{B08A0ADF-4DC8-43C2-9328-9C11C8C93CA9}" destId="{54DC63B6-0966-4BD7-8683-BB28F2158D2A}" srcOrd="2" destOrd="0" parTransId="{E3BA2487-FFFD-4DEA-9580-9E98A3AC9E63}" sibTransId="{9B0E2971-33F2-42F6-9272-9F259DF4158B}"/>
    <dgm:cxn modelId="{F9DBA017-2799-48ED-801B-FA88E734E910}" type="presOf" srcId="{A8CB618A-DCB3-4C6B-A134-D5261D2F2158}" destId="{912F8B2B-5D60-4D0C-84B5-A3F44022BB94}" srcOrd="0" destOrd="0" presId="urn:microsoft.com/office/officeart/2005/8/layout/vList2"/>
    <dgm:cxn modelId="{D20CA19D-08F9-44A6-8081-5700463C2EF2}" type="presOf" srcId="{DCF7B773-3241-4F15-AC8A-214F9FC76212}" destId="{8C1905C5-DECC-40B5-A3E3-6B182B3A2CE5}" srcOrd="0" destOrd="0" presId="urn:microsoft.com/office/officeart/2005/8/layout/vList2"/>
    <dgm:cxn modelId="{0FC826DE-BEC4-4957-A1B9-65F50718D951}" srcId="{B08A0ADF-4DC8-43C2-9328-9C11C8C93CA9}" destId="{FDEFD601-5BB6-40F2-9A7A-C59D7282D211}" srcOrd="5" destOrd="0" parTransId="{AABBDA15-960E-418E-B587-0719EAF7D580}" sibTransId="{9086C767-DE7C-4E93-BDAC-406602B415E6}"/>
    <dgm:cxn modelId="{76F67750-EEA7-4AA6-9CB2-4C7920ECCDEA}" srcId="{B08A0ADF-4DC8-43C2-9328-9C11C8C93CA9}" destId="{DCF7B773-3241-4F15-AC8A-214F9FC76212}" srcOrd="9" destOrd="0" parTransId="{14A61DB5-F121-4B05-8A06-07A989C4B4D9}" sibTransId="{CEEA7B8F-61C6-4551-8CC9-286FA1B88DBB}"/>
    <dgm:cxn modelId="{DD7B68CE-2DFF-41E7-A484-B4FF3E9A911F}" type="presOf" srcId="{7DAB936E-A276-44D4-9EC9-6A8D7BBE50EB}" destId="{6D2DE749-A19C-459F-9952-E20E128B1E6C}" srcOrd="0" destOrd="0" presId="urn:microsoft.com/office/officeart/2005/8/layout/vList2"/>
    <dgm:cxn modelId="{33F3A6D5-66E4-458A-B1FE-CDA447F2C6AD}" type="presOf" srcId="{5BA7CABE-C06C-48F2-ADA8-60194E8F4571}" destId="{472C931C-7FEB-4F37-8EA5-ED7BD8918E65}" srcOrd="0" destOrd="0" presId="urn:microsoft.com/office/officeart/2005/8/layout/vList2"/>
    <dgm:cxn modelId="{8E055EF4-6CF8-47E5-A071-8C9197D599F0}" srcId="{B08A0ADF-4DC8-43C2-9328-9C11C8C93CA9}" destId="{5BA7CABE-C06C-48F2-ADA8-60194E8F4571}" srcOrd="3" destOrd="0" parTransId="{E55C451D-D10B-483C-96C8-D8B178FA1724}" sibTransId="{5C1F413F-7586-4703-911E-8128664B2C56}"/>
    <dgm:cxn modelId="{6E1433BB-ED6A-4D79-8D7F-0F98866027D6}" type="presOf" srcId="{B08A0ADF-4DC8-43C2-9328-9C11C8C93CA9}" destId="{983EA0D5-62BD-4C07-B10F-85C44D3CE400}" srcOrd="0" destOrd="0" presId="urn:microsoft.com/office/officeart/2005/8/layout/vList2"/>
    <dgm:cxn modelId="{7F11FDB5-57CC-41A8-B997-2FD03EC8C649}" type="presOf" srcId="{EE021332-840A-41CE-A0F8-7DFF6F3D2953}" destId="{6AD43BFF-2D54-45E4-82D3-D91D96315782}" srcOrd="0" destOrd="0" presId="urn:microsoft.com/office/officeart/2005/8/layout/vList2"/>
    <dgm:cxn modelId="{9605F7E6-0F5A-44B0-9275-15DE4402343B}" type="presOf" srcId="{68E6D1C2-27F9-44C3-AAD0-0A3CFAAC11C9}" destId="{302D1846-4939-4F52-A042-6E5588A8B1AE}" srcOrd="0" destOrd="0" presId="urn:microsoft.com/office/officeart/2005/8/layout/vList2"/>
    <dgm:cxn modelId="{A214AB48-68D1-4405-BA3A-95653E63A890}" srcId="{B08A0ADF-4DC8-43C2-9328-9C11C8C93CA9}" destId="{A8CB618A-DCB3-4C6B-A134-D5261D2F2158}" srcOrd="4" destOrd="0" parTransId="{76B7AFBE-64E0-4486-9477-10AAEC574778}" sibTransId="{0EDE933D-99D3-4593-9849-1F8EBCF01637}"/>
    <dgm:cxn modelId="{BD94167C-D1F2-4B35-A953-EBB3C0A149A4}" srcId="{B08A0ADF-4DC8-43C2-9328-9C11C8C93CA9}" destId="{29804C44-8845-485F-ABCB-C52353C7D5EA}" srcOrd="0" destOrd="0" parTransId="{47C9E5D8-2D97-42CD-B696-4028F7C9C9E7}" sibTransId="{1DEDEEE2-8D78-47D7-83AB-28F4E9BB8033}"/>
    <dgm:cxn modelId="{5481DD13-F69F-4FDC-B026-056706F51B5E}" type="presOf" srcId="{54DC63B6-0966-4BD7-8683-BB28F2158D2A}" destId="{44014ED5-574E-43E2-853F-7DDF88D54E4C}" srcOrd="0" destOrd="0" presId="urn:microsoft.com/office/officeart/2005/8/layout/vList2"/>
    <dgm:cxn modelId="{2E1A3C43-6C8A-4B99-BB71-B4DA89FCDBEF}" srcId="{B08A0ADF-4DC8-43C2-9328-9C11C8C93CA9}" destId="{EE021332-840A-41CE-A0F8-7DFF6F3D2953}" srcOrd="8" destOrd="0" parTransId="{6BB8E80E-400A-4A67-A92E-CCD55803F0F7}" sibTransId="{9B60CC27-C9EE-442C-BFAC-117C7F9E9DED}"/>
    <dgm:cxn modelId="{ADFA6B6D-A729-4BC9-A90D-7B07331B64A5}" type="presOf" srcId="{68DBE4A5-0BBE-42C1-A4A6-973EDDBD8147}" destId="{E7F34570-374A-4EA8-84C5-16001A15891B}" srcOrd="0" destOrd="0" presId="urn:microsoft.com/office/officeart/2005/8/layout/vList2"/>
    <dgm:cxn modelId="{33252410-1B45-4CEC-ACF0-41593F35C30A}" type="presOf" srcId="{FDEFD601-5BB6-40F2-9A7A-C59D7282D211}" destId="{650AA050-B883-4881-AF8D-5F5DC8509270}" srcOrd="0" destOrd="0" presId="urn:microsoft.com/office/officeart/2005/8/layout/vList2"/>
    <dgm:cxn modelId="{5AE5D583-AC61-4D27-A087-61EA2515E05C}" srcId="{B08A0ADF-4DC8-43C2-9328-9C11C8C93CA9}" destId="{68E6D1C2-27F9-44C3-AAD0-0A3CFAAC11C9}" srcOrd="1" destOrd="0" parTransId="{DA6EA867-7E10-4DDA-8F06-466A3AEBDC01}" sibTransId="{5C6CCB42-EE52-4E5B-B856-1F8C805DCFD9}"/>
    <dgm:cxn modelId="{BF60B25F-FBCD-4437-B91A-4FBFC8243E03}" type="presParOf" srcId="{983EA0D5-62BD-4C07-B10F-85C44D3CE400}" destId="{35878D22-FD55-48B7-99B3-A7A0DEE3D659}" srcOrd="0" destOrd="0" presId="urn:microsoft.com/office/officeart/2005/8/layout/vList2"/>
    <dgm:cxn modelId="{8CAE801B-515B-4B32-99C1-83C315F18158}" type="presParOf" srcId="{983EA0D5-62BD-4C07-B10F-85C44D3CE400}" destId="{DCDCD519-54ED-4805-BE2B-E5A41C0753DE}" srcOrd="1" destOrd="0" presId="urn:microsoft.com/office/officeart/2005/8/layout/vList2"/>
    <dgm:cxn modelId="{86390BC9-3A4B-40C1-8CE9-B52566288EC2}" type="presParOf" srcId="{983EA0D5-62BD-4C07-B10F-85C44D3CE400}" destId="{302D1846-4939-4F52-A042-6E5588A8B1AE}" srcOrd="2" destOrd="0" presId="urn:microsoft.com/office/officeart/2005/8/layout/vList2"/>
    <dgm:cxn modelId="{F496E475-9F1A-420D-88FF-6F82C6B570C8}" type="presParOf" srcId="{983EA0D5-62BD-4C07-B10F-85C44D3CE400}" destId="{AD2670D5-646B-4B81-9B88-6D475F382986}" srcOrd="3" destOrd="0" presId="urn:microsoft.com/office/officeart/2005/8/layout/vList2"/>
    <dgm:cxn modelId="{B90E2FFC-717A-4964-9FAF-007A82F72057}" type="presParOf" srcId="{983EA0D5-62BD-4C07-B10F-85C44D3CE400}" destId="{44014ED5-574E-43E2-853F-7DDF88D54E4C}" srcOrd="4" destOrd="0" presId="urn:microsoft.com/office/officeart/2005/8/layout/vList2"/>
    <dgm:cxn modelId="{57AA366D-4328-47E1-975F-D2E1973D977E}" type="presParOf" srcId="{983EA0D5-62BD-4C07-B10F-85C44D3CE400}" destId="{B033CFE3-5B9B-472D-894B-C244938CAFB8}" srcOrd="5" destOrd="0" presId="urn:microsoft.com/office/officeart/2005/8/layout/vList2"/>
    <dgm:cxn modelId="{B2438520-DFF9-46B4-B101-8015E32A7A48}" type="presParOf" srcId="{983EA0D5-62BD-4C07-B10F-85C44D3CE400}" destId="{472C931C-7FEB-4F37-8EA5-ED7BD8918E65}" srcOrd="6" destOrd="0" presId="urn:microsoft.com/office/officeart/2005/8/layout/vList2"/>
    <dgm:cxn modelId="{1759EEA2-CA22-49FF-8241-6D8C31F038EC}" type="presParOf" srcId="{983EA0D5-62BD-4C07-B10F-85C44D3CE400}" destId="{E8C7B05A-3FA1-4E75-837D-4758AC61F1E6}" srcOrd="7" destOrd="0" presId="urn:microsoft.com/office/officeart/2005/8/layout/vList2"/>
    <dgm:cxn modelId="{6739595A-1504-42FC-9481-68B994A3B496}" type="presParOf" srcId="{983EA0D5-62BD-4C07-B10F-85C44D3CE400}" destId="{912F8B2B-5D60-4D0C-84B5-A3F44022BB94}" srcOrd="8" destOrd="0" presId="urn:microsoft.com/office/officeart/2005/8/layout/vList2"/>
    <dgm:cxn modelId="{8172DDE9-2C21-471F-82B4-24F9B9B50115}" type="presParOf" srcId="{983EA0D5-62BD-4C07-B10F-85C44D3CE400}" destId="{94F6D610-B093-45E6-B21B-554870B092C5}" srcOrd="9" destOrd="0" presId="urn:microsoft.com/office/officeart/2005/8/layout/vList2"/>
    <dgm:cxn modelId="{20707899-85FE-47BE-9804-AB55A84A124C}" type="presParOf" srcId="{983EA0D5-62BD-4C07-B10F-85C44D3CE400}" destId="{650AA050-B883-4881-AF8D-5F5DC8509270}" srcOrd="10" destOrd="0" presId="urn:microsoft.com/office/officeart/2005/8/layout/vList2"/>
    <dgm:cxn modelId="{1D67B194-1C6C-481F-AF5B-2E63F39A9322}" type="presParOf" srcId="{983EA0D5-62BD-4C07-B10F-85C44D3CE400}" destId="{B3583B36-44B0-4098-AF6B-88FEF907CE89}" srcOrd="11" destOrd="0" presId="urn:microsoft.com/office/officeart/2005/8/layout/vList2"/>
    <dgm:cxn modelId="{BD57B54E-D92F-4932-8CAA-2BD538FEB2C0}" type="presParOf" srcId="{983EA0D5-62BD-4C07-B10F-85C44D3CE400}" destId="{6D2DE749-A19C-459F-9952-E20E128B1E6C}" srcOrd="12" destOrd="0" presId="urn:microsoft.com/office/officeart/2005/8/layout/vList2"/>
    <dgm:cxn modelId="{0066BB63-7775-463D-9F28-9E9F26979A0A}" type="presParOf" srcId="{983EA0D5-62BD-4C07-B10F-85C44D3CE400}" destId="{FC01BF18-A1E9-4412-8484-E11AB78DB804}" srcOrd="13" destOrd="0" presId="urn:microsoft.com/office/officeart/2005/8/layout/vList2"/>
    <dgm:cxn modelId="{1454286B-5F1D-4D56-851C-CB9A94B246F7}" type="presParOf" srcId="{983EA0D5-62BD-4C07-B10F-85C44D3CE400}" destId="{E7F34570-374A-4EA8-84C5-16001A15891B}" srcOrd="14" destOrd="0" presId="urn:microsoft.com/office/officeart/2005/8/layout/vList2"/>
    <dgm:cxn modelId="{BFBF5EEA-CC97-427A-86B2-735711236C95}" type="presParOf" srcId="{983EA0D5-62BD-4C07-B10F-85C44D3CE400}" destId="{7EEEC4F0-D282-4361-A302-41341E9BD864}" srcOrd="15" destOrd="0" presId="urn:microsoft.com/office/officeart/2005/8/layout/vList2"/>
    <dgm:cxn modelId="{67ECFFD7-98A2-4A17-A9EB-EBDB35677981}" type="presParOf" srcId="{983EA0D5-62BD-4C07-B10F-85C44D3CE400}" destId="{6AD43BFF-2D54-45E4-82D3-D91D96315782}" srcOrd="16" destOrd="0" presId="urn:microsoft.com/office/officeart/2005/8/layout/vList2"/>
    <dgm:cxn modelId="{0B2CDA40-2F5E-457A-930B-431810794556}" type="presParOf" srcId="{983EA0D5-62BD-4C07-B10F-85C44D3CE400}" destId="{72D14200-C421-4DEC-AA84-4BBC3B35D2FF}" srcOrd="17" destOrd="0" presId="urn:microsoft.com/office/officeart/2005/8/layout/vList2"/>
    <dgm:cxn modelId="{F5CE39F1-CA04-4794-9190-475E09319E08}" type="presParOf" srcId="{983EA0D5-62BD-4C07-B10F-85C44D3CE400}" destId="{8C1905C5-DECC-40B5-A3E3-6B182B3A2CE5}" srcOrd="1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1BFE6B1-3360-4DD9-9332-391C747B32BD}" type="doc">
      <dgm:prSet loTypeId="urn:microsoft.com/office/officeart/2008/layout/VerticalCurvedList" loCatId="list" qsTypeId="urn:microsoft.com/office/officeart/2005/8/quickstyle/simple3" qsCatId="simple" csTypeId="urn:microsoft.com/office/officeart/2005/8/colors/colorful5" csCatId="colorful"/>
      <dgm:spPr/>
      <dgm:t>
        <a:bodyPr/>
        <a:lstStyle/>
        <a:p>
          <a:endParaRPr lang="tr-TR"/>
        </a:p>
      </dgm:t>
    </dgm:pt>
    <dgm:pt modelId="{A63BEA4E-C045-43F2-981B-B175DE757E64}">
      <dgm:prSet/>
      <dgm:spPr/>
      <dgm:t>
        <a:bodyPr/>
        <a:lstStyle/>
        <a:p>
          <a:r>
            <a:rPr lang="tr-TR">
              <a:solidFill>
                <a:schemeClr val="tx2"/>
              </a:solidFill>
            </a:rPr>
            <a:t>Bireyin dünyasının bir yönüne ait algılama ve bilgilerinin devamlı bir organizasyonu</a:t>
          </a:r>
        </a:p>
      </dgm:t>
    </dgm:pt>
    <dgm:pt modelId="{61F05419-6F04-4859-82A9-03433CAB8D0D}" type="parTrans" cxnId="{43B79738-2413-489F-83B1-92B5D69C4B14}">
      <dgm:prSet/>
      <dgm:spPr/>
      <dgm:t>
        <a:bodyPr/>
        <a:lstStyle/>
        <a:p>
          <a:endParaRPr lang="tr-TR">
            <a:solidFill>
              <a:schemeClr val="tx2"/>
            </a:solidFill>
          </a:endParaRPr>
        </a:p>
      </dgm:t>
    </dgm:pt>
    <dgm:pt modelId="{2C10DB4A-ED71-4A63-B7EA-1EF18923EA1E}" type="sibTrans" cxnId="{43B79738-2413-489F-83B1-92B5D69C4B14}">
      <dgm:prSet/>
      <dgm:spPr/>
      <dgm:t>
        <a:bodyPr/>
        <a:lstStyle/>
        <a:p>
          <a:endParaRPr lang="tr-TR">
            <a:solidFill>
              <a:schemeClr val="tx2"/>
            </a:solidFill>
          </a:endParaRPr>
        </a:p>
      </dgm:t>
    </dgm:pt>
    <dgm:pt modelId="{025DB30E-248A-4B3B-9E2D-2C69A84A62A3}">
      <dgm:prSet/>
      <dgm:spPr/>
      <dgm:t>
        <a:bodyPr/>
        <a:lstStyle/>
        <a:p>
          <a:r>
            <a:rPr lang="tr-TR">
              <a:solidFill>
                <a:schemeClr val="tx2"/>
              </a:solidFill>
            </a:rPr>
            <a:t>Bir düşünceye bağlı bulunma, bir dine inanma, inanılan şey, görüş, öğreti</a:t>
          </a:r>
        </a:p>
      </dgm:t>
    </dgm:pt>
    <dgm:pt modelId="{FC4B76E3-A50F-44FE-AAE9-014F8B688BA8}" type="parTrans" cxnId="{5CBACA2C-1E5B-42E6-9B89-621945E2BB04}">
      <dgm:prSet/>
      <dgm:spPr/>
      <dgm:t>
        <a:bodyPr/>
        <a:lstStyle/>
        <a:p>
          <a:endParaRPr lang="tr-TR">
            <a:solidFill>
              <a:schemeClr val="tx2"/>
            </a:solidFill>
          </a:endParaRPr>
        </a:p>
      </dgm:t>
    </dgm:pt>
    <dgm:pt modelId="{70CCD958-8B33-4FC6-AF58-95F3596F135E}" type="sibTrans" cxnId="{5CBACA2C-1E5B-42E6-9B89-621945E2BB04}">
      <dgm:prSet/>
      <dgm:spPr/>
      <dgm:t>
        <a:bodyPr/>
        <a:lstStyle/>
        <a:p>
          <a:endParaRPr lang="tr-TR">
            <a:solidFill>
              <a:schemeClr val="tx2"/>
            </a:solidFill>
          </a:endParaRPr>
        </a:p>
      </dgm:t>
    </dgm:pt>
    <dgm:pt modelId="{03CF12A0-05E4-4FB7-A342-9050D9635350}">
      <dgm:prSet/>
      <dgm:spPr/>
      <dgm:t>
        <a:bodyPr/>
        <a:lstStyle/>
        <a:p>
          <a:r>
            <a:rPr lang="tr-TR">
              <a:solidFill>
                <a:schemeClr val="tx2"/>
              </a:solidFill>
            </a:rPr>
            <a:t>Yaşam biçimini, tutumları, sağlık ve hastalık hakkındaki duygulara etki eder</a:t>
          </a:r>
        </a:p>
      </dgm:t>
    </dgm:pt>
    <dgm:pt modelId="{9CD87741-B148-4574-B36C-D8A23DFF38DC}" type="parTrans" cxnId="{10396CE4-6154-483D-97C0-15F3A71480C1}">
      <dgm:prSet/>
      <dgm:spPr/>
      <dgm:t>
        <a:bodyPr/>
        <a:lstStyle/>
        <a:p>
          <a:endParaRPr lang="tr-TR">
            <a:solidFill>
              <a:schemeClr val="tx2"/>
            </a:solidFill>
          </a:endParaRPr>
        </a:p>
      </dgm:t>
    </dgm:pt>
    <dgm:pt modelId="{A068C2DB-1B34-410D-A179-402B22D23309}" type="sibTrans" cxnId="{10396CE4-6154-483D-97C0-15F3A71480C1}">
      <dgm:prSet/>
      <dgm:spPr/>
      <dgm:t>
        <a:bodyPr/>
        <a:lstStyle/>
        <a:p>
          <a:endParaRPr lang="tr-TR">
            <a:solidFill>
              <a:schemeClr val="tx2"/>
            </a:solidFill>
          </a:endParaRPr>
        </a:p>
      </dgm:t>
    </dgm:pt>
    <dgm:pt modelId="{DCF08B97-EFBE-4C5F-83CB-DFF06F224693}" type="pres">
      <dgm:prSet presAssocID="{71BFE6B1-3360-4DD9-9332-391C747B32BD}" presName="Name0" presStyleCnt="0">
        <dgm:presLayoutVars>
          <dgm:chMax val="7"/>
          <dgm:chPref val="7"/>
          <dgm:dir/>
        </dgm:presLayoutVars>
      </dgm:prSet>
      <dgm:spPr/>
      <dgm:t>
        <a:bodyPr/>
        <a:lstStyle/>
        <a:p>
          <a:endParaRPr lang="tr-TR"/>
        </a:p>
      </dgm:t>
    </dgm:pt>
    <dgm:pt modelId="{86D9A22F-A27F-477D-9302-3C1B0C3B5907}" type="pres">
      <dgm:prSet presAssocID="{71BFE6B1-3360-4DD9-9332-391C747B32BD}" presName="Name1" presStyleCnt="0"/>
      <dgm:spPr/>
    </dgm:pt>
    <dgm:pt modelId="{0E959732-CAF1-4B4E-AAC4-C886179A0ED9}" type="pres">
      <dgm:prSet presAssocID="{71BFE6B1-3360-4DD9-9332-391C747B32BD}" presName="cycle" presStyleCnt="0"/>
      <dgm:spPr/>
    </dgm:pt>
    <dgm:pt modelId="{70390917-A9B0-40C7-A1F4-5D9E84D0119A}" type="pres">
      <dgm:prSet presAssocID="{71BFE6B1-3360-4DD9-9332-391C747B32BD}" presName="srcNode" presStyleLbl="node1" presStyleIdx="0" presStyleCnt="3"/>
      <dgm:spPr/>
    </dgm:pt>
    <dgm:pt modelId="{0369D740-2733-44EA-8711-9125906937C2}" type="pres">
      <dgm:prSet presAssocID="{71BFE6B1-3360-4DD9-9332-391C747B32BD}" presName="conn" presStyleLbl="parChTrans1D2" presStyleIdx="0" presStyleCnt="1"/>
      <dgm:spPr/>
      <dgm:t>
        <a:bodyPr/>
        <a:lstStyle/>
        <a:p>
          <a:endParaRPr lang="tr-TR"/>
        </a:p>
      </dgm:t>
    </dgm:pt>
    <dgm:pt modelId="{7E047F4A-85BD-42F1-BD2D-38A38022FDB8}" type="pres">
      <dgm:prSet presAssocID="{71BFE6B1-3360-4DD9-9332-391C747B32BD}" presName="extraNode" presStyleLbl="node1" presStyleIdx="0" presStyleCnt="3"/>
      <dgm:spPr/>
    </dgm:pt>
    <dgm:pt modelId="{87BD65FA-F5CB-4BD9-AC65-603ED54EAD04}" type="pres">
      <dgm:prSet presAssocID="{71BFE6B1-3360-4DD9-9332-391C747B32BD}" presName="dstNode" presStyleLbl="node1" presStyleIdx="0" presStyleCnt="3"/>
      <dgm:spPr/>
    </dgm:pt>
    <dgm:pt modelId="{EED5DDE3-6E29-469E-BAFA-09463CD93492}" type="pres">
      <dgm:prSet presAssocID="{A63BEA4E-C045-43F2-981B-B175DE757E64}" presName="text_1" presStyleLbl="node1" presStyleIdx="0" presStyleCnt="3">
        <dgm:presLayoutVars>
          <dgm:bulletEnabled val="1"/>
        </dgm:presLayoutVars>
      </dgm:prSet>
      <dgm:spPr/>
      <dgm:t>
        <a:bodyPr/>
        <a:lstStyle/>
        <a:p>
          <a:endParaRPr lang="tr-TR"/>
        </a:p>
      </dgm:t>
    </dgm:pt>
    <dgm:pt modelId="{AEF4421D-FDA3-4C23-A9F6-FD703467B146}" type="pres">
      <dgm:prSet presAssocID="{A63BEA4E-C045-43F2-981B-B175DE757E64}" presName="accent_1" presStyleCnt="0"/>
      <dgm:spPr/>
    </dgm:pt>
    <dgm:pt modelId="{F30E803C-5D74-4E77-83B8-4D4CF9AEE31C}" type="pres">
      <dgm:prSet presAssocID="{A63BEA4E-C045-43F2-981B-B175DE757E64}" presName="accentRepeatNode" presStyleLbl="solidFgAcc1" presStyleIdx="0" presStyleCnt="3"/>
      <dgm:spPr/>
    </dgm:pt>
    <dgm:pt modelId="{A9CA2E46-2FFA-42A2-8C99-127113CF8F15}" type="pres">
      <dgm:prSet presAssocID="{025DB30E-248A-4B3B-9E2D-2C69A84A62A3}" presName="text_2" presStyleLbl="node1" presStyleIdx="1" presStyleCnt="3">
        <dgm:presLayoutVars>
          <dgm:bulletEnabled val="1"/>
        </dgm:presLayoutVars>
      </dgm:prSet>
      <dgm:spPr/>
      <dgm:t>
        <a:bodyPr/>
        <a:lstStyle/>
        <a:p>
          <a:endParaRPr lang="tr-TR"/>
        </a:p>
      </dgm:t>
    </dgm:pt>
    <dgm:pt modelId="{732BBA93-F951-4D6C-AF94-3C2CB4FBDFD6}" type="pres">
      <dgm:prSet presAssocID="{025DB30E-248A-4B3B-9E2D-2C69A84A62A3}" presName="accent_2" presStyleCnt="0"/>
      <dgm:spPr/>
    </dgm:pt>
    <dgm:pt modelId="{E34350CD-7830-480E-875D-86BCEA9B531E}" type="pres">
      <dgm:prSet presAssocID="{025DB30E-248A-4B3B-9E2D-2C69A84A62A3}" presName="accentRepeatNode" presStyleLbl="solidFgAcc1" presStyleIdx="1" presStyleCnt="3"/>
      <dgm:spPr/>
    </dgm:pt>
    <dgm:pt modelId="{2668A157-2792-423F-9322-570C514C504E}" type="pres">
      <dgm:prSet presAssocID="{03CF12A0-05E4-4FB7-A342-9050D9635350}" presName="text_3" presStyleLbl="node1" presStyleIdx="2" presStyleCnt="3">
        <dgm:presLayoutVars>
          <dgm:bulletEnabled val="1"/>
        </dgm:presLayoutVars>
      </dgm:prSet>
      <dgm:spPr/>
      <dgm:t>
        <a:bodyPr/>
        <a:lstStyle/>
        <a:p>
          <a:endParaRPr lang="tr-TR"/>
        </a:p>
      </dgm:t>
    </dgm:pt>
    <dgm:pt modelId="{6BE2F2ED-59E3-4FE7-B2E4-0F53F3860B61}" type="pres">
      <dgm:prSet presAssocID="{03CF12A0-05E4-4FB7-A342-9050D9635350}" presName="accent_3" presStyleCnt="0"/>
      <dgm:spPr/>
    </dgm:pt>
    <dgm:pt modelId="{D4B2D6E5-69DF-477D-A62A-17D29CA7C134}" type="pres">
      <dgm:prSet presAssocID="{03CF12A0-05E4-4FB7-A342-9050D9635350}" presName="accentRepeatNode" presStyleLbl="solidFgAcc1" presStyleIdx="2" presStyleCnt="3"/>
      <dgm:spPr/>
    </dgm:pt>
  </dgm:ptLst>
  <dgm:cxnLst>
    <dgm:cxn modelId="{07C91B54-6567-4C90-95D8-E21906B7F0AB}" type="presOf" srcId="{2C10DB4A-ED71-4A63-B7EA-1EF18923EA1E}" destId="{0369D740-2733-44EA-8711-9125906937C2}" srcOrd="0" destOrd="0" presId="urn:microsoft.com/office/officeart/2008/layout/VerticalCurvedList"/>
    <dgm:cxn modelId="{A05A1DFB-430B-469C-A074-46EB114B566E}" type="presOf" srcId="{71BFE6B1-3360-4DD9-9332-391C747B32BD}" destId="{DCF08B97-EFBE-4C5F-83CB-DFF06F224693}" srcOrd="0" destOrd="0" presId="urn:microsoft.com/office/officeart/2008/layout/VerticalCurvedList"/>
    <dgm:cxn modelId="{6EDEE61B-1E68-4404-9868-0E2628974881}" type="presOf" srcId="{A63BEA4E-C045-43F2-981B-B175DE757E64}" destId="{EED5DDE3-6E29-469E-BAFA-09463CD93492}" srcOrd="0" destOrd="0" presId="urn:microsoft.com/office/officeart/2008/layout/VerticalCurvedList"/>
    <dgm:cxn modelId="{D2B2149B-7977-4195-BF38-DA7D8171F388}" type="presOf" srcId="{025DB30E-248A-4B3B-9E2D-2C69A84A62A3}" destId="{A9CA2E46-2FFA-42A2-8C99-127113CF8F15}" srcOrd="0" destOrd="0" presId="urn:microsoft.com/office/officeart/2008/layout/VerticalCurvedList"/>
    <dgm:cxn modelId="{10396CE4-6154-483D-97C0-15F3A71480C1}" srcId="{71BFE6B1-3360-4DD9-9332-391C747B32BD}" destId="{03CF12A0-05E4-4FB7-A342-9050D9635350}" srcOrd="2" destOrd="0" parTransId="{9CD87741-B148-4574-B36C-D8A23DFF38DC}" sibTransId="{A068C2DB-1B34-410D-A179-402B22D23309}"/>
    <dgm:cxn modelId="{CA65EC7A-3C93-4F8F-AFB8-B643A88F6E36}" type="presOf" srcId="{03CF12A0-05E4-4FB7-A342-9050D9635350}" destId="{2668A157-2792-423F-9322-570C514C504E}" srcOrd="0" destOrd="0" presId="urn:microsoft.com/office/officeart/2008/layout/VerticalCurvedList"/>
    <dgm:cxn modelId="{5CBACA2C-1E5B-42E6-9B89-621945E2BB04}" srcId="{71BFE6B1-3360-4DD9-9332-391C747B32BD}" destId="{025DB30E-248A-4B3B-9E2D-2C69A84A62A3}" srcOrd="1" destOrd="0" parTransId="{FC4B76E3-A50F-44FE-AAE9-014F8B688BA8}" sibTransId="{70CCD958-8B33-4FC6-AF58-95F3596F135E}"/>
    <dgm:cxn modelId="{43B79738-2413-489F-83B1-92B5D69C4B14}" srcId="{71BFE6B1-3360-4DD9-9332-391C747B32BD}" destId="{A63BEA4E-C045-43F2-981B-B175DE757E64}" srcOrd="0" destOrd="0" parTransId="{61F05419-6F04-4859-82A9-03433CAB8D0D}" sibTransId="{2C10DB4A-ED71-4A63-B7EA-1EF18923EA1E}"/>
    <dgm:cxn modelId="{F33E49EB-C189-49E5-9074-8F1565699C8E}" type="presParOf" srcId="{DCF08B97-EFBE-4C5F-83CB-DFF06F224693}" destId="{86D9A22F-A27F-477D-9302-3C1B0C3B5907}" srcOrd="0" destOrd="0" presId="urn:microsoft.com/office/officeart/2008/layout/VerticalCurvedList"/>
    <dgm:cxn modelId="{C969D46F-D8A0-4241-9435-AA9EE5F78268}" type="presParOf" srcId="{86D9A22F-A27F-477D-9302-3C1B0C3B5907}" destId="{0E959732-CAF1-4B4E-AAC4-C886179A0ED9}" srcOrd="0" destOrd="0" presId="urn:microsoft.com/office/officeart/2008/layout/VerticalCurvedList"/>
    <dgm:cxn modelId="{F36BDF41-3F1E-4FF1-8BF4-8710A8F4C6C8}" type="presParOf" srcId="{0E959732-CAF1-4B4E-AAC4-C886179A0ED9}" destId="{70390917-A9B0-40C7-A1F4-5D9E84D0119A}" srcOrd="0" destOrd="0" presId="urn:microsoft.com/office/officeart/2008/layout/VerticalCurvedList"/>
    <dgm:cxn modelId="{E90E9608-1ADC-4F8F-9F55-BF87C7B17ACA}" type="presParOf" srcId="{0E959732-CAF1-4B4E-AAC4-C886179A0ED9}" destId="{0369D740-2733-44EA-8711-9125906937C2}" srcOrd="1" destOrd="0" presId="urn:microsoft.com/office/officeart/2008/layout/VerticalCurvedList"/>
    <dgm:cxn modelId="{1D906978-6657-4B2B-8A13-DFC4E1EB2069}" type="presParOf" srcId="{0E959732-CAF1-4B4E-AAC4-C886179A0ED9}" destId="{7E047F4A-85BD-42F1-BD2D-38A38022FDB8}" srcOrd="2" destOrd="0" presId="urn:microsoft.com/office/officeart/2008/layout/VerticalCurvedList"/>
    <dgm:cxn modelId="{C4C7BE6B-8511-4308-99EC-CF6DDCF016A4}" type="presParOf" srcId="{0E959732-CAF1-4B4E-AAC4-C886179A0ED9}" destId="{87BD65FA-F5CB-4BD9-AC65-603ED54EAD04}" srcOrd="3" destOrd="0" presId="urn:microsoft.com/office/officeart/2008/layout/VerticalCurvedList"/>
    <dgm:cxn modelId="{A65CEBA9-E54C-4EE9-ACE7-AEF55A3B90A0}" type="presParOf" srcId="{86D9A22F-A27F-477D-9302-3C1B0C3B5907}" destId="{EED5DDE3-6E29-469E-BAFA-09463CD93492}" srcOrd="1" destOrd="0" presId="urn:microsoft.com/office/officeart/2008/layout/VerticalCurvedList"/>
    <dgm:cxn modelId="{74B659C0-8E57-47EF-8CE3-AB35F8B5118B}" type="presParOf" srcId="{86D9A22F-A27F-477D-9302-3C1B0C3B5907}" destId="{AEF4421D-FDA3-4C23-A9F6-FD703467B146}" srcOrd="2" destOrd="0" presId="urn:microsoft.com/office/officeart/2008/layout/VerticalCurvedList"/>
    <dgm:cxn modelId="{FA1D6C34-8209-426D-B563-488FF475F449}" type="presParOf" srcId="{AEF4421D-FDA3-4C23-A9F6-FD703467B146}" destId="{F30E803C-5D74-4E77-83B8-4D4CF9AEE31C}" srcOrd="0" destOrd="0" presId="urn:microsoft.com/office/officeart/2008/layout/VerticalCurvedList"/>
    <dgm:cxn modelId="{32D4E771-18A2-42D7-A55D-80EC2765A1B9}" type="presParOf" srcId="{86D9A22F-A27F-477D-9302-3C1B0C3B5907}" destId="{A9CA2E46-2FFA-42A2-8C99-127113CF8F15}" srcOrd="3" destOrd="0" presId="urn:microsoft.com/office/officeart/2008/layout/VerticalCurvedList"/>
    <dgm:cxn modelId="{BE64A918-8D43-453A-A213-40B9ACEA057E}" type="presParOf" srcId="{86D9A22F-A27F-477D-9302-3C1B0C3B5907}" destId="{732BBA93-F951-4D6C-AF94-3C2CB4FBDFD6}" srcOrd="4" destOrd="0" presId="urn:microsoft.com/office/officeart/2008/layout/VerticalCurvedList"/>
    <dgm:cxn modelId="{F4717484-4F20-4A0D-96B8-5E9656AE1065}" type="presParOf" srcId="{732BBA93-F951-4D6C-AF94-3C2CB4FBDFD6}" destId="{E34350CD-7830-480E-875D-86BCEA9B531E}" srcOrd="0" destOrd="0" presId="urn:microsoft.com/office/officeart/2008/layout/VerticalCurvedList"/>
    <dgm:cxn modelId="{F199988C-47B0-459D-BEBF-23A2B2EEF003}" type="presParOf" srcId="{86D9A22F-A27F-477D-9302-3C1B0C3B5907}" destId="{2668A157-2792-423F-9322-570C514C504E}" srcOrd="5" destOrd="0" presId="urn:microsoft.com/office/officeart/2008/layout/VerticalCurvedList"/>
    <dgm:cxn modelId="{EB90F9B4-E4BD-4EA5-8799-C98565234919}" type="presParOf" srcId="{86D9A22F-A27F-477D-9302-3C1B0C3B5907}" destId="{6BE2F2ED-59E3-4FE7-B2E4-0F53F3860B61}" srcOrd="6" destOrd="0" presId="urn:microsoft.com/office/officeart/2008/layout/VerticalCurvedList"/>
    <dgm:cxn modelId="{F6E72A7E-B850-44BC-B098-D48220E9337F}" type="presParOf" srcId="{6BE2F2ED-59E3-4FE7-B2E4-0F53F3860B61}" destId="{D4B2D6E5-69DF-477D-A62A-17D29CA7C13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6212A46F-6D14-4B7D-B022-355855C880AE}" type="doc">
      <dgm:prSet loTypeId="urn:microsoft.com/office/officeart/2005/8/layout/chevron2" loCatId="process" qsTypeId="urn:microsoft.com/office/officeart/2005/8/quickstyle/simple3" qsCatId="simple" csTypeId="urn:microsoft.com/office/officeart/2005/8/colors/colorful5" csCatId="colorful" phldr="1"/>
      <dgm:spPr/>
      <dgm:t>
        <a:bodyPr/>
        <a:lstStyle/>
        <a:p>
          <a:endParaRPr lang="tr-TR"/>
        </a:p>
      </dgm:t>
    </dgm:pt>
    <dgm:pt modelId="{5E73BFFE-25BD-482A-8C98-E02A27828CED}">
      <dgm:prSet/>
      <dgm:spPr/>
      <dgm:t>
        <a:bodyPr/>
        <a:lstStyle/>
        <a:p>
          <a:r>
            <a:rPr lang="tr-TR" dirty="0">
              <a:solidFill>
                <a:schemeClr val="tx2"/>
              </a:solidFill>
            </a:rPr>
            <a:t>Kültürün en önemli öğelerinden biri din</a:t>
          </a:r>
        </a:p>
      </dgm:t>
    </dgm:pt>
    <dgm:pt modelId="{40D9171F-8484-4C21-A796-DC5B57E0F6EB}" type="parTrans" cxnId="{D97275CD-40B3-4551-B3F4-AEEBD4E3B664}">
      <dgm:prSet/>
      <dgm:spPr/>
      <dgm:t>
        <a:bodyPr/>
        <a:lstStyle/>
        <a:p>
          <a:endParaRPr lang="tr-TR">
            <a:solidFill>
              <a:schemeClr val="tx2"/>
            </a:solidFill>
          </a:endParaRPr>
        </a:p>
      </dgm:t>
    </dgm:pt>
    <dgm:pt modelId="{95720E4E-C317-425E-A583-F6336A7C009E}" type="sibTrans" cxnId="{D97275CD-40B3-4551-B3F4-AEEBD4E3B664}">
      <dgm:prSet/>
      <dgm:spPr/>
      <dgm:t>
        <a:bodyPr/>
        <a:lstStyle/>
        <a:p>
          <a:endParaRPr lang="tr-TR">
            <a:solidFill>
              <a:schemeClr val="tx2"/>
            </a:solidFill>
          </a:endParaRPr>
        </a:p>
      </dgm:t>
    </dgm:pt>
    <dgm:pt modelId="{1EEC04B9-3351-4C0D-8A24-83933BB0C9F0}">
      <dgm:prSet/>
      <dgm:spPr/>
      <dgm:t>
        <a:bodyPr/>
        <a:lstStyle/>
        <a:p>
          <a:r>
            <a:rPr lang="tr-TR" dirty="0">
              <a:solidFill>
                <a:schemeClr val="tx2"/>
              </a:solidFill>
            </a:rPr>
            <a:t>Kültürel ve dini inançlar, değerler o toplumun yaşantısını düzenleyen kurallar</a:t>
          </a:r>
        </a:p>
      </dgm:t>
    </dgm:pt>
    <dgm:pt modelId="{C4DDF793-07AA-4C53-8ED9-3CFFAAC76F17}" type="parTrans" cxnId="{322968F3-3E69-4F58-AC2C-8E9E6B1E5EDF}">
      <dgm:prSet/>
      <dgm:spPr/>
      <dgm:t>
        <a:bodyPr/>
        <a:lstStyle/>
        <a:p>
          <a:endParaRPr lang="tr-TR">
            <a:solidFill>
              <a:schemeClr val="tx2"/>
            </a:solidFill>
          </a:endParaRPr>
        </a:p>
      </dgm:t>
    </dgm:pt>
    <dgm:pt modelId="{C24D37E6-C412-4629-A754-CF46C83B4223}" type="sibTrans" cxnId="{322968F3-3E69-4F58-AC2C-8E9E6B1E5EDF}">
      <dgm:prSet/>
      <dgm:spPr/>
      <dgm:t>
        <a:bodyPr/>
        <a:lstStyle/>
        <a:p>
          <a:endParaRPr lang="tr-TR">
            <a:solidFill>
              <a:schemeClr val="tx2"/>
            </a:solidFill>
          </a:endParaRPr>
        </a:p>
      </dgm:t>
    </dgm:pt>
    <dgm:pt modelId="{0EDB1013-4D1F-4A4D-818A-F35196764C66}">
      <dgm:prSet/>
      <dgm:spPr/>
      <dgm:t>
        <a:bodyPr/>
        <a:lstStyle/>
        <a:p>
          <a:r>
            <a:rPr lang="tr-TR" dirty="0">
              <a:solidFill>
                <a:schemeClr val="tx2"/>
              </a:solidFill>
            </a:rPr>
            <a:t>Her din fiziksel ve kültürel bir ortamda doğmakta, yaşanmakta ve kurumlaşmaya doğru yol almakta</a:t>
          </a:r>
        </a:p>
      </dgm:t>
    </dgm:pt>
    <dgm:pt modelId="{EED72D73-727F-455B-A816-E9FFEBC12F91}" type="parTrans" cxnId="{C74BFB6F-9788-4F0C-9310-62130D506FC7}">
      <dgm:prSet/>
      <dgm:spPr/>
      <dgm:t>
        <a:bodyPr/>
        <a:lstStyle/>
        <a:p>
          <a:endParaRPr lang="tr-TR">
            <a:solidFill>
              <a:schemeClr val="tx2"/>
            </a:solidFill>
          </a:endParaRPr>
        </a:p>
      </dgm:t>
    </dgm:pt>
    <dgm:pt modelId="{5DCC0FE4-D4D3-4C8B-94D9-8D411875BEAA}" type="sibTrans" cxnId="{C74BFB6F-9788-4F0C-9310-62130D506FC7}">
      <dgm:prSet/>
      <dgm:spPr/>
      <dgm:t>
        <a:bodyPr/>
        <a:lstStyle/>
        <a:p>
          <a:endParaRPr lang="tr-TR">
            <a:solidFill>
              <a:schemeClr val="tx2"/>
            </a:solidFill>
          </a:endParaRPr>
        </a:p>
      </dgm:t>
    </dgm:pt>
    <dgm:pt modelId="{C3A632AE-222E-4A24-9A67-0C8224C97EBA}">
      <dgm:prSet/>
      <dgm:spPr/>
      <dgm:t>
        <a:bodyPr/>
        <a:lstStyle/>
        <a:p>
          <a:r>
            <a:rPr lang="tr-TR" dirty="0">
              <a:solidFill>
                <a:schemeClr val="tx2"/>
              </a:solidFill>
            </a:rPr>
            <a:t>Dinin sağlıkla ilgili boyutunda kişilerin beslenmelerinden, hastalıklar ve ölümler konusundaki kararlara kadar uzanan etkileri mevcut</a:t>
          </a:r>
        </a:p>
      </dgm:t>
    </dgm:pt>
    <dgm:pt modelId="{3D6197AE-9C1B-42A9-BB97-4E0B911E4972}" type="parTrans" cxnId="{3E07334D-5955-47A2-9FB4-470D610A9242}">
      <dgm:prSet/>
      <dgm:spPr/>
      <dgm:t>
        <a:bodyPr/>
        <a:lstStyle/>
        <a:p>
          <a:endParaRPr lang="tr-TR">
            <a:solidFill>
              <a:schemeClr val="tx2"/>
            </a:solidFill>
          </a:endParaRPr>
        </a:p>
      </dgm:t>
    </dgm:pt>
    <dgm:pt modelId="{13B5E6DD-B0A3-4610-BC30-40584FA367BA}" type="sibTrans" cxnId="{3E07334D-5955-47A2-9FB4-470D610A9242}">
      <dgm:prSet/>
      <dgm:spPr/>
      <dgm:t>
        <a:bodyPr/>
        <a:lstStyle/>
        <a:p>
          <a:endParaRPr lang="tr-TR">
            <a:solidFill>
              <a:schemeClr val="tx2"/>
            </a:solidFill>
          </a:endParaRPr>
        </a:p>
      </dgm:t>
    </dgm:pt>
    <dgm:pt modelId="{433574B1-EA36-464F-AF4D-D0E67541C5B7}">
      <dgm:prSet/>
      <dgm:spPr/>
      <dgm:t>
        <a:bodyPr/>
        <a:lstStyle/>
        <a:p>
          <a:endParaRPr lang="tr-TR">
            <a:solidFill>
              <a:schemeClr val="tx2"/>
            </a:solidFill>
          </a:endParaRPr>
        </a:p>
      </dgm:t>
    </dgm:pt>
    <dgm:pt modelId="{479045B1-413F-46E3-B623-3CB71D9A9D52}" type="parTrans" cxnId="{8C2AA9F2-62ED-4499-9BA0-7F0595B57C1E}">
      <dgm:prSet/>
      <dgm:spPr/>
      <dgm:t>
        <a:bodyPr/>
        <a:lstStyle/>
        <a:p>
          <a:endParaRPr lang="tr-TR">
            <a:solidFill>
              <a:schemeClr val="tx2"/>
            </a:solidFill>
          </a:endParaRPr>
        </a:p>
      </dgm:t>
    </dgm:pt>
    <dgm:pt modelId="{F8D4C866-6E66-43B8-A909-91B4B88C3339}" type="sibTrans" cxnId="{8C2AA9F2-62ED-4499-9BA0-7F0595B57C1E}">
      <dgm:prSet/>
      <dgm:spPr/>
      <dgm:t>
        <a:bodyPr/>
        <a:lstStyle/>
        <a:p>
          <a:endParaRPr lang="tr-TR">
            <a:solidFill>
              <a:schemeClr val="tx2"/>
            </a:solidFill>
          </a:endParaRPr>
        </a:p>
      </dgm:t>
    </dgm:pt>
    <dgm:pt modelId="{92959FE9-A899-4EBD-A336-137FBBF77197}">
      <dgm:prSet/>
      <dgm:spPr/>
      <dgm:t>
        <a:bodyPr/>
        <a:lstStyle/>
        <a:p>
          <a:endParaRPr lang="tr-TR">
            <a:solidFill>
              <a:schemeClr val="tx2"/>
            </a:solidFill>
          </a:endParaRPr>
        </a:p>
      </dgm:t>
    </dgm:pt>
    <dgm:pt modelId="{A4EEEF71-FEEB-452A-A164-A96C79FFA228}" type="parTrans" cxnId="{1A9AB30C-62BD-4456-9D57-E236795AE3B2}">
      <dgm:prSet/>
      <dgm:spPr/>
      <dgm:t>
        <a:bodyPr/>
        <a:lstStyle/>
        <a:p>
          <a:endParaRPr lang="tr-TR">
            <a:solidFill>
              <a:schemeClr val="tx2"/>
            </a:solidFill>
          </a:endParaRPr>
        </a:p>
      </dgm:t>
    </dgm:pt>
    <dgm:pt modelId="{0E26E20E-414A-4E06-A780-08D7596E9313}" type="sibTrans" cxnId="{1A9AB30C-62BD-4456-9D57-E236795AE3B2}">
      <dgm:prSet/>
      <dgm:spPr/>
      <dgm:t>
        <a:bodyPr/>
        <a:lstStyle/>
        <a:p>
          <a:endParaRPr lang="tr-TR">
            <a:solidFill>
              <a:schemeClr val="tx2"/>
            </a:solidFill>
          </a:endParaRPr>
        </a:p>
      </dgm:t>
    </dgm:pt>
    <dgm:pt modelId="{B20D06A1-2E69-459E-BB75-D4503AAD2C8A}">
      <dgm:prSet/>
      <dgm:spPr/>
      <dgm:t>
        <a:bodyPr/>
        <a:lstStyle/>
        <a:p>
          <a:endParaRPr lang="tr-TR" dirty="0">
            <a:solidFill>
              <a:schemeClr val="tx2"/>
            </a:solidFill>
          </a:endParaRPr>
        </a:p>
      </dgm:t>
    </dgm:pt>
    <dgm:pt modelId="{9DE65EB9-595A-4776-8F94-98A3F6C74D4E}" type="parTrans" cxnId="{7D02DBD6-DD7B-4F1C-A57D-A24B0860CBA0}">
      <dgm:prSet/>
      <dgm:spPr/>
      <dgm:t>
        <a:bodyPr/>
        <a:lstStyle/>
        <a:p>
          <a:endParaRPr lang="tr-TR">
            <a:solidFill>
              <a:schemeClr val="tx2"/>
            </a:solidFill>
          </a:endParaRPr>
        </a:p>
      </dgm:t>
    </dgm:pt>
    <dgm:pt modelId="{276A4CB6-04AC-42F8-87D8-A180FF91B2B7}" type="sibTrans" cxnId="{7D02DBD6-DD7B-4F1C-A57D-A24B0860CBA0}">
      <dgm:prSet/>
      <dgm:spPr/>
      <dgm:t>
        <a:bodyPr/>
        <a:lstStyle/>
        <a:p>
          <a:endParaRPr lang="tr-TR">
            <a:solidFill>
              <a:schemeClr val="tx2"/>
            </a:solidFill>
          </a:endParaRPr>
        </a:p>
      </dgm:t>
    </dgm:pt>
    <dgm:pt modelId="{D33509A9-9543-42D5-9EC3-E5C13DC4EDCA}">
      <dgm:prSet/>
      <dgm:spPr/>
      <dgm:t>
        <a:bodyPr/>
        <a:lstStyle/>
        <a:p>
          <a:endParaRPr lang="tr-TR" dirty="0">
            <a:solidFill>
              <a:schemeClr val="tx2"/>
            </a:solidFill>
          </a:endParaRPr>
        </a:p>
      </dgm:t>
    </dgm:pt>
    <dgm:pt modelId="{9CB99136-03DB-4928-91F3-AF7E4FF0C9E4}" type="parTrans" cxnId="{994AB535-48A6-449B-9D1A-CF2001CEBEC2}">
      <dgm:prSet/>
      <dgm:spPr/>
      <dgm:t>
        <a:bodyPr/>
        <a:lstStyle/>
        <a:p>
          <a:endParaRPr lang="tr-TR">
            <a:solidFill>
              <a:schemeClr val="tx2"/>
            </a:solidFill>
          </a:endParaRPr>
        </a:p>
      </dgm:t>
    </dgm:pt>
    <dgm:pt modelId="{A2AA4A77-B8E0-46FA-8064-2F471EF1D71D}" type="sibTrans" cxnId="{994AB535-48A6-449B-9D1A-CF2001CEBEC2}">
      <dgm:prSet/>
      <dgm:spPr/>
      <dgm:t>
        <a:bodyPr/>
        <a:lstStyle/>
        <a:p>
          <a:endParaRPr lang="tr-TR">
            <a:solidFill>
              <a:schemeClr val="tx2"/>
            </a:solidFill>
          </a:endParaRPr>
        </a:p>
      </dgm:t>
    </dgm:pt>
    <dgm:pt modelId="{E35D2343-01A2-4F4C-8339-EFBE586920AB}" type="pres">
      <dgm:prSet presAssocID="{6212A46F-6D14-4B7D-B022-355855C880AE}" presName="linearFlow" presStyleCnt="0">
        <dgm:presLayoutVars>
          <dgm:dir/>
          <dgm:animLvl val="lvl"/>
          <dgm:resizeHandles val="exact"/>
        </dgm:presLayoutVars>
      </dgm:prSet>
      <dgm:spPr/>
      <dgm:t>
        <a:bodyPr/>
        <a:lstStyle/>
        <a:p>
          <a:endParaRPr lang="tr-TR"/>
        </a:p>
      </dgm:t>
    </dgm:pt>
    <dgm:pt modelId="{24027C2D-927B-43DC-825E-FEB9BD774B88}" type="pres">
      <dgm:prSet presAssocID="{433574B1-EA36-464F-AF4D-D0E67541C5B7}" presName="composite" presStyleCnt="0"/>
      <dgm:spPr/>
    </dgm:pt>
    <dgm:pt modelId="{F5B1F126-954B-4AB1-96F9-01CA8497C653}" type="pres">
      <dgm:prSet presAssocID="{433574B1-EA36-464F-AF4D-D0E67541C5B7}" presName="parentText" presStyleLbl="alignNode1" presStyleIdx="0" presStyleCnt="4">
        <dgm:presLayoutVars>
          <dgm:chMax val="1"/>
          <dgm:bulletEnabled val="1"/>
        </dgm:presLayoutVars>
      </dgm:prSet>
      <dgm:spPr/>
      <dgm:t>
        <a:bodyPr/>
        <a:lstStyle/>
        <a:p>
          <a:endParaRPr lang="tr-TR"/>
        </a:p>
      </dgm:t>
    </dgm:pt>
    <dgm:pt modelId="{D70C2309-2CC9-4811-A3D5-A088F013BD2D}" type="pres">
      <dgm:prSet presAssocID="{433574B1-EA36-464F-AF4D-D0E67541C5B7}" presName="descendantText" presStyleLbl="alignAcc1" presStyleIdx="0" presStyleCnt="4">
        <dgm:presLayoutVars>
          <dgm:bulletEnabled val="1"/>
        </dgm:presLayoutVars>
      </dgm:prSet>
      <dgm:spPr/>
      <dgm:t>
        <a:bodyPr/>
        <a:lstStyle/>
        <a:p>
          <a:endParaRPr lang="tr-TR"/>
        </a:p>
      </dgm:t>
    </dgm:pt>
    <dgm:pt modelId="{B96E3FE4-FA8B-4D4E-9F70-110875C2CFF0}" type="pres">
      <dgm:prSet presAssocID="{F8D4C866-6E66-43B8-A909-91B4B88C3339}" presName="sp" presStyleCnt="0"/>
      <dgm:spPr/>
    </dgm:pt>
    <dgm:pt modelId="{E1740A50-CB23-4EB0-9B8F-D44DB267B1D3}" type="pres">
      <dgm:prSet presAssocID="{92959FE9-A899-4EBD-A336-137FBBF77197}" presName="composite" presStyleCnt="0"/>
      <dgm:spPr/>
    </dgm:pt>
    <dgm:pt modelId="{C8AE7484-5CE1-4817-A40A-FFBDCCFA93CC}" type="pres">
      <dgm:prSet presAssocID="{92959FE9-A899-4EBD-A336-137FBBF77197}" presName="parentText" presStyleLbl="alignNode1" presStyleIdx="1" presStyleCnt="4">
        <dgm:presLayoutVars>
          <dgm:chMax val="1"/>
          <dgm:bulletEnabled val="1"/>
        </dgm:presLayoutVars>
      </dgm:prSet>
      <dgm:spPr/>
      <dgm:t>
        <a:bodyPr/>
        <a:lstStyle/>
        <a:p>
          <a:endParaRPr lang="tr-TR"/>
        </a:p>
      </dgm:t>
    </dgm:pt>
    <dgm:pt modelId="{14BBFFAB-EE1D-4C2D-85ED-48DB94F385FF}" type="pres">
      <dgm:prSet presAssocID="{92959FE9-A899-4EBD-A336-137FBBF77197}" presName="descendantText" presStyleLbl="alignAcc1" presStyleIdx="1" presStyleCnt="4">
        <dgm:presLayoutVars>
          <dgm:bulletEnabled val="1"/>
        </dgm:presLayoutVars>
      </dgm:prSet>
      <dgm:spPr/>
      <dgm:t>
        <a:bodyPr/>
        <a:lstStyle/>
        <a:p>
          <a:endParaRPr lang="tr-TR"/>
        </a:p>
      </dgm:t>
    </dgm:pt>
    <dgm:pt modelId="{D6065D62-CD57-4989-A4BE-70022281E61F}" type="pres">
      <dgm:prSet presAssocID="{0E26E20E-414A-4E06-A780-08D7596E9313}" presName="sp" presStyleCnt="0"/>
      <dgm:spPr/>
    </dgm:pt>
    <dgm:pt modelId="{DB9DA6B2-9B65-434E-8B7D-B1ADEDB321D3}" type="pres">
      <dgm:prSet presAssocID="{B20D06A1-2E69-459E-BB75-D4503AAD2C8A}" presName="composite" presStyleCnt="0"/>
      <dgm:spPr/>
    </dgm:pt>
    <dgm:pt modelId="{3B533016-BE96-4EA0-A5FA-50E4DB71E679}" type="pres">
      <dgm:prSet presAssocID="{B20D06A1-2E69-459E-BB75-D4503AAD2C8A}" presName="parentText" presStyleLbl="alignNode1" presStyleIdx="2" presStyleCnt="4">
        <dgm:presLayoutVars>
          <dgm:chMax val="1"/>
          <dgm:bulletEnabled val="1"/>
        </dgm:presLayoutVars>
      </dgm:prSet>
      <dgm:spPr/>
      <dgm:t>
        <a:bodyPr/>
        <a:lstStyle/>
        <a:p>
          <a:endParaRPr lang="tr-TR"/>
        </a:p>
      </dgm:t>
    </dgm:pt>
    <dgm:pt modelId="{AEA8AC33-5234-4489-9A01-766122539A74}" type="pres">
      <dgm:prSet presAssocID="{B20D06A1-2E69-459E-BB75-D4503AAD2C8A}" presName="descendantText" presStyleLbl="alignAcc1" presStyleIdx="2" presStyleCnt="4">
        <dgm:presLayoutVars>
          <dgm:bulletEnabled val="1"/>
        </dgm:presLayoutVars>
      </dgm:prSet>
      <dgm:spPr/>
      <dgm:t>
        <a:bodyPr/>
        <a:lstStyle/>
        <a:p>
          <a:endParaRPr lang="tr-TR"/>
        </a:p>
      </dgm:t>
    </dgm:pt>
    <dgm:pt modelId="{25A93A3F-4858-41DD-9FF6-7156A20B9CF9}" type="pres">
      <dgm:prSet presAssocID="{276A4CB6-04AC-42F8-87D8-A180FF91B2B7}" presName="sp" presStyleCnt="0"/>
      <dgm:spPr/>
    </dgm:pt>
    <dgm:pt modelId="{888F7CA0-B15C-403C-B34C-EDD5F67AFDA3}" type="pres">
      <dgm:prSet presAssocID="{D33509A9-9543-42D5-9EC3-E5C13DC4EDCA}" presName="composite" presStyleCnt="0"/>
      <dgm:spPr/>
    </dgm:pt>
    <dgm:pt modelId="{4C07C788-4D7C-4C02-9EAE-021D5EA2C5AC}" type="pres">
      <dgm:prSet presAssocID="{D33509A9-9543-42D5-9EC3-E5C13DC4EDCA}" presName="parentText" presStyleLbl="alignNode1" presStyleIdx="3" presStyleCnt="4">
        <dgm:presLayoutVars>
          <dgm:chMax val="1"/>
          <dgm:bulletEnabled val="1"/>
        </dgm:presLayoutVars>
      </dgm:prSet>
      <dgm:spPr/>
      <dgm:t>
        <a:bodyPr/>
        <a:lstStyle/>
        <a:p>
          <a:endParaRPr lang="tr-TR"/>
        </a:p>
      </dgm:t>
    </dgm:pt>
    <dgm:pt modelId="{3AA68A04-9D0A-4637-AAB1-96F3CF2AF9AE}" type="pres">
      <dgm:prSet presAssocID="{D33509A9-9543-42D5-9EC3-E5C13DC4EDCA}" presName="descendantText" presStyleLbl="alignAcc1" presStyleIdx="3" presStyleCnt="4">
        <dgm:presLayoutVars>
          <dgm:bulletEnabled val="1"/>
        </dgm:presLayoutVars>
      </dgm:prSet>
      <dgm:spPr/>
      <dgm:t>
        <a:bodyPr/>
        <a:lstStyle/>
        <a:p>
          <a:endParaRPr lang="tr-TR"/>
        </a:p>
      </dgm:t>
    </dgm:pt>
  </dgm:ptLst>
  <dgm:cxnLst>
    <dgm:cxn modelId="{240FDCC4-C70F-4F91-B84A-91C0BA6FF16F}" type="presOf" srcId="{B20D06A1-2E69-459E-BB75-D4503AAD2C8A}" destId="{3B533016-BE96-4EA0-A5FA-50E4DB71E679}" srcOrd="0" destOrd="0" presId="urn:microsoft.com/office/officeart/2005/8/layout/chevron2"/>
    <dgm:cxn modelId="{994AB535-48A6-449B-9D1A-CF2001CEBEC2}" srcId="{6212A46F-6D14-4B7D-B022-355855C880AE}" destId="{D33509A9-9543-42D5-9EC3-E5C13DC4EDCA}" srcOrd="3" destOrd="0" parTransId="{9CB99136-03DB-4928-91F3-AF7E4FF0C9E4}" sibTransId="{A2AA4A77-B8E0-46FA-8064-2F471EF1D71D}"/>
    <dgm:cxn modelId="{E4E141A4-EA29-4E20-A2C1-025A09FF4FDC}" type="presOf" srcId="{1EEC04B9-3351-4C0D-8A24-83933BB0C9F0}" destId="{14BBFFAB-EE1D-4C2D-85ED-48DB94F385FF}" srcOrd="0" destOrd="0" presId="urn:microsoft.com/office/officeart/2005/8/layout/chevron2"/>
    <dgm:cxn modelId="{322968F3-3E69-4F58-AC2C-8E9E6B1E5EDF}" srcId="{92959FE9-A899-4EBD-A336-137FBBF77197}" destId="{1EEC04B9-3351-4C0D-8A24-83933BB0C9F0}" srcOrd="0" destOrd="0" parTransId="{C4DDF793-07AA-4C53-8ED9-3CFFAAC76F17}" sibTransId="{C24D37E6-C412-4629-A754-CF46C83B4223}"/>
    <dgm:cxn modelId="{1A9AB30C-62BD-4456-9D57-E236795AE3B2}" srcId="{6212A46F-6D14-4B7D-B022-355855C880AE}" destId="{92959FE9-A899-4EBD-A336-137FBBF77197}" srcOrd="1" destOrd="0" parTransId="{A4EEEF71-FEEB-452A-A164-A96C79FFA228}" sibTransId="{0E26E20E-414A-4E06-A780-08D7596E9313}"/>
    <dgm:cxn modelId="{EA8AE856-0C15-4F6C-9126-0798B2B740E2}" type="presOf" srcId="{D33509A9-9543-42D5-9EC3-E5C13DC4EDCA}" destId="{4C07C788-4D7C-4C02-9EAE-021D5EA2C5AC}" srcOrd="0" destOrd="0" presId="urn:microsoft.com/office/officeart/2005/8/layout/chevron2"/>
    <dgm:cxn modelId="{3E07334D-5955-47A2-9FB4-470D610A9242}" srcId="{D33509A9-9543-42D5-9EC3-E5C13DC4EDCA}" destId="{C3A632AE-222E-4A24-9A67-0C8224C97EBA}" srcOrd="0" destOrd="0" parTransId="{3D6197AE-9C1B-42A9-BB97-4E0B911E4972}" sibTransId="{13B5E6DD-B0A3-4610-BC30-40584FA367BA}"/>
    <dgm:cxn modelId="{D97275CD-40B3-4551-B3F4-AEEBD4E3B664}" srcId="{433574B1-EA36-464F-AF4D-D0E67541C5B7}" destId="{5E73BFFE-25BD-482A-8C98-E02A27828CED}" srcOrd="0" destOrd="0" parTransId="{40D9171F-8484-4C21-A796-DC5B57E0F6EB}" sibTransId="{95720E4E-C317-425E-A583-F6336A7C009E}"/>
    <dgm:cxn modelId="{60AE980F-5C7E-444D-A626-D7F2CE9C33E7}" type="presOf" srcId="{433574B1-EA36-464F-AF4D-D0E67541C5B7}" destId="{F5B1F126-954B-4AB1-96F9-01CA8497C653}" srcOrd="0" destOrd="0" presId="urn:microsoft.com/office/officeart/2005/8/layout/chevron2"/>
    <dgm:cxn modelId="{8C2AA9F2-62ED-4499-9BA0-7F0595B57C1E}" srcId="{6212A46F-6D14-4B7D-B022-355855C880AE}" destId="{433574B1-EA36-464F-AF4D-D0E67541C5B7}" srcOrd="0" destOrd="0" parTransId="{479045B1-413F-46E3-B623-3CB71D9A9D52}" sibTransId="{F8D4C866-6E66-43B8-A909-91B4B88C3339}"/>
    <dgm:cxn modelId="{7D02DBD6-DD7B-4F1C-A57D-A24B0860CBA0}" srcId="{6212A46F-6D14-4B7D-B022-355855C880AE}" destId="{B20D06A1-2E69-459E-BB75-D4503AAD2C8A}" srcOrd="2" destOrd="0" parTransId="{9DE65EB9-595A-4776-8F94-98A3F6C74D4E}" sibTransId="{276A4CB6-04AC-42F8-87D8-A180FF91B2B7}"/>
    <dgm:cxn modelId="{6E1812FC-734F-4990-91C7-29FF8BB5F36C}" type="presOf" srcId="{6212A46F-6D14-4B7D-B022-355855C880AE}" destId="{E35D2343-01A2-4F4C-8339-EFBE586920AB}" srcOrd="0" destOrd="0" presId="urn:microsoft.com/office/officeart/2005/8/layout/chevron2"/>
    <dgm:cxn modelId="{A3D3CD2C-84A5-45E1-BA85-5BF39AF770FC}" type="presOf" srcId="{5E73BFFE-25BD-482A-8C98-E02A27828CED}" destId="{D70C2309-2CC9-4811-A3D5-A088F013BD2D}" srcOrd="0" destOrd="0" presId="urn:microsoft.com/office/officeart/2005/8/layout/chevron2"/>
    <dgm:cxn modelId="{96DBAD11-9E1F-4A5C-8261-FCA5559E0555}" type="presOf" srcId="{C3A632AE-222E-4A24-9A67-0C8224C97EBA}" destId="{3AA68A04-9D0A-4637-AAB1-96F3CF2AF9AE}" srcOrd="0" destOrd="0" presId="urn:microsoft.com/office/officeart/2005/8/layout/chevron2"/>
    <dgm:cxn modelId="{2DE1079A-1EBB-40F6-914B-DD73FCD44626}" type="presOf" srcId="{92959FE9-A899-4EBD-A336-137FBBF77197}" destId="{C8AE7484-5CE1-4817-A40A-FFBDCCFA93CC}" srcOrd="0" destOrd="0" presId="urn:microsoft.com/office/officeart/2005/8/layout/chevron2"/>
    <dgm:cxn modelId="{C74BFB6F-9788-4F0C-9310-62130D506FC7}" srcId="{B20D06A1-2E69-459E-BB75-D4503AAD2C8A}" destId="{0EDB1013-4D1F-4A4D-818A-F35196764C66}" srcOrd="0" destOrd="0" parTransId="{EED72D73-727F-455B-A816-E9FFEBC12F91}" sibTransId="{5DCC0FE4-D4D3-4C8B-94D9-8D411875BEAA}"/>
    <dgm:cxn modelId="{760DB0D0-54F2-43E1-8349-C68D137DF774}" type="presOf" srcId="{0EDB1013-4D1F-4A4D-818A-F35196764C66}" destId="{AEA8AC33-5234-4489-9A01-766122539A74}" srcOrd="0" destOrd="0" presId="urn:microsoft.com/office/officeart/2005/8/layout/chevron2"/>
    <dgm:cxn modelId="{F64B7089-56CE-4E51-9ABA-3F68794F3777}" type="presParOf" srcId="{E35D2343-01A2-4F4C-8339-EFBE586920AB}" destId="{24027C2D-927B-43DC-825E-FEB9BD774B88}" srcOrd="0" destOrd="0" presId="urn:microsoft.com/office/officeart/2005/8/layout/chevron2"/>
    <dgm:cxn modelId="{67EB1858-EFB8-4CDD-AC68-CF4E2C3DBDD8}" type="presParOf" srcId="{24027C2D-927B-43DC-825E-FEB9BD774B88}" destId="{F5B1F126-954B-4AB1-96F9-01CA8497C653}" srcOrd="0" destOrd="0" presId="urn:microsoft.com/office/officeart/2005/8/layout/chevron2"/>
    <dgm:cxn modelId="{A7C622C0-D371-46AE-8D6E-E2DEE9448130}" type="presParOf" srcId="{24027C2D-927B-43DC-825E-FEB9BD774B88}" destId="{D70C2309-2CC9-4811-A3D5-A088F013BD2D}" srcOrd="1" destOrd="0" presId="urn:microsoft.com/office/officeart/2005/8/layout/chevron2"/>
    <dgm:cxn modelId="{EA685334-8D3A-4EAB-B66B-366753F418EE}" type="presParOf" srcId="{E35D2343-01A2-4F4C-8339-EFBE586920AB}" destId="{B96E3FE4-FA8B-4D4E-9F70-110875C2CFF0}" srcOrd="1" destOrd="0" presId="urn:microsoft.com/office/officeart/2005/8/layout/chevron2"/>
    <dgm:cxn modelId="{2AD4626C-6D19-4FE2-AD43-61C6DEFAE8F6}" type="presParOf" srcId="{E35D2343-01A2-4F4C-8339-EFBE586920AB}" destId="{E1740A50-CB23-4EB0-9B8F-D44DB267B1D3}" srcOrd="2" destOrd="0" presId="urn:microsoft.com/office/officeart/2005/8/layout/chevron2"/>
    <dgm:cxn modelId="{EBDA6CA0-AAAD-466B-B065-7D89DFFCA811}" type="presParOf" srcId="{E1740A50-CB23-4EB0-9B8F-D44DB267B1D3}" destId="{C8AE7484-5CE1-4817-A40A-FFBDCCFA93CC}" srcOrd="0" destOrd="0" presId="urn:microsoft.com/office/officeart/2005/8/layout/chevron2"/>
    <dgm:cxn modelId="{449C0B42-6C26-4FA7-BBE5-AA04CA445749}" type="presParOf" srcId="{E1740A50-CB23-4EB0-9B8F-D44DB267B1D3}" destId="{14BBFFAB-EE1D-4C2D-85ED-48DB94F385FF}" srcOrd="1" destOrd="0" presId="urn:microsoft.com/office/officeart/2005/8/layout/chevron2"/>
    <dgm:cxn modelId="{49FF3990-C71B-46E7-B3AF-C2F8D818A565}" type="presParOf" srcId="{E35D2343-01A2-4F4C-8339-EFBE586920AB}" destId="{D6065D62-CD57-4989-A4BE-70022281E61F}" srcOrd="3" destOrd="0" presId="urn:microsoft.com/office/officeart/2005/8/layout/chevron2"/>
    <dgm:cxn modelId="{FD097411-C865-4004-89A2-FAA3744503B7}" type="presParOf" srcId="{E35D2343-01A2-4F4C-8339-EFBE586920AB}" destId="{DB9DA6B2-9B65-434E-8B7D-B1ADEDB321D3}" srcOrd="4" destOrd="0" presId="urn:microsoft.com/office/officeart/2005/8/layout/chevron2"/>
    <dgm:cxn modelId="{39380CFB-BDAE-4464-9B59-B768FFC578BC}" type="presParOf" srcId="{DB9DA6B2-9B65-434E-8B7D-B1ADEDB321D3}" destId="{3B533016-BE96-4EA0-A5FA-50E4DB71E679}" srcOrd="0" destOrd="0" presId="urn:microsoft.com/office/officeart/2005/8/layout/chevron2"/>
    <dgm:cxn modelId="{C94F1A6A-1BA5-47EF-93DA-F0452772A9BB}" type="presParOf" srcId="{DB9DA6B2-9B65-434E-8B7D-B1ADEDB321D3}" destId="{AEA8AC33-5234-4489-9A01-766122539A74}" srcOrd="1" destOrd="0" presId="urn:microsoft.com/office/officeart/2005/8/layout/chevron2"/>
    <dgm:cxn modelId="{434E08F5-A34C-4F98-A2EF-579CFA13CD2E}" type="presParOf" srcId="{E35D2343-01A2-4F4C-8339-EFBE586920AB}" destId="{25A93A3F-4858-41DD-9FF6-7156A20B9CF9}" srcOrd="5" destOrd="0" presId="urn:microsoft.com/office/officeart/2005/8/layout/chevron2"/>
    <dgm:cxn modelId="{4E2159A2-9706-4B7B-9CB7-D1AA480AE23C}" type="presParOf" srcId="{E35D2343-01A2-4F4C-8339-EFBE586920AB}" destId="{888F7CA0-B15C-403C-B34C-EDD5F67AFDA3}" srcOrd="6" destOrd="0" presId="urn:microsoft.com/office/officeart/2005/8/layout/chevron2"/>
    <dgm:cxn modelId="{EB480E51-6947-4BFE-91AA-76D5CCCB17DC}" type="presParOf" srcId="{888F7CA0-B15C-403C-B34C-EDD5F67AFDA3}" destId="{4C07C788-4D7C-4C02-9EAE-021D5EA2C5AC}" srcOrd="0" destOrd="0" presId="urn:microsoft.com/office/officeart/2005/8/layout/chevron2"/>
    <dgm:cxn modelId="{9D92EF11-E387-4CBE-B2B9-2D34F8307CCC}" type="presParOf" srcId="{888F7CA0-B15C-403C-B34C-EDD5F67AFDA3}" destId="{3AA68A04-9D0A-4637-AAB1-96F3CF2AF9A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6666D52E-7981-4785-B35F-D6BC177982CA}" type="doc">
      <dgm:prSet loTypeId="urn:microsoft.com/office/officeart/2008/layout/PictureStrips" loCatId="list" qsTypeId="urn:microsoft.com/office/officeart/2005/8/quickstyle/simple5" qsCatId="simple" csTypeId="urn:microsoft.com/office/officeart/2005/8/colors/colorful5" csCatId="colorful"/>
      <dgm:spPr/>
      <dgm:t>
        <a:bodyPr/>
        <a:lstStyle/>
        <a:p>
          <a:endParaRPr lang="tr-TR"/>
        </a:p>
      </dgm:t>
    </dgm:pt>
    <dgm:pt modelId="{9254D9CD-F9B4-45BC-9930-AA3F5843B454}">
      <dgm:prSet/>
      <dgm:spPr/>
      <dgm:t>
        <a:bodyPr/>
        <a:lstStyle/>
        <a:p>
          <a:r>
            <a:rPr lang="tr-TR">
              <a:solidFill>
                <a:schemeClr val="tx2"/>
              </a:solidFill>
            </a:rPr>
            <a:t>Koenig, 2000 yılından önce bu alanda yapılan 700 çalışmadan 500’ünün (% 71) dinle ruh ve beden sağlığı arasında olumlu bir ilişki olduğunu ortaya koyduğunu belirtmekte</a:t>
          </a:r>
        </a:p>
      </dgm:t>
    </dgm:pt>
    <dgm:pt modelId="{D7D51E10-E41B-4E4A-87D0-032853F2E3B2}" type="parTrans" cxnId="{A8CB771C-C79F-4382-8F46-6FDD00F4CB98}">
      <dgm:prSet/>
      <dgm:spPr/>
      <dgm:t>
        <a:bodyPr/>
        <a:lstStyle/>
        <a:p>
          <a:endParaRPr lang="tr-TR">
            <a:solidFill>
              <a:schemeClr val="tx2"/>
            </a:solidFill>
          </a:endParaRPr>
        </a:p>
      </dgm:t>
    </dgm:pt>
    <dgm:pt modelId="{F6FD0DD5-4910-470A-A8BD-B7223C0E4FAC}" type="sibTrans" cxnId="{A8CB771C-C79F-4382-8F46-6FDD00F4CB98}">
      <dgm:prSet/>
      <dgm:spPr/>
      <dgm:t>
        <a:bodyPr/>
        <a:lstStyle/>
        <a:p>
          <a:endParaRPr lang="tr-TR">
            <a:solidFill>
              <a:schemeClr val="tx2"/>
            </a:solidFill>
          </a:endParaRPr>
        </a:p>
      </dgm:t>
    </dgm:pt>
    <dgm:pt modelId="{54B36D23-3655-4649-81F7-00AA41F9DCB7}">
      <dgm:prSet/>
      <dgm:spPr/>
      <dgm:t>
        <a:bodyPr/>
        <a:lstStyle/>
        <a:p>
          <a:r>
            <a:rPr lang="tr-TR">
              <a:solidFill>
                <a:schemeClr val="tx2"/>
              </a:solidFill>
            </a:rPr>
            <a:t>İbadetler ve dinsel törenler topluluğu bütünleştirici etki yaptığı için kişide bir dine ait olma duygularını pekiştirip bireylerde aidiyet duygusu yaratarak, pozitif etki yapmakta</a:t>
          </a:r>
        </a:p>
      </dgm:t>
    </dgm:pt>
    <dgm:pt modelId="{8E04A547-F336-4F9F-8652-1F38ECEF6358}" type="parTrans" cxnId="{01BAFCBC-EC87-4720-8662-96B0A7FA1C76}">
      <dgm:prSet/>
      <dgm:spPr/>
      <dgm:t>
        <a:bodyPr/>
        <a:lstStyle/>
        <a:p>
          <a:endParaRPr lang="tr-TR">
            <a:solidFill>
              <a:schemeClr val="tx2"/>
            </a:solidFill>
          </a:endParaRPr>
        </a:p>
      </dgm:t>
    </dgm:pt>
    <dgm:pt modelId="{7A8C27B0-0D18-4127-9CB6-6F67B673667E}" type="sibTrans" cxnId="{01BAFCBC-EC87-4720-8662-96B0A7FA1C76}">
      <dgm:prSet/>
      <dgm:spPr/>
      <dgm:t>
        <a:bodyPr/>
        <a:lstStyle/>
        <a:p>
          <a:endParaRPr lang="tr-TR">
            <a:solidFill>
              <a:schemeClr val="tx2"/>
            </a:solidFill>
          </a:endParaRPr>
        </a:p>
      </dgm:t>
    </dgm:pt>
    <dgm:pt modelId="{FC7F558D-8C3C-4EE4-AC01-582E09C6D476}">
      <dgm:prSet/>
      <dgm:spPr/>
      <dgm:t>
        <a:bodyPr/>
        <a:lstStyle/>
        <a:p>
          <a:r>
            <a:rPr lang="tr-TR">
              <a:solidFill>
                <a:schemeClr val="tx2"/>
              </a:solidFill>
            </a:rPr>
            <a:t>Ülkemizde çocuklarda aşılama oranlarını artırmak amacıyla Diyanet İşleri Başkanlığı’nın birçok camide hutbeler vererek bağışıklama oranının artırılmasına katkıda bulunduğu bilinmekte</a:t>
          </a:r>
        </a:p>
      </dgm:t>
    </dgm:pt>
    <dgm:pt modelId="{92A1EC42-0A47-4C57-8A8F-D3929D9177E9}" type="parTrans" cxnId="{5EB6DC72-4619-4706-AD55-5713C752528E}">
      <dgm:prSet/>
      <dgm:spPr/>
      <dgm:t>
        <a:bodyPr/>
        <a:lstStyle/>
        <a:p>
          <a:endParaRPr lang="tr-TR">
            <a:solidFill>
              <a:schemeClr val="tx2"/>
            </a:solidFill>
          </a:endParaRPr>
        </a:p>
      </dgm:t>
    </dgm:pt>
    <dgm:pt modelId="{8AADF42E-1EB0-4150-8088-FAB74D6A194E}" type="sibTrans" cxnId="{5EB6DC72-4619-4706-AD55-5713C752528E}">
      <dgm:prSet/>
      <dgm:spPr/>
      <dgm:t>
        <a:bodyPr/>
        <a:lstStyle/>
        <a:p>
          <a:endParaRPr lang="tr-TR">
            <a:solidFill>
              <a:schemeClr val="tx2"/>
            </a:solidFill>
          </a:endParaRPr>
        </a:p>
      </dgm:t>
    </dgm:pt>
    <dgm:pt modelId="{212D4B13-DE06-4312-AD0A-4381126B46E6}" type="pres">
      <dgm:prSet presAssocID="{6666D52E-7981-4785-B35F-D6BC177982CA}" presName="Name0" presStyleCnt="0">
        <dgm:presLayoutVars>
          <dgm:dir/>
          <dgm:resizeHandles val="exact"/>
        </dgm:presLayoutVars>
      </dgm:prSet>
      <dgm:spPr/>
      <dgm:t>
        <a:bodyPr/>
        <a:lstStyle/>
        <a:p>
          <a:endParaRPr lang="tr-TR"/>
        </a:p>
      </dgm:t>
    </dgm:pt>
    <dgm:pt modelId="{A4C3B029-94EB-4EF3-A359-CB68A1500655}" type="pres">
      <dgm:prSet presAssocID="{9254D9CD-F9B4-45BC-9930-AA3F5843B454}" presName="composite" presStyleCnt="0"/>
      <dgm:spPr/>
    </dgm:pt>
    <dgm:pt modelId="{08F3374D-0AED-4203-8B4D-67C2A457350F}" type="pres">
      <dgm:prSet presAssocID="{9254D9CD-F9B4-45BC-9930-AA3F5843B454}" presName="rect1" presStyleLbl="trAlignAcc1" presStyleIdx="0" presStyleCnt="3">
        <dgm:presLayoutVars>
          <dgm:bulletEnabled val="1"/>
        </dgm:presLayoutVars>
      </dgm:prSet>
      <dgm:spPr/>
      <dgm:t>
        <a:bodyPr/>
        <a:lstStyle/>
        <a:p>
          <a:endParaRPr lang="tr-TR"/>
        </a:p>
      </dgm:t>
    </dgm:pt>
    <dgm:pt modelId="{A3C7E884-53AE-408F-AC18-873B6E5AED50}" type="pres">
      <dgm:prSet presAssocID="{9254D9CD-F9B4-45BC-9930-AA3F5843B454}" presName="rect2" presStyleLbl="fgImgPlace1" presStyleIdx="0" presStyleCnt="3"/>
      <dgm:spPr/>
    </dgm:pt>
    <dgm:pt modelId="{79673CF3-F659-4C1B-8223-8342938D111E}" type="pres">
      <dgm:prSet presAssocID="{F6FD0DD5-4910-470A-A8BD-B7223C0E4FAC}" presName="sibTrans" presStyleCnt="0"/>
      <dgm:spPr/>
    </dgm:pt>
    <dgm:pt modelId="{AB1EC5E5-6D0A-4F48-85E3-B2C87AA05B68}" type="pres">
      <dgm:prSet presAssocID="{54B36D23-3655-4649-81F7-00AA41F9DCB7}" presName="composite" presStyleCnt="0"/>
      <dgm:spPr/>
    </dgm:pt>
    <dgm:pt modelId="{00D81502-0D94-4582-BCD9-08622E2CE8F5}" type="pres">
      <dgm:prSet presAssocID="{54B36D23-3655-4649-81F7-00AA41F9DCB7}" presName="rect1" presStyleLbl="trAlignAcc1" presStyleIdx="1" presStyleCnt="3">
        <dgm:presLayoutVars>
          <dgm:bulletEnabled val="1"/>
        </dgm:presLayoutVars>
      </dgm:prSet>
      <dgm:spPr/>
      <dgm:t>
        <a:bodyPr/>
        <a:lstStyle/>
        <a:p>
          <a:endParaRPr lang="tr-TR"/>
        </a:p>
      </dgm:t>
    </dgm:pt>
    <dgm:pt modelId="{6AA5BC72-681A-4ED5-8181-2E20BE8B97A6}" type="pres">
      <dgm:prSet presAssocID="{54B36D23-3655-4649-81F7-00AA41F9DCB7}" presName="rect2" presStyleLbl="fgImgPlace1" presStyleIdx="1" presStyleCnt="3"/>
      <dgm:spPr/>
    </dgm:pt>
    <dgm:pt modelId="{49165AB5-85F2-4FC9-A7BD-E4ACEA93E91D}" type="pres">
      <dgm:prSet presAssocID="{7A8C27B0-0D18-4127-9CB6-6F67B673667E}" presName="sibTrans" presStyleCnt="0"/>
      <dgm:spPr/>
    </dgm:pt>
    <dgm:pt modelId="{2C5B9651-1D9E-4133-A317-DC601976AA80}" type="pres">
      <dgm:prSet presAssocID="{FC7F558D-8C3C-4EE4-AC01-582E09C6D476}" presName="composite" presStyleCnt="0"/>
      <dgm:spPr/>
    </dgm:pt>
    <dgm:pt modelId="{033E34C3-F68E-41D9-B816-4E5E33640711}" type="pres">
      <dgm:prSet presAssocID="{FC7F558D-8C3C-4EE4-AC01-582E09C6D476}" presName="rect1" presStyleLbl="trAlignAcc1" presStyleIdx="2" presStyleCnt="3">
        <dgm:presLayoutVars>
          <dgm:bulletEnabled val="1"/>
        </dgm:presLayoutVars>
      </dgm:prSet>
      <dgm:spPr/>
      <dgm:t>
        <a:bodyPr/>
        <a:lstStyle/>
        <a:p>
          <a:endParaRPr lang="tr-TR"/>
        </a:p>
      </dgm:t>
    </dgm:pt>
    <dgm:pt modelId="{F9875ED0-DD61-409B-9762-2D91989A3CB5}" type="pres">
      <dgm:prSet presAssocID="{FC7F558D-8C3C-4EE4-AC01-582E09C6D476}" presName="rect2" presStyleLbl="fgImgPlace1" presStyleIdx="2" presStyleCnt="3"/>
      <dgm:spPr/>
    </dgm:pt>
  </dgm:ptLst>
  <dgm:cxnLst>
    <dgm:cxn modelId="{E7D8A279-7CC3-48B8-87DA-2BA9C8AFEC0A}" type="presOf" srcId="{54B36D23-3655-4649-81F7-00AA41F9DCB7}" destId="{00D81502-0D94-4582-BCD9-08622E2CE8F5}" srcOrd="0" destOrd="0" presId="urn:microsoft.com/office/officeart/2008/layout/PictureStrips"/>
    <dgm:cxn modelId="{A8CB771C-C79F-4382-8F46-6FDD00F4CB98}" srcId="{6666D52E-7981-4785-B35F-D6BC177982CA}" destId="{9254D9CD-F9B4-45BC-9930-AA3F5843B454}" srcOrd="0" destOrd="0" parTransId="{D7D51E10-E41B-4E4A-87D0-032853F2E3B2}" sibTransId="{F6FD0DD5-4910-470A-A8BD-B7223C0E4FAC}"/>
    <dgm:cxn modelId="{01BAFCBC-EC87-4720-8662-96B0A7FA1C76}" srcId="{6666D52E-7981-4785-B35F-D6BC177982CA}" destId="{54B36D23-3655-4649-81F7-00AA41F9DCB7}" srcOrd="1" destOrd="0" parTransId="{8E04A547-F336-4F9F-8652-1F38ECEF6358}" sibTransId="{7A8C27B0-0D18-4127-9CB6-6F67B673667E}"/>
    <dgm:cxn modelId="{5EB6DC72-4619-4706-AD55-5713C752528E}" srcId="{6666D52E-7981-4785-B35F-D6BC177982CA}" destId="{FC7F558D-8C3C-4EE4-AC01-582E09C6D476}" srcOrd="2" destOrd="0" parTransId="{92A1EC42-0A47-4C57-8A8F-D3929D9177E9}" sibTransId="{8AADF42E-1EB0-4150-8088-FAB74D6A194E}"/>
    <dgm:cxn modelId="{9A699EDD-0188-4781-A13D-86AEBD855D33}" type="presOf" srcId="{FC7F558D-8C3C-4EE4-AC01-582E09C6D476}" destId="{033E34C3-F68E-41D9-B816-4E5E33640711}" srcOrd="0" destOrd="0" presId="urn:microsoft.com/office/officeart/2008/layout/PictureStrips"/>
    <dgm:cxn modelId="{DC782C1F-5D7C-47F8-A164-3E4FAE0C21B4}" type="presOf" srcId="{9254D9CD-F9B4-45BC-9930-AA3F5843B454}" destId="{08F3374D-0AED-4203-8B4D-67C2A457350F}" srcOrd="0" destOrd="0" presId="urn:microsoft.com/office/officeart/2008/layout/PictureStrips"/>
    <dgm:cxn modelId="{FEC1B94F-05A9-42AF-B2BB-4D1FFE281F38}" type="presOf" srcId="{6666D52E-7981-4785-B35F-D6BC177982CA}" destId="{212D4B13-DE06-4312-AD0A-4381126B46E6}" srcOrd="0" destOrd="0" presId="urn:microsoft.com/office/officeart/2008/layout/PictureStrips"/>
    <dgm:cxn modelId="{062D562A-11F0-41B4-BCEE-47A8D5324503}" type="presParOf" srcId="{212D4B13-DE06-4312-AD0A-4381126B46E6}" destId="{A4C3B029-94EB-4EF3-A359-CB68A1500655}" srcOrd="0" destOrd="0" presId="urn:microsoft.com/office/officeart/2008/layout/PictureStrips"/>
    <dgm:cxn modelId="{9506A0E1-4EF3-4C09-A7B6-E51BB8B24854}" type="presParOf" srcId="{A4C3B029-94EB-4EF3-A359-CB68A1500655}" destId="{08F3374D-0AED-4203-8B4D-67C2A457350F}" srcOrd="0" destOrd="0" presId="urn:microsoft.com/office/officeart/2008/layout/PictureStrips"/>
    <dgm:cxn modelId="{68331284-009B-4860-8775-C0F925E3B3A2}" type="presParOf" srcId="{A4C3B029-94EB-4EF3-A359-CB68A1500655}" destId="{A3C7E884-53AE-408F-AC18-873B6E5AED50}" srcOrd="1" destOrd="0" presId="urn:microsoft.com/office/officeart/2008/layout/PictureStrips"/>
    <dgm:cxn modelId="{A9EDC5E2-2F2A-4289-BA39-12EECA5357C9}" type="presParOf" srcId="{212D4B13-DE06-4312-AD0A-4381126B46E6}" destId="{79673CF3-F659-4C1B-8223-8342938D111E}" srcOrd="1" destOrd="0" presId="urn:microsoft.com/office/officeart/2008/layout/PictureStrips"/>
    <dgm:cxn modelId="{C62D1E2C-8CF8-4202-95AE-2633F4E58867}" type="presParOf" srcId="{212D4B13-DE06-4312-AD0A-4381126B46E6}" destId="{AB1EC5E5-6D0A-4F48-85E3-B2C87AA05B68}" srcOrd="2" destOrd="0" presId="urn:microsoft.com/office/officeart/2008/layout/PictureStrips"/>
    <dgm:cxn modelId="{7A7BCD98-7C0B-4BC0-9613-BA9323E3D8DE}" type="presParOf" srcId="{AB1EC5E5-6D0A-4F48-85E3-B2C87AA05B68}" destId="{00D81502-0D94-4582-BCD9-08622E2CE8F5}" srcOrd="0" destOrd="0" presId="urn:microsoft.com/office/officeart/2008/layout/PictureStrips"/>
    <dgm:cxn modelId="{0969F1BE-FB06-4A48-9170-CB204C2B39BC}" type="presParOf" srcId="{AB1EC5E5-6D0A-4F48-85E3-B2C87AA05B68}" destId="{6AA5BC72-681A-4ED5-8181-2E20BE8B97A6}" srcOrd="1" destOrd="0" presId="urn:microsoft.com/office/officeart/2008/layout/PictureStrips"/>
    <dgm:cxn modelId="{F4C207FD-B296-4B42-8E39-824DD3A1DB6F}" type="presParOf" srcId="{212D4B13-DE06-4312-AD0A-4381126B46E6}" destId="{49165AB5-85F2-4FC9-A7BD-E4ACEA93E91D}" srcOrd="3" destOrd="0" presId="urn:microsoft.com/office/officeart/2008/layout/PictureStrips"/>
    <dgm:cxn modelId="{CA5572A6-7D36-440D-BEDD-B2DD45B73C45}" type="presParOf" srcId="{212D4B13-DE06-4312-AD0A-4381126B46E6}" destId="{2C5B9651-1D9E-4133-A317-DC601976AA80}" srcOrd="4" destOrd="0" presId="urn:microsoft.com/office/officeart/2008/layout/PictureStrips"/>
    <dgm:cxn modelId="{8043C6FF-3EB5-4187-BA90-F1992D05C90F}" type="presParOf" srcId="{2C5B9651-1D9E-4133-A317-DC601976AA80}" destId="{033E34C3-F68E-41D9-B816-4E5E33640711}" srcOrd="0" destOrd="0" presId="urn:microsoft.com/office/officeart/2008/layout/PictureStrips"/>
    <dgm:cxn modelId="{9DDB4B0E-1B87-4173-ABC6-CD2387AB4086}" type="presParOf" srcId="{2C5B9651-1D9E-4133-A317-DC601976AA80}" destId="{F9875ED0-DD61-409B-9762-2D91989A3CB5}"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E4E5862-A607-4798-9AA3-56A91EF5B62A}" type="doc">
      <dgm:prSet loTypeId="urn:microsoft.com/office/officeart/2008/layout/LinedList" loCatId="list" qsTypeId="urn:microsoft.com/office/officeart/2005/8/quickstyle/simple5" qsCatId="simple" csTypeId="urn:microsoft.com/office/officeart/2005/8/colors/colorful4" csCatId="colorful"/>
      <dgm:spPr/>
      <dgm:t>
        <a:bodyPr/>
        <a:lstStyle/>
        <a:p>
          <a:endParaRPr lang="tr-TR"/>
        </a:p>
      </dgm:t>
    </dgm:pt>
    <dgm:pt modelId="{62765D26-48D3-40F8-BCCD-EE14044E55A7}">
      <dgm:prSet/>
      <dgm:spPr/>
      <dgm:t>
        <a:bodyPr/>
        <a:lstStyle/>
        <a:p>
          <a:r>
            <a:rPr lang="tr-TR" dirty="0" err="1">
              <a:solidFill>
                <a:schemeClr val="tx2"/>
              </a:solidFill>
            </a:rPr>
            <a:t>Spiritüalite</a:t>
          </a:r>
          <a:endParaRPr lang="tr-TR" dirty="0">
            <a:solidFill>
              <a:schemeClr val="tx2"/>
            </a:solidFill>
          </a:endParaRPr>
        </a:p>
      </dgm:t>
    </dgm:pt>
    <dgm:pt modelId="{D297A6E4-1EE3-4BA7-AB23-E417248D3E0F}" type="parTrans" cxnId="{AF69FED0-FEA8-4C89-B45F-5C85D764CA45}">
      <dgm:prSet/>
      <dgm:spPr/>
      <dgm:t>
        <a:bodyPr/>
        <a:lstStyle/>
        <a:p>
          <a:endParaRPr lang="tr-TR">
            <a:solidFill>
              <a:schemeClr val="tx2"/>
            </a:solidFill>
          </a:endParaRPr>
        </a:p>
      </dgm:t>
    </dgm:pt>
    <dgm:pt modelId="{1DECB2FB-1806-436F-A455-E67B5AF9C196}" type="sibTrans" cxnId="{AF69FED0-FEA8-4C89-B45F-5C85D764CA45}">
      <dgm:prSet/>
      <dgm:spPr/>
      <dgm:t>
        <a:bodyPr/>
        <a:lstStyle/>
        <a:p>
          <a:endParaRPr lang="tr-TR">
            <a:solidFill>
              <a:schemeClr val="tx2"/>
            </a:solidFill>
          </a:endParaRPr>
        </a:p>
      </dgm:t>
    </dgm:pt>
    <dgm:pt modelId="{DC21D374-17BF-43F1-93AD-2A9BA777CADE}">
      <dgm:prSet/>
      <dgm:spPr/>
      <dgm:t>
        <a:bodyPr/>
        <a:lstStyle/>
        <a:p>
          <a:r>
            <a:rPr lang="tr-TR">
              <a:solidFill>
                <a:schemeClr val="tx2"/>
              </a:solidFill>
            </a:rPr>
            <a:t>Nefes almak”, “canlı olmak” anlamına gelen spiritüalite, Latince kökenli “spiritus”tan türetilmiş</a:t>
          </a:r>
        </a:p>
      </dgm:t>
    </dgm:pt>
    <dgm:pt modelId="{E7DAEFBF-D451-413B-A723-385AE73BE765}" type="parTrans" cxnId="{ADB5D22F-79F6-4574-8A70-360376D079E4}">
      <dgm:prSet/>
      <dgm:spPr/>
      <dgm:t>
        <a:bodyPr/>
        <a:lstStyle/>
        <a:p>
          <a:endParaRPr lang="tr-TR">
            <a:solidFill>
              <a:schemeClr val="tx2"/>
            </a:solidFill>
          </a:endParaRPr>
        </a:p>
      </dgm:t>
    </dgm:pt>
    <dgm:pt modelId="{BBDF02D7-D9B5-4362-903A-C109B61F2461}" type="sibTrans" cxnId="{ADB5D22F-79F6-4574-8A70-360376D079E4}">
      <dgm:prSet/>
      <dgm:spPr/>
      <dgm:t>
        <a:bodyPr/>
        <a:lstStyle/>
        <a:p>
          <a:endParaRPr lang="tr-TR">
            <a:solidFill>
              <a:schemeClr val="tx2"/>
            </a:solidFill>
          </a:endParaRPr>
        </a:p>
      </dgm:t>
    </dgm:pt>
    <dgm:pt modelId="{5BF33ADB-02DE-4216-9494-739ACD9C097A}">
      <dgm:prSet/>
      <dgm:spPr/>
      <dgm:t>
        <a:bodyPr/>
        <a:lstStyle/>
        <a:p>
          <a:r>
            <a:rPr lang="tr-TR">
              <a:solidFill>
                <a:schemeClr val="tx2"/>
              </a:solidFill>
            </a:rPr>
            <a:t>Yaşamı hissetmek</a:t>
          </a:r>
        </a:p>
      </dgm:t>
    </dgm:pt>
    <dgm:pt modelId="{D3193534-C4A1-48FF-A11D-D75EB3B2256D}" type="parTrans" cxnId="{3206E8B0-A1B4-4ED9-A46F-F0495224709F}">
      <dgm:prSet/>
      <dgm:spPr/>
      <dgm:t>
        <a:bodyPr/>
        <a:lstStyle/>
        <a:p>
          <a:endParaRPr lang="tr-TR">
            <a:solidFill>
              <a:schemeClr val="tx2"/>
            </a:solidFill>
          </a:endParaRPr>
        </a:p>
      </dgm:t>
    </dgm:pt>
    <dgm:pt modelId="{5ACAF63C-209B-4DF7-A6C1-803012F56DFD}" type="sibTrans" cxnId="{3206E8B0-A1B4-4ED9-A46F-F0495224709F}">
      <dgm:prSet/>
      <dgm:spPr/>
      <dgm:t>
        <a:bodyPr/>
        <a:lstStyle/>
        <a:p>
          <a:endParaRPr lang="tr-TR">
            <a:solidFill>
              <a:schemeClr val="tx2"/>
            </a:solidFill>
          </a:endParaRPr>
        </a:p>
      </dgm:t>
    </dgm:pt>
    <dgm:pt modelId="{EC4E8A0D-0B65-4D7E-839F-3DF5D90F654E}">
      <dgm:prSet/>
      <dgm:spPr/>
      <dgm:t>
        <a:bodyPr/>
        <a:lstStyle/>
        <a:p>
          <a:r>
            <a:rPr lang="tr-TR">
              <a:solidFill>
                <a:schemeClr val="tx2"/>
              </a:solidFill>
            </a:rPr>
            <a:t>Dini uygulamalardan daha kapsamlı ve dini uygulamaları da içerebilmekte</a:t>
          </a:r>
        </a:p>
      </dgm:t>
    </dgm:pt>
    <dgm:pt modelId="{F33E9B04-A3F8-4838-B175-EF0376820824}" type="parTrans" cxnId="{792A3D8B-A5ED-46AD-AE8D-5407B63D2017}">
      <dgm:prSet/>
      <dgm:spPr/>
      <dgm:t>
        <a:bodyPr/>
        <a:lstStyle/>
        <a:p>
          <a:endParaRPr lang="tr-TR">
            <a:solidFill>
              <a:schemeClr val="tx2"/>
            </a:solidFill>
          </a:endParaRPr>
        </a:p>
      </dgm:t>
    </dgm:pt>
    <dgm:pt modelId="{2792D2A2-867D-4CD9-914B-6B512E2920B5}" type="sibTrans" cxnId="{792A3D8B-A5ED-46AD-AE8D-5407B63D2017}">
      <dgm:prSet/>
      <dgm:spPr/>
      <dgm:t>
        <a:bodyPr/>
        <a:lstStyle/>
        <a:p>
          <a:endParaRPr lang="tr-TR">
            <a:solidFill>
              <a:schemeClr val="tx2"/>
            </a:solidFill>
          </a:endParaRPr>
        </a:p>
      </dgm:t>
    </dgm:pt>
    <dgm:pt modelId="{59736D38-4896-4A1B-8685-6FE5518972DF}">
      <dgm:prSet/>
      <dgm:spPr/>
      <dgm:t>
        <a:bodyPr/>
        <a:lstStyle/>
        <a:p>
          <a:r>
            <a:rPr lang="tr-TR">
              <a:solidFill>
                <a:schemeClr val="tx2"/>
              </a:solidFill>
            </a:rPr>
            <a:t>Spiritüel boyut;</a:t>
          </a:r>
        </a:p>
      </dgm:t>
    </dgm:pt>
    <dgm:pt modelId="{434932BF-7590-436B-B595-C65A1C19EC39}" type="parTrans" cxnId="{336B20CD-4022-4FE5-8475-86074CC7BC48}">
      <dgm:prSet/>
      <dgm:spPr/>
      <dgm:t>
        <a:bodyPr/>
        <a:lstStyle/>
        <a:p>
          <a:endParaRPr lang="tr-TR">
            <a:solidFill>
              <a:schemeClr val="tx2"/>
            </a:solidFill>
          </a:endParaRPr>
        </a:p>
      </dgm:t>
    </dgm:pt>
    <dgm:pt modelId="{09E47B15-D5F2-44CA-B62B-6A95BABA2C6A}" type="sibTrans" cxnId="{336B20CD-4022-4FE5-8475-86074CC7BC48}">
      <dgm:prSet/>
      <dgm:spPr/>
      <dgm:t>
        <a:bodyPr/>
        <a:lstStyle/>
        <a:p>
          <a:endParaRPr lang="tr-TR">
            <a:solidFill>
              <a:schemeClr val="tx2"/>
            </a:solidFill>
          </a:endParaRPr>
        </a:p>
      </dgm:t>
    </dgm:pt>
    <dgm:pt modelId="{4F2CA35D-D2B0-4B71-919E-61B3EADF788C}">
      <dgm:prSet/>
      <dgm:spPr/>
      <dgm:t>
        <a:bodyPr/>
        <a:lstStyle/>
        <a:p>
          <a:r>
            <a:rPr lang="tr-TR">
              <a:solidFill>
                <a:schemeClr val="tx2"/>
              </a:solidFill>
            </a:rPr>
            <a:t>Yaşamın, sağlığın, hastalığın, acının, ağrının ve ölümün anlamının bulunmasında bireylere yardımcı</a:t>
          </a:r>
        </a:p>
      </dgm:t>
    </dgm:pt>
    <dgm:pt modelId="{2FC00D97-9028-430C-B9D7-E23228C40B9D}" type="parTrans" cxnId="{42F1D528-B8AF-4EEB-99CA-A07772596011}">
      <dgm:prSet/>
      <dgm:spPr/>
      <dgm:t>
        <a:bodyPr/>
        <a:lstStyle/>
        <a:p>
          <a:endParaRPr lang="tr-TR">
            <a:solidFill>
              <a:schemeClr val="tx2"/>
            </a:solidFill>
          </a:endParaRPr>
        </a:p>
      </dgm:t>
    </dgm:pt>
    <dgm:pt modelId="{7F3A34EB-89AF-43C8-AEF2-BD9C7295A25F}" type="sibTrans" cxnId="{42F1D528-B8AF-4EEB-99CA-A07772596011}">
      <dgm:prSet/>
      <dgm:spPr/>
      <dgm:t>
        <a:bodyPr/>
        <a:lstStyle/>
        <a:p>
          <a:endParaRPr lang="tr-TR">
            <a:solidFill>
              <a:schemeClr val="tx2"/>
            </a:solidFill>
          </a:endParaRPr>
        </a:p>
      </dgm:t>
    </dgm:pt>
    <dgm:pt modelId="{4B666551-F4C9-4B6A-AB24-79911D628C31}" type="pres">
      <dgm:prSet presAssocID="{FE4E5862-A607-4798-9AA3-56A91EF5B62A}" presName="vert0" presStyleCnt="0">
        <dgm:presLayoutVars>
          <dgm:dir/>
          <dgm:animOne val="branch"/>
          <dgm:animLvl val="lvl"/>
        </dgm:presLayoutVars>
      </dgm:prSet>
      <dgm:spPr/>
      <dgm:t>
        <a:bodyPr/>
        <a:lstStyle/>
        <a:p>
          <a:endParaRPr lang="tr-TR"/>
        </a:p>
      </dgm:t>
    </dgm:pt>
    <dgm:pt modelId="{1EA8CC00-6285-4F1B-B434-3BD982511B9D}" type="pres">
      <dgm:prSet presAssocID="{62765D26-48D3-40F8-BCCD-EE14044E55A7}" presName="thickLine" presStyleLbl="alignNode1" presStyleIdx="0" presStyleCnt="2"/>
      <dgm:spPr/>
    </dgm:pt>
    <dgm:pt modelId="{CB821E3A-88FF-43CF-98B2-95A089F78120}" type="pres">
      <dgm:prSet presAssocID="{62765D26-48D3-40F8-BCCD-EE14044E55A7}" presName="horz1" presStyleCnt="0"/>
      <dgm:spPr/>
    </dgm:pt>
    <dgm:pt modelId="{26F14505-0CE5-470A-B8CE-F75EA92EAE45}" type="pres">
      <dgm:prSet presAssocID="{62765D26-48D3-40F8-BCCD-EE14044E55A7}" presName="tx1" presStyleLbl="revTx" presStyleIdx="0" presStyleCnt="6"/>
      <dgm:spPr/>
      <dgm:t>
        <a:bodyPr/>
        <a:lstStyle/>
        <a:p>
          <a:endParaRPr lang="tr-TR"/>
        </a:p>
      </dgm:t>
    </dgm:pt>
    <dgm:pt modelId="{4A339D4A-D0FE-47F1-ACB6-1432B34B97A2}" type="pres">
      <dgm:prSet presAssocID="{62765D26-48D3-40F8-BCCD-EE14044E55A7}" presName="vert1" presStyleCnt="0"/>
      <dgm:spPr/>
    </dgm:pt>
    <dgm:pt modelId="{30210079-50D8-44DF-AC32-32CEA6ED8E0E}" type="pres">
      <dgm:prSet presAssocID="{DC21D374-17BF-43F1-93AD-2A9BA777CADE}" presName="vertSpace2a" presStyleCnt="0"/>
      <dgm:spPr/>
    </dgm:pt>
    <dgm:pt modelId="{F66FE810-79A8-4E67-957C-3356D387676C}" type="pres">
      <dgm:prSet presAssocID="{DC21D374-17BF-43F1-93AD-2A9BA777CADE}" presName="horz2" presStyleCnt="0"/>
      <dgm:spPr/>
    </dgm:pt>
    <dgm:pt modelId="{E8F6F6E4-50F4-473D-9B11-10C8436B18D6}" type="pres">
      <dgm:prSet presAssocID="{DC21D374-17BF-43F1-93AD-2A9BA777CADE}" presName="horzSpace2" presStyleCnt="0"/>
      <dgm:spPr/>
    </dgm:pt>
    <dgm:pt modelId="{C8812E53-C270-473D-8469-E9AE87E7D57C}" type="pres">
      <dgm:prSet presAssocID="{DC21D374-17BF-43F1-93AD-2A9BA777CADE}" presName="tx2" presStyleLbl="revTx" presStyleIdx="1" presStyleCnt="6"/>
      <dgm:spPr/>
      <dgm:t>
        <a:bodyPr/>
        <a:lstStyle/>
        <a:p>
          <a:endParaRPr lang="tr-TR"/>
        </a:p>
      </dgm:t>
    </dgm:pt>
    <dgm:pt modelId="{B1732E34-8059-47A3-B21D-5909B3BDA6D3}" type="pres">
      <dgm:prSet presAssocID="{DC21D374-17BF-43F1-93AD-2A9BA777CADE}" presName="vert2" presStyleCnt="0"/>
      <dgm:spPr/>
    </dgm:pt>
    <dgm:pt modelId="{2903DECD-2C59-4C28-8D4A-E12B078E983D}" type="pres">
      <dgm:prSet presAssocID="{DC21D374-17BF-43F1-93AD-2A9BA777CADE}" presName="thinLine2b" presStyleLbl="callout" presStyleIdx="0" presStyleCnt="4"/>
      <dgm:spPr/>
    </dgm:pt>
    <dgm:pt modelId="{B4251A41-BCC0-4C0C-9FF2-700E568CB459}" type="pres">
      <dgm:prSet presAssocID="{DC21D374-17BF-43F1-93AD-2A9BA777CADE}" presName="vertSpace2b" presStyleCnt="0"/>
      <dgm:spPr/>
    </dgm:pt>
    <dgm:pt modelId="{00B8BE2D-35F9-4CF1-8D5E-D6575DA31CBF}" type="pres">
      <dgm:prSet presAssocID="{5BF33ADB-02DE-4216-9494-739ACD9C097A}" presName="horz2" presStyleCnt="0"/>
      <dgm:spPr/>
    </dgm:pt>
    <dgm:pt modelId="{EB6B41B0-FF1C-4720-A71D-91CB55BDE86D}" type="pres">
      <dgm:prSet presAssocID="{5BF33ADB-02DE-4216-9494-739ACD9C097A}" presName="horzSpace2" presStyleCnt="0"/>
      <dgm:spPr/>
    </dgm:pt>
    <dgm:pt modelId="{95BC460D-41EE-4F25-A86C-F3E84225C153}" type="pres">
      <dgm:prSet presAssocID="{5BF33ADB-02DE-4216-9494-739ACD9C097A}" presName="tx2" presStyleLbl="revTx" presStyleIdx="2" presStyleCnt="6"/>
      <dgm:spPr/>
      <dgm:t>
        <a:bodyPr/>
        <a:lstStyle/>
        <a:p>
          <a:endParaRPr lang="tr-TR"/>
        </a:p>
      </dgm:t>
    </dgm:pt>
    <dgm:pt modelId="{93CC5A10-2B85-4C69-88FD-B0620A040CA2}" type="pres">
      <dgm:prSet presAssocID="{5BF33ADB-02DE-4216-9494-739ACD9C097A}" presName="vert2" presStyleCnt="0"/>
      <dgm:spPr/>
    </dgm:pt>
    <dgm:pt modelId="{87290202-89C9-4CF4-91BF-00145B71E2AA}" type="pres">
      <dgm:prSet presAssocID="{5BF33ADB-02DE-4216-9494-739ACD9C097A}" presName="thinLine2b" presStyleLbl="callout" presStyleIdx="1" presStyleCnt="4"/>
      <dgm:spPr/>
    </dgm:pt>
    <dgm:pt modelId="{82371282-FABE-4924-A557-880FF8F56CDF}" type="pres">
      <dgm:prSet presAssocID="{5BF33ADB-02DE-4216-9494-739ACD9C097A}" presName="vertSpace2b" presStyleCnt="0"/>
      <dgm:spPr/>
    </dgm:pt>
    <dgm:pt modelId="{97D5EE70-22CF-4547-9D0F-61C13BF2C303}" type="pres">
      <dgm:prSet presAssocID="{EC4E8A0D-0B65-4D7E-839F-3DF5D90F654E}" presName="horz2" presStyleCnt="0"/>
      <dgm:spPr/>
    </dgm:pt>
    <dgm:pt modelId="{35C34538-C1DE-4FC4-9C3F-DB84ABDF4EB2}" type="pres">
      <dgm:prSet presAssocID="{EC4E8A0D-0B65-4D7E-839F-3DF5D90F654E}" presName="horzSpace2" presStyleCnt="0"/>
      <dgm:spPr/>
    </dgm:pt>
    <dgm:pt modelId="{45A912A1-765C-4DF6-81AF-0B305B3E666A}" type="pres">
      <dgm:prSet presAssocID="{EC4E8A0D-0B65-4D7E-839F-3DF5D90F654E}" presName="tx2" presStyleLbl="revTx" presStyleIdx="3" presStyleCnt="6"/>
      <dgm:spPr/>
      <dgm:t>
        <a:bodyPr/>
        <a:lstStyle/>
        <a:p>
          <a:endParaRPr lang="tr-TR"/>
        </a:p>
      </dgm:t>
    </dgm:pt>
    <dgm:pt modelId="{E392DCB3-102F-43BD-BF57-B4596D692C95}" type="pres">
      <dgm:prSet presAssocID="{EC4E8A0D-0B65-4D7E-839F-3DF5D90F654E}" presName="vert2" presStyleCnt="0"/>
      <dgm:spPr/>
    </dgm:pt>
    <dgm:pt modelId="{408A366C-5819-4922-AEF7-8BA2E42C6117}" type="pres">
      <dgm:prSet presAssocID="{EC4E8A0D-0B65-4D7E-839F-3DF5D90F654E}" presName="thinLine2b" presStyleLbl="callout" presStyleIdx="2" presStyleCnt="4"/>
      <dgm:spPr/>
    </dgm:pt>
    <dgm:pt modelId="{C016832C-8021-4D96-BD56-01354E85C7DA}" type="pres">
      <dgm:prSet presAssocID="{EC4E8A0D-0B65-4D7E-839F-3DF5D90F654E}" presName="vertSpace2b" presStyleCnt="0"/>
      <dgm:spPr/>
    </dgm:pt>
    <dgm:pt modelId="{EFF41DF8-F726-445E-84F2-D82BCA5D5620}" type="pres">
      <dgm:prSet presAssocID="{59736D38-4896-4A1B-8685-6FE5518972DF}" presName="thickLine" presStyleLbl="alignNode1" presStyleIdx="1" presStyleCnt="2"/>
      <dgm:spPr/>
    </dgm:pt>
    <dgm:pt modelId="{68C6684C-FDD2-4041-88D9-5B1BC113FBFB}" type="pres">
      <dgm:prSet presAssocID="{59736D38-4896-4A1B-8685-6FE5518972DF}" presName="horz1" presStyleCnt="0"/>
      <dgm:spPr/>
    </dgm:pt>
    <dgm:pt modelId="{25A44116-512E-4B15-B64C-AD4238B863C3}" type="pres">
      <dgm:prSet presAssocID="{59736D38-4896-4A1B-8685-6FE5518972DF}" presName="tx1" presStyleLbl="revTx" presStyleIdx="4" presStyleCnt="6"/>
      <dgm:spPr/>
      <dgm:t>
        <a:bodyPr/>
        <a:lstStyle/>
        <a:p>
          <a:endParaRPr lang="tr-TR"/>
        </a:p>
      </dgm:t>
    </dgm:pt>
    <dgm:pt modelId="{711DAB29-2667-4635-8013-CA24661B6BC6}" type="pres">
      <dgm:prSet presAssocID="{59736D38-4896-4A1B-8685-6FE5518972DF}" presName="vert1" presStyleCnt="0"/>
      <dgm:spPr/>
    </dgm:pt>
    <dgm:pt modelId="{C0BD86A5-E940-4396-B00B-16334985D6D0}" type="pres">
      <dgm:prSet presAssocID="{4F2CA35D-D2B0-4B71-919E-61B3EADF788C}" presName="vertSpace2a" presStyleCnt="0"/>
      <dgm:spPr/>
    </dgm:pt>
    <dgm:pt modelId="{B86CB055-7807-477C-82EA-ACE9B3F998F1}" type="pres">
      <dgm:prSet presAssocID="{4F2CA35D-D2B0-4B71-919E-61B3EADF788C}" presName="horz2" presStyleCnt="0"/>
      <dgm:spPr/>
    </dgm:pt>
    <dgm:pt modelId="{62F35D33-7F2A-439C-AF8B-967290451DE7}" type="pres">
      <dgm:prSet presAssocID="{4F2CA35D-D2B0-4B71-919E-61B3EADF788C}" presName="horzSpace2" presStyleCnt="0"/>
      <dgm:spPr/>
    </dgm:pt>
    <dgm:pt modelId="{5DF21FAD-CED0-41F5-8D6E-A03243F9E41F}" type="pres">
      <dgm:prSet presAssocID="{4F2CA35D-D2B0-4B71-919E-61B3EADF788C}" presName="tx2" presStyleLbl="revTx" presStyleIdx="5" presStyleCnt="6"/>
      <dgm:spPr/>
      <dgm:t>
        <a:bodyPr/>
        <a:lstStyle/>
        <a:p>
          <a:endParaRPr lang="tr-TR"/>
        </a:p>
      </dgm:t>
    </dgm:pt>
    <dgm:pt modelId="{2CE1E911-B734-49AB-AAFA-0B2216D08B7F}" type="pres">
      <dgm:prSet presAssocID="{4F2CA35D-D2B0-4B71-919E-61B3EADF788C}" presName="vert2" presStyleCnt="0"/>
      <dgm:spPr/>
    </dgm:pt>
    <dgm:pt modelId="{572AE107-8BA2-4872-BA51-7AEB89162257}" type="pres">
      <dgm:prSet presAssocID="{4F2CA35D-D2B0-4B71-919E-61B3EADF788C}" presName="thinLine2b" presStyleLbl="callout" presStyleIdx="3" presStyleCnt="4"/>
      <dgm:spPr/>
    </dgm:pt>
    <dgm:pt modelId="{BAED80BA-1C90-488B-92B0-E0854BA8478E}" type="pres">
      <dgm:prSet presAssocID="{4F2CA35D-D2B0-4B71-919E-61B3EADF788C}" presName="vertSpace2b" presStyleCnt="0"/>
      <dgm:spPr/>
    </dgm:pt>
  </dgm:ptLst>
  <dgm:cxnLst>
    <dgm:cxn modelId="{E2A48808-43B7-4D0F-BF4A-E4FAEFC029C6}" type="presOf" srcId="{59736D38-4896-4A1B-8685-6FE5518972DF}" destId="{25A44116-512E-4B15-B64C-AD4238B863C3}" srcOrd="0" destOrd="0" presId="urn:microsoft.com/office/officeart/2008/layout/LinedList"/>
    <dgm:cxn modelId="{3206E8B0-A1B4-4ED9-A46F-F0495224709F}" srcId="{62765D26-48D3-40F8-BCCD-EE14044E55A7}" destId="{5BF33ADB-02DE-4216-9494-739ACD9C097A}" srcOrd="1" destOrd="0" parTransId="{D3193534-C4A1-48FF-A11D-D75EB3B2256D}" sibTransId="{5ACAF63C-209B-4DF7-A6C1-803012F56DFD}"/>
    <dgm:cxn modelId="{AF69FED0-FEA8-4C89-B45F-5C85D764CA45}" srcId="{FE4E5862-A607-4798-9AA3-56A91EF5B62A}" destId="{62765D26-48D3-40F8-BCCD-EE14044E55A7}" srcOrd="0" destOrd="0" parTransId="{D297A6E4-1EE3-4BA7-AB23-E417248D3E0F}" sibTransId="{1DECB2FB-1806-436F-A455-E67B5AF9C196}"/>
    <dgm:cxn modelId="{D65B92DD-1FB2-43B5-ADF3-CEFE8A23B63B}" type="presOf" srcId="{FE4E5862-A607-4798-9AA3-56A91EF5B62A}" destId="{4B666551-F4C9-4B6A-AB24-79911D628C31}" srcOrd="0" destOrd="0" presId="urn:microsoft.com/office/officeart/2008/layout/LinedList"/>
    <dgm:cxn modelId="{E2F0853F-CAE6-4A18-BD99-A3CA893A9D51}" type="presOf" srcId="{5BF33ADB-02DE-4216-9494-739ACD9C097A}" destId="{95BC460D-41EE-4F25-A86C-F3E84225C153}" srcOrd="0" destOrd="0" presId="urn:microsoft.com/office/officeart/2008/layout/LinedList"/>
    <dgm:cxn modelId="{BB2BF822-9AB4-4EEC-ACB9-1F6C9CA9A2EF}" type="presOf" srcId="{DC21D374-17BF-43F1-93AD-2A9BA777CADE}" destId="{C8812E53-C270-473D-8469-E9AE87E7D57C}" srcOrd="0" destOrd="0" presId="urn:microsoft.com/office/officeart/2008/layout/LinedList"/>
    <dgm:cxn modelId="{8EF9995A-C783-45F4-BDAA-A4E4BFE33F09}" type="presOf" srcId="{62765D26-48D3-40F8-BCCD-EE14044E55A7}" destId="{26F14505-0CE5-470A-B8CE-F75EA92EAE45}" srcOrd="0" destOrd="0" presId="urn:microsoft.com/office/officeart/2008/layout/LinedList"/>
    <dgm:cxn modelId="{336B20CD-4022-4FE5-8475-86074CC7BC48}" srcId="{FE4E5862-A607-4798-9AA3-56A91EF5B62A}" destId="{59736D38-4896-4A1B-8685-6FE5518972DF}" srcOrd="1" destOrd="0" parTransId="{434932BF-7590-436B-B595-C65A1C19EC39}" sibTransId="{09E47B15-D5F2-44CA-B62B-6A95BABA2C6A}"/>
    <dgm:cxn modelId="{792A3D8B-A5ED-46AD-AE8D-5407B63D2017}" srcId="{62765D26-48D3-40F8-BCCD-EE14044E55A7}" destId="{EC4E8A0D-0B65-4D7E-839F-3DF5D90F654E}" srcOrd="2" destOrd="0" parTransId="{F33E9B04-A3F8-4838-B175-EF0376820824}" sibTransId="{2792D2A2-867D-4CD9-914B-6B512E2920B5}"/>
    <dgm:cxn modelId="{42F1D528-B8AF-4EEB-99CA-A07772596011}" srcId="{59736D38-4896-4A1B-8685-6FE5518972DF}" destId="{4F2CA35D-D2B0-4B71-919E-61B3EADF788C}" srcOrd="0" destOrd="0" parTransId="{2FC00D97-9028-430C-B9D7-E23228C40B9D}" sibTransId="{7F3A34EB-89AF-43C8-AEF2-BD9C7295A25F}"/>
    <dgm:cxn modelId="{3B1A92D1-D575-472B-81E5-D4DFCC42D362}" type="presOf" srcId="{EC4E8A0D-0B65-4D7E-839F-3DF5D90F654E}" destId="{45A912A1-765C-4DF6-81AF-0B305B3E666A}" srcOrd="0" destOrd="0" presId="urn:microsoft.com/office/officeart/2008/layout/LinedList"/>
    <dgm:cxn modelId="{ADB5D22F-79F6-4574-8A70-360376D079E4}" srcId="{62765D26-48D3-40F8-BCCD-EE14044E55A7}" destId="{DC21D374-17BF-43F1-93AD-2A9BA777CADE}" srcOrd="0" destOrd="0" parTransId="{E7DAEFBF-D451-413B-A723-385AE73BE765}" sibTransId="{BBDF02D7-D9B5-4362-903A-C109B61F2461}"/>
    <dgm:cxn modelId="{6C339ECA-CCAD-43F4-9F1C-D873217D9C03}" type="presOf" srcId="{4F2CA35D-D2B0-4B71-919E-61B3EADF788C}" destId="{5DF21FAD-CED0-41F5-8D6E-A03243F9E41F}" srcOrd="0" destOrd="0" presId="urn:microsoft.com/office/officeart/2008/layout/LinedList"/>
    <dgm:cxn modelId="{6033D784-AE5B-4F30-837D-C98A6086EADE}" type="presParOf" srcId="{4B666551-F4C9-4B6A-AB24-79911D628C31}" destId="{1EA8CC00-6285-4F1B-B434-3BD982511B9D}" srcOrd="0" destOrd="0" presId="urn:microsoft.com/office/officeart/2008/layout/LinedList"/>
    <dgm:cxn modelId="{32C5B81B-9487-4329-B7F3-CC393862DC9D}" type="presParOf" srcId="{4B666551-F4C9-4B6A-AB24-79911D628C31}" destId="{CB821E3A-88FF-43CF-98B2-95A089F78120}" srcOrd="1" destOrd="0" presId="urn:microsoft.com/office/officeart/2008/layout/LinedList"/>
    <dgm:cxn modelId="{F73B4FAC-D280-4B61-B546-030A5F309AB2}" type="presParOf" srcId="{CB821E3A-88FF-43CF-98B2-95A089F78120}" destId="{26F14505-0CE5-470A-B8CE-F75EA92EAE45}" srcOrd="0" destOrd="0" presId="urn:microsoft.com/office/officeart/2008/layout/LinedList"/>
    <dgm:cxn modelId="{2E26055F-AFC8-4CEA-AEBC-E5A343BC5B2A}" type="presParOf" srcId="{CB821E3A-88FF-43CF-98B2-95A089F78120}" destId="{4A339D4A-D0FE-47F1-ACB6-1432B34B97A2}" srcOrd="1" destOrd="0" presId="urn:microsoft.com/office/officeart/2008/layout/LinedList"/>
    <dgm:cxn modelId="{965B1D93-C29C-44AE-BA40-3C42A4C8C381}" type="presParOf" srcId="{4A339D4A-D0FE-47F1-ACB6-1432B34B97A2}" destId="{30210079-50D8-44DF-AC32-32CEA6ED8E0E}" srcOrd="0" destOrd="0" presId="urn:microsoft.com/office/officeart/2008/layout/LinedList"/>
    <dgm:cxn modelId="{37E6640F-2E7B-45C2-949C-C7219887F795}" type="presParOf" srcId="{4A339D4A-D0FE-47F1-ACB6-1432B34B97A2}" destId="{F66FE810-79A8-4E67-957C-3356D387676C}" srcOrd="1" destOrd="0" presId="urn:microsoft.com/office/officeart/2008/layout/LinedList"/>
    <dgm:cxn modelId="{148D4111-F3CC-44D1-88D0-C280A5A025B3}" type="presParOf" srcId="{F66FE810-79A8-4E67-957C-3356D387676C}" destId="{E8F6F6E4-50F4-473D-9B11-10C8436B18D6}" srcOrd="0" destOrd="0" presId="urn:microsoft.com/office/officeart/2008/layout/LinedList"/>
    <dgm:cxn modelId="{C97C49BB-8F09-4A9B-B4F6-FB1EBBBDF7A2}" type="presParOf" srcId="{F66FE810-79A8-4E67-957C-3356D387676C}" destId="{C8812E53-C270-473D-8469-E9AE87E7D57C}" srcOrd="1" destOrd="0" presId="urn:microsoft.com/office/officeart/2008/layout/LinedList"/>
    <dgm:cxn modelId="{F9459430-22BB-409D-BB39-7A6B2F0779BE}" type="presParOf" srcId="{F66FE810-79A8-4E67-957C-3356D387676C}" destId="{B1732E34-8059-47A3-B21D-5909B3BDA6D3}" srcOrd="2" destOrd="0" presId="urn:microsoft.com/office/officeart/2008/layout/LinedList"/>
    <dgm:cxn modelId="{2B16969F-5DC0-4B4F-9FC2-6673F33D587A}" type="presParOf" srcId="{4A339D4A-D0FE-47F1-ACB6-1432B34B97A2}" destId="{2903DECD-2C59-4C28-8D4A-E12B078E983D}" srcOrd="2" destOrd="0" presId="urn:microsoft.com/office/officeart/2008/layout/LinedList"/>
    <dgm:cxn modelId="{1A535047-6D88-4823-842B-D3EA7EB5BAD4}" type="presParOf" srcId="{4A339D4A-D0FE-47F1-ACB6-1432B34B97A2}" destId="{B4251A41-BCC0-4C0C-9FF2-700E568CB459}" srcOrd="3" destOrd="0" presId="urn:microsoft.com/office/officeart/2008/layout/LinedList"/>
    <dgm:cxn modelId="{139000F7-2B9F-4023-AFC2-1C64345914C6}" type="presParOf" srcId="{4A339D4A-D0FE-47F1-ACB6-1432B34B97A2}" destId="{00B8BE2D-35F9-4CF1-8D5E-D6575DA31CBF}" srcOrd="4" destOrd="0" presId="urn:microsoft.com/office/officeart/2008/layout/LinedList"/>
    <dgm:cxn modelId="{DD0D04AC-E2F0-4997-8887-1F6A4F725C44}" type="presParOf" srcId="{00B8BE2D-35F9-4CF1-8D5E-D6575DA31CBF}" destId="{EB6B41B0-FF1C-4720-A71D-91CB55BDE86D}" srcOrd="0" destOrd="0" presId="urn:microsoft.com/office/officeart/2008/layout/LinedList"/>
    <dgm:cxn modelId="{248ADEFD-BE31-4FD5-95A2-0D339F1067A8}" type="presParOf" srcId="{00B8BE2D-35F9-4CF1-8D5E-D6575DA31CBF}" destId="{95BC460D-41EE-4F25-A86C-F3E84225C153}" srcOrd="1" destOrd="0" presId="urn:microsoft.com/office/officeart/2008/layout/LinedList"/>
    <dgm:cxn modelId="{5BC13532-D19C-411C-8624-4900AA25A8B9}" type="presParOf" srcId="{00B8BE2D-35F9-4CF1-8D5E-D6575DA31CBF}" destId="{93CC5A10-2B85-4C69-88FD-B0620A040CA2}" srcOrd="2" destOrd="0" presId="urn:microsoft.com/office/officeart/2008/layout/LinedList"/>
    <dgm:cxn modelId="{95DD384A-2DC4-4ECB-84ED-C87D0CE1BC7F}" type="presParOf" srcId="{4A339D4A-D0FE-47F1-ACB6-1432B34B97A2}" destId="{87290202-89C9-4CF4-91BF-00145B71E2AA}" srcOrd="5" destOrd="0" presId="urn:microsoft.com/office/officeart/2008/layout/LinedList"/>
    <dgm:cxn modelId="{31C36908-EB4C-4529-9CDD-7CAF8348C293}" type="presParOf" srcId="{4A339D4A-D0FE-47F1-ACB6-1432B34B97A2}" destId="{82371282-FABE-4924-A557-880FF8F56CDF}" srcOrd="6" destOrd="0" presId="urn:microsoft.com/office/officeart/2008/layout/LinedList"/>
    <dgm:cxn modelId="{7526C620-4B91-4A9D-B7CD-2AA80F03F779}" type="presParOf" srcId="{4A339D4A-D0FE-47F1-ACB6-1432B34B97A2}" destId="{97D5EE70-22CF-4547-9D0F-61C13BF2C303}" srcOrd="7" destOrd="0" presId="urn:microsoft.com/office/officeart/2008/layout/LinedList"/>
    <dgm:cxn modelId="{85751D71-AD99-465B-8E28-BE801D4F5053}" type="presParOf" srcId="{97D5EE70-22CF-4547-9D0F-61C13BF2C303}" destId="{35C34538-C1DE-4FC4-9C3F-DB84ABDF4EB2}" srcOrd="0" destOrd="0" presId="urn:microsoft.com/office/officeart/2008/layout/LinedList"/>
    <dgm:cxn modelId="{F63B6B37-1BB7-4012-9275-2E972D8E8062}" type="presParOf" srcId="{97D5EE70-22CF-4547-9D0F-61C13BF2C303}" destId="{45A912A1-765C-4DF6-81AF-0B305B3E666A}" srcOrd="1" destOrd="0" presId="urn:microsoft.com/office/officeart/2008/layout/LinedList"/>
    <dgm:cxn modelId="{FB5C9AD5-E97B-445E-9337-09F5E6C29719}" type="presParOf" srcId="{97D5EE70-22CF-4547-9D0F-61C13BF2C303}" destId="{E392DCB3-102F-43BD-BF57-B4596D692C95}" srcOrd="2" destOrd="0" presId="urn:microsoft.com/office/officeart/2008/layout/LinedList"/>
    <dgm:cxn modelId="{621B6CD0-46BC-4F51-8F37-6D63FB25EC56}" type="presParOf" srcId="{4A339D4A-D0FE-47F1-ACB6-1432B34B97A2}" destId="{408A366C-5819-4922-AEF7-8BA2E42C6117}" srcOrd="8" destOrd="0" presId="urn:microsoft.com/office/officeart/2008/layout/LinedList"/>
    <dgm:cxn modelId="{C40A6398-4998-437A-A0CD-7E6B48D25CB1}" type="presParOf" srcId="{4A339D4A-D0FE-47F1-ACB6-1432B34B97A2}" destId="{C016832C-8021-4D96-BD56-01354E85C7DA}" srcOrd="9" destOrd="0" presId="urn:microsoft.com/office/officeart/2008/layout/LinedList"/>
    <dgm:cxn modelId="{51753B3F-940A-45B9-9C46-84BA8EE7194D}" type="presParOf" srcId="{4B666551-F4C9-4B6A-AB24-79911D628C31}" destId="{EFF41DF8-F726-445E-84F2-D82BCA5D5620}" srcOrd="2" destOrd="0" presId="urn:microsoft.com/office/officeart/2008/layout/LinedList"/>
    <dgm:cxn modelId="{9FADCCBD-8340-4C7A-BA85-6FCF50BF1260}" type="presParOf" srcId="{4B666551-F4C9-4B6A-AB24-79911D628C31}" destId="{68C6684C-FDD2-4041-88D9-5B1BC113FBFB}" srcOrd="3" destOrd="0" presId="urn:microsoft.com/office/officeart/2008/layout/LinedList"/>
    <dgm:cxn modelId="{451E7783-EC93-4427-B0F7-19A7EF2645E2}" type="presParOf" srcId="{68C6684C-FDD2-4041-88D9-5B1BC113FBFB}" destId="{25A44116-512E-4B15-B64C-AD4238B863C3}" srcOrd="0" destOrd="0" presId="urn:microsoft.com/office/officeart/2008/layout/LinedList"/>
    <dgm:cxn modelId="{EDB5271D-49E1-4D04-A3C8-9E0E488FB38E}" type="presParOf" srcId="{68C6684C-FDD2-4041-88D9-5B1BC113FBFB}" destId="{711DAB29-2667-4635-8013-CA24661B6BC6}" srcOrd="1" destOrd="0" presId="urn:microsoft.com/office/officeart/2008/layout/LinedList"/>
    <dgm:cxn modelId="{09BB34CA-4455-45B8-8CD4-E9FBDAEBE8D2}" type="presParOf" srcId="{711DAB29-2667-4635-8013-CA24661B6BC6}" destId="{C0BD86A5-E940-4396-B00B-16334985D6D0}" srcOrd="0" destOrd="0" presId="urn:microsoft.com/office/officeart/2008/layout/LinedList"/>
    <dgm:cxn modelId="{9B9CB500-C779-4B7A-92E9-5CA89837EF92}" type="presParOf" srcId="{711DAB29-2667-4635-8013-CA24661B6BC6}" destId="{B86CB055-7807-477C-82EA-ACE9B3F998F1}" srcOrd="1" destOrd="0" presId="urn:microsoft.com/office/officeart/2008/layout/LinedList"/>
    <dgm:cxn modelId="{2EBD9BD6-D952-4E35-AF48-323C9BEA0B8D}" type="presParOf" srcId="{B86CB055-7807-477C-82EA-ACE9B3F998F1}" destId="{62F35D33-7F2A-439C-AF8B-967290451DE7}" srcOrd="0" destOrd="0" presId="urn:microsoft.com/office/officeart/2008/layout/LinedList"/>
    <dgm:cxn modelId="{C6F25AB4-A8F5-4FE7-9C5D-30ADD4E56CEA}" type="presParOf" srcId="{B86CB055-7807-477C-82EA-ACE9B3F998F1}" destId="{5DF21FAD-CED0-41F5-8D6E-A03243F9E41F}" srcOrd="1" destOrd="0" presId="urn:microsoft.com/office/officeart/2008/layout/LinedList"/>
    <dgm:cxn modelId="{B24307EC-223A-4D59-89A4-6CFB3734CF34}" type="presParOf" srcId="{B86CB055-7807-477C-82EA-ACE9B3F998F1}" destId="{2CE1E911-B734-49AB-AAFA-0B2216D08B7F}" srcOrd="2" destOrd="0" presId="urn:microsoft.com/office/officeart/2008/layout/LinedList"/>
    <dgm:cxn modelId="{F2CB5EE1-A879-4427-8154-6E83219A0725}" type="presParOf" srcId="{711DAB29-2667-4635-8013-CA24661B6BC6}" destId="{572AE107-8BA2-4872-BA51-7AEB89162257}" srcOrd="2" destOrd="0" presId="urn:microsoft.com/office/officeart/2008/layout/LinedList"/>
    <dgm:cxn modelId="{F4075DEA-920A-4E70-8A1E-757103610D46}" type="presParOf" srcId="{711DAB29-2667-4635-8013-CA24661B6BC6}" destId="{BAED80BA-1C90-488B-92B0-E0854BA8478E}"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59C1A6A-1032-4204-B657-AEE7D68BB0FE}" type="doc">
      <dgm:prSet loTypeId="urn:microsoft.com/office/officeart/2008/layout/VerticalCurvedList" loCatId="list" qsTypeId="urn:microsoft.com/office/officeart/2005/8/quickstyle/simple3" qsCatId="simple" csTypeId="urn:microsoft.com/office/officeart/2005/8/colors/colorful3" csCatId="colorful"/>
      <dgm:spPr/>
      <dgm:t>
        <a:bodyPr/>
        <a:lstStyle/>
        <a:p>
          <a:endParaRPr lang="tr-TR"/>
        </a:p>
      </dgm:t>
    </dgm:pt>
    <dgm:pt modelId="{36C390D3-2438-4F3B-9DDD-31BC7174B67A}">
      <dgm:prSet/>
      <dgm:spPr/>
      <dgm:t>
        <a:bodyPr/>
        <a:lstStyle/>
        <a:p>
          <a:r>
            <a:rPr lang="tr-TR">
              <a:solidFill>
                <a:schemeClr val="tx2"/>
              </a:solidFill>
            </a:rPr>
            <a:t>Kişilerin gelecek yaşantılarının tamamını veya bir kısmını geçirmek üzere, sürekli ya da geçici bir süre için bir iskan ünitesinden bir başkasına yerleşmek amacıyla yaptıkları coğrafi yer değiştirme olayını kapsayan sosyal değişim süreci</a:t>
          </a:r>
        </a:p>
      </dgm:t>
    </dgm:pt>
    <dgm:pt modelId="{09087952-89A6-4588-845F-9F4BA4CBB4FF}" type="parTrans" cxnId="{20963919-B68B-4B27-8C26-F858BC84F0B3}">
      <dgm:prSet/>
      <dgm:spPr/>
      <dgm:t>
        <a:bodyPr/>
        <a:lstStyle/>
        <a:p>
          <a:endParaRPr lang="tr-TR">
            <a:solidFill>
              <a:schemeClr val="tx2"/>
            </a:solidFill>
          </a:endParaRPr>
        </a:p>
      </dgm:t>
    </dgm:pt>
    <dgm:pt modelId="{241907F0-7503-4FF9-A588-CCAE00093145}" type="sibTrans" cxnId="{20963919-B68B-4B27-8C26-F858BC84F0B3}">
      <dgm:prSet/>
      <dgm:spPr/>
      <dgm:t>
        <a:bodyPr/>
        <a:lstStyle/>
        <a:p>
          <a:endParaRPr lang="tr-TR">
            <a:solidFill>
              <a:schemeClr val="tx2"/>
            </a:solidFill>
          </a:endParaRPr>
        </a:p>
      </dgm:t>
    </dgm:pt>
    <dgm:pt modelId="{CFECDA35-3D9A-4E12-B46A-34D7F1F0A921}">
      <dgm:prSet/>
      <dgm:spPr/>
      <dgm:t>
        <a:bodyPr/>
        <a:lstStyle/>
        <a:p>
          <a:r>
            <a:rPr lang="tr-TR">
              <a:solidFill>
                <a:schemeClr val="tx2"/>
              </a:solidFill>
            </a:rPr>
            <a:t>Çeşitli nedenlerle gerçekleştirilen göç olayları farklı kültürlerin karşılamasına neden olmakta ve farklı kültürlerden gelen insanların bir arada yaşamlarını sürdürme zorunluluğu uyum ve çatışmaya dair önemli sorunlar gündeme getirmekte</a:t>
          </a:r>
        </a:p>
      </dgm:t>
    </dgm:pt>
    <dgm:pt modelId="{4408E208-245B-45BC-8F26-4FCF20C4AFB4}" type="parTrans" cxnId="{7D2EAEE4-1B59-4996-A440-32AC44B532EF}">
      <dgm:prSet/>
      <dgm:spPr/>
      <dgm:t>
        <a:bodyPr/>
        <a:lstStyle/>
        <a:p>
          <a:endParaRPr lang="tr-TR">
            <a:solidFill>
              <a:schemeClr val="tx2"/>
            </a:solidFill>
          </a:endParaRPr>
        </a:p>
      </dgm:t>
    </dgm:pt>
    <dgm:pt modelId="{B1A932E9-B5AD-4582-846C-531ADA8DCF50}" type="sibTrans" cxnId="{7D2EAEE4-1B59-4996-A440-32AC44B532EF}">
      <dgm:prSet/>
      <dgm:spPr/>
      <dgm:t>
        <a:bodyPr/>
        <a:lstStyle/>
        <a:p>
          <a:endParaRPr lang="tr-TR">
            <a:solidFill>
              <a:schemeClr val="tx2"/>
            </a:solidFill>
          </a:endParaRPr>
        </a:p>
      </dgm:t>
    </dgm:pt>
    <dgm:pt modelId="{4C2B1000-75A5-4FB3-BFFE-7A0A745877D0}">
      <dgm:prSet/>
      <dgm:spPr/>
      <dgm:t>
        <a:bodyPr/>
        <a:lstStyle/>
        <a:p>
          <a:r>
            <a:rPr lang="tr-TR">
              <a:solidFill>
                <a:schemeClr val="tx2"/>
              </a:solidFill>
            </a:rPr>
            <a:t>Farklı kültürlerde yetişmiş bireyler bir araya geldiklerinde, genellikle ilk refleks olarak kendi alışkanlıklarının doğru ve uygun olduğu düşüncesiyle hareket etme eğilimi gösterdikleri için; alışılmışın dışında yaklaşım ve tarzlar yanlı, eksik, gayri ahlâki veya ilkel olarak algılanabilmekte</a:t>
          </a:r>
        </a:p>
      </dgm:t>
    </dgm:pt>
    <dgm:pt modelId="{2958F38E-7029-4834-9141-1AC3D69FCCD1}" type="parTrans" cxnId="{5303181D-1E4C-4DED-919E-106DE57BDDFB}">
      <dgm:prSet/>
      <dgm:spPr/>
      <dgm:t>
        <a:bodyPr/>
        <a:lstStyle/>
        <a:p>
          <a:endParaRPr lang="tr-TR">
            <a:solidFill>
              <a:schemeClr val="tx2"/>
            </a:solidFill>
          </a:endParaRPr>
        </a:p>
      </dgm:t>
    </dgm:pt>
    <dgm:pt modelId="{09EC5BFC-E915-4244-ACEA-A10CBE94232D}" type="sibTrans" cxnId="{5303181D-1E4C-4DED-919E-106DE57BDDFB}">
      <dgm:prSet/>
      <dgm:spPr/>
      <dgm:t>
        <a:bodyPr/>
        <a:lstStyle/>
        <a:p>
          <a:endParaRPr lang="tr-TR">
            <a:solidFill>
              <a:schemeClr val="tx2"/>
            </a:solidFill>
          </a:endParaRPr>
        </a:p>
      </dgm:t>
    </dgm:pt>
    <dgm:pt modelId="{EA13C57B-9137-4520-AE74-C0C8BA2D064C}" type="pres">
      <dgm:prSet presAssocID="{A59C1A6A-1032-4204-B657-AEE7D68BB0FE}" presName="Name0" presStyleCnt="0">
        <dgm:presLayoutVars>
          <dgm:chMax val="7"/>
          <dgm:chPref val="7"/>
          <dgm:dir/>
        </dgm:presLayoutVars>
      </dgm:prSet>
      <dgm:spPr/>
      <dgm:t>
        <a:bodyPr/>
        <a:lstStyle/>
        <a:p>
          <a:endParaRPr lang="tr-TR"/>
        </a:p>
      </dgm:t>
    </dgm:pt>
    <dgm:pt modelId="{A75340B4-D4B4-4EAB-AB66-3EF695997252}" type="pres">
      <dgm:prSet presAssocID="{A59C1A6A-1032-4204-B657-AEE7D68BB0FE}" presName="Name1" presStyleCnt="0"/>
      <dgm:spPr/>
    </dgm:pt>
    <dgm:pt modelId="{4781AF63-2BC9-4BB8-A632-7333B45DB84F}" type="pres">
      <dgm:prSet presAssocID="{A59C1A6A-1032-4204-B657-AEE7D68BB0FE}" presName="cycle" presStyleCnt="0"/>
      <dgm:spPr/>
    </dgm:pt>
    <dgm:pt modelId="{D846A02B-8E73-4E3A-9C62-C9B69692AF58}" type="pres">
      <dgm:prSet presAssocID="{A59C1A6A-1032-4204-B657-AEE7D68BB0FE}" presName="srcNode" presStyleLbl="node1" presStyleIdx="0" presStyleCnt="3"/>
      <dgm:spPr/>
    </dgm:pt>
    <dgm:pt modelId="{439E0192-6095-46C0-AEBB-00F65BCF70F8}" type="pres">
      <dgm:prSet presAssocID="{A59C1A6A-1032-4204-B657-AEE7D68BB0FE}" presName="conn" presStyleLbl="parChTrans1D2" presStyleIdx="0" presStyleCnt="1"/>
      <dgm:spPr/>
      <dgm:t>
        <a:bodyPr/>
        <a:lstStyle/>
        <a:p>
          <a:endParaRPr lang="tr-TR"/>
        </a:p>
      </dgm:t>
    </dgm:pt>
    <dgm:pt modelId="{71B27F4D-E815-40A5-BE57-C5D917F9DEDA}" type="pres">
      <dgm:prSet presAssocID="{A59C1A6A-1032-4204-B657-AEE7D68BB0FE}" presName="extraNode" presStyleLbl="node1" presStyleIdx="0" presStyleCnt="3"/>
      <dgm:spPr/>
    </dgm:pt>
    <dgm:pt modelId="{9A146DDD-73C9-4494-9C00-FEB2273CAE6F}" type="pres">
      <dgm:prSet presAssocID="{A59C1A6A-1032-4204-B657-AEE7D68BB0FE}" presName="dstNode" presStyleLbl="node1" presStyleIdx="0" presStyleCnt="3"/>
      <dgm:spPr/>
    </dgm:pt>
    <dgm:pt modelId="{3E5BFF27-97BD-43D5-8D64-17C4EEEA4E78}" type="pres">
      <dgm:prSet presAssocID="{36C390D3-2438-4F3B-9DDD-31BC7174B67A}" presName="text_1" presStyleLbl="node1" presStyleIdx="0" presStyleCnt="3">
        <dgm:presLayoutVars>
          <dgm:bulletEnabled val="1"/>
        </dgm:presLayoutVars>
      </dgm:prSet>
      <dgm:spPr/>
      <dgm:t>
        <a:bodyPr/>
        <a:lstStyle/>
        <a:p>
          <a:endParaRPr lang="tr-TR"/>
        </a:p>
      </dgm:t>
    </dgm:pt>
    <dgm:pt modelId="{B307BD01-0FD3-4B14-8282-CC5E0C24A130}" type="pres">
      <dgm:prSet presAssocID="{36C390D3-2438-4F3B-9DDD-31BC7174B67A}" presName="accent_1" presStyleCnt="0"/>
      <dgm:spPr/>
    </dgm:pt>
    <dgm:pt modelId="{BD59E1B8-EC99-4134-8152-50468C01C63E}" type="pres">
      <dgm:prSet presAssocID="{36C390D3-2438-4F3B-9DDD-31BC7174B67A}" presName="accentRepeatNode" presStyleLbl="solidFgAcc1" presStyleIdx="0" presStyleCnt="3"/>
      <dgm:spPr/>
    </dgm:pt>
    <dgm:pt modelId="{6CD9846D-210A-4FE2-A366-EE78B8565D47}" type="pres">
      <dgm:prSet presAssocID="{CFECDA35-3D9A-4E12-B46A-34D7F1F0A921}" presName="text_2" presStyleLbl="node1" presStyleIdx="1" presStyleCnt="3">
        <dgm:presLayoutVars>
          <dgm:bulletEnabled val="1"/>
        </dgm:presLayoutVars>
      </dgm:prSet>
      <dgm:spPr/>
      <dgm:t>
        <a:bodyPr/>
        <a:lstStyle/>
        <a:p>
          <a:endParaRPr lang="tr-TR"/>
        </a:p>
      </dgm:t>
    </dgm:pt>
    <dgm:pt modelId="{F2C241E5-8D4E-4E79-8654-B8A152F2197C}" type="pres">
      <dgm:prSet presAssocID="{CFECDA35-3D9A-4E12-B46A-34D7F1F0A921}" presName="accent_2" presStyleCnt="0"/>
      <dgm:spPr/>
    </dgm:pt>
    <dgm:pt modelId="{64DE4CBC-E13F-4D65-9BE8-AC693BDDDA2C}" type="pres">
      <dgm:prSet presAssocID="{CFECDA35-3D9A-4E12-B46A-34D7F1F0A921}" presName="accentRepeatNode" presStyleLbl="solidFgAcc1" presStyleIdx="1" presStyleCnt="3"/>
      <dgm:spPr/>
    </dgm:pt>
    <dgm:pt modelId="{F525939C-CF38-4F0E-ADA2-753BCD9629B2}" type="pres">
      <dgm:prSet presAssocID="{4C2B1000-75A5-4FB3-BFFE-7A0A745877D0}" presName="text_3" presStyleLbl="node1" presStyleIdx="2" presStyleCnt="3">
        <dgm:presLayoutVars>
          <dgm:bulletEnabled val="1"/>
        </dgm:presLayoutVars>
      </dgm:prSet>
      <dgm:spPr/>
      <dgm:t>
        <a:bodyPr/>
        <a:lstStyle/>
        <a:p>
          <a:endParaRPr lang="tr-TR"/>
        </a:p>
      </dgm:t>
    </dgm:pt>
    <dgm:pt modelId="{B9125B80-9034-4AB6-BAA8-866411EF1FF8}" type="pres">
      <dgm:prSet presAssocID="{4C2B1000-75A5-4FB3-BFFE-7A0A745877D0}" presName="accent_3" presStyleCnt="0"/>
      <dgm:spPr/>
    </dgm:pt>
    <dgm:pt modelId="{3A2AD49A-3668-4C3A-9023-41BADD47F5F3}" type="pres">
      <dgm:prSet presAssocID="{4C2B1000-75A5-4FB3-BFFE-7A0A745877D0}" presName="accentRepeatNode" presStyleLbl="solidFgAcc1" presStyleIdx="2" presStyleCnt="3"/>
      <dgm:spPr/>
    </dgm:pt>
  </dgm:ptLst>
  <dgm:cxnLst>
    <dgm:cxn modelId="{AD4211FE-CDAE-44E4-8E06-0C58CD9EAB8A}" type="presOf" srcId="{4C2B1000-75A5-4FB3-BFFE-7A0A745877D0}" destId="{F525939C-CF38-4F0E-ADA2-753BCD9629B2}" srcOrd="0" destOrd="0" presId="urn:microsoft.com/office/officeart/2008/layout/VerticalCurvedList"/>
    <dgm:cxn modelId="{AEB39FE2-4B92-46AF-B144-7F9A2F277350}" type="presOf" srcId="{CFECDA35-3D9A-4E12-B46A-34D7F1F0A921}" destId="{6CD9846D-210A-4FE2-A366-EE78B8565D47}" srcOrd="0" destOrd="0" presId="urn:microsoft.com/office/officeart/2008/layout/VerticalCurvedList"/>
    <dgm:cxn modelId="{7D2EAEE4-1B59-4996-A440-32AC44B532EF}" srcId="{A59C1A6A-1032-4204-B657-AEE7D68BB0FE}" destId="{CFECDA35-3D9A-4E12-B46A-34D7F1F0A921}" srcOrd="1" destOrd="0" parTransId="{4408E208-245B-45BC-8F26-4FCF20C4AFB4}" sibTransId="{B1A932E9-B5AD-4582-846C-531ADA8DCF50}"/>
    <dgm:cxn modelId="{0DB5DE33-6542-4A8E-9F7E-C20FE4B514E9}" type="presOf" srcId="{241907F0-7503-4FF9-A588-CCAE00093145}" destId="{439E0192-6095-46C0-AEBB-00F65BCF70F8}" srcOrd="0" destOrd="0" presId="urn:microsoft.com/office/officeart/2008/layout/VerticalCurvedList"/>
    <dgm:cxn modelId="{5303181D-1E4C-4DED-919E-106DE57BDDFB}" srcId="{A59C1A6A-1032-4204-B657-AEE7D68BB0FE}" destId="{4C2B1000-75A5-4FB3-BFFE-7A0A745877D0}" srcOrd="2" destOrd="0" parTransId="{2958F38E-7029-4834-9141-1AC3D69FCCD1}" sibTransId="{09EC5BFC-E915-4244-ACEA-A10CBE94232D}"/>
    <dgm:cxn modelId="{E680D1DE-9973-4C98-BE9A-F3C5AEA74046}" type="presOf" srcId="{36C390D3-2438-4F3B-9DDD-31BC7174B67A}" destId="{3E5BFF27-97BD-43D5-8D64-17C4EEEA4E78}" srcOrd="0" destOrd="0" presId="urn:microsoft.com/office/officeart/2008/layout/VerticalCurvedList"/>
    <dgm:cxn modelId="{4805F52E-DDDC-4EAB-B481-ED1D8532F8AA}" type="presOf" srcId="{A59C1A6A-1032-4204-B657-AEE7D68BB0FE}" destId="{EA13C57B-9137-4520-AE74-C0C8BA2D064C}" srcOrd="0" destOrd="0" presId="urn:microsoft.com/office/officeart/2008/layout/VerticalCurvedList"/>
    <dgm:cxn modelId="{20963919-B68B-4B27-8C26-F858BC84F0B3}" srcId="{A59C1A6A-1032-4204-B657-AEE7D68BB0FE}" destId="{36C390D3-2438-4F3B-9DDD-31BC7174B67A}" srcOrd="0" destOrd="0" parTransId="{09087952-89A6-4588-845F-9F4BA4CBB4FF}" sibTransId="{241907F0-7503-4FF9-A588-CCAE00093145}"/>
    <dgm:cxn modelId="{969882B2-9E27-47D4-BC59-9FCBBEE66E9C}" type="presParOf" srcId="{EA13C57B-9137-4520-AE74-C0C8BA2D064C}" destId="{A75340B4-D4B4-4EAB-AB66-3EF695997252}" srcOrd="0" destOrd="0" presId="urn:microsoft.com/office/officeart/2008/layout/VerticalCurvedList"/>
    <dgm:cxn modelId="{90242424-56F0-448B-9ABC-2EC6164007BC}" type="presParOf" srcId="{A75340B4-D4B4-4EAB-AB66-3EF695997252}" destId="{4781AF63-2BC9-4BB8-A632-7333B45DB84F}" srcOrd="0" destOrd="0" presId="urn:microsoft.com/office/officeart/2008/layout/VerticalCurvedList"/>
    <dgm:cxn modelId="{BEAD7435-83FF-4FA8-81CE-F14A4842CC52}" type="presParOf" srcId="{4781AF63-2BC9-4BB8-A632-7333B45DB84F}" destId="{D846A02B-8E73-4E3A-9C62-C9B69692AF58}" srcOrd="0" destOrd="0" presId="urn:microsoft.com/office/officeart/2008/layout/VerticalCurvedList"/>
    <dgm:cxn modelId="{4B4998FF-25CC-4AEA-BF61-CA2552B557C0}" type="presParOf" srcId="{4781AF63-2BC9-4BB8-A632-7333B45DB84F}" destId="{439E0192-6095-46C0-AEBB-00F65BCF70F8}" srcOrd="1" destOrd="0" presId="urn:microsoft.com/office/officeart/2008/layout/VerticalCurvedList"/>
    <dgm:cxn modelId="{D5E4150A-AE4D-4D97-84FF-E83D9FB25B2E}" type="presParOf" srcId="{4781AF63-2BC9-4BB8-A632-7333B45DB84F}" destId="{71B27F4D-E815-40A5-BE57-C5D917F9DEDA}" srcOrd="2" destOrd="0" presId="urn:microsoft.com/office/officeart/2008/layout/VerticalCurvedList"/>
    <dgm:cxn modelId="{81937119-A4F8-40E1-BDBF-BC89189A8381}" type="presParOf" srcId="{4781AF63-2BC9-4BB8-A632-7333B45DB84F}" destId="{9A146DDD-73C9-4494-9C00-FEB2273CAE6F}" srcOrd="3" destOrd="0" presId="urn:microsoft.com/office/officeart/2008/layout/VerticalCurvedList"/>
    <dgm:cxn modelId="{69B07A4B-1604-4C25-A964-2052B3E12B00}" type="presParOf" srcId="{A75340B4-D4B4-4EAB-AB66-3EF695997252}" destId="{3E5BFF27-97BD-43D5-8D64-17C4EEEA4E78}" srcOrd="1" destOrd="0" presId="urn:microsoft.com/office/officeart/2008/layout/VerticalCurvedList"/>
    <dgm:cxn modelId="{CB7DD3CA-16EA-4D75-80E8-02710550466E}" type="presParOf" srcId="{A75340B4-D4B4-4EAB-AB66-3EF695997252}" destId="{B307BD01-0FD3-4B14-8282-CC5E0C24A130}" srcOrd="2" destOrd="0" presId="urn:microsoft.com/office/officeart/2008/layout/VerticalCurvedList"/>
    <dgm:cxn modelId="{A342AC54-CEB5-4A06-85EF-440AF0DBA581}" type="presParOf" srcId="{B307BD01-0FD3-4B14-8282-CC5E0C24A130}" destId="{BD59E1B8-EC99-4134-8152-50468C01C63E}" srcOrd="0" destOrd="0" presId="urn:microsoft.com/office/officeart/2008/layout/VerticalCurvedList"/>
    <dgm:cxn modelId="{9379EF72-087A-456B-A6B7-69208DF2DB61}" type="presParOf" srcId="{A75340B4-D4B4-4EAB-AB66-3EF695997252}" destId="{6CD9846D-210A-4FE2-A366-EE78B8565D47}" srcOrd="3" destOrd="0" presId="urn:microsoft.com/office/officeart/2008/layout/VerticalCurvedList"/>
    <dgm:cxn modelId="{7F2B74B8-0F2C-42C8-BF45-90CA1496DA3D}" type="presParOf" srcId="{A75340B4-D4B4-4EAB-AB66-3EF695997252}" destId="{F2C241E5-8D4E-4E79-8654-B8A152F2197C}" srcOrd="4" destOrd="0" presId="urn:microsoft.com/office/officeart/2008/layout/VerticalCurvedList"/>
    <dgm:cxn modelId="{A5EFC6EB-4BF9-49C3-B210-9A663DD80374}" type="presParOf" srcId="{F2C241E5-8D4E-4E79-8654-B8A152F2197C}" destId="{64DE4CBC-E13F-4D65-9BE8-AC693BDDDA2C}" srcOrd="0" destOrd="0" presId="urn:microsoft.com/office/officeart/2008/layout/VerticalCurvedList"/>
    <dgm:cxn modelId="{D0EDD798-302D-40B5-9376-B0F5C96F3FEE}" type="presParOf" srcId="{A75340B4-D4B4-4EAB-AB66-3EF695997252}" destId="{F525939C-CF38-4F0E-ADA2-753BCD9629B2}" srcOrd="5" destOrd="0" presId="urn:microsoft.com/office/officeart/2008/layout/VerticalCurvedList"/>
    <dgm:cxn modelId="{22A8BDFA-985E-43DA-A44F-86AB4D75679B}" type="presParOf" srcId="{A75340B4-D4B4-4EAB-AB66-3EF695997252}" destId="{B9125B80-9034-4AB6-BAA8-866411EF1FF8}" srcOrd="6" destOrd="0" presId="urn:microsoft.com/office/officeart/2008/layout/VerticalCurvedList"/>
    <dgm:cxn modelId="{DCB629B4-3403-46D4-BDFB-F650F0E904AF}" type="presParOf" srcId="{B9125B80-9034-4AB6-BAA8-866411EF1FF8}" destId="{3A2AD49A-3668-4C3A-9023-41BADD47F5F3}"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92E6BE21-CF99-4614-97A7-98C31721A10A}" type="doc">
      <dgm:prSet loTypeId="urn:microsoft.com/office/officeart/2005/8/layout/chevron2" loCatId="list" qsTypeId="urn:microsoft.com/office/officeart/2005/8/quickstyle/simple3" qsCatId="simple" csTypeId="urn:microsoft.com/office/officeart/2005/8/colors/colorful5" csCatId="colorful" phldr="1"/>
      <dgm:spPr/>
      <dgm:t>
        <a:bodyPr/>
        <a:lstStyle/>
        <a:p>
          <a:endParaRPr lang="tr-TR"/>
        </a:p>
      </dgm:t>
    </dgm:pt>
    <dgm:pt modelId="{DC372E42-5472-406F-95B7-CEE6DA68248C}">
      <dgm:prSet/>
      <dgm:spPr/>
      <dgm:t>
        <a:bodyPr/>
        <a:lstStyle/>
        <a:p>
          <a:r>
            <a:rPr lang="tr-TR" dirty="0">
              <a:solidFill>
                <a:schemeClr val="tx2"/>
              </a:solidFill>
            </a:rPr>
            <a:t>Kendisini ülke sınırları içerisinde güvenli bir yerde hissedemeyen, ırksal, dinsel, dilsel, cinsel ve kültürel her türlü ayrışmanın etkisiyle içinde bulunduğu coğrafyada yaşamsal fonksiyonların yerine getirilemediği için vatanından ayrılarak farklı bir ülkeye sığınan kişi</a:t>
          </a:r>
        </a:p>
      </dgm:t>
    </dgm:pt>
    <dgm:pt modelId="{D52CF466-88B1-4D40-A626-098E13A508FE}" type="parTrans" cxnId="{E6B008B6-23A5-4C11-877B-3BFACE5B4300}">
      <dgm:prSet/>
      <dgm:spPr/>
      <dgm:t>
        <a:bodyPr/>
        <a:lstStyle/>
        <a:p>
          <a:endParaRPr lang="tr-TR">
            <a:solidFill>
              <a:schemeClr val="tx2"/>
            </a:solidFill>
          </a:endParaRPr>
        </a:p>
      </dgm:t>
    </dgm:pt>
    <dgm:pt modelId="{32859FBD-9A31-4D05-BB52-442E0296A613}" type="sibTrans" cxnId="{E6B008B6-23A5-4C11-877B-3BFACE5B4300}">
      <dgm:prSet/>
      <dgm:spPr/>
      <dgm:t>
        <a:bodyPr/>
        <a:lstStyle/>
        <a:p>
          <a:endParaRPr lang="tr-TR">
            <a:solidFill>
              <a:schemeClr val="tx2"/>
            </a:solidFill>
          </a:endParaRPr>
        </a:p>
      </dgm:t>
    </dgm:pt>
    <dgm:pt modelId="{948CA41E-3FC0-4298-8B3B-2521620588F6}">
      <dgm:prSet/>
      <dgm:spPr/>
      <dgm:t>
        <a:bodyPr/>
        <a:lstStyle/>
        <a:p>
          <a:r>
            <a:rPr lang="tr-TR" dirty="0">
              <a:solidFill>
                <a:schemeClr val="tx2"/>
              </a:solidFill>
            </a:rPr>
            <a:t>Zorla kendi kültürel ortamından uzaklaşma ve yeni kültürel ortama uyum sağlayamama</a:t>
          </a:r>
        </a:p>
      </dgm:t>
    </dgm:pt>
    <dgm:pt modelId="{D2FDB3CF-B79A-4948-A7B0-54A4B5009258}" type="parTrans" cxnId="{2D732142-AAF0-4637-BE61-5202799ACCF2}">
      <dgm:prSet/>
      <dgm:spPr/>
      <dgm:t>
        <a:bodyPr/>
        <a:lstStyle/>
        <a:p>
          <a:endParaRPr lang="tr-TR">
            <a:solidFill>
              <a:schemeClr val="tx2"/>
            </a:solidFill>
          </a:endParaRPr>
        </a:p>
      </dgm:t>
    </dgm:pt>
    <dgm:pt modelId="{AE0E3FD6-8B52-4142-924C-18A7C29AA261}" type="sibTrans" cxnId="{2D732142-AAF0-4637-BE61-5202799ACCF2}">
      <dgm:prSet/>
      <dgm:spPr/>
      <dgm:t>
        <a:bodyPr/>
        <a:lstStyle/>
        <a:p>
          <a:endParaRPr lang="tr-TR">
            <a:solidFill>
              <a:schemeClr val="tx2"/>
            </a:solidFill>
          </a:endParaRPr>
        </a:p>
      </dgm:t>
    </dgm:pt>
    <dgm:pt modelId="{8FC50E60-4F1B-4AB5-A194-599EA35CC703}">
      <dgm:prSet/>
      <dgm:spPr/>
      <dgm:t>
        <a:bodyPr/>
        <a:lstStyle/>
        <a:p>
          <a:r>
            <a:rPr lang="tr-TR" dirty="0">
              <a:solidFill>
                <a:schemeClr val="tx2"/>
              </a:solidFill>
            </a:rPr>
            <a:t>Önyargılar, algısal farklılıklar, yanlış anlamalar, olumsuz </a:t>
          </a:r>
          <a:r>
            <a:rPr lang="tr-TR" dirty="0" err="1">
              <a:solidFill>
                <a:schemeClr val="tx2"/>
              </a:solidFill>
            </a:rPr>
            <a:t>stereotipler</a:t>
          </a:r>
          <a:r>
            <a:rPr lang="tr-TR" dirty="0">
              <a:solidFill>
                <a:schemeClr val="tx2"/>
              </a:solidFill>
            </a:rPr>
            <a:t>, kültürel şoklar ve </a:t>
          </a:r>
          <a:r>
            <a:rPr lang="tr-TR" dirty="0" err="1">
              <a:solidFill>
                <a:schemeClr val="tx2"/>
              </a:solidFill>
            </a:rPr>
            <a:t>entomerkezci</a:t>
          </a:r>
          <a:r>
            <a:rPr lang="tr-TR" dirty="0">
              <a:solidFill>
                <a:schemeClr val="tx2"/>
              </a:solidFill>
            </a:rPr>
            <a:t> yaklaşımlar farklı kültürlerden gelen insanların bir arada yaşamasını ve iletişim kurmasını engelleyen en önemli unsurlar</a:t>
          </a:r>
        </a:p>
      </dgm:t>
    </dgm:pt>
    <dgm:pt modelId="{0992BEAF-7099-418B-AF6B-4A9BDE3F3F13}" type="parTrans" cxnId="{84CFA0A7-FC3E-4E1B-927B-34FADC2FFCE3}">
      <dgm:prSet/>
      <dgm:spPr/>
      <dgm:t>
        <a:bodyPr/>
        <a:lstStyle/>
        <a:p>
          <a:endParaRPr lang="tr-TR">
            <a:solidFill>
              <a:schemeClr val="tx2"/>
            </a:solidFill>
          </a:endParaRPr>
        </a:p>
      </dgm:t>
    </dgm:pt>
    <dgm:pt modelId="{4D6EC543-246A-4CAD-A52F-5BB8196656E4}" type="sibTrans" cxnId="{84CFA0A7-FC3E-4E1B-927B-34FADC2FFCE3}">
      <dgm:prSet/>
      <dgm:spPr/>
      <dgm:t>
        <a:bodyPr/>
        <a:lstStyle/>
        <a:p>
          <a:endParaRPr lang="tr-TR">
            <a:solidFill>
              <a:schemeClr val="tx2"/>
            </a:solidFill>
          </a:endParaRPr>
        </a:p>
      </dgm:t>
    </dgm:pt>
    <dgm:pt modelId="{C74868B9-B08A-4BA1-9C17-3005E58E5CBE}">
      <dgm:prSet/>
      <dgm:spPr/>
      <dgm:t>
        <a:bodyPr/>
        <a:lstStyle/>
        <a:p>
          <a:endParaRPr lang="tr-TR">
            <a:solidFill>
              <a:schemeClr val="tx2"/>
            </a:solidFill>
          </a:endParaRPr>
        </a:p>
      </dgm:t>
    </dgm:pt>
    <dgm:pt modelId="{18F1F656-E0F9-41F7-BDBC-72E2D1E49EE8}" type="parTrans" cxnId="{44DCB08D-FAB7-4E64-AC37-1F5E1B66A0AB}">
      <dgm:prSet/>
      <dgm:spPr/>
      <dgm:t>
        <a:bodyPr/>
        <a:lstStyle/>
        <a:p>
          <a:endParaRPr lang="tr-TR">
            <a:solidFill>
              <a:schemeClr val="tx2"/>
            </a:solidFill>
          </a:endParaRPr>
        </a:p>
      </dgm:t>
    </dgm:pt>
    <dgm:pt modelId="{3175666A-61EA-4A22-839F-13D250E01553}" type="sibTrans" cxnId="{44DCB08D-FAB7-4E64-AC37-1F5E1B66A0AB}">
      <dgm:prSet/>
      <dgm:spPr/>
      <dgm:t>
        <a:bodyPr/>
        <a:lstStyle/>
        <a:p>
          <a:endParaRPr lang="tr-TR">
            <a:solidFill>
              <a:schemeClr val="tx2"/>
            </a:solidFill>
          </a:endParaRPr>
        </a:p>
      </dgm:t>
    </dgm:pt>
    <dgm:pt modelId="{06511EA7-742E-4CCB-8A36-22370363A1AC}">
      <dgm:prSet/>
      <dgm:spPr/>
      <dgm:t>
        <a:bodyPr/>
        <a:lstStyle/>
        <a:p>
          <a:endParaRPr lang="tr-TR" dirty="0">
            <a:solidFill>
              <a:schemeClr val="tx2"/>
            </a:solidFill>
          </a:endParaRPr>
        </a:p>
      </dgm:t>
    </dgm:pt>
    <dgm:pt modelId="{B64ECB73-6DC1-46BE-9267-6557707D30B0}" type="parTrans" cxnId="{747A9FC7-F9CE-4A8E-8531-DD375B1B8F3A}">
      <dgm:prSet/>
      <dgm:spPr/>
      <dgm:t>
        <a:bodyPr/>
        <a:lstStyle/>
        <a:p>
          <a:endParaRPr lang="tr-TR">
            <a:solidFill>
              <a:schemeClr val="tx2"/>
            </a:solidFill>
          </a:endParaRPr>
        </a:p>
      </dgm:t>
    </dgm:pt>
    <dgm:pt modelId="{90D191A8-A40A-4179-AD68-F9B629FCE281}" type="sibTrans" cxnId="{747A9FC7-F9CE-4A8E-8531-DD375B1B8F3A}">
      <dgm:prSet/>
      <dgm:spPr/>
      <dgm:t>
        <a:bodyPr/>
        <a:lstStyle/>
        <a:p>
          <a:endParaRPr lang="tr-TR">
            <a:solidFill>
              <a:schemeClr val="tx2"/>
            </a:solidFill>
          </a:endParaRPr>
        </a:p>
      </dgm:t>
    </dgm:pt>
    <dgm:pt modelId="{15EA61AE-0302-4D95-AB1D-880801A18C70}">
      <dgm:prSet/>
      <dgm:spPr/>
      <dgm:t>
        <a:bodyPr/>
        <a:lstStyle/>
        <a:p>
          <a:endParaRPr lang="tr-TR" dirty="0">
            <a:solidFill>
              <a:schemeClr val="tx2"/>
            </a:solidFill>
          </a:endParaRPr>
        </a:p>
      </dgm:t>
    </dgm:pt>
    <dgm:pt modelId="{8E4D450F-0170-461C-9F3C-3D5F89FA1C2D}" type="parTrans" cxnId="{5131246C-C0B4-4D3E-A243-339C51FB3353}">
      <dgm:prSet/>
      <dgm:spPr/>
      <dgm:t>
        <a:bodyPr/>
        <a:lstStyle/>
        <a:p>
          <a:endParaRPr lang="tr-TR">
            <a:solidFill>
              <a:schemeClr val="tx2"/>
            </a:solidFill>
          </a:endParaRPr>
        </a:p>
      </dgm:t>
    </dgm:pt>
    <dgm:pt modelId="{3DED0737-892A-44AC-A7B7-C3C0786E1085}" type="sibTrans" cxnId="{5131246C-C0B4-4D3E-A243-339C51FB3353}">
      <dgm:prSet/>
      <dgm:spPr/>
      <dgm:t>
        <a:bodyPr/>
        <a:lstStyle/>
        <a:p>
          <a:endParaRPr lang="tr-TR">
            <a:solidFill>
              <a:schemeClr val="tx2"/>
            </a:solidFill>
          </a:endParaRPr>
        </a:p>
      </dgm:t>
    </dgm:pt>
    <dgm:pt modelId="{DB1D819B-41D3-4135-8C54-4442221FB38E}" type="pres">
      <dgm:prSet presAssocID="{92E6BE21-CF99-4614-97A7-98C31721A10A}" presName="linearFlow" presStyleCnt="0">
        <dgm:presLayoutVars>
          <dgm:dir/>
          <dgm:animLvl val="lvl"/>
          <dgm:resizeHandles val="exact"/>
        </dgm:presLayoutVars>
      </dgm:prSet>
      <dgm:spPr/>
      <dgm:t>
        <a:bodyPr/>
        <a:lstStyle/>
        <a:p>
          <a:endParaRPr lang="tr-TR"/>
        </a:p>
      </dgm:t>
    </dgm:pt>
    <dgm:pt modelId="{E717BA97-BC27-480E-8D00-850349E1FD19}" type="pres">
      <dgm:prSet presAssocID="{C74868B9-B08A-4BA1-9C17-3005E58E5CBE}" presName="composite" presStyleCnt="0"/>
      <dgm:spPr/>
    </dgm:pt>
    <dgm:pt modelId="{7E699368-25C4-4D90-8F28-70DA82776D0D}" type="pres">
      <dgm:prSet presAssocID="{C74868B9-B08A-4BA1-9C17-3005E58E5CBE}" presName="parentText" presStyleLbl="alignNode1" presStyleIdx="0" presStyleCnt="3">
        <dgm:presLayoutVars>
          <dgm:chMax val="1"/>
          <dgm:bulletEnabled val="1"/>
        </dgm:presLayoutVars>
      </dgm:prSet>
      <dgm:spPr/>
      <dgm:t>
        <a:bodyPr/>
        <a:lstStyle/>
        <a:p>
          <a:endParaRPr lang="tr-TR"/>
        </a:p>
      </dgm:t>
    </dgm:pt>
    <dgm:pt modelId="{24B0F73E-40DC-4DD8-9ECA-5660ABD7330E}" type="pres">
      <dgm:prSet presAssocID="{C74868B9-B08A-4BA1-9C17-3005E58E5CBE}" presName="descendantText" presStyleLbl="alignAcc1" presStyleIdx="0" presStyleCnt="3">
        <dgm:presLayoutVars>
          <dgm:bulletEnabled val="1"/>
        </dgm:presLayoutVars>
      </dgm:prSet>
      <dgm:spPr/>
      <dgm:t>
        <a:bodyPr/>
        <a:lstStyle/>
        <a:p>
          <a:endParaRPr lang="tr-TR"/>
        </a:p>
      </dgm:t>
    </dgm:pt>
    <dgm:pt modelId="{7712E8FD-57B9-4971-ACD0-45CEB1A5263D}" type="pres">
      <dgm:prSet presAssocID="{3175666A-61EA-4A22-839F-13D250E01553}" presName="sp" presStyleCnt="0"/>
      <dgm:spPr/>
    </dgm:pt>
    <dgm:pt modelId="{694D5E02-7D6D-4955-8CA1-0F4D6E0E95FB}" type="pres">
      <dgm:prSet presAssocID="{06511EA7-742E-4CCB-8A36-22370363A1AC}" presName="composite" presStyleCnt="0"/>
      <dgm:spPr/>
    </dgm:pt>
    <dgm:pt modelId="{01B70DA2-AFF6-4270-B2BA-4A28FEF57A80}" type="pres">
      <dgm:prSet presAssocID="{06511EA7-742E-4CCB-8A36-22370363A1AC}" presName="parentText" presStyleLbl="alignNode1" presStyleIdx="1" presStyleCnt="3">
        <dgm:presLayoutVars>
          <dgm:chMax val="1"/>
          <dgm:bulletEnabled val="1"/>
        </dgm:presLayoutVars>
      </dgm:prSet>
      <dgm:spPr/>
      <dgm:t>
        <a:bodyPr/>
        <a:lstStyle/>
        <a:p>
          <a:endParaRPr lang="tr-TR"/>
        </a:p>
      </dgm:t>
    </dgm:pt>
    <dgm:pt modelId="{F65F1A94-519A-4D95-947F-D45796FBA509}" type="pres">
      <dgm:prSet presAssocID="{06511EA7-742E-4CCB-8A36-22370363A1AC}" presName="descendantText" presStyleLbl="alignAcc1" presStyleIdx="1" presStyleCnt="3">
        <dgm:presLayoutVars>
          <dgm:bulletEnabled val="1"/>
        </dgm:presLayoutVars>
      </dgm:prSet>
      <dgm:spPr/>
      <dgm:t>
        <a:bodyPr/>
        <a:lstStyle/>
        <a:p>
          <a:endParaRPr lang="tr-TR"/>
        </a:p>
      </dgm:t>
    </dgm:pt>
    <dgm:pt modelId="{E8432A9E-A1E5-4BFB-BDFD-34A678DB205C}" type="pres">
      <dgm:prSet presAssocID="{90D191A8-A40A-4179-AD68-F9B629FCE281}" presName="sp" presStyleCnt="0"/>
      <dgm:spPr/>
    </dgm:pt>
    <dgm:pt modelId="{A4DC9633-6F16-41B2-B98B-F8B39B9121AB}" type="pres">
      <dgm:prSet presAssocID="{15EA61AE-0302-4D95-AB1D-880801A18C70}" presName="composite" presStyleCnt="0"/>
      <dgm:spPr/>
    </dgm:pt>
    <dgm:pt modelId="{6F385695-91DC-4D95-8D88-DD47AC89F6BC}" type="pres">
      <dgm:prSet presAssocID="{15EA61AE-0302-4D95-AB1D-880801A18C70}" presName="parentText" presStyleLbl="alignNode1" presStyleIdx="2" presStyleCnt="3">
        <dgm:presLayoutVars>
          <dgm:chMax val="1"/>
          <dgm:bulletEnabled val="1"/>
        </dgm:presLayoutVars>
      </dgm:prSet>
      <dgm:spPr/>
      <dgm:t>
        <a:bodyPr/>
        <a:lstStyle/>
        <a:p>
          <a:endParaRPr lang="tr-TR"/>
        </a:p>
      </dgm:t>
    </dgm:pt>
    <dgm:pt modelId="{68896CD1-0971-4418-9108-B6EBFEAFF13D}" type="pres">
      <dgm:prSet presAssocID="{15EA61AE-0302-4D95-AB1D-880801A18C70}" presName="descendantText" presStyleLbl="alignAcc1" presStyleIdx="2" presStyleCnt="3">
        <dgm:presLayoutVars>
          <dgm:bulletEnabled val="1"/>
        </dgm:presLayoutVars>
      </dgm:prSet>
      <dgm:spPr/>
      <dgm:t>
        <a:bodyPr/>
        <a:lstStyle/>
        <a:p>
          <a:endParaRPr lang="tr-TR"/>
        </a:p>
      </dgm:t>
    </dgm:pt>
  </dgm:ptLst>
  <dgm:cxnLst>
    <dgm:cxn modelId="{747A9FC7-F9CE-4A8E-8531-DD375B1B8F3A}" srcId="{92E6BE21-CF99-4614-97A7-98C31721A10A}" destId="{06511EA7-742E-4CCB-8A36-22370363A1AC}" srcOrd="1" destOrd="0" parTransId="{B64ECB73-6DC1-46BE-9267-6557707D30B0}" sibTransId="{90D191A8-A40A-4179-AD68-F9B629FCE281}"/>
    <dgm:cxn modelId="{A944621E-B9B6-4F72-99F6-0C1D30965FDA}" type="presOf" srcId="{8FC50E60-4F1B-4AB5-A194-599EA35CC703}" destId="{68896CD1-0971-4418-9108-B6EBFEAFF13D}" srcOrd="0" destOrd="0" presId="urn:microsoft.com/office/officeart/2005/8/layout/chevron2"/>
    <dgm:cxn modelId="{D95334DC-29D7-4D74-ABEB-69072330950F}" type="presOf" srcId="{92E6BE21-CF99-4614-97A7-98C31721A10A}" destId="{DB1D819B-41D3-4135-8C54-4442221FB38E}" srcOrd="0" destOrd="0" presId="urn:microsoft.com/office/officeart/2005/8/layout/chevron2"/>
    <dgm:cxn modelId="{B91265C5-C18E-46D8-B1C9-B283F79AB20C}" type="presOf" srcId="{C74868B9-B08A-4BA1-9C17-3005E58E5CBE}" destId="{7E699368-25C4-4D90-8F28-70DA82776D0D}" srcOrd="0" destOrd="0" presId="urn:microsoft.com/office/officeart/2005/8/layout/chevron2"/>
    <dgm:cxn modelId="{84CFA0A7-FC3E-4E1B-927B-34FADC2FFCE3}" srcId="{15EA61AE-0302-4D95-AB1D-880801A18C70}" destId="{8FC50E60-4F1B-4AB5-A194-599EA35CC703}" srcOrd="0" destOrd="0" parTransId="{0992BEAF-7099-418B-AF6B-4A9BDE3F3F13}" sibTransId="{4D6EC543-246A-4CAD-A52F-5BB8196656E4}"/>
    <dgm:cxn modelId="{D45CAFE6-0467-44AF-A00F-0562DD31F7A2}" type="presOf" srcId="{06511EA7-742E-4CCB-8A36-22370363A1AC}" destId="{01B70DA2-AFF6-4270-B2BA-4A28FEF57A80}" srcOrd="0" destOrd="0" presId="urn:microsoft.com/office/officeart/2005/8/layout/chevron2"/>
    <dgm:cxn modelId="{2D732142-AAF0-4637-BE61-5202799ACCF2}" srcId="{06511EA7-742E-4CCB-8A36-22370363A1AC}" destId="{948CA41E-3FC0-4298-8B3B-2521620588F6}" srcOrd="0" destOrd="0" parTransId="{D2FDB3CF-B79A-4948-A7B0-54A4B5009258}" sibTransId="{AE0E3FD6-8B52-4142-924C-18A7C29AA261}"/>
    <dgm:cxn modelId="{5131246C-C0B4-4D3E-A243-339C51FB3353}" srcId="{92E6BE21-CF99-4614-97A7-98C31721A10A}" destId="{15EA61AE-0302-4D95-AB1D-880801A18C70}" srcOrd="2" destOrd="0" parTransId="{8E4D450F-0170-461C-9F3C-3D5F89FA1C2D}" sibTransId="{3DED0737-892A-44AC-A7B7-C3C0786E1085}"/>
    <dgm:cxn modelId="{8CB63806-A834-4AFD-A3B3-DD7716E5342C}" type="presOf" srcId="{DC372E42-5472-406F-95B7-CEE6DA68248C}" destId="{24B0F73E-40DC-4DD8-9ECA-5660ABD7330E}" srcOrd="0" destOrd="0" presId="urn:microsoft.com/office/officeart/2005/8/layout/chevron2"/>
    <dgm:cxn modelId="{D1846BD7-0508-4221-B181-33A5D9F09711}" type="presOf" srcId="{15EA61AE-0302-4D95-AB1D-880801A18C70}" destId="{6F385695-91DC-4D95-8D88-DD47AC89F6BC}" srcOrd="0" destOrd="0" presId="urn:microsoft.com/office/officeart/2005/8/layout/chevron2"/>
    <dgm:cxn modelId="{E6B008B6-23A5-4C11-877B-3BFACE5B4300}" srcId="{C74868B9-B08A-4BA1-9C17-3005E58E5CBE}" destId="{DC372E42-5472-406F-95B7-CEE6DA68248C}" srcOrd="0" destOrd="0" parTransId="{D52CF466-88B1-4D40-A626-098E13A508FE}" sibTransId="{32859FBD-9A31-4D05-BB52-442E0296A613}"/>
    <dgm:cxn modelId="{8CC1A055-1375-40C3-AADB-BECEE00F192B}" type="presOf" srcId="{948CA41E-3FC0-4298-8B3B-2521620588F6}" destId="{F65F1A94-519A-4D95-947F-D45796FBA509}" srcOrd="0" destOrd="0" presId="urn:microsoft.com/office/officeart/2005/8/layout/chevron2"/>
    <dgm:cxn modelId="{44DCB08D-FAB7-4E64-AC37-1F5E1B66A0AB}" srcId="{92E6BE21-CF99-4614-97A7-98C31721A10A}" destId="{C74868B9-B08A-4BA1-9C17-3005E58E5CBE}" srcOrd="0" destOrd="0" parTransId="{18F1F656-E0F9-41F7-BDBC-72E2D1E49EE8}" sibTransId="{3175666A-61EA-4A22-839F-13D250E01553}"/>
    <dgm:cxn modelId="{FFF2968A-28A4-47C5-8C6B-5BED56B09E1B}" type="presParOf" srcId="{DB1D819B-41D3-4135-8C54-4442221FB38E}" destId="{E717BA97-BC27-480E-8D00-850349E1FD19}" srcOrd="0" destOrd="0" presId="urn:microsoft.com/office/officeart/2005/8/layout/chevron2"/>
    <dgm:cxn modelId="{358A626F-64F1-41EF-95CB-2B8F22B7B7E8}" type="presParOf" srcId="{E717BA97-BC27-480E-8D00-850349E1FD19}" destId="{7E699368-25C4-4D90-8F28-70DA82776D0D}" srcOrd="0" destOrd="0" presId="urn:microsoft.com/office/officeart/2005/8/layout/chevron2"/>
    <dgm:cxn modelId="{B91E86DC-90DB-4CED-80F8-9ED9DBFE0BF0}" type="presParOf" srcId="{E717BA97-BC27-480E-8D00-850349E1FD19}" destId="{24B0F73E-40DC-4DD8-9ECA-5660ABD7330E}" srcOrd="1" destOrd="0" presId="urn:microsoft.com/office/officeart/2005/8/layout/chevron2"/>
    <dgm:cxn modelId="{BCC52B4A-E585-4DAE-92D5-15D1E387B614}" type="presParOf" srcId="{DB1D819B-41D3-4135-8C54-4442221FB38E}" destId="{7712E8FD-57B9-4971-ACD0-45CEB1A5263D}" srcOrd="1" destOrd="0" presId="urn:microsoft.com/office/officeart/2005/8/layout/chevron2"/>
    <dgm:cxn modelId="{66596200-A5F3-4286-9D74-C47E5CAF4752}" type="presParOf" srcId="{DB1D819B-41D3-4135-8C54-4442221FB38E}" destId="{694D5E02-7D6D-4955-8CA1-0F4D6E0E95FB}" srcOrd="2" destOrd="0" presId="urn:microsoft.com/office/officeart/2005/8/layout/chevron2"/>
    <dgm:cxn modelId="{9C061D63-E212-4E0F-8DCB-745B82E4261F}" type="presParOf" srcId="{694D5E02-7D6D-4955-8CA1-0F4D6E0E95FB}" destId="{01B70DA2-AFF6-4270-B2BA-4A28FEF57A80}" srcOrd="0" destOrd="0" presId="urn:microsoft.com/office/officeart/2005/8/layout/chevron2"/>
    <dgm:cxn modelId="{27FC337F-8B75-473D-ADD4-E080F2551D45}" type="presParOf" srcId="{694D5E02-7D6D-4955-8CA1-0F4D6E0E95FB}" destId="{F65F1A94-519A-4D95-947F-D45796FBA509}" srcOrd="1" destOrd="0" presId="urn:microsoft.com/office/officeart/2005/8/layout/chevron2"/>
    <dgm:cxn modelId="{F5481FC2-13D7-45BF-AC3B-859BA14EF984}" type="presParOf" srcId="{DB1D819B-41D3-4135-8C54-4442221FB38E}" destId="{E8432A9E-A1E5-4BFB-BDFD-34A678DB205C}" srcOrd="3" destOrd="0" presId="urn:microsoft.com/office/officeart/2005/8/layout/chevron2"/>
    <dgm:cxn modelId="{7FFDC6CA-636C-4E9E-91BA-63C2EF4A9832}" type="presParOf" srcId="{DB1D819B-41D3-4135-8C54-4442221FB38E}" destId="{A4DC9633-6F16-41B2-B98B-F8B39B9121AB}" srcOrd="4" destOrd="0" presId="urn:microsoft.com/office/officeart/2005/8/layout/chevron2"/>
    <dgm:cxn modelId="{DD4D1547-786E-4377-850D-F0AE319DC2B3}" type="presParOf" srcId="{A4DC9633-6F16-41B2-B98B-F8B39B9121AB}" destId="{6F385695-91DC-4D95-8D88-DD47AC89F6BC}" srcOrd="0" destOrd="0" presId="urn:microsoft.com/office/officeart/2005/8/layout/chevron2"/>
    <dgm:cxn modelId="{F86CF6C2-AB8C-4CE9-B570-BE4D1E562FD6}" type="presParOf" srcId="{A4DC9633-6F16-41B2-B98B-F8B39B9121AB}" destId="{68896CD1-0971-4418-9108-B6EBFEAFF13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193D3557-105F-445F-8D6E-65EF5A5620A4}" type="doc">
      <dgm:prSet loTypeId="urn:microsoft.com/office/officeart/2005/8/layout/target2" loCatId="relationship" qsTypeId="urn:microsoft.com/office/officeart/2005/8/quickstyle/3d2" qsCatId="3D" csTypeId="urn:microsoft.com/office/officeart/2005/8/colors/colorful4" csCatId="colorful" phldr="1"/>
      <dgm:spPr/>
      <dgm:t>
        <a:bodyPr/>
        <a:lstStyle/>
        <a:p>
          <a:endParaRPr lang="tr-TR"/>
        </a:p>
      </dgm:t>
    </dgm:pt>
    <dgm:pt modelId="{56474C78-CC95-47B9-847A-494C76500686}">
      <dgm:prSet/>
      <dgm:spPr/>
      <dgm:t>
        <a:bodyPr/>
        <a:lstStyle/>
        <a:p>
          <a:pPr rtl="0"/>
          <a:r>
            <a:rPr lang="tr-TR" b="0" i="0" dirty="0">
              <a:solidFill>
                <a:schemeClr val="tx2"/>
              </a:solidFill>
            </a:rPr>
            <a:t>Y.H., 49 yaşında, yıllar önce büyük şehre göç etmiş bir kadındır. 22 yaşındaki en küçük oğlu ve eşi ile birlikte yaşamaktadır. Tetkikler sonucunda; lenf </a:t>
          </a:r>
          <a:r>
            <a:rPr lang="tr-TR" b="0" i="0" dirty="0" err="1">
              <a:solidFill>
                <a:schemeClr val="tx2"/>
              </a:solidFill>
            </a:rPr>
            <a:t>nodları</a:t>
          </a:r>
          <a:r>
            <a:rPr lang="tr-TR" b="0" i="0" dirty="0">
              <a:solidFill>
                <a:schemeClr val="tx2"/>
              </a:solidFill>
            </a:rPr>
            <a:t> ve adrenal bezlere metastaz yapmış akciğer kanseri olduğu anlaşılmıştır. Oğlu annesinin hastalığının onun tarafından bilinmesini istemez. Kanser beyne metastaz yapınca kötü sonucu bilen doktor hastanın oğluna daha önce reddettiği bir tedaviyi önerir. </a:t>
          </a:r>
          <a:r>
            <a:rPr lang="nn-NO" b="0" i="0" dirty="0">
              <a:solidFill>
                <a:schemeClr val="tx2"/>
              </a:solidFill>
            </a:rPr>
            <a:t>Yüksel hanımın oğlu, ailenin bir ferdi olarak annesini ‘kötü</a:t>
          </a:r>
          <a:r>
            <a:rPr lang="tr-TR" b="0" i="0" dirty="0">
              <a:solidFill>
                <a:schemeClr val="tx2"/>
              </a:solidFill>
            </a:rPr>
            <a:t> haberlerden’ ve “umudunu kaybetmekten” koruması gerektiğini düşünmektedir. Ona göre gerçek annesine söylenirse, annesi strese girecektir. Bu nedenle </a:t>
          </a:r>
          <a:r>
            <a:rPr lang="tr-TR" b="0" i="0" dirty="0" err="1">
              <a:solidFill>
                <a:schemeClr val="tx2"/>
              </a:solidFill>
            </a:rPr>
            <a:t>ventilatöre</a:t>
          </a:r>
          <a:r>
            <a:rPr lang="tr-TR" b="0" i="0" dirty="0">
              <a:solidFill>
                <a:schemeClr val="tx2"/>
              </a:solidFill>
            </a:rPr>
            <a:t> bağlı yaşam desteği de dahil bütün tedavileri reddeder.</a:t>
          </a:r>
        </a:p>
      </dgm:t>
    </dgm:pt>
    <dgm:pt modelId="{D50B0ED1-E7C4-47EE-AAEF-19BBC971E13E}" type="parTrans" cxnId="{C53686E2-ABDA-413B-B5BA-8261B6B74B9D}">
      <dgm:prSet/>
      <dgm:spPr/>
      <dgm:t>
        <a:bodyPr/>
        <a:lstStyle/>
        <a:p>
          <a:endParaRPr lang="tr-TR">
            <a:solidFill>
              <a:schemeClr val="tx2"/>
            </a:solidFill>
          </a:endParaRPr>
        </a:p>
      </dgm:t>
    </dgm:pt>
    <dgm:pt modelId="{99C2A4AC-05F8-46BE-A2DA-A938FAC67B0A}" type="sibTrans" cxnId="{C53686E2-ABDA-413B-B5BA-8261B6B74B9D}">
      <dgm:prSet/>
      <dgm:spPr/>
      <dgm:t>
        <a:bodyPr/>
        <a:lstStyle/>
        <a:p>
          <a:endParaRPr lang="tr-TR">
            <a:solidFill>
              <a:schemeClr val="tx2"/>
            </a:solidFill>
          </a:endParaRPr>
        </a:p>
      </dgm:t>
    </dgm:pt>
    <dgm:pt modelId="{FBBC55EA-C281-4432-9569-B7D3C71CC196}">
      <dgm:prSet/>
      <dgm:spPr/>
      <dgm:t>
        <a:bodyPr/>
        <a:lstStyle/>
        <a:p>
          <a:r>
            <a:rPr lang="tr-TR" dirty="0">
              <a:solidFill>
                <a:schemeClr val="bg1"/>
              </a:solidFill>
            </a:rPr>
            <a:t>Örnek</a:t>
          </a:r>
          <a:endParaRPr lang="tr-TR" b="0" i="0" dirty="0">
            <a:solidFill>
              <a:schemeClr val="bg1"/>
            </a:solidFill>
          </a:endParaRPr>
        </a:p>
      </dgm:t>
    </dgm:pt>
    <dgm:pt modelId="{1512572F-EC65-4141-AA9D-3A0F8118D7C3}" type="parTrans" cxnId="{33BD40EE-6002-49CF-857A-53504C5BEFFF}">
      <dgm:prSet/>
      <dgm:spPr/>
      <dgm:t>
        <a:bodyPr/>
        <a:lstStyle/>
        <a:p>
          <a:endParaRPr lang="tr-TR">
            <a:solidFill>
              <a:schemeClr val="tx2"/>
            </a:solidFill>
          </a:endParaRPr>
        </a:p>
      </dgm:t>
    </dgm:pt>
    <dgm:pt modelId="{8AF0C512-10F5-4716-ABAB-67F4AC205548}" type="sibTrans" cxnId="{33BD40EE-6002-49CF-857A-53504C5BEFFF}">
      <dgm:prSet/>
      <dgm:spPr/>
      <dgm:t>
        <a:bodyPr/>
        <a:lstStyle/>
        <a:p>
          <a:endParaRPr lang="tr-TR">
            <a:solidFill>
              <a:schemeClr val="tx2"/>
            </a:solidFill>
          </a:endParaRPr>
        </a:p>
      </dgm:t>
    </dgm:pt>
    <dgm:pt modelId="{FAF45AEB-1CA8-4485-8F79-132908859873}" type="pres">
      <dgm:prSet presAssocID="{193D3557-105F-445F-8D6E-65EF5A5620A4}" presName="Name0" presStyleCnt="0">
        <dgm:presLayoutVars>
          <dgm:chMax val="3"/>
          <dgm:chPref val="1"/>
          <dgm:dir/>
          <dgm:animLvl val="lvl"/>
          <dgm:resizeHandles/>
        </dgm:presLayoutVars>
      </dgm:prSet>
      <dgm:spPr/>
      <dgm:t>
        <a:bodyPr/>
        <a:lstStyle/>
        <a:p>
          <a:endParaRPr lang="tr-TR"/>
        </a:p>
      </dgm:t>
    </dgm:pt>
    <dgm:pt modelId="{D142B94D-55CF-4DCA-B851-FF8D56E92A0C}" type="pres">
      <dgm:prSet presAssocID="{193D3557-105F-445F-8D6E-65EF5A5620A4}" presName="outerBox" presStyleCnt="0"/>
      <dgm:spPr/>
    </dgm:pt>
    <dgm:pt modelId="{74A638FF-23B9-4CBD-A3D9-D25D5028B3B6}" type="pres">
      <dgm:prSet presAssocID="{193D3557-105F-445F-8D6E-65EF5A5620A4}" presName="outerBoxParent" presStyleLbl="node1" presStyleIdx="0" presStyleCnt="1"/>
      <dgm:spPr/>
      <dgm:t>
        <a:bodyPr/>
        <a:lstStyle/>
        <a:p>
          <a:endParaRPr lang="tr-TR"/>
        </a:p>
      </dgm:t>
    </dgm:pt>
    <dgm:pt modelId="{81311221-8A9A-4874-AAEE-755A4EFA9EDC}" type="pres">
      <dgm:prSet presAssocID="{193D3557-105F-445F-8D6E-65EF5A5620A4}" presName="outerBoxChildren" presStyleCnt="0"/>
      <dgm:spPr/>
    </dgm:pt>
    <dgm:pt modelId="{9BDE3869-E5DF-4F24-A265-5201C79E23B3}" type="pres">
      <dgm:prSet presAssocID="{56474C78-CC95-47B9-847A-494C76500686}" presName="oChild" presStyleLbl="fgAcc1" presStyleIdx="0" presStyleCnt="1" custScaleX="101278" custScaleY="164361" custLinFactNeighborX="479" custLinFactNeighborY="-19377">
        <dgm:presLayoutVars>
          <dgm:bulletEnabled val="1"/>
        </dgm:presLayoutVars>
      </dgm:prSet>
      <dgm:spPr/>
      <dgm:t>
        <a:bodyPr/>
        <a:lstStyle/>
        <a:p>
          <a:endParaRPr lang="tr-TR"/>
        </a:p>
      </dgm:t>
    </dgm:pt>
  </dgm:ptLst>
  <dgm:cxnLst>
    <dgm:cxn modelId="{1F691E8A-0025-4618-B7BE-3863E32FF751}" type="presOf" srcId="{193D3557-105F-445F-8D6E-65EF5A5620A4}" destId="{FAF45AEB-1CA8-4485-8F79-132908859873}" srcOrd="0" destOrd="0" presId="urn:microsoft.com/office/officeart/2005/8/layout/target2"/>
    <dgm:cxn modelId="{C53686E2-ABDA-413B-B5BA-8261B6B74B9D}" srcId="{FBBC55EA-C281-4432-9569-B7D3C71CC196}" destId="{56474C78-CC95-47B9-847A-494C76500686}" srcOrd="0" destOrd="0" parTransId="{D50B0ED1-E7C4-47EE-AAEF-19BBC971E13E}" sibTransId="{99C2A4AC-05F8-46BE-A2DA-A938FAC67B0A}"/>
    <dgm:cxn modelId="{BCFE7B22-CCB9-4DE8-B5F0-E02A297D8F18}" type="presOf" srcId="{FBBC55EA-C281-4432-9569-B7D3C71CC196}" destId="{74A638FF-23B9-4CBD-A3D9-D25D5028B3B6}" srcOrd="0" destOrd="0" presId="urn:microsoft.com/office/officeart/2005/8/layout/target2"/>
    <dgm:cxn modelId="{9886005F-D36C-4945-B206-2D2A55E86521}" type="presOf" srcId="{56474C78-CC95-47B9-847A-494C76500686}" destId="{9BDE3869-E5DF-4F24-A265-5201C79E23B3}" srcOrd="0" destOrd="0" presId="urn:microsoft.com/office/officeart/2005/8/layout/target2"/>
    <dgm:cxn modelId="{33BD40EE-6002-49CF-857A-53504C5BEFFF}" srcId="{193D3557-105F-445F-8D6E-65EF5A5620A4}" destId="{FBBC55EA-C281-4432-9569-B7D3C71CC196}" srcOrd="0" destOrd="0" parTransId="{1512572F-EC65-4141-AA9D-3A0F8118D7C3}" sibTransId="{8AF0C512-10F5-4716-ABAB-67F4AC205548}"/>
    <dgm:cxn modelId="{7EECC7BC-0FBF-4FF9-99C4-1C63F5B36704}" type="presParOf" srcId="{FAF45AEB-1CA8-4485-8F79-132908859873}" destId="{D142B94D-55CF-4DCA-B851-FF8D56E92A0C}" srcOrd="0" destOrd="0" presId="urn:microsoft.com/office/officeart/2005/8/layout/target2"/>
    <dgm:cxn modelId="{78000F8B-835F-45D6-BE6D-34470ED39BA9}" type="presParOf" srcId="{D142B94D-55CF-4DCA-B851-FF8D56E92A0C}" destId="{74A638FF-23B9-4CBD-A3D9-D25D5028B3B6}" srcOrd="0" destOrd="0" presId="urn:microsoft.com/office/officeart/2005/8/layout/target2"/>
    <dgm:cxn modelId="{89BE4DCC-C192-4108-8128-EF5DA13BB4FA}" type="presParOf" srcId="{D142B94D-55CF-4DCA-B851-FF8D56E92A0C}" destId="{81311221-8A9A-4874-AAEE-755A4EFA9EDC}" srcOrd="1" destOrd="0" presId="urn:microsoft.com/office/officeart/2005/8/layout/target2"/>
    <dgm:cxn modelId="{DF9A4AF0-A186-49FE-AA82-0F60FBE4B5DD}" type="presParOf" srcId="{81311221-8A9A-4874-AAEE-755A4EFA9EDC}" destId="{9BDE3869-E5DF-4F24-A265-5201C79E23B3}" srcOrd="0"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4823BDC1-602C-4530-97C8-AC133F5BDE27}" type="doc">
      <dgm:prSet loTypeId="urn:microsoft.com/office/officeart/2005/8/layout/process4" loCatId="list" qsTypeId="urn:microsoft.com/office/officeart/2005/8/quickstyle/simple1" qsCatId="simple" csTypeId="urn:microsoft.com/office/officeart/2005/8/colors/accent6_2" csCatId="accent6" phldr="1"/>
      <dgm:spPr/>
      <dgm:t>
        <a:bodyPr/>
        <a:lstStyle/>
        <a:p>
          <a:endParaRPr lang="tr-TR"/>
        </a:p>
      </dgm:t>
    </dgm:pt>
    <dgm:pt modelId="{62025377-E843-470F-A8A4-5C3D70AFF00B}">
      <dgm:prSet/>
      <dgm:spPr/>
      <dgm:t>
        <a:bodyPr/>
        <a:lstStyle/>
        <a:p>
          <a:pPr rtl="0"/>
          <a:r>
            <a:rPr lang="tr-TR" dirty="0">
              <a:solidFill>
                <a:schemeClr val="tx2"/>
              </a:solidFill>
            </a:rPr>
            <a:t>M.A., 12 yaşında ailenin tek erkek çocuğu, AML tanısı ile yatarak tedavi ediliyor. Akciğer enfeksiyonu nedeniyle solunum desteğine ihtiyacı olan hasta yoğun bakıma alınıyor. Hastayı teslim alan hemşire, hastanın boynunda takılı bulunan muskayı gereksiz ve kirli olduğu gerekçesiyle çıkarıyor. Hastayı ziyaret için yoğun bakıma gelen anne muskayı oğlunun boynunda göremeyince çok sinirleniyor. Anne muskanın oğlunu koruduğunu ve iyileşmesini sağlayacağını hemen geri takılmasını istediğini söylüyor. Fakat hemşire anneye bunun mümkün olmadığını iletiyor. Sonuç olarak hastanın durumu kötüleşiyor ve birkaç içinde kaybediliyor. Oğlunu kaybeden anne “muskayı çıkararak oğlumun ölümüne neden oldun” diyerek hemşireyi suçluyor.</a:t>
          </a:r>
        </a:p>
      </dgm:t>
    </dgm:pt>
    <dgm:pt modelId="{0BF2BE5C-E6EA-4C2D-89F9-B13CCC08F246}" type="parTrans" cxnId="{8090C999-041F-4C41-994C-4FBC170FC46C}">
      <dgm:prSet/>
      <dgm:spPr/>
      <dgm:t>
        <a:bodyPr/>
        <a:lstStyle/>
        <a:p>
          <a:endParaRPr lang="tr-TR"/>
        </a:p>
      </dgm:t>
    </dgm:pt>
    <dgm:pt modelId="{26610A9D-868C-4965-8639-89FA5E74825C}" type="sibTrans" cxnId="{8090C999-041F-4C41-994C-4FBC170FC46C}">
      <dgm:prSet/>
      <dgm:spPr/>
      <dgm:t>
        <a:bodyPr/>
        <a:lstStyle/>
        <a:p>
          <a:endParaRPr lang="tr-TR"/>
        </a:p>
      </dgm:t>
    </dgm:pt>
    <dgm:pt modelId="{450EFD6C-A09C-45FD-96EA-68776191C707}">
      <dgm:prSet/>
      <dgm:spPr/>
      <dgm:t>
        <a:bodyPr anchor="t"/>
        <a:lstStyle/>
        <a:p>
          <a:pPr algn="l"/>
          <a:r>
            <a:rPr lang="tr-TR" dirty="0"/>
            <a:t>Örnek</a:t>
          </a:r>
        </a:p>
      </dgm:t>
    </dgm:pt>
    <dgm:pt modelId="{EFB2691C-2348-480D-BB1A-81E9DE34FE36}" type="parTrans" cxnId="{864C770B-B1E8-4F00-B038-4FE6B55BBA4C}">
      <dgm:prSet/>
      <dgm:spPr/>
      <dgm:t>
        <a:bodyPr/>
        <a:lstStyle/>
        <a:p>
          <a:endParaRPr lang="tr-TR"/>
        </a:p>
      </dgm:t>
    </dgm:pt>
    <dgm:pt modelId="{2B6DBEF6-3E7C-466E-8B3D-065BE9CD6082}" type="sibTrans" cxnId="{864C770B-B1E8-4F00-B038-4FE6B55BBA4C}">
      <dgm:prSet/>
      <dgm:spPr/>
      <dgm:t>
        <a:bodyPr/>
        <a:lstStyle/>
        <a:p>
          <a:endParaRPr lang="tr-TR"/>
        </a:p>
      </dgm:t>
    </dgm:pt>
    <dgm:pt modelId="{88B6CC65-CFA7-40C8-AC5B-338E534C5235}" type="pres">
      <dgm:prSet presAssocID="{4823BDC1-602C-4530-97C8-AC133F5BDE27}" presName="Name0" presStyleCnt="0">
        <dgm:presLayoutVars>
          <dgm:dir/>
          <dgm:animLvl val="lvl"/>
          <dgm:resizeHandles val="exact"/>
        </dgm:presLayoutVars>
      </dgm:prSet>
      <dgm:spPr/>
      <dgm:t>
        <a:bodyPr/>
        <a:lstStyle/>
        <a:p>
          <a:endParaRPr lang="tr-TR"/>
        </a:p>
      </dgm:t>
    </dgm:pt>
    <dgm:pt modelId="{EF65EE64-BF58-476A-AB5F-144E4512BA57}" type="pres">
      <dgm:prSet presAssocID="{450EFD6C-A09C-45FD-96EA-68776191C707}" presName="boxAndChildren" presStyleCnt="0"/>
      <dgm:spPr/>
    </dgm:pt>
    <dgm:pt modelId="{53D8C6FB-6CC7-4DA1-9AA6-E026B32C9589}" type="pres">
      <dgm:prSet presAssocID="{450EFD6C-A09C-45FD-96EA-68776191C707}" presName="parentTextBox" presStyleLbl="node1" presStyleIdx="0" presStyleCnt="1"/>
      <dgm:spPr/>
      <dgm:t>
        <a:bodyPr/>
        <a:lstStyle/>
        <a:p>
          <a:endParaRPr lang="tr-TR"/>
        </a:p>
      </dgm:t>
    </dgm:pt>
    <dgm:pt modelId="{12B2173C-8C3C-4D01-BC45-81A02394EE51}" type="pres">
      <dgm:prSet presAssocID="{450EFD6C-A09C-45FD-96EA-68776191C707}" presName="entireBox" presStyleLbl="node1" presStyleIdx="0" presStyleCnt="1" custLinFactNeighborX="-107"/>
      <dgm:spPr/>
      <dgm:t>
        <a:bodyPr/>
        <a:lstStyle/>
        <a:p>
          <a:endParaRPr lang="tr-TR"/>
        </a:p>
      </dgm:t>
    </dgm:pt>
    <dgm:pt modelId="{AC7951DF-09B3-497C-9D01-51AF529F83C6}" type="pres">
      <dgm:prSet presAssocID="{450EFD6C-A09C-45FD-96EA-68776191C707}" presName="descendantBox" presStyleCnt="0"/>
      <dgm:spPr/>
    </dgm:pt>
    <dgm:pt modelId="{BB2B322B-980E-484E-83F1-1A2B552CE8A3}" type="pres">
      <dgm:prSet presAssocID="{62025377-E843-470F-A8A4-5C3D70AFF00B}" presName="childTextBox" presStyleLbl="fgAccFollowNode1" presStyleIdx="0" presStyleCnt="1" custScaleX="100000" custScaleY="149496" custLinFactNeighborY="-19415">
        <dgm:presLayoutVars>
          <dgm:bulletEnabled val="1"/>
        </dgm:presLayoutVars>
      </dgm:prSet>
      <dgm:spPr/>
      <dgm:t>
        <a:bodyPr/>
        <a:lstStyle/>
        <a:p>
          <a:endParaRPr lang="tr-TR"/>
        </a:p>
      </dgm:t>
    </dgm:pt>
  </dgm:ptLst>
  <dgm:cxnLst>
    <dgm:cxn modelId="{8090C999-041F-4C41-994C-4FBC170FC46C}" srcId="{450EFD6C-A09C-45FD-96EA-68776191C707}" destId="{62025377-E843-470F-A8A4-5C3D70AFF00B}" srcOrd="0" destOrd="0" parTransId="{0BF2BE5C-E6EA-4C2D-89F9-B13CCC08F246}" sibTransId="{26610A9D-868C-4965-8639-89FA5E74825C}"/>
    <dgm:cxn modelId="{304033D1-A3CB-4F54-A6C7-FD1353D23AC9}" type="presOf" srcId="{62025377-E843-470F-A8A4-5C3D70AFF00B}" destId="{BB2B322B-980E-484E-83F1-1A2B552CE8A3}" srcOrd="0" destOrd="0" presId="urn:microsoft.com/office/officeart/2005/8/layout/process4"/>
    <dgm:cxn modelId="{864C770B-B1E8-4F00-B038-4FE6B55BBA4C}" srcId="{4823BDC1-602C-4530-97C8-AC133F5BDE27}" destId="{450EFD6C-A09C-45FD-96EA-68776191C707}" srcOrd="0" destOrd="0" parTransId="{EFB2691C-2348-480D-BB1A-81E9DE34FE36}" sibTransId="{2B6DBEF6-3E7C-466E-8B3D-065BE9CD6082}"/>
    <dgm:cxn modelId="{619B338D-B01C-43B8-99D7-C9BC282ADC94}" type="presOf" srcId="{4823BDC1-602C-4530-97C8-AC133F5BDE27}" destId="{88B6CC65-CFA7-40C8-AC5B-338E534C5235}" srcOrd="0" destOrd="0" presId="urn:microsoft.com/office/officeart/2005/8/layout/process4"/>
    <dgm:cxn modelId="{41E8EA4F-3AC3-40F4-BF00-9EB586A4889F}" type="presOf" srcId="{450EFD6C-A09C-45FD-96EA-68776191C707}" destId="{53D8C6FB-6CC7-4DA1-9AA6-E026B32C9589}" srcOrd="0" destOrd="0" presId="urn:microsoft.com/office/officeart/2005/8/layout/process4"/>
    <dgm:cxn modelId="{FB423218-0054-41A1-9B04-D4109B2358FD}" type="presOf" srcId="{450EFD6C-A09C-45FD-96EA-68776191C707}" destId="{12B2173C-8C3C-4D01-BC45-81A02394EE51}" srcOrd="1" destOrd="0" presId="urn:microsoft.com/office/officeart/2005/8/layout/process4"/>
    <dgm:cxn modelId="{3FDB286A-FA27-41C8-BFC4-619D981F35BC}" type="presParOf" srcId="{88B6CC65-CFA7-40C8-AC5B-338E534C5235}" destId="{EF65EE64-BF58-476A-AB5F-144E4512BA57}" srcOrd="0" destOrd="0" presId="urn:microsoft.com/office/officeart/2005/8/layout/process4"/>
    <dgm:cxn modelId="{C8E44752-4649-4A41-B3A1-8C15B4563B9E}" type="presParOf" srcId="{EF65EE64-BF58-476A-AB5F-144E4512BA57}" destId="{53D8C6FB-6CC7-4DA1-9AA6-E026B32C9589}" srcOrd="0" destOrd="0" presId="urn:microsoft.com/office/officeart/2005/8/layout/process4"/>
    <dgm:cxn modelId="{8C7396B2-AE53-4B38-9D28-0811EDCD8382}" type="presParOf" srcId="{EF65EE64-BF58-476A-AB5F-144E4512BA57}" destId="{12B2173C-8C3C-4D01-BC45-81A02394EE51}" srcOrd="1" destOrd="0" presId="urn:microsoft.com/office/officeart/2005/8/layout/process4"/>
    <dgm:cxn modelId="{BD8E220D-690D-494A-BF47-CC60708E9338}" type="presParOf" srcId="{EF65EE64-BF58-476A-AB5F-144E4512BA57}" destId="{AC7951DF-09B3-497C-9D01-51AF529F83C6}" srcOrd="2" destOrd="0" presId="urn:microsoft.com/office/officeart/2005/8/layout/process4"/>
    <dgm:cxn modelId="{38399AC7-187F-4AE9-8331-5CF41A7A2014}" type="presParOf" srcId="{AC7951DF-09B3-497C-9D01-51AF529F83C6}" destId="{BB2B322B-980E-484E-83F1-1A2B552CE8A3}"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3CEF5F8D-83DF-4D48-898C-6D4D791B1319}" type="doc">
      <dgm:prSet loTypeId="urn:microsoft.com/office/officeart/2009/3/layout/IncreasingArrowsProcess" loCatId="process" qsTypeId="urn:microsoft.com/office/officeart/2005/8/quickstyle/simple5" qsCatId="simple" csTypeId="urn:microsoft.com/office/officeart/2005/8/colors/accent3_4" csCatId="accent3" phldr="1"/>
      <dgm:spPr/>
      <dgm:t>
        <a:bodyPr/>
        <a:lstStyle/>
        <a:p>
          <a:endParaRPr lang="tr-TR"/>
        </a:p>
      </dgm:t>
    </dgm:pt>
    <dgm:pt modelId="{8370B400-8108-4842-900B-ACEB39461AB3}">
      <dgm:prSet/>
      <dgm:spPr/>
      <dgm:t>
        <a:bodyPr/>
        <a:lstStyle/>
        <a:p>
          <a:pPr rtl="0"/>
          <a:r>
            <a:rPr lang="tr-TR" dirty="0" err="1"/>
            <a:t>Clubfoot</a:t>
          </a:r>
          <a:r>
            <a:rPr lang="tr-TR" dirty="0"/>
            <a:t> </a:t>
          </a:r>
          <a:r>
            <a:rPr lang="tr-TR" dirty="0" err="1"/>
            <a:t>defekti</a:t>
          </a:r>
          <a:r>
            <a:rPr lang="tr-TR" dirty="0"/>
            <a:t> olan bir </a:t>
          </a:r>
          <a:r>
            <a:rPr lang="tr-TR" dirty="0" err="1"/>
            <a:t>Hmong</a:t>
          </a:r>
          <a:r>
            <a:rPr lang="tr-TR" dirty="0"/>
            <a:t> çocuğu doğar. Doktorlar ayağın bozuk yapısının sosyal sorunlara yol açabileceğini düşünerek, ayağı yeniden şekillendirmek amacıyla ameliyat önerirler. Aile ayağın şeklinin eski sıkıntılarının bir ödülü olduğunu düşünmektedir. Onlara göre ayağın şeklinin düzeltilmesi aileye ve </a:t>
          </a:r>
          <a:r>
            <a:rPr lang="tr-TR" dirty="0" err="1"/>
            <a:t>Hmong</a:t>
          </a:r>
          <a:r>
            <a:rPr lang="tr-TR" dirty="0"/>
            <a:t> topluluğuna utanç ve ceza getirecektir. Bu nedenle tedaviyi reddederler. Tedavi reddi için dava açar ve kazanırlar.</a:t>
          </a:r>
        </a:p>
      </dgm:t>
    </dgm:pt>
    <dgm:pt modelId="{CCFE9D3A-4644-44A1-8EE9-A961E57FD649}" type="parTrans" cxnId="{36C7428B-CFA4-476F-ADD2-03FC025FECD8}">
      <dgm:prSet/>
      <dgm:spPr/>
      <dgm:t>
        <a:bodyPr/>
        <a:lstStyle/>
        <a:p>
          <a:endParaRPr lang="tr-TR"/>
        </a:p>
      </dgm:t>
    </dgm:pt>
    <dgm:pt modelId="{28C6BDEC-1AB4-4AEE-808C-587FD01743DA}" type="sibTrans" cxnId="{36C7428B-CFA4-476F-ADD2-03FC025FECD8}">
      <dgm:prSet/>
      <dgm:spPr/>
      <dgm:t>
        <a:bodyPr/>
        <a:lstStyle/>
        <a:p>
          <a:endParaRPr lang="tr-TR"/>
        </a:p>
      </dgm:t>
    </dgm:pt>
    <dgm:pt modelId="{3AE08DF9-CBA9-4D62-8B9D-F898AA64C506}">
      <dgm:prSet/>
      <dgm:spPr/>
      <dgm:t>
        <a:bodyPr/>
        <a:lstStyle/>
        <a:p>
          <a:pPr rtl="0"/>
          <a:r>
            <a:rPr lang="tr-TR" b="1" dirty="0"/>
            <a:t>Örnek</a:t>
          </a:r>
        </a:p>
      </dgm:t>
    </dgm:pt>
    <dgm:pt modelId="{B37466A7-7467-4AC3-99F1-DDB471D870C6}" type="parTrans" cxnId="{CFC11848-B9D0-430A-AEAB-892B2E353970}">
      <dgm:prSet/>
      <dgm:spPr/>
      <dgm:t>
        <a:bodyPr/>
        <a:lstStyle/>
        <a:p>
          <a:endParaRPr lang="tr-TR"/>
        </a:p>
      </dgm:t>
    </dgm:pt>
    <dgm:pt modelId="{240EAF21-147B-4AAC-A794-30DDB7091522}" type="sibTrans" cxnId="{CFC11848-B9D0-430A-AEAB-892B2E353970}">
      <dgm:prSet/>
      <dgm:spPr/>
      <dgm:t>
        <a:bodyPr/>
        <a:lstStyle/>
        <a:p>
          <a:endParaRPr lang="tr-TR"/>
        </a:p>
      </dgm:t>
    </dgm:pt>
    <dgm:pt modelId="{56F9B6CE-5B51-480E-8CC1-D216F49A1BC0}" type="pres">
      <dgm:prSet presAssocID="{3CEF5F8D-83DF-4D48-898C-6D4D791B1319}" presName="Name0" presStyleCnt="0">
        <dgm:presLayoutVars>
          <dgm:chMax val="5"/>
          <dgm:chPref val="5"/>
          <dgm:dir/>
          <dgm:animLvl val="lvl"/>
        </dgm:presLayoutVars>
      </dgm:prSet>
      <dgm:spPr/>
      <dgm:t>
        <a:bodyPr/>
        <a:lstStyle/>
        <a:p>
          <a:endParaRPr lang="tr-TR"/>
        </a:p>
      </dgm:t>
    </dgm:pt>
    <dgm:pt modelId="{BCCF92EE-7682-4AB6-B150-6CF2D878D7FD}" type="pres">
      <dgm:prSet presAssocID="{3AE08DF9-CBA9-4D62-8B9D-F898AA64C506}" presName="parentText1" presStyleLbl="node1" presStyleIdx="0" presStyleCnt="1">
        <dgm:presLayoutVars>
          <dgm:chMax/>
          <dgm:chPref val="3"/>
          <dgm:bulletEnabled val="1"/>
        </dgm:presLayoutVars>
      </dgm:prSet>
      <dgm:spPr/>
      <dgm:t>
        <a:bodyPr/>
        <a:lstStyle/>
        <a:p>
          <a:endParaRPr lang="tr-TR"/>
        </a:p>
      </dgm:t>
    </dgm:pt>
    <dgm:pt modelId="{2D8AD96B-0E67-417A-9E36-840FB801FAFD}" type="pres">
      <dgm:prSet presAssocID="{3AE08DF9-CBA9-4D62-8B9D-F898AA64C506}" presName="childText1" presStyleLbl="solidAlignAcc1" presStyleIdx="0" presStyleCnt="1">
        <dgm:presLayoutVars>
          <dgm:chMax val="0"/>
          <dgm:chPref val="0"/>
          <dgm:bulletEnabled val="1"/>
        </dgm:presLayoutVars>
      </dgm:prSet>
      <dgm:spPr/>
      <dgm:t>
        <a:bodyPr/>
        <a:lstStyle/>
        <a:p>
          <a:endParaRPr lang="tr-TR"/>
        </a:p>
      </dgm:t>
    </dgm:pt>
  </dgm:ptLst>
  <dgm:cxnLst>
    <dgm:cxn modelId="{36C7428B-CFA4-476F-ADD2-03FC025FECD8}" srcId="{3AE08DF9-CBA9-4D62-8B9D-F898AA64C506}" destId="{8370B400-8108-4842-900B-ACEB39461AB3}" srcOrd="0" destOrd="0" parTransId="{CCFE9D3A-4644-44A1-8EE9-A961E57FD649}" sibTransId="{28C6BDEC-1AB4-4AEE-808C-587FD01743DA}"/>
    <dgm:cxn modelId="{CFC11848-B9D0-430A-AEAB-892B2E353970}" srcId="{3CEF5F8D-83DF-4D48-898C-6D4D791B1319}" destId="{3AE08DF9-CBA9-4D62-8B9D-F898AA64C506}" srcOrd="0" destOrd="0" parTransId="{B37466A7-7467-4AC3-99F1-DDB471D870C6}" sibTransId="{240EAF21-147B-4AAC-A794-30DDB7091522}"/>
    <dgm:cxn modelId="{0226E257-664F-47F5-B721-5025267C43BA}" type="presOf" srcId="{8370B400-8108-4842-900B-ACEB39461AB3}" destId="{2D8AD96B-0E67-417A-9E36-840FB801FAFD}" srcOrd="0" destOrd="0" presId="urn:microsoft.com/office/officeart/2009/3/layout/IncreasingArrowsProcess"/>
    <dgm:cxn modelId="{70976FAA-8E23-49A0-BE8D-A0BC0206818D}" type="presOf" srcId="{3AE08DF9-CBA9-4D62-8B9D-F898AA64C506}" destId="{BCCF92EE-7682-4AB6-B150-6CF2D878D7FD}" srcOrd="0" destOrd="0" presId="urn:microsoft.com/office/officeart/2009/3/layout/IncreasingArrowsProcess"/>
    <dgm:cxn modelId="{85EB44D1-13B4-43F2-B857-EF1D3293A97C}" type="presOf" srcId="{3CEF5F8D-83DF-4D48-898C-6D4D791B1319}" destId="{56F9B6CE-5B51-480E-8CC1-D216F49A1BC0}" srcOrd="0" destOrd="0" presId="urn:microsoft.com/office/officeart/2009/3/layout/IncreasingArrowsProcess"/>
    <dgm:cxn modelId="{B23575A9-3447-4466-8F5C-D84216A12D6B}" type="presParOf" srcId="{56F9B6CE-5B51-480E-8CC1-D216F49A1BC0}" destId="{BCCF92EE-7682-4AB6-B150-6CF2D878D7FD}" srcOrd="0" destOrd="0" presId="urn:microsoft.com/office/officeart/2009/3/layout/IncreasingArrowsProcess"/>
    <dgm:cxn modelId="{2B5A0330-8DCE-44A6-A50E-A373CF95D527}" type="presParOf" srcId="{56F9B6CE-5B51-480E-8CC1-D216F49A1BC0}" destId="{2D8AD96B-0E67-417A-9E36-840FB801FAFD}" srcOrd="1"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4E1584B7-FB7B-4A54-8A3A-E280DE4366F4}" type="doc">
      <dgm:prSet loTypeId="urn:microsoft.com/office/officeart/2005/8/layout/vList3" loCatId="list" qsTypeId="urn:microsoft.com/office/officeart/2005/8/quickstyle/simple3" qsCatId="simple" csTypeId="urn:microsoft.com/office/officeart/2005/8/colors/colorful2" csCatId="colorful" phldr="1"/>
      <dgm:spPr/>
      <dgm:t>
        <a:bodyPr/>
        <a:lstStyle/>
        <a:p>
          <a:endParaRPr lang="tr-TR"/>
        </a:p>
      </dgm:t>
    </dgm:pt>
    <dgm:pt modelId="{C48F4DE8-17A1-4B8D-AC8C-B164D0F41F6B}">
      <dgm:prSet custT="1"/>
      <dgm:spPr/>
      <dgm:t>
        <a:bodyPr/>
        <a:lstStyle/>
        <a:p>
          <a:pPr rtl="0"/>
          <a:r>
            <a:rPr lang="tr-TR" sz="2000" dirty="0">
              <a:solidFill>
                <a:schemeClr val="tx2"/>
              </a:solidFill>
            </a:rPr>
            <a:t>2002 yılı şubat, mart aylarında uygulama esnasında yine Kayseri ili Argıncık semti Cumhuriyet mahallesinde oturan bir gebemiz miadında doğum yaptı. Doğumdan 2 gün sonra öğrenci ile lohusa ziyaretine gittik. Evde annenin yattığı odaya girdiğimizde yatağın üzerinde bir erkek ceketi ve onun üstünde bıçak olduğunu gördüm. Ben ve öğrencim anne ve bebekle ilgilenmek için yatağın kenarındaydık. Yatak üzerinde bebek muayenesi yapmak için yer açmaya çalıştım. Zarar vermesin diye bıçağı yandaki </a:t>
          </a:r>
          <a:r>
            <a:rPr lang="tr-TR" sz="2000" dirty="0" err="1">
              <a:solidFill>
                <a:schemeClr val="tx2"/>
              </a:solidFill>
            </a:rPr>
            <a:t>komidinin</a:t>
          </a:r>
          <a:r>
            <a:rPr lang="tr-TR" sz="2000" dirty="0">
              <a:solidFill>
                <a:schemeClr val="tx2"/>
              </a:solidFill>
            </a:rPr>
            <a:t> üzerine koydum. Biz bebeği muayene ederken doğum yapan bayanın annesi bıçağı tekrar yatak üzerinde bulunan erkek ceketinin üzerine koydu. Bunun lohusayı ve bebeği kötülüklerden koruduğunu söylediler.</a:t>
          </a:r>
        </a:p>
      </dgm:t>
    </dgm:pt>
    <dgm:pt modelId="{3D225CA4-EA20-4500-AAAC-3FB23D339AA6}" type="parTrans" cxnId="{58AE5F37-C8CB-429E-ABD4-4202F78FAE97}">
      <dgm:prSet/>
      <dgm:spPr/>
      <dgm:t>
        <a:bodyPr/>
        <a:lstStyle/>
        <a:p>
          <a:endParaRPr lang="tr-TR">
            <a:solidFill>
              <a:schemeClr val="tx2"/>
            </a:solidFill>
          </a:endParaRPr>
        </a:p>
      </dgm:t>
    </dgm:pt>
    <dgm:pt modelId="{A88A72B0-1E19-4C7A-972C-E9763769F1D0}" type="sibTrans" cxnId="{58AE5F37-C8CB-429E-ABD4-4202F78FAE97}">
      <dgm:prSet/>
      <dgm:spPr/>
      <dgm:t>
        <a:bodyPr/>
        <a:lstStyle/>
        <a:p>
          <a:endParaRPr lang="tr-TR">
            <a:solidFill>
              <a:schemeClr val="tx2"/>
            </a:solidFill>
          </a:endParaRPr>
        </a:p>
      </dgm:t>
    </dgm:pt>
    <dgm:pt modelId="{B045AE9E-CE6A-467F-8F69-A6D8797B4618}" type="pres">
      <dgm:prSet presAssocID="{4E1584B7-FB7B-4A54-8A3A-E280DE4366F4}" presName="linearFlow" presStyleCnt="0">
        <dgm:presLayoutVars>
          <dgm:dir/>
          <dgm:resizeHandles val="exact"/>
        </dgm:presLayoutVars>
      </dgm:prSet>
      <dgm:spPr/>
      <dgm:t>
        <a:bodyPr/>
        <a:lstStyle/>
        <a:p>
          <a:endParaRPr lang="tr-TR"/>
        </a:p>
      </dgm:t>
    </dgm:pt>
    <dgm:pt modelId="{A3C90628-8EFA-4E92-A4C8-FFDAF323FA42}" type="pres">
      <dgm:prSet presAssocID="{C48F4DE8-17A1-4B8D-AC8C-B164D0F41F6B}" presName="composite" presStyleCnt="0"/>
      <dgm:spPr/>
    </dgm:pt>
    <dgm:pt modelId="{A3CDC1FD-53E6-458F-9CF3-D845D3EA76B3}" type="pres">
      <dgm:prSet presAssocID="{C48F4DE8-17A1-4B8D-AC8C-B164D0F41F6B}" presName="imgShp" presStyleLbl="fgImgPlace1" presStyleIdx="0" presStyleCnt="1"/>
      <dgm:spPr/>
      <dgm:t>
        <a:bodyPr/>
        <a:lstStyle/>
        <a:p>
          <a:endParaRPr lang="tr-TR"/>
        </a:p>
      </dgm:t>
    </dgm:pt>
    <dgm:pt modelId="{B4B41DB5-ED3B-42D7-8E5A-C53AF7D6DE57}" type="pres">
      <dgm:prSet presAssocID="{C48F4DE8-17A1-4B8D-AC8C-B164D0F41F6B}" presName="txShp" presStyleLbl="node1" presStyleIdx="0" presStyleCnt="1" custScaleX="115991" custScaleY="113055">
        <dgm:presLayoutVars>
          <dgm:bulletEnabled val="1"/>
        </dgm:presLayoutVars>
      </dgm:prSet>
      <dgm:spPr/>
      <dgm:t>
        <a:bodyPr/>
        <a:lstStyle/>
        <a:p>
          <a:endParaRPr lang="tr-TR"/>
        </a:p>
      </dgm:t>
    </dgm:pt>
  </dgm:ptLst>
  <dgm:cxnLst>
    <dgm:cxn modelId="{AEC442B3-7CB4-4A2E-A8AD-237E8A5AF24F}" type="presOf" srcId="{C48F4DE8-17A1-4B8D-AC8C-B164D0F41F6B}" destId="{B4B41DB5-ED3B-42D7-8E5A-C53AF7D6DE57}" srcOrd="0" destOrd="0" presId="urn:microsoft.com/office/officeart/2005/8/layout/vList3"/>
    <dgm:cxn modelId="{FA61D4F9-5F21-4ED7-A588-057BE61E57F7}" type="presOf" srcId="{4E1584B7-FB7B-4A54-8A3A-E280DE4366F4}" destId="{B045AE9E-CE6A-467F-8F69-A6D8797B4618}" srcOrd="0" destOrd="0" presId="urn:microsoft.com/office/officeart/2005/8/layout/vList3"/>
    <dgm:cxn modelId="{58AE5F37-C8CB-429E-ABD4-4202F78FAE97}" srcId="{4E1584B7-FB7B-4A54-8A3A-E280DE4366F4}" destId="{C48F4DE8-17A1-4B8D-AC8C-B164D0F41F6B}" srcOrd="0" destOrd="0" parTransId="{3D225CA4-EA20-4500-AAAC-3FB23D339AA6}" sibTransId="{A88A72B0-1E19-4C7A-972C-E9763769F1D0}"/>
    <dgm:cxn modelId="{33CD769D-6DC7-4D1A-A7A3-F3BF050E8A86}" type="presParOf" srcId="{B045AE9E-CE6A-467F-8F69-A6D8797B4618}" destId="{A3C90628-8EFA-4E92-A4C8-FFDAF323FA42}" srcOrd="0" destOrd="0" presId="urn:microsoft.com/office/officeart/2005/8/layout/vList3"/>
    <dgm:cxn modelId="{B75DB4F6-D50A-4C15-88BC-4FDA2BCA03B4}" type="presParOf" srcId="{A3C90628-8EFA-4E92-A4C8-FFDAF323FA42}" destId="{A3CDC1FD-53E6-458F-9CF3-D845D3EA76B3}" srcOrd="0" destOrd="0" presId="urn:microsoft.com/office/officeart/2005/8/layout/vList3"/>
    <dgm:cxn modelId="{9272D19C-C394-408D-B57E-42269E5C29CD}" type="presParOf" srcId="{A3C90628-8EFA-4E92-A4C8-FFDAF323FA42}" destId="{B4B41DB5-ED3B-42D7-8E5A-C53AF7D6DE5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D0F9FDB-90C3-4E7E-A8B9-58387E7E2B39}" type="doc">
      <dgm:prSet loTypeId="urn:microsoft.com/office/officeart/2005/8/layout/vList2" loCatId="list" qsTypeId="urn:microsoft.com/office/officeart/2005/8/quickstyle/simple3" qsCatId="simple" csTypeId="urn:microsoft.com/office/officeart/2005/8/colors/colorful4" csCatId="colorful" phldr="1"/>
      <dgm:spPr/>
      <dgm:t>
        <a:bodyPr/>
        <a:lstStyle/>
        <a:p>
          <a:endParaRPr lang="tr-TR"/>
        </a:p>
      </dgm:t>
    </dgm:pt>
    <dgm:pt modelId="{B51D70A5-7C15-4252-BABA-7189CBF92FF2}">
      <dgm:prSet/>
      <dgm:spPr/>
      <dgm:t>
        <a:bodyPr/>
        <a:lstStyle/>
        <a:p>
          <a:pPr algn="ctr"/>
          <a:r>
            <a:rPr lang="tr-TR" dirty="0">
              <a:solidFill>
                <a:schemeClr val="tx2"/>
              </a:solidFill>
            </a:rPr>
            <a:t>İnanç </a:t>
          </a:r>
        </a:p>
      </dgm:t>
    </dgm:pt>
    <dgm:pt modelId="{C38F4A3D-1C8C-4F55-81DA-B229D5AE422A}" type="parTrans" cxnId="{D77AD435-9768-4F74-87EF-75B526ECF418}">
      <dgm:prSet/>
      <dgm:spPr/>
      <dgm:t>
        <a:bodyPr/>
        <a:lstStyle/>
        <a:p>
          <a:pPr algn="ctr"/>
          <a:endParaRPr lang="tr-TR">
            <a:solidFill>
              <a:schemeClr val="tx2"/>
            </a:solidFill>
          </a:endParaRPr>
        </a:p>
      </dgm:t>
    </dgm:pt>
    <dgm:pt modelId="{FF26829B-9969-4EE8-A308-59F484ADEC24}" type="sibTrans" cxnId="{D77AD435-9768-4F74-87EF-75B526ECF418}">
      <dgm:prSet/>
      <dgm:spPr/>
      <dgm:t>
        <a:bodyPr/>
        <a:lstStyle/>
        <a:p>
          <a:pPr algn="ctr"/>
          <a:endParaRPr lang="tr-TR">
            <a:solidFill>
              <a:schemeClr val="tx2"/>
            </a:solidFill>
          </a:endParaRPr>
        </a:p>
      </dgm:t>
    </dgm:pt>
    <dgm:pt modelId="{FF4D7065-9EB1-4E34-93AE-EE131EBEC53A}">
      <dgm:prSet/>
      <dgm:spPr/>
      <dgm:t>
        <a:bodyPr/>
        <a:lstStyle/>
        <a:p>
          <a:pPr algn="ctr"/>
          <a:r>
            <a:rPr lang="tr-TR">
              <a:solidFill>
                <a:schemeClr val="tx2"/>
              </a:solidFill>
            </a:rPr>
            <a:t>Din</a:t>
          </a:r>
        </a:p>
      </dgm:t>
    </dgm:pt>
    <dgm:pt modelId="{C2064F15-2EDE-4A86-A4CA-3D40F13216A0}" type="parTrans" cxnId="{7C028631-DA38-4F9B-AA20-2DFE3A104FBA}">
      <dgm:prSet/>
      <dgm:spPr/>
      <dgm:t>
        <a:bodyPr/>
        <a:lstStyle/>
        <a:p>
          <a:pPr algn="ctr"/>
          <a:endParaRPr lang="tr-TR">
            <a:solidFill>
              <a:schemeClr val="tx2"/>
            </a:solidFill>
          </a:endParaRPr>
        </a:p>
      </dgm:t>
    </dgm:pt>
    <dgm:pt modelId="{23A30526-4BB4-4069-8F2A-AB5745DCE2D6}" type="sibTrans" cxnId="{7C028631-DA38-4F9B-AA20-2DFE3A104FBA}">
      <dgm:prSet/>
      <dgm:spPr/>
      <dgm:t>
        <a:bodyPr/>
        <a:lstStyle/>
        <a:p>
          <a:pPr algn="ctr"/>
          <a:endParaRPr lang="tr-TR">
            <a:solidFill>
              <a:schemeClr val="tx2"/>
            </a:solidFill>
          </a:endParaRPr>
        </a:p>
      </dgm:t>
    </dgm:pt>
    <dgm:pt modelId="{95FFBBDA-28BA-4EAB-8082-C57A6CBB3C21}">
      <dgm:prSet/>
      <dgm:spPr/>
      <dgm:t>
        <a:bodyPr/>
        <a:lstStyle/>
        <a:p>
          <a:pPr algn="ctr"/>
          <a:r>
            <a:rPr lang="tr-TR">
              <a:solidFill>
                <a:schemeClr val="tx2"/>
              </a:solidFill>
            </a:rPr>
            <a:t>Spiritüalizm</a:t>
          </a:r>
        </a:p>
      </dgm:t>
    </dgm:pt>
    <dgm:pt modelId="{478CB6D5-3A6B-4DC8-AA89-75E7DFC64177}" type="parTrans" cxnId="{DF6C71E0-7DBB-4FDE-ACAA-A8EFA243D49C}">
      <dgm:prSet/>
      <dgm:spPr/>
      <dgm:t>
        <a:bodyPr/>
        <a:lstStyle/>
        <a:p>
          <a:pPr algn="ctr"/>
          <a:endParaRPr lang="tr-TR">
            <a:solidFill>
              <a:schemeClr val="tx2"/>
            </a:solidFill>
          </a:endParaRPr>
        </a:p>
      </dgm:t>
    </dgm:pt>
    <dgm:pt modelId="{518A0B80-5044-46C7-8C8F-9703B6F37905}" type="sibTrans" cxnId="{DF6C71E0-7DBB-4FDE-ACAA-A8EFA243D49C}">
      <dgm:prSet/>
      <dgm:spPr/>
      <dgm:t>
        <a:bodyPr/>
        <a:lstStyle/>
        <a:p>
          <a:pPr algn="ctr"/>
          <a:endParaRPr lang="tr-TR">
            <a:solidFill>
              <a:schemeClr val="tx2"/>
            </a:solidFill>
          </a:endParaRPr>
        </a:p>
      </dgm:t>
    </dgm:pt>
    <dgm:pt modelId="{C7C76F40-1FB8-4BD9-AE52-597FB9018A24}">
      <dgm:prSet/>
      <dgm:spPr/>
      <dgm:t>
        <a:bodyPr/>
        <a:lstStyle/>
        <a:p>
          <a:pPr algn="ctr"/>
          <a:r>
            <a:rPr lang="tr-TR">
              <a:solidFill>
                <a:schemeClr val="tx2"/>
              </a:solidFill>
            </a:rPr>
            <a:t>Göç</a:t>
          </a:r>
        </a:p>
      </dgm:t>
    </dgm:pt>
    <dgm:pt modelId="{52A08D1B-B39C-48D4-AA79-A2C5F8B0ADB4}" type="parTrans" cxnId="{B42DE037-5B37-4243-8127-1860CA294E6E}">
      <dgm:prSet/>
      <dgm:spPr/>
      <dgm:t>
        <a:bodyPr/>
        <a:lstStyle/>
        <a:p>
          <a:pPr algn="ctr"/>
          <a:endParaRPr lang="tr-TR">
            <a:solidFill>
              <a:schemeClr val="tx2"/>
            </a:solidFill>
          </a:endParaRPr>
        </a:p>
      </dgm:t>
    </dgm:pt>
    <dgm:pt modelId="{D327FD12-F930-4382-AE83-40CDD13F112D}" type="sibTrans" cxnId="{B42DE037-5B37-4243-8127-1860CA294E6E}">
      <dgm:prSet/>
      <dgm:spPr/>
      <dgm:t>
        <a:bodyPr/>
        <a:lstStyle/>
        <a:p>
          <a:pPr algn="ctr"/>
          <a:endParaRPr lang="tr-TR">
            <a:solidFill>
              <a:schemeClr val="tx2"/>
            </a:solidFill>
          </a:endParaRPr>
        </a:p>
      </dgm:t>
    </dgm:pt>
    <dgm:pt modelId="{35D39542-A5A5-4AA6-9702-AB4A48256A37}">
      <dgm:prSet/>
      <dgm:spPr/>
      <dgm:t>
        <a:bodyPr/>
        <a:lstStyle/>
        <a:p>
          <a:pPr algn="ctr"/>
          <a:r>
            <a:rPr lang="tr-TR" dirty="0">
              <a:solidFill>
                <a:schemeClr val="tx2"/>
              </a:solidFill>
            </a:rPr>
            <a:t>Mülteci</a:t>
          </a:r>
        </a:p>
      </dgm:t>
    </dgm:pt>
    <dgm:pt modelId="{7CCAAA23-1A4C-4D20-9351-4A77EEB454A7}" type="parTrans" cxnId="{BC90CCB3-749E-4ADD-A4C2-8BB086839378}">
      <dgm:prSet/>
      <dgm:spPr/>
      <dgm:t>
        <a:bodyPr/>
        <a:lstStyle/>
        <a:p>
          <a:pPr algn="ctr"/>
          <a:endParaRPr lang="tr-TR">
            <a:solidFill>
              <a:schemeClr val="tx2"/>
            </a:solidFill>
          </a:endParaRPr>
        </a:p>
      </dgm:t>
    </dgm:pt>
    <dgm:pt modelId="{6D681919-BA25-4C9D-BEBB-A1422B204233}" type="sibTrans" cxnId="{BC90CCB3-749E-4ADD-A4C2-8BB086839378}">
      <dgm:prSet/>
      <dgm:spPr/>
      <dgm:t>
        <a:bodyPr/>
        <a:lstStyle/>
        <a:p>
          <a:pPr algn="ctr"/>
          <a:endParaRPr lang="tr-TR">
            <a:solidFill>
              <a:schemeClr val="tx2"/>
            </a:solidFill>
          </a:endParaRPr>
        </a:p>
      </dgm:t>
    </dgm:pt>
    <dgm:pt modelId="{2646217E-1880-41D0-B4BE-39CFBC0476D9}" type="pres">
      <dgm:prSet presAssocID="{3D0F9FDB-90C3-4E7E-A8B9-58387E7E2B39}" presName="linear" presStyleCnt="0">
        <dgm:presLayoutVars>
          <dgm:animLvl val="lvl"/>
          <dgm:resizeHandles val="exact"/>
        </dgm:presLayoutVars>
      </dgm:prSet>
      <dgm:spPr/>
      <dgm:t>
        <a:bodyPr/>
        <a:lstStyle/>
        <a:p>
          <a:endParaRPr lang="tr-TR"/>
        </a:p>
      </dgm:t>
    </dgm:pt>
    <dgm:pt modelId="{5C5AB6E9-01B8-4D7E-8106-1D3AC867C993}" type="pres">
      <dgm:prSet presAssocID="{B51D70A5-7C15-4252-BABA-7189CBF92FF2}" presName="parentText" presStyleLbl="node1" presStyleIdx="0" presStyleCnt="5">
        <dgm:presLayoutVars>
          <dgm:chMax val="0"/>
          <dgm:bulletEnabled val="1"/>
        </dgm:presLayoutVars>
      </dgm:prSet>
      <dgm:spPr/>
      <dgm:t>
        <a:bodyPr/>
        <a:lstStyle/>
        <a:p>
          <a:endParaRPr lang="tr-TR"/>
        </a:p>
      </dgm:t>
    </dgm:pt>
    <dgm:pt modelId="{E9C2A086-6E4F-4FA4-B14A-57C6EBAFA681}" type="pres">
      <dgm:prSet presAssocID="{FF26829B-9969-4EE8-A308-59F484ADEC24}" presName="spacer" presStyleCnt="0"/>
      <dgm:spPr/>
    </dgm:pt>
    <dgm:pt modelId="{46770DBA-5E32-4484-ADFE-0DA11866AFB9}" type="pres">
      <dgm:prSet presAssocID="{FF4D7065-9EB1-4E34-93AE-EE131EBEC53A}" presName="parentText" presStyleLbl="node1" presStyleIdx="1" presStyleCnt="5">
        <dgm:presLayoutVars>
          <dgm:chMax val="0"/>
          <dgm:bulletEnabled val="1"/>
        </dgm:presLayoutVars>
      </dgm:prSet>
      <dgm:spPr/>
      <dgm:t>
        <a:bodyPr/>
        <a:lstStyle/>
        <a:p>
          <a:endParaRPr lang="tr-TR"/>
        </a:p>
      </dgm:t>
    </dgm:pt>
    <dgm:pt modelId="{C614A512-0E17-4F6D-80C0-CAA7D88DE343}" type="pres">
      <dgm:prSet presAssocID="{23A30526-4BB4-4069-8F2A-AB5745DCE2D6}" presName="spacer" presStyleCnt="0"/>
      <dgm:spPr/>
    </dgm:pt>
    <dgm:pt modelId="{995C3C4E-EF31-4769-AC25-2CD6F8C3CB94}" type="pres">
      <dgm:prSet presAssocID="{95FFBBDA-28BA-4EAB-8082-C57A6CBB3C21}" presName="parentText" presStyleLbl="node1" presStyleIdx="2" presStyleCnt="5">
        <dgm:presLayoutVars>
          <dgm:chMax val="0"/>
          <dgm:bulletEnabled val="1"/>
        </dgm:presLayoutVars>
      </dgm:prSet>
      <dgm:spPr/>
      <dgm:t>
        <a:bodyPr/>
        <a:lstStyle/>
        <a:p>
          <a:endParaRPr lang="tr-TR"/>
        </a:p>
      </dgm:t>
    </dgm:pt>
    <dgm:pt modelId="{588B2CB4-1E1C-4D6B-A053-CF7B514A0CA4}" type="pres">
      <dgm:prSet presAssocID="{518A0B80-5044-46C7-8C8F-9703B6F37905}" presName="spacer" presStyleCnt="0"/>
      <dgm:spPr/>
    </dgm:pt>
    <dgm:pt modelId="{C192FBB8-2B27-4958-A603-A00567604DFE}" type="pres">
      <dgm:prSet presAssocID="{C7C76F40-1FB8-4BD9-AE52-597FB9018A24}" presName="parentText" presStyleLbl="node1" presStyleIdx="3" presStyleCnt="5">
        <dgm:presLayoutVars>
          <dgm:chMax val="0"/>
          <dgm:bulletEnabled val="1"/>
        </dgm:presLayoutVars>
      </dgm:prSet>
      <dgm:spPr/>
      <dgm:t>
        <a:bodyPr/>
        <a:lstStyle/>
        <a:p>
          <a:endParaRPr lang="tr-TR"/>
        </a:p>
      </dgm:t>
    </dgm:pt>
    <dgm:pt modelId="{926DB328-B79D-4E37-902F-6802B7DF180A}" type="pres">
      <dgm:prSet presAssocID="{D327FD12-F930-4382-AE83-40CDD13F112D}" presName="spacer" presStyleCnt="0"/>
      <dgm:spPr/>
    </dgm:pt>
    <dgm:pt modelId="{1214FF3A-5D01-4C97-9F69-3E4FA938AB39}" type="pres">
      <dgm:prSet presAssocID="{35D39542-A5A5-4AA6-9702-AB4A48256A37}" presName="parentText" presStyleLbl="node1" presStyleIdx="4" presStyleCnt="5">
        <dgm:presLayoutVars>
          <dgm:chMax val="0"/>
          <dgm:bulletEnabled val="1"/>
        </dgm:presLayoutVars>
      </dgm:prSet>
      <dgm:spPr/>
      <dgm:t>
        <a:bodyPr/>
        <a:lstStyle/>
        <a:p>
          <a:endParaRPr lang="tr-TR"/>
        </a:p>
      </dgm:t>
    </dgm:pt>
  </dgm:ptLst>
  <dgm:cxnLst>
    <dgm:cxn modelId="{7C028631-DA38-4F9B-AA20-2DFE3A104FBA}" srcId="{3D0F9FDB-90C3-4E7E-A8B9-58387E7E2B39}" destId="{FF4D7065-9EB1-4E34-93AE-EE131EBEC53A}" srcOrd="1" destOrd="0" parTransId="{C2064F15-2EDE-4A86-A4CA-3D40F13216A0}" sibTransId="{23A30526-4BB4-4069-8F2A-AB5745DCE2D6}"/>
    <dgm:cxn modelId="{BC90CCB3-749E-4ADD-A4C2-8BB086839378}" srcId="{3D0F9FDB-90C3-4E7E-A8B9-58387E7E2B39}" destId="{35D39542-A5A5-4AA6-9702-AB4A48256A37}" srcOrd="4" destOrd="0" parTransId="{7CCAAA23-1A4C-4D20-9351-4A77EEB454A7}" sibTransId="{6D681919-BA25-4C9D-BEBB-A1422B204233}"/>
    <dgm:cxn modelId="{84F57BCC-3BBA-4F20-996E-7F51CDF37DBD}" type="presOf" srcId="{3D0F9FDB-90C3-4E7E-A8B9-58387E7E2B39}" destId="{2646217E-1880-41D0-B4BE-39CFBC0476D9}" srcOrd="0" destOrd="0" presId="urn:microsoft.com/office/officeart/2005/8/layout/vList2"/>
    <dgm:cxn modelId="{9DF19FC1-C03F-4599-8DEC-2E505DD26920}" type="presOf" srcId="{35D39542-A5A5-4AA6-9702-AB4A48256A37}" destId="{1214FF3A-5D01-4C97-9F69-3E4FA938AB39}" srcOrd="0" destOrd="0" presId="urn:microsoft.com/office/officeart/2005/8/layout/vList2"/>
    <dgm:cxn modelId="{056F4C13-535F-4EC0-B7F4-769D9D2A55E3}" type="presOf" srcId="{B51D70A5-7C15-4252-BABA-7189CBF92FF2}" destId="{5C5AB6E9-01B8-4D7E-8106-1D3AC867C993}" srcOrd="0" destOrd="0" presId="urn:microsoft.com/office/officeart/2005/8/layout/vList2"/>
    <dgm:cxn modelId="{11E47F07-B8C7-429B-9F82-867206E37A0B}" type="presOf" srcId="{FF4D7065-9EB1-4E34-93AE-EE131EBEC53A}" destId="{46770DBA-5E32-4484-ADFE-0DA11866AFB9}" srcOrd="0" destOrd="0" presId="urn:microsoft.com/office/officeart/2005/8/layout/vList2"/>
    <dgm:cxn modelId="{DF6C71E0-7DBB-4FDE-ACAA-A8EFA243D49C}" srcId="{3D0F9FDB-90C3-4E7E-A8B9-58387E7E2B39}" destId="{95FFBBDA-28BA-4EAB-8082-C57A6CBB3C21}" srcOrd="2" destOrd="0" parTransId="{478CB6D5-3A6B-4DC8-AA89-75E7DFC64177}" sibTransId="{518A0B80-5044-46C7-8C8F-9703B6F37905}"/>
    <dgm:cxn modelId="{B42DE037-5B37-4243-8127-1860CA294E6E}" srcId="{3D0F9FDB-90C3-4E7E-A8B9-58387E7E2B39}" destId="{C7C76F40-1FB8-4BD9-AE52-597FB9018A24}" srcOrd="3" destOrd="0" parTransId="{52A08D1B-B39C-48D4-AA79-A2C5F8B0ADB4}" sibTransId="{D327FD12-F930-4382-AE83-40CDD13F112D}"/>
    <dgm:cxn modelId="{D77AD435-9768-4F74-87EF-75B526ECF418}" srcId="{3D0F9FDB-90C3-4E7E-A8B9-58387E7E2B39}" destId="{B51D70A5-7C15-4252-BABA-7189CBF92FF2}" srcOrd="0" destOrd="0" parTransId="{C38F4A3D-1C8C-4F55-81DA-B229D5AE422A}" sibTransId="{FF26829B-9969-4EE8-A308-59F484ADEC24}"/>
    <dgm:cxn modelId="{7CEC0606-82F9-410D-9273-C021A2E6B68B}" type="presOf" srcId="{C7C76F40-1FB8-4BD9-AE52-597FB9018A24}" destId="{C192FBB8-2B27-4958-A603-A00567604DFE}" srcOrd="0" destOrd="0" presId="urn:microsoft.com/office/officeart/2005/8/layout/vList2"/>
    <dgm:cxn modelId="{B91DFE37-C21B-432D-B65B-2C5A94E52709}" type="presOf" srcId="{95FFBBDA-28BA-4EAB-8082-C57A6CBB3C21}" destId="{995C3C4E-EF31-4769-AC25-2CD6F8C3CB94}" srcOrd="0" destOrd="0" presId="urn:microsoft.com/office/officeart/2005/8/layout/vList2"/>
    <dgm:cxn modelId="{C740D2E9-14F0-48C2-B3B1-FB559DAC5504}" type="presParOf" srcId="{2646217E-1880-41D0-B4BE-39CFBC0476D9}" destId="{5C5AB6E9-01B8-4D7E-8106-1D3AC867C993}" srcOrd="0" destOrd="0" presId="urn:microsoft.com/office/officeart/2005/8/layout/vList2"/>
    <dgm:cxn modelId="{EE17AD72-E3EF-469E-9C92-779C2FA67086}" type="presParOf" srcId="{2646217E-1880-41D0-B4BE-39CFBC0476D9}" destId="{E9C2A086-6E4F-4FA4-B14A-57C6EBAFA681}" srcOrd="1" destOrd="0" presId="urn:microsoft.com/office/officeart/2005/8/layout/vList2"/>
    <dgm:cxn modelId="{0CB28F51-2EA4-498B-BEF8-21069BFB9097}" type="presParOf" srcId="{2646217E-1880-41D0-B4BE-39CFBC0476D9}" destId="{46770DBA-5E32-4484-ADFE-0DA11866AFB9}" srcOrd="2" destOrd="0" presId="urn:microsoft.com/office/officeart/2005/8/layout/vList2"/>
    <dgm:cxn modelId="{42264E8F-8578-41E3-8391-AAC215C622ED}" type="presParOf" srcId="{2646217E-1880-41D0-B4BE-39CFBC0476D9}" destId="{C614A512-0E17-4F6D-80C0-CAA7D88DE343}" srcOrd="3" destOrd="0" presId="urn:microsoft.com/office/officeart/2005/8/layout/vList2"/>
    <dgm:cxn modelId="{23C2D835-D534-4A80-B265-F5DE31E4181F}" type="presParOf" srcId="{2646217E-1880-41D0-B4BE-39CFBC0476D9}" destId="{995C3C4E-EF31-4769-AC25-2CD6F8C3CB94}" srcOrd="4" destOrd="0" presId="urn:microsoft.com/office/officeart/2005/8/layout/vList2"/>
    <dgm:cxn modelId="{82FB122F-A335-4F99-835D-E508AABA6702}" type="presParOf" srcId="{2646217E-1880-41D0-B4BE-39CFBC0476D9}" destId="{588B2CB4-1E1C-4D6B-A053-CF7B514A0CA4}" srcOrd="5" destOrd="0" presId="urn:microsoft.com/office/officeart/2005/8/layout/vList2"/>
    <dgm:cxn modelId="{E64283FE-4E35-4313-92DB-34BC7AA110CE}" type="presParOf" srcId="{2646217E-1880-41D0-B4BE-39CFBC0476D9}" destId="{C192FBB8-2B27-4958-A603-A00567604DFE}" srcOrd="6" destOrd="0" presId="urn:microsoft.com/office/officeart/2005/8/layout/vList2"/>
    <dgm:cxn modelId="{A78EA75A-C174-498F-B00F-7FA483B9E18C}" type="presParOf" srcId="{2646217E-1880-41D0-B4BE-39CFBC0476D9}" destId="{926DB328-B79D-4E37-902F-6802B7DF180A}" srcOrd="7" destOrd="0" presId="urn:microsoft.com/office/officeart/2005/8/layout/vList2"/>
    <dgm:cxn modelId="{EB2CA3C0-3415-481E-9A5B-BD11BCA88E19}" type="presParOf" srcId="{2646217E-1880-41D0-B4BE-39CFBC0476D9}" destId="{1214FF3A-5D01-4C97-9F69-3E4FA938AB39}"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99EA778-D3A0-44C4-875F-1F749DA348B7}"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tr-TR"/>
        </a:p>
      </dgm:t>
    </dgm:pt>
    <dgm:pt modelId="{067F0DA3-63AA-47F6-8FB2-856632EE5845}">
      <dgm:prSet/>
      <dgm:spPr/>
      <dgm:t>
        <a:bodyPr/>
        <a:lstStyle/>
        <a:p>
          <a:r>
            <a:rPr lang="tr-TR" b="1" baseline="0"/>
            <a:t>Kültürel Yeterlilik</a:t>
          </a:r>
          <a:endParaRPr lang="tr-TR" b="1"/>
        </a:p>
      </dgm:t>
    </dgm:pt>
    <dgm:pt modelId="{4C00CBC8-A3E9-4805-A9ED-C6E95388302E}" type="parTrans" cxnId="{5A7CC749-9A2E-454F-8849-31C9BA39B1B6}">
      <dgm:prSet/>
      <dgm:spPr/>
      <dgm:t>
        <a:bodyPr/>
        <a:lstStyle/>
        <a:p>
          <a:endParaRPr lang="tr-TR"/>
        </a:p>
      </dgm:t>
    </dgm:pt>
    <dgm:pt modelId="{59847487-C57E-408A-A1CA-781FF1C6EB1A}" type="sibTrans" cxnId="{5A7CC749-9A2E-454F-8849-31C9BA39B1B6}">
      <dgm:prSet/>
      <dgm:spPr/>
      <dgm:t>
        <a:bodyPr/>
        <a:lstStyle/>
        <a:p>
          <a:endParaRPr lang="tr-TR"/>
        </a:p>
      </dgm:t>
    </dgm:pt>
    <dgm:pt modelId="{9ECC624F-358E-47C4-94D2-46191F6C78D2}" type="pres">
      <dgm:prSet presAssocID="{F99EA778-D3A0-44C4-875F-1F749DA348B7}" presName="linear" presStyleCnt="0">
        <dgm:presLayoutVars>
          <dgm:animLvl val="lvl"/>
          <dgm:resizeHandles val="exact"/>
        </dgm:presLayoutVars>
      </dgm:prSet>
      <dgm:spPr/>
      <dgm:t>
        <a:bodyPr/>
        <a:lstStyle/>
        <a:p>
          <a:endParaRPr lang="tr-TR"/>
        </a:p>
      </dgm:t>
    </dgm:pt>
    <dgm:pt modelId="{F50B6C52-303E-4BB9-AC0F-836FB67CC23A}" type="pres">
      <dgm:prSet presAssocID="{067F0DA3-63AA-47F6-8FB2-856632EE5845}" presName="parentText" presStyleLbl="node1" presStyleIdx="0" presStyleCnt="1">
        <dgm:presLayoutVars>
          <dgm:chMax val="0"/>
          <dgm:bulletEnabled val="1"/>
        </dgm:presLayoutVars>
      </dgm:prSet>
      <dgm:spPr/>
      <dgm:t>
        <a:bodyPr/>
        <a:lstStyle/>
        <a:p>
          <a:endParaRPr lang="tr-TR"/>
        </a:p>
      </dgm:t>
    </dgm:pt>
  </dgm:ptLst>
  <dgm:cxnLst>
    <dgm:cxn modelId="{5A7CC749-9A2E-454F-8849-31C9BA39B1B6}" srcId="{F99EA778-D3A0-44C4-875F-1F749DA348B7}" destId="{067F0DA3-63AA-47F6-8FB2-856632EE5845}" srcOrd="0" destOrd="0" parTransId="{4C00CBC8-A3E9-4805-A9ED-C6E95388302E}" sibTransId="{59847487-C57E-408A-A1CA-781FF1C6EB1A}"/>
    <dgm:cxn modelId="{EDE8F733-ABC5-4976-B747-E7A93086BE79}" type="presOf" srcId="{067F0DA3-63AA-47F6-8FB2-856632EE5845}" destId="{F50B6C52-303E-4BB9-AC0F-836FB67CC23A}" srcOrd="0" destOrd="0" presId="urn:microsoft.com/office/officeart/2005/8/layout/vList2"/>
    <dgm:cxn modelId="{28B58FEA-085F-4F15-9588-6F3855693911}" type="presOf" srcId="{F99EA778-D3A0-44C4-875F-1F749DA348B7}" destId="{9ECC624F-358E-47C4-94D2-46191F6C78D2}" srcOrd="0" destOrd="0" presId="urn:microsoft.com/office/officeart/2005/8/layout/vList2"/>
    <dgm:cxn modelId="{E8E035FA-726D-43C2-B4A3-B42430744B03}" type="presParOf" srcId="{9ECC624F-358E-47C4-94D2-46191F6C78D2}" destId="{F50B6C52-303E-4BB9-AC0F-836FB67CC23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BB4B979-AA74-4224-AFDD-8E55D35B88E1}" type="doc">
      <dgm:prSet loTypeId="urn:microsoft.com/office/officeart/2009/3/layout/PhasedProcess" loCatId="process" qsTypeId="urn:microsoft.com/office/officeart/2005/8/quickstyle/simple5" qsCatId="simple" csTypeId="urn:microsoft.com/office/officeart/2005/8/colors/colorful4" csCatId="colorful" phldr="1"/>
      <dgm:spPr/>
      <dgm:t>
        <a:bodyPr/>
        <a:lstStyle/>
        <a:p>
          <a:endParaRPr lang="tr-TR"/>
        </a:p>
      </dgm:t>
    </dgm:pt>
    <dgm:pt modelId="{5A5F6346-0FAB-4A0B-AA1A-18AF8A9A65E1}">
      <dgm:prSet/>
      <dgm:spPr/>
      <dgm:t>
        <a:bodyPr/>
        <a:lstStyle/>
        <a:p>
          <a:r>
            <a:rPr lang="tr-TR">
              <a:solidFill>
                <a:schemeClr val="tx2"/>
              </a:solidFill>
            </a:rPr>
            <a:t>Kültürel bilgi, tutum ve becerinin kombinasyonu</a:t>
          </a:r>
          <a:endParaRPr lang="tr-TR" dirty="0">
            <a:solidFill>
              <a:schemeClr val="tx2"/>
            </a:solidFill>
          </a:endParaRPr>
        </a:p>
      </dgm:t>
    </dgm:pt>
    <dgm:pt modelId="{566CF909-BFC7-4386-84B1-804A006C522C}" type="parTrans" cxnId="{136ECB4F-10A0-43CA-BB21-7B44D2ABDA33}">
      <dgm:prSet/>
      <dgm:spPr/>
      <dgm:t>
        <a:bodyPr/>
        <a:lstStyle/>
        <a:p>
          <a:endParaRPr lang="tr-TR">
            <a:solidFill>
              <a:schemeClr val="tx2"/>
            </a:solidFill>
          </a:endParaRPr>
        </a:p>
      </dgm:t>
    </dgm:pt>
    <dgm:pt modelId="{4E4A25BE-3E2F-4163-9585-6AA33F573585}" type="sibTrans" cxnId="{136ECB4F-10A0-43CA-BB21-7B44D2ABDA33}">
      <dgm:prSet/>
      <dgm:spPr/>
      <dgm:t>
        <a:bodyPr/>
        <a:lstStyle/>
        <a:p>
          <a:endParaRPr lang="tr-TR">
            <a:solidFill>
              <a:schemeClr val="tx2"/>
            </a:solidFill>
          </a:endParaRPr>
        </a:p>
      </dgm:t>
    </dgm:pt>
    <dgm:pt modelId="{13870513-558C-43E2-ABBA-7AB0DA1922E0}">
      <dgm:prSet/>
      <dgm:spPr/>
      <dgm:t>
        <a:bodyPr/>
        <a:lstStyle/>
        <a:p>
          <a:r>
            <a:rPr lang="tr-TR">
              <a:solidFill>
                <a:schemeClr val="tx2"/>
              </a:solidFill>
            </a:rPr>
            <a:t>Kültürel yeterlilik bir sonuç değil bir süreç</a:t>
          </a:r>
          <a:endParaRPr lang="tr-TR" dirty="0">
            <a:solidFill>
              <a:schemeClr val="tx2"/>
            </a:solidFill>
          </a:endParaRPr>
        </a:p>
      </dgm:t>
    </dgm:pt>
    <dgm:pt modelId="{E5F26946-C596-4EBD-B10B-176CB31FE6B0}" type="parTrans" cxnId="{F5642150-7FD5-4154-B811-3569D47BB2B8}">
      <dgm:prSet/>
      <dgm:spPr/>
      <dgm:t>
        <a:bodyPr/>
        <a:lstStyle/>
        <a:p>
          <a:endParaRPr lang="tr-TR">
            <a:solidFill>
              <a:schemeClr val="tx2"/>
            </a:solidFill>
          </a:endParaRPr>
        </a:p>
      </dgm:t>
    </dgm:pt>
    <dgm:pt modelId="{524DD4CD-CCAF-4E2A-8F64-6851B324704F}" type="sibTrans" cxnId="{F5642150-7FD5-4154-B811-3569D47BB2B8}">
      <dgm:prSet/>
      <dgm:spPr/>
      <dgm:t>
        <a:bodyPr/>
        <a:lstStyle/>
        <a:p>
          <a:endParaRPr lang="tr-TR">
            <a:solidFill>
              <a:schemeClr val="tx2"/>
            </a:solidFill>
          </a:endParaRPr>
        </a:p>
      </dgm:t>
    </dgm:pt>
    <dgm:pt modelId="{ACC73512-3FE5-4A92-83AB-82F2585497EC}">
      <dgm:prSet/>
      <dgm:spPr/>
      <dgm:t>
        <a:bodyPr/>
        <a:lstStyle/>
        <a:p>
          <a:r>
            <a:rPr lang="tr-TR" dirty="0">
              <a:solidFill>
                <a:schemeClr val="tx2"/>
              </a:solidFill>
            </a:rPr>
            <a:t>Kültürel yeterlilikte amaç;</a:t>
          </a:r>
        </a:p>
      </dgm:t>
    </dgm:pt>
    <dgm:pt modelId="{34D51156-968D-4C69-96D1-16D79D1F67EB}" type="parTrans" cxnId="{1AEB5ADC-8A8D-4FF1-B79E-9B71E119F621}">
      <dgm:prSet/>
      <dgm:spPr/>
      <dgm:t>
        <a:bodyPr/>
        <a:lstStyle/>
        <a:p>
          <a:endParaRPr lang="tr-TR">
            <a:solidFill>
              <a:schemeClr val="tx2"/>
            </a:solidFill>
          </a:endParaRPr>
        </a:p>
      </dgm:t>
    </dgm:pt>
    <dgm:pt modelId="{6426AAE1-9609-440C-A072-E8541DB78103}" type="sibTrans" cxnId="{1AEB5ADC-8A8D-4FF1-B79E-9B71E119F621}">
      <dgm:prSet/>
      <dgm:spPr/>
      <dgm:t>
        <a:bodyPr/>
        <a:lstStyle/>
        <a:p>
          <a:endParaRPr lang="tr-TR">
            <a:solidFill>
              <a:schemeClr val="tx2"/>
            </a:solidFill>
          </a:endParaRPr>
        </a:p>
      </dgm:t>
    </dgm:pt>
    <dgm:pt modelId="{08BE13D9-A02E-4728-ABCF-C4014D4E9081}">
      <dgm:prSet/>
      <dgm:spPr/>
      <dgm:t>
        <a:bodyPr/>
        <a:lstStyle/>
        <a:p>
          <a:r>
            <a:rPr lang="tr-TR" dirty="0">
              <a:solidFill>
                <a:schemeClr val="tx2"/>
              </a:solidFill>
            </a:rPr>
            <a:t>Farklı kültürlere bakım veren sağlık çalışanının performans ve kabiliyetini arttırmak</a:t>
          </a:r>
        </a:p>
      </dgm:t>
    </dgm:pt>
    <dgm:pt modelId="{FECCE6EA-3684-4EEF-961A-1AB4E97E2B80}" type="parTrans" cxnId="{A8058535-5B27-40F4-98E2-600B66B7492D}">
      <dgm:prSet/>
      <dgm:spPr/>
      <dgm:t>
        <a:bodyPr/>
        <a:lstStyle/>
        <a:p>
          <a:endParaRPr lang="tr-TR">
            <a:solidFill>
              <a:schemeClr val="tx2"/>
            </a:solidFill>
          </a:endParaRPr>
        </a:p>
      </dgm:t>
    </dgm:pt>
    <dgm:pt modelId="{0DB692B8-3742-48BC-A8C1-AFE3576B5FD2}" type="sibTrans" cxnId="{A8058535-5B27-40F4-98E2-600B66B7492D}">
      <dgm:prSet/>
      <dgm:spPr/>
      <dgm:t>
        <a:bodyPr/>
        <a:lstStyle/>
        <a:p>
          <a:endParaRPr lang="tr-TR">
            <a:solidFill>
              <a:schemeClr val="tx2"/>
            </a:solidFill>
          </a:endParaRPr>
        </a:p>
      </dgm:t>
    </dgm:pt>
    <dgm:pt modelId="{15221A20-52A9-45EF-BD4C-E70CADC72F56}">
      <dgm:prSet/>
      <dgm:spPr/>
      <dgm:t>
        <a:bodyPr/>
        <a:lstStyle/>
        <a:p>
          <a:endParaRPr lang="tr-TR" dirty="0">
            <a:solidFill>
              <a:schemeClr val="tx2"/>
            </a:solidFill>
          </a:endParaRPr>
        </a:p>
      </dgm:t>
    </dgm:pt>
    <dgm:pt modelId="{5C0BD41C-5D2A-4C40-95A5-5BBEEAD894DE}" type="parTrans" cxnId="{02333E0C-B869-4228-9E22-30DA64C5035D}">
      <dgm:prSet/>
      <dgm:spPr/>
      <dgm:t>
        <a:bodyPr/>
        <a:lstStyle/>
        <a:p>
          <a:endParaRPr lang="tr-TR">
            <a:solidFill>
              <a:schemeClr val="tx2"/>
            </a:solidFill>
          </a:endParaRPr>
        </a:p>
      </dgm:t>
    </dgm:pt>
    <dgm:pt modelId="{4D917259-02CF-450E-91BB-4CBCA10AFF3C}" type="sibTrans" cxnId="{02333E0C-B869-4228-9E22-30DA64C5035D}">
      <dgm:prSet/>
      <dgm:spPr/>
      <dgm:t>
        <a:bodyPr/>
        <a:lstStyle/>
        <a:p>
          <a:endParaRPr lang="tr-TR">
            <a:solidFill>
              <a:schemeClr val="tx2"/>
            </a:solidFill>
          </a:endParaRPr>
        </a:p>
      </dgm:t>
    </dgm:pt>
    <dgm:pt modelId="{32CE96EA-7232-4223-A3FE-04B8F75E241D}">
      <dgm:prSet/>
      <dgm:spPr/>
      <dgm:t>
        <a:bodyPr/>
        <a:lstStyle/>
        <a:p>
          <a:endParaRPr lang="tr-TR" dirty="0">
            <a:solidFill>
              <a:schemeClr val="tx2"/>
            </a:solidFill>
          </a:endParaRPr>
        </a:p>
      </dgm:t>
    </dgm:pt>
    <dgm:pt modelId="{D585C5EB-6033-4E0A-8355-C0CA026D5CE5}" type="parTrans" cxnId="{A05EC338-DD1F-47DC-907B-135AA6AA055C}">
      <dgm:prSet/>
      <dgm:spPr/>
      <dgm:t>
        <a:bodyPr/>
        <a:lstStyle/>
        <a:p>
          <a:endParaRPr lang="tr-TR">
            <a:solidFill>
              <a:schemeClr val="tx2"/>
            </a:solidFill>
          </a:endParaRPr>
        </a:p>
      </dgm:t>
    </dgm:pt>
    <dgm:pt modelId="{7B356E32-8CF5-477F-A5A3-D36A8E4119C8}" type="sibTrans" cxnId="{A05EC338-DD1F-47DC-907B-135AA6AA055C}">
      <dgm:prSet/>
      <dgm:spPr/>
      <dgm:t>
        <a:bodyPr/>
        <a:lstStyle/>
        <a:p>
          <a:endParaRPr lang="tr-TR">
            <a:solidFill>
              <a:schemeClr val="tx2"/>
            </a:solidFill>
          </a:endParaRPr>
        </a:p>
      </dgm:t>
    </dgm:pt>
    <dgm:pt modelId="{EEF1A5F4-31FC-4C0E-AE34-8EECFE90F1E2}" type="pres">
      <dgm:prSet presAssocID="{EBB4B979-AA74-4224-AFDD-8E55D35B88E1}" presName="Name0" presStyleCnt="0">
        <dgm:presLayoutVars>
          <dgm:chMax val="3"/>
          <dgm:chPref val="3"/>
          <dgm:bulletEnabled val="1"/>
          <dgm:dir/>
          <dgm:animLvl val="lvl"/>
        </dgm:presLayoutVars>
      </dgm:prSet>
      <dgm:spPr/>
      <dgm:t>
        <a:bodyPr/>
        <a:lstStyle/>
        <a:p>
          <a:endParaRPr lang="tr-TR"/>
        </a:p>
      </dgm:t>
    </dgm:pt>
    <dgm:pt modelId="{36498B64-578D-4536-8F45-ADF058FB0564}" type="pres">
      <dgm:prSet presAssocID="{EBB4B979-AA74-4224-AFDD-8E55D35B88E1}" presName="arc1" presStyleLbl="node1" presStyleIdx="0" presStyleCnt="4"/>
      <dgm:spPr/>
    </dgm:pt>
    <dgm:pt modelId="{9CB3DE5C-E5A4-4C95-B908-50F483894BEC}" type="pres">
      <dgm:prSet presAssocID="{EBB4B979-AA74-4224-AFDD-8E55D35B88E1}" presName="arc3" presStyleLbl="node1" presStyleIdx="1" presStyleCnt="4"/>
      <dgm:spPr/>
    </dgm:pt>
    <dgm:pt modelId="{7A05E4AA-7E88-40BC-BC34-9D1F617A68D4}" type="pres">
      <dgm:prSet presAssocID="{EBB4B979-AA74-4224-AFDD-8E55D35B88E1}" presName="parentText2" presStyleLbl="revTx" presStyleIdx="0" presStyleCnt="3">
        <dgm:presLayoutVars>
          <dgm:chMax val="4"/>
          <dgm:chPref val="3"/>
          <dgm:bulletEnabled val="1"/>
        </dgm:presLayoutVars>
      </dgm:prSet>
      <dgm:spPr/>
      <dgm:t>
        <a:bodyPr/>
        <a:lstStyle/>
        <a:p>
          <a:endParaRPr lang="tr-TR"/>
        </a:p>
      </dgm:t>
    </dgm:pt>
    <dgm:pt modelId="{A0B88B02-E5CD-4648-A231-D5A8BAF6A659}" type="pres">
      <dgm:prSet presAssocID="{EBB4B979-AA74-4224-AFDD-8E55D35B88E1}" presName="arc2" presStyleLbl="node1" presStyleIdx="2" presStyleCnt="4"/>
      <dgm:spPr/>
    </dgm:pt>
    <dgm:pt modelId="{3DFE151B-F3AF-422C-8509-00686355A6F9}" type="pres">
      <dgm:prSet presAssocID="{EBB4B979-AA74-4224-AFDD-8E55D35B88E1}" presName="arc4" presStyleLbl="node1" presStyleIdx="3" presStyleCnt="4"/>
      <dgm:spPr/>
    </dgm:pt>
    <dgm:pt modelId="{584DE80B-CCF5-44D5-A3F4-699F392031FD}" type="pres">
      <dgm:prSet presAssocID="{EBB4B979-AA74-4224-AFDD-8E55D35B88E1}" presName="parentText3" presStyleLbl="revTx" presStyleIdx="1" presStyleCnt="3">
        <dgm:presLayoutVars>
          <dgm:chMax val="1"/>
          <dgm:chPref val="1"/>
          <dgm:bulletEnabled val="1"/>
        </dgm:presLayoutVars>
      </dgm:prSet>
      <dgm:spPr/>
      <dgm:t>
        <a:bodyPr/>
        <a:lstStyle/>
        <a:p>
          <a:endParaRPr lang="tr-TR"/>
        </a:p>
      </dgm:t>
    </dgm:pt>
    <dgm:pt modelId="{8C9C07BE-9CD9-4267-812D-3D4AE97B6F44}" type="pres">
      <dgm:prSet presAssocID="{EBB4B979-AA74-4224-AFDD-8E55D35B88E1}" presName="middleComposite" presStyleCnt="0"/>
      <dgm:spPr/>
    </dgm:pt>
    <dgm:pt modelId="{EE1D322B-7D25-4F45-A679-5FB79E8F74FE}" type="pres">
      <dgm:prSet presAssocID="{13870513-558C-43E2-ABBA-7AB0DA1922E0}" presName="circ1" presStyleLbl="vennNode1" presStyleIdx="0" presStyleCnt="4"/>
      <dgm:spPr/>
      <dgm:t>
        <a:bodyPr/>
        <a:lstStyle/>
        <a:p>
          <a:endParaRPr lang="tr-TR"/>
        </a:p>
      </dgm:t>
    </dgm:pt>
    <dgm:pt modelId="{9685B49D-2632-4BC9-B433-42CEB858CFDF}" type="pres">
      <dgm:prSet presAssocID="{13870513-558C-43E2-ABBA-7AB0DA1922E0}" presName="circ1Tx" presStyleLbl="revTx" presStyleIdx="1" presStyleCnt="3">
        <dgm:presLayoutVars>
          <dgm:chMax val="0"/>
          <dgm:chPref val="0"/>
        </dgm:presLayoutVars>
      </dgm:prSet>
      <dgm:spPr/>
      <dgm:t>
        <a:bodyPr/>
        <a:lstStyle/>
        <a:p>
          <a:endParaRPr lang="tr-TR"/>
        </a:p>
      </dgm:t>
    </dgm:pt>
    <dgm:pt modelId="{84EA1FAF-8867-4856-B07E-8A7C516C2947}" type="pres">
      <dgm:prSet presAssocID="{EBB4B979-AA74-4224-AFDD-8E55D35B88E1}" presName="leftComposite" presStyleCnt="0"/>
      <dgm:spPr/>
    </dgm:pt>
    <dgm:pt modelId="{9BF879AD-820B-41CE-BFD8-7B0E61BAB1C2}" type="pres">
      <dgm:prSet presAssocID="{5A5F6346-0FAB-4A0B-AA1A-18AF8A9A65E1}" presName="childText1_1" presStyleLbl="vennNode1" presStyleIdx="1" presStyleCnt="4">
        <dgm:presLayoutVars>
          <dgm:chMax val="0"/>
          <dgm:chPref val="0"/>
        </dgm:presLayoutVars>
      </dgm:prSet>
      <dgm:spPr/>
      <dgm:t>
        <a:bodyPr/>
        <a:lstStyle/>
        <a:p>
          <a:endParaRPr lang="tr-TR"/>
        </a:p>
      </dgm:t>
    </dgm:pt>
    <dgm:pt modelId="{7EDE6E0C-33F1-4427-929A-C76F4D295DAD}" type="pres">
      <dgm:prSet presAssocID="{5A5F6346-0FAB-4A0B-AA1A-18AF8A9A65E1}" presName="ellipse1" presStyleLbl="vennNode1" presStyleIdx="2" presStyleCnt="4"/>
      <dgm:spPr/>
    </dgm:pt>
    <dgm:pt modelId="{383A6F53-790E-48F4-9225-237758B1D7E8}" type="pres">
      <dgm:prSet presAssocID="{5A5F6346-0FAB-4A0B-AA1A-18AF8A9A65E1}" presName="ellipse2" presStyleLbl="vennNode1" presStyleIdx="3" presStyleCnt="4"/>
      <dgm:spPr/>
    </dgm:pt>
    <dgm:pt modelId="{0EC879FA-7E52-4367-97B8-7361599A8DF6}" type="pres">
      <dgm:prSet presAssocID="{EBB4B979-AA74-4224-AFDD-8E55D35B88E1}" presName="rightChild" presStyleLbl="node2" presStyleIdx="0" presStyleCnt="1">
        <dgm:presLayoutVars>
          <dgm:chMax val="0"/>
          <dgm:chPref val="0"/>
        </dgm:presLayoutVars>
      </dgm:prSet>
      <dgm:spPr/>
      <dgm:t>
        <a:bodyPr/>
        <a:lstStyle/>
        <a:p>
          <a:endParaRPr lang="tr-TR"/>
        </a:p>
      </dgm:t>
    </dgm:pt>
    <dgm:pt modelId="{0999E190-1A08-4416-A928-EBCE20CA99F2}" type="pres">
      <dgm:prSet presAssocID="{EBB4B979-AA74-4224-AFDD-8E55D35B88E1}" presName="parentText1" presStyleLbl="revTx" presStyleIdx="2" presStyleCnt="3">
        <dgm:presLayoutVars>
          <dgm:chMax val="4"/>
          <dgm:chPref val="3"/>
          <dgm:bulletEnabled val="1"/>
        </dgm:presLayoutVars>
      </dgm:prSet>
      <dgm:spPr/>
      <dgm:t>
        <a:bodyPr/>
        <a:lstStyle/>
        <a:p>
          <a:endParaRPr lang="tr-TR"/>
        </a:p>
      </dgm:t>
    </dgm:pt>
  </dgm:ptLst>
  <dgm:cxnLst>
    <dgm:cxn modelId="{D260EB26-4630-44B1-B8E4-234E7A22B49B}" type="presOf" srcId="{5A5F6346-0FAB-4A0B-AA1A-18AF8A9A65E1}" destId="{9BF879AD-820B-41CE-BFD8-7B0E61BAB1C2}" srcOrd="0" destOrd="0" presId="urn:microsoft.com/office/officeart/2009/3/layout/PhasedProcess"/>
    <dgm:cxn modelId="{DC8EB000-A8B5-4346-A06F-0A1B1FC3C447}" type="presOf" srcId="{15221A20-52A9-45EF-BD4C-E70CADC72F56}" destId="{0999E190-1A08-4416-A928-EBCE20CA99F2}" srcOrd="0" destOrd="0" presId="urn:microsoft.com/office/officeart/2009/3/layout/PhasedProcess"/>
    <dgm:cxn modelId="{02333E0C-B869-4228-9E22-30DA64C5035D}" srcId="{EBB4B979-AA74-4224-AFDD-8E55D35B88E1}" destId="{15221A20-52A9-45EF-BD4C-E70CADC72F56}" srcOrd="0" destOrd="0" parTransId="{5C0BD41C-5D2A-4C40-95A5-5BBEEAD894DE}" sibTransId="{4D917259-02CF-450E-91BB-4CBCA10AFF3C}"/>
    <dgm:cxn modelId="{FE37FA10-A577-4DF1-8A4A-AC909142B156}" type="presOf" srcId="{ACC73512-3FE5-4A92-83AB-82F2585497EC}" destId="{584DE80B-CCF5-44D5-A3F4-699F392031FD}" srcOrd="0" destOrd="0" presId="urn:microsoft.com/office/officeart/2009/3/layout/PhasedProcess"/>
    <dgm:cxn modelId="{1699C583-3E4D-431E-AE9A-1709B81942C4}" type="presOf" srcId="{13870513-558C-43E2-ABBA-7AB0DA1922E0}" destId="{EE1D322B-7D25-4F45-A679-5FB79E8F74FE}" srcOrd="0" destOrd="0" presId="urn:microsoft.com/office/officeart/2009/3/layout/PhasedProcess"/>
    <dgm:cxn modelId="{A8058535-5B27-40F4-98E2-600B66B7492D}" srcId="{ACC73512-3FE5-4A92-83AB-82F2585497EC}" destId="{08BE13D9-A02E-4728-ABCF-C4014D4E9081}" srcOrd="0" destOrd="0" parTransId="{FECCE6EA-3684-4EEF-961A-1AB4E97E2B80}" sibTransId="{0DB692B8-3742-48BC-A8C1-AFE3576B5FD2}"/>
    <dgm:cxn modelId="{CD2232EF-DD94-46F8-AFA5-8BE6F875A507}" type="presOf" srcId="{13870513-558C-43E2-ABBA-7AB0DA1922E0}" destId="{9685B49D-2632-4BC9-B433-42CEB858CFDF}" srcOrd="1" destOrd="0" presId="urn:microsoft.com/office/officeart/2009/3/layout/PhasedProcess"/>
    <dgm:cxn modelId="{1AEB5ADC-8A8D-4FF1-B79E-9B71E119F621}" srcId="{EBB4B979-AA74-4224-AFDD-8E55D35B88E1}" destId="{ACC73512-3FE5-4A92-83AB-82F2585497EC}" srcOrd="2" destOrd="0" parTransId="{34D51156-968D-4C69-96D1-16D79D1F67EB}" sibTransId="{6426AAE1-9609-440C-A072-E8541DB78103}"/>
    <dgm:cxn modelId="{136ECB4F-10A0-43CA-BB21-7B44D2ABDA33}" srcId="{15221A20-52A9-45EF-BD4C-E70CADC72F56}" destId="{5A5F6346-0FAB-4A0B-AA1A-18AF8A9A65E1}" srcOrd="0" destOrd="0" parTransId="{566CF909-BFC7-4386-84B1-804A006C522C}" sibTransId="{4E4A25BE-3E2F-4163-9585-6AA33F573585}"/>
    <dgm:cxn modelId="{D4079728-E397-4B7D-98CF-59C5013ECC98}" type="presOf" srcId="{08BE13D9-A02E-4728-ABCF-C4014D4E9081}" destId="{0EC879FA-7E52-4367-97B8-7361599A8DF6}" srcOrd="0" destOrd="0" presId="urn:microsoft.com/office/officeart/2009/3/layout/PhasedProcess"/>
    <dgm:cxn modelId="{E404DDAF-7CEA-44CC-9C55-E01F2558B266}" type="presOf" srcId="{32CE96EA-7232-4223-A3FE-04B8F75E241D}" destId="{7A05E4AA-7E88-40BC-BC34-9D1F617A68D4}" srcOrd="0" destOrd="0" presId="urn:microsoft.com/office/officeart/2009/3/layout/PhasedProcess"/>
    <dgm:cxn modelId="{F5642150-7FD5-4154-B811-3569D47BB2B8}" srcId="{32CE96EA-7232-4223-A3FE-04B8F75E241D}" destId="{13870513-558C-43E2-ABBA-7AB0DA1922E0}" srcOrd="0" destOrd="0" parTransId="{E5F26946-C596-4EBD-B10B-176CB31FE6B0}" sibTransId="{524DD4CD-CCAF-4E2A-8F64-6851B324704F}"/>
    <dgm:cxn modelId="{A05EC338-DD1F-47DC-907B-135AA6AA055C}" srcId="{EBB4B979-AA74-4224-AFDD-8E55D35B88E1}" destId="{32CE96EA-7232-4223-A3FE-04B8F75E241D}" srcOrd="1" destOrd="0" parTransId="{D585C5EB-6033-4E0A-8355-C0CA026D5CE5}" sibTransId="{7B356E32-8CF5-477F-A5A3-D36A8E4119C8}"/>
    <dgm:cxn modelId="{2A1335F4-72B5-4CBA-8A45-939BD55FE8A8}" type="presOf" srcId="{EBB4B979-AA74-4224-AFDD-8E55D35B88E1}" destId="{EEF1A5F4-31FC-4C0E-AE34-8EECFE90F1E2}" srcOrd="0" destOrd="0" presId="urn:microsoft.com/office/officeart/2009/3/layout/PhasedProcess"/>
    <dgm:cxn modelId="{E0355F64-1001-43E2-B847-C403A99FB9E8}" type="presParOf" srcId="{EEF1A5F4-31FC-4C0E-AE34-8EECFE90F1E2}" destId="{36498B64-578D-4536-8F45-ADF058FB0564}" srcOrd="0" destOrd="0" presId="urn:microsoft.com/office/officeart/2009/3/layout/PhasedProcess"/>
    <dgm:cxn modelId="{9797C799-20C8-461D-8364-6FED52A3ED69}" type="presParOf" srcId="{EEF1A5F4-31FC-4C0E-AE34-8EECFE90F1E2}" destId="{9CB3DE5C-E5A4-4C95-B908-50F483894BEC}" srcOrd="1" destOrd="0" presId="urn:microsoft.com/office/officeart/2009/3/layout/PhasedProcess"/>
    <dgm:cxn modelId="{48D22771-4F31-4DB8-8728-84E1D59D2A2F}" type="presParOf" srcId="{EEF1A5F4-31FC-4C0E-AE34-8EECFE90F1E2}" destId="{7A05E4AA-7E88-40BC-BC34-9D1F617A68D4}" srcOrd="2" destOrd="0" presId="urn:microsoft.com/office/officeart/2009/3/layout/PhasedProcess"/>
    <dgm:cxn modelId="{02038A11-42A2-4489-9F66-F8B589BF68E7}" type="presParOf" srcId="{EEF1A5F4-31FC-4C0E-AE34-8EECFE90F1E2}" destId="{A0B88B02-E5CD-4648-A231-D5A8BAF6A659}" srcOrd="3" destOrd="0" presId="urn:microsoft.com/office/officeart/2009/3/layout/PhasedProcess"/>
    <dgm:cxn modelId="{6400D19E-E26A-4F2D-AB9E-E09F12B11268}" type="presParOf" srcId="{EEF1A5F4-31FC-4C0E-AE34-8EECFE90F1E2}" destId="{3DFE151B-F3AF-422C-8509-00686355A6F9}" srcOrd="4" destOrd="0" presId="urn:microsoft.com/office/officeart/2009/3/layout/PhasedProcess"/>
    <dgm:cxn modelId="{BA57BD3E-225F-48C0-897B-09FDBFA585CE}" type="presParOf" srcId="{EEF1A5F4-31FC-4C0E-AE34-8EECFE90F1E2}" destId="{584DE80B-CCF5-44D5-A3F4-699F392031FD}" srcOrd="5" destOrd="0" presId="urn:microsoft.com/office/officeart/2009/3/layout/PhasedProcess"/>
    <dgm:cxn modelId="{133EB846-A5AB-4353-8E96-E50188AEAAE8}" type="presParOf" srcId="{EEF1A5F4-31FC-4C0E-AE34-8EECFE90F1E2}" destId="{8C9C07BE-9CD9-4267-812D-3D4AE97B6F44}" srcOrd="6" destOrd="0" presId="urn:microsoft.com/office/officeart/2009/3/layout/PhasedProcess"/>
    <dgm:cxn modelId="{17C01387-3EC3-401A-9B2E-4A3F30D73D4C}" type="presParOf" srcId="{8C9C07BE-9CD9-4267-812D-3D4AE97B6F44}" destId="{EE1D322B-7D25-4F45-A679-5FB79E8F74FE}" srcOrd="0" destOrd="0" presId="urn:microsoft.com/office/officeart/2009/3/layout/PhasedProcess"/>
    <dgm:cxn modelId="{B98F0E12-3542-4652-87CD-2E34EFC15C4F}" type="presParOf" srcId="{8C9C07BE-9CD9-4267-812D-3D4AE97B6F44}" destId="{9685B49D-2632-4BC9-B433-42CEB858CFDF}" srcOrd="1" destOrd="0" presId="urn:microsoft.com/office/officeart/2009/3/layout/PhasedProcess"/>
    <dgm:cxn modelId="{679DFA28-17A5-491E-B771-7EF55664AB9C}" type="presParOf" srcId="{EEF1A5F4-31FC-4C0E-AE34-8EECFE90F1E2}" destId="{84EA1FAF-8867-4856-B07E-8A7C516C2947}" srcOrd="7" destOrd="0" presId="urn:microsoft.com/office/officeart/2009/3/layout/PhasedProcess"/>
    <dgm:cxn modelId="{D7164772-236C-4A54-830E-63A29DAE6B10}" type="presParOf" srcId="{84EA1FAF-8867-4856-B07E-8A7C516C2947}" destId="{9BF879AD-820B-41CE-BFD8-7B0E61BAB1C2}" srcOrd="0" destOrd="0" presId="urn:microsoft.com/office/officeart/2009/3/layout/PhasedProcess"/>
    <dgm:cxn modelId="{0FD4775F-3530-45C0-B444-AF31F13FB8A1}" type="presParOf" srcId="{84EA1FAF-8867-4856-B07E-8A7C516C2947}" destId="{7EDE6E0C-33F1-4427-929A-C76F4D295DAD}" srcOrd="1" destOrd="0" presId="urn:microsoft.com/office/officeart/2009/3/layout/PhasedProcess"/>
    <dgm:cxn modelId="{0897BADB-299D-4958-8BE9-26F39C5766AC}" type="presParOf" srcId="{84EA1FAF-8867-4856-B07E-8A7C516C2947}" destId="{383A6F53-790E-48F4-9225-237758B1D7E8}" srcOrd="2" destOrd="0" presId="urn:microsoft.com/office/officeart/2009/3/layout/PhasedProcess"/>
    <dgm:cxn modelId="{723804F0-A10E-46CD-846D-A38578FADD60}" type="presParOf" srcId="{EEF1A5F4-31FC-4C0E-AE34-8EECFE90F1E2}" destId="{0EC879FA-7E52-4367-97B8-7361599A8DF6}" srcOrd="8" destOrd="0" presId="urn:microsoft.com/office/officeart/2009/3/layout/PhasedProcess"/>
    <dgm:cxn modelId="{01AE4D2E-60B1-477C-91A9-A2AAC5F3FCE2}" type="presParOf" srcId="{EEF1A5F4-31FC-4C0E-AE34-8EECFE90F1E2}" destId="{0999E190-1A08-4416-A928-EBCE20CA99F2}" srcOrd="9" destOrd="0" presId="urn:microsoft.com/office/officeart/2009/3/layout/Phased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E5DDA37-4C5B-478E-B3FE-7F5A29891037}"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tr-TR"/>
        </a:p>
      </dgm:t>
    </dgm:pt>
    <dgm:pt modelId="{C126E8CB-275A-4EC0-822C-FEBEFAEE4737}">
      <dgm:prSet/>
      <dgm:spPr/>
      <dgm:t>
        <a:bodyPr/>
        <a:lstStyle/>
        <a:p>
          <a:r>
            <a:rPr lang="tr-TR" b="1" baseline="0"/>
            <a:t>Alt Kültür</a:t>
          </a:r>
          <a:endParaRPr lang="tr-TR" b="1"/>
        </a:p>
      </dgm:t>
    </dgm:pt>
    <dgm:pt modelId="{C3FF54CE-6F90-4CB0-BE47-DD287C2D00B3}" type="parTrans" cxnId="{2EF5F6B5-B775-4AFC-973C-A505A893F99A}">
      <dgm:prSet/>
      <dgm:spPr/>
      <dgm:t>
        <a:bodyPr/>
        <a:lstStyle/>
        <a:p>
          <a:endParaRPr lang="tr-TR"/>
        </a:p>
      </dgm:t>
    </dgm:pt>
    <dgm:pt modelId="{0EBAE2FA-16CE-4447-B336-85F130566E27}" type="sibTrans" cxnId="{2EF5F6B5-B775-4AFC-973C-A505A893F99A}">
      <dgm:prSet/>
      <dgm:spPr/>
      <dgm:t>
        <a:bodyPr/>
        <a:lstStyle/>
        <a:p>
          <a:endParaRPr lang="tr-TR"/>
        </a:p>
      </dgm:t>
    </dgm:pt>
    <dgm:pt modelId="{1899B38C-AAFA-4A15-8FDA-1A195DD1EFAF}" type="pres">
      <dgm:prSet presAssocID="{1E5DDA37-4C5B-478E-B3FE-7F5A29891037}" presName="linear" presStyleCnt="0">
        <dgm:presLayoutVars>
          <dgm:animLvl val="lvl"/>
          <dgm:resizeHandles val="exact"/>
        </dgm:presLayoutVars>
      </dgm:prSet>
      <dgm:spPr/>
      <dgm:t>
        <a:bodyPr/>
        <a:lstStyle/>
        <a:p>
          <a:endParaRPr lang="tr-TR"/>
        </a:p>
      </dgm:t>
    </dgm:pt>
    <dgm:pt modelId="{55AC81D6-7FB2-47A1-ADD1-2C8F7FDBE746}" type="pres">
      <dgm:prSet presAssocID="{C126E8CB-275A-4EC0-822C-FEBEFAEE4737}" presName="parentText" presStyleLbl="node1" presStyleIdx="0" presStyleCnt="1">
        <dgm:presLayoutVars>
          <dgm:chMax val="0"/>
          <dgm:bulletEnabled val="1"/>
        </dgm:presLayoutVars>
      </dgm:prSet>
      <dgm:spPr/>
      <dgm:t>
        <a:bodyPr/>
        <a:lstStyle/>
        <a:p>
          <a:endParaRPr lang="tr-TR"/>
        </a:p>
      </dgm:t>
    </dgm:pt>
  </dgm:ptLst>
  <dgm:cxnLst>
    <dgm:cxn modelId="{7B0D158A-9B9A-4AB3-86A7-1F55AB7F06A0}" type="presOf" srcId="{C126E8CB-275A-4EC0-822C-FEBEFAEE4737}" destId="{55AC81D6-7FB2-47A1-ADD1-2C8F7FDBE746}" srcOrd="0" destOrd="0" presId="urn:microsoft.com/office/officeart/2005/8/layout/vList2"/>
    <dgm:cxn modelId="{2EF5F6B5-B775-4AFC-973C-A505A893F99A}" srcId="{1E5DDA37-4C5B-478E-B3FE-7F5A29891037}" destId="{C126E8CB-275A-4EC0-822C-FEBEFAEE4737}" srcOrd="0" destOrd="0" parTransId="{C3FF54CE-6F90-4CB0-BE47-DD287C2D00B3}" sibTransId="{0EBAE2FA-16CE-4447-B336-85F130566E27}"/>
    <dgm:cxn modelId="{EAC431E6-7AF1-4344-BD0A-B89E7D7FE4C8}" type="presOf" srcId="{1E5DDA37-4C5B-478E-B3FE-7F5A29891037}" destId="{1899B38C-AAFA-4A15-8FDA-1A195DD1EFAF}" srcOrd="0" destOrd="0" presId="urn:microsoft.com/office/officeart/2005/8/layout/vList2"/>
    <dgm:cxn modelId="{3CCDD412-D729-4CF6-9E4E-2DDFF818E0A9}" type="presParOf" srcId="{1899B38C-AAFA-4A15-8FDA-1A195DD1EFAF}" destId="{55AC81D6-7FB2-47A1-ADD1-2C8F7FDBE7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62856BF-9752-4719-A9D4-DBCDFE36C09C}"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tr-TR"/>
        </a:p>
      </dgm:t>
    </dgm:pt>
    <dgm:pt modelId="{9A2F7BCB-BC4C-4738-80E4-2876B6D8AB29}">
      <dgm:prSet/>
      <dgm:spPr/>
      <dgm:t>
        <a:bodyPr/>
        <a:lstStyle/>
        <a:p>
          <a:r>
            <a:rPr lang="tr-TR" dirty="0">
              <a:solidFill>
                <a:schemeClr val="tx2"/>
              </a:solidFill>
            </a:rPr>
            <a:t>Kültür içindeki daha küçük gruplar</a:t>
          </a:r>
        </a:p>
      </dgm:t>
    </dgm:pt>
    <dgm:pt modelId="{28CCBA63-19EA-4BD7-B8E2-54F13FB38A77}" type="parTrans" cxnId="{BA090E33-A6AC-472F-8E62-D806DE50ED69}">
      <dgm:prSet/>
      <dgm:spPr/>
      <dgm:t>
        <a:bodyPr/>
        <a:lstStyle/>
        <a:p>
          <a:endParaRPr lang="tr-TR">
            <a:solidFill>
              <a:schemeClr val="tx2"/>
            </a:solidFill>
          </a:endParaRPr>
        </a:p>
      </dgm:t>
    </dgm:pt>
    <dgm:pt modelId="{DC23378A-3711-487D-9517-71E413CD4F19}" type="sibTrans" cxnId="{BA090E33-A6AC-472F-8E62-D806DE50ED69}">
      <dgm:prSet/>
      <dgm:spPr/>
      <dgm:t>
        <a:bodyPr/>
        <a:lstStyle/>
        <a:p>
          <a:endParaRPr lang="tr-TR">
            <a:solidFill>
              <a:schemeClr val="tx2"/>
            </a:solidFill>
          </a:endParaRPr>
        </a:p>
      </dgm:t>
    </dgm:pt>
    <dgm:pt modelId="{C8C71B6A-4169-4BB8-AB4C-D36F710FC351}">
      <dgm:prSet/>
      <dgm:spPr/>
      <dgm:t>
        <a:bodyPr/>
        <a:lstStyle/>
        <a:p>
          <a:r>
            <a:rPr lang="tr-TR">
              <a:solidFill>
                <a:schemeClr val="tx2"/>
              </a:solidFill>
            </a:rPr>
            <a:t>Egemen kültürle genellikle aynı dili kullanma</a:t>
          </a:r>
          <a:endParaRPr lang="tr-TR" dirty="0">
            <a:solidFill>
              <a:schemeClr val="tx2"/>
            </a:solidFill>
          </a:endParaRPr>
        </a:p>
      </dgm:t>
    </dgm:pt>
    <dgm:pt modelId="{396A1D1A-A787-41C2-A325-C811526B1CDE}" type="parTrans" cxnId="{23A4DE2B-0B47-41F5-9D3D-76DFACB94ED6}">
      <dgm:prSet/>
      <dgm:spPr/>
      <dgm:t>
        <a:bodyPr/>
        <a:lstStyle/>
        <a:p>
          <a:endParaRPr lang="tr-TR">
            <a:solidFill>
              <a:schemeClr val="tx2"/>
            </a:solidFill>
          </a:endParaRPr>
        </a:p>
      </dgm:t>
    </dgm:pt>
    <dgm:pt modelId="{038A7A0E-8920-48A0-92B8-BEDC358696CC}" type="sibTrans" cxnId="{23A4DE2B-0B47-41F5-9D3D-76DFACB94ED6}">
      <dgm:prSet/>
      <dgm:spPr/>
      <dgm:t>
        <a:bodyPr/>
        <a:lstStyle/>
        <a:p>
          <a:endParaRPr lang="tr-TR">
            <a:solidFill>
              <a:schemeClr val="tx2"/>
            </a:solidFill>
          </a:endParaRPr>
        </a:p>
      </dgm:t>
    </dgm:pt>
    <dgm:pt modelId="{0C83FF70-A460-4245-9E07-1B231287A874}">
      <dgm:prSet/>
      <dgm:spPr/>
      <dgm:t>
        <a:bodyPr/>
        <a:lstStyle/>
        <a:p>
          <a:r>
            <a:rPr lang="tr-TR">
              <a:solidFill>
                <a:schemeClr val="tx2"/>
              </a:solidFill>
            </a:rPr>
            <a:t>Aynı coğrafi konum</a:t>
          </a:r>
          <a:endParaRPr lang="tr-TR" dirty="0">
            <a:solidFill>
              <a:schemeClr val="tx2"/>
            </a:solidFill>
          </a:endParaRPr>
        </a:p>
      </dgm:t>
    </dgm:pt>
    <dgm:pt modelId="{FA51D1C7-FB51-4843-BC87-2BFD42A11CC4}" type="parTrans" cxnId="{D16C300F-FB4A-4273-9A98-E24CDF9A36B3}">
      <dgm:prSet/>
      <dgm:spPr/>
      <dgm:t>
        <a:bodyPr/>
        <a:lstStyle/>
        <a:p>
          <a:endParaRPr lang="tr-TR">
            <a:solidFill>
              <a:schemeClr val="tx2"/>
            </a:solidFill>
          </a:endParaRPr>
        </a:p>
      </dgm:t>
    </dgm:pt>
    <dgm:pt modelId="{62B29ED3-6A41-4FAC-9805-B888AD3B36C4}" type="sibTrans" cxnId="{D16C300F-FB4A-4273-9A98-E24CDF9A36B3}">
      <dgm:prSet/>
      <dgm:spPr/>
      <dgm:t>
        <a:bodyPr/>
        <a:lstStyle/>
        <a:p>
          <a:endParaRPr lang="tr-TR">
            <a:solidFill>
              <a:schemeClr val="tx2"/>
            </a:solidFill>
          </a:endParaRPr>
        </a:p>
      </dgm:t>
    </dgm:pt>
    <dgm:pt modelId="{AE05E196-6828-45F8-82CA-B38726571A8D}">
      <dgm:prSet/>
      <dgm:spPr/>
      <dgm:t>
        <a:bodyPr/>
        <a:lstStyle/>
        <a:p>
          <a:r>
            <a:rPr lang="tr-TR" dirty="0">
              <a:solidFill>
                <a:schemeClr val="tx2"/>
              </a:solidFill>
            </a:rPr>
            <a:t>Egemen kültürün belli ögelerini taşıma</a:t>
          </a:r>
        </a:p>
      </dgm:t>
    </dgm:pt>
    <dgm:pt modelId="{10C69428-E574-47B3-81BC-C293632D2F28}" type="parTrans" cxnId="{522589BB-3E0D-4CE7-8ECE-184954F307CD}">
      <dgm:prSet/>
      <dgm:spPr/>
      <dgm:t>
        <a:bodyPr/>
        <a:lstStyle/>
        <a:p>
          <a:endParaRPr lang="tr-TR">
            <a:solidFill>
              <a:schemeClr val="tx2"/>
            </a:solidFill>
          </a:endParaRPr>
        </a:p>
      </dgm:t>
    </dgm:pt>
    <dgm:pt modelId="{D106D7E2-C26F-4746-AFFC-93726D8CCE41}" type="sibTrans" cxnId="{522589BB-3E0D-4CE7-8ECE-184954F307CD}">
      <dgm:prSet/>
      <dgm:spPr/>
      <dgm:t>
        <a:bodyPr/>
        <a:lstStyle/>
        <a:p>
          <a:endParaRPr lang="tr-TR">
            <a:solidFill>
              <a:schemeClr val="tx2"/>
            </a:solidFill>
          </a:endParaRPr>
        </a:p>
      </dgm:t>
    </dgm:pt>
    <dgm:pt modelId="{C66B01D5-3EBA-455C-BBE6-EC18B649AB5F}">
      <dgm:prSet/>
      <dgm:spPr/>
      <dgm:t>
        <a:bodyPr/>
        <a:lstStyle/>
        <a:p>
          <a:endParaRPr lang="tr-TR">
            <a:solidFill>
              <a:schemeClr val="tx2"/>
            </a:solidFill>
          </a:endParaRPr>
        </a:p>
      </dgm:t>
    </dgm:pt>
    <dgm:pt modelId="{FAE7650D-C452-44E9-B7E7-7F9561C1D5EF}" type="parTrans" cxnId="{26D07A5D-642A-4D5D-9AD3-D28BDA63B178}">
      <dgm:prSet/>
      <dgm:spPr/>
      <dgm:t>
        <a:bodyPr/>
        <a:lstStyle/>
        <a:p>
          <a:endParaRPr lang="tr-TR">
            <a:solidFill>
              <a:schemeClr val="tx2"/>
            </a:solidFill>
          </a:endParaRPr>
        </a:p>
      </dgm:t>
    </dgm:pt>
    <dgm:pt modelId="{182316B0-308B-4971-AFDA-50003CABB0D9}" type="sibTrans" cxnId="{26D07A5D-642A-4D5D-9AD3-D28BDA63B178}">
      <dgm:prSet/>
      <dgm:spPr/>
      <dgm:t>
        <a:bodyPr/>
        <a:lstStyle/>
        <a:p>
          <a:endParaRPr lang="tr-TR">
            <a:solidFill>
              <a:schemeClr val="tx2"/>
            </a:solidFill>
          </a:endParaRPr>
        </a:p>
      </dgm:t>
    </dgm:pt>
    <dgm:pt modelId="{17779B4C-9E51-428C-A644-B5F2368836A6}">
      <dgm:prSet/>
      <dgm:spPr/>
      <dgm:t>
        <a:bodyPr/>
        <a:lstStyle/>
        <a:p>
          <a:endParaRPr lang="tr-TR">
            <a:solidFill>
              <a:schemeClr val="tx2"/>
            </a:solidFill>
          </a:endParaRPr>
        </a:p>
      </dgm:t>
    </dgm:pt>
    <dgm:pt modelId="{8734918A-A631-45A3-8230-7B1A3C8C7118}" type="parTrans" cxnId="{CA6D21FA-562A-47B6-AB1D-472B31FD2D75}">
      <dgm:prSet/>
      <dgm:spPr/>
      <dgm:t>
        <a:bodyPr/>
        <a:lstStyle/>
        <a:p>
          <a:endParaRPr lang="tr-TR">
            <a:solidFill>
              <a:schemeClr val="tx2"/>
            </a:solidFill>
          </a:endParaRPr>
        </a:p>
      </dgm:t>
    </dgm:pt>
    <dgm:pt modelId="{58E590D0-5F8E-4DE0-A545-448705AABDE2}" type="sibTrans" cxnId="{CA6D21FA-562A-47B6-AB1D-472B31FD2D75}">
      <dgm:prSet/>
      <dgm:spPr/>
      <dgm:t>
        <a:bodyPr/>
        <a:lstStyle/>
        <a:p>
          <a:endParaRPr lang="tr-TR">
            <a:solidFill>
              <a:schemeClr val="tx2"/>
            </a:solidFill>
          </a:endParaRPr>
        </a:p>
      </dgm:t>
    </dgm:pt>
    <dgm:pt modelId="{B698135F-B2DE-4A8F-966A-CABC302DD17F}">
      <dgm:prSet/>
      <dgm:spPr/>
      <dgm:t>
        <a:bodyPr/>
        <a:lstStyle/>
        <a:p>
          <a:endParaRPr lang="tr-TR" dirty="0">
            <a:solidFill>
              <a:schemeClr val="tx2"/>
            </a:solidFill>
          </a:endParaRPr>
        </a:p>
      </dgm:t>
    </dgm:pt>
    <dgm:pt modelId="{2BD96E58-2980-4EDA-B731-D32944BAC7DA}" type="parTrans" cxnId="{EF774443-460B-4988-97D7-0DD7E7689298}">
      <dgm:prSet/>
      <dgm:spPr/>
      <dgm:t>
        <a:bodyPr/>
        <a:lstStyle/>
        <a:p>
          <a:endParaRPr lang="tr-TR">
            <a:solidFill>
              <a:schemeClr val="tx2"/>
            </a:solidFill>
          </a:endParaRPr>
        </a:p>
      </dgm:t>
    </dgm:pt>
    <dgm:pt modelId="{4ABE40FB-90A4-47E7-9D92-4E980C5A57EC}" type="sibTrans" cxnId="{EF774443-460B-4988-97D7-0DD7E7689298}">
      <dgm:prSet/>
      <dgm:spPr/>
      <dgm:t>
        <a:bodyPr/>
        <a:lstStyle/>
        <a:p>
          <a:endParaRPr lang="tr-TR">
            <a:solidFill>
              <a:schemeClr val="tx2"/>
            </a:solidFill>
          </a:endParaRPr>
        </a:p>
      </dgm:t>
    </dgm:pt>
    <dgm:pt modelId="{5E6F56AF-CB9B-4FF8-B038-6590C67278BC}">
      <dgm:prSet/>
      <dgm:spPr/>
      <dgm:t>
        <a:bodyPr/>
        <a:lstStyle/>
        <a:p>
          <a:endParaRPr lang="tr-TR" dirty="0">
            <a:solidFill>
              <a:schemeClr val="tx2"/>
            </a:solidFill>
          </a:endParaRPr>
        </a:p>
      </dgm:t>
    </dgm:pt>
    <dgm:pt modelId="{8312A112-D320-47D8-94C7-AE8EBEB2ECB8}" type="parTrans" cxnId="{B9756924-C004-44BD-AAC4-EBAE5437E908}">
      <dgm:prSet/>
      <dgm:spPr/>
      <dgm:t>
        <a:bodyPr/>
        <a:lstStyle/>
        <a:p>
          <a:endParaRPr lang="tr-TR">
            <a:solidFill>
              <a:schemeClr val="tx2"/>
            </a:solidFill>
          </a:endParaRPr>
        </a:p>
      </dgm:t>
    </dgm:pt>
    <dgm:pt modelId="{5CED75C6-D3E0-4D06-8DDB-0493616F4E37}" type="sibTrans" cxnId="{B9756924-C004-44BD-AAC4-EBAE5437E908}">
      <dgm:prSet/>
      <dgm:spPr/>
      <dgm:t>
        <a:bodyPr/>
        <a:lstStyle/>
        <a:p>
          <a:endParaRPr lang="tr-TR">
            <a:solidFill>
              <a:schemeClr val="tx2"/>
            </a:solidFill>
          </a:endParaRPr>
        </a:p>
      </dgm:t>
    </dgm:pt>
    <dgm:pt modelId="{06D7DEF7-53FB-4E6B-BAC2-01DC927E83DF}" type="pres">
      <dgm:prSet presAssocID="{262856BF-9752-4719-A9D4-DBCDFE36C09C}" presName="Name0" presStyleCnt="0">
        <dgm:presLayoutVars>
          <dgm:dir/>
          <dgm:animLvl val="lvl"/>
          <dgm:resizeHandles val="exact"/>
        </dgm:presLayoutVars>
      </dgm:prSet>
      <dgm:spPr/>
      <dgm:t>
        <a:bodyPr/>
        <a:lstStyle/>
        <a:p>
          <a:endParaRPr lang="tr-TR"/>
        </a:p>
      </dgm:t>
    </dgm:pt>
    <dgm:pt modelId="{C887D1BC-020A-4A2A-8E6E-4F2E32686887}" type="pres">
      <dgm:prSet presAssocID="{C66B01D5-3EBA-455C-BBE6-EC18B649AB5F}" presName="linNode" presStyleCnt="0"/>
      <dgm:spPr/>
    </dgm:pt>
    <dgm:pt modelId="{F650DD5C-9AE6-49B5-864F-1B9EB91FAAF8}" type="pres">
      <dgm:prSet presAssocID="{C66B01D5-3EBA-455C-BBE6-EC18B649AB5F}" presName="parentText" presStyleLbl="node1" presStyleIdx="0" presStyleCnt="4">
        <dgm:presLayoutVars>
          <dgm:chMax val="1"/>
          <dgm:bulletEnabled val="1"/>
        </dgm:presLayoutVars>
      </dgm:prSet>
      <dgm:spPr/>
      <dgm:t>
        <a:bodyPr/>
        <a:lstStyle/>
        <a:p>
          <a:endParaRPr lang="tr-TR"/>
        </a:p>
      </dgm:t>
    </dgm:pt>
    <dgm:pt modelId="{D4B2AB8A-1AA9-49F1-98AD-7329E159D360}" type="pres">
      <dgm:prSet presAssocID="{C66B01D5-3EBA-455C-BBE6-EC18B649AB5F}" presName="descendantText" presStyleLbl="alignAccFollowNode1" presStyleIdx="0" presStyleCnt="4">
        <dgm:presLayoutVars>
          <dgm:bulletEnabled val="1"/>
        </dgm:presLayoutVars>
      </dgm:prSet>
      <dgm:spPr/>
      <dgm:t>
        <a:bodyPr/>
        <a:lstStyle/>
        <a:p>
          <a:endParaRPr lang="tr-TR"/>
        </a:p>
      </dgm:t>
    </dgm:pt>
    <dgm:pt modelId="{FA80770C-180A-4F5C-8097-D64964CAFFAF}" type="pres">
      <dgm:prSet presAssocID="{182316B0-308B-4971-AFDA-50003CABB0D9}" presName="sp" presStyleCnt="0"/>
      <dgm:spPr/>
    </dgm:pt>
    <dgm:pt modelId="{E9DC3B87-4D19-4809-A051-91075B911557}" type="pres">
      <dgm:prSet presAssocID="{17779B4C-9E51-428C-A644-B5F2368836A6}" presName="linNode" presStyleCnt="0"/>
      <dgm:spPr/>
    </dgm:pt>
    <dgm:pt modelId="{55A972A5-8460-4727-9465-FEA0C7290B27}" type="pres">
      <dgm:prSet presAssocID="{17779B4C-9E51-428C-A644-B5F2368836A6}" presName="parentText" presStyleLbl="node1" presStyleIdx="1" presStyleCnt="4">
        <dgm:presLayoutVars>
          <dgm:chMax val="1"/>
          <dgm:bulletEnabled val="1"/>
        </dgm:presLayoutVars>
      </dgm:prSet>
      <dgm:spPr/>
      <dgm:t>
        <a:bodyPr/>
        <a:lstStyle/>
        <a:p>
          <a:endParaRPr lang="tr-TR"/>
        </a:p>
      </dgm:t>
    </dgm:pt>
    <dgm:pt modelId="{326AC9C6-9C86-4813-B707-5BE399F459C9}" type="pres">
      <dgm:prSet presAssocID="{17779B4C-9E51-428C-A644-B5F2368836A6}" presName="descendantText" presStyleLbl="alignAccFollowNode1" presStyleIdx="1" presStyleCnt="4">
        <dgm:presLayoutVars>
          <dgm:bulletEnabled val="1"/>
        </dgm:presLayoutVars>
      </dgm:prSet>
      <dgm:spPr/>
      <dgm:t>
        <a:bodyPr/>
        <a:lstStyle/>
        <a:p>
          <a:endParaRPr lang="tr-TR"/>
        </a:p>
      </dgm:t>
    </dgm:pt>
    <dgm:pt modelId="{A3307D9E-0300-42B8-B23C-0AA5CA1D41F5}" type="pres">
      <dgm:prSet presAssocID="{58E590D0-5F8E-4DE0-A545-448705AABDE2}" presName="sp" presStyleCnt="0"/>
      <dgm:spPr/>
    </dgm:pt>
    <dgm:pt modelId="{696419B3-A979-415C-A879-65E1620840B3}" type="pres">
      <dgm:prSet presAssocID="{B698135F-B2DE-4A8F-966A-CABC302DD17F}" presName="linNode" presStyleCnt="0"/>
      <dgm:spPr/>
    </dgm:pt>
    <dgm:pt modelId="{08075B9D-D6D0-4D67-99FE-4D31851A2BE0}" type="pres">
      <dgm:prSet presAssocID="{B698135F-B2DE-4A8F-966A-CABC302DD17F}" presName="parentText" presStyleLbl="node1" presStyleIdx="2" presStyleCnt="4">
        <dgm:presLayoutVars>
          <dgm:chMax val="1"/>
          <dgm:bulletEnabled val="1"/>
        </dgm:presLayoutVars>
      </dgm:prSet>
      <dgm:spPr/>
      <dgm:t>
        <a:bodyPr/>
        <a:lstStyle/>
        <a:p>
          <a:endParaRPr lang="tr-TR"/>
        </a:p>
      </dgm:t>
    </dgm:pt>
    <dgm:pt modelId="{9307A79A-AAA2-41CF-B043-2807B9F453A7}" type="pres">
      <dgm:prSet presAssocID="{B698135F-B2DE-4A8F-966A-CABC302DD17F}" presName="descendantText" presStyleLbl="alignAccFollowNode1" presStyleIdx="2" presStyleCnt="4">
        <dgm:presLayoutVars>
          <dgm:bulletEnabled val="1"/>
        </dgm:presLayoutVars>
      </dgm:prSet>
      <dgm:spPr/>
      <dgm:t>
        <a:bodyPr/>
        <a:lstStyle/>
        <a:p>
          <a:endParaRPr lang="tr-TR"/>
        </a:p>
      </dgm:t>
    </dgm:pt>
    <dgm:pt modelId="{4AFA7B1F-B520-4922-AE48-9183721E6E81}" type="pres">
      <dgm:prSet presAssocID="{4ABE40FB-90A4-47E7-9D92-4E980C5A57EC}" presName="sp" presStyleCnt="0"/>
      <dgm:spPr/>
    </dgm:pt>
    <dgm:pt modelId="{2B84DD5E-6773-470C-A147-60412A0B8043}" type="pres">
      <dgm:prSet presAssocID="{5E6F56AF-CB9B-4FF8-B038-6590C67278BC}" presName="linNode" presStyleCnt="0"/>
      <dgm:spPr/>
    </dgm:pt>
    <dgm:pt modelId="{25D845F9-FD91-45BF-85AF-68345C87FDF2}" type="pres">
      <dgm:prSet presAssocID="{5E6F56AF-CB9B-4FF8-B038-6590C67278BC}" presName="parentText" presStyleLbl="node1" presStyleIdx="3" presStyleCnt="4">
        <dgm:presLayoutVars>
          <dgm:chMax val="1"/>
          <dgm:bulletEnabled val="1"/>
        </dgm:presLayoutVars>
      </dgm:prSet>
      <dgm:spPr/>
      <dgm:t>
        <a:bodyPr/>
        <a:lstStyle/>
        <a:p>
          <a:endParaRPr lang="tr-TR"/>
        </a:p>
      </dgm:t>
    </dgm:pt>
    <dgm:pt modelId="{248C9B33-4469-43E2-9967-3EB7D43502FE}" type="pres">
      <dgm:prSet presAssocID="{5E6F56AF-CB9B-4FF8-B038-6590C67278BC}" presName="descendantText" presStyleLbl="alignAccFollowNode1" presStyleIdx="3" presStyleCnt="4">
        <dgm:presLayoutVars>
          <dgm:bulletEnabled val="1"/>
        </dgm:presLayoutVars>
      </dgm:prSet>
      <dgm:spPr/>
      <dgm:t>
        <a:bodyPr/>
        <a:lstStyle/>
        <a:p>
          <a:endParaRPr lang="tr-TR"/>
        </a:p>
      </dgm:t>
    </dgm:pt>
  </dgm:ptLst>
  <dgm:cxnLst>
    <dgm:cxn modelId="{EF774443-460B-4988-97D7-0DD7E7689298}" srcId="{262856BF-9752-4719-A9D4-DBCDFE36C09C}" destId="{B698135F-B2DE-4A8F-966A-CABC302DD17F}" srcOrd="2" destOrd="0" parTransId="{2BD96E58-2980-4EDA-B731-D32944BAC7DA}" sibTransId="{4ABE40FB-90A4-47E7-9D92-4E980C5A57EC}"/>
    <dgm:cxn modelId="{522589BB-3E0D-4CE7-8ECE-184954F307CD}" srcId="{5E6F56AF-CB9B-4FF8-B038-6590C67278BC}" destId="{AE05E196-6828-45F8-82CA-B38726571A8D}" srcOrd="0" destOrd="0" parTransId="{10C69428-E574-47B3-81BC-C293632D2F28}" sibTransId="{D106D7E2-C26F-4746-AFFC-93726D8CCE41}"/>
    <dgm:cxn modelId="{6B834BEA-A5FD-4288-BF09-D5DD99F861C3}" type="presOf" srcId="{C8C71B6A-4169-4BB8-AB4C-D36F710FC351}" destId="{326AC9C6-9C86-4813-B707-5BE399F459C9}" srcOrd="0" destOrd="0" presId="urn:microsoft.com/office/officeart/2005/8/layout/vList5"/>
    <dgm:cxn modelId="{D16C300F-FB4A-4273-9A98-E24CDF9A36B3}" srcId="{B698135F-B2DE-4A8F-966A-CABC302DD17F}" destId="{0C83FF70-A460-4245-9E07-1B231287A874}" srcOrd="0" destOrd="0" parTransId="{FA51D1C7-FB51-4843-BC87-2BFD42A11CC4}" sibTransId="{62B29ED3-6A41-4FAC-9805-B888AD3B36C4}"/>
    <dgm:cxn modelId="{7A315033-9BF0-49BD-B419-61A190A12AAD}" type="presOf" srcId="{C66B01D5-3EBA-455C-BBE6-EC18B649AB5F}" destId="{F650DD5C-9AE6-49B5-864F-1B9EB91FAAF8}" srcOrd="0" destOrd="0" presId="urn:microsoft.com/office/officeart/2005/8/layout/vList5"/>
    <dgm:cxn modelId="{7F8EA43B-EBC7-4BF2-94A4-C867486DE519}" type="presOf" srcId="{0C83FF70-A460-4245-9E07-1B231287A874}" destId="{9307A79A-AAA2-41CF-B043-2807B9F453A7}" srcOrd="0" destOrd="0" presId="urn:microsoft.com/office/officeart/2005/8/layout/vList5"/>
    <dgm:cxn modelId="{8C0C739C-CC81-4D01-941B-30483B6295C2}" type="presOf" srcId="{B698135F-B2DE-4A8F-966A-CABC302DD17F}" destId="{08075B9D-D6D0-4D67-99FE-4D31851A2BE0}" srcOrd="0" destOrd="0" presId="urn:microsoft.com/office/officeart/2005/8/layout/vList5"/>
    <dgm:cxn modelId="{EB4D4AE7-87C7-42E5-86E9-BDFBCE4F6447}" type="presOf" srcId="{AE05E196-6828-45F8-82CA-B38726571A8D}" destId="{248C9B33-4469-43E2-9967-3EB7D43502FE}" srcOrd="0" destOrd="0" presId="urn:microsoft.com/office/officeart/2005/8/layout/vList5"/>
    <dgm:cxn modelId="{F63504BE-C301-4FA3-84C0-98BE4FB7694D}" type="presOf" srcId="{262856BF-9752-4719-A9D4-DBCDFE36C09C}" destId="{06D7DEF7-53FB-4E6B-BAC2-01DC927E83DF}" srcOrd="0" destOrd="0" presId="urn:microsoft.com/office/officeart/2005/8/layout/vList5"/>
    <dgm:cxn modelId="{B9756924-C004-44BD-AAC4-EBAE5437E908}" srcId="{262856BF-9752-4719-A9D4-DBCDFE36C09C}" destId="{5E6F56AF-CB9B-4FF8-B038-6590C67278BC}" srcOrd="3" destOrd="0" parTransId="{8312A112-D320-47D8-94C7-AE8EBEB2ECB8}" sibTransId="{5CED75C6-D3E0-4D06-8DDB-0493616F4E37}"/>
    <dgm:cxn modelId="{23A4DE2B-0B47-41F5-9D3D-76DFACB94ED6}" srcId="{17779B4C-9E51-428C-A644-B5F2368836A6}" destId="{C8C71B6A-4169-4BB8-AB4C-D36F710FC351}" srcOrd="0" destOrd="0" parTransId="{396A1D1A-A787-41C2-A325-C811526B1CDE}" sibTransId="{038A7A0E-8920-48A0-92B8-BEDC358696CC}"/>
    <dgm:cxn modelId="{8584068F-0DCA-4F97-96B2-E906A8A2C3D0}" type="presOf" srcId="{5E6F56AF-CB9B-4FF8-B038-6590C67278BC}" destId="{25D845F9-FD91-45BF-85AF-68345C87FDF2}" srcOrd="0" destOrd="0" presId="urn:microsoft.com/office/officeart/2005/8/layout/vList5"/>
    <dgm:cxn modelId="{D8E61AF2-6AD0-450E-933D-9990BCD6BA2A}" type="presOf" srcId="{17779B4C-9E51-428C-A644-B5F2368836A6}" destId="{55A972A5-8460-4727-9465-FEA0C7290B27}" srcOrd="0" destOrd="0" presId="urn:microsoft.com/office/officeart/2005/8/layout/vList5"/>
    <dgm:cxn modelId="{F39A98C9-A534-4C5B-958B-F402D5BE89D1}" type="presOf" srcId="{9A2F7BCB-BC4C-4738-80E4-2876B6D8AB29}" destId="{D4B2AB8A-1AA9-49F1-98AD-7329E159D360}" srcOrd="0" destOrd="0" presId="urn:microsoft.com/office/officeart/2005/8/layout/vList5"/>
    <dgm:cxn modelId="{BA090E33-A6AC-472F-8E62-D806DE50ED69}" srcId="{C66B01D5-3EBA-455C-BBE6-EC18B649AB5F}" destId="{9A2F7BCB-BC4C-4738-80E4-2876B6D8AB29}" srcOrd="0" destOrd="0" parTransId="{28CCBA63-19EA-4BD7-B8E2-54F13FB38A77}" sibTransId="{DC23378A-3711-487D-9517-71E413CD4F19}"/>
    <dgm:cxn modelId="{26D07A5D-642A-4D5D-9AD3-D28BDA63B178}" srcId="{262856BF-9752-4719-A9D4-DBCDFE36C09C}" destId="{C66B01D5-3EBA-455C-BBE6-EC18B649AB5F}" srcOrd="0" destOrd="0" parTransId="{FAE7650D-C452-44E9-B7E7-7F9561C1D5EF}" sibTransId="{182316B0-308B-4971-AFDA-50003CABB0D9}"/>
    <dgm:cxn modelId="{CA6D21FA-562A-47B6-AB1D-472B31FD2D75}" srcId="{262856BF-9752-4719-A9D4-DBCDFE36C09C}" destId="{17779B4C-9E51-428C-A644-B5F2368836A6}" srcOrd="1" destOrd="0" parTransId="{8734918A-A631-45A3-8230-7B1A3C8C7118}" sibTransId="{58E590D0-5F8E-4DE0-A545-448705AABDE2}"/>
    <dgm:cxn modelId="{5EC99A60-8237-47A3-A89B-48A6B4D2DE60}" type="presParOf" srcId="{06D7DEF7-53FB-4E6B-BAC2-01DC927E83DF}" destId="{C887D1BC-020A-4A2A-8E6E-4F2E32686887}" srcOrd="0" destOrd="0" presId="urn:microsoft.com/office/officeart/2005/8/layout/vList5"/>
    <dgm:cxn modelId="{34A3724B-81EA-45A8-B02B-5D3D2B19F4A6}" type="presParOf" srcId="{C887D1BC-020A-4A2A-8E6E-4F2E32686887}" destId="{F650DD5C-9AE6-49B5-864F-1B9EB91FAAF8}" srcOrd="0" destOrd="0" presId="urn:microsoft.com/office/officeart/2005/8/layout/vList5"/>
    <dgm:cxn modelId="{7BA13323-9593-4145-AD51-61DEB3D03FCC}" type="presParOf" srcId="{C887D1BC-020A-4A2A-8E6E-4F2E32686887}" destId="{D4B2AB8A-1AA9-49F1-98AD-7329E159D360}" srcOrd="1" destOrd="0" presId="urn:microsoft.com/office/officeart/2005/8/layout/vList5"/>
    <dgm:cxn modelId="{40270DB6-44B5-4233-93E7-39D12BE18426}" type="presParOf" srcId="{06D7DEF7-53FB-4E6B-BAC2-01DC927E83DF}" destId="{FA80770C-180A-4F5C-8097-D64964CAFFAF}" srcOrd="1" destOrd="0" presId="urn:microsoft.com/office/officeart/2005/8/layout/vList5"/>
    <dgm:cxn modelId="{823A9E38-D4AB-478C-8602-9DDEE16A1ABC}" type="presParOf" srcId="{06D7DEF7-53FB-4E6B-BAC2-01DC927E83DF}" destId="{E9DC3B87-4D19-4809-A051-91075B911557}" srcOrd="2" destOrd="0" presId="urn:microsoft.com/office/officeart/2005/8/layout/vList5"/>
    <dgm:cxn modelId="{DCE1C39F-0CCA-439F-9AD2-244B7AD61D75}" type="presParOf" srcId="{E9DC3B87-4D19-4809-A051-91075B911557}" destId="{55A972A5-8460-4727-9465-FEA0C7290B27}" srcOrd="0" destOrd="0" presId="urn:microsoft.com/office/officeart/2005/8/layout/vList5"/>
    <dgm:cxn modelId="{ABF70A76-B429-41C5-ADD3-599395BC60ED}" type="presParOf" srcId="{E9DC3B87-4D19-4809-A051-91075B911557}" destId="{326AC9C6-9C86-4813-B707-5BE399F459C9}" srcOrd="1" destOrd="0" presId="urn:microsoft.com/office/officeart/2005/8/layout/vList5"/>
    <dgm:cxn modelId="{F24C403A-1E26-4672-BEF2-77C44B6676AA}" type="presParOf" srcId="{06D7DEF7-53FB-4E6B-BAC2-01DC927E83DF}" destId="{A3307D9E-0300-42B8-B23C-0AA5CA1D41F5}" srcOrd="3" destOrd="0" presId="urn:microsoft.com/office/officeart/2005/8/layout/vList5"/>
    <dgm:cxn modelId="{7359DD98-54FD-4F1B-ADAD-66BF313A745B}" type="presParOf" srcId="{06D7DEF7-53FB-4E6B-BAC2-01DC927E83DF}" destId="{696419B3-A979-415C-A879-65E1620840B3}" srcOrd="4" destOrd="0" presId="urn:microsoft.com/office/officeart/2005/8/layout/vList5"/>
    <dgm:cxn modelId="{42C85C82-2C9A-488A-9CCA-EF11F4D51C4C}" type="presParOf" srcId="{696419B3-A979-415C-A879-65E1620840B3}" destId="{08075B9D-D6D0-4D67-99FE-4D31851A2BE0}" srcOrd="0" destOrd="0" presId="urn:microsoft.com/office/officeart/2005/8/layout/vList5"/>
    <dgm:cxn modelId="{FC80E6EB-AB69-491D-8C20-7565729B0912}" type="presParOf" srcId="{696419B3-A979-415C-A879-65E1620840B3}" destId="{9307A79A-AAA2-41CF-B043-2807B9F453A7}" srcOrd="1" destOrd="0" presId="urn:microsoft.com/office/officeart/2005/8/layout/vList5"/>
    <dgm:cxn modelId="{D50B7356-E5FB-4EF8-9587-5D61E36E3B9A}" type="presParOf" srcId="{06D7DEF7-53FB-4E6B-BAC2-01DC927E83DF}" destId="{4AFA7B1F-B520-4922-AE48-9183721E6E81}" srcOrd="5" destOrd="0" presId="urn:microsoft.com/office/officeart/2005/8/layout/vList5"/>
    <dgm:cxn modelId="{CE5D4C0B-C8E8-4FFA-AE93-71E9DE252688}" type="presParOf" srcId="{06D7DEF7-53FB-4E6B-BAC2-01DC927E83DF}" destId="{2B84DD5E-6773-470C-A147-60412A0B8043}" srcOrd="6" destOrd="0" presId="urn:microsoft.com/office/officeart/2005/8/layout/vList5"/>
    <dgm:cxn modelId="{35940F03-DD96-46D9-93E6-FD1DB1940FA4}" type="presParOf" srcId="{2B84DD5E-6773-470C-A147-60412A0B8043}" destId="{25D845F9-FD91-45BF-85AF-68345C87FDF2}" srcOrd="0" destOrd="0" presId="urn:microsoft.com/office/officeart/2005/8/layout/vList5"/>
    <dgm:cxn modelId="{68338EAD-245A-455F-BB68-61A44D476855}" type="presParOf" srcId="{2B84DD5E-6773-470C-A147-60412A0B8043}" destId="{248C9B33-4469-43E2-9967-3EB7D43502FE}"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A7FFC5C-4736-47CE-87D6-BC510597F659}" type="doc">
      <dgm:prSet loTypeId="urn:microsoft.com/office/officeart/2005/8/layout/list1" loCatId="list" qsTypeId="urn:microsoft.com/office/officeart/2005/8/quickstyle/simple3" qsCatId="simple" csTypeId="urn:microsoft.com/office/officeart/2005/8/colors/colorful5" csCatId="colorful" phldr="1"/>
      <dgm:spPr/>
      <dgm:t>
        <a:bodyPr/>
        <a:lstStyle/>
        <a:p>
          <a:endParaRPr lang="tr-TR"/>
        </a:p>
      </dgm:t>
    </dgm:pt>
    <dgm:pt modelId="{A8F65C4D-D7C2-4031-B97A-AAC51035B340}">
      <dgm:prSet/>
      <dgm:spPr/>
      <dgm:t>
        <a:bodyPr/>
        <a:lstStyle/>
        <a:p>
          <a:r>
            <a:rPr lang="tr-TR">
              <a:solidFill>
                <a:schemeClr val="tx2"/>
              </a:solidFill>
            </a:rPr>
            <a:t>Kültürel Dayatma</a:t>
          </a:r>
        </a:p>
      </dgm:t>
    </dgm:pt>
    <dgm:pt modelId="{C016F2B6-83E7-4E58-B0E6-F6B69C7FCD0F}" type="parTrans" cxnId="{34C43F2E-0A33-45FE-A156-0FB5A8AB63EE}">
      <dgm:prSet/>
      <dgm:spPr/>
      <dgm:t>
        <a:bodyPr/>
        <a:lstStyle/>
        <a:p>
          <a:endParaRPr lang="tr-TR">
            <a:solidFill>
              <a:schemeClr val="tx2"/>
            </a:solidFill>
          </a:endParaRPr>
        </a:p>
      </dgm:t>
    </dgm:pt>
    <dgm:pt modelId="{5EADFB9F-EAD3-4883-8E0F-BD1555CAE5D4}" type="sibTrans" cxnId="{34C43F2E-0A33-45FE-A156-0FB5A8AB63EE}">
      <dgm:prSet/>
      <dgm:spPr/>
      <dgm:t>
        <a:bodyPr/>
        <a:lstStyle/>
        <a:p>
          <a:endParaRPr lang="tr-TR">
            <a:solidFill>
              <a:schemeClr val="tx2"/>
            </a:solidFill>
          </a:endParaRPr>
        </a:p>
      </dgm:t>
    </dgm:pt>
    <dgm:pt modelId="{A0002551-0F2C-435D-B147-8F3AFE33CCDF}">
      <dgm:prSet/>
      <dgm:spPr/>
      <dgm:t>
        <a:bodyPr/>
        <a:lstStyle/>
        <a:p>
          <a:r>
            <a:rPr lang="tr-TR" dirty="0">
              <a:solidFill>
                <a:schemeClr val="tx2"/>
              </a:solidFill>
            </a:rPr>
            <a:t>Bireyin kendi değer, inanç ve yaşama biçimini diğer bireylere dayatma eğilimi</a:t>
          </a:r>
        </a:p>
      </dgm:t>
    </dgm:pt>
    <dgm:pt modelId="{BDE35F34-35AF-4A29-951B-DD4B4F85B9F2}" type="parTrans" cxnId="{5584E759-9006-4AE2-907A-98C09667EE3A}">
      <dgm:prSet/>
      <dgm:spPr/>
      <dgm:t>
        <a:bodyPr/>
        <a:lstStyle/>
        <a:p>
          <a:endParaRPr lang="tr-TR">
            <a:solidFill>
              <a:schemeClr val="tx2"/>
            </a:solidFill>
          </a:endParaRPr>
        </a:p>
      </dgm:t>
    </dgm:pt>
    <dgm:pt modelId="{5CE19CD5-2A64-4C62-B5B8-C9E865E00173}" type="sibTrans" cxnId="{5584E759-9006-4AE2-907A-98C09667EE3A}">
      <dgm:prSet/>
      <dgm:spPr/>
      <dgm:t>
        <a:bodyPr/>
        <a:lstStyle/>
        <a:p>
          <a:endParaRPr lang="tr-TR">
            <a:solidFill>
              <a:schemeClr val="tx2"/>
            </a:solidFill>
          </a:endParaRPr>
        </a:p>
      </dgm:t>
    </dgm:pt>
    <dgm:pt modelId="{3735C48A-FA1A-45A6-99D9-32EC43855CD5}">
      <dgm:prSet/>
      <dgm:spPr/>
      <dgm:t>
        <a:bodyPr/>
        <a:lstStyle/>
        <a:p>
          <a:r>
            <a:rPr lang="tr-TR">
              <a:solidFill>
                <a:schemeClr val="tx2"/>
              </a:solidFill>
            </a:rPr>
            <a:t>Kültürel Boşluk</a:t>
          </a:r>
        </a:p>
      </dgm:t>
    </dgm:pt>
    <dgm:pt modelId="{0C4F7D07-90F5-4111-B246-7BD264B4F18A}" type="parTrans" cxnId="{149BDAA9-7FDC-49DD-86E8-F02DEBC9FCB0}">
      <dgm:prSet/>
      <dgm:spPr/>
      <dgm:t>
        <a:bodyPr/>
        <a:lstStyle/>
        <a:p>
          <a:endParaRPr lang="tr-TR">
            <a:solidFill>
              <a:schemeClr val="tx2"/>
            </a:solidFill>
          </a:endParaRPr>
        </a:p>
      </dgm:t>
    </dgm:pt>
    <dgm:pt modelId="{9B7E8E68-4E18-4408-B242-CA6833C6D15A}" type="sibTrans" cxnId="{149BDAA9-7FDC-49DD-86E8-F02DEBC9FCB0}">
      <dgm:prSet/>
      <dgm:spPr/>
      <dgm:t>
        <a:bodyPr/>
        <a:lstStyle/>
        <a:p>
          <a:endParaRPr lang="tr-TR">
            <a:solidFill>
              <a:schemeClr val="tx2"/>
            </a:solidFill>
          </a:endParaRPr>
        </a:p>
      </dgm:t>
    </dgm:pt>
    <dgm:pt modelId="{78C4883C-12CE-4041-87B9-9F6FAF81990F}">
      <dgm:prSet/>
      <dgm:spPr/>
      <dgm:t>
        <a:bodyPr/>
        <a:lstStyle/>
        <a:p>
          <a:r>
            <a:rPr lang="tr-TR" dirty="0">
              <a:solidFill>
                <a:schemeClr val="tx2"/>
              </a:solidFill>
            </a:rPr>
            <a:t>Bir kültürün bir diğer kültürün inançları ve yaşam biçimini uygulamaya yönlendirdiğinde ortaya çıkan durum</a:t>
          </a:r>
        </a:p>
      </dgm:t>
    </dgm:pt>
    <dgm:pt modelId="{A127160F-6C91-4C09-A932-6B42D5E306BB}" type="parTrans" cxnId="{56EB8CC6-5A6D-4557-A007-22CEB3903786}">
      <dgm:prSet/>
      <dgm:spPr/>
      <dgm:t>
        <a:bodyPr/>
        <a:lstStyle/>
        <a:p>
          <a:endParaRPr lang="tr-TR">
            <a:solidFill>
              <a:schemeClr val="tx2"/>
            </a:solidFill>
          </a:endParaRPr>
        </a:p>
      </dgm:t>
    </dgm:pt>
    <dgm:pt modelId="{A31528A4-60B7-401B-A273-5BBB92A82584}" type="sibTrans" cxnId="{56EB8CC6-5A6D-4557-A007-22CEB3903786}">
      <dgm:prSet/>
      <dgm:spPr/>
      <dgm:t>
        <a:bodyPr/>
        <a:lstStyle/>
        <a:p>
          <a:endParaRPr lang="tr-TR">
            <a:solidFill>
              <a:schemeClr val="tx2"/>
            </a:solidFill>
          </a:endParaRPr>
        </a:p>
      </dgm:t>
    </dgm:pt>
    <dgm:pt modelId="{2A170F84-8205-4D3A-B558-DC4E030D5289}" type="pres">
      <dgm:prSet presAssocID="{CA7FFC5C-4736-47CE-87D6-BC510597F659}" presName="linear" presStyleCnt="0">
        <dgm:presLayoutVars>
          <dgm:dir/>
          <dgm:animLvl val="lvl"/>
          <dgm:resizeHandles val="exact"/>
        </dgm:presLayoutVars>
      </dgm:prSet>
      <dgm:spPr/>
      <dgm:t>
        <a:bodyPr/>
        <a:lstStyle/>
        <a:p>
          <a:endParaRPr lang="tr-TR"/>
        </a:p>
      </dgm:t>
    </dgm:pt>
    <dgm:pt modelId="{2236CC76-844D-4EEB-926B-2BF09DA2B389}" type="pres">
      <dgm:prSet presAssocID="{A8F65C4D-D7C2-4031-B97A-AAC51035B340}" presName="parentLin" presStyleCnt="0"/>
      <dgm:spPr/>
    </dgm:pt>
    <dgm:pt modelId="{4BB40B53-033D-4172-A2C2-A00D06A48D9B}" type="pres">
      <dgm:prSet presAssocID="{A8F65C4D-D7C2-4031-B97A-AAC51035B340}" presName="parentLeftMargin" presStyleLbl="node1" presStyleIdx="0" presStyleCnt="2"/>
      <dgm:spPr/>
      <dgm:t>
        <a:bodyPr/>
        <a:lstStyle/>
        <a:p>
          <a:endParaRPr lang="tr-TR"/>
        </a:p>
      </dgm:t>
    </dgm:pt>
    <dgm:pt modelId="{5B72EC73-DA5C-4E09-BA16-67B39534FF37}" type="pres">
      <dgm:prSet presAssocID="{A8F65C4D-D7C2-4031-B97A-AAC51035B340}" presName="parentText" presStyleLbl="node1" presStyleIdx="0" presStyleCnt="2">
        <dgm:presLayoutVars>
          <dgm:chMax val="0"/>
          <dgm:bulletEnabled val="1"/>
        </dgm:presLayoutVars>
      </dgm:prSet>
      <dgm:spPr/>
      <dgm:t>
        <a:bodyPr/>
        <a:lstStyle/>
        <a:p>
          <a:endParaRPr lang="tr-TR"/>
        </a:p>
      </dgm:t>
    </dgm:pt>
    <dgm:pt modelId="{1AC17F19-2F14-4CC8-82AB-EBD8018C40E0}" type="pres">
      <dgm:prSet presAssocID="{A8F65C4D-D7C2-4031-B97A-AAC51035B340}" presName="negativeSpace" presStyleCnt="0"/>
      <dgm:spPr/>
    </dgm:pt>
    <dgm:pt modelId="{F58166BF-7B9F-4D31-9636-20BA7BD74A5D}" type="pres">
      <dgm:prSet presAssocID="{A8F65C4D-D7C2-4031-B97A-AAC51035B340}" presName="childText" presStyleLbl="conFgAcc1" presStyleIdx="0" presStyleCnt="2">
        <dgm:presLayoutVars>
          <dgm:bulletEnabled val="1"/>
        </dgm:presLayoutVars>
      </dgm:prSet>
      <dgm:spPr/>
      <dgm:t>
        <a:bodyPr/>
        <a:lstStyle/>
        <a:p>
          <a:endParaRPr lang="tr-TR"/>
        </a:p>
      </dgm:t>
    </dgm:pt>
    <dgm:pt modelId="{098FCF1F-2754-427E-9470-8E15C975B5B9}" type="pres">
      <dgm:prSet presAssocID="{5EADFB9F-EAD3-4883-8E0F-BD1555CAE5D4}" presName="spaceBetweenRectangles" presStyleCnt="0"/>
      <dgm:spPr/>
    </dgm:pt>
    <dgm:pt modelId="{811EDE36-FD18-4DAE-92B5-6AD8734538E3}" type="pres">
      <dgm:prSet presAssocID="{3735C48A-FA1A-45A6-99D9-32EC43855CD5}" presName="parentLin" presStyleCnt="0"/>
      <dgm:spPr/>
    </dgm:pt>
    <dgm:pt modelId="{CC480A45-1DCD-425B-BAE2-A892834BB3C3}" type="pres">
      <dgm:prSet presAssocID="{3735C48A-FA1A-45A6-99D9-32EC43855CD5}" presName="parentLeftMargin" presStyleLbl="node1" presStyleIdx="0" presStyleCnt="2"/>
      <dgm:spPr/>
      <dgm:t>
        <a:bodyPr/>
        <a:lstStyle/>
        <a:p>
          <a:endParaRPr lang="tr-TR"/>
        </a:p>
      </dgm:t>
    </dgm:pt>
    <dgm:pt modelId="{C3AB233E-9701-4C30-96A4-562CDB6196B3}" type="pres">
      <dgm:prSet presAssocID="{3735C48A-FA1A-45A6-99D9-32EC43855CD5}" presName="parentText" presStyleLbl="node1" presStyleIdx="1" presStyleCnt="2">
        <dgm:presLayoutVars>
          <dgm:chMax val="0"/>
          <dgm:bulletEnabled val="1"/>
        </dgm:presLayoutVars>
      </dgm:prSet>
      <dgm:spPr/>
      <dgm:t>
        <a:bodyPr/>
        <a:lstStyle/>
        <a:p>
          <a:endParaRPr lang="tr-TR"/>
        </a:p>
      </dgm:t>
    </dgm:pt>
    <dgm:pt modelId="{4EF4E4B0-0323-4E2C-80FA-D0DBD6009BD9}" type="pres">
      <dgm:prSet presAssocID="{3735C48A-FA1A-45A6-99D9-32EC43855CD5}" presName="negativeSpace" presStyleCnt="0"/>
      <dgm:spPr/>
    </dgm:pt>
    <dgm:pt modelId="{AA6639E3-20F0-4161-999D-79E69DA43CAD}" type="pres">
      <dgm:prSet presAssocID="{3735C48A-FA1A-45A6-99D9-32EC43855CD5}" presName="childText" presStyleLbl="conFgAcc1" presStyleIdx="1" presStyleCnt="2">
        <dgm:presLayoutVars>
          <dgm:bulletEnabled val="1"/>
        </dgm:presLayoutVars>
      </dgm:prSet>
      <dgm:spPr/>
      <dgm:t>
        <a:bodyPr/>
        <a:lstStyle/>
        <a:p>
          <a:endParaRPr lang="tr-TR"/>
        </a:p>
      </dgm:t>
    </dgm:pt>
  </dgm:ptLst>
  <dgm:cxnLst>
    <dgm:cxn modelId="{34FE2FBC-36A6-4EC6-BE07-7AE0022C4DD1}" type="presOf" srcId="{78C4883C-12CE-4041-87B9-9F6FAF81990F}" destId="{AA6639E3-20F0-4161-999D-79E69DA43CAD}" srcOrd="0" destOrd="0" presId="urn:microsoft.com/office/officeart/2005/8/layout/list1"/>
    <dgm:cxn modelId="{DCB9AAD4-6A26-4498-B1DC-817E9BB6CED3}" type="presOf" srcId="{3735C48A-FA1A-45A6-99D9-32EC43855CD5}" destId="{CC480A45-1DCD-425B-BAE2-A892834BB3C3}" srcOrd="0" destOrd="0" presId="urn:microsoft.com/office/officeart/2005/8/layout/list1"/>
    <dgm:cxn modelId="{6F248E38-4D98-4E7A-B8A7-AD6BAE2CF719}" type="presOf" srcId="{A8F65C4D-D7C2-4031-B97A-AAC51035B340}" destId="{4BB40B53-033D-4172-A2C2-A00D06A48D9B}" srcOrd="0" destOrd="0" presId="urn:microsoft.com/office/officeart/2005/8/layout/list1"/>
    <dgm:cxn modelId="{149BDAA9-7FDC-49DD-86E8-F02DEBC9FCB0}" srcId="{CA7FFC5C-4736-47CE-87D6-BC510597F659}" destId="{3735C48A-FA1A-45A6-99D9-32EC43855CD5}" srcOrd="1" destOrd="0" parTransId="{0C4F7D07-90F5-4111-B246-7BD264B4F18A}" sibTransId="{9B7E8E68-4E18-4408-B242-CA6833C6D15A}"/>
    <dgm:cxn modelId="{2BE769AC-1EEF-40FE-88D6-CB76A92D07FB}" type="presOf" srcId="{A8F65C4D-D7C2-4031-B97A-AAC51035B340}" destId="{5B72EC73-DA5C-4E09-BA16-67B39534FF37}" srcOrd="1" destOrd="0" presId="urn:microsoft.com/office/officeart/2005/8/layout/list1"/>
    <dgm:cxn modelId="{34C43F2E-0A33-45FE-A156-0FB5A8AB63EE}" srcId="{CA7FFC5C-4736-47CE-87D6-BC510597F659}" destId="{A8F65C4D-D7C2-4031-B97A-AAC51035B340}" srcOrd="0" destOrd="0" parTransId="{C016F2B6-83E7-4E58-B0E6-F6B69C7FCD0F}" sibTransId="{5EADFB9F-EAD3-4883-8E0F-BD1555CAE5D4}"/>
    <dgm:cxn modelId="{BEA2B6C2-9E36-4382-AB7C-4284224091D6}" type="presOf" srcId="{CA7FFC5C-4736-47CE-87D6-BC510597F659}" destId="{2A170F84-8205-4D3A-B558-DC4E030D5289}" srcOrd="0" destOrd="0" presId="urn:microsoft.com/office/officeart/2005/8/layout/list1"/>
    <dgm:cxn modelId="{5584E759-9006-4AE2-907A-98C09667EE3A}" srcId="{A8F65C4D-D7C2-4031-B97A-AAC51035B340}" destId="{A0002551-0F2C-435D-B147-8F3AFE33CCDF}" srcOrd="0" destOrd="0" parTransId="{BDE35F34-35AF-4A29-951B-DD4B4F85B9F2}" sibTransId="{5CE19CD5-2A64-4C62-B5B8-C9E865E00173}"/>
    <dgm:cxn modelId="{1A6D3B0C-A6CC-403B-B15D-467A24B250DA}" type="presOf" srcId="{3735C48A-FA1A-45A6-99D9-32EC43855CD5}" destId="{C3AB233E-9701-4C30-96A4-562CDB6196B3}" srcOrd="1" destOrd="0" presId="urn:microsoft.com/office/officeart/2005/8/layout/list1"/>
    <dgm:cxn modelId="{BA08B3AF-730F-4C54-ACF3-19F3B1DC35E1}" type="presOf" srcId="{A0002551-0F2C-435D-B147-8F3AFE33CCDF}" destId="{F58166BF-7B9F-4D31-9636-20BA7BD74A5D}" srcOrd="0" destOrd="0" presId="urn:microsoft.com/office/officeart/2005/8/layout/list1"/>
    <dgm:cxn modelId="{56EB8CC6-5A6D-4557-A007-22CEB3903786}" srcId="{3735C48A-FA1A-45A6-99D9-32EC43855CD5}" destId="{78C4883C-12CE-4041-87B9-9F6FAF81990F}" srcOrd="0" destOrd="0" parTransId="{A127160F-6C91-4C09-A932-6B42D5E306BB}" sibTransId="{A31528A4-60B7-401B-A273-5BBB92A82584}"/>
    <dgm:cxn modelId="{5AE85936-C9E9-4795-B1FB-452B1DB3C27F}" type="presParOf" srcId="{2A170F84-8205-4D3A-B558-DC4E030D5289}" destId="{2236CC76-844D-4EEB-926B-2BF09DA2B389}" srcOrd="0" destOrd="0" presId="urn:microsoft.com/office/officeart/2005/8/layout/list1"/>
    <dgm:cxn modelId="{7325A5AC-4C4E-4078-A9C3-50691FB6906A}" type="presParOf" srcId="{2236CC76-844D-4EEB-926B-2BF09DA2B389}" destId="{4BB40B53-033D-4172-A2C2-A00D06A48D9B}" srcOrd="0" destOrd="0" presId="urn:microsoft.com/office/officeart/2005/8/layout/list1"/>
    <dgm:cxn modelId="{AF3DABD8-A85B-4BC8-82DE-CDFD9B264CE7}" type="presParOf" srcId="{2236CC76-844D-4EEB-926B-2BF09DA2B389}" destId="{5B72EC73-DA5C-4E09-BA16-67B39534FF37}" srcOrd="1" destOrd="0" presId="urn:microsoft.com/office/officeart/2005/8/layout/list1"/>
    <dgm:cxn modelId="{5C7A02F1-37FA-407B-A46C-D561D3BAB8FB}" type="presParOf" srcId="{2A170F84-8205-4D3A-B558-DC4E030D5289}" destId="{1AC17F19-2F14-4CC8-82AB-EBD8018C40E0}" srcOrd="1" destOrd="0" presId="urn:microsoft.com/office/officeart/2005/8/layout/list1"/>
    <dgm:cxn modelId="{DEA0BB0A-12AB-4CF9-BEC6-AF4CFA312A2A}" type="presParOf" srcId="{2A170F84-8205-4D3A-B558-DC4E030D5289}" destId="{F58166BF-7B9F-4D31-9636-20BA7BD74A5D}" srcOrd="2" destOrd="0" presId="urn:microsoft.com/office/officeart/2005/8/layout/list1"/>
    <dgm:cxn modelId="{AC0D70CB-A7C4-4713-8CBC-48AF5616C1BE}" type="presParOf" srcId="{2A170F84-8205-4D3A-B558-DC4E030D5289}" destId="{098FCF1F-2754-427E-9470-8E15C975B5B9}" srcOrd="3" destOrd="0" presId="urn:microsoft.com/office/officeart/2005/8/layout/list1"/>
    <dgm:cxn modelId="{6893526D-7A9B-47B6-8C3E-C7B2EA29101A}" type="presParOf" srcId="{2A170F84-8205-4D3A-B558-DC4E030D5289}" destId="{811EDE36-FD18-4DAE-92B5-6AD8734538E3}" srcOrd="4" destOrd="0" presId="urn:microsoft.com/office/officeart/2005/8/layout/list1"/>
    <dgm:cxn modelId="{9C9B32EA-BA47-4675-A582-A3BCEDBF76EA}" type="presParOf" srcId="{811EDE36-FD18-4DAE-92B5-6AD8734538E3}" destId="{CC480A45-1DCD-425B-BAE2-A892834BB3C3}" srcOrd="0" destOrd="0" presId="urn:microsoft.com/office/officeart/2005/8/layout/list1"/>
    <dgm:cxn modelId="{AB87B470-E327-481C-BB10-DC1A79256728}" type="presParOf" srcId="{811EDE36-FD18-4DAE-92B5-6AD8734538E3}" destId="{C3AB233E-9701-4C30-96A4-562CDB6196B3}" srcOrd="1" destOrd="0" presId="urn:microsoft.com/office/officeart/2005/8/layout/list1"/>
    <dgm:cxn modelId="{B4556A03-5C91-4442-ADA0-0F2EA4435DDB}" type="presParOf" srcId="{2A170F84-8205-4D3A-B558-DC4E030D5289}" destId="{4EF4E4B0-0323-4E2C-80FA-D0DBD6009BD9}" srcOrd="5" destOrd="0" presId="urn:microsoft.com/office/officeart/2005/8/layout/list1"/>
    <dgm:cxn modelId="{49B88529-9BB1-4B19-9631-8312F3F42310}" type="presParOf" srcId="{2A170F84-8205-4D3A-B558-DC4E030D5289}" destId="{AA6639E3-20F0-4161-999D-79E69DA43CAD}"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F32E763-6E61-4043-9067-EF641660D4DB}" type="doc">
      <dgm:prSet loTypeId="urn:microsoft.com/office/officeart/2005/8/layout/vList2" loCatId="list" qsTypeId="urn:microsoft.com/office/officeart/2005/8/quickstyle/simple1" qsCatId="simple" csTypeId="urn:microsoft.com/office/officeart/2005/8/colors/colorful4" csCatId="colorful"/>
      <dgm:spPr/>
      <dgm:t>
        <a:bodyPr/>
        <a:lstStyle/>
        <a:p>
          <a:endParaRPr lang="tr-TR"/>
        </a:p>
      </dgm:t>
    </dgm:pt>
    <dgm:pt modelId="{A15B4A8E-A498-4355-9E73-C8D4AFBA0873}">
      <dgm:prSet/>
      <dgm:spPr/>
      <dgm:t>
        <a:bodyPr/>
        <a:lstStyle/>
        <a:p>
          <a:r>
            <a:rPr lang="tr-TR" b="1" baseline="0"/>
            <a:t>Kültürel Beceri</a:t>
          </a:r>
          <a:endParaRPr lang="tr-TR" b="1"/>
        </a:p>
      </dgm:t>
    </dgm:pt>
    <dgm:pt modelId="{F82B7C63-D109-4DA8-9D10-D969658B5D2A}" type="parTrans" cxnId="{62AA220D-1FCE-46D1-9A2F-F909DC8AD252}">
      <dgm:prSet/>
      <dgm:spPr/>
      <dgm:t>
        <a:bodyPr/>
        <a:lstStyle/>
        <a:p>
          <a:endParaRPr lang="tr-TR"/>
        </a:p>
      </dgm:t>
    </dgm:pt>
    <dgm:pt modelId="{31D51579-D07D-4723-B4E1-F6BC89EF3511}" type="sibTrans" cxnId="{62AA220D-1FCE-46D1-9A2F-F909DC8AD252}">
      <dgm:prSet/>
      <dgm:spPr/>
      <dgm:t>
        <a:bodyPr/>
        <a:lstStyle/>
        <a:p>
          <a:endParaRPr lang="tr-TR"/>
        </a:p>
      </dgm:t>
    </dgm:pt>
    <dgm:pt modelId="{12853A79-C991-4DAB-BA40-080702543B9B}" type="pres">
      <dgm:prSet presAssocID="{1F32E763-6E61-4043-9067-EF641660D4DB}" presName="linear" presStyleCnt="0">
        <dgm:presLayoutVars>
          <dgm:animLvl val="lvl"/>
          <dgm:resizeHandles val="exact"/>
        </dgm:presLayoutVars>
      </dgm:prSet>
      <dgm:spPr/>
      <dgm:t>
        <a:bodyPr/>
        <a:lstStyle/>
        <a:p>
          <a:endParaRPr lang="tr-TR"/>
        </a:p>
      </dgm:t>
    </dgm:pt>
    <dgm:pt modelId="{D5DC81BF-37F9-4EF1-A1D0-1663193C0DBB}" type="pres">
      <dgm:prSet presAssocID="{A15B4A8E-A498-4355-9E73-C8D4AFBA0873}" presName="parentText" presStyleLbl="node1" presStyleIdx="0" presStyleCnt="1">
        <dgm:presLayoutVars>
          <dgm:chMax val="0"/>
          <dgm:bulletEnabled val="1"/>
        </dgm:presLayoutVars>
      </dgm:prSet>
      <dgm:spPr/>
      <dgm:t>
        <a:bodyPr/>
        <a:lstStyle/>
        <a:p>
          <a:endParaRPr lang="tr-TR"/>
        </a:p>
      </dgm:t>
    </dgm:pt>
  </dgm:ptLst>
  <dgm:cxnLst>
    <dgm:cxn modelId="{7F330F93-6183-4452-A14B-38C428F2C966}" type="presOf" srcId="{1F32E763-6E61-4043-9067-EF641660D4DB}" destId="{12853A79-C991-4DAB-BA40-080702543B9B}" srcOrd="0" destOrd="0" presId="urn:microsoft.com/office/officeart/2005/8/layout/vList2"/>
    <dgm:cxn modelId="{497030B9-9AE9-4948-9BD0-42A1AA5DF4B5}" type="presOf" srcId="{A15B4A8E-A498-4355-9E73-C8D4AFBA0873}" destId="{D5DC81BF-37F9-4EF1-A1D0-1663193C0DBB}" srcOrd="0" destOrd="0" presId="urn:microsoft.com/office/officeart/2005/8/layout/vList2"/>
    <dgm:cxn modelId="{62AA220D-1FCE-46D1-9A2F-F909DC8AD252}" srcId="{1F32E763-6E61-4043-9067-EF641660D4DB}" destId="{A15B4A8E-A498-4355-9E73-C8D4AFBA0873}" srcOrd="0" destOrd="0" parTransId="{F82B7C63-D109-4DA8-9D10-D969658B5D2A}" sibTransId="{31D51579-D07D-4723-B4E1-F6BC89EF3511}"/>
    <dgm:cxn modelId="{E11B12BF-5C8D-4EB4-B20F-F5745CF542A7}" type="presParOf" srcId="{12853A79-C991-4DAB-BA40-080702543B9B}" destId="{D5DC81BF-37F9-4EF1-A1D0-1663193C0DB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6EEE61-DAEF-4AAA-AA0E-17C68CEFA514}">
      <dsp:nvSpPr>
        <dsp:cNvPr id="0" name=""/>
        <dsp:cNvSpPr/>
      </dsp:nvSpPr>
      <dsp:spPr>
        <a:xfrm>
          <a:off x="0" y="103034"/>
          <a:ext cx="5473147" cy="43173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Yeterlilik</a:t>
          </a:r>
        </a:p>
      </dsp:txBody>
      <dsp:txXfrm>
        <a:off x="21075" y="124109"/>
        <a:ext cx="5430997" cy="389580"/>
      </dsp:txXfrm>
    </dsp:sp>
    <dsp:sp modelId="{E2D3CFD0-7C0E-4EF7-A6DB-05D5B1C94025}">
      <dsp:nvSpPr>
        <dsp:cNvPr id="0" name=""/>
        <dsp:cNvSpPr/>
      </dsp:nvSpPr>
      <dsp:spPr>
        <a:xfrm>
          <a:off x="0" y="586604"/>
          <a:ext cx="5473147" cy="431730"/>
        </a:xfrm>
        <a:prstGeom prst="roundRect">
          <a:avLst/>
        </a:prstGeom>
        <a:gradFill rotWithShape="0">
          <a:gsLst>
            <a:gs pos="0">
              <a:schemeClr val="accent4">
                <a:hueOff val="966844"/>
                <a:satOff val="-2095"/>
                <a:lumOff val="-893"/>
                <a:alphaOff val="0"/>
                <a:tint val="50000"/>
                <a:satMod val="300000"/>
              </a:schemeClr>
            </a:gs>
            <a:gs pos="35000">
              <a:schemeClr val="accent4">
                <a:hueOff val="966844"/>
                <a:satOff val="-2095"/>
                <a:lumOff val="-893"/>
                <a:alphaOff val="0"/>
                <a:tint val="37000"/>
                <a:satMod val="300000"/>
              </a:schemeClr>
            </a:gs>
            <a:gs pos="100000">
              <a:schemeClr val="accent4">
                <a:hueOff val="966844"/>
                <a:satOff val="-2095"/>
                <a:lumOff val="-89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Alt Kültür</a:t>
          </a:r>
        </a:p>
      </dsp:txBody>
      <dsp:txXfrm>
        <a:off x="21075" y="607679"/>
        <a:ext cx="5430997" cy="389580"/>
      </dsp:txXfrm>
    </dsp:sp>
    <dsp:sp modelId="{44B7C632-59EF-47DE-9F8D-0C237032490F}">
      <dsp:nvSpPr>
        <dsp:cNvPr id="0" name=""/>
        <dsp:cNvSpPr/>
      </dsp:nvSpPr>
      <dsp:spPr>
        <a:xfrm>
          <a:off x="0" y="1070174"/>
          <a:ext cx="5473147" cy="431730"/>
        </a:xfrm>
        <a:prstGeom prst="roundRect">
          <a:avLst/>
        </a:prstGeom>
        <a:gradFill rotWithShape="0">
          <a:gsLst>
            <a:gs pos="0">
              <a:schemeClr val="accent4">
                <a:hueOff val="1933688"/>
                <a:satOff val="-4190"/>
                <a:lumOff val="-1787"/>
                <a:alphaOff val="0"/>
                <a:tint val="50000"/>
                <a:satMod val="300000"/>
              </a:schemeClr>
            </a:gs>
            <a:gs pos="35000">
              <a:schemeClr val="accent4">
                <a:hueOff val="1933688"/>
                <a:satOff val="-4190"/>
                <a:lumOff val="-1787"/>
                <a:alphaOff val="0"/>
                <a:tint val="37000"/>
                <a:satMod val="300000"/>
              </a:schemeClr>
            </a:gs>
            <a:gs pos="100000">
              <a:schemeClr val="accent4">
                <a:hueOff val="1933688"/>
                <a:satOff val="-4190"/>
                <a:lumOff val="-178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Dayatma</a:t>
          </a:r>
        </a:p>
      </dsp:txBody>
      <dsp:txXfrm>
        <a:off x="21075" y="1091249"/>
        <a:ext cx="5430997" cy="389580"/>
      </dsp:txXfrm>
    </dsp:sp>
    <dsp:sp modelId="{979397F3-4214-4802-890C-485B13A0659F}">
      <dsp:nvSpPr>
        <dsp:cNvPr id="0" name=""/>
        <dsp:cNvSpPr/>
      </dsp:nvSpPr>
      <dsp:spPr>
        <a:xfrm>
          <a:off x="0" y="1553744"/>
          <a:ext cx="5473147" cy="431730"/>
        </a:xfrm>
        <a:prstGeom prst="roundRect">
          <a:avLst/>
        </a:prstGeom>
        <a:gradFill rotWithShape="0">
          <a:gsLst>
            <a:gs pos="0">
              <a:schemeClr val="accent4">
                <a:hueOff val="2900532"/>
                <a:satOff val="-6286"/>
                <a:lumOff val="-2680"/>
                <a:alphaOff val="0"/>
                <a:tint val="50000"/>
                <a:satMod val="300000"/>
              </a:schemeClr>
            </a:gs>
            <a:gs pos="35000">
              <a:schemeClr val="accent4">
                <a:hueOff val="2900532"/>
                <a:satOff val="-6286"/>
                <a:lumOff val="-2680"/>
                <a:alphaOff val="0"/>
                <a:tint val="37000"/>
                <a:satMod val="300000"/>
              </a:schemeClr>
            </a:gs>
            <a:gs pos="100000">
              <a:schemeClr val="accent4">
                <a:hueOff val="2900532"/>
                <a:satOff val="-6286"/>
                <a:lumOff val="-268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Boşluk</a:t>
          </a:r>
        </a:p>
      </dsp:txBody>
      <dsp:txXfrm>
        <a:off x="21075" y="1574819"/>
        <a:ext cx="5430997" cy="389580"/>
      </dsp:txXfrm>
    </dsp:sp>
    <dsp:sp modelId="{18F3CBD1-66C8-4266-ACA8-81B3DEB817D0}">
      <dsp:nvSpPr>
        <dsp:cNvPr id="0" name=""/>
        <dsp:cNvSpPr/>
      </dsp:nvSpPr>
      <dsp:spPr>
        <a:xfrm>
          <a:off x="0" y="2037314"/>
          <a:ext cx="5473147" cy="431730"/>
        </a:xfrm>
        <a:prstGeom prst="roundRect">
          <a:avLst/>
        </a:prstGeom>
        <a:gradFill rotWithShape="0">
          <a:gsLst>
            <a:gs pos="0">
              <a:schemeClr val="accent4">
                <a:hueOff val="3867376"/>
                <a:satOff val="-8381"/>
                <a:lumOff val="-3573"/>
                <a:alphaOff val="0"/>
                <a:tint val="50000"/>
                <a:satMod val="300000"/>
              </a:schemeClr>
            </a:gs>
            <a:gs pos="35000">
              <a:schemeClr val="accent4">
                <a:hueOff val="3867376"/>
                <a:satOff val="-8381"/>
                <a:lumOff val="-3573"/>
                <a:alphaOff val="0"/>
                <a:tint val="37000"/>
                <a:satMod val="300000"/>
              </a:schemeClr>
            </a:gs>
            <a:gs pos="100000">
              <a:schemeClr val="accent4">
                <a:hueOff val="3867376"/>
                <a:satOff val="-8381"/>
                <a:lumOff val="-35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Beceri</a:t>
          </a:r>
        </a:p>
      </dsp:txBody>
      <dsp:txXfrm>
        <a:off x="21075" y="2058389"/>
        <a:ext cx="5430997" cy="389580"/>
      </dsp:txXfrm>
    </dsp:sp>
    <dsp:sp modelId="{3A617F4E-3328-4A5E-86CF-F3BF5EBF17E7}">
      <dsp:nvSpPr>
        <dsp:cNvPr id="0" name=""/>
        <dsp:cNvSpPr/>
      </dsp:nvSpPr>
      <dsp:spPr>
        <a:xfrm>
          <a:off x="0" y="2520884"/>
          <a:ext cx="5473147" cy="431730"/>
        </a:xfrm>
        <a:prstGeom prst="roundRect">
          <a:avLst/>
        </a:prstGeom>
        <a:gradFill rotWithShape="0">
          <a:gsLst>
            <a:gs pos="0">
              <a:schemeClr val="accent4">
                <a:hueOff val="4834220"/>
                <a:satOff val="-10476"/>
                <a:lumOff val="-4467"/>
                <a:alphaOff val="0"/>
                <a:tint val="50000"/>
                <a:satMod val="300000"/>
              </a:schemeClr>
            </a:gs>
            <a:gs pos="35000">
              <a:schemeClr val="accent4">
                <a:hueOff val="4834220"/>
                <a:satOff val="-10476"/>
                <a:lumOff val="-4467"/>
                <a:alphaOff val="0"/>
                <a:tint val="37000"/>
                <a:satMod val="300000"/>
              </a:schemeClr>
            </a:gs>
            <a:gs pos="100000">
              <a:schemeClr val="accent4">
                <a:hueOff val="4834220"/>
                <a:satOff val="-10476"/>
                <a:lumOff val="-446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Duyarlılık/Hassasiyet</a:t>
          </a:r>
        </a:p>
      </dsp:txBody>
      <dsp:txXfrm>
        <a:off x="21075" y="2541959"/>
        <a:ext cx="5430997" cy="389580"/>
      </dsp:txXfrm>
    </dsp:sp>
    <dsp:sp modelId="{1A06B3E2-FA80-429E-978B-BBB4C49C8B9B}">
      <dsp:nvSpPr>
        <dsp:cNvPr id="0" name=""/>
        <dsp:cNvSpPr/>
      </dsp:nvSpPr>
      <dsp:spPr>
        <a:xfrm>
          <a:off x="0" y="3004454"/>
          <a:ext cx="5473147" cy="431730"/>
        </a:xfrm>
        <a:prstGeom prst="roundRect">
          <a:avLst/>
        </a:prstGeom>
        <a:gradFill rotWithShape="0">
          <a:gsLst>
            <a:gs pos="0">
              <a:schemeClr val="accent4">
                <a:hueOff val="5801063"/>
                <a:satOff val="-12571"/>
                <a:lumOff val="-5360"/>
                <a:alphaOff val="0"/>
                <a:tint val="50000"/>
                <a:satMod val="300000"/>
              </a:schemeClr>
            </a:gs>
            <a:gs pos="35000">
              <a:schemeClr val="accent4">
                <a:hueOff val="5801063"/>
                <a:satOff val="-12571"/>
                <a:lumOff val="-5360"/>
                <a:alphaOff val="0"/>
                <a:tint val="37000"/>
                <a:satMod val="300000"/>
              </a:schemeClr>
            </a:gs>
            <a:gs pos="100000">
              <a:schemeClr val="accent4">
                <a:hueOff val="5801063"/>
                <a:satOff val="-12571"/>
                <a:lumOff val="-536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Farkındalık</a:t>
          </a:r>
        </a:p>
      </dsp:txBody>
      <dsp:txXfrm>
        <a:off x="21075" y="3025529"/>
        <a:ext cx="5430997" cy="389580"/>
      </dsp:txXfrm>
    </dsp:sp>
    <dsp:sp modelId="{09872648-F315-44F9-9725-C9FD0E62C45F}">
      <dsp:nvSpPr>
        <dsp:cNvPr id="0" name=""/>
        <dsp:cNvSpPr/>
      </dsp:nvSpPr>
      <dsp:spPr>
        <a:xfrm>
          <a:off x="0" y="3488024"/>
          <a:ext cx="5473147" cy="431730"/>
        </a:xfrm>
        <a:prstGeom prst="roundRect">
          <a:avLst/>
        </a:prstGeom>
        <a:gradFill rotWithShape="0">
          <a:gsLst>
            <a:gs pos="0">
              <a:schemeClr val="accent4">
                <a:hueOff val="6767907"/>
                <a:satOff val="-14667"/>
                <a:lumOff val="-6253"/>
                <a:alphaOff val="0"/>
                <a:tint val="50000"/>
                <a:satMod val="300000"/>
              </a:schemeClr>
            </a:gs>
            <a:gs pos="35000">
              <a:schemeClr val="accent4">
                <a:hueOff val="6767907"/>
                <a:satOff val="-14667"/>
                <a:lumOff val="-6253"/>
                <a:alphaOff val="0"/>
                <a:tint val="37000"/>
                <a:satMod val="300000"/>
              </a:schemeClr>
            </a:gs>
            <a:gs pos="100000">
              <a:schemeClr val="accent4">
                <a:hueOff val="6767907"/>
                <a:satOff val="-14667"/>
                <a:lumOff val="-625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Görecelik</a:t>
          </a:r>
        </a:p>
      </dsp:txBody>
      <dsp:txXfrm>
        <a:off x="21075" y="3509099"/>
        <a:ext cx="5430997" cy="389580"/>
      </dsp:txXfrm>
    </dsp:sp>
    <dsp:sp modelId="{178C9EF9-1468-4F1A-8359-8F7AF4D774F2}">
      <dsp:nvSpPr>
        <dsp:cNvPr id="0" name=""/>
        <dsp:cNvSpPr/>
      </dsp:nvSpPr>
      <dsp:spPr>
        <a:xfrm>
          <a:off x="0" y="3971595"/>
          <a:ext cx="5473147" cy="431730"/>
        </a:xfrm>
        <a:prstGeom prst="roundRect">
          <a:avLst/>
        </a:prstGeom>
        <a:gradFill rotWithShape="0">
          <a:gsLst>
            <a:gs pos="0">
              <a:schemeClr val="accent4">
                <a:hueOff val="7734751"/>
                <a:satOff val="-16762"/>
                <a:lumOff val="-7147"/>
                <a:alphaOff val="0"/>
                <a:tint val="50000"/>
                <a:satMod val="300000"/>
              </a:schemeClr>
            </a:gs>
            <a:gs pos="35000">
              <a:schemeClr val="accent4">
                <a:hueOff val="7734751"/>
                <a:satOff val="-16762"/>
                <a:lumOff val="-7147"/>
                <a:alphaOff val="0"/>
                <a:tint val="37000"/>
                <a:satMod val="300000"/>
              </a:schemeClr>
            </a:gs>
            <a:gs pos="100000">
              <a:schemeClr val="accent4">
                <a:hueOff val="7734751"/>
                <a:satOff val="-16762"/>
                <a:lumOff val="-714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Güvenlik</a:t>
          </a:r>
        </a:p>
      </dsp:txBody>
      <dsp:txXfrm>
        <a:off x="21075" y="3992670"/>
        <a:ext cx="5430997" cy="389580"/>
      </dsp:txXfrm>
    </dsp:sp>
    <dsp:sp modelId="{3B84F710-6384-4CBE-BF58-8775F5535C85}">
      <dsp:nvSpPr>
        <dsp:cNvPr id="0" name=""/>
        <dsp:cNvSpPr/>
      </dsp:nvSpPr>
      <dsp:spPr>
        <a:xfrm>
          <a:off x="0" y="4455165"/>
          <a:ext cx="5473147" cy="431730"/>
        </a:xfrm>
        <a:prstGeom prst="roundRect">
          <a:avLst/>
        </a:prstGeom>
        <a:gradFill rotWithShape="0">
          <a:gsLst>
            <a:gs pos="0">
              <a:schemeClr val="accent4">
                <a:hueOff val="8701595"/>
                <a:satOff val="-18857"/>
                <a:lumOff val="-8040"/>
                <a:alphaOff val="0"/>
                <a:tint val="50000"/>
                <a:satMod val="300000"/>
              </a:schemeClr>
            </a:gs>
            <a:gs pos="35000">
              <a:schemeClr val="accent4">
                <a:hueOff val="8701595"/>
                <a:satOff val="-18857"/>
                <a:lumOff val="-8040"/>
                <a:alphaOff val="0"/>
                <a:tint val="37000"/>
                <a:satMod val="300000"/>
              </a:schemeClr>
            </a:gs>
            <a:gs pos="100000">
              <a:schemeClr val="accent4">
                <a:hueOff val="8701595"/>
                <a:satOff val="-18857"/>
                <a:lumOff val="-804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Bilgi </a:t>
          </a:r>
        </a:p>
      </dsp:txBody>
      <dsp:txXfrm>
        <a:off x="21075" y="4476240"/>
        <a:ext cx="5430997" cy="3895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01549A-AD99-4FBF-9908-A4D85F0D8748}">
      <dsp:nvSpPr>
        <dsp:cNvPr id="0" name=""/>
        <dsp:cNvSpPr/>
      </dsp:nvSpPr>
      <dsp:spPr>
        <a:xfrm>
          <a:off x="-5901179" y="-903082"/>
          <a:ext cx="7025251" cy="7025251"/>
        </a:xfrm>
        <a:prstGeom prst="blockArc">
          <a:avLst>
            <a:gd name="adj1" fmla="val 18900000"/>
            <a:gd name="adj2" fmla="val 2700000"/>
            <a:gd name="adj3" fmla="val 307"/>
          </a:avLst>
        </a:prstGeom>
        <a:noFill/>
        <a:ln w="25400" cap="flat" cmpd="sng" algn="ctr">
          <a:solidFill>
            <a:schemeClr val="accent4">
              <a:tint val="90000"/>
              <a:hueOff val="0"/>
              <a:satOff val="0"/>
              <a:lumOff val="0"/>
              <a:alphaOff val="0"/>
            </a:schemeClr>
          </a:solidFill>
          <a:miter lim="800000"/>
        </a:ln>
        <a:effectLst/>
      </dsp:spPr>
      <dsp:style>
        <a:lnRef idx="2">
          <a:scrgbClr r="0" g="0" b="0"/>
        </a:lnRef>
        <a:fillRef idx="0">
          <a:scrgbClr r="0" g="0" b="0"/>
        </a:fillRef>
        <a:effectRef idx="0">
          <a:scrgbClr r="0" g="0" b="0"/>
        </a:effectRef>
        <a:fontRef idx="minor"/>
      </dsp:style>
    </dsp:sp>
    <dsp:sp modelId="{5FD29F11-B85C-4D1D-B137-695021B0066E}">
      <dsp:nvSpPr>
        <dsp:cNvPr id="0" name=""/>
        <dsp:cNvSpPr/>
      </dsp:nvSpPr>
      <dsp:spPr>
        <a:xfrm>
          <a:off x="588350" y="401243"/>
          <a:ext cx="10995882" cy="802904"/>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7305" tIns="78740" rIns="78740" bIns="78740" numCol="1" spcCol="1270" anchor="ctr" anchorCtr="0">
          <a:noAutofit/>
        </a:bodyPr>
        <a:lstStyle/>
        <a:p>
          <a:pPr lvl="0" algn="l" defTabSz="1377950">
            <a:lnSpc>
              <a:spcPct val="90000"/>
            </a:lnSpc>
            <a:spcBef>
              <a:spcPct val="0"/>
            </a:spcBef>
            <a:spcAft>
              <a:spcPct val="35000"/>
            </a:spcAft>
          </a:pPr>
          <a:r>
            <a:rPr lang="tr-TR" sz="3100" kern="1200">
              <a:solidFill>
                <a:schemeClr val="tx2"/>
              </a:solidFill>
            </a:rPr>
            <a:t>Kültürler ile ilgili olarak yeni yaklaşımların üretilebilmesi</a:t>
          </a:r>
        </a:p>
      </dsp:txBody>
      <dsp:txXfrm>
        <a:off x="588350" y="401243"/>
        <a:ext cx="10995882" cy="802904"/>
      </dsp:txXfrm>
    </dsp:sp>
    <dsp:sp modelId="{FA5AC80C-8490-4E51-AD72-91BA4325ADDE}">
      <dsp:nvSpPr>
        <dsp:cNvPr id="0" name=""/>
        <dsp:cNvSpPr/>
      </dsp:nvSpPr>
      <dsp:spPr>
        <a:xfrm>
          <a:off x="86535" y="300880"/>
          <a:ext cx="1003630" cy="1003630"/>
        </a:xfrm>
        <a:prstGeom prst="ellipse">
          <a:avLst/>
        </a:prstGeom>
        <a:solidFill>
          <a:schemeClr val="lt1">
            <a:hueOff val="0"/>
            <a:satOff val="0"/>
            <a:lumOff val="0"/>
            <a:alphaOff val="0"/>
          </a:schemeClr>
        </a:solidFill>
        <a:ln w="25400" cap="flat" cmpd="sng" algn="ctr">
          <a:solidFill>
            <a:schemeClr val="accent4">
              <a:shade val="50000"/>
              <a:hueOff val="0"/>
              <a:satOff val="0"/>
              <a:lumOff val="0"/>
              <a:alphaOff val="0"/>
            </a:schemeClr>
          </a:solidFill>
          <a:miter lim="800000"/>
        </a:ln>
        <a:effectLst/>
      </dsp:spPr>
      <dsp:style>
        <a:lnRef idx="2">
          <a:scrgbClr r="0" g="0" b="0"/>
        </a:lnRef>
        <a:fillRef idx="1">
          <a:scrgbClr r="0" g="0" b="0"/>
        </a:fillRef>
        <a:effectRef idx="0">
          <a:scrgbClr r="0" g="0" b="0"/>
        </a:effectRef>
        <a:fontRef idx="minor"/>
      </dsp:style>
    </dsp:sp>
    <dsp:sp modelId="{7E260A9E-8E1F-4BEB-818B-DFE99C2C2B92}">
      <dsp:nvSpPr>
        <dsp:cNvPr id="0" name=""/>
        <dsp:cNvSpPr/>
      </dsp:nvSpPr>
      <dsp:spPr>
        <a:xfrm>
          <a:off x="1048673" y="1605808"/>
          <a:ext cx="10535559" cy="802904"/>
        </a:xfrm>
        <a:prstGeom prst="rect">
          <a:avLst/>
        </a:prstGeom>
        <a:solidFill>
          <a:schemeClr val="accent4">
            <a:shade val="50000"/>
            <a:hueOff val="-404657"/>
            <a:satOff val="-8518"/>
            <a:lumOff val="24132"/>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7305" tIns="78740" rIns="78740" bIns="78740" numCol="1" spcCol="1270" anchor="ctr" anchorCtr="0">
          <a:noAutofit/>
        </a:bodyPr>
        <a:lstStyle/>
        <a:p>
          <a:pPr lvl="0" algn="l" defTabSz="1377950">
            <a:lnSpc>
              <a:spcPct val="90000"/>
            </a:lnSpc>
            <a:spcBef>
              <a:spcPct val="0"/>
            </a:spcBef>
            <a:spcAft>
              <a:spcPct val="35000"/>
            </a:spcAft>
          </a:pPr>
          <a:r>
            <a:rPr lang="tr-TR" sz="3100" kern="1200">
              <a:solidFill>
                <a:schemeClr val="tx2"/>
              </a:solidFill>
            </a:rPr>
            <a:t>Var olan bilginin üzerine eklemeler yapılabilmesi</a:t>
          </a:r>
        </a:p>
      </dsp:txBody>
      <dsp:txXfrm>
        <a:off x="1048673" y="1605808"/>
        <a:ext cx="10535559" cy="802904"/>
      </dsp:txXfrm>
    </dsp:sp>
    <dsp:sp modelId="{8B7432F5-DA95-43D3-8087-679C0F6AF82E}">
      <dsp:nvSpPr>
        <dsp:cNvPr id="0" name=""/>
        <dsp:cNvSpPr/>
      </dsp:nvSpPr>
      <dsp:spPr>
        <a:xfrm>
          <a:off x="546858" y="1505445"/>
          <a:ext cx="1003630" cy="1003630"/>
        </a:xfrm>
        <a:prstGeom prst="ellipse">
          <a:avLst/>
        </a:prstGeom>
        <a:solidFill>
          <a:schemeClr val="lt1">
            <a:hueOff val="0"/>
            <a:satOff val="0"/>
            <a:lumOff val="0"/>
            <a:alphaOff val="0"/>
          </a:schemeClr>
        </a:solidFill>
        <a:ln w="25400" cap="flat" cmpd="sng" algn="ctr">
          <a:solidFill>
            <a:schemeClr val="accent4">
              <a:shade val="50000"/>
              <a:hueOff val="-404657"/>
              <a:satOff val="-8518"/>
              <a:lumOff val="24132"/>
              <a:alphaOff val="0"/>
            </a:schemeClr>
          </a:solidFill>
          <a:miter lim="800000"/>
        </a:ln>
        <a:effectLst/>
      </dsp:spPr>
      <dsp:style>
        <a:lnRef idx="2">
          <a:scrgbClr r="0" g="0" b="0"/>
        </a:lnRef>
        <a:fillRef idx="1">
          <a:scrgbClr r="0" g="0" b="0"/>
        </a:fillRef>
        <a:effectRef idx="0">
          <a:scrgbClr r="0" g="0" b="0"/>
        </a:effectRef>
        <a:fontRef idx="minor"/>
      </dsp:style>
    </dsp:sp>
    <dsp:sp modelId="{0F24CB6C-CC79-47FD-B6CC-A4D0D81F80C3}">
      <dsp:nvSpPr>
        <dsp:cNvPr id="0" name=""/>
        <dsp:cNvSpPr/>
      </dsp:nvSpPr>
      <dsp:spPr>
        <a:xfrm>
          <a:off x="1048673" y="2810373"/>
          <a:ext cx="10535559" cy="802904"/>
        </a:xfrm>
        <a:prstGeom prst="rect">
          <a:avLst/>
        </a:prstGeom>
        <a:solidFill>
          <a:schemeClr val="accent4">
            <a:shade val="50000"/>
            <a:hueOff val="-809314"/>
            <a:satOff val="-17037"/>
            <a:lumOff val="48263"/>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7305" tIns="78740" rIns="78740" bIns="78740" numCol="1" spcCol="1270" anchor="ctr" anchorCtr="0">
          <a:noAutofit/>
        </a:bodyPr>
        <a:lstStyle/>
        <a:p>
          <a:pPr lvl="0" algn="l" defTabSz="1377950">
            <a:lnSpc>
              <a:spcPct val="90000"/>
            </a:lnSpc>
            <a:spcBef>
              <a:spcPct val="0"/>
            </a:spcBef>
            <a:spcAft>
              <a:spcPct val="35000"/>
            </a:spcAft>
          </a:pPr>
          <a:r>
            <a:rPr lang="tr-TR" sz="3100" kern="1200">
              <a:solidFill>
                <a:schemeClr val="tx2"/>
              </a:solidFill>
            </a:rPr>
            <a:t>Kültürlerarası etkileşimin önemine inanılması</a:t>
          </a:r>
        </a:p>
      </dsp:txBody>
      <dsp:txXfrm>
        <a:off x="1048673" y="2810373"/>
        <a:ext cx="10535559" cy="802904"/>
      </dsp:txXfrm>
    </dsp:sp>
    <dsp:sp modelId="{6684FA43-FA82-40ED-8A27-B8B9A3C765FC}">
      <dsp:nvSpPr>
        <dsp:cNvPr id="0" name=""/>
        <dsp:cNvSpPr/>
      </dsp:nvSpPr>
      <dsp:spPr>
        <a:xfrm>
          <a:off x="546858" y="2710010"/>
          <a:ext cx="1003630" cy="1003630"/>
        </a:xfrm>
        <a:prstGeom prst="ellipse">
          <a:avLst/>
        </a:prstGeom>
        <a:solidFill>
          <a:schemeClr val="lt1">
            <a:hueOff val="0"/>
            <a:satOff val="0"/>
            <a:lumOff val="0"/>
            <a:alphaOff val="0"/>
          </a:schemeClr>
        </a:solidFill>
        <a:ln w="25400" cap="flat" cmpd="sng" algn="ctr">
          <a:solidFill>
            <a:schemeClr val="accent4">
              <a:shade val="50000"/>
              <a:hueOff val="-809314"/>
              <a:satOff val="-17037"/>
              <a:lumOff val="48263"/>
              <a:alphaOff val="0"/>
            </a:schemeClr>
          </a:solidFill>
          <a:miter lim="800000"/>
        </a:ln>
        <a:effectLst/>
      </dsp:spPr>
      <dsp:style>
        <a:lnRef idx="2">
          <a:scrgbClr r="0" g="0" b="0"/>
        </a:lnRef>
        <a:fillRef idx="1">
          <a:scrgbClr r="0" g="0" b="0"/>
        </a:fillRef>
        <a:effectRef idx="0">
          <a:scrgbClr r="0" g="0" b="0"/>
        </a:effectRef>
        <a:fontRef idx="minor"/>
      </dsp:style>
    </dsp:sp>
    <dsp:sp modelId="{44A9E0BF-5412-4130-840F-1A76DA1A2892}">
      <dsp:nvSpPr>
        <dsp:cNvPr id="0" name=""/>
        <dsp:cNvSpPr/>
      </dsp:nvSpPr>
      <dsp:spPr>
        <a:xfrm>
          <a:off x="588350" y="4014938"/>
          <a:ext cx="10995882" cy="802904"/>
        </a:xfrm>
        <a:prstGeom prst="rect">
          <a:avLst/>
        </a:prstGeom>
        <a:solidFill>
          <a:schemeClr val="accent4">
            <a:shade val="50000"/>
            <a:hueOff val="-404657"/>
            <a:satOff val="-8518"/>
            <a:lumOff val="24132"/>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7305" tIns="78740" rIns="78740" bIns="78740" numCol="1" spcCol="1270" anchor="ctr" anchorCtr="0">
          <a:noAutofit/>
        </a:bodyPr>
        <a:lstStyle/>
        <a:p>
          <a:pPr lvl="0" algn="l" defTabSz="1377950">
            <a:lnSpc>
              <a:spcPct val="90000"/>
            </a:lnSpc>
            <a:spcBef>
              <a:spcPct val="0"/>
            </a:spcBef>
            <a:spcAft>
              <a:spcPct val="35000"/>
            </a:spcAft>
          </a:pPr>
          <a:r>
            <a:rPr lang="tr-TR" sz="3100" kern="1200">
              <a:solidFill>
                <a:schemeClr val="tx2"/>
              </a:solidFill>
            </a:rPr>
            <a:t>Kültürel yeterlilik için savunuculuk yapılması</a:t>
          </a:r>
        </a:p>
      </dsp:txBody>
      <dsp:txXfrm>
        <a:off x="588350" y="4014938"/>
        <a:ext cx="10995882" cy="802904"/>
      </dsp:txXfrm>
    </dsp:sp>
    <dsp:sp modelId="{9C72C986-4E40-4292-B7F7-B02777FB5C48}">
      <dsp:nvSpPr>
        <dsp:cNvPr id="0" name=""/>
        <dsp:cNvSpPr/>
      </dsp:nvSpPr>
      <dsp:spPr>
        <a:xfrm>
          <a:off x="86535" y="3914575"/>
          <a:ext cx="1003630" cy="1003630"/>
        </a:xfrm>
        <a:prstGeom prst="ellipse">
          <a:avLst/>
        </a:prstGeom>
        <a:solidFill>
          <a:schemeClr val="lt1">
            <a:hueOff val="0"/>
            <a:satOff val="0"/>
            <a:lumOff val="0"/>
            <a:alphaOff val="0"/>
          </a:schemeClr>
        </a:solidFill>
        <a:ln w="25400" cap="flat" cmpd="sng" algn="ctr">
          <a:solidFill>
            <a:schemeClr val="accent4">
              <a:shade val="50000"/>
              <a:hueOff val="-404657"/>
              <a:satOff val="-8518"/>
              <a:lumOff val="24132"/>
              <a:alphaOff val="0"/>
            </a:schemeClr>
          </a:solidFill>
          <a:miter lim="800000"/>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AACDE0-2B50-4D2E-A661-6FE7D261C82C}">
      <dsp:nvSpPr>
        <dsp:cNvPr id="0" name=""/>
        <dsp:cNvSpPr/>
      </dsp:nvSpPr>
      <dsp:spPr>
        <a:xfrm>
          <a:off x="0" y="1745"/>
          <a:ext cx="9756141" cy="959400"/>
        </a:xfrm>
        <a:prstGeom prst="roundRect">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tr-TR" sz="4000" b="1" kern="1200" baseline="0"/>
            <a:t>Kültürel Duyarlılık/Hassasiyet</a:t>
          </a:r>
          <a:endParaRPr lang="tr-TR" sz="4000" b="1" kern="1200"/>
        </a:p>
      </dsp:txBody>
      <dsp:txXfrm>
        <a:off x="46834" y="48579"/>
        <a:ext cx="9662473" cy="86573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174137-CAFC-4D5B-8418-C1328BC4E496}">
      <dsp:nvSpPr>
        <dsp:cNvPr id="0" name=""/>
        <dsp:cNvSpPr/>
      </dsp:nvSpPr>
      <dsp:spPr>
        <a:xfrm>
          <a:off x="0" y="0"/>
          <a:ext cx="11591402" cy="0"/>
        </a:xfrm>
        <a:prstGeom prst="lin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59FF7D6E-2F60-4CE8-8987-497F5A08B682}">
      <dsp:nvSpPr>
        <dsp:cNvPr id="0" name=""/>
        <dsp:cNvSpPr/>
      </dsp:nvSpPr>
      <dsp:spPr>
        <a:xfrm>
          <a:off x="0" y="0"/>
          <a:ext cx="11591402" cy="1196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lvl="0" algn="l" defTabSz="1466850">
            <a:lnSpc>
              <a:spcPct val="90000"/>
            </a:lnSpc>
            <a:spcBef>
              <a:spcPct val="0"/>
            </a:spcBef>
            <a:spcAft>
              <a:spcPct val="35000"/>
            </a:spcAft>
          </a:pPr>
          <a:r>
            <a:rPr lang="tr-TR" sz="3300" kern="1200">
              <a:solidFill>
                <a:schemeClr val="tx2"/>
              </a:solidFill>
            </a:rPr>
            <a:t>Bireylerin kültürel ihtiyaçlarının farkında olmak </a:t>
          </a:r>
        </a:p>
      </dsp:txBody>
      <dsp:txXfrm>
        <a:off x="0" y="0"/>
        <a:ext cx="11591402" cy="1196008"/>
      </dsp:txXfrm>
    </dsp:sp>
    <dsp:sp modelId="{13AAC840-91E7-4346-9204-80680A20375B}">
      <dsp:nvSpPr>
        <dsp:cNvPr id="0" name=""/>
        <dsp:cNvSpPr/>
      </dsp:nvSpPr>
      <dsp:spPr>
        <a:xfrm>
          <a:off x="0" y="1196008"/>
          <a:ext cx="11591402" cy="0"/>
        </a:xfrm>
        <a:prstGeom prst="line">
          <a:avLst/>
        </a:prstGeom>
        <a:gradFill rotWithShape="0">
          <a:gsLst>
            <a:gs pos="0">
              <a:schemeClr val="accent4">
                <a:hueOff val="2900532"/>
                <a:satOff val="-6286"/>
                <a:lumOff val="-2680"/>
                <a:alphaOff val="0"/>
                <a:tint val="50000"/>
                <a:satMod val="300000"/>
              </a:schemeClr>
            </a:gs>
            <a:gs pos="35000">
              <a:schemeClr val="accent4">
                <a:hueOff val="2900532"/>
                <a:satOff val="-6286"/>
                <a:lumOff val="-2680"/>
                <a:alphaOff val="0"/>
                <a:tint val="37000"/>
                <a:satMod val="300000"/>
              </a:schemeClr>
            </a:gs>
            <a:gs pos="100000">
              <a:schemeClr val="accent4">
                <a:hueOff val="2900532"/>
                <a:satOff val="-6286"/>
                <a:lumOff val="-2680"/>
                <a:alphaOff val="0"/>
                <a:tint val="15000"/>
                <a:satMod val="350000"/>
              </a:schemeClr>
            </a:gs>
          </a:gsLst>
          <a:lin ang="16200000" scaled="1"/>
        </a:gradFill>
        <a:ln w="9525" cap="flat" cmpd="sng" algn="ctr">
          <a:solidFill>
            <a:schemeClr val="accent4">
              <a:hueOff val="2900532"/>
              <a:satOff val="-6286"/>
              <a:lumOff val="-268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68B13D0E-2037-4E2F-AA00-75EA38D2B5E6}">
      <dsp:nvSpPr>
        <dsp:cNvPr id="0" name=""/>
        <dsp:cNvSpPr/>
      </dsp:nvSpPr>
      <dsp:spPr>
        <a:xfrm>
          <a:off x="0" y="1196008"/>
          <a:ext cx="11591402" cy="1196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lvl="0" algn="l" defTabSz="1466850">
            <a:lnSpc>
              <a:spcPct val="90000"/>
            </a:lnSpc>
            <a:spcBef>
              <a:spcPct val="0"/>
            </a:spcBef>
            <a:spcAft>
              <a:spcPct val="35000"/>
            </a:spcAft>
          </a:pPr>
          <a:r>
            <a:rPr lang="tr-TR" sz="3300" kern="1200">
              <a:solidFill>
                <a:schemeClr val="tx2"/>
              </a:solidFill>
            </a:rPr>
            <a:t>Kültürel geçmişi ve etnik yapısı farklı olan bireyleri yargılamadan yardımcı olmak</a:t>
          </a:r>
        </a:p>
      </dsp:txBody>
      <dsp:txXfrm>
        <a:off x="0" y="1196008"/>
        <a:ext cx="11591402" cy="1196008"/>
      </dsp:txXfrm>
    </dsp:sp>
    <dsp:sp modelId="{21D53F3B-2D8E-4C6B-9F05-AA13FD7D6112}">
      <dsp:nvSpPr>
        <dsp:cNvPr id="0" name=""/>
        <dsp:cNvSpPr/>
      </dsp:nvSpPr>
      <dsp:spPr>
        <a:xfrm>
          <a:off x="0" y="2392017"/>
          <a:ext cx="11591402" cy="0"/>
        </a:xfrm>
        <a:prstGeom prst="line">
          <a:avLst/>
        </a:prstGeom>
        <a:gradFill rotWithShape="0">
          <a:gsLst>
            <a:gs pos="0">
              <a:schemeClr val="accent4">
                <a:hueOff val="5801063"/>
                <a:satOff val="-12571"/>
                <a:lumOff val="-5360"/>
                <a:alphaOff val="0"/>
                <a:tint val="50000"/>
                <a:satMod val="300000"/>
              </a:schemeClr>
            </a:gs>
            <a:gs pos="35000">
              <a:schemeClr val="accent4">
                <a:hueOff val="5801063"/>
                <a:satOff val="-12571"/>
                <a:lumOff val="-5360"/>
                <a:alphaOff val="0"/>
                <a:tint val="37000"/>
                <a:satMod val="300000"/>
              </a:schemeClr>
            </a:gs>
            <a:gs pos="100000">
              <a:schemeClr val="accent4">
                <a:hueOff val="5801063"/>
                <a:satOff val="-12571"/>
                <a:lumOff val="-5360"/>
                <a:alphaOff val="0"/>
                <a:tint val="15000"/>
                <a:satMod val="350000"/>
              </a:schemeClr>
            </a:gs>
          </a:gsLst>
          <a:lin ang="16200000" scaled="1"/>
        </a:gradFill>
        <a:ln w="9525" cap="flat" cmpd="sng" algn="ctr">
          <a:solidFill>
            <a:schemeClr val="accent4">
              <a:hueOff val="5801063"/>
              <a:satOff val="-12571"/>
              <a:lumOff val="-536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74811986-494C-4DC7-9409-BFA5060ACC8B}">
      <dsp:nvSpPr>
        <dsp:cNvPr id="0" name=""/>
        <dsp:cNvSpPr/>
      </dsp:nvSpPr>
      <dsp:spPr>
        <a:xfrm>
          <a:off x="0" y="2392017"/>
          <a:ext cx="11591402" cy="1196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lvl="0" algn="l" defTabSz="1466850">
            <a:lnSpc>
              <a:spcPct val="90000"/>
            </a:lnSpc>
            <a:spcBef>
              <a:spcPct val="0"/>
            </a:spcBef>
            <a:spcAft>
              <a:spcPct val="35000"/>
            </a:spcAft>
          </a:pPr>
          <a:r>
            <a:rPr lang="tr-TR" sz="3300" kern="1200">
              <a:solidFill>
                <a:schemeClr val="tx2"/>
              </a:solidFill>
            </a:rPr>
            <a:t>Söylemleri ve tutumları anlayabilme</a:t>
          </a:r>
        </a:p>
      </dsp:txBody>
      <dsp:txXfrm>
        <a:off x="0" y="2392017"/>
        <a:ext cx="11591402" cy="1196008"/>
      </dsp:txXfrm>
    </dsp:sp>
    <dsp:sp modelId="{4CEAE938-8CB2-43EF-BA7A-03CED8347B3B}">
      <dsp:nvSpPr>
        <dsp:cNvPr id="0" name=""/>
        <dsp:cNvSpPr/>
      </dsp:nvSpPr>
      <dsp:spPr>
        <a:xfrm>
          <a:off x="0" y="3588026"/>
          <a:ext cx="11591402" cy="0"/>
        </a:xfrm>
        <a:prstGeom prst="line">
          <a:avLst/>
        </a:prstGeom>
        <a:gradFill rotWithShape="0">
          <a:gsLst>
            <a:gs pos="0">
              <a:schemeClr val="accent4">
                <a:hueOff val="8701595"/>
                <a:satOff val="-18857"/>
                <a:lumOff val="-8040"/>
                <a:alphaOff val="0"/>
                <a:tint val="50000"/>
                <a:satMod val="300000"/>
              </a:schemeClr>
            </a:gs>
            <a:gs pos="35000">
              <a:schemeClr val="accent4">
                <a:hueOff val="8701595"/>
                <a:satOff val="-18857"/>
                <a:lumOff val="-8040"/>
                <a:alphaOff val="0"/>
                <a:tint val="37000"/>
                <a:satMod val="300000"/>
              </a:schemeClr>
            </a:gs>
            <a:gs pos="100000">
              <a:schemeClr val="accent4">
                <a:hueOff val="8701595"/>
                <a:satOff val="-18857"/>
                <a:lumOff val="-8040"/>
                <a:alphaOff val="0"/>
                <a:tint val="15000"/>
                <a:satMod val="350000"/>
              </a:schemeClr>
            </a:gs>
          </a:gsLst>
          <a:lin ang="16200000" scaled="1"/>
        </a:gradFill>
        <a:ln w="9525" cap="flat" cmpd="sng" algn="ctr">
          <a:solidFill>
            <a:schemeClr val="accent4">
              <a:hueOff val="8701595"/>
              <a:satOff val="-18857"/>
              <a:lumOff val="-804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02B3B4ED-23AD-48B4-9039-E3915A27306D}">
      <dsp:nvSpPr>
        <dsp:cNvPr id="0" name=""/>
        <dsp:cNvSpPr/>
      </dsp:nvSpPr>
      <dsp:spPr>
        <a:xfrm>
          <a:off x="0" y="3588026"/>
          <a:ext cx="11591402" cy="1196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lvl="0" algn="l" defTabSz="1466850">
            <a:lnSpc>
              <a:spcPct val="90000"/>
            </a:lnSpc>
            <a:spcBef>
              <a:spcPct val="0"/>
            </a:spcBef>
            <a:spcAft>
              <a:spcPct val="35000"/>
            </a:spcAft>
          </a:pPr>
          <a:r>
            <a:rPr lang="tr-TR" sz="3300" kern="1200">
              <a:solidFill>
                <a:schemeClr val="tx2"/>
              </a:solidFill>
            </a:rPr>
            <a:t>Öğrenmeye hevesli, açık görüşlü, düşünceli, empati kurma vb.becerilerine sahip olmalı</a:t>
          </a:r>
        </a:p>
      </dsp:txBody>
      <dsp:txXfrm>
        <a:off x="0" y="3588026"/>
        <a:ext cx="11591402" cy="119600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4CD24B-420A-4DE7-8802-F89B35BA3E93}">
      <dsp:nvSpPr>
        <dsp:cNvPr id="0" name=""/>
        <dsp:cNvSpPr/>
      </dsp:nvSpPr>
      <dsp:spPr>
        <a:xfrm>
          <a:off x="174913" y="148050"/>
          <a:ext cx="10459941" cy="9509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b" anchorCtr="0">
          <a:noAutofit/>
        </a:bodyPr>
        <a:lstStyle/>
        <a:p>
          <a:pPr lvl="0" algn="l" defTabSz="1600200">
            <a:lnSpc>
              <a:spcPct val="90000"/>
            </a:lnSpc>
            <a:spcBef>
              <a:spcPct val="0"/>
            </a:spcBef>
            <a:spcAft>
              <a:spcPct val="35000"/>
            </a:spcAft>
          </a:pPr>
          <a:r>
            <a:rPr lang="tr-TR" sz="3600" kern="1200">
              <a:solidFill>
                <a:schemeClr val="tx2"/>
              </a:solidFill>
            </a:rPr>
            <a:t>Kültürel Farkındalık</a:t>
          </a:r>
        </a:p>
      </dsp:txBody>
      <dsp:txXfrm>
        <a:off x="174913" y="148050"/>
        <a:ext cx="10459941" cy="950903"/>
      </dsp:txXfrm>
    </dsp:sp>
    <dsp:sp modelId="{B13F761D-05BE-43DB-AD66-C8B8A5D57141}">
      <dsp:nvSpPr>
        <dsp:cNvPr id="0" name=""/>
        <dsp:cNvSpPr/>
      </dsp:nvSpPr>
      <dsp:spPr>
        <a:xfrm>
          <a:off x="174913" y="1098954"/>
          <a:ext cx="2447626" cy="1937026"/>
        </a:xfrm>
        <a:prstGeom prst="chevron">
          <a:avLst>
            <a:gd name="adj" fmla="val 7061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C7399C21-D1E7-4745-B3D4-7C5726B29275}">
      <dsp:nvSpPr>
        <dsp:cNvPr id="0" name=""/>
        <dsp:cNvSpPr/>
      </dsp:nvSpPr>
      <dsp:spPr>
        <a:xfrm>
          <a:off x="1645116" y="1098954"/>
          <a:ext cx="2447626" cy="1937026"/>
        </a:xfrm>
        <a:prstGeom prst="chevron">
          <a:avLst>
            <a:gd name="adj" fmla="val 7061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9BB992D3-0896-413C-91A9-FE43416F569F}">
      <dsp:nvSpPr>
        <dsp:cNvPr id="0" name=""/>
        <dsp:cNvSpPr/>
      </dsp:nvSpPr>
      <dsp:spPr>
        <a:xfrm>
          <a:off x="3116481" y="1098954"/>
          <a:ext cx="2447626" cy="1937026"/>
        </a:xfrm>
        <a:prstGeom prst="chevron">
          <a:avLst>
            <a:gd name="adj" fmla="val 7061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6DC1C2FD-E8E5-4B17-8974-30CDE48BD576}">
      <dsp:nvSpPr>
        <dsp:cNvPr id="0" name=""/>
        <dsp:cNvSpPr/>
      </dsp:nvSpPr>
      <dsp:spPr>
        <a:xfrm>
          <a:off x="4586684" y="1098954"/>
          <a:ext cx="2447626" cy="1937026"/>
        </a:xfrm>
        <a:prstGeom prst="chevron">
          <a:avLst>
            <a:gd name="adj" fmla="val 7061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17583F82-0E96-4ACC-8C01-C926A3E6D123}">
      <dsp:nvSpPr>
        <dsp:cNvPr id="0" name=""/>
        <dsp:cNvSpPr/>
      </dsp:nvSpPr>
      <dsp:spPr>
        <a:xfrm>
          <a:off x="6058049" y="1098954"/>
          <a:ext cx="2447626" cy="1937026"/>
        </a:xfrm>
        <a:prstGeom prst="chevron">
          <a:avLst>
            <a:gd name="adj" fmla="val 7061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C3216CF8-C2EE-4297-9D89-3061846004F4}">
      <dsp:nvSpPr>
        <dsp:cNvPr id="0" name=""/>
        <dsp:cNvSpPr/>
      </dsp:nvSpPr>
      <dsp:spPr>
        <a:xfrm>
          <a:off x="7528252" y="1098954"/>
          <a:ext cx="2447626" cy="1937026"/>
        </a:xfrm>
        <a:prstGeom prst="chevron">
          <a:avLst>
            <a:gd name="adj" fmla="val 7061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C7A657BE-11CB-462E-AED4-9005DDE086A2}">
      <dsp:nvSpPr>
        <dsp:cNvPr id="0" name=""/>
        <dsp:cNvSpPr/>
      </dsp:nvSpPr>
      <dsp:spPr>
        <a:xfrm>
          <a:off x="8999617" y="1098954"/>
          <a:ext cx="2447626" cy="1937026"/>
        </a:xfrm>
        <a:prstGeom prst="chevron">
          <a:avLst>
            <a:gd name="adj" fmla="val 7061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DAC3D0EF-4EDB-4E0E-A4EF-050F007AA2DD}">
      <dsp:nvSpPr>
        <dsp:cNvPr id="0" name=""/>
        <dsp:cNvSpPr/>
      </dsp:nvSpPr>
      <dsp:spPr>
        <a:xfrm>
          <a:off x="174913" y="1292656"/>
          <a:ext cx="10595920" cy="154962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miter lim="800000"/>
        </a:ln>
        <a:effectLst/>
      </dsp:spPr>
      <dsp:style>
        <a:lnRef idx="1">
          <a:scrgbClr r="0" g="0" b="0"/>
        </a:lnRef>
        <a:fillRef idx="2">
          <a:scrgbClr r="0" g="0" b="0"/>
        </a:fillRef>
        <a:effectRef idx="0">
          <a:scrgbClr r="0" g="0" b="0"/>
        </a:effectRef>
        <a:fontRef idx="minor"/>
      </dsp:style>
      <dsp:txBody>
        <a:bodyPr spcFirstLastPara="0" vert="horz" wrap="square" lIns="58420" tIns="58420" rIns="58420" bIns="58420" numCol="1" spcCol="1270" anchor="ctr" anchorCtr="0">
          <a:noAutofit/>
        </a:bodyPr>
        <a:lstStyle/>
        <a:p>
          <a:pPr lvl="0" algn="l" defTabSz="1022350">
            <a:lnSpc>
              <a:spcPct val="90000"/>
            </a:lnSpc>
            <a:spcBef>
              <a:spcPct val="0"/>
            </a:spcBef>
            <a:spcAft>
              <a:spcPct val="35000"/>
            </a:spcAft>
          </a:pPr>
          <a:r>
            <a:rPr lang="tr-TR" sz="2300" kern="1200">
              <a:solidFill>
                <a:schemeClr val="tx2"/>
              </a:solidFill>
            </a:rPr>
            <a:t>Farklı kültürel özelliğe sahip grup/bireyin kültürel özelliklerine hassasiyet ve anlayış geliştirme</a:t>
          </a:r>
        </a:p>
        <a:p>
          <a:pPr lvl="0" algn="l" defTabSz="1022350">
            <a:lnSpc>
              <a:spcPct val="90000"/>
            </a:lnSpc>
            <a:spcBef>
              <a:spcPct val="0"/>
            </a:spcBef>
            <a:spcAft>
              <a:spcPct val="35000"/>
            </a:spcAft>
          </a:pPr>
          <a:r>
            <a:rPr lang="tr-TR" sz="2300" kern="1200">
              <a:solidFill>
                <a:schemeClr val="tx2"/>
              </a:solidFill>
            </a:rPr>
            <a:t>Bireyin ritüellerini, geleneklerini, davranışlarını ve uygulamalarını anlamak; sanat, kıyafet ve fiziksel özellikler gibi dış belirleyicilerini takdirle karşılamak</a:t>
          </a:r>
        </a:p>
      </dsp:txBody>
      <dsp:txXfrm>
        <a:off x="174913" y="1292656"/>
        <a:ext cx="10595920" cy="1549620"/>
      </dsp:txXfrm>
    </dsp:sp>
    <dsp:sp modelId="{A90C3963-3601-4815-A3D3-F790C7576DF2}">
      <dsp:nvSpPr>
        <dsp:cNvPr id="0" name=""/>
        <dsp:cNvSpPr/>
      </dsp:nvSpPr>
      <dsp:spPr>
        <a:xfrm>
          <a:off x="174913" y="3159897"/>
          <a:ext cx="10459941" cy="9509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b" anchorCtr="0">
          <a:noAutofit/>
        </a:bodyPr>
        <a:lstStyle/>
        <a:p>
          <a:pPr lvl="0" algn="l" defTabSz="1600200">
            <a:lnSpc>
              <a:spcPct val="90000"/>
            </a:lnSpc>
            <a:spcBef>
              <a:spcPct val="0"/>
            </a:spcBef>
            <a:spcAft>
              <a:spcPct val="35000"/>
            </a:spcAft>
          </a:pPr>
          <a:r>
            <a:rPr lang="tr-TR" sz="3600" kern="1200">
              <a:solidFill>
                <a:schemeClr val="tx2"/>
              </a:solidFill>
            </a:rPr>
            <a:t>Kültürel Görecelik</a:t>
          </a:r>
        </a:p>
      </dsp:txBody>
      <dsp:txXfrm>
        <a:off x="174913" y="3159897"/>
        <a:ext cx="10459941" cy="950903"/>
      </dsp:txXfrm>
    </dsp:sp>
    <dsp:sp modelId="{9E7E752F-52EB-4FDA-BCA2-EAC935C0604A}">
      <dsp:nvSpPr>
        <dsp:cNvPr id="0" name=""/>
        <dsp:cNvSpPr/>
      </dsp:nvSpPr>
      <dsp:spPr>
        <a:xfrm>
          <a:off x="174913" y="4110801"/>
          <a:ext cx="2447626" cy="1937026"/>
        </a:xfrm>
        <a:prstGeom prst="chevron">
          <a:avLst>
            <a:gd name="adj" fmla="val 7061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9F7DF303-E5F6-49D9-A432-DB399524EEFA}">
      <dsp:nvSpPr>
        <dsp:cNvPr id="0" name=""/>
        <dsp:cNvSpPr/>
      </dsp:nvSpPr>
      <dsp:spPr>
        <a:xfrm>
          <a:off x="1645116" y="4110801"/>
          <a:ext cx="2447626" cy="1937026"/>
        </a:xfrm>
        <a:prstGeom prst="chevron">
          <a:avLst>
            <a:gd name="adj" fmla="val 7061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A03E6E46-2454-44B0-875B-384942686101}">
      <dsp:nvSpPr>
        <dsp:cNvPr id="0" name=""/>
        <dsp:cNvSpPr/>
      </dsp:nvSpPr>
      <dsp:spPr>
        <a:xfrm>
          <a:off x="3116481" y="4110801"/>
          <a:ext cx="2447626" cy="1937026"/>
        </a:xfrm>
        <a:prstGeom prst="chevron">
          <a:avLst>
            <a:gd name="adj" fmla="val 7061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B40858B2-1D88-444D-82C0-898F076F9F1B}">
      <dsp:nvSpPr>
        <dsp:cNvPr id="0" name=""/>
        <dsp:cNvSpPr/>
      </dsp:nvSpPr>
      <dsp:spPr>
        <a:xfrm>
          <a:off x="4586684" y="4110801"/>
          <a:ext cx="2447626" cy="1937026"/>
        </a:xfrm>
        <a:prstGeom prst="chevron">
          <a:avLst>
            <a:gd name="adj" fmla="val 7061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D88280A6-F93F-499D-8830-ABF513A0E062}">
      <dsp:nvSpPr>
        <dsp:cNvPr id="0" name=""/>
        <dsp:cNvSpPr/>
      </dsp:nvSpPr>
      <dsp:spPr>
        <a:xfrm>
          <a:off x="6058049" y="4110801"/>
          <a:ext cx="2447626" cy="1937026"/>
        </a:xfrm>
        <a:prstGeom prst="chevron">
          <a:avLst>
            <a:gd name="adj" fmla="val 7061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9328996E-F9CC-40E7-9414-CD32B15571F8}">
      <dsp:nvSpPr>
        <dsp:cNvPr id="0" name=""/>
        <dsp:cNvSpPr/>
      </dsp:nvSpPr>
      <dsp:spPr>
        <a:xfrm>
          <a:off x="7528252" y="4110801"/>
          <a:ext cx="2447626" cy="1937026"/>
        </a:xfrm>
        <a:prstGeom prst="chevron">
          <a:avLst>
            <a:gd name="adj" fmla="val 7061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B950C6F0-2129-49CB-93AC-BCB39AB9184B}">
      <dsp:nvSpPr>
        <dsp:cNvPr id="0" name=""/>
        <dsp:cNvSpPr/>
      </dsp:nvSpPr>
      <dsp:spPr>
        <a:xfrm>
          <a:off x="8999617" y="4110801"/>
          <a:ext cx="2447626" cy="1937026"/>
        </a:xfrm>
        <a:prstGeom prst="chevron">
          <a:avLst>
            <a:gd name="adj" fmla="val 7061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438A3E60-2A21-484E-B302-C4FCC4F9AF41}">
      <dsp:nvSpPr>
        <dsp:cNvPr id="0" name=""/>
        <dsp:cNvSpPr/>
      </dsp:nvSpPr>
      <dsp:spPr>
        <a:xfrm>
          <a:off x="174913" y="4304504"/>
          <a:ext cx="10595920" cy="154962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miter lim="800000"/>
        </a:ln>
        <a:effectLst/>
      </dsp:spPr>
      <dsp:style>
        <a:lnRef idx="1">
          <a:scrgbClr r="0" g="0" b="0"/>
        </a:lnRef>
        <a:fillRef idx="2">
          <a:scrgbClr r="0" g="0" b="0"/>
        </a:fillRef>
        <a:effectRef idx="0">
          <a:scrgbClr r="0" g="0" b="0"/>
        </a:effectRef>
        <a:fontRef idx="minor"/>
      </dsp:style>
      <dsp:txBody>
        <a:bodyPr spcFirstLastPara="0" vert="horz" wrap="square" lIns="58420" tIns="58420" rIns="58420" bIns="58420" numCol="1" spcCol="1270" anchor="ctr" anchorCtr="0">
          <a:noAutofit/>
        </a:bodyPr>
        <a:lstStyle/>
        <a:p>
          <a:pPr lvl="0" algn="l" defTabSz="1022350">
            <a:lnSpc>
              <a:spcPct val="90000"/>
            </a:lnSpc>
            <a:spcBef>
              <a:spcPct val="0"/>
            </a:spcBef>
            <a:spcAft>
              <a:spcPct val="35000"/>
            </a:spcAft>
          </a:pPr>
          <a:r>
            <a:rPr lang="tr-TR" sz="2300" kern="1200">
              <a:solidFill>
                <a:schemeClr val="tx2"/>
              </a:solidFill>
            </a:rPr>
            <a:t>Kültürü kendi yapısı içinde başka değer yargıları kullanmadan tanımak ve anlamak</a:t>
          </a:r>
        </a:p>
        <a:p>
          <a:pPr lvl="0" algn="l" defTabSz="1022350">
            <a:lnSpc>
              <a:spcPct val="90000"/>
            </a:lnSpc>
            <a:spcBef>
              <a:spcPct val="0"/>
            </a:spcBef>
            <a:spcAft>
              <a:spcPct val="35000"/>
            </a:spcAft>
          </a:pPr>
          <a:r>
            <a:rPr lang="tr-TR" sz="2300" kern="1200">
              <a:solidFill>
                <a:schemeClr val="tx2"/>
              </a:solidFill>
            </a:rPr>
            <a:t>Bireyi sahip olduğu kültürel özellikleri, değer ve inançlarını yorumlamadan anlamaya ve değerlendirmeye çalışmak</a:t>
          </a:r>
        </a:p>
      </dsp:txBody>
      <dsp:txXfrm>
        <a:off x="174913" y="4304504"/>
        <a:ext cx="10595920" cy="154962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5DD0EB-73BF-4CDE-99A6-867E3AA9D293}">
      <dsp:nvSpPr>
        <dsp:cNvPr id="0" name=""/>
        <dsp:cNvSpPr/>
      </dsp:nvSpPr>
      <dsp:spPr>
        <a:xfrm>
          <a:off x="0" y="268508"/>
          <a:ext cx="11900451" cy="1733300"/>
        </a:xfrm>
        <a:prstGeom prst="rightArrow">
          <a:avLst>
            <a:gd name="adj1" fmla="val 50000"/>
            <a:gd name="adj2" fmla="val 5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254000" bIns="275161" numCol="1" spcCol="1270" anchor="ctr" anchorCtr="0">
          <a:noAutofit/>
        </a:bodyPr>
        <a:lstStyle/>
        <a:p>
          <a:pPr lvl="0" algn="l" defTabSz="1466850">
            <a:lnSpc>
              <a:spcPct val="90000"/>
            </a:lnSpc>
            <a:spcBef>
              <a:spcPct val="0"/>
            </a:spcBef>
            <a:spcAft>
              <a:spcPct val="35000"/>
            </a:spcAft>
          </a:pPr>
          <a:r>
            <a:rPr lang="tr-TR" sz="3300" kern="1200">
              <a:solidFill>
                <a:schemeClr val="tx2"/>
              </a:solidFill>
            </a:rPr>
            <a:t>Kültürel Güvenlik</a:t>
          </a:r>
        </a:p>
      </dsp:txBody>
      <dsp:txXfrm>
        <a:off x="0" y="701833"/>
        <a:ext cx="11467126" cy="866650"/>
      </dsp:txXfrm>
    </dsp:sp>
    <dsp:sp modelId="{5AF5877F-7290-421B-937C-135C24FEBE3A}">
      <dsp:nvSpPr>
        <dsp:cNvPr id="0" name=""/>
        <dsp:cNvSpPr/>
      </dsp:nvSpPr>
      <dsp:spPr>
        <a:xfrm>
          <a:off x="0" y="1609429"/>
          <a:ext cx="5498008" cy="3868818"/>
        </a:xfrm>
        <a:prstGeom prst="rect">
          <a:avLst/>
        </a:prstGeom>
        <a:solidFill>
          <a:schemeClr val="lt1">
            <a:hueOff val="0"/>
            <a:satOff val="0"/>
            <a:lumOff val="0"/>
            <a:alphaOff val="0"/>
          </a:schemeClr>
        </a:solidFill>
        <a:ln w="9525" cap="flat" cmpd="sng" algn="ctr">
          <a:solidFill>
            <a:schemeClr val="accent5">
              <a:hueOff val="0"/>
              <a:satOff val="0"/>
              <a:lumOff val="0"/>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tr-TR" sz="2600" kern="1200">
              <a:solidFill>
                <a:schemeClr val="tx2"/>
              </a:solidFill>
            </a:rPr>
            <a:t>Yeni Zelanda Hemşirelik konseyi 1992 yılında</a:t>
          </a:r>
        </a:p>
        <a:p>
          <a:pPr lvl="0" algn="l" defTabSz="1155700">
            <a:lnSpc>
              <a:spcPct val="90000"/>
            </a:lnSpc>
            <a:spcBef>
              <a:spcPct val="0"/>
            </a:spcBef>
            <a:spcAft>
              <a:spcPct val="35000"/>
            </a:spcAft>
          </a:pPr>
          <a:r>
            <a:rPr lang="tr-TR" sz="2600" kern="1200">
              <a:solidFill>
                <a:schemeClr val="tx2"/>
              </a:solidFill>
            </a:rPr>
            <a:t>Başka bir kültürden gelen birey/ailenin etkili hemşirelik eğitimi alması ve kültürel güvenlik uygulamalarının kişi/aile tarafından belirlenmesi</a:t>
          </a:r>
        </a:p>
        <a:p>
          <a:pPr lvl="0" algn="l" defTabSz="1155700">
            <a:lnSpc>
              <a:spcPct val="90000"/>
            </a:lnSpc>
            <a:spcBef>
              <a:spcPct val="0"/>
            </a:spcBef>
            <a:spcAft>
              <a:spcPct val="35000"/>
            </a:spcAft>
          </a:pPr>
          <a:r>
            <a:rPr lang="tr-TR" sz="2600" kern="1200">
              <a:solidFill>
                <a:schemeClr val="tx2"/>
              </a:solidFill>
            </a:rPr>
            <a:t>Bakım verenlerin bilgi, tutum ve becerilerine temellenir</a:t>
          </a:r>
        </a:p>
      </dsp:txBody>
      <dsp:txXfrm>
        <a:off x="0" y="1609429"/>
        <a:ext cx="5498008" cy="3868818"/>
      </dsp:txXfrm>
    </dsp:sp>
    <dsp:sp modelId="{5CF0622A-FCBB-4B24-A8D2-9388381F44D1}">
      <dsp:nvSpPr>
        <dsp:cNvPr id="0" name=""/>
        <dsp:cNvSpPr/>
      </dsp:nvSpPr>
      <dsp:spPr>
        <a:xfrm>
          <a:off x="5498008" y="846082"/>
          <a:ext cx="6402442" cy="1733300"/>
        </a:xfrm>
        <a:prstGeom prst="rightArrow">
          <a:avLst>
            <a:gd name="adj1" fmla="val 50000"/>
            <a:gd name="adj2" fmla="val 50000"/>
          </a:avLst>
        </a:prstGeom>
        <a:gradFill rotWithShape="0">
          <a:gsLst>
            <a:gs pos="0">
              <a:schemeClr val="accent5">
                <a:hueOff val="11178319"/>
                <a:satOff val="-9634"/>
                <a:lumOff val="12746"/>
                <a:alphaOff val="0"/>
                <a:tint val="50000"/>
                <a:satMod val="300000"/>
              </a:schemeClr>
            </a:gs>
            <a:gs pos="35000">
              <a:schemeClr val="accent5">
                <a:hueOff val="11178319"/>
                <a:satOff val="-9634"/>
                <a:lumOff val="12746"/>
                <a:alphaOff val="0"/>
                <a:tint val="37000"/>
                <a:satMod val="300000"/>
              </a:schemeClr>
            </a:gs>
            <a:gs pos="100000">
              <a:schemeClr val="accent5">
                <a:hueOff val="11178319"/>
                <a:satOff val="-9634"/>
                <a:lumOff val="1274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254000" bIns="275161" numCol="1" spcCol="1270" anchor="ctr" anchorCtr="0">
          <a:noAutofit/>
        </a:bodyPr>
        <a:lstStyle/>
        <a:p>
          <a:pPr lvl="0" algn="l" defTabSz="1466850">
            <a:lnSpc>
              <a:spcPct val="90000"/>
            </a:lnSpc>
            <a:spcBef>
              <a:spcPct val="0"/>
            </a:spcBef>
            <a:spcAft>
              <a:spcPct val="35000"/>
            </a:spcAft>
          </a:pPr>
          <a:r>
            <a:rPr lang="tr-TR" sz="3300" kern="1200">
              <a:solidFill>
                <a:schemeClr val="tx2"/>
              </a:solidFill>
            </a:rPr>
            <a:t>Kültürel Bilgi </a:t>
          </a:r>
        </a:p>
      </dsp:txBody>
      <dsp:txXfrm>
        <a:off x="5498008" y="1279407"/>
        <a:ext cx="5969117" cy="866650"/>
      </dsp:txXfrm>
    </dsp:sp>
    <dsp:sp modelId="{575476FE-8615-4271-9F72-86765158C1D2}">
      <dsp:nvSpPr>
        <dsp:cNvPr id="0" name=""/>
        <dsp:cNvSpPr/>
      </dsp:nvSpPr>
      <dsp:spPr>
        <a:xfrm>
          <a:off x="5498008" y="2187002"/>
          <a:ext cx="5498008" cy="3868818"/>
        </a:xfrm>
        <a:prstGeom prst="rect">
          <a:avLst/>
        </a:prstGeom>
        <a:solidFill>
          <a:schemeClr val="lt1">
            <a:hueOff val="0"/>
            <a:satOff val="0"/>
            <a:lumOff val="0"/>
            <a:alphaOff val="0"/>
          </a:schemeClr>
        </a:solidFill>
        <a:ln w="9525" cap="flat" cmpd="sng" algn="ctr">
          <a:solidFill>
            <a:schemeClr val="accent5">
              <a:hueOff val="11178319"/>
              <a:satOff val="-9634"/>
              <a:lumOff val="12746"/>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tr-TR" sz="2600" kern="1200">
              <a:solidFill>
                <a:schemeClr val="tx2"/>
              </a:solidFill>
            </a:rPr>
            <a:t>Belli bir kültür için öngörülen genel bilgi veya bu kültürün belli bir bölümünü içine alan özel bilgi</a:t>
          </a:r>
        </a:p>
        <a:p>
          <a:pPr lvl="0" algn="l" defTabSz="1155700">
            <a:lnSpc>
              <a:spcPct val="90000"/>
            </a:lnSpc>
            <a:spcBef>
              <a:spcPct val="0"/>
            </a:spcBef>
            <a:spcAft>
              <a:spcPct val="35000"/>
            </a:spcAft>
          </a:pPr>
          <a:r>
            <a:rPr lang="tr-TR" sz="2600" kern="1200">
              <a:solidFill>
                <a:schemeClr val="tx2"/>
              </a:solidFill>
            </a:rPr>
            <a:t>Bireyin kendi kültürü ile ilgili bilgi birikimi</a:t>
          </a:r>
        </a:p>
      </dsp:txBody>
      <dsp:txXfrm>
        <a:off x="5498008" y="2187002"/>
        <a:ext cx="5498008" cy="386881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D9A020-47FD-4D3A-8368-3B48432F7146}">
      <dsp:nvSpPr>
        <dsp:cNvPr id="0" name=""/>
        <dsp:cNvSpPr/>
      </dsp:nvSpPr>
      <dsp:spPr>
        <a:xfrm>
          <a:off x="4680667" y="726"/>
          <a:ext cx="7021002" cy="2832749"/>
        </a:xfrm>
        <a:prstGeom prst="rightArrow">
          <a:avLst>
            <a:gd name="adj1" fmla="val 75000"/>
            <a:gd name="adj2" fmla="val 5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4605" tIns="14605" rIns="14605" bIns="14605" numCol="1" spcCol="1270" anchor="t" anchorCtr="0">
          <a:noAutofit/>
        </a:bodyPr>
        <a:lstStyle/>
        <a:p>
          <a:pPr marL="228600" lvl="1" indent="-228600" algn="l" defTabSz="1022350">
            <a:lnSpc>
              <a:spcPct val="90000"/>
            </a:lnSpc>
            <a:spcBef>
              <a:spcPct val="0"/>
            </a:spcBef>
            <a:spcAft>
              <a:spcPct val="15000"/>
            </a:spcAft>
            <a:buChar char="••"/>
          </a:pPr>
          <a:r>
            <a:rPr lang="tr-TR" sz="2300" kern="1200">
              <a:solidFill>
                <a:schemeClr val="tx2"/>
              </a:solidFill>
            </a:rPr>
            <a:t>Bireyin kendi değer ya da yaşam biçimini tanımada yeteneksizliği</a:t>
          </a:r>
        </a:p>
        <a:p>
          <a:pPr marL="228600" lvl="1" indent="-228600" algn="l" defTabSz="1022350">
            <a:lnSpc>
              <a:spcPct val="90000"/>
            </a:lnSpc>
            <a:spcBef>
              <a:spcPct val="0"/>
            </a:spcBef>
            <a:spcAft>
              <a:spcPct val="15000"/>
            </a:spcAft>
            <a:buChar char="••"/>
          </a:pPr>
          <a:r>
            <a:rPr lang="tr-TR" sz="2300" kern="1200">
              <a:solidFill>
                <a:schemeClr val="tx2"/>
              </a:solidFill>
            </a:rPr>
            <a:t>Bir diğer bireyin kültürünü görmezden gelmesi</a:t>
          </a:r>
        </a:p>
        <a:p>
          <a:pPr marL="228600" lvl="1" indent="-228600" algn="l" defTabSz="1022350">
            <a:lnSpc>
              <a:spcPct val="90000"/>
            </a:lnSpc>
            <a:spcBef>
              <a:spcPct val="0"/>
            </a:spcBef>
            <a:spcAft>
              <a:spcPct val="15000"/>
            </a:spcAft>
            <a:buChar char="••"/>
          </a:pPr>
          <a:r>
            <a:rPr lang="tr-TR" sz="2300" kern="1200">
              <a:solidFill>
                <a:schemeClr val="tx2"/>
              </a:solidFill>
            </a:rPr>
            <a:t>Kültürel farklılığın ifade edilmesinin önemsiz tutulması</a:t>
          </a:r>
        </a:p>
      </dsp:txBody>
      <dsp:txXfrm>
        <a:off x="4680667" y="354820"/>
        <a:ext cx="5958721" cy="2124561"/>
      </dsp:txXfrm>
    </dsp:sp>
    <dsp:sp modelId="{F387E50A-8090-427E-BE6E-039A15653BAE}">
      <dsp:nvSpPr>
        <dsp:cNvPr id="0" name=""/>
        <dsp:cNvSpPr/>
      </dsp:nvSpPr>
      <dsp:spPr>
        <a:xfrm>
          <a:off x="0" y="726"/>
          <a:ext cx="4680668" cy="2832749"/>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tr-TR" sz="6500" kern="1200">
              <a:solidFill>
                <a:schemeClr val="tx2"/>
              </a:solidFill>
            </a:rPr>
            <a:t>Kültürel Körlük</a:t>
          </a:r>
        </a:p>
      </dsp:txBody>
      <dsp:txXfrm>
        <a:off x="138283" y="139009"/>
        <a:ext cx="4404102" cy="2556183"/>
      </dsp:txXfrm>
    </dsp:sp>
    <dsp:sp modelId="{E669EC4A-0320-4D8D-89BC-3CC477DBB034}">
      <dsp:nvSpPr>
        <dsp:cNvPr id="0" name=""/>
        <dsp:cNvSpPr/>
      </dsp:nvSpPr>
      <dsp:spPr>
        <a:xfrm>
          <a:off x="4680667" y="3116750"/>
          <a:ext cx="7021002" cy="2832749"/>
        </a:xfrm>
        <a:prstGeom prst="rightArrow">
          <a:avLst>
            <a:gd name="adj1" fmla="val 75000"/>
            <a:gd name="adj2" fmla="val 50000"/>
          </a:avLst>
        </a:prstGeom>
        <a:solidFill>
          <a:schemeClr val="accent2">
            <a:tint val="40000"/>
            <a:alpha val="90000"/>
            <a:hueOff val="3208860"/>
            <a:satOff val="-57041"/>
            <a:lumOff val="-4127"/>
            <a:alphaOff val="0"/>
          </a:schemeClr>
        </a:solidFill>
        <a:ln w="9525" cap="flat" cmpd="sng" algn="ctr">
          <a:solidFill>
            <a:schemeClr val="accent2">
              <a:tint val="40000"/>
              <a:alpha val="90000"/>
              <a:hueOff val="3208860"/>
              <a:satOff val="-57041"/>
              <a:lumOff val="-4127"/>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4605" tIns="14605" rIns="14605" bIns="14605" numCol="1" spcCol="1270" anchor="t" anchorCtr="0">
          <a:noAutofit/>
        </a:bodyPr>
        <a:lstStyle/>
        <a:p>
          <a:pPr marL="228600" lvl="1" indent="-228600" algn="l" defTabSz="1022350">
            <a:lnSpc>
              <a:spcPct val="90000"/>
            </a:lnSpc>
            <a:spcBef>
              <a:spcPct val="0"/>
            </a:spcBef>
            <a:spcAft>
              <a:spcPct val="15000"/>
            </a:spcAft>
            <a:buChar char="••"/>
          </a:pPr>
          <a:r>
            <a:rPr lang="tr-TR" sz="2300" kern="1200" dirty="0">
              <a:solidFill>
                <a:schemeClr val="tx2"/>
              </a:solidFill>
            </a:rPr>
            <a:t>Bir diğer kültüre duyarlı olmayan bireyin saldırgan ya da aşağılayıcı davranış karşısında deneyimlediği rahatsızlığı, acı çekmesi ve uygun olmayan cevapları</a:t>
          </a:r>
        </a:p>
      </dsp:txBody>
      <dsp:txXfrm>
        <a:off x="4680667" y="3470844"/>
        <a:ext cx="5958721" cy="2124561"/>
      </dsp:txXfrm>
    </dsp:sp>
    <dsp:sp modelId="{52D80B89-C0CF-4442-A1EB-0267EC9C31C3}">
      <dsp:nvSpPr>
        <dsp:cNvPr id="0" name=""/>
        <dsp:cNvSpPr/>
      </dsp:nvSpPr>
      <dsp:spPr>
        <a:xfrm>
          <a:off x="0" y="3116750"/>
          <a:ext cx="4680668" cy="2832749"/>
        </a:xfrm>
        <a:prstGeom prst="roundRect">
          <a:avLst/>
        </a:prstGeom>
        <a:gradFill rotWithShape="0">
          <a:gsLst>
            <a:gs pos="0">
              <a:schemeClr val="accent2">
                <a:hueOff val="1954454"/>
                <a:satOff val="-31534"/>
                <a:lumOff val="-5490"/>
                <a:alphaOff val="0"/>
                <a:tint val="50000"/>
                <a:satMod val="300000"/>
              </a:schemeClr>
            </a:gs>
            <a:gs pos="35000">
              <a:schemeClr val="accent2">
                <a:hueOff val="1954454"/>
                <a:satOff val="-31534"/>
                <a:lumOff val="-5490"/>
                <a:alphaOff val="0"/>
                <a:tint val="37000"/>
                <a:satMod val="300000"/>
              </a:schemeClr>
            </a:gs>
            <a:gs pos="100000">
              <a:schemeClr val="accent2">
                <a:hueOff val="1954454"/>
                <a:satOff val="-31534"/>
                <a:lumOff val="-549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tr-TR" sz="6500" kern="1200" dirty="0">
              <a:solidFill>
                <a:schemeClr val="tx2"/>
              </a:solidFill>
            </a:rPr>
            <a:t>Kültürel Ağrı</a:t>
          </a:r>
        </a:p>
      </dsp:txBody>
      <dsp:txXfrm>
        <a:off x="138283" y="3255033"/>
        <a:ext cx="4404102" cy="255618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F80E5-9561-4A3E-9291-DA97F25DB94D}">
      <dsp:nvSpPr>
        <dsp:cNvPr id="0" name=""/>
        <dsp:cNvSpPr/>
      </dsp:nvSpPr>
      <dsp:spPr>
        <a:xfrm>
          <a:off x="3267" y="1268349"/>
          <a:ext cx="5048249" cy="2019299"/>
        </a:xfrm>
        <a:prstGeom prst="chevron">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38100" rIns="0" bIns="38100" numCol="1" spcCol="1270" anchor="ctr" anchorCtr="0">
          <a:noAutofit/>
        </a:bodyPr>
        <a:lstStyle/>
        <a:p>
          <a:pPr lvl="0" algn="ctr" defTabSz="2667000">
            <a:lnSpc>
              <a:spcPct val="90000"/>
            </a:lnSpc>
            <a:spcBef>
              <a:spcPct val="0"/>
            </a:spcBef>
            <a:spcAft>
              <a:spcPct val="35000"/>
            </a:spcAft>
          </a:pPr>
          <a:r>
            <a:rPr lang="tr-TR" sz="6000" kern="1200">
              <a:solidFill>
                <a:schemeClr val="tx2"/>
              </a:solidFill>
            </a:rPr>
            <a:t>Kültürel Şok</a:t>
          </a:r>
        </a:p>
      </dsp:txBody>
      <dsp:txXfrm>
        <a:off x="1012917" y="1268349"/>
        <a:ext cx="3028950" cy="2019299"/>
      </dsp:txXfrm>
    </dsp:sp>
    <dsp:sp modelId="{2830232A-2355-435C-9C7C-9721A75CB1D3}">
      <dsp:nvSpPr>
        <dsp:cNvPr id="0" name=""/>
        <dsp:cNvSpPr/>
      </dsp:nvSpPr>
      <dsp:spPr>
        <a:xfrm>
          <a:off x="4395244" y="1439989"/>
          <a:ext cx="4190047" cy="1676018"/>
        </a:xfrm>
        <a:prstGeom prst="chevron">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tr-TR" sz="1700" kern="1200">
              <a:solidFill>
                <a:schemeClr val="tx2"/>
              </a:solidFill>
            </a:rPr>
            <a:t>Kültürü hakkında yeterli bilgiye sahip olunmayan bireylerin, yapılan girişime yönelik davranışlar karşısında verilen tepkiler</a:t>
          </a:r>
        </a:p>
      </dsp:txBody>
      <dsp:txXfrm>
        <a:off x="5233253" y="1439989"/>
        <a:ext cx="2514029" cy="1676018"/>
      </dsp:txXfrm>
    </dsp:sp>
    <dsp:sp modelId="{47B4756F-A1CF-48FC-94DC-13C4335D75E4}">
      <dsp:nvSpPr>
        <dsp:cNvPr id="0" name=""/>
        <dsp:cNvSpPr/>
      </dsp:nvSpPr>
      <dsp:spPr>
        <a:xfrm>
          <a:off x="7998685" y="1439989"/>
          <a:ext cx="4190047" cy="1676018"/>
        </a:xfrm>
        <a:prstGeom prst="chevron">
          <a:avLst/>
        </a:prstGeom>
        <a:solidFill>
          <a:schemeClr val="accent5">
            <a:tint val="40000"/>
            <a:alpha val="90000"/>
            <a:hueOff val="3855787"/>
            <a:satOff val="6667"/>
            <a:lumOff val="824"/>
            <a:alphaOff val="0"/>
          </a:schemeClr>
        </a:solidFill>
        <a:ln w="9525" cap="flat" cmpd="sng" algn="ctr">
          <a:solidFill>
            <a:schemeClr val="accent5">
              <a:tint val="40000"/>
              <a:alpha val="90000"/>
              <a:hueOff val="3855787"/>
              <a:satOff val="6667"/>
              <a:lumOff val="824"/>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tr-TR" sz="1700" kern="1200">
              <a:solidFill>
                <a:schemeClr val="tx2"/>
              </a:solidFill>
            </a:rPr>
            <a:t>Kişi için davranışlar ve tepkiler tanıdık değil</a:t>
          </a:r>
        </a:p>
      </dsp:txBody>
      <dsp:txXfrm>
        <a:off x="8836694" y="1439989"/>
        <a:ext cx="2514029" cy="1676018"/>
      </dsp:txXfrm>
    </dsp:sp>
    <dsp:sp modelId="{925E3E84-7DEF-4C61-B18C-73C63C56DAE6}">
      <dsp:nvSpPr>
        <dsp:cNvPr id="0" name=""/>
        <dsp:cNvSpPr/>
      </dsp:nvSpPr>
      <dsp:spPr>
        <a:xfrm>
          <a:off x="3267" y="3570351"/>
          <a:ext cx="5048249" cy="2019299"/>
        </a:xfrm>
        <a:prstGeom prst="chevron">
          <a:avLst/>
        </a:prstGeom>
        <a:gradFill rotWithShape="0">
          <a:gsLst>
            <a:gs pos="0">
              <a:schemeClr val="accent5">
                <a:hueOff val="11178319"/>
                <a:satOff val="-9634"/>
                <a:lumOff val="12746"/>
                <a:alphaOff val="0"/>
                <a:tint val="50000"/>
                <a:satMod val="300000"/>
              </a:schemeClr>
            </a:gs>
            <a:gs pos="35000">
              <a:schemeClr val="accent5">
                <a:hueOff val="11178319"/>
                <a:satOff val="-9634"/>
                <a:lumOff val="12746"/>
                <a:alphaOff val="0"/>
                <a:tint val="37000"/>
                <a:satMod val="300000"/>
              </a:schemeClr>
            </a:gs>
            <a:gs pos="100000">
              <a:schemeClr val="accent5">
                <a:hueOff val="11178319"/>
                <a:satOff val="-9634"/>
                <a:lumOff val="1274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38100" rIns="0" bIns="38100" numCol="1" spcCol="1270" anchor="ctr" anchorCtr="0">
          <a:noAutofit/>
        </a:bodyPr>
        <a:lstStyle/>
        <a:p>
          <a:pPr lvl="0" algn="ctr" defTabSz="2667000">
            <a:lnSpc>
              <a:spcPct val="90000"/>
            </a:lnSpc>
            <a:spcBef>
              <a:spcPct val="0"/>
            </a:spcBef>
            <a:spcAft>
              <a:spcPct val="35000"/>
            </a:spcAft>
          </a:pPr>
          <a:r>
            <a:rPr lang="tr-TR" sz="6000" kern="1200">
              <a:solidFill>
                <a:schemeClr val="tx2"/>
              </a:solidFill>
            </a:rPr>
            <a:t>Etnisite (Etniklik)</a:t>
          </a:r>
        </a:p>
      </dsp:txBody>
      <dsp:txXfrm>
        <a:off x="1012917" y="3570351"/>
        <a:ext cx="3028950" cy="2019299"/>
      </dsp:txXfrm>
    </dsp:sp>
    <dsp:sp modelId="{BB9A2839-E6E8-4D53-A5DE-BB9D536462CB}">
      <dsp:nvSpPr>
        <dsp:cNvPr id="0" name=""/>
        <dsp:cNvSpPr/>
      </dsp:nvSpPr>
      <dsp:spPr>
        <a:xfrm>
          <a:off x="4395244" y="3741991"/>
          <a:ext cx="4190047" cy="1676018"/>
        </a:xfrm>
        <a:prstGeom prst="chevron">
          <a:avLst/>
        </a:prstGeom>
        <a:solidFill>
          <a:schemeClr val="accent5">
            <a:tint val="40000"/>
            <a:alpha val="90000"/>
            <a:hueOff val="7711575"/>
            <a:satOff val="13335"/>
            <a:lumOff val="1649"/>
            <a:alphaOff val="0"/>
          </a:schemeClr>
        </a:solidFill>
        <a:ln w="9525" cap="flat" cmpd="sng" algn="ctr">
          <a:solidFill>
            <a:schemeClr val="accent5">
              <a:tint val="40000"/>
              <a:alpha val="90000"/>
              <a:hueOff val="7711575"/>
              <a:satOff val="13335"/>
              <a:lumOff val="1649"/>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tr-TR" sz="1700" kern="1200">
              <a:solidFill>
                <a:schemeClr val="tx2"/>
              </a:solidFill>
            </a:rPr>
            <a:t>Dil, din, ırk ve sahip oldukları kültür ile diğerlerinden farklı olan gruplar (etnik gruplar)</a:t>
          </a:r>
        </a:p>
      </dsp:txBody>
      <dsp:txXfrm>
        <a:off x="5233253" y="3741991"/>
        <a:ext cx="2514029" cy="1676018"/>
      </dsp:txXfrm>
    </dsp:sp>
    <dsp:sp modelId="{B7A86B6E-ED3E-4F6A-ABEB-49B0D9CE1BCD}">
      <dsp:nvSpPr>
        <dsp:cNvPr id="0" name=""/>
        <dsp:cNvSpPr/>
      </dsp:nvSpPr>
      <dsp:spPr>
        <a:xfrm>
          <a:off x="7998685" y="3741991"/>
          <a:ext cx="4190047" cy="1676018"/>
        </a:xfrm>
        <a:prstGeom prst="chevron">
          <a:avLst/>
        </a:prstGeom>
        <a:solidFill>
          <a:schemeClr val="accent5">
            <a:tint val="40000"/>
            <a:alpha val="90000"/>
            <a:hueOff val="11567362"/>
            <a:satOff val="20002"/>
            <a:lumOff val="2473"/>
            <a:alphaOff val="0"/>
          </a:schemeClr>
        </a:solidFill>
        <a:ln w="9525" cap="flat" cmpd="sng" algn="ctr">
          <a:solidFill>
            <a:schemeClr val="accent5">
              <a:tint val="40000"/>
              <a:alpha val="90000"/>
              <a:hueOff val="11567362"/>
              <a:satOff val="20002"/>
              <a:lumOff val="2473"/>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tr-TR" sz="1700" kern="1200">
              <a:solidFill>
                <a:schemeClr val="tx2"/>
              </a:solidFill>
            </a:rPr>
            <a:t>Seçilmiş bir farkındalık ve üzerinde birleşmiş bir kültürel kimlik söz konusu</a:t>
          </a:r>
        </a:p>
      </dsp:txBody>
      <dsp:txXfrm>
        <a:off x="8836694" y="3741991"/>
        <a:ext cx="2514029" cy="167601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331683-06A8-4FA2-8C1C-EC1E6BC6E2AD}">
      <dsp:nvSpPr>
        <dsp:cNvPr id="0" name=""/>
        <dsp:cNvSpPr/>
      </dsp:nvSpPr>
      <dsp:spPr>
        <a:xfrm rot="5400000">
          <a:off x="1133351" y="511943"/>
          <a:ext cx="3412636" cy="5678550"/>
        </a:xfrm>
        <a:prstGeom prst="corner">
          <a:avLst>
            <a:gd name="adj1" fmla="val 16120"/>
            <a:gd name="adj2" fmla="val 1611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47ACEB01-DB97-4C2F-92B4-1F2787793F0F}">
      <dsp:nvSpPr>
        <dsp:cNvPr id="0" name=""/>
        <dsp:cNvSpPr/>
      </dsp:nvSpPr>
      <dsp:spPr>
        <a:xfrm>
          <a:off x="563698" y="2208606"/>
          <a:ext cx="5126627" cy="4493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r>
            <a:rPr lang="tr-TR" sz="3100" kern="1200">
              <a:solidFill>
                <a:schemeClr val="tx2"/>
              </a:solidFill>
            </a:rPr>
            <a:t>Etnosentrizim</a:t>
          </a:r>
        </a:p>
        <a:p>
          <a:pPr marL="228600" lvl="1" indent="-228600" algn="l" defTabSz="1066800">
            <a:lnSpc>
              <a:spcPct val="90000"/>
            </a:lnSpc>
            <a:spcBef>
              <a:spcPct val="0"/>
            </a:spcBef>
            <a:spcAft>
              <a:spcPct val="15000"/>
            </a:spcAft>
            <a:buChar char="••"/>
          </a:pPr>
          <a:r>
            <a:rPr lang="tr-TR" sz="2400" kern="1200">
              <a:solidFill>
                <a:schemeClr val="tx2"/>
              </a:solidFill>
            </a:rPr>
            <a:t>İnsanın, kendi kültürünü diğer kültürlerden üstün olduğuna inanması</a:t>
          </a:r>
        </a:p>
        <a:p>
          <a:pPr marL="228600" lvl="1" indent="-228600" algn="l" defTabSz="1066800">
            <a:lnSpc>
              <a:spcPct val="90000"/>
            </a:lnSpc>
            <a:spcBef>
              <a:spcPct val="0"/>
            </a:spcBef>
            <a:spcAft>
              <a:spcPct val="15000"/>
            </a:spcAft>
            <a:buChar char="••"/>
          </a:pPr>
          <a:r>
            <a:rPr lang="tr-TR" sz="2400" kern="1200">
              <a:solidFill>
                <a:schemeClr val="tx2"/>
              </a:solidFill>
            </a:rPr>
            <a:t>Belli gruplardaki insanların aşağı olduğuna inanma</a:t>
          </a:r>
        </a:p>
        <a:p>
          <a:pPr marL="228600" lvl="1" indent="-228600" algn="l" defTabSz="1066800">
            <a:lnSpc>
              <a:spcPct val="90000"/>
            </a:lnSpc>
            <a:spcBef>
              <a:spcPct val="0"/>
            </a:spcBef>
            <a:spcAft>
              <a:spcPct val="15000"/>
            </a:spcAft>
            <a:buChar char="••"/>
          </a:pPr>
          <a:r>
            <a:rPr lang="tr-TR" sz="2400" kern="1200">
              <a:solidFill>
                <a:schemeClr val="tx2"/>
              </a:solidFill>
            </a:rPr>
            <a:t>Başkaları hakkında hüküm verirken kendi kültürünün «norm»’ larıyla karar vermesi</a:t>
          </a:r>
        </a:p>
        <a:p>
          <a:pPr marL="228600" lvl="1" indent="-228600" algn="l" defTabSz="1066800">
            <a:lnSpc>
              <a:spcPct val="90000"/>
            </a:lnSpc>
            <a:spcBef>
              <a:spcPct val="0"/>
            </a:spcBef>
            <a:spcAft>
              <a:spcPct val="15000"/>
            </a:spcAft>
            <a:buChar char="••"/>
          </a:pPr>
          <a:r>
            <a:rPr lang="tr-TR" sz="2400" kern="1200">
              <a:solidFill>
                <a:schemeClr val="tx2"/>
              </a:solidFill>
            </a:rPr>
            <a:t>Kendi kültürünün değer ve ahlakını temel alma</a:t>
          </a:r>
        </a:p>
      </dsp:txBody>
      <dsp:txXfrm>
        <a:off x="563698" y="2208606"/>
        <a:ext cx="5126627" cy="4493789"/>
      </dsp:txXfrm>
    </dsp:sp>
    <dsp:sp modelId="{CC3BF851-0FCF-41A1-87C0-F0843C84AD47}">
      <dsp:nvSpPr>
        <dsp:cNvPr id="0" name=""/>
        <dsp:cNvSpPr/>
      </dsp:nvSpPr>
      <dsp:spPr>
        <a:xfrm>
          <a:off x="4723036" y="93882"/>
          <a:ext cx="967288" cy="967288"/>
        </a:xfrm>
        <a:prstGeom prst="triangle">
          <a:avLst>
            <a:gd name="adj" fmla="val 100000"/>
          </a:avLst>
        </a:prstGeom>
        <a:gradFill rotWithShape="0">
          <a:gsLst>
            <a:gs pos="0">
              <a:schemeClr val="accent5">
                <a:hueOff val="5589159"/>
                <a:satOff val="-4817"/>
                <a:lumOff val="6373"/>
                <a:alphaOff val="0"/>
                <a:tint val="50000"/>
                <a:satMod val="300000"/>
              </a:schemeClr>
            </a:gs>
            <a:gs pos="35000">
              <a:schemeClr val="accent5">
                <a:hueOff val="5589159"/>
                <a:satOff val="-4817"/>
                <a:lumOff val="6373"/>
                <a:alphaOff val="0"/>
                <a:tint val="37000"/>
                <a:satMod val="300000"/>
              </a:schemeClr>
            </a:gs>
            <a:gs pos="100000">
              <a:schemeClr val="accent5">
                <a:hueOff val="5589159"/>
                <a:satOff val="-4817"/>
                <a:lumOff val="6373"/>
                <a:alphaOff val="0"/>
                <a:tint val="15000"/>
                <a:satMod val="350000"/>
              </a:schemeClr>
            </a:gs>
          </a:gsLst>
          <a:lin ang="16200000" scaled="1"/>
        </a:gradFill>
        <a:ln w="9525" cap="flat" cmpd="sng" algn="ctr">
          <a:solidFill>
            <a:schemeClr val="accent5">
              <a:hueOff val="5589159"/>
              <a:satOff val="-4817"/>
              <a:lumOff val="6373"/>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B7B321B2-E2C5-4D26-8268-E256F6950687}">
      <dsp:nvSpPr>
        <dsp:cNvPr id="0" name=""/>
        <dsp:cNvSpPr/>
      </dsp:nvSpPr>
      <dsp:spPr>
        <a:xfrm rot="5400000">
          <a:off x="7409344" y="-1041057"/>
          <a:ext cx="3412636" cy="5678550"/>
        </a:xfrm>
        <a:prstGeom prst="corner">
          <a:avLst>
            <a:gd name="adj1" fmla="val 16120"/>
            <a:gd name="adj2" fmla="val 16110"/>
          </a:avLst>
        </a:prstGeom>
        <a:gradFill rotWithShape="0">
          <a:gsLst>
            <a:gs pos="0">
              <a:schemeClr val="accent5">
                <a:hueOff val="11178319"/>
                <a:satOff val="-9634"/>
                <a:lumOff val="12746"/>
                <a:alphaOff val="0"/>
                <a:tint val="50000"/>
                <a:satMod val="300000"/>
              </a:schemeClr>
            </a:gs>
            <a:gs pos="35000">
              <a:schemeClr val="accent5">
                <a:hueOff val="11178319"/>
                <a:satOff val="-9634"/>
                <a:lumOff val="12746"/>
                <a:alphaOff val="0"/>
                <a:tint val="37000"/>
                <a:satMod val="300000"/>
              </a:schemeClr>
            </a:gs>
            <a:gs pos="100000">
              <a:schemeClr val="accent5">
                <a:hueOff val="11178319"/>
                <a:satOff val="-9634"/>
                <a:lumOff val="12746"/>
                <a:alphaOff val="0"/>
                <a:tint val="15000"/>
                <a:satMod val="350000"/>
              </a:schemeClr>
            </a:gs>
          </a:gsLst>
          <a:lin ang="16200000" scaled="1"/>
        </a:gradFill>
        <a:ln w="9525" cap="flat" cmpd="sng" algn="ctr">
          <a:solidFill>
            <a:schemeClr val="accent5">
              <a:hueOff val="11178319"/>
              <a:satOff val="-9634"/>
              <a:lumOff val="12746"/>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C0908A70-5439-4EFF-9032-66F0C29AA792}">
      <dsp:nvSpPr>
        <dsp:cNvPr id="0" name=""/>
        <dsp:cNvSpPr/>
      </dsp:nvSpPr>
      <dsp:spPr>
        <a:xfrm>
          <a:off x="6839690" y="655605"/>
          <a:ext cx="5126627" cy="4493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r>
            <a:rPr lang="tr-TR" sz="3100" kern="1200">
              <a:solidFill>
                <a:schemeClr val="tx2"/>
              </a:solidFill>
            </a:rPr>
            <a:t>Stereotip</a:t>
          </a:r>
        </a:p>
        <a:p>
          <a:pPr marL="228600" lvl="1" indent="-228600" algn="l" defTabSz="1066800">
            <a:lnSpc>
              <a:spcPct val="90000"/>
            </a:lnSpc>
            <a:spcBef>
              <a:spcPct val="0"/>
            </a:spcBef>
            <a:spcAft>
              <a:spcPct val="15000"/>
            </a:spcAft>
            <a:buChar char="••"/>
          </a:pPr>
          <a:r>
            <a:rPr lang="tr-TR" sz="2400" kern="1200">
              <a:solidFill>
                <a:schemeClr val="tx2"/>
              </a:solidFill>
            </a:rPr>
            <a:t>Bireysel farklılıkları göz ardı etme</a:t>
          </a:r>
        </a:p>
        <a:p>
          <a:pPr marL="228600" lvl="1" indent="-228600" algn="l" defTabSz="1066800">
            <a:lnSpc>
              <a:spcPct val="90000"/>
            </a:lnSpc>
            <a:spcBef>
              <a:spcPct val="0"/>
            </a:spcBef>
            <a:spcAft>
              <a:spcPct val="15000"/>
            </a:spcAft>
            <a:buChar char="••"/>
          </a:pPr>
          <a:r>
            <a:rPr lang="tr-TR" sz="2400" kern="1200">
              <a:solidFill>
                <a:schemeClr val="tx2"/>
              </a:solidFill>
            </a:rPr>
            <a:t>Kültür için oluşturulan sınırlı ve basitleştirilmiş düşünceler</a:t>
          </a:r>
        </a:p>
      </dsp:txBody>
      <dsp:txXfrm>
        <a:off x="6839690" y="655605"/>
        <a:ext cx="5126627" cy="4493789"/>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368C1A-5FFF-4334-97AA-9C23A20C3E6C}">
      <dsp:nvSpPr>
        <dsp:cNvPr id="0" name=""/>
        <dsp:cNvSpPr/>
      </dsp:nvSpPr>
      <dsp:spPr>
        <a:xfrm>
          <a:off x="0" y="394440"/>
          <a:ext cx="11754679" cy="1712068"/>
        </a:xfrm>
        <a:prstGeom prst="rightArrow">
          <a:avLst>
            <a:gd name="adj1" fmla="val 50000"/>
            <a:gd name="adj2" fmla="val 5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254000" bIns="271791" numCol="1" spcCol="1270" anchor="ctr" anchorCtr="0">
          <a:noAutofit/>
        </a:bodyPr>
        <a:lstStyle/>
        <a:p>
          <a:pPr lvl="0" algn="l" defTabSz="1422400">
            <a:lnSpc>
              <a:spcPct val="90000"/>
            </a:lnSpc>
            <a:spcBef>
              <a:spcPct val="0"/>
            </a:spcBef>
            <a:spcAft>
              <a:spcPct val="35000"/>
            </a:spcAft>
          </a:pPr>
          <a:r>
            <a:rPr lang="tr-TR" sz="3200" kern="1200">
              <a:solidFill>
                <a:schemeClr val="tx2"/>
              </a:solidFill>
            </a:rPr>
            <a:t>Kültürel Önyargı</a:t>
          </a:r>
        </a:p>
      </dsp:txBody>
      <dsp:txXfrm>
        <a:off x="0" y="822457"/>
        <a:ext cx="11326662" cy="856034"/>
      </dsp:txXfrm>
    </dsp:sp>
    <dsp:sp modelId="{A4A8405E-F942-4D62-8B1B-2E0DAB1AFC74}">
      <dsp:nvSpPr>
        <dsp:cNvPr id="0" name=""/>
        <dsp:cNvSpPr/>
      </dsp:nvSpPr>
      <dsp:spPr>
        <a:xfrm>
          <a:off x="0" y="1718935"/>
          <a:ext cx="5430661" cy="3821428"/>
        </a:xfrm>
        <a:prstGeom prst="rect">
          <a:avLst/>
        </a:prstGeom>
        <a:solidFill>
          <a:schemeClr val="lt1">
            <a:hueOff val="0"/>
            <a:satOff val="0"/>
            <a:lumOff val="0"/>
            <a:alphaOff val="0"/>
          </a:schemeClr>
        </a:solidFill>
        <a:ln w="9525" cap="flat" cmpd="sng" algn="ctr">
          <a:solidFill>
            <a:schemeClr val="accent5">
              <a:hueOff val="0"/>
              <a:satOff val="0"/>
              <a:lumOff val="0"/>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tr-TR" sz="2800" kern="1200" dirty="0">
              <a:solidFill>
                <a:schemeClr val="tx2"/>
              </a:solidFill>
            </a:rPr>
            <a:t>Bütün kararların bireyin kendi değer ve inançlarına temellendirilmesi</a:t>
          </a:r>
        </a:p>
        <a:p>
          <a:pPr lvl="0" algn="l" defTabSz="1244600">
            <a:lnSpc>
              <a:spcPct val="90000"/>
            </a:lnSpc>
            <a:spcBef>
              <a:spcPct val="0"/>
            </a:spcBef>
            <a:spcAft>
              <a:spcPct val="35000"/>
            </a:spcAft>
          </a:pPr>
          <a:r>
            <a:rPr lang="tr-TR" sz="2800" kern="1200" dirty="0">
              <a:solidFill>
                <a:schemeClr val="tx2"/>
              </a:solidFill>
            </a:rPr>
            <a:t>Ayrımcılık</a:t>
          </a:r>
        </a:p>
        <a:p>
          <a:pPr lvl="0" algn="l" defTabSz="1244600">
            <a:lnSpc>
              <a:spcPct val="90000"/>
            </a:lnSpc>
            <a:spcBef>
              <a:spcPct val="0"/>
            </a:spcBef>
            <a:spcAft>
              <a:spcPct val="35000"/>
            </a:spcAft>
          </a:pPr>
          <a:r>
            <a:rPr lang="tr-TR" sz="2800" kern="1200" dirty="0">
              <a:solidFill>
                <a:schemeClr val="tx2"/>
              </a:solidFill>
            </a:rPr>
            <a:t>Etnosentrizimle yakından ilişkili</a:t>
          </a:r>
        </a:p>
        <a:p>
          <a:pPr lvl="0" algn="l" defTabSz="1244600">
            <a:lnSpc>
              <a:spcPct val="90000"/>
            </a:lnSpc>
            <a:spcBef>
              <a:spcPct val="0"/>
            </a:spcBef>
            <a:spcAft>
              <a:spcPct val="35000"/>
            </a:spcAft>
          </a:pPr>
          <a:r>
            <a:rPr lang="tr-TR" sz="2800" kern="1200" dirty="0">
              <a:solidFill>
                <a:schemeClr val="tx2"/>
              </a:solidFill>
            </a:rPr>
            <a:t>Durum ve kararları kendi kültürel özellikleriyle ele alma</a:t>
          </a:r>
        </a:p>
      </dsp:txBody>
      <dsp:txXfrm>
        <a:off x="0" y="1718935"/>
        <a:ext cx="5430661" cy="3821428"/>
      </dsp:txXfrm>
    </dsp:sp>
    <dsp:sp modelId="{DC950C5E-6C47-4B5A-8891-80DC3426B6AB}">
      <dsp:nvSpPr>
        <dsp:cNvPr id="0" name=""/>
        <dsp:cNvSpPr/>
      </dsp:nvSpPr>
      <dsp:spPr>
        <a:xfrm>
          <a:off x="5430661" y="964939"/>
          <a:ext cx="6324017" cy="1712068"/>
        </a:xfrm>
        <a:prstGeom prst="rightArrow">
          <a:avLst>
            <a:gd name="adj1" fmla="val 50000"/>
            <a:gd name="adj2" fmla="val 50000"/>
          </a:avLst>
        </a:prstGeom>
        <a:gradFill rotWithShape="0">
          <a:gsLst>
            <a:gs pos="0">
              <a:schemeClr val="accent5">
                <a:hueOff val="11178319"/>
                <a:satOff val="-9634"/>
                <a:lumOff val="12746"/>
                <a:alphaOff val="0"/>
                <a:tint val="50000"/>
                <a:satMod val="300000"/>
              </a:schemeClr>
            </a:gs>
            <a:gs pos="35000">
              <a:schemeClr val="accent5">
                <a:hueOff val="11178319"/>
                <a:satOff val="-9634"/>
                <a:lumOff val="12746"/>
                <a:alphaOff val="0"/>
                <a:tint val="37000"/>
                <a:satMod val="300000"/>
              </a:schemeClr>
            </a:gs>
            <a:gs pos="100000">
              <a:schemeClr val="accent5">
                <a:hueOff val="11178319"/>
                <a:satOff val="-9634"/>
                <a:lumOff val="1274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254000" bIns="271791" numCol="1" spcCol="1270" anchor="ctr" anchorCtr="0">
          <a:noAutofit/>
        </a:bodyPr>
        <a:lstStyle/>
        <a:p>
          <a:pPr lvl="0" algn="l" defTabSz="1422400">
            <a:lnSpc>
              <a:spcPct val="90000"/>
            </a:lnSpc>
            <a:spcBef>
              <a:spcPct val="0"/>
            </a:spcBef>
            <a:spcAft>
              <a:spcPct val="35000"/>
            </a:spcAft>
          </a:pPr>
          <a:r>
            <a:rPr lang="tr-TR" sz="3200" kern="1200">
              <a:solidFill>
                <a:schemeClr val="tx2"/>
              </a:solidFill>
            </a:rPr>
            <a:t>Kültürel Değerler</a:t>
          </a:r>
        </a:p>
      </dsp:txBody>
      <dsp:txXfrm>
        <a:off x="5430661" y="1392956"/>
        <a:ext cx="5896000" cy="856034"/>
      </dsp:txXfrm>
    </dsp:sp>
    <dsp:sp modelId="{9EB566E4-2A32-4713-8393-8B2C3F0F3421}">
      <dsp:nvSpPr>
        <dsp:cNvPr id="0" name=""/>
        <dsp:cNvSpPr/>
      </dsp:nvSpPr>
      <dsp:spPr>
        <a:xfrm>
          <a:off x="5430661" y="2289434"/>
          <a:ext cx="5430661" cy="3821428"/>
        </a:xfrm>
        <a:prstGeom prst="rect">
          <a:avLst/>
        </a:prstGeom>
        <a:solidFill>
          <a:schemeClr val="lt1">
            <a:hueOff val="0"/>
            <a:satOff val="0"/>
            <a:lumOff val="0"/>
            <a:alphaOff val="0"/>
          </a:schemeClr>
        </a:solidFill>
        <a:ln w="9525" cap="flat" cmpd="sng" algn="ctr">
          <a:solidFill>
            <a:schemeClr val="accent5">
              <a:hueOff val="11178319"/>
              <a:satOff val="-9634"/>
              <a:lumOff val="12746"/>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tr-TR" sz="2800" kern="1200">
              <a:solidFill>
                <a:schemeClr val="tx2"/>
              </a:solidFill>
            </a:rPr>
            <a:t>Bir kültürün ya da bir ulusun sağlık ve hastalıkla ilgili düşünce ve aynı zamanda sağlık hizmetlerinde etik davranışları etkileyen değerler</a:t>
          </a:r>
        </a:p>
        <a:p>
          <a:pPr lvl="0" algn="l" defTabSz="1244600">
            <a:lnSpc>
              <a:spcPct val="90000"/>
            </a:lnSpc>
            <a:spcBef>
              <a:spcPct val="0"/>
            </a:spcBef>
            <a:spcAft>
              <a:spcPct val="35000"/>
            </a:spcAft>
          </a:pPr>
          <a:r>
            <a:rPr lang="tr-TR" sz="2800" kern="1200">
              <a:solidFill>
                <a:schemeClr val="tx2"/>
              </a:solidFill>
            </a:rPr>
            <a:t>Kendi değerler sisteminin bakımda etkili olması</a:t>
          </a:r>
        </a:p>
      </dsp:txBody>
      <dsp:txXfrm>
        <a:off x="5430661" y="2289434"/>
        <a:ext cx="5430661" cy="382142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A0F004-90DF-4B7C-B127-FDC790F6B564}">
      <dsp:nvSpPr>
        <dsp:cNvPr id="0" name=""/>
        <dsp:cNvSpPr/>
      </dsp:nvSpPr>
      <dsp:spPr>
        <a:xfrm>
          <a:off x="2282" y="0"/>
          <a:ext cx="5813084" cy="6169374"/>
        </a:xfrm>
        <a:prstGeom prst="roundRect">
          <a:avLst>
            <a:gd name="adj" fmla="val 5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222885" rIns="288925" bIns="0" numCol="1" spcCol="1270" anchor="t" anchorCtr="0">
          <a:noAutofit/>
        </a:bodyPr>
        <a:lstStyle/>
        <a:p>
          <a:pPr lvl="0" algn="r" defTabSz="2889250">
            <a:lnSpc>
              <a:spcPct val="90000"/>
            </a:lnSpc>
            <a:spcBef>
              <a:spcPct val="0"/>
            </a:spcBef>
            <a:spcAft>
              <a:spcPct val="35000"/>
            </a:spcAft>
          </a:pPr>
          <a:r>
            <a:rPr lang="tr-TR" sz="6500" kern="1200">
              <a:solidFill>
                <a:schemeClr val="tx2"/>
              </a:solidFill>
            </a:rPr>
            <a:t>Emik Bakış</a:t>
          </a:r>
        </a:p>
      </dsp:txBody>
      <dsp:txXfrm rot="16200000">
        <a:off x="-1945852" y="1948134"/>
        <a:ext cx="5058886" cy="1162616"/>
      </dsp:txXfrm>
    </dsp:sp>
    <dsp:sp modelId="{314CEE3B-3136-453C-B44E-8FFDC75DED01}">
      <dsp:nvSpPr>
        <dsp:cNvPr id="0" name=""/>
        <dsp:cNvSpPr/>
      </dsp:nvSpPr>
      <dsp:spPr>
        <a:xfrm>
          <a:off x="1164899" y="0"/>
          <a:ext cx="4330747" cy="6169374"/>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102870" rIns="0" bIns="0" numCol="1" spcCol="1270" anchor="t" anchorCtr="0">
          <a:noAutofit/>
        </a:bodyPr>
        <a:lstStyle/>
        <a:p>
          <a:pPr lvl="0" algn="l" defTabSz="1333500">
            <a:lnSpc>
              <a:spcPct val="90000"/>
            </a:lnSpc>
            <a:spcBef>
              <a:spcPct val="0"/>
            </a:spcBef>
            <a:spcAft>
              <a:spcPct val="35000"/>
            </a:spcAft>
          </a:pPr>
          <a:r>
            <a:rPr lang="tr-TR" sz="3000" kern="1200">
              <a:solidFill>
                <a:schemeClr val="tx2"/>
              </a:solidFill>
            </a:rPr>
            <a:t>Bireyin kendi kimliğiyle ilgili olarak kendini «ne» ve «kim» olarak gördüğü</a:t>
          </a:r>
        </a:p>
        <a:p>
          <a:pPr lvl="0" algn="l" defTabSz="1333500">
            <a:lnSpc>
              <a:spcPct val="90000"/>
            </a:lnSpc>
            <a:spcBef>
              <a:spcPct val="0"/>
            </a:spcBef>
            <a:spcAft>
              <a:spcPct val="35000"/>
            </a:spcAft>
          </a:pPr>
          <a:r>
            <a:rPr lang="tr-TR" sz="3000" kern="1200">
              <a:solidFill>
                <a:schemeClr val="tx2"/>
              </a:solidFill>
            </a:rPr>
            <a:t>«Kültüre özgü», «içerden bakış»</a:t>
          </a:r>
        </a:p>
        <a:p>
          <a:pPr lvl="0" algn="l" defTabSz="1333500">
            <a:lnSpc>
              <a:spcPct val="90000"/>
            </a:lnSpc>
            <a:spcBef>
              <a:spcPct val="0"/>
            </a:spcBef>
            <a:spcAft>
              <a:spcPct val="35000"/>
            </a:spcAft>
          </a:pPr>
          <a:r>
            <a:rPr lang="tr-TR" sz="3000" kern="1200">
              <a:solidFill>
                <a:schemeClr val="tx2"/>
              </a:solidFill>
            </a:rPr>
            <a:t>Belirli bir kültürde var olan davranış ve tutumlar o kültürün kavramlarıyla açıklanabilir</a:t>
          </a:r>
        </a:p>
      </dsp:txBody>
      <dsp:txXfrm>
        <a:off x="1164899" y="0"/>
        <a:ext cx="4330747" cy="6169374"/>
      </dsp:txXfrm>
    </dsp:sp>
    <dsp:sp modelId="{BE6242D9-61B6-429A-999C-2E6D847089D6}">
      <dsp:nvSpPr>
        <dsp:cNvPr id="0" name=""/>
        <dsp:cNvSpPr/>
      </dsp:nvSpPr>
      <dsp:spPr>
        <a:xfrm>
          <a:off x="6018824" y="0"/>
          <a:ext cx="5813084" cy="6169374"/>
        </a:xfrm>
        <a:prstGeom prst="roundRect">
          <a:avLst>
            <a:gd name="adj" fmla="val 5000"/>
          </a:avLst>
        </a:prstGeom>
        <a:gradFill rotWithShape="0">
          <a:gsLst>
            <a:gs pos="0">
              <a:schemeClr val="accent2">
                <a:hueOff val="1954454"/>
                <a:satOff val="-31534"/>
                <a:lumOff val="-5490"/>
                <a:alphaOff val="0"/>
                <a:tint val="50000"/>
                <a:satMod val="300000"/>
              </a:schemeClr>
            </a:gs>
            <a:gs pos="35000">
              <a:schemeClr val="accent2">
                <a:hueOff val="1954454"/>
                <a:satOff val="-31534"/>
                <a:lumOff val="-5490"/>
                <a:alphaOff val="0"/>
                <a:tint val="37000"/>
                <a:satMod val="300000"/>
              </a:schemeClr>
            </a:gs>
            <a:gs pos="100000">
              <a:schemeClr val="accent2">
                <a:hueOff val="1954454"/>
                <a:satOff val="-31534"/>
                <a:lumOff val="-549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222885" rIns="288925" bIns="0" numCol="1" spcCol="1270" anchor="t" anchorCtr="0">
          <a:noAutofit/>
        </a:bodyPr>
        <a:lstStyle/>
        <a:p>
          <a:pPr lvl="0" algn="r" defTabSz="2889250">
            <a:lnSpc>
              <a:spcPct val="90000"/>
            </a:lnSpc>
            <a:spcBef>
              <a:spcPct val="0"/>
            </a:spcBef>
            <a:spcAft>
              <a:spcPct val="35000"/>
            </a:spcAft>
          </a:pPr>
          <a:r>
            <a:rPr lang="tr-TR" sz="6500" kern="1200">
              <a:solidFill>
                <a:schemeClr val="tx2"/>
              </a:solidFill>
            </a:rPr>
            <a:t>Etik Bakış</a:t>
          </a:r>
        </a:p>
      </dsp:txBody>
      <dsp:txXfrm rot="16200000">
        <a:off x="4070689" y="1948134"/>
        <a:ext cx="5058886" cy="1162616"/>
      </dsp:txXfrm>
    </dsp:sp>
    <dsp:sp modelId="{50BF7708-2DDB-4BDD-9449-68140D31BBD7}">
      <dsp:nvSpPr>
        <dsp:cNvPr id="0" name=""/>
        <dsp:cNvSpPr/>
      </dsp:nvSpPr>
      <dsp:spPr>
        <a:xfrm rot="5400000">
          <a:off x="5594573" y="4852711"/>
          <a:ext cx="906633" cy="871962"/>
        </a:xfrm>
        <a:prstGeom prst="flowChartExtra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miter lim="800000"/>
        </a:ln>
        <a:effectLst/>
      </dsp:spPr>
      <dsp:style>
        <a:lnRef idx="1">
          <a:scrgbClr r="0" g="0" b="0"/>
        </a:lnRef>
        <a:fillRef idx="2">
          <a:scrgbClr r="0" g="0" b="0"/>
        </a:fillRef>
        <a:effectRef idx="0">
          <a:scrgbClr r="0" g="0" b="0"/>
        </a:effectRef>
        <a:fontRef idx="minor"/>
      </dsp:style>
    </dsp:sp>
    <dsp:sp modelId="{548B7B9A-4E1D-49FD-A585-DF56BDFC769C}">
      <dsp:nvSpPr>
        <dsp:cNvPr id="0" name=""/>
        <dsp:cNvSpPr/>
      </dsp:nvSpPr>
      <dsp:spPr>
        <a:xfrm>
          <a:off x="7181441" y="0"/>
          <a:ext cx="4330747" cy="6169374"/>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102870" rIns="0" bIns="0" numCol="1" spcCol="1270" anchor="t" anchorCtr="0">
          <a:noAutofit/>
        </a:bodyPr>
        <a:lstStyle/>
        <a:p>
          <a:pPr lvl="0" algn="l" defTabSz="1333500">
            <a:lnSpc>
              <a:spcPct val="90000"/>
            </a:lnSpc>
            <a:spcBef>
              <a:spcPct val="0"/>
            </a:spcBef>
            <a:spcAft>
              <a:spcPct val="35000"/>
            </a:spcAft>
          </a:pPr>
          <a:r>
            <a:rPr lang="tr-TR" sz="3000" kern="1200">
              <a:solidFill>
                <a:schemeClr val="tx2"/>
              </a:solidFill>
            </a:rPr>
            <a:t>Bir grubun başka grubu tanımlaması</a:t>
          </a:r>
        </a:p>
        <a:p>
          <a:pPr lvl="0" algn="l" defTabSz="1333500">
            <a:lnSpc>
              <a:spcPct val="90000"/>
            </a:lnSpc>
            <a:spcBef>
              <a:spcPct val="0"/>
            </a:spcBef>
            <a:spcAft>
              <a:spcPct val="35000"/>
            </a:spcAft>
          </a:pPr>
          <a:r>
            <a:rPr lang="tr-TR" sz="3000" kern="1200">
              <a:solidFill>
                <a:schemeClr val="tx2"/>
              </a:solidFill>
            </a:rPr>
            <a:t>İncelenen konu veya kavramın, özde evrensel olduğunu varsaymakta; bütün kültürlerde veya toplumlarda farklı düzeylerde de olsa kültürden veya toplumdan bağımsız evrensel düzenliliklerinin olabileceğini iddia etmekte</a:t>
          </a:r>
        </a:p>
      </dsp:txBody>
      <dsp:txXfrm>
        <a:off x="7181441" y="0"/>
        <a:ext cx="4330747" cy="61693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78D22-FD55-48B7-99B3-A7A0DEE3D659}">
      <dsp:nvSpPr>
        <dsp:cNvPr id="0" name=""/>
        <dsp:cNvSpPr/>
      </dsp:nvSpPr>
      <dsp:spPr>
        <a:xfrm>
          <a:off x="0" y="103034"/>
          <a:ext cx="5566616" cy="43173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Körlük</a:t>
          </a:r>
        </a:p>
      </dsp:txBody>
      <dsp:txXfrm>
        <a:off x="21075" y="124109"/>
        <a:ext cx="5524466" cy="389580"/>
      </dsp:txXfrm>
    </dsp:sp>
    <dsp:sp modelId="{302D1846-4939-4F52-A042-6E5588A8B1AE}">
      <dsp:nvSpPr>
        <dsp:cNvPr id="0" name=""/>
        <dsp:cNvSpPr/>
      </dsp:nvSpPr>
      <dsp:spPr>
        <a:xfrm>
          <a:off x="0" y="586604"/>
          <a:ext cx="5566616" cy="431730"/>
        </a:xfrm>
        <a:prstGeom prst="roundRect">
          <a:avLst/>
        </a:prstGeom>
        <a:gradFill rotWithShape="0">
          <a:gsLst>
            <a:gs pos="0">
              <a:schemeClr val="accent3">
                <a:hueOff val="-332297"/>
                <a:satOff val="2781"/>
                <a:lumOff val="523"/>
                <a:alphaOff val="0"/>
                <a:tint val="50000"/>
                <a:satMod val="300000"/>
              </a:schemeClr>
            </a:gs>
            <a:gs pos="35000">
              <a:schemeClr val="accent3">
                <a:hueOff val="-332297"/>
                <a:satOff val="2781"/>
                <a:lumOff val="523"/>
                <a:alphaOff val="0"/>
                <a:tint val="37000"/>
                <a:satMod val="300000"/>
              </a:schemeClr>
            </a:gs>
            <a:gs pos="100000">
              <a:schemeClr val="accent3">
                <a:hueOff val="-332297"/>
                <a:satOff val="2781"/>
                <a:lumOff val="52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Ağrı</a:t>
          </a:r>
        </a:p>
      </dsp:txBody>
      <dsp:txXfrm>
        <a:off x="21075" y="607679"/>
        <a:ext cx="5524466" cy="389580"/>
      </dsp:txXfrm>
    </dsp:sp>
    <dsp:sp modelId="{44014ED5-574E-43E2-853F-7DDF88D54E4C}">
      <dsp:nvSpPr>
        <dsp:cNvPr id="0" name=""/>
        <dsp:cNvSpPr/>
      </dsp:nvSpPr>
      <dsp:spPr>
        <a:xfrm>
          <a:off x="0" y="1070174"/>
          <a:ext cx="5566616" cy="431730"/>
        </a:xfrm>
        <a:prstGeom prst="roundRect">
          <a:avLst/>
        </a:prstGeom>
        <a:gradFill rotWithShape="0">
          <a:gsLst>
            <a:gs pos="0">
              <a:schemeClr val="accent3">
                <a:hueOff val="-664595"/>
                <a:satOff val="5561"/>
                <a:lumOff val="1046"/>
                <a:alphaOff val="0"/>
                <a:tint val="50000"/>
                <a:satMod val="300000"/>
              </a:schemeClr>
            </a:gs>
            <a:gs pos="35000">
              <a:schemeClr val="accent3">
                <a:hueOff val="-664595"/>
                <a:satOff val="5561"/>
                <a:lumOff val="1046"/>
                <a:alphaOff val="0"/>
                <a:tint val="37000"/>
                <a:satMod val="300000"/>
              </a:schemeClr>
            </a:gs>
            <a:gs pos="100000">
              <a:schemeClr val="accent3">
                <a:hueOff val="-664595"/>
                <a:satOff val="5561"/>
                <a:lumOff val="104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Şok</a:t>
          </a:r>
        </a:p>
      </dsp:txBody>
      <dsp:txXfrm>
        <a:off x="21075" y="1091249"/>
        <a:ext cx="5524466" cy="389580"/>
      </dsp:txXfrm>
    </dsp:sp>
    <dsp:sp modelId="{472C931C-7FEB-4F37-8EA5-ED7BD8918E65}">
      <dsp:nvSpPr>
        <dsp:cNvPr id="0" name=""/>
        <dsp:cNvSpPr/>
      </dsp:nvSpPr>
      <dsp:spPr>
        <a:xfrm>
          <a:off x="0" y="1553744"/>
          <a:ext cx="5566616" cy="431730"/>
        </a:xfrm>
        <a:prstGeom prst="roundRect">
          <a:avLst/>
        </a:prstGeom>
        <a:gradFill rotWithShape="0">
          <a:gsLst>
            <a:gs pos="0">
              <a:schemeClr val="accent3">
                <a:hueOff val="-996892"/>
                <a:satOff val="8342"/>
                <a:lumOff val="1569"/>
                <a:alphaOff val="0"/>
                <a:tint val="50000"/>
                <a:satMod val="300000"/>
              </a:schemeClr>
            </a:gs>
            <a:gs pos="35000">
              <a:schemeClr val="accent3">
                <a:hueOff val="-996892"/>
                <a:satOff val="8342"/>
                <a:lumOff val="1569"/>
                <a:alphaOff val="0"/>
                <a:tint val="37000"/>
                <a:satMod val="300000"/>
              </a:schemeClr>
            </a:gs>
            <a:gs pos="100000">
              <a:schemeClr val="accent3">
                <a:hueOff val="-996892"/>
                <a:satOff val="8342"/>
                <a:lumOff val="156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err="1">
              <a:solidFill>
                <a:schemeClr val="tx2"/>
              </a:solidFill>
            </a:rPr>
            <a:t>Etnisite</a:t>
          </a:r>
          <a:endParaRPr lang="tr-TR" sz="1800" kern="1200" dirty="0">
            <a:solidFill>
              <a:schemeClr val="tx2"/>
            </a:solidFill>
          </a:endParaRPr>
        </a:p>
      </dsp:txBody>
      <dsp:txXfrm>
        <a:off x="21075" y="1574819"/>
        <a:ext cx="5524466" cy="389580"/>
      </dsp:txXfrm>
    </dsp:sp>
    <dsp:sp modelId="{912F8B2B-5D60-4D0C-84B5-A3F44022BB94}">
      <dsp:nvSpPr>
        <dsp:cNvPr id="0" name=""/>
        <dsp:cNvSpPr/>
      </dsp:nvSpPr>
      <dsp:spPr>
        <a:xfrm>
          <a:off x="0" y="2037314"/>
          <a:ext cx="5566616" cy="431730"/>
        </a:xfrm>
        <a:prstGeom prst="roundRect">
          <a:avLst/>
        </a:prstGeom>
        <a:gradFill rotWithShape="0">
          <a:gsLst>
            <a:gs pos="0">
              <a:schemeClr val="accent3">
                <a:hueOff val="-1329190"/>
                <a:satOff val="11122"/>
                <a:lumOff val="2092"/>
                <a:alphaOff val="0"/>
                <a:tint val="50000"/>
                <a:satMod val="300000"/>
              </a:schemeClr>
            </a:gs>
            <a:gs pos="35000">
              <a:schemeClr val="accent3">
                <a:hueOff val="-1329190"/>
                <a:satOff val="11122"/>
                <a:lumOff val="2092"/>
                <a:alphaOff val="0"/>
                <a:tint val="37000"/>
                <a:satMod val="300000"/>
              </a:schemeClr>
            </a:gs>
            <a:gs pos="100000">
              <a:schemeClr val="accent3">
                <a:hueOff val="-1329190"/>
                <a:satOff val="11122"/>
                <a:lumOff val="209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err="1">
              <a:solidFill>
                <a:schemeClr val="tx2"/>
              </a:solidFill>
            </a:rPr>
            <a:t>Etnosentrizim</a:t>
          </a:r>
          <a:endParaRPr lang="tr-TR" sz="1800" kern="1200" dirty="0">
            <a:solidFill>
              <a:schemeClr val="tx2"/>
            </a:solidFill>
          </a:endParaRPr>
        </a:p>
      </dsp:txBody>
      <dsp:txXfrm>
        <a:off x="21075" y="2058389"/>
        <a:ext cx="5524466" cy="389580"/>
      </dsp:txXfrm>
    </dsp:sp>
    <dsp:sp modelId="{650AA050-B883-4881-AF8D-5F5DC8509270}">
      <dsp:nvSpPr>
        <dsp:cNvPr id="0" name=""/>
        <dsp:cNvSpPr/>
      </dsp:nvSpPr>
      <dsp:spPr>
        <a:xfrm>
          <a:off x="0" y="2520884"/>
          <a:ext cx="5566616" cy="431730"/>
        </a:xfrm>
        <a:prstGeom prst="roundRect">
          <a:avLst/>
        </a:prstGeom>
        <a:gradFill rotWithShape="0">
          <a:gsLst>
            <a:gs pos="0">
              <a:schemeClr val="accent3">
                <a:hueOff val="-1661487"/>
                <a:satOff val="13903"/>
                <a:lumOff val="2614"/>
                <a:alphaOff val="0"/>
                <a:tint val="50000"/>
                <a:satMod val="300000"/>
              </a:schemeClr>
            </a:gs>
            <a:gs pos="35000">
              <a:schemeClr val="accent3">
                <a:hueOff val="-1661487"/>
                <a:satOff val="13903"/>
                <a:lumOff val="2614"/>
                <a:alphaOff val="0"/>
                <a:tint val="37000"/>
                <a:satMod val="300000"/>
              </a:schemeClr>
            </a:gs>
            <a:gs pos="100000">
              <a:schemeClr val="accent3">
                <a:hueOff val="-1661487"/>
                <a:satOff val="13903"/>
                <a:lumOff val="261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err="1">
              <a:solidFill>
                <a:schemeClr val="tx2"/>
              </a:solidFill>
            </a:rPr>
            <a:t>Stereotip</a:t>
          </a:r>
          <a:endParaRPr lang="tr-TR" sz="1800" kern="1200" dirty="0">
            <a:solidFill>
              <a:schemeClr val="tx2"/>
            </a:solidFill>
          </a:endParaRPr>
        </a:p>
      </dsp:txBody>
      <dsp:txXfrm>
        <a:off x="21075" y="2541959"/>
        <a:ext cx="5524466" cy="389580"/>
      </dsp:txXfrm>
    </dsp:sp>
    <dsp:sp modelId="{6D2DE749-A19C-459F-9952-E20E128B1E6C}">
      <dsp:nvSpPr>
        <dsp:cNvPr id="0" name=""/>
        <dsp:cNvSpPr/>
      </dsp:nvSpPr>
      <dsp:spPr>
        <a:xfrm>
          <a:off x="0" y="3004454"/>
          <a:ext cx="5566616" cy="431730"/>
        </a:xfrm>
        <a:prstGeom prst="roundRect">
          <a:avLst/>
        </a:prstGeom>
        <a:gradFill rotWithShape="0">
          <a:gsLst>
            <a:gs pos="0">
              <a:schemeClr val="accent3">
                <a:hueOff val="-1993785"/>
                <a:satOff val="16683"/>
                <a:lumOff val="3137"/>
                <a:alphaOff val="0"/>
                <a:tint val="50000"/>
                <a:satMod val="300000"/>
              </a:schemeClr>
            </a:gs>
            <a:gs pos="35000">
              <a:schemeClr val="accent3">
                <a:hueOff val="-1993785"/>
                <a:satOff val="16683"/>
                <a:lumOff val="3137"/>
                <a:alphaOff val="0"/>
                <a:tint val="37000"/>
                <a:satMod val="300000"/>
              </a:schemeClr>
            </a:gs>
            <a:gs pos="100000">
              <a:schemeClr val="accent3">
                <a:hueOff val="-1993785"/>
                <a:satOff val="16683"/>
                <a:lumOff val="313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Önyargı</a:t>
          </a:r>
        </a:p>
      </dsp:txBody>
      <dsp:txXfrm>
        <a:off x="21075" y="3025529"/>
        <a:ext cx="5524466" cy="389580"/>
      </dsp:txXfrm>
    </dsp:sp>
    <dsp:sp modelId="{E7F34570-374A-4EA8-84C5-16001A15891B}">
      <dsp:nvSpPr>
        <dsp:cNvPr id="0" name=""/>
        <dsp:cNvSpPr/>
      </dsp:nvSpPr>
      <dsp:spPr>
        <a:xfrm>
          <a:off x="0" y="3488024"/>
          <a:ext cx="5566616" cy="431730"/>
        </a:xfrm>
        <a:prstGeom prst="roundRect">
          <a:avLst/>
        </a:prstGeom>
        <a:gradFill rotWithShape="0">
          <a:gsLst>
            <a:gs pos="0">
              <a:schemeClr val="accent3">
                <a:hueOff val="-2326082"/>
                <a:satOff val="19464"/>
                <a:lumOff val="3660"/>
                <a:alphaOff val="0"/>
                <a:tint val="50000"/>
                <a:satMod val="300000"/>
              </a:schemeClr>
            </a:gs>
            <a:gs pos="35000">
              <a:schemeClr val="accent3">
                <a:hueOff val="-2326082"/>
                <a:satOff val="19464"/>
                <a:lumOff val="3660"/>
                <a:alphaOff val="0"/>
                <a:tint val="37000"/>
                <a:satMod val="300000"/>
              </a:schemeClr>
            </a:gs>
            <a:gs pos="100000">
              <a:schemeClr val="accent3">
                <a:hueOff val="-2326082"/>
                <a:satOff val="19464"/>
                <a:lumOff val="366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Kültürel Değerler</a:t>
          </a:r>
        </a:p>
      </dsp:txBody>
      <dsp:txXfrm>
        <a:off x="21075" y="3509099"/>
        <a:ext cx="5524466" cy="389580"/>
      </dsp:txXfrm>
    </dsp:sp>
    <dsp:sp modelId="{6AD43BFF-2D54-45E4-82D3-D91D96315782}">
      <dsp:nvSpPr>
        <dsp:cNvPr id="0" name=""/>
        <dsp:cNvSpPr/>
      </dsp:nvSpPr>
      <dsp:spPr>
        <a:xfrm>
          <a:off x="0" y="3971595"/>
          <a:ext cx="5566616" cy="431730"/>
        </a:xfrm>
        <a:prstGeom prst="roundRect">
          <a:avLst/>
        </a:prstGeom>
        <a:gradFill rotWithShape="0">
          <a:gsLst>
            <a:gs pos="0">
              <a:schemeClr val="accent3">
                <a:hueOff val="-2658379"/>
                <a:satOff val="22244"/>
                <a:lumOff val="4183"/>
                <a:alphaOff val="0"/>
                <a:tint val="50000"/>
                <a:satMod val="300000"/>
              </a:schemeClr>
            </a:gs>
            <a:gs pos="35000">
              <a:schemeClr val="accent3">
                <a:hueOff val="-2658379"/>
                <a:satOff val="22244"/>
                <a:lumOff val="4183"/>
                <a:alphaOff val="0"/>
                <a:tint val="37000"/>
                <a:satMod val="300000"/>
              </a:schemeClr>
            </a:gs>
            <a:gs pos="100000">
              <a:schemeClr val="accent3">
                <a:hueOff val="-2658379"/>
                <a:satOff val="22244"/>
                <a:lumOff val="418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Emik Bakış</a:t>
          </a:r>
        </a:p>
      </dsp:txBody>
      <dsp:txXfrm>
        <a:off x="21075" y="3992670"/>
        <a:ext cx="5524466" cy="389580"/>
      </dsp:txXfrm>
    </dsp:sp>
    <dsp:sp modelId="{8C1905C5-DECC-40B5-A3E3-6B182B3A2CE5}">
      <dsp:nvSpPr>
        <dsp:cNvPr id="0" name=""/>
        <dsp:cNvSpPr/>
      </dsp:nvSpPr>
      <dsp:spPr>
        <a:xfrm>
          <a:off x="0" y="4455165"/>
          <a:ext cx="5566616" cy="431730"/>
        </a:xfrm>
        <a:prstGeom prst="roundRect">
          <a:avLst/>
        </a:prstGeom>
        <a:gradFill rotWithShape="0">
          <a:gsLst>
            <a:gs pos="0">
              <a:schemeClr val="accent3">
                <a:hueOff val="-2990677"/>
                <a:satOff val="25025"/>
                <a:lumOff val="4706"/>
                <a:alphaOff val="0"/>
                <a:tint val="50000"/>
                <a:satMod val="300000"/>
              </a:schemeClr>
            </a:gs>
            <a:gs pos="35000">
              <a:schemeClr val="accent3">
                <a:hueOff val="-2990677"/>
                <a:satOff val="25025"/>
                <a:lumOff val="4706"/>
                <a:alphaOff val="0"/>
                <a:tint val="37000"/>
                <a:satMod val="300000"/>
              </a:schemeClr>
            </a:gs>
            <a:gs pos="100000">
              <a:schemeClr val="accent3">
                <a:hueOff val="-2990677"/>
                <a:satOff val="25025"/>
                <a:lumOff val="470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a:solidFill>
                <a:schemeClr val="tx2"/>
              </a:solidFill>
            </a:rPr>
            <a:t>Etik Bakış</a:t>
          </a:r>
        </a:p>
      </dsp:txBody>
      <dsp:txXfrm>
        <a:off x="21075" y="4476240"/>
        <a:ext cx="5524466" cy="38958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69D740-2733-44EA-8711-9125906937C2}">
      <dsp:nvSpPr>
        <dsp:cNvPr id="0" name=""/>
        <dsp:cNvSpPr/>
      </dsp:nvSpPr>
      <dsp:spPr>
        <a:xfrm>
          <a:off x="-5905083" y="-903891"/>
          <a:ext cx="7031572" cy="7031572"/>
        </a:xfrm>
        <a:prstGeom prst="blockArc">
          <a:avLst>
            <a:gd name="adj1" fmla="val 18900000"/>
            <a:gd name="adj2" fmla="val 2700000"/>
            <a:gd name="adj3" fmla="val 307"/>
          </a:avLst>
        </a:prstGeom>
        <a:noFill/>
        <a:ln w="25400" cap="flat" cmpd="sng" algn="ctr">
          <a:solidFill>
            <a:schemeClr val="accent6">
              <a:hueOff val="0"/>
              <a:satOff val="0"/>
              <a:lumOff val="0"/>
              <a:alphaOff val="0"/>
            </a:schemeClr>
          </a:solidFill>
          <a:miter lim="800000"/>
        </a:ln>
        <a:effectLst/>
      </dsp:spPr>
      <dsp:style>
        <a:lnRef idx="2">
          <a:scrgbClr r="0" g="0" b="0"/>
        </a:lnRef>
        <a:fillRef idx="0">
          <a:scrgbClr r="0" g="0" b="0"/>
        </a:fillRef>
        <a:effectRef idx="0">
          <a:scrgbClr r="0" g="0" b="0"/>
        </a:effectRef>
        <a:fontRef idx="minor"/>
      </dsp:style>
    </dsp:sp>
    <dsp:sp modelId="{EED5DDE3-6E29-469E-BAFA-09463CD93492}">
      <dsp:nvSpPr>
        <dsp:cNvPr id="0" name=""/>
        <dsp:cNvSpPr/>
      </dsp:nvSpPr>
      <dsp:spPr>
        <a:xfrm>
          <a:off x="725061" y="522378"/>
          <a:ext cx="10467197" cy="1044757"/>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9277" tIns="78740" rIns="78740" bIns="78740" numCol="1" spcCol="1270" anchor="ctr" anchorCtr="0">
          <a:noAutofit/>
        </a:bodyPr>
        <a:lstStyle/>
        <a:p>
          <a:pPr lvl="0" algn="l" defTabSz="1377950">
            <a:lnSpc>
              <a:spcPct val="90000"/>
            </a:lnSpc>
            <a:spcBef>
              <a:spcPct val="0"/>
            </a:spcBef>
            <a:spcAft>
              <a:spcPct val="35000"/>
            </a:spcAft>
          </a:pPr>
          <a:r>
            <a:rPr lang="tr-TR" sz="3100" kern="1200">
              <a:solidFill>
                <a:schemeClr val="tx2"/>
              </a:solidFill>
            </a:rPr>
            <a:t>Bireyin dünyasının bir yönüne ait algılama ve bilgilerinin devamlı bir organizasyonu</a:t>
          </a:r>
        </a:p>
      </dsp:txBody>
      <dsp:txXfrm>
        <a:off x="725061" y="522378"/>
        <a:ext cx="10467197" cy="1044757"/>
      </dsp:txXfrm>
    </dsp:sp>
    <dsp:sp modelId="{F30E803C-5D74-4E77-83B8-4D4CF9AEE31C}">
      <dsp:nvSpPr>
        <dsp:cNvPr id="0" name=""/>
        <dsp:cNvSpPr/>
      </dsp:nvSpPr>
      <dsp:spPr>
        <a:xfrm>
          <a:off x="72088" y="391784"/>
          <a:ext cx="1305947" cy="1305947"/>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miter lim="800000"/>
        </a:ln>
        <a:effectLst/>
      </dsp:spPr>
      <dsp:style>
        <a:lnRef idx="1">
          <a:scrgbClr r="0" g="0" b="0"/>
        </a:lnRef>
        <a:fillRef idx="2">
          <a:scrgbClr r="0" g="0" b="0"/>
        </a:fillRef>
        <a:effectRef idx="0">
          <a:scrgbClr r="0" g="0" b="0"/>
        </a:effectRef>
        <a:fontRef idx="minor"/>
      </dsp:style>
    </dsp:sp>
    <dsp:sp modelId="{A9CA2E46-2FFA-42A2-8C99-127113CF8F15}">
      <dsp:nvSpPr>
        <dsp:cNvPr id="0" name=""/>
        <dsp:cNvSpPr/>
      </dsp:nvSpPr>
      <dsp:spPr>
        <a:xfrm>
          <a:off x="1104831" y="2089515"/>
          <a:ext cx="10087428" cy="1044757"/>
        </a:xfrm>
        <a:prstGeom prst="rect">
          <a:avLst/>
        </a:prstGeom>
        <a:gradFill rotWithShape="0">
          <a:gsLst>
            <a:gs pos="0">
              <a:schemeClr val="accent5">
                <a:hueOff val="5589159"/>
                <a:satOff val="-4817"/>
                <a:lumOff val="6373"/>
                <a:alphaOff val="0"/>
                <a:tint val="50000"/>
                <a:satMod val="300000"/>
              </a:schemeClr>
            </a:gs>
            <a:gs pos="35000">
              <a:schemeClr val="accent5">
                <a:hueOff val="5589159"/>
                <a:satOff val="-4817"/>
                <a:lumOff val="6373"/>
                <a:alphaOff val="0"/>
                <a:tint val="37000"/>
                <a:satMod val="300000"/>
              </a:schemeClr>
            </a:gs>
            <a:gs pos="100000">
              <a:schemeClr val="accent5">
                <a:hueOff val="5589159"/>
                <a:satOff val="-4817"/>
                <a:lumOff val="6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9277" tIns="78740" rIns="78740" bIns="78740" numCol="1" spcCol="1270" anchor="ctr" anchorCtr="0">
          <a:noAutofit/>
        </a:bodyPr>
        <a:lstStyle/>
        <a:p>
          <a:pPr lvl="0" algn="l" defTabSz="1377950">
            <a:lnSpc>
              <a:spcPct val="90000"/>
            </a:lnSpc>
            <a:spcBef>
              <a:spcPct val="0"/>
            </a:spcBef>
            <a:spcAft>
              <a:spcPct val="35000"/>
            </a:spcAft>
          </a:pPr>
          <a:r>
            <a:rPr lang="tr-TR" sz="3100" kern="1200">
              <a:solidFill>
                <a:schemeClr val="tx2"/>
              </a:solidFill>
            </a:rPr>
            <a:t>Bir düşünceye bağlı bulunma, bir dine inanma, inanılan şey, görüş, öğreti</a:t>
          </a:r>
        </a:p>
      </dsp:txBody>
      <dsp:txXfrm>
        <a:off x="1104831" y="2089515"/>
        <a:ext cx="10087428" cy="1044757"/>
      </dsp:txXfrm>
    </dsp:sp>
    <dsp:sp modelId="{E34350CD-7830-480E-875D-86BCEA9B531E}">
      <dsp:nvSpPr>
        <dsp:cNvPr id="0" name=""/>
        <dsp:cNvSpPr/>
      </dsp:nvSpPr>
      <dsp:spPr>
        <a:xfrm>
          <a:off x="451857" y="1958920"/>
          <a:ext cx="1305947" cy="1305947"/>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5">
              <a:hueOff val="5589159"/>
              <a:satOff val="-4817"/>
              <a:lumOff val="6373"/>
              <a:alphaOff val="0"/>
            </a:schemeClr>
          </a:solidFill>
          <a:miter lim="800000"/>
        </a:ln>
        <a:effectLst/>
      </dsp:spPr>
      <dsp:style>
        <a:lnRef idx="1">
          <a:scrgbClr r="0" g="0" b="0"/>
        </a:lnRef>
        <a:fillRef idx="2">
          <a:scrgbClr r="0" g="0" b="0"/>
        </a:fillRef>
        <a:effectRef idx="0">
          <a:scrgbClr r="0" g="0" b="0"/>
        </a:effectRef>
        <a:fontRef idx="minor"/>
      </dsp:style>
    </dsp:sp>
    <dsp:sp modelId="{2668A157-2792-423F-9322-570C514C504E}">
      <dsp:nvSpPr>
        <dsp:cNvPr id="0" name=""/>
        <dsp:cNvSpPr/>
      </dsp:nvSpPr>
      <dsp:spPr>
        <a:xfrm>
          <a:off x="725061" y="3656652"/>
          <a:ext cx="10467197" cy="1044757"/>
        </a:xfrm>
        <a:prstGeom prst="rect">
          <a:avLst/>
        </a:prstGeom>
        <a:gradFill rotWithShape="0">
          <a:gsLst>
            <a:gs pos="0">
              <a:schemeClr val="accent5">
                <a:hueOff val="11178319"/>
                <a:satOff val="-9634"/>
                <a:lumOff val="12746"/>
                <a:alphaOff val="0"/>
                <a:tint val="50000"/>
                <a:satMod val="300000"/>
              </a:schemeClr>
            </a:gs>
            <a:gs pos="35000">
              <a:schemeClr val="accent5">
                <a:hueOff val="11178319"/>
                <a:satOff val="-9634"/>
                <a:lumOff val="12746"/>
                <a:alphaOff val="0"/>
                <a:tint val="37000"/>
                <a:satMod val="300000"/>
              </a:schemeClr>
            </a:gs>
            <a:gs pos="100000">
              <a:schemeClr val="accent5">
                <a:hueOff val="11178319"/>
                <a:satOff val="-9634"/>
                <a:lumOff val="1274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9277" tIns="78740" rIns="78740" bIns="78740" numCol="1" spcCol="1270" anchor="ctr" anchorCtr="0">
          <a:noAutofit/>
        </a:bodyPr>
        <a:lstStyle/>
        <a:p>
          <a:pPr lvl="0" algn="l" defTabSz="1377950">
            <a:lnSpc>
              <a:spcPct val="90000"/>
            </a:lnSpc>
            <a:spcBef>
              <a:spcPct val="0"/>
            </a:spcBef>
            <a:spcAft>
              <a:spcPct val="35000"/>
            </a:spcAft>
          </a:pPr>
          <a:r>
            <a:rPr lang="tr-TR" sz="3100" kern="1200">
              <a:solidFill>
                <a:schemeClr val="tx2"/>
              </a:solidFill>
            </a:rPr>
            <a:t>Yaşam biçimini, tutumları, sağlık ve hastalık hakkındaki duygulara etki eder</a:t>
          </a:r>
        </a:p>
      </dsp:txBody>
      <dsp:txXfrm>
        <a:off x="725061" y="3656652"/>
        <a:ext cx="10467197" cy="1044757"/>
      </dsp:txXfrm>
    </dsp:sp>
    <dsp:sp modelId="{D4B2D6E5-69DF-477D-A62A-17D29CA7C134}">
      <dsp:nvSpPr>
        <dsp:cNvPr id="0" name=""/>
        <dsp:cNvSpPr/>
      </dsp:nvSpPr>
      <dsp:spPr>
        <a:xfrm>
          <a:off x="72088" y="3526057"/>
          <a:ext cx="1305947" cy="1305947"/>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5">
              <a:hueOff val="11178319"/>
              <a:satOff val="-9634"/>
              <a:lumOff val="12746"/>
              <a:alphaOff val="0"/>
            </a:schemeClr>
          </a:solidFill>
          <a:miter lim="800000"/>
        </a:ln>
        <a:effectLst/>
      </dsp:spPr>
      <dsp:style>
        <a:lnRef idx="1">
          <a:scrgbClr r="0" g="0" b="0"/>
        </a:lnRef>
        <a:fillRef idx="2">
          <a:scrgbClr r="0" g="0" b="0"/>
        </a:fillRef>
        <a:effectRef idx="0">
          <a:scrgbClr r="0" g="0" b="0"/>
        </a:effectRef>
        <a:fontRef idx="minor"/>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B1F126-954B-4AB1-96F9-01CA8497C653}">
      <dsp:nvSpPr>
        <dsp:cNvPr id="0" name=""/>
        <dsp:cNvSpPr/>
      </dsp:nvSpPr>
      <dsp:spPr>
        <a:xfrm rot="5400000">
          <a:off x="-222988" y="224114"/>
          <a:ext cx="1486589" cy="1040612"/>
        </a:xfrm>
        <a:prstGeom prst="chevron">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endParaRPr lang="tr-TR" sz="2900" kern="1200">
            <a:solidFill>
              <a:schemeClr val="tx2"/>
            </a:solidFill>
          </a:endParaRPr>
        </a:p>
      </dsp:txBody>
      <dsp:txXfrm rot="-5400000">
        <a:off x="1" y="521431"/>
        <a:ext cx="1040612" cy="445977"/>
      </dsp:txXfrm>
    </dsp:sp>
    <dsp:sp modelId="{D70C2309-2CC9-4811-A3D5-A088F013BD2D}">
      <dsp:nvSpPr>
        <dsp:cNvPr id="0" name=""/>
        <dsp:cNvSpPr/>
      </dsp:nvSpPr>
      <dsp:spPr>
        <a:xfrm rot="5400000">
          <a:off x="5808486" y="-4766747"/>
          <a:ext cx="966282" cy="10502030"/>
        </a:xfrm>
        <a:prstGeom prst="round2Same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tr-TR" sz="2400" kern="1200" dirty="0">
              <a:solidFill>
                <a:schemeClr val="tx2"/>
              </a:solidFill>
            </a:rPr>
            <a:t>Kültürün en önemli öğelerinden biri din</a:t>
          </a:r>
        </a:p>
      </dsp:txBody>
      <dsp:txXfrm rot="-5400000">
        <a:off x="1040612" y="48297"/>
        <a:ext cx="10454860" cy="871942"/>
      </dsp:txXfrm>
    </dsp:sp>
    <dsp:sp modelId="{C8AE7484-5CE1-4817-A40A-FFBDCCFA93CC}">
      <dsp:nvSpPr>
        <dsp:cNvPr id="0" name=""/>
        <dsp:cNvSpPr/>
      </dsp:nvSpPr>
      <dsp:spPr>
        <a:xfrm rot="5400000">
          <a:off x="-222988" y="1566321"/>
          <a:ext cx="1486589" cy="1040612"/>
        </a:xfrm>
        <a:prstGeom prst="chevron">
          <a:avLst/>
        </a:prstGeom>
        <a:gradFill rotWithShape="0">
          <a:gsLst>
            <a:gs pos="0">
              <a:schemeClr val="accent5">
                <a:hueOff val="3726106"/>
                <a:satOff val="-3211"/>
                <a:lumOff val="4249"/>
                <a:alphaOff val="0"/>
                <a:tint val="50000"/>
                <a:satMod val="300000"/>
              </a:schemeClr>
            </a:gs>
            <a:gs pos="35000">
              <a:schemeClr val="accent5">
                <a:hueOff val="3726106"/>
                <a:satOff val="-3211"/>
                <a:lumOff val="4249"/>
                <a:alphaOff val="0"/>
                <a:tint val="37000"/>
                <a:satMod val="300000"/>
              </a:schemeClr>
            </a:gs>
            <a:gs pos="100000">
              <a:schemeClr val="accent5">
                <a:hueOff val="3726106"/>
                <a:satOff val="-3211"/>
                <a:lumOff val="4249"/>
                <a:alphaOff val="0"/>
                <a:tint val="15000"/>
                <a:satMod val="350000"/>
              </a:schemeClr>
            </a:gs>
          </a:gsLst>
          <a:lin ang="16200000" scaled="1"/>
        </a:gradFill>
        <a:ln w="9525" cap="flat" cmpd="sng" algn="ctr">
          <a:solidFill>
            <a:schemeClr val="accent5">
              <a:hueOff val="3726106"/>
              <a:satOff val="-3211"/>
              <a:lumOff val="4249"/>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endParaRPr lang="tr-TR" sz="2900" kern="1200">
            <a:solidFill>
              <a:schemeClr val="tx2"/>
            </a:solidFill>
          </a:endParaRPr>
        </a:p>
      </dsp:txBody>
      <dsp:txXfrm rot="-5400000">
        <a:off x="1" y="1863638"/>
        <a:ext cx="1040612" cy="445977"/>
      </dsp:txXfrm>
    </dsp:sp>
    <dsp:sp modelId="{14BBFFAB-EE1D-4C2D-85ED-48DB94F385FF}">
      <dsp:nvSpPr>
        <dsp:cNvPr id="0" name=""/>
        <dsp:cNvSpPr/>
      </dsp:nvSpPr>
      <dsp:spPr>
        <a:xfrm rot="5400000">
          <a:off x="5808486" y="-3424541"/>
          <a:ext cx="966282" cy="10502030"/>
        </a:xfrm>
        <a:prstGeom prst="round2SameRect">
          <a:avLst/>
        </a:prstGeom>
        <a:solidFill>
          <a:schemeClr val="lt1">
            <a:alpha val="90000"/>
            <a:hueOff val="0"/>
            <a:satOff val="0"/>
            <a:lumOff val="0"/>
            <a:alphaOff val="0"/>
          </a:schemeClr>
        </a:solidFill>
        <a:ln w="9525" cap="flat" cmpd="sng" algn="ctr">
          <a:solidFill>
            <a:schemeClr val="accent5">
              <a:hueOff val="3726106"/>
              <a:satOff val="-3211"/>
              <a:lumOff val="4249"/>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tr-TR" sz="2400" kern="1200" dirty="0">
              <a:solidFill>
                <a:schemeClr val="tx2"/>
              </a:solidFill>
            </a:rPr>
            <a:t>Kültürel ve dini inançlar, değerler o toplumun yaşantısını düzenleyen kurallar</a:t>
          </a:r>
        </a:p>
      </dsp:txBody>
      <dsp:txXfrm rot="-5400000">
        <a:off x="1040612" y="1390503"/>
        <a:ext cx="10454860" cy="871942"/>
      </dsp:txXfrm>
    </dsp:sp>
    <dsp:sp modelId="{3B533016-BE96-4EA0-A5FA-50E4DB71E679}">
      <dsp:nvSpPr>
        <dsp:cNvPr id="0" name=""/>
        <dsp:cNvSpPr/>
      </dsp:nvSpPr>
      <dsp:spPr>
        <a:xfrm rot="5400000">
          <a:off x="-222988" y="2908527"/>
          <a:ext cx="1486589" cy="1040612"/>
        </a:xfrm>
        <a:prstGeom prst="chevron">
          <a:avLst/>
        </a:prstGeom>
        <a:gradFill rotWithShape="0">
          <a:gsLst>
            <a:gs pos="0">
              <a:schemeClr val="accent5">
                <a:hueOff val="7452213"/>
                <a:satOff val="-6423"/>
                <a:lumOff val="8497"/>
                <a:alphaOff val="0"/>
                <a:tint val="50000"/>
                <a:satMod val="300000"/>
              </a:schemeClr>
            </a:gs>
            <a:gs pos="35000">
              <a:schemeClr val="accent5">
                <a:hueOff val="7452213"/>
                <a:satOff val="-6423"/>
                <a:lumOff val="8497"/>
                <a:alphaOff val="0"/>
                <a:tint val="37000"/>
                <a:satMod val="300000"/>
              </a:schemeClr>
            </a:gs>
            <a:gs pos="100000">
              <a:schemeClr val="accent5">
                <a:hueOff val="7452213"/>
                <a:satOff val="-6423"/>
                <a:lumOff val="8497"/>
                <a:alphaOff val="0"/>
                <a:tint val="15000"/>
                <a:satMod val="350000"/>
              </a:schemeClr>
            </a:gs>
          </a:gsLst>
          <a:lin ang="16200000" scaled="1"/>
        </a:gradFill>
        <a:ln w="9525" cap="flat" cmpd="sng" algn="ctr">
          <a:solidFill>
            <a:schemeClr val="accent5">
              <a:hueOff val="7452213"/>
              <a:satOff val="-6423"/>
              <a:lumOff val="8497"/>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endParaRPr lang="tr-TR" sz="2900" kern="1200" dirty="0">
            <a:solidFill>
              <a:schemeClr val="tx2"/>
            </a:solidFill>
          </a:endParaRPr>
        </a:p>
      </dsp:txBody>
      <dsp:txXfrm rot="-5400000">
        <a:off x="1" y="3205844"/>
        <a:ext cx="1040612" cy="445977"/>
      </dsp:txXfrm>
    </dsp:sp>
    <dsp:sp modelId="{AEA8AC33-5234-4489-9A01-766122539A74}">
      <dsp:nvSpPr>
        <dsp:cNvPr id="0" name=""/>
        <dsp:cNvSpPr/>
      </dsp:nvSpPr>
      <dsp:spPr>
        <a:xfrm rot="5400000">
          <a:off x="5808486" y="-2082334"/>
          <a:ext cx="966282" cy="10502030"/>
        </a:xfrm>
        <a:prstGeom prst="round2SameRect">
          <a:avLst/>
        </a:prstGeom>
        <a:solidFill>
          <a:schemeClr val="lt1">
            <a:alpha val="90000"/>
            <a:hueOff val="0"/>
            <a:satOff val="0"/>
            <a:lumOff val="0"/>
            <a:alphaOff val="0"/>
          </a:schemeClr>
        </a:solidFill>
        <a:ln w="9525" cap="flat" cmpd="sng" algn="ctr">
          <a:solidFill>
            <a:schemeClr val="accent5">
              <a:hueOff val="7452213"/>
              <a:satOff val="-6423"/>
              <a:lumOff val="8497"/>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tr-TR" sz="2400" kern="1200" dirty="0">
              <a:solidFill>
                <a:schemeClr val="tx2"/>
              </a:solidFill>
            </a:rPr>
            <a:t>Her din fiziksel ve kültürel bir ortamda doğmakta, yaşanmakta ve kurumlaşmaya doğru yol almakta</a:t>
          </a:r>
        </a:p>
      </dsp:txBody>
      <dsp:txXfrm rot="-5400000">
        <a:off x="1040612" y="2732710"/>
        <a:ext cx="10454860" cy="871942"/>
      </dsp:txXfrm>
    </dsp:sp>
    <dsp:sp modelId="{4C07C788-4D7C-4C02-9EAE-021D5EA2C5AC}">
      <dsp:nvSpPr>
        <dsp:cNvPr id="0" name=""/>
        <dsp:cNvSpPr/>
      </dsp:nvSpPr>
      <dsp:spPr>
        <a:xfrm rot="5400000">
          <a:off x="-222988" y="4250734"/>
          <a:ext cx="1486589" cy="1040612"/>
        </a:xfrm>
        <a:prstGeom prst="chevron">
          <a:avLst/>
        </a:prstGeom>
        <a:gradFill rotWithShape="0">
          <a:gsLst>
            <a:gs pos="0">
              <a:schemeClr val="accent5">
                <a:hueOff val="11178319"/>
                <a:satOff val="-9634"/>
                <a:lumOff val="12746"/>
                <a:alphaOff val="0"/>
                <a:tint val="50000"/>
                <a:satMod val="300000"/>
              </a:schemeClr>
            </a:gs>
            <a:gs pos="35000">
              <a:schemeClr val="accent5">
                <a:hueOff val="11178319"/>
                <a:satOff val="-9634"/>
                <a:lumOff val="12746"/>
                <a:alphaOff val="0"/>
                <a:tint val="37000"/>
                <a:satMod val="300000"/>
              </a:schemeClr>
            </a:gs>
            <a:gs pos="100000">
              <a:schemeClr val="accent5">
                <a:hueOff val="11178319"/>
                <a:satOff val="-9634"/>
                <a:lumOff val="12746"/>
                <a:alphaOff val="0"/>
                <a:tint val="15000"/>
                <a:satMod val="350000"/>
              </a:schemeClr>
            </a:gs>
          </a:gsLst>
          <a:lin ang="16200000" scaled="1"/>
        </a:gradFill>
        <a:ln w="9525" cap="flat" cmpd="sng" algn="ctr">
          <a:solidFill>
            <a:schemeClr val="accent5">
              <a:hueOff val="11178319"/>
              <a:satOff val="-9634"/>
              <a:lumOff val="12746"/>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endParaRPr lang="tr-TR" sz="2900" kern="1200" dirty="0">
            <a:solidFill>
              <a:schemeClr val="tx2"/>
            </a:solidFill>
          </a:endParaRPr>
        </a:p>
      </dsp:txBody>
      <dsp:txXfrm rot="-5400000">
        <a:off x="1" y="4548051"/>
        <a:ext cx="1040612" cy="445977"/>
      </dsp:txXfrm>
    </dsp:sp>
    <dsp:sp modelId="{3AA68A04-9D0A-4637-AAB1-96F3CF2AF9AE}">
      <dsp:nvSpPr>
        <dsp:cNvPr id="0" name=""/>
        <dsp:cNvSpPr/>
      </dsp:nvSpPr>
      <dsp:spPr>
        <a:xfrm rot="5400000">
          <a:off x="5808486" y="-740128"/>
          <a:ext cx="966282" cy="10502030"/>
        </a:xfrm>
        <a:prstGeom prst="round2SameRect">
          <a:avLst/>
        </a:prstGeom>
        <a:solidFill>
          <a:schemeClr val="lt1">
            <a:alpha val="90000"/>
            <a:hueOff val="0"/>
            <a:satOff val="0"/>
            <a:lumOff val="0"/>
            <a:alphaOff val="0"/>
          </a:schemeClr>
        </a:solidFill>
        <a:ln w="9525" cap="flat" cmpd="sng" algn="ctr">
          <a:solidFill>
            <a:schemeClr val="accent5">
              <a:hueOff val="11178319"/>
              <a:satOff val="-9634"/>
              <a:lumOff val="12746"/>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tr-TR" sz="2400" kern="1200" dirty="0">
              <a:solidFill>
                <a:schemeClr val="tx2"/>
              </a:solidFill>
            </a:rPr>
            <a:t>Dinin sağlıkla ilgili boyutunda kişilerin beslenmelerinden, hastalıklar ve ölümler konusundaki kararlara kadar uzanan etkileri mevcut</a:t>
          </a:r>
        </a:p>
      </dsp:txBody>
      <dsp:txXfrm rot="-5400000">
        <a:off x="1040612" y="4074916"/>
        <a:ext cx="10454860" cy="87194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F3374D-0AED-4203-8B4D-67C2A457350F}">
      <dsp:nvSpPr>
        <dsp:cNvPr id="0" name=""/>
        <dsp:cNvSpPr/>
      </dsp:nvSpPr>
      <dsp:spPr>
        <a:xfrm>
          <a:off x="232573" y="1388601"/>
          <a:ext cx="5580181" cy="1743806"/>
        </a:xfrm>
        <a:prstGeom prst="rect">
          <a:avLst/>
        </a:prstGeom>
        <a:solidFill>
          <a:schemeClr val="lt1">
            <a:alpha val="40000"/>
            <a:hueOff val="0"/>
            <a:satOff val="0"/>
            <a:lumOff val="0"/>
            <a:alphaOff val="0"/>
          </a:schemeClr>
        </a:solidFill>
        <a:ln w="9525" cap="flat" cmpd="sng" algn="ctr">
          <a:solidFill>
            <a:schemeClr val="accent5">
              <a:hueOff val="0"/>
              <a:satOff val="0"/>
              <a:lumOff val="0"/>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181138" tIns="72390" rIns="72390" bIns="72390" numCol="1" spcCol="1270" anchor="ctr" anchorCtr="0">
          <a:noAutofit/>
        </a:bodyPr>
        <a:lstStyle/>
        <a:p>
          <a:pPr lvl="0" algn="l" defTabSz="844550">
            <a:lnSpc>
              <a:spcPct val="90000"/>
            </a:lnSpc>
            <a:spcBef>
              <a:spcPct val="0"/>
            </a:spcBef>
            <a:spcAft>
              <a:spcPct val="35000"/>
            </a:spcAft>
          </a:pPr>
          <a:r>
            <a:rPr lang="tr-TR" sz="1900" kern="1200">
              <a:solidFill>
                <a:schemeClr val="tx2"/>
              </a:solidFill>
            </a:rPr>
            <a:t>Koenig, 2000 yılından önce bu alanda yapılan 700 çalışmadan 500’ünün (% 71) dinle ruh ve beden sağlığı arasında olumlu bir ilişki olduğunu ortaya koyduğunu belirtmekte</a:t>
          </a:r>
        </a:p>
      </dsp:txBody>
      <dsp:txXfrm>
        <a:off x="232573" y="1388601"/>
        <a:ext cx="5580181" cy="1743806"/>
      </dsp:txXfrm>
    </dsp:sp>
    <dsp:sp modelId="{A3C7E884-53AE-408F-AC18-873B6E5AED50}">
      <dsp:nvSpPr>
        <dsp:cNvPr id="0" name=""/>
        <dsp:cNvSpPr/>
      </dsp:nvSpPr>
      <dsp:spPr>
        <a:xfrm>
          <a:off x="66" y="1136718"/>
          <a:ext cx="1220664" cy="1830997"/>
        </a:xfrm>
        <a:prstGeom prst="rect">
          <a:avLst/>
        </a:prstGeom>
        <a:solidFill>
          <a:schemeClr val="accent5">
            <a:tint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00D81502-0D94-4582-BCD9-08622E2CE8F5}">
      <dsp:nvSpPr>
        <dsp:cNvPr id="0" name=""/>
        <dsp:cNvSpPr/>
      </dsp:nvSpPr>
      <dsp:spPr>
        <a:xfrm>
          <a:off x="6359959" y="1388601"/>
          <a:ext cx="5580181" cy="1743806"/>
        </a:xfrm>
        <a:prstGeom prst="rect">
          <a:avLst/>
        </a:prstGeom>
        <a:solidFill>
          <a:schemeClr val="lt1">
            <a:alpha val="40000"/>
            <a:hueOff val="0"/>
            <a:satOff val="0"/>
            <a:lumOff val="0"/>
            <a:alphaOff val="0"/>
          </a:schemeClr>
        </a:solidFill>
        <a:ln w="9525" cap="flat" cmpd="sng" algn="ctr">
          <a:solidFill>
            <a:schemeClr val="accent5">
              <a:hueOff val="0"/>
              <a:satOff val="0"/>
              <a:lumOff val="0"/>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181138" tIns="72390" rIns="72390" bIns="72390" numCol="1" spcCol="1270" anchor="ctr" anchorCtr="0">
          <a:noAutofit/>
        </a:bodyPr>
        <a:lstStyle/>
        <a:p>
          <a:pPr lvl="0" algn="l" defTabSz="844550">
            <a:lnSpc>
              <a:spcPct val="90000"/>
            </a:lnSpc>
            <a:spcBef>
              <a:spcPct val="0"/>
            </a:spcBef>
            <a:spcAft>
              <a:spcPct val="35000"/>
            </a:spcAft>
          </a:pPr>
          <a:r>
            <a:rPr lang="tr-TR" sz="1900" kern="1200">
              <a:solidFill>
                <a:schemeClr val="tx2"/>
              </a:solidFill>
            </a:rPr>
            <a:t>İbadetler ve dinsel törenler topluluğu bütünleştirici etki yaptığı için kişide bir dine ait olma duygularını pekiştirip bireylerde aidiyet duygusu yaratarak, pozitif etki yapmakta</a:t>
          </a:r>
        </a:p>
      </dsp:txBody>
      <dsp:txXfrm>
        <a:off x="6359959" y="1388601"/>
        <a:ext cx="5580181" cy="1743806"/>
      </dsp:txXfrm>
    </dsp:sp>
    <dsp:sp modelId="{6AA5BC72-681A-4ED5-8181-2E20BE8B97A6}">
      <dsp:nvSpPr>
        <dsp:cNvPr id="0" name=""/>
        <dsp:cNvSpPr/>
      </dsp:nvSpPr>
      <dsp:spPr>
        <a:xfrm>
          <a:off x="6127452" y="1136718"/>
          <a:ext cx="1220664" cy="1830997"/>
        </a:xfrm>
        <a:prstGeom prst="rect">
          <a:avLst/>
        </a:prstGeom>
        <a:solidFill>
          <a:schemeClr val="accent5">
            <a:tint val="50000"/>
            <a:hueOff val="5773739"/>
            <a:satOff val="10016"/>
            <a:lumOff val="1613"/>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033E34C3-F68E-41D9-B816-4E5E33640711}">
      <dsp:nvSpPr>
        <dsp:cNvPr id="0" name=""/>
        <dsp:cNvSpPr/>
      </dsp:nvSpPr>
      <dsp:spPr>
        <a:xfrm>
          <a:off x="3296266" y="3583860"/>
          <a:ext cx="5580181" cy="1743806"/>
        </a:xfrm>
        <a:prstGeom prst="rect">
          <a:avLst/>
        </a:prstGeom>
        <a:solidFill>
          <a:schemeClr val="lt1">
            <a:alpha val="40000"/>
            <a:hueOff val="0"/>
            <a:satOff val="0"/>
            <a:lumOff val="0"/>
            <a:alphaOff val="0"/>
          </a:schemeClr>
        </a:solidFill>
        <a:ln w="9525" cap="flat" cmpd="sng" algn="ctr">
          <a:solidFill>
            <a:schemeClr val="accent5">
              <a:hueOff val="0"/>
              <a:satOff val="0"/>
              <a:lumOff val="0"/>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181138" tIns="72390" rIns="72390" bIns="72390" numCol="1" spcCol="1270" anchor="ctr" anchorCtr="0">
          <a:noAutofit/>
        </a:bodyPr>
        <a:lstStyle/>
        <a:p>
          <a:pPr lvl="0" algn="l" defTabSz="844550">
            <a:lnSpc>
              <a:spcPct val="90000"/>
            </a:lnSpc>
            <a:spcBef>
              <a:spcPct val="0"/>
            </a:spcBef>
            <a:spcAft>
              <a:spcPct val="35000"/>
            </a:spcAft>
          </a:pPr>
          <a:r>
            <a:rPr lang="tr-TR" sz="1900" kern="1200">
              <a:solidFill>
                <a:schemeClr val="tx2"/>
              </a:solidFill>
            </a:rPr>
            <a:t>Ülkemizde çocuklarda aşılama oranlarını artırmak amacıyla Diyanet İşleri Başkanlığı’nın birçok camide hutbeler vererek bağışıklama oranının artırılmasına katkıda bulunduğu bilinmekte</a:t>
          </a:r>
        </a:p>
      </dsp:txBody>
      <dsp:txXfrm>
        <a:off x="3296266" y="3583860"/>
        <a:ext cx="5580181" cy="1743806"/>
      </dsp:txXfrm>
    </dsp:sp>
    <dsp:sp modelId="{F9875ED0-DD61-409B-9762-2D91989A3CB5}">
      <dsp:nvSpPr>
        <dsp:cNvPr id="0" name=""/>
        <dsp:cNvSpPr/>
      </dsp:nvSpPr>
      <dsp:spPr>
        <a:xfrm>
          <a:off x="3063759" y="3331976"/>
          <a:ext cx="1220664" cy="1830997"/>
        </a:xfrm>
        <a:prstGeom prst="rect">
          <a:avLst/>
        </a:prstGeom>
        <a:solidFill>
          <a:schemeClr val="accent5">
            <a:tint val="50000"/>
            <a:hueOff val="11547478"/>
            <a:satOff val="20033"/>
            <a:lumOff val="3226"/>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A8CC00-6285-4F1B-B434-3BD982511B9D}">
      <dsp:nvSpPr>
        <dsp:cNvPr id="0" name=""/>
        <dsp:cNvSpPr/>
      </dsp:nvSpPr>
      <dsp:spPr>
        <a:xfrm>
          <a:off x="0" y="0"/>
          <a:ext cx="11900451" cy="0"/>
        </a:xfrm>
        <a:prstGeom prst="lin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miter lim="800000"/>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26F14505-0CE5-470A-B8CE-F75EA92EAE45}">
      <dsp:nvSpPr>
        <dsp:cNvPr id="0" name=""/>
        <dsp:cNvSpPr/>
      </dsp:nvSpPr>
      <dsp:spPr>
        <a:xfrm>
          <a:off x="0" y="0"/>
          <a:ext cx="2380090" cy="27511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lvl="0" algn="l" defTabSz="1511300">
            <a:lnSpc>
              <a:spcPct val="90000"/>
            </a:lnSpc>
            <a:spcBef>
              <a:spcPct val="0"/>
            </a:spcBef>
            <a:spcAft>
              <a:spcPct val="35000"/>
            </a:spcAft>
          </a:pPr>
          <a:r>
            <a:rPr lang="tr-TR" sz="3400" kern="1200" dirty="0" err="1">
              <a:solidFill>
                <a:schemeClr val="tx2"/>
              </a:solidFill>
            </a:rPr>
            <a:t>Spiritüalite</a:t>
          </a:r>
          <a:endParaRPr lang="tr-TR" sz="3400" kern="1200" dirty="0">
            <a:solidFill>
              <a:schemeClr val="tx2"/>
            </a:solidFill>
          </a:endParaRPr>
        </a:p>
      </dsp:txBody>
      <dsp:txXfrm>
        <a:off x="0" y="0"/>
        <a:ext cx="2380090" cy="2751104"/>
      </dsp:txXfrm>
    </dsp:sp>
    <dsp:sp modelId="{C8812E53-C270-473D-8469-E9AE87E7D57C}">
      <dsp:nvSpPr>
        <dsp:cNvPr id="0" name=""/>
        <dsp:cNvSpPr/>
      </dsp:nvSpPr>
      <dsp:spPr>
        <a:xfrm>
          <a:off x="2558596" y="42986"/>
          <a:ext cx="9341854" cy="85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tr-TR" sz="2400" kern="1200">
              <a:solidFill>
                <a:schemeClr val="tx2"/>
              </a:solidFill>
            </a:rPr>
            <a:t>Nefes almak”, “canlı olmak” anlamına gelen spiritüalite, Latince kökenli “spiritus”tan türetilmiş</a:t>
          </a:r>
        </a:p>
      </dsp:txBody>
      <dsp:txXfrm>
        <a:off x="2558596" y="42986"/>
        <a:ext cx="9341854" cy="859720"/>
      </dsp:txXfrm>
    </dsp:sp>
    <dsp:sp modelId="{2903DECD-2C59-4C28-8D4A-E12B078E983D}">
      <dsp:nvSpPr>
        <dsp:cNvPr id="0" name=""/>
        <dsp:cNvSpPr/>
      </dsp:nvSpPr>
      <dsp:spPr>
        <a:xfrm>
          <a:off x="2380090" y="902706"/>
          <a:ext cx="9520360" cy="0"/>
        </a:xfrm>
        <a:prstGeom prst="line">
          <a:avLst/>
        </a:prstGeom>
        <a:noFill/>
        <a:ln w="9525" cap="flat" cmpd="sng" algn="ctr">
          <a:solidFill>
            <a:schemeClr val="accent4">
              <a:tint val="50000"/>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95BC460D-41EE-4F25-A86C-F3E84225C153}">
      <dsp:nvSpPr>
        <dsp:cNvPr id="0" name=""/>
        <dsp:cNvSpPr/>
      </dsp:nvSpPr>
      <dsp:spPr>
        <a:xfrm>
          <a:off x="2558596" y="945692"/>
          <a:ext cx="9341854" cy="85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tr-TR" sz="2400" kern="1200">
              <a:solidFill>
                <a:schemeClr val="tx2"/>
              </a:solidFill>
            </a:rPr>
            <a:t>Yaşamı hissetmek</a:t>
          </a:r>
        </a:p>
      </dsp:txBody>
      <dsp:txXfrm>
        <a:off x="2558596" y="945692"/>
        <a:ext cx="9341854" cy="859720"/>
      </dsp:txXfrm>
    </dsp:sp>
    <dsp:sp modelId="{87290202-89C9-4CF4-91BF-00145B71E2AA}">
      <dsp:nvSpPr>
        <dsp:cNvPr id="0" name=""/>
        <dsp:cNvSpPr/>
      </dsp:nvSpPr>
      <dsp:spPr>
        <a:xfrm>
          <a:off x="2380090" y="1805412"/>
          <a:ext cx="9520360" cy="0"/>
        </a:xfrm>
        <a:prstGeom prst="line">
          <a:avLst/>
        </a:prstGeom>
        <a:noFill/>
        <a:ln w="9525" cap="flat" cmpd="sng" algn="ctr">
          <a:solidFill>
            <a:schemeClr val="accent4">
              <a:tint val="50000"/>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45A912A1-765C-4DF6-81AF-0B305B3E666A}">
      <dsp:nvSpPr>
        <dsp:cNvPr id="0" name=""/>
        <dsp:cNvSpPr/>
      </dsp:nvSpPr>
      <dsp:spPr>
        <a:xfrm>
          <a:off x="2558596" y="1848398"/>
          <a:ext cx="9341854" cy="85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tr-TR" sz="2400" kern="1200">
              <a:solidFill>
                <a:schemeClr val="tx2"/>
              </a:solidFill>
            </a:rPr>
            <a:t>Dini uygulamalardan daha kapsamlı ve dini uygulamaları da içerebilmekte</a:t>
          </a:r>
        </a:p>
      </dsp:txBody>
      <dsp:txXfrm>
        <a:off x="2558596" y="1848398"/>
        <a:ext cx="9341854" cy="859720"/>
      </dsp:txXfrm>
    </dsp:sp>
    <dsp:sp modelId="{408A366C-5819-4922-AEF7-8BA2E42C6117}">
      <dsp:nvSpPr>
        <dsp:cNvPr id="0" name=""/>
        <dsp:cNvSpPr/>
      </dsp:nvSpPr>
      <dsp:spPr>
        <a:xfrm>
          <a:off x="2380090" y="2708118"/>
          <a:ext cx="9520360" cy="0"/>
        </a:xfrm>
        <a:prstGeom prst="line">
          <a:avLst/>
        </a:prstGeom>
        <a:noFill/>
        <a:ln w="9525" cap="flat" cmpd="sng" algn="ctr">
          <a:solidFill>
            <a:schemeClr val="accent4">
              <a:tint val="50000"/>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EFF41DF8-F726-445E-84F2-D82BCA5D5620}">
      <dsp:nvSpPr>
        <dsp:cNvPr id="0" name=""/>
        <dsp:cNvSpPr/>
      </dsp:nvSpPr>
      <dsp:spPr>
        <a:xfrm>
          <a:off x="0" y="2751104"/>
          <a:ext cx="11900451" cy="0"/>
        </a:xfrm>
        <a:prstGeom prst="line">
          <a:avLst/>
        </a:prstGeom>
        <a:gradFill rotWithShape="0">
          <a:gsLst>
            <a:gs pos="0">
              <a:schemeClr val="accent4">
                <a:hueOff val="8701595"/>
                <a:satOff val="-18857"/>
                <a:lumOff val="-8040"/>
                <a:alphaOff val="0"/>
                <a:shade val="51000"/>
                <a:satMod val="130000"/>
              </a:schemeClr>
            </a:gs>
            <a:gs pos="80000">
              <a:schemeClr val="accent4">
                <a:hueOff val="8701595"/>
                <a:satOff val="-18857"/>
                <a:lumOff val="-8040"/>
                <a:alphaOff val="0"/>
                <a:shade val="93000"/>
                <a:satMod val="130000"/>
              </a:schemeClr>
            </a:gs>
            <a:gs pos="100000">
              <a:schemeClr val="accent4">
                <a:hueOff val="8701595"/>
                <a:satOff val="-18857"/>
                <a:lumOff val="-8040"/>
                <a:alphaOff val="0"/>
                <a:shade val="94000"/>
                <a:satMod val="135000"/>
              </a:schemeClr>
            </a:gs>
          </a:gsLst>
          <a:lin ang="16200000" scaled="0"/>
        </a:gradFill>
        <a:ln w="9525" cap="flat" cmpd="sng" algn="ctr">
          <a:solidFill>
            <a:schemeClr val="accent4">
              <a:hueOff val="8701595"/>
              <a:satOff val="-18857"/>
              <a:lumOff val="-8040"/>
              <a:alphaOff val="0"/>
            </a:schemeClr>
          </a:solidFill>
          <a:miter lim="800000"/>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25A44116-512E-4B15-B64C-AD4238B863C3}">
      <dsp:nvSpPr>
        <dsp:cNvPr id="0" name=""/>
        <dsp:cNvSpPr/>
      </dsp:nvSpPr>
      <dsp:spPr>
        <a:xfrm>
          <a:off x="0" y="2751104"/>
          <a:ext cx="2380090" cy="27511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lvl="0" algn="l" defTabSz="1511300">
            <a:lnSpc>
              <a:spcPct val="90000"/>
            </a:lnSpc>
            <a:spcBef>
              <a:spcPct val="0"/>
            </a:spcBef>
            <a:spcAft>
              <a:spcPct val="35000"/>
            </a:spcAft>
          </a:pPr>
          <a:r>
            <a:rPr lang="tr-TR" sz="3400" kern="1200">
              <a:solidFill>
                <a:schemeClr val="tx2"/>
              </a:solidFill>
            </a:rPr>
            <a:t>Spiritüel boyut;</a:t>
          </a:r>
        </a:p>
      </dsp:txBody>
      <dsp:txXfrm>
        <a:off x="0" y="2751104"/>
        <a:ext cx="2380090" cy="2751104"/>
      </dsp:txXfrm>
    </dsp:sp>
    <dsp:sp modelId="{5DF21FAD-CED0-41F5-8D6E-A03243F9E41F}">
      <dsp:nvSpPr>
        <dsp:cNvPr id="0" name=""/>
        <dsp:cNvSpPr/>
      </dsp:nvSpPr>
      <dsp:spPr>
        <a:xfrm>
          <a:off x="2558596" y="2876032"/>
          <a:ext cx="9341854" cy="2498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tr-TR" sz="2400" kern="1200">
              <a:solidFill>
                <a:schemeClr val="tx2"/>
              </a:solidFill>
            </a:rPr>
            <a:t>Yaşamın, sağlığın, hastalığın, acının, ağrının ve ölümün anlamının bulunmasında bireylere yardımcı</a:t>
          </a:r>
        </a:p>
      </dsp:txBody>
      <dsp:txXfrm>
        <a:off x="2558596" y="2876032"/>
        <a:ext cx="9341854" cy="2498561"/>
      </dsp:txXfrm>
    </dsp:sp>
    <dsp:sp modelId="{572AE107-8BA2-4872-BA51-7AEB89162257}">
      <dsp:nvSpPr>
        <dsp:cNvPr id="0" name=""/>
        <dsp:cNvSpPr/>
      </dsp:nvSpPr>
      <dsp:spPr>
        <a:xfrm>
          <a:off x="2380090" y="5374594"/>
          <a:ext cx="9520360" cy="0"/>
        </a:xfrm>
        <a:prstGeom prst="line">
          <a:avLst/>
        </a:prstGeom>
        <a:noFill/>
        <a:ln w="9525" cap="flat" cmpd="sng" algn="ctr">
          <a:solidFill>
            <a:schemeClr val="accent4">
              <a:tint val="50000"/>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9E0192-6095-46C0-AEBB-00F65BCF70F8}">
      <dsp:nvSpPr>
        <dsp:cNvPr id="0" name=""/>
        <dsp:cNvSpPr/>
      </dsp:nvSpPr>
      <dsp:spPr>
        <a:xfrm>
          <a:off x="-7032333" y="-1075566"/>
          <a:ext cx="8373028" cy="8373028"/>
        </a:xfrm>
        <a:prstGeom prst="blockArc">
          <a:avLst>
            <a:gd name="adj1" fmla="val 18900000"/>
            <a:gd name="adj2" fmla="val 2700000"/>
            <a:gd name="adj3" fmla="val 258"/>
          </a:avLst>
        </a:prstGeom>
        <a:noFill/>
        <a:ln w="25400" cap="flat" cmpd="sng" algn="ctr">
          <a:solidFill>
            <a:schemeClr val="accent4">
              <a:hueOff val="0"/>
              <a:satOff val="0"/>
              <a:lumOff val="0"/>
              <a:alphaOff val="0"/>
            </a:schemeClr>
          </a:solidFill>
          <a:miter lim="800000"/>
        </a:ln>
        <a:effectLst/>
      </dsp:spPr>
      <dsp:style>
        <a:lnRef idx="2">
          <a:scrgbClr r="0" g="0" b="0"/>
        </a:lnRef>
        <a:fillRef idx="0">
          <a:scrgbClr r="0" g="0" b="0"/>
        </a:fillRef>
        <a:effectRef idx="0">
          <a:scrgbClr r="0" g="0" b="0"/>
        </a:effectRef>
        <a:fontRef idx="minor"/>
      </dsp:style>
    </dsp:sp>
    <dsp:sp modelId="{3E5BFF27-97BD-43D5-8D64-17C4EEEA4E78}">
      <dsp:nvSpPr>
        <dsp:cNvPr id="0" name=""/>
        <dsp:cNvSpPr/>
      </dsp:nvSpPr>
      <dsp:spPr>
        <a:xfrm>
          <a:off x="863599" y="622189"/>
          <a:ext cx="10964242" cy="1244379"/>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87726" tIns="50800" rIns="50800" bIns="50800" numCol="1" spcCol="1270" anchor="ctr" anchorCtr="0">
          <a:noAutofit/>
        </a:bodyPr>
        <a:lstStyle/>
        <a:p>
          <a:pPr lvl="0" algn="l" defTabSz="889000">
            <a:lnSpc>
              <a:spcPct val="90000"/>
            </a:lnSpc>
            <a:spcBef>
              <a:spcPct val="0"/>
            </a:spcBef>
            <a:spcAft>
              <a:spcPct val="35000"/>
            </a:spcAft>
          </a:pPr>
          <a:r>
            <a:rPr lang="tr-TR" sz="2000" kern="1200">
              <a:solidFill>
                <a:schemeClr val="tx2"/>
              </a:solidFill>
            </a:rPr>
            <a:t>Kişilerin gelecek yaşantılarının tamamını veya bir kısmını geçirmek üzere, sürekli ya da geçici bir süre için bir iskan ünitesinden bir başkasına yerleşmek amacıyla yaptıkları coğrafi yer değiştirme olayını kapsayan sosyal değişim süreci</a:t>
          </a:r>
        </a:p>
      </dsp:txBody>
      <dsp:txXfrm>
        <a:off x="863599" y="622189"/>
        <a:ext cx="10964242" cy="1244379"/>
      </dsp:txXfrm>
    </dsp:sp>
    <dsp:sp modelId="{BD59E1B8-EC99-4134-8152-50468C01C63E}">
      <dsp:nvSpPr>
        <dsp:cNvPr id="0" name=""/>
        <dsp:cNvSpPr/>
      </dsp:nvSpPr>
      <dsp:spPr>
        <a:xfrm>
          <a:off x="85862" y="466642"/>
          <a:ext cx="1555474" cy="1555474"/>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miter lim="800000"/>
        </a:ln>
        <a:effectLst/>
      </dsp:spPr>
      <dsp:style>
        <a:lnRef idx="1">
          <a:scrgbClr r="0" g="0" b="0"/>
        </a:lnRef>
        <a:fillRef idx="2">
          <a:scrgbClr r="0" g="0" b="0"/>
        </a:fillRef>
        <a:effectRef idx="0">
          <a:scrgbClr r="0" g="0" b="0"/>
        </a:effectRef>
        <a:fontRef idx="minor"/>
      </dsp:style>
    </dsp:sp>
    <dsp:sp modelId="{6CD9846D-210A-4FE2-A366-EE78B8565D47}">
      <dsp:nvSpPr>
        <dsp:cNvPr id="0" name=""/>
        <dsp:cNvSpPr/>
      </dsp:nvSpPr>
      <dsp:spPr>
        <a:xfrm>
          <a:off x="1315931" y="2488758"/>
          <a:ext cx="10511910" cy="1244379"/>
        </a:xfrm>
        <a:prstGeom prst="rect">
          <a:avLst/>
        </a:prstGeom>
        <a:gradFill rotWithShape="0">
          <a:gsLst>
            <a:gs pos="0">
              <a:schemeClr val="accent3">
                <a:hueOff val="-1495338"/>
                <a:satOff val="12512"/>
                <a:lumOff val="2353"/>
                <a:alphaOff val="0"/>
                <a:tint val="50000"/>
                <a:satMod val="300000"/>
              </a:schemeClr>
            </a:gs>
            <a:gs pos="35000">
              <a:schemeClr val="accent3">
                <a:hueOff val="-1495338"/>
                <a:satOff val="12512"/>
                <a:lumOff val="2353"/>
                <a:alphaOff val="0"/>
                <a:tint val="37000"/>
                <a:satMod val="300000"/>
              </a:schemeClr>
            </a:gs>
            <a:gs pos="100000">
              <a:schemeClr val="accent3">
                <a:hueOff val="-1495338"/>
                <a:satOff val="12512"/>
                <a:lumOff val="235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87726" tIns="50800" rIns="50800" bIns="50800" numCol="1" spcCol="1270" anchor="ctr" anchorCtr="0">
          <a:noAutofit/>
        </a:bodyPr>
        <a:lstStyle/>
        <a:p>
          <a:pPr lvl="0" algn="l" defTabSz="889000">
            <a:lnSpc>
              <a:spcPct val="90000"/>
            </a:lnSpc>
            <a:spcBef>
              <a:spcPct val="0"/>
            </a:spcBef>
            <a:spcAft>
              <a:spcPct val="35000"/>
            </a:spcAft>
          </a:pPr>
          <a:r>
            <a:rPr lang="tr-TR" sz="2000" kern="1200">
              <a:solidFill>
                <a:schemeClr val="tx2"/>
              </a:solidFill>
            </a:rPr>
            <a:t>Çeşitli nedenlerle gerçekleştirilen göç olayları farklı kültürlerin karşılamasına neden olmakta ve farklı kültürlerden gelen insanların bir arada yaşamlarını sürdürme zorunluluğu uyum ve çatışmaya dair önemli sorunlar gündeme getirmekte</a:t>
          </a:r>
        </a:p>
      </dsp:txBody>
      <dsp:txXfrm>
        <a:off x="1315931" y="2488758"/>
        <a:ext cx="10511910" cy="1244379"/>
      </dsp:txXfrm>
    </dsp:sp>
    <dsp:sp modelId="{64DE4CBC-E13F-4D65-9BE8-AC693BDDDA2C}">
      <dsp:nvSpPr>
        <dsp:cNvPr id="0" name=""/>
        <dsp:cNvSpPr/>
      </dsp:nvSpPr>
      <dsp:spPr>
        <a:xfrm>
          <a:off x="538194" y="2333211"/>
          <a:ext cx="1555474" cy="1555474"/>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hueOff val="-1495338"/>
              <a:satOff val="12512"/>
              <a:lumOff val="2353"/>
              <a:alphaOff val="0"/>
            </a:schemeClr>
          </a:solidFill>
          <a:miter lim="800000"/>
        </a:ln>
        <a:effectLst/>
      </dsp:spPr>
      <dsp:style>
        <a:lnRef idx="1">
          <a:scrgbClr r="0" g="0" b="0"/>
        </a:lnRef>
        <a:fillRef idx="2">
          <a:scrgbClr r="0" g="0" b="0"/>
        </a:fillRef>
        <a:effectRef idx="0">
          <a:scrgbClr r="0" g="0" b="0"/>
        </a:effectRef>
        <a:fontRef idx="minor"/>
      </dsp:style>
    </dsp:sp>
    <dsp:sp modelId="{F525939C-CF38-4F0E-ADA2-753BCD9629B2}">
      <dsp:nvSpPr>
        <dsp:cNvPr id="0" name=""/>
        <dsp:cNvSpPr/>
      </dsp:nvSpPr>
      <dsp:spPr>
        <a:xfrm>
          <a:off x="863599" y="4355327"/>
          <a:ext cx="10964242" cy="1244379"/>
        </a:xfrm>
        <a:prstGeom prst="rect">
          <a:avLst/>
        </a:prstGeom>
        <a:gradFill rotWithShape="0">
          <a:gsLst>
            <a:gs pos="0">
              <a:schemeClr val="accent3">
                <a:hueOff val="-2990677"/>
                <a:satOff val="25025"/>
                <a:lumOff val="4706"/>
                <a:alphaOff val="0"/>
                <a:tint val="50000"/>
                <a:satMod val="300000"/>
              </a:schemeClr>
            </a:gs>
            <a:gs pos="35000">
              <a:schemeClr val="accent3">
                <a:hueOff val="-2990677"/>
                <a:satOff val="25025"/>
                <a:lumOff val="4706"/>
                <a:alphaOff val="0"/>
                <a:tint val="37000"/>
                <a:satMod val="300000"/>
              </a:schemeClr>
            </a:gs>
            <a:gs pos="100000">
              <a:schemeClr val="accent3">
                <a:hueOff val="-2990677"/>
                <a:satOff val="25025"/>
                <a:lumOff val="470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87726" tIns="50800" rIns="50800" bIns="50800" numCol="1" spcCol="1270" anchor="ctr" anchorCtr="0">
          <a:noAutofit/>
        </a:bodyPr>
        <a:lstStyle/>
        <a:p>
          <a:pPr lvl="0" algn="l" defTabSz="889000">
            <a:lnSpc>
              <a:spcPct val="90000"/>
            </a:lnSpc>
            <a:spcBef>
              <a:spcPct val="0"/>
            </a:spcBef>
            <a:spcAft>
              <a:spcPct val="35000"/>
            </a:spcAft>
          </a:pPr>
          <a:r>
            <a:rPr lang="tr-TR" sz="2000" kern="1200">
              <a:solidFill>
                <a:schemeClr val="tx2"/>
              </a:solidFill>
            </a:rPr>
            <a:t>Farklı kültürlerde yetişmiş bireyler bir araya geldiklerinde, genellikle ilk refleks olarak kendi alışkanlıklarının doğru ve uygun olduğu düşüncesiyle hareket etme eğilimi gösterdikleri için; alışılmışın dışında yaklaşım ve tarzlar yanlı, eksik, gayri ahlâki veya ilkel olarak algılanabilmekte</a:t>
          </a:r>
        </a:p>
      </dsp:txBody>
      <dsp:txXfrm>
        <a:off x="863599" y="4355327"/>
        <a:ext cx="10964242" cy="1244379"/>
      </dsp:txXfrm>
    </dsp:sp>
    <dsp:sp modelId="{3A2AD49A-3668-4C3A-9023-41BADD47F5F3}">
      <dsp:nvSpPr>
        <dsp:cNvPr id="0" name=""/>
        <dsp:cNvSpPr/>
      </dsp:nvSpPr>
      <dsp:spPr>
        <a:xfrm>
          <a:off x="85862" y="4199779"/>
          <a:ext cx="1555474" cy="1555474"/>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hueOff val="-2990677"/>
              <a:satOff val="25025"/>
              <a:lumOff val="4706"/>
              <a:alphaOff val="0"/>
            </a:schemeClr>
          </a:solidFill>
          <a:miter lim="800000"/>
        </a:ln>
        <a:effectLst/>
      </dsp:spPr>
      <dsp:style>
        <a:lnRef idx="1">
          <a:scrgbClr r="0" g="0" b="0"/>
        </a:lnRef>
        <a:fillRef idx="2">
          <a:scrgbClr r="0" g="0" b="0"/>
        </a:fillRef>
        <a:effectRef idx="0">
          <a:scrgbClr r="0" g="0" b="0"/>
        </a:effectRef>
        <a:fontRef idx="minor"/>
      </dsp:style>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699368-25C4-4D90-8F28-70DA82776D0D}">
      <dsp:nvSpPr>
        <dsp:cNvPr id="0" name=""/>
        <dsp:cNvSpPr/>
      </dsp:nvSpPr>
      <dsp:spPr>
        <a:xfrm rot="5400000">
          <a:off x="-300750" y="303887"/>
          <a:ext cx="2005000" cy="1403500"/>
        </a:xfrm>
        <a:prstGeom prst="chevron">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endParaRPr lang="tr-TR" sz="3900" kern="1200">
            <a:solidFill>
              <a:schemeClr val="tx2"/>
            </a:solidFill>
          </a:endParaRPr>
        </a:p>
      </dsp:txBody>
      <dsp:txXfrm rot="-5400000">
        <a:off x="0" y="704887"/>
        <a:ext cx="1403500" cy="601500"/>
      </dsp:txXfrm>
    </dsp:sp>
    <dsp:sp modelId="{24B0F73E-40DC-4DD8-9ECA-5660ABD7330E}">
      <dsp:nvSpPr>
        <dsp:cNvPr id="0" name=""/>
        <dsp:cNvSpPr/>
      </dsp:nvSpPr>
      <dsp:spPr>
        <a:xfrm rot="5400000">
          <a:off x="5828073" y="-4421435"/>
          <a:ext cx="1303250" cy="10152395"/>
        </a:xfrm>
        <a:prstGeom prst="round2Same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tr-TR" sz="2000" kern="1200" dirty="0">
              <a:solidFill>
                <a:schemeClr val="tx2"/>
              </a:solidFill>
            </a:rPr>
            <a:t>Kendisini ülke sınırları içerisinde güvenli bir yerde hissedemeyen, ırksal, dinsel, dilsel, cinsel ve kültürel her türlü ayrışmanın etkisiyle içinde bulunduğu coğrafyada yaşamsal fonksiyonların yerine getirilemediği için vatanından ayrılarak farklı bir ülkeye sığınan kişi</a:t>
          </a:r>
        </a:p>
      </dsp:txBody>
      <dsp:txXfrm rot="-5400000">
        <a:off x="1403501" y="66756"/>
        <a:ext cx="10088776" cy="1176012"/>
      </dsp:txXfrm>
    </dsp:sp>
    <dsp:sp modelId="{01B70DA2-AFF6-4270-B2BA-4A28FEF57A80}">
      <dsp:nvSpPr>
        <dsp:cNvPr id="0" name=""/>
        <dsp:cNvSpPr/>
      </dsp:nvSpPr>
      <dsp:spPr>
        <a:xfrm rot="5400000">
          <a:off x="-300750" y="2118470"/>
          <a:ext cx="2005000" cy="1403500"/>
        </a:xfrm>
        <a:prstGeom prst="chevron">
          <a:avLst/>
        </a:prstGeom>
        <a:gradFill rotWithShape="0">
          <a:gsLst>
            <a:gs pos="0">
              <a:schemeClr val="accent5">
                <a:hueOff val="5589159"/>
                <a:satOff val="-4817"/>
                <a:lumOff val="6373"/>
                <a:alphaOff val="0"/>
                <a:tint val="50000"/>
                <a:satMod val="300000"/>
              </a:schemeClr>
            </a:gs>
            <a:gs pos="35000">
              <a:schemeClr val="accent5">
                <a:hueOff val="5589159"/>
                <a:satOff val="-4817"/>
                <a:lumOff val="6373"/>
                <a:alphaOff val="0"/>
                <a:tint val="37000"/>
                <a:satMod val="300000"/>
              </a:schemeClr>
            </a:gs>
            <a:gs pos="100000">
              <a:schemeClr val="accent5">
                <a:hueOff val="5589159"/>
                <a:satOff val="-4817"/>
                <a:lumOff val="6373"/>
                <a:alphaOff val="0"/>
                <a:tint val="15000"/>
                <a:satMod val="350000"/>
              </a:schemeClr>
            </a:gs>
          </a:gsLst>
          <a:lin ang="16200000" scaled="1"/>
        </a:gradFill>
        <a:ln w="9525" cap="flat" cmpd="sng" algn="ctr">
          <a:solidFill>
            <a:schemeClr val="accent5">
              <a:hueOff val="5589159"/>
              <a:satOff val="-4817"/>
              <a:lumOff val="6373"/>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endParaRPr lang="tr-TR" sz="3900" kern="1200" dirty="0">
            <a:solidFill>
              <a:schemeClr val="tx2"/>
            </a:solidFill>
          </a:endParaRPr>
        </a:p>
      </dsp:txBody>
      <dsp:txXfrm rot="-5400000">
        <a:off x="0" y="2519470"/>
        <a:ext cx="1403500" cy="601500"/>
      </dsp:txXfrm>
    </dsp:sp>
    <dsp:sp modelId="{F65F1A94-519A-4D95-947F-D45796FBA509}">
      <dsp:nvSpPr>
        <dsp:cNvPr id="0" name=""/>
        <dsp:cNvSpPr/>
      </dsp:nvSpPr>
      <dsp:spPr>
        <a:xfrm rot="5400000">
          <a:off x="5828073" y="-2606851"/>
          <a:ext cx="1303250" cy="10152395"/>
        </a:xfrm>
        <a:prstGeom prst="round2SameRect">
          <a:avLst/>
        </a:prstGeom>
        <a:solidFill>
          <a:schemeClr val="lt1">
            <a:alpha val="90000"/>
            <a:hueOff val="0"/>
            <a:satOff val="0"/>
            <a:lumOff val="0"/>
            <a:alphaOff val="0"/>
          </a:schemeClr>
        </a:solidFill>
        <a:ln w="9525" cap="flat" cmpd="sng" algn="ctr">
          <a:solidFill>
            <a:schemeClr val="accent5">
              <a:hueOff val="5589159"/>
              <a:satOff val="-4817"/>
              <a:lumOff val="6373"/>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tr-TR" sz="2000" kern="1200" dirty="0">
              <a:solidFill>
                <a:schemeClr val="tx2"/>
              </a:solidFill>
            </a:rPr>
            <a:t>Zorla kendi kültürel ortamından uzaklaşma ve yeni kültürel ortama uyum sağlayamama</a:t>
          </a:r>
        </a:p>
      </dsp:txBody>
      <dsp:txXfrm rot="-5400000">
        <a:off x="1403501" y="1881340"/>
        <a:ext cx="10088776" cy="1176012"/>
      </dsp:txXfrm>
    </dsp:sp>
    <dsp:sp modelId="{6F385695-91DC-4D95-8D88-DD47AC89F6BC}">
      <dsp:nvSpPr>
        <dsp:cNvPr id="0" name=""/>
        <dsp:cNvSpPr/>
      </dsp:nvSpPr>
      <dsp:spPr>
        <a:xfrm rot="5400000">
          <a:off x="-300750" y="3933054"/>
          <a:ext cx="2005000" cy="1403500"/>
        </a:xfrm>
        <a:prstGeom prst="chevron">
          <a:avLst/>
        </a:prstGeom>
        <a:gradFill rotWithShape="0">
          <a:gsLst>
            <a:gs pos="0">
              <a:schemeClr val="accent5">
                <a:hueOff val="11178319"/>
                <a:satOff val="-9634"/>
                <a:lumOff val="12746"/>
                <a:alphaOff val="0"/>
                <a:tint val="50000"/>
                <a:satMod val="300000"/>
              </a:schemeClr>
            </a:gs>
            <a:gs pos="35000">
              <a:schemeClr val="accent5">
                <a:hueOff val="11178319"/>
                <a:satOff val="-9634"/>
                <a:lumOff val="12746"/>
                <a:alphaOff val="0"/>
                <a:tint val="37000"/>
                <a:satMod val="300000"/>
              </a:schemeClr>
            </a:gs>
            <a:gs pos="100000">
              <a:schemeClr val="accent5">
                <a:hueOff val="11178319"/>
                <a:satOff val="-9634"/>
                <a:lumOff val="12746"/>
                <a:alphaOff val="0"/>
                <a:tint val="15000"/>
                <a:satMod val="350000"/>
              </a:schemeClr>
            </a:gs>
          </a:gsLst>
          <a:lin ang="16200000" scaled="1"/>
        </a:gradFill>
        <a:ln w="9525" cap="flat" cmpd="sng" algn="ctr">
          <a:solidFill>
            <a:schemeClr val="accent5">
              <a:hueOff val="11178319"/>
              <a:satOff val="-9634"/>
              <a:lumOff val="12746"/>
              <a:alphaOff val="0"/>
            </a:schemeClr>
          </a:solidFill>
          <a:miter lim="800000"/>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endParaRPr lang="tr-TR" sz="3900" kern="1200" dirty="0">
            <a:solidFill>
              <a:schemeClr val="tx2"/>
            </a:solidFill>
          </a:endParaRPr>
        </a:p>
      </dsp:txBody>
      <dsp:txXfrm rot="-5400000">
        <a:off x="0" y="4334054"/>
        <a:ext cx="1403500" cy="601500"/>
      </dsp:txXfrm>
    </dsp:sp>
    <dsp:sp modelId="{68896CD1-0971-4418-9108-B6EBFEAFF13D}">
      <dsp:nvSpPr>
        <dsp:cNvPr id="0" name=""/>
        <dsp:cNvSpPr/>
      </dsp:nvSpPr>
      <dsp:spPr>
        <a:xfrm rot="5400000">
          <a:off x="5828073" y="-792268"/>
          <a:ext cx="1303250" cy="10152395"/>
        </a:xfrm>
        <a:prstGeom prst="round2SameRect">
          <a:avLst/>
        </a:prstGeom>
        <a:solidFill>
          <a:schemeClr val="lt1">
            <a:alpha val="90000"/>
            <a:hueOff val="0"/>
            <a:satOff val="0"/>
            <a:lumOff val="0"/>
            <a:alphaOff val="0"/>
          </a:schemeClr>
        </a:solidFill>
        <a:ln w="9525" cap="flat" cmpd="sng" algn="ctr">
          <a:solidFill>
            <a:schemeClr val="accent5">
              <a:hueOff val="11178319"/>
              <a:satOff val="-9634"/>
              <a:lumOff val="12746"/>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tr-TR" sz="2000" kern="1200" dirty="0">
              <a:solidFill>
                <a:schemeClr val="tx2"/>
              </a:solidFill>
            </a:rPr>
            <a:t>Önyargılar, algısal farklılıklar, yanlış anlamalar, olumsuz </a:t>
          </a:r>
          <a:r>
            <a:rPr lang="tr-TR" sz="2000" kern="1200" dirty="0" err="1">
              <a:solidFill>
                <a:schemeClr val="tx2"/>
              </a:solidFill>
            </a:rPr>
            <a:t>stereotipler</a:t>
          </a:r>
          <a:r>
            <a:rPr lang="tr-TR" sz="2000" kern="1200" dirty="0">
              <a:solidFill>
                <a:schemeClr val="tx2"/>
              </a:solidFill>
            </a:rPr>
            <a:t>, kültürel şoklar ve </a:t>
          </a:r>
          <a:r>
            <a:rPr lang="tr-TR" sz="2000" kern="1200" dirty="0" err="1">
              <a:solidFill>
                <a:schemeClr val="tx2"/>
              </a:solidFill>
            </a:rPr>
            <a:t>entomerkezci</a:t>
          </a:r>
          <a:r>
            <a:rPr lang="tr-TR" sz="2000" kern="1200" dirty="0">
              <a:solidFill>
                <a:schemeClr val="tx2"/>
              </a:solidFill>
            </a:rPr>
            <a:t> yaklaşımlar farklı kültürlerden gelen insanların bir arada yaşamasını ve iletişim kurmasını engelleyen en önemli unsurlar</a:t>
          </a:r>
        </a:p>
      </dsp:txBody>
      <dsp:txXfrm rot="-5400000">
        <a:off x="1403501" y="3695923"/>
        <a:ext cx="10088776" cy="117601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A638FF-23B9-4CBD-A3D9-D25D5028B3B6}">
      <dsp:nvSpPr>
        <dsp:cNvPr id="0" name=""/>
        <dsp:cNvSpPr/>
      </dsp:nvSpPr>
      <dsp:spPr>
        <a:xfrm>
          <a:off x="0" y="0"/>
          <a:ext cx="11900452" cy="6252904"/>
        </a:xfrm>
        <a:prstGeom prst="roundRect">
          <a:avLst>
            <a:gd name="adj" fmla="val 85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7650" tIns="247650" rIns="247650" bIns="3860300" numCol="1" spcCol="1270" anchor="t" anchorCtr="0">
          <a:noAutofit/>
        </a:bodyPr>
        <a:lstStyle/>
        <a:p>
          <a:pPr lvl="0" algn="l" defTabSz="2889250">
            <a:lnSpc>
              <a:spcPct val="90000"/>
            </a:lnSpc>
            <a:spcBef>
              <a:spcPct val="0"/>
            </a:spcBef>
            <a:spcAft>
              <a:spcPct val="35000"/>
            </a:spcAft>
          </a:pPr>
          <a:r>
            <a:rPr lang="tr-TR" sz="6500" kern="1200" dirty="0">
              <a:solidFill>
                <a:schemeClr val="bg1"/>
              </a:solidFill>
            </a:rPr>
            <a:t>Örnek</a:t>
          </a:r>
          <a:endParaRPr lang="tr-TR" sz="6500" b="0" i="0" kern="1200" dirty="0">
            <a:solidFill>
              <a:schemeClr val="bg1"/>
            </a:solidFill>
          </a:endParaRPr>
        </a:p>
      </dsp:txBody>
      <dsp:txXfrm>
        <a:off x="155670" y="155670"/>
        <a:ext cx="11589112" cy="5941564"/>
      </dsp:txXfrm>
    </dsp:sp>
    <dsp:sp modelId="{9BDE3869-E5DF-4F24-A265-5201C79E23B3}">
      <dsp:nvSpPr>
        <dsp:cNvPr id="0" name=""/>
        <dsp:cNvSpPr/>
      </dsp:nvSpPr>
      <dsp:spPr>
        <a:xfrm>
          <a:off x="350976" y="1363078"/>
          <a:ext cx="11304552" cy="4624800"/>
        </a:xfrm>
        <a:prstGeom prst="roundRect">
          <a:avLst>
            <a:gd name="adj" fmla="val 105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miter lim="800000"/>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tr-TR" sz="2500" b="0" i="0" kern="1200" dirty="0">
              <a:solidFill>
                <a:schemeClr val="tx2"/>
              </a:solidFill>
            </a:rPr>
            <a:t>Y.H., 49 yaşında, yıllar önce büyük şehre göç etmiş bir kadındır. 22 yaşındaki en küçük oğlu ve eşi ile birlikte yaşamaktadır. Tetkikler sonucunda; lenf </a:t>
          </a:r>
          <a:r>
            <a:rPr lang="tr-TR" sz="2500" b="0" i="0" kern="1200" dirty="0" err="1">
              <a:solidFill>
                <a:schemeClr val="tx2"/>
              </a:solidFill>
            </a:rPr>
            <a:t>nodları</a:t>
          </a:r>
          <a:r>
            <a:rPr lang="tr-TR" sz="2500" b="0" i="0" kern="1200" dirty="0">
              <a:solidFill>
                <a:schemeClr val="tx2"/>
              </a:solidFill>
            </a:rPr>
            <a:t> ve adrenal bezlere metastaz yapmış akciğer kanseri olduğu anlaşılmıştır. Oğlu annesinin hastalığının onun tarafından bilinmesini istemez. Kanser beyne metastaz yapınca kötü sonucu bilen doktor hastanın oğluna daha önce reddettiği bir tedaviyi önerir. </a:t>
          </a:r>
          <a:r>
            <a:rPr lang="nn-NO" sz="2500" b="0" i="0" kern="1200" dirty="0">
              <a:solidFill>
                <a:schemeClr val="tx2"/>
              </a:solidFill>
            </a:rPr>
            <a:t>Yüksel hanımın oğlu, ailenin bir ferdi olarak annesini ‘kötü</a:t>
          </a:r>
          <a:r>
            <a:rPr lang="tr-TR" sz="2500" b="0" i="0" kern="1200" dirty="0">
              <a:solidFill>
                <a:schemeClr val="tx2"/>
              </a:solidFill>
            </a:rPr>
            <a:t> haberlerden’ ve “umudunu kaybetmekten” koruması gerektiğini düşünmektedir. Ona göre gerçek annesine söylenirse, annesi strese girecektir. Bu nedenle </a:t>
          </a:r>
          <a:r>
            <a:rPr lang="tr-TR" sz="2500" b="0" i="0" kern="1200" dirty="0" err="1">
              <a:solidFill>
                <a:schemeClr val="tx2"/>
              </a:solidFill>
            </a:rPr>
            <a:t>ventilatöre</a:t>
          </a:r>
          <a:r>
            <a:rPr lang="tr-TR" sz="2500" b="0" i="0" kern="1200" dirty="0">
              <a:solidFill>
                <a:schemeClr val="tx2"/>
              </a:solidFill>
            </a:rPr>
            <a:t> bağlı yaşam desteği de dahil bütün tedavileri reddeder.</a:t>
          </a:r>
        </a:p>
      </dsp:txBody>
      <dsp:txXfrm>
        <a:off x="493205" y="1505307"/>
        <a:ext cx="11020094" cy="4340342"/>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B2173C-8C3C-4D01-BC45-81A02394EE51}">
      <dsp:nvSpPr>
        <dsp:cNvPr id="0" name=""/>
        <dsp:cNvSpPr/>
      </dsp:nvSpPr>
      <dsp:spPr>
        <a:xfrm>
          <a:off x="0" y="497"/>
          <a:ext cx="11754109" cy="5638747"/>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lvl="0" algn="l" defTabSz="2889250">
            <a:lnSpc>
              <a:spcPct val="90000"/>
            </a:lnSpc>
            <a:spcBef>
              <a:spcPct val="0"/>
            </a:spcBef>
            <a:spcAft>
              <a:spcPct val="35000"/>
            </a:spcAft>
          </a:pPr>
          <a:r>
            <a:rPr lang="tr-TR" sz="6500" kern="1200" dirty="0"/>
            <a:t>Örnek</a:t>
          </a:r>
        </a:p>
      </dsp:txBody>
      <dsp:txXfrm>
        <a:off x="0" y="497"/>
        <a:ext cx="11754109" cy="3044923"/>
      </dsp:txXfrm>
    </dsp:sp>
    <dsp:sp modelId="{BB2B322B-980E-484E-83F1-1A2B552CE8A3}">
      <dsp:nvSpPr>
        <dsp:cNvPr id="0" name=""/>
        <dsp:cNvSpPr/>
      </dsp:nvSpPr>
      <dsp:spPr>
        <a:xfrm>
          <a:off x="0" y="1787135"/>
          <a:ext cx="11754109" cy="3877662"/>
        </a:xfrm>
        <a:prstGeom prst="rect">
          <a:avLst/>
        </a:prstGeom>
        <a:solidFill>
          <a:schemeClr val="accent6">
            <a:alpha val="90000"/>
            <a:tint val="40000"/>
            <a:hueOff val="0"/>
            <a:satOff val="0"/>
            <a:lumOff val="0"/>
            <a:alphaOff val="0"/>
          </a:schemeClr>
        </a:solidFill>
        <a:ln w="25400" cap="flat" cmpd="sng" algn="ctr">
          <a:solidFill>
            <a:schemeClr val="accent6">
              <a:alpha val="90000"/>
              <a:tint val="40000"/>
              <a:hueOff val="0"/>
              <a:satOff val="0"/>
              <a:lumOff val="0"/>
              <a:alphaOff val="0"/>
            </a:schemeClr>
          </a:solidFill>
          <a:miter lim="800000"/>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rtl="0">
            <a:lnSpc>
              <a:spcPct val="90000"/>
            </a:lnSpc>
            <a:spcBef>
              <a:spcPct val="0"/>
            </a:spcBef>
            <a:spcAft>
              <a:spcPct val="35000"/>
            </a:spcAft>
          </a:pPr>
          <a:r>
            <a:rPr lang="tr-TR" sz="2400" kern="1200" dirty="0">
              <a:solidFill>
                <a:schemeClr val="tx2"/>
              </a:solidFill>
            </a:rPr>
            <a:t>M.A., 12 yaşında ailenin tek erkek çocuğu, AML tanısı ile yatarak tedavi ediliyor. Akciğer enfeksiyonu nedeniyle solunum desteğine ihtiyacı olan hasta yoğun bakıma alınıyor. Hastayı teslim alan hemşire, hastanın boynunda takılı bulunan muskayı gereksiz ve kirli olduğu gerekçesiyle çıkarıyor. Hastayı ziyaret için yoğun bakıma gelen anne muskayı oğlunun boynunda göremeyince çok sinirleniyor. Anne muskanın oğlunu koruduğunu ve iyileşmesini sağlayacağını hemen geri takılmasını istediğini söylüyor. Fakat hemşire anneye bunun mümkün olmadığını iletiyor. Sonuç olarak hastanın durumu kötüleşiyor ve birkaç içinde kaybediliyor. Oğlunu kaybeden anne “muskayı çıkararak oğlumun ölümüne neden oldun” diyerek hemşireyi suçluyor.</a:t>
          </a:r>
        </a:p>
      </dsp:txBody>
      <dsp:txXfrm>
        <a:off x="0" y="1787135"/>
        <a:ext cx="11754109" cy="3877662"/>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CF92EE-7682-4AB6-B150-6CF2D878D7FD}">
      <dsp:nvSpPr>
        <dsp:cNvPr id="0" name=""/>
        <dsp:cNvSpPr/>
      </dsp:nvSpPr>
      <dsp:spPr>
        <a:xfrm>
          <a:off x="0" y="119864"/>
          <a:ext cx="11714921" cy="1706165"/>
        </a:xfrm>
        <a:prstGeom prst="rightArrow">
          <a:avLst>
            <a:gd name="adj1" fmla="val 50000"/>
            <a:gd name="adj2" fmla="val 50000"/>
          </a:avLst>
        </a:prstGeom>
        <a:gradFill rotWithShape="0">
          <a:gsLst>
            <a:gs pos="0">
              <a:schemeClr val="accent3">
                <a:shade val="50000"/>
                <a:hueOff val="0"/>
                <a:satOff val="0"/>
                <a:lumOff val="0"/>
                <a:alphaOff val="0"/>
                <a:shade val="51000"/>
                <a:satMod val="130000"/>
              </a:schemeClr>
            </a:gs>
            <a:gs pos="80000">
              <a:schemeClr val="accent3">
                <a:shade val="50000"/>
                <a:hueOff val="0"/>
                <a:satOff val="0"/>
                <a:lumOff val="0"/>
                <a:alphaOff val="0"/>
                <a:shade val="93000"/>
                <a:satMod val="130000"/>
              </a:schemeClr>
            </a:gs>
            <a:gs pos="100000">
              <a:schemeClr val="accent3">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254000" bIns="270854" numCol="1" spcCol="1270" anchor="ctr" anchorCtr="0">
          <a:noAutofit/>
        </a:bodyPr>
        <a:lstStyle/>
        <a:p>
          <a:pPr lvl="0" algn="l" defTabSz="1422400" rtl="0">
            <a:lnSpc>
              <a:spcPct val="90000"/>
            </a:lnSpc>
            <a:spcBef>
              <a:spcPct val="0"/>
            </a:spcBef>
            <a:spcAft>
              <a:spcPct val="35000"/>
            </a:spcAft>
          </a:pPr>
          <a:r>
            <a:rPr lang="tr-TR" sz="3200" b="1" kern="1200" dirty="0"/>
            <a:t>Örnek</a:t>
          </a:r>
        </a:p>
      </dsp:txBody>
      <dsp:txXfrm>
        <a:off x="0" y="546405"/>
        <a:ext cx="11288380" cy="853083"/>
      </dsp:txXfrm>
    </dsp:sp>
    <dsp:sp modelId="{2D8AD96B-0E67-417A-9E36-840FB801FAFD}">
      <dsp:nvSpPr>
        <dsp:cNvPr id="0" name=""/>
        <dsp:cNvSpPr/>
      </dsp:nvSpPr>
      <dsp:spPr>
        <a:xfrm>
          <a:off x="0" y="1440919"/>
          <a:ext cx="10825759" cy="4576510"/>
        </a:xfrm>
        <a:prstGeom prst="rect">
          <a:avLst/>
        </a:prstGeom>
        <a:solidFill>
          <a:schemeClr val="lt1">
            <a:hueOff val="0"/>
            <a:satOff val="0"/>
            <a:lumOff val="0"/>
            <a:alphaOff val="0"/>
          </a:schemeClr>
        </a:solidFill>
        <a:ln w="9525" cap="flat" cmpd="sng" algn="ctr">
          <a:solidFill>
            <a:schemeClr val="accent3">
              <a:hueOff val="0"/>
              <a:satOff val="0"/>
              <a:lumOff val="0"/>
              <a:alphaOff val="0"/>
            </a:schemeClr>
          </a:solidFill>
          <a:miter lim="800000"/>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1">
          <a:scrgbClr r="0" g="0" b="0"/>
        </a:fillRef>
        <a:effectRef idx="3">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tr-TR" sz="3200" kern="1200" dirty="0" err="1"/>
            <a:t>Clubfoot</a:t>
          </a:r>
          <a:r>
            <a:rPr lang="tr-TR" sz="3200" kern="1200" dirty="0"/>
            <a:t> </a:t>
          </a:r>
          <a:r>
            <a:rPr lang="tr-TR" sz="3200" kern="1200" dirty="0" err="1"/>
            <a:t>defekti</a:t>
          </a:r>
          <a:r>
            <a:rPr lang="tr-TR" sz="3200" kern="1200" dirty="0"/>
            <a:t> olan bir </a:t>
          </a:r>
          <a:r>
            <a:rPr lang="tr-TR" sz="3200" kern="1200" dirty="0" err="1"/>
            <a:t>Hmong</a:t>
          </a:r>
          <a:r>
            <a:rPr lang="tr-TR" sz="3200" kern="1200" dirty="0"/>
            <a:t> çocuğu doğar. Doktorlar ayağın bozuk yapısının sosyal sorunlara yol açabileceğini düşünerek, ayağı yeniden şekillendirmek amacıyla ameliyat önerirler. Aile ayağın şeklinin eski sıkıntılarının bir ödülü olduğunu düşünmektedir. Onlara göre ayağın şeklinin düzeltilmesi aileye ve </a:t>
          </a:r>
          <a:r>
            <a:rPr lang="tr-TR" sz="3200" kern="1200" dirty="0" err="1"/>
            <a:t>Hmong</a:t>
          </a:r>
          <a:r>
            <a:rPr lang="tr-TR" sz="3200" kern="1200" dirty="0"/>
            <a:t> topluluğuna utanç ve ceza getirecektir. Bu nedenle tedaviyi reddederler. Tedavi reddi için dava açar ve kazanırlar.</a:t>
          </a:r>
        </a:p>
      </dsp:txBody>
      <dsp:txXfrm>
        <a:off x="0" y="1440919"/>
        <a:ext cx="10825759" cy="457651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B41DB5-ED3B-42D7-8E5A-C53AF7D6DE57}">
      <dsp:nvSpPr>
        <dsp:cNvPr id="0" name=""/>
        <dsp:cNvSpPr/>
      </dsp:nvSpPr>
      <dsp:spPr>
        <a:xfrm rot="10800000">
          <a:off x="2026263" y="1049008"/>
          <a:ext cx="9117965" cy="4472622"/>
        </a:xfrm>
        <a:prstGeom prst="homePlate">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44551" tIns="76200" rIns="142240" bIns="76200" numCol="1" spcCol="1270" anchor="ctr" anchorCtr="0">
          <a:noAutofit/>
        </a:bodyPr>
        <a:lstStyle/>
        <a:p>
          <a:pPr lvl="0" algn="ctr" defTabSz="889000" rtl="0">
            <a:lnSpc>
              <a:spcPct val="90000"/>
            </a:lnSpc>
            <a:spcBef>
              <a:spcPct val="0"/>
            </a:spcBef>
            <a:spcAft>
              <a:spcPct val="35000"/>
            </a:spcAft>
          </a:pPr>
          <a:r>
            <a:rPr lang="tr-TR" sz="2000" kern="1200" dirty="0">
              <a:solidFill>
                <a:schemeClr val="tx2"/>
              </a:solidFill>
            </a:rPr>
            <a:t>2002 yılı şubat, mart aylarında uygulama esnasında yine Kayseri ili Argıncık semti Cumhuriyet mahallesinde oturan bir gebemiz miadında doğum yaptı. Doğumdan 2 gün sonra öğrenci ile lohusa ziyaretine gittik. Evde annenin yattığı odaya girdiğimizde yatağın üzerinde bir erkek ceketi ve onun üstünde bıçak olduğunu gördüm. Ben ve öğrencim anne ve bebekle ilgilenmek için yatağın kenarındaydık. Yatak üzerinde bebek muayenesi yapmak için yer açmaya çalıştım. Zarar vermesin diye bıçağı yandaki </a:t>
          </a:r>
          <a:r>
            <a:rPr lang="tr-TR" sz="2000" kern="1200" dirty="0" err="1">
              <a:solidFill>
                <a:schemeClr val="tx2"/>
              </a:solidFill>
            </a:rPr>
            <a:t>komidinin</a:t>
          </a:r>
          <a:r>
            <a:rPr lang="tr-TR" sz="2000" kern="1200" dirty="0">
              <a:solidFill>
                <a:schemeClr val="tx2"/>
              </a:solidFill>
            </a:rPr>
            <a:t> üzerine koydum. Biz bebeği muayene ederken doğum yapan bayanın annesi bıçağı tekrar yatak üzerinde bulunan erkek ceketinin üzerine koydu. Bunun lohusayı ve bebeği kötülüklerden koruduğunu söylediler.</a:t>
          </a:r>
        </a:p>
      </dsp:txBody>
      <dsp:txXfrm rot="10800000">
        <a:off x="3144418" y="1049008"/>
        <a:ext cx="7999810" cy="4472622"/>
      </dsp:txXfrm>
    </dsp:sp>
    <dsp:sp modelId="{A3CDC1FD-53E6-458F-9CF3-D845D3EA76B3}">
      <dsp:nvSpPr>
        <dsp:cNvPr id="0" name=""/>
        <dsp:cNvSpPr/>
      </dsp:nvSpPr>
      <dsp:spPr>
        <a:xfrm>
          <a:off x="676710" y="1307246"/>
          <a:ext cx="3956147" cy="3956147"/>
        </a:xfrm>
        <a:prstGeom prst="ellipse">
          <a:avLst/>
        </a:prstGeom>
        <a:solidFill>
          <a:schemeClr val="accent2">
            <a:tint val="50000"/>
            <a:hueOff val="0"/>
            <a:satOff val="0"/>
            <a:lumOff val="0"/>
            <a:alphaOff val="0"/>
          </a:schemeClr>
        </a:solidFill>
        <a:ln w="9525" cap="flat" cmpd="sng" algn="ctr">
          <a:solidFill>
            <a:schemeClr val="lt1">
              <a:hueOff val="0"/>
              <a:satOff val="0"/>
              <a:lumOff val="0"/>
              <a:alphaOff val="0"/>
            </a:schemeClr>
          </a:solidFill>
          <a:miter lim="800000"/>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5AB6E9-01B8-4D7E-8106-1D3AC867C993}">
      <dsp:nvSpPr>
        <dsp:cNvPr id="0" name=""/>
        <dsp:cNvSpPr/>
      </dsp:nvSpPr>
      <dsp:spPr>
        <a:xfrm>
          <a:off x="0" y="2857"/>
          <a:ext cx="9834386" cy="791505"/>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tr-TR" sz="3300" kern="1200" dirty="0">
              <a:solidFill>
                <a:schemeClr val="tx2"/>
              </a:solidFill>
            </a:rPr>
            <a:t>İnanç </a:t>
          </a:r>
        </a:p>
      </dsp:txBody>
      <dsp:txXfrm>
        <a:off x="38638" y="41495"/>
        <a:ext cx="9757110" cy="714229"/>
      </dsp:txXfrm>
    </dsp:sp>
    <dsp:sp modelId="{46770DBA-5E32-4484-ADFE-0DA11866AFB9}">
      <dsp:nvSpPr>
        <dsp:cNvPr id="0" name=""/>
        <dsp:cNvSpPr/>
      </dsp:nvSpPr>
      <dsp:spPr>
        <a:xfrm>
          <a:off x="0" y="889402"/>
          <a:ext cx="9834386" cy="791505"/>
        </a:xfrm>
        <a:prstGeom prst="roundRect">
          <a:avLst/>
        </a:prstGeom>
        <a:gradFill rotWithShape="0">
          <a:gsLst>
            <a:gs pos="0">
              <a:schemeClr val="accent4">
                <a:hueOff val="2175399"/>
                <a:satOff val="-4714"/>
                <a:lumOff val="-2010"/>
                <a:alphaOff val="0"/>
                <a:tint val="50000"/>
                <a:satMod val="300000"/>
              </a:schemeClr>
            </a:gs>
            <a:gs pos="35000">
              <a:schemeClr val="accent4">
                <a:hueOff val="2175399"/>
                <a:satOff val="-4714"/>
                <a:lumOff val="-2010"/>
                <a:alphaOff val="0"/>
                <a:tint val="37000"/>
                <a:satMod val="300000"/>
              </a:schemeClr>
            </a:gs>
            <a:gs pos="100000">
              <a:schemeClr val="accent4">
                <a:hueOff val="2175399"/>
                <a:satOff val="-4714"/>
                <a:lumOff val="-201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tr-TR" sz="3300" kern="1200">
              <a:solidFill>
                <a:schemeClr val="tx2"/>
              </a:solidFill>
            </a:rPr>
            <a:t>Din</a:t>
          </a:r>
        </a:p>
      </dsp:txBody>
      <dsp:txXfrm>
        <a:off x="38638" y="928040"/>
        <a:ext cx="9757110" cy="714229"/>
      </dsp:txXfrm>
    </dsp:sp>
    <dsp:sp modelId="{995C3C4E-EF31-4769-AC25-2CD6F8C3CB94}">
      <dsp:nvSpPr>
        <dsp:cNvPr id="0" name=""/>
        <dsp:cNvSpPr/>
      </dsp:nvSpPr>
      <dsp:spPr>
        <a:xfrm>
          <a:off x="0" y="1775947"/>
          <a:ext cx="9834386" cy="791505"/>
        </a:xfrm>
        <a:prstGeom prst="roundRect">
          <a:avLst/>
        </a:prstGeom>
        <a:gradFill rotWithShape="0">
          <a:gsLst>
            <a:gs pos="0">
              <a:schemeClr val="accent4">
                <a:hueOff val="4350797"/>
                <a:satOff val="-9429"/>
                <a:lumOff val="-4020"/>
                <a:alphaOff val="0"/>
                <a:tint val="50000"/>
                <a:satMod val="300000"/>
              </a:schemeClr>
            </a:gs>
            <a:gs pos="35000">
              <a:schemeClr val="accent4">
                <a:hueOff val="4350797"/>
                <a:satOff val="-9429"/>
                <a:lumOff val="-4020"/>
                <a:alphaOff val="0"/>
                <a:tint val="37000"/>
                <a:satMod val="300000"/>
              </a:schemeClr>
            </a:gs>
            <a:gs pos="100000">
              <a:schemeClr val="accent4">
                <a:hueOff val="4350797"/>
                <a:satOff val="-9429"/>
                <a:lumOff val="-402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tr-TR" sz="3300" kern="1200">
              <a:solidFill>
                <a:schemeClr val="tx2"/>
              </a:solidFill>
            </a:rPr>
            <a:t>Spiritüalizm</a:t>
          </a:r>
        </a:p>
      </dsp:txBody>
      <dsp:txXfrm>
        <a:off x="38638" y="1814585"/>
        <a:ext cx="9757110" cy="714229"/>
      </dsp:txXfrm>
    </dsp:sp>
    <dsp:sp modelId="{C192FBB8-2B27-4958-A603-A00567604DFE}">
      <dsp:nvSpPr>
        <dsp:cNvPr id="0" name=""/>
        <dsp:cNvSpPr/>
      </dsp:nvSpPr>
      <dsp:spPr>
        <a:xfrm>
          <a:off x="0" y="2662492"/>
          <a:ext cx="9834386" cy="791505"/>
        </a:xfrm>
        <a:prstGeom prst="roundRect">
          <a:avLst/>
        </a:prstGeom>
        <a:gradFill rotWithShape="0">
          <a:gsLst>
            <a:gs pos="0">
              <a:schemeClr val="accent4">
                <a:hueOff val="6526196"/>
                <a:satOff val="-14143"/>
                <a:lumOff val="-6030"/>
                <a:alphaOff val="0"/>
                <a:tint val="50000"/>
                <a:satMod val="300000"/>
              </a:schemeClr>
            </a:gs>
            <a:gs pos="35000">
              <a:schemeClr val="accent4">
                <a:hueOff val="6526196"/>
                <a:satOff val="-14143"/>
                <a:lumOff val="-6030"/>
                <a:alphaOff val="0"/>
                <a:tint val="37000"/>
                <a:satMod val="300000"/>
              </a:schemeClr>
            </a:gs>
            <a:gs pos="100000">
              <a:schemeClr val="accent4">
                <a:hueOff val="6526196"/>
                <a:satOff val="-14143"/>
                <a:lumOff val="-603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tr-TR" sz="3300" kern="1200">
              <a:solidFill>
                <a:schemeClr val="tx2"/>
              </a:solidFill>
            </a:rPr>
            <a:t>Göç</a:t>
          </a:r>
        </a:p>
      </dsp:txBody>
      <dsp:txXfrm>
        <a:off x="38638" y="2701130"/>
        <a:ext cx="9757110" cy="714229"/>
      </dsp:txXfrm>
    </dsp:sp>
    <dsp:sp modelId="{1214FF3A-5D01-4C97-9F69-3E4FA938AB39}">
      <dsp:nvSpPr>
        <dsp:cNvPr id="0" name=""/>
        <dsp:cNvSpPr/>
      </dsp:nvSpPr>
      <dsp:spPr>
        <a:xfrm>
          <a:off x="0" y="3549037"/>
          <a:ext cx="9834386" cy="791505"/>
        </a:xfrm>
        <a:prstGeom prst="roundRect">
          <a:avLst/>
        </a:prstGeom>
        <a:gradFill rotWithShape="0">
          <a:gsLst>
            <a:gs pos="0">
              <a:schemeClr val="accent4">
                <a:hueOff val="8701595"/>
                <a:satOff val="-18857"/>
                <a:lumOff val="-8040"/>
                <a:alphaOff val="0"/>
                <a:tint val="50000"/>
                <a:satMod val="300000"/>
              </a:schemeClr>
            </a:gs>
            <a:gs pos="35000">
              <a:schemeClr val="accent4">
                <a:hueOff val="8701595"/>
                <a:satOff val="-18857"/>
                <a:lumOff val="-8040"/>
                <a:alphaOff val="0"/>
                <a:tint val="37000"/>
                <a:satMod val="300000"/>
              </a:schemeClr>
            </a:gs>
            <a:gs pos="100000">
              <a:schemeClr val="accent4">
                <a:hueOff val="8701595"/>
                <a:satOff val="-18857"/>
                <a:lumOff val="-804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tr-TR" sz="3300" kern="1200" dirty="0">
              <a:solidFill>
                <a:schemeClr val="tx2"/>
              </a:solidFill>
            </a:rPr>
            <a:t>Mülteci</a:t>
          </a:r>
        </a:p>
      </dsp:txBody>
      <dsp:txXfrm>
        <a:off x="38638" y="3587675"/>
        <a:ext cx="9757110" cy="71422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B6C52-303E-4BB9-AC0F-836FB67CC23A}">
      <dsp:nvSpPr>
        <dsp:cNvPr id="0" name=""/>
        <dsp:cNvSpPr/>
      </dsp:nvSpPr>
      <dsp:spPr>
        <a:xfrm>
          <a:off x="0" y="1745"/>
          <a:ext cx="9756141" cy="9594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tr-TR" sz="4000" b="1" kern="1200" baseline="0"/>
            <a:t>Kültürel Yeterlilik</a:t>
          </a:r>
          <a:endParaRPr lang="tr-TR" sz="4000" b="1" kern="1200"/>
        </a:p>
      </dsp:txBody>
      <dsp:txXfrm>
        <a:off x="46834" y="48579"/>
        <a:ext cx="9662473" cy="8657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498B64-578D-4536-8F45-ADF058FB0564}">
      <dsp:nvSpPr>
        <dsp:cNvPr id="0" name=""/>
        <dsp:cNvSpPr/>
      </dsp:nvSpPr>
      <dsp:spPr>
        <a:xfrm rot="5400000">
          <a:off x="306" y="1036455"/>
          <a:ext cx="3989423" cy="3990036"/>
        </a:xfrm>
        <a:prstGeom prst="blockArc">
          <a:avLst>
            <a:gd name="adj1" fmla="val 13500000"/>
            <a:gd name="adj2" fmla="val 18900000"/>
            <a:gd name="adj3" fmla="val 496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CB3DE5C-E5A4-4C95-B908-50F483894BEC}">
      <dsp:nvSpPr>
        <dsp:cNvPr id="0" name=""/>
        <dsp:cNvSpPr/>
      </dsp:nvSpPr>
      <dsp:spPr>
        <a:xfrm rot="16200000">
          <a:off x="4106241" y="1036455"/>
          <a:ext cx="3989423" cy="3990036"/>
        </a:xfrm>
        <a:prstGeom prst="blockArc">
          <a:avLst>
            <a:gd name="adj1" fmla="val 13500000"/>
            <a:gd name="adj2" fmla="val 18900000"/>
            <a:gd name="adj3" fmla="val 4960"/>
          </a:avLst>
        </a:prstGeom>
        <a:gradFill rotWithShape="0">
          <a:gsLst>
            <a:gs pos="0">
              <a:schemeClr val="accent4">
                <a:hueOff val="2900532"/>
                <a:satOff val="-6286"/>
                <a:lumOff val="-2680"/>
                <a:alphaOff val="0"/>
                <a:shade val="51000"/>
                <a:satMod val="130000"/>
              </a:schemeClr>
            </a:gs>
            <a:gs pos="80000">
              <a:schemeClr val="accent4">
                <a:hueOff val="2900532"/>
                <a:satOff val="-6286"/>
                <a:lumOff val="-2680"/>
                <a:alphaOff val="0"/>
                <a:shade val="93000"/>
                <a:satMod val="130000"/>
              </a:schemeClr>
            </a:gs>
            <a:gs pos="100000">
              <a:schemeClr val="accent4">
                <a:hueOff val="2900532"/>
                <a:satOff val="-6286"/>
                <a:lumOff val="-268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7A05E4AA-7E88-40BC-BC34-9D1F617A68D4}">
      <dsp:nvSpPr>
        <dsp:cNvPr id="0" name=""/>
        <dsp:cNvSpPr/>
      </dsp:nvSpPr>
      <dsp:spPr>
        <a:xfrm>
          <a:off x="4577978" y="4502193"/>
          <a:ext cx="3029047" cy="798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tr-TR" sz="2200" kern="1200" dirty="0">
            <a:solidFill>
              <a:schemeClr val="tx2"/>
            </a:solidFill>
          </a:endParaRPr>
        </a:p>
      </dsp:txBody>
      <dsp:txXfrm>
        <a:off x="4577978" y="4502193"/>
        <a:ext cx="3029047" cy="798140"/>
      </dsp:txXfrm>
    </dsp:sp>
    <dsp:sp modelId="{A0B88B02-E5CD-4648-A231-D5A8BAF6A659}">
      <dsp:nvSpPr>
        <dsp:cNvPr id="0" name=""/>
        <dsp:cNvSpPr/>
      </dsp:nvSpPr>
      <dsp:spPr>
        <a:xfrm rot="5400000">
          <a:off x="3978270" y="1036455"/>
          <a:ext cx="3989423" cy="3990036"/>
        </a:xfrm>
        <a:prstGeom prst="blockArc">
          <a:avLst>
            <a:gd name="adj1" fmla="val 13500000"/>
            <a:gd name="adj2" fmla="val 18900000"/>
            <a:gd name="adj3" fmla="val 4960"/>
          </a:avLst>
        </a:prstGeom>
        <a:gradFill rotWithShape="0">
          <a:gsLst>
            <a:gs pos="0">
              <a:schemeClr val="accent4">
                <a:hueOff val="5801063"/>
                <a:satOff val="-12571"/>
                <a:lumOff val="-5360"/>
                <a:alphaOff val="0"/>
                <a:shade val="51000"/>
                <a:satMod val="130000"/>
              </a:schemeClr>
            </a:gs>
            <a:gs pos="80000">
              <a:schemeClr val="accent4">
                <a:hueOff val="5801063"/>
                <a:satOff val="-12571"/>
                <a:lumOff val="-5360"/>
                <a:alphaOff val="0"/>
                <a:shade val="93000"/>
                <a:satMod val="130000"/>
              </a:schemeClr>
            </a:gs>
            <a:gs pos="100000">
              <a:schemeClr val="accent4">
                <a:hueOff val="5801063"/>
                <a:satOff val="-12571"/>
                <a:lumOff val="-536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DFE151B-F3AF-422C-8509-00686355A6F9}">
      <dsp:nvSpPr>
        <dsp:cNvPr id="0" name=""/>
        <dsp:cNvSpPr/>
      </dsp:nvSpPr>
      <dsp:spPr>
        <a:xfrm rot="16200000">
          <a:off x="8082998" y="1036455"/>
          <a:ext cx="3989423" cy="3990036"/>
        </a:xfrm>
        <a:prstGeom prst="blockArc">
          <a:avLst>
            <a:gd name="adj1" fmla="val 13500000"/>
            <a:gd name="adj2" fmla="val 18900000"/>
            <a:gd name="adj3" fmla="val 4960"/>
          </a:avLst>
        </a:prstGeom>
        <a:gradFill rotWithShape="0">
          <a:gsLst>
            <a:gs pos="0">
              <a:schemeClr val="accent4">
                <a:hueOff val="8701595"/>
                <a:satOff val="-18857"/>
                <a:lumOff val="-8040"/>
                <a:alphaOff val="0"/>
                <a:shade val="51000"/>
                <a:satMod val="130000"/>
              </a:schemeClr>
            </a:gs>
            <a:gs pos="80000">
              <a:schemeClr val="accent4">
                <a:hueOff val="8701595"/>
                <a:satOff val="-18857"/>
                <a:lumOff val="-8040"/>
                <a:alphaOff val="0"/>
                <a:shade val="93000"/>
                <a:satMod val="130000"/>
              </a:schemeClr>
            </a:gs>
            <a:gs pos="100000">
              <a:schemeClr val="accent4">
                <a:hueOff val="8701595"/>
                <a:satOff val="-18857"/>
                <a:lumOff val="-804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84DE80B-CCF5-44D5-A3F4-699F392031FD}">
      <dsp:nvSpPr>
        <dsp:cNvPr id="0" name=""/>
        <dsp:cNvSpPr/>
      </dsp:nvSpPr>
      <dsp:spPr>
        <a:xfrm>
          <a:off x="8263783" y="4502193"/>
          <a:ext cx="3029047" cy="798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tr-TR" sz="2200" kern="1200" dirty="0">
              <a:solidFill>
                <a:schemeClr val="tx2"/>
              </a:solidFill>
            </a:rPr>
            <a:t>Kültürel yeterlilikte amaç;</a:t>
          </a:r>
        </a:p>
      </dsp:txBody>
      <dsp:txXfrm>
        <a:off x="8263783" y="4502193"/>
        <a:ext cx="3029047" cy="798140"/>
      </dsp:txXfrm>
    </dsp:sp>
    <dsp:sp modelId="{EE1D322B-7D25-4F45-A679-5FB79E8F74FE}">
      <dsp:nvSpPr>
        <dsp:cNvPr id="0" name=""/>
        <dsp:cNvSpPr/>
      </dsp:nvSpPr>
      <dsp:spPr>
        <a:xfrm>
          <a:off x="4653322" y="1695484"/>
          <a:ext cx="2799887" cy="2799887"/>
        </a:xfrm>
        <a:prstGeom prst="ellipse">
          <a:avLst/>
        </a:prstGeom>
        <a:gradFill rotWithShape="0">
          <a:gsLst>
            <a:gs pos="0">
              <a:schemeClr val="accent4">
                <a:alpha val="50000"/>
                <a:hueOff val="0"/>
                <a:satOff val="0"/>
                <a:lumOff val="0"/>
                <a:alphaOff val="0"/>
                <a:shade val="51000"/>
                <a:satMod val="130000"/>
              </a:schemeClr>
            </a:gs>
            <a:gs pos="80000">
              <a:schemeClr val="accent4">
                <a:alpha val="50000"/>
                <a:hueOff val="0"/>
                <a:satOff val="0"/>
                <a:lumOff val="0"/>
                <a:alphaOff val="0"/>
                <a:shade val="93000"/>
                <a:satMod val="130000"/>
              </a:schemeClr>
            </a:gs>
            <a:gs pos="100000">
              <a:schemeClr val="accent4">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tr-TR" sz="2200" kern="1200">
              <a:solidFill>
                <a:schemeClr val="tx2"/>
              </a:solidFill>
            </a:rPr>
            <a:t>Kültürel yeterlilik bir sonuç değil bir süreç</a:t>
          </a:r>
          <a:endParaRPr lang="tr-TR" sz="2200" kern="1200" dirty="0">
            <a:solidFill>
              <a:schemeClr val="tx2"/>
            </a:solidFill>
          </a:endParaRPr>
        </a:p>
      </dsp:txBody>
      <dsp:txXfrm>
        <a:off x="5213300" y="1975472"/>
        <a:ext cx="1679932" cy="2239909"/>
      </dsp:txXfrm>
    </dsp:sp>
    <dsp:sp modelId="{9BF879AD-820B-41CE-BFD8-7B0E61BAB1C2}">
      <dsp:nvSpPr>
        <dsp:cNvPr id="0" name=""/>
        <dsp:cNvSpPr/>
      </dsp:nvSpPr>
      <dsp:spPr>
        <a:xfrm>
          <a:off x="1337016" y="1880601"/>
          <a:ext cx="1706884" cy="1706736"/>
        </a:xfrm>
        <a:prstGeom prst="ellipse">
          <a:avLst/>
        </a:prstGeom>
        <a:gradFill rotWithShape="0">
          <a:gsLst>
            <a:gs pos="0">
              <a:schemeClr val="accent4">
                <a:alpha val="50000"/>
                <a:hueOff val="2900532"/>
                <a:satOff val="-6286"/>
                <a:lumOff val="-2680"/>
                <a:alphaOff val="0"/>
                <a:shade val="51000"/>
                <a:satMod val="130000"/>
              </a:schemeClr>
            </a:gs>
            <a:gs pos="80000">
              <a:schemeClr val="accent4">
                <a:alpha val="50000"/>
                <a:hueOff val="2900532"/>
                <a:satOff val="-6286"/>
                <a:lumOff val="-2680"/>
                <a:alphaOff val="0"/>
                <a:shade val="93000"/>
                <a:satMod val="130000"/>
              </a:schemeClr>
            </a:gs>
            <a:gs pos="100000">
              <a:schemeClr val="accent4">
                <a:alpha val="50000"/>
                <a:hueOff val="2900532"/>
                <a:satOff val="-6286"/>
                <a:lumOff val="-268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tr-TR" sz="1200" kern="1200">
              <a:solidFill>
                <a:schemeClr val="tx2"/>
              </a:solidFill>
            </a:rPr>
            <a:t>Kültürel bilgi, tutum ve becerinin kombinasyonu</a:t>
          </a:r>
          <a:endParaRPr lang="tr-TR" sz="1200" kern="1200" dirty="0">
            <a:solidFill>
              <a:schemeClr val="tx2"/>
            </a:solidFill>
          </a:endParaRPr>
        </a:p>
      </dsp:txBody>
      <dsp:txXfrm>
        <a:off x="1586983" y="2130547"/>
        <a:ext cx="1206950" cy="1206844"/>
      </dsp:txXfrm>
    </dsp:sp>
    <dsp:sp modelId="{7EDE6E0C-33F1-4427-929A-C76F4D295DAD}">
      <dsp:nvSpPr>
        <dsp:cNvPr id="0" name=""/>
        <dsp:cNvSpPr/>
      </dsp:nvSpPr>
      <dsp:spPr>
        <a:xfrm>
          <a:off x="707493" y="3307600"/>
          <a:ext cx="838178" cy="838078"/>
        </a:xfrm>
        <a:prstGeom prst="ellipse">
          <a:avLst/>
        </a:prstGeom>
        <a:gradFill rotWithShape="0">
          <a:gsLst>
            <a:gs pos="0">
              <a:schemeClr val="accent4">
                <a:alpha val="50000"/>
                <a:hueOff val="5801063"/>
                <a:satOff val="-12571"/>
                <a:lumOff val="-5360"/>
                <a:alphaOff val="0"/>
                <a:shade val="51000"/>
                <a:satMod val="130000"/>
              </a:schemeClr>
            </a:gs>
            <a:gs pos="80000">
              <a:schemeClr val="accent4">
                <a:alpha val="50000"/>
                <a:hueOff val="5801063"/>
                <a:satOff val="-12571"/>
                <a:lumOff val="-5360"/>
                <a:alphaOff val="0"/>
                <a:shade val="93000"/>
                <a:satMod val="130000"/>
              </a:schemeClr>
            </a:gs>
            <a:gs pos="100000">
              <a:schemeClr val="accent4">
                <a:alpha val="50000"/>
                <a:hueOff val="5801063"/>
                <a:satOff val="-12571"/>
                <a:lumOff val="-536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sp>
    <dsp:sp modelId="{383A6F53-790E-48F4-9225-237758B1D7E8}">
      <dsp:nvSpPr>
        <dsp:cNvPr id="0" name=""/>
        <dsp:cNvSpPr/>
      </dsp:nvSpPr>
      <dsp:spPr>
        <a:xfrm>
          <a:off x="3137854" y="2265664"/>
          <a:ext cx="487554" cy="487671"/>
        </a:xfrm>
        <a:prstGeom prst="ellipse">
          <a:avLst/>
        </a:prstGeom>
        <a:gradFill rotWithShape="0">
          <a:gsLst>
            <a:gs pos="0">
              <a:schemeClr val="accent4">
                <a:alpha val="50000"/>
                <a:hueOff val="8701595"/>
                <a:satOff val="-18857"/>
                <a:lumOff val="-8040"/>
                <a:alphaOff val="0"/>
                <a:shade val="51000"/>
                <a:satMod val="130000"/>
              </a:schemeClr>
            </a:gs>
            <a:gs pos="80000">
              <a:schemeClr val="accent4">
                <a:alpha val="50000"/>
                <a:hueOff val="8701595"/>
                <a:satOff val="-18857"/>
                <a:lumOff val="-8040"/>
                <a:alphaOff val="0"/>
                <a:shade val="93000"/>
                <a:satMod val="130000"/>
              </a:schemeClr>
            </a:gs>
            <a:gs pos="100000">
              <a:schemeClr val="accent4">
                <a:alpha val="50000"/>
                <a:hueOff val="8701595"/>
                <a:satOff val="-18857"/>
                <a:lumOff val="-804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sp>
    <dsp:sp modelId="{0EC879FA-7E52-4367-97B8-7361599A8DF6}">
      <dsp:nvSpPr>
        <dsp:cNvPr id="0" name=""/>
        <dsp:cNvSpPr/>
      </dsp:nvSpPr>
      <dsp:spPr>
        <a:xfrm>
          <a:off x="8607855" y="1861336"/>
          <a:ext cx="2330036" cy="2329615"/>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tr-TR" sz="1500" kern="1200" dirty="0">
              <a:solidFill>
                <a:schemeClr val="tx2"/>
              </a:solidFill>
            </a:rPr>
            <a:t>Farklı kültürlere bakım veren sağlık çalışanının performans ve kabiliyetini arttırmak</a:t>
          </a:r>
        </a:p>
      </dsp:txBody>
      <dsp:txXfrm>
        <a:off x="8949081" y="2202500"/>
        <a:ext cx="1647584" cy="1647287"/>
      </dsp:txXfrm>
    </dsp:sp>
    <dsp:sp modelId="{0999E190-1A08-4416-A928-EBCE20CA99F2}">
      <dsp:nvSpPr>
        <dsp:cNvPr id="0" name=""/>
        <dsp:cNvSpPr/>
      </dsp:nvSpPr>
      <dsp:spPr>
        <a:xfrm>
          <a:off x="749716" y="4502193"/>
          <a:ext cx="3029047" cy="798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tr-TR" sz="2200" kern="1200" dirty="0">
            <a:solidFill>
              <a:schemeClr val="tx2"/>
            </a:solidFill>
          </a:endParaRPr>
        </a:p>
      </dsp:txBody>
      <dsp:txXfrm>
        <a:off x="749716" y="4502193"/>
        <a:ext cx="3029047" cy="79814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AC81D6-7FB2-47A1-ADD1-2C8F7FDBE746}">
      <dsp:nvSpPr>
        <dsp:cNvPr id="0" name=""/>
        <dsp:cNvSpPr/>
      </dsp:nvSpPr>
      <dsp:spPr>
        <a:xfrm>
          <a:off x="0" y="1745"/>
          <a:ext cx="9756141" cy="9594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tr-TR" sz="4000" b="1" kern="1200" baseline="0"/>
            <a:t>Alt Kültür</a:t>
          </a:r>
          <a:endParaRPr lang="tr-TR" sz="4000" b="1" kern="1200"/>
        </a:p>
      </dsp:txBody>
      <dsp:txXfrm>
        <a:off x="46834" y="48579"/>
        <a:ext cx="9662473" cy="86573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B2AB8A-1AA9-49F1-98AD-7329E159D360}">
      <dsp:nvSpPr>
        <dsp:cNvPr id="0" name=""/>
        <dsp:cNvSpPr/>
      </dsp:nvSpPr>
      <dsp:spPr>
        <a:xfrm rot="5400000">
          <a:off x="7187075" y="-2992077"/>
          <a:ext cx="994318" cy="7232221"/>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miter lim="800000"/>
        </a:ln>
        <a:effectLst/>
      </dsp:spPr>
      <dsp:style>
        <a:lnRef idx="2">
          <a:scrgbClr r="0" g="0" b="0"/>
        </a:lnRef>
        <a:fillRef idx="1">
          <a:scrgbClr r="0" g="0" b="0"/>
        </a:fillRef>
        <a:effectRef idx="0">
          <a:scrgbClr r="0" g="0" b="0"/>
        </a:effectRef>
        <a:fontRef idx="minor"/>
      </dsp:style>
      <dsp:txBody>
        <a:bodyPr spcFirstLastPara="0" vert="horz" wrap="square" lIns="106680" tIns="53340" rIns="106680" bIns="53340" numCol="1" spcCol="1270" anchor="ctr" anchorCtr="0">
          <a:noAutofit/>
        </a:bodyPr>
        <a:lstStyle/>
        <a:p>
          <a:pPr marL="285750" lvl="1" indent="-285750" algn="l" defTabSz="1244600">
            <a:lnSpc>
              <a:spcPct val="90000"/>
            </a:lnSpc>
            <a:spcBef>
              <a:spcPct val="0"/>
            </a:spcBef>
            <a:spcAft>
              <a:spcPct val="15000"/>
            </a:spcAft>
            <a:buChar char="••"/>
          </a:pPr>
          <a:r>
            <a:rPr lang="tr-TR" sz="2800" kern="1200" dirty="0">
              <a:solidFill>
                <a:schemeClr val="tx2"/>
              </a:solidFill>
            </a:rPr>
            <a:t>Kültür içindeki daha küçük gruplar</a:t>
          </a:r>
        </a:p>
      </dsp:txBody>
      <dsp:txXfrm rot="-5400000">
        <a:off x="4068124" y="175413"/>
        <a:ext cx="7183682" cy="897240"/>
      </dsp:txXfrm>
    </dsp:sp>
    <dsp:sp modelId="{F650DD5C-9AE6-49B5-864F-1B9EB91FAAF8}">
      <dsp:nvSpPr>
        <dsp:cNvPr id="0" name=""/>
        <dsp:cNvSpPr/>
      </dsp:nvSpPr>
      <dsp:spPr>
        <a:xfrm>
          <a:off x="0" y="2584"/>
          <a:ext cx="4068124" cy="1242898"/>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6220" tIns="118110" rIns="236220" bIns="118110" numCol="1" spcCol="1270" anchor="ctr" anchorCtr="0">
          <a:noAutofit/>
        </a:bodyPr>
        <a:lstStyle/>
        <a:p>
          <a:pPr lvl="0" algn="ctr" defTabSz="2755900">
            <a:lnSpc>
              <a:spcPct val="90000"/>
            </a:lnSpc>
            <a:spcBef>
              <a:spcPct val="0"/>
            </a:spcBef>
            <a:spcAft>
              <a:spcPct val="35000"/>
            </a:spcAft>
          </a:pPr>
          <a:endParaRPr lang="tr-TR" sz="6200" kern="1200">
            <a:solidFill>
              <a:schemeClr val="tx2"/>
            </a:solidFill>
          </a:endParaRPr>
        </a:p>
      </dsp:txBody>
      <dsp:txXfrm>
        <a:off x="60673" y="63257"/>
        <a:ext cx="3946778" cy="1121552"/>
      </dsp:txXfrm>
    </dsp:sp>
    <dsp:sp modelId="{326AC9C6-9C86-4813-B707-5BE399F459C9}">
      <dsp:nvSpPr>
        <dsp:cNvPr id="0" name=""/>
        <dsp:cNvSpPr/>
      </dsp:nvSpPr>
      <dsp:spPr>
        <a:xfrm rot="5400000">
          <a:off x="7187075" y="-1687033"/>
          <a:ext cx="994318" cy="7232221"/>
        </a:xfrm>
        <a:prstGeom prst="round2SameRect">
          <a:avLst/>
        </a:prstGeom>
        <a:solidFill>
          <a:schemeClr val="accent5">
            <a:tint val="40000"/>
            <a:alpha val="90000"/>
            <a:hueOff val="3855787"/>
            <a:satOff val="6667"/>
            <a:lumOff val="824"/>
            <a:alphaOff val="0"/>
          </a:schemeClr>
        </a:solidFill>
        <a:ln w="25400" cap="flat" cmpd="sng" algn="ctr">
          <a:solidFill>
            <a:schemeClr val="accent5">
              <a:tint val="40000"/>
              <a:alpha val="90000"/>
              <a:hueOff val="3855787"/>
              <a:satOff val="6667"/>
              <a:lumOff val="824"/>
              <a:alphaOff val="0"/>
            </a:schemeClr>
          </a:solidFill>
          <a:miter lim="800000"/>
        </a:ln>
        <a:effectLst/>
      </dsp:spPr>
      <dsp:style>
        <a:lnRef idx="2">
          <a:scrgbClr r="0" g="0" b="0"/>
        </a:lnRef>
        <a:fillRef idx="1">
          <a:scrgbClr r="0" g="0" b="0"/>
        </a:fillRef>
        <a:effectRef idx="0">
          <a:scrgbClr r="0" g="0" b="0"/>
        </a:effectRef>
        <a:fontRef idx="minor"/>
      </dsp:style>
      <dsp:txBody>
        <a:bodyPr spcFirstLastPara="0" vert="horz" wrap="square" lIns="106680" tIns="53340" rIns="106680" bIns="53340" numCol="1" spcCol="1270" anchor="ctr" anchorCtr="0">
          <a:noAutofit/>
        </a:bodyPr>
        <a:lstStyle/>
        <a:p>
          <a:pPr marL="285750" lvl="1" indent="-285750" algn="l" defTabSz="1244600">
            <a:lnSpc>
              <a:spcPct val="90000"/>
            </a:lnSpc>
            <a:spcBef>
              <a:spcPct val="0"/>
            </a:spcBef>
            <a:spcAft>
              <a:spcPct val="15000"/>
            </a:spcAft>
            <a:buChar char="••"/>
          </a:pPr>
          <a:r>
            <a:rPr lang="tr-TR" sz="2800" kern="1200">
              <a:solidFill>
                <a:schemeClr val="tx2"/>
              </a:solidFill>
            </a:rPr>
            <a:t>Egemen kültürle genellikle aynı dili kullanma</a:t>
          </a:r>
          <a:endParaRPr lang="tr-TR" sz="2800" kern="1200" dirty="0">
            <a:solidFill>
              <a:schemeClr val="tx2"/>
            </a:solidFill>
          </a:endParaRPr>
        </a:p>
      </dsp:txBody>
      <dsp:txXfrm rot="-5400000">
        <a:off x="4068124" y="1480457"/>
        <a:ext cx="7183682" cy="897240"/>
      </dsp:txXfrm>
    </dsp:sp>
    <dsp:sp modelId="{55A972A5-8460-4727-9465-FEA0C7290B27}">
      <dsp:nvSpPr>
        <dsp:cNvPr id="0" name=""/>
        <dsp:cNvSpPr/>
      </dsp:nvSpPr>
      <dsp:spPr>
        <a:xfrm>
          <a:off x="0" y="1307627"/>
          <a:ext cx="4068124" cy="1242898"/>
        </a:xfrm>
        <a:prstGeom prst="roundRect">
          <a:avLst/>
        </a:prstGeom>
        <a:solidFill>
          <a:schemeClr val="accent5">
            <a:hueOff val="3726106"/>
            <a:satOff val="-3211"/>
            <a:lumOff val="4249"/>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6220" tIns="118110" rIns="236220" bIns="118110" numCol="1" spcCol="1270" anchor="ctr" anchorCtr="0">
          <a:noAutofit/>
        </a:bodyPr>
        <a:lstStyle/>
        <a:p>
          <a:pPr lvl="0" algn="ctr" defTabSz="2755900">
            <a:lnSpc>
              <a:spcPct val="90000"/>
            </a:lnSpc>
            <a:spcBef>
              <a:spcPct val="0"/>
            </a:spcBef>
            <a:spcAft>
              <a:spcPct val="35000"/>
            </a:spcAft>
          </a:pPr>
          <a:endParaRPr lang="tr-TR" sz="6200" kern="1200">
            <a:solidFill>
              <a:schemeClr val="tx2"/>
            </a:solidFill>
          </a:endParaRPr>
        </a:p>
      </dsp:txBody>
      <dsp:txXfrm>
        <a:off x="60673" y="1368300"/>
        <a:ext cx="3946778" cy="1121552"/>
      </dsp:txXfrm>
    </dsp:sp>
    <dsp:sp modelId="{9307A79A-AAA2-41CF-B043-2807B9F453A7}">
      <dsp:nvSpPr>
        <dsp:cNvPr id="0" name=""/>
        <dsp:cNvSpPr/>
      </dsp:nvSpPr>
      <dsp:spPr>
        <a:xfrm rot="5400000">
          <a:off x="7187075" y="-381990"/>
          <a:ext cx="994318" cy="7232221"/>
        </a:xfrm>
        <a:prstGeom prst="round2SameRect">
          <a:avLst/>
        </a:prstGeom>
        <a:solidFill>
          <a:schemeClr val="accent5">
            <a:tint val="40000"/>
            <a:alpha val="90000"/>
            <a:hueOff val="7711575"/>
            <a:satOff val="13335"/>
            <a:lumOff val="1649"/>
            <a:alphaOff val="0"/>
          </a:schemeClr>
        </a:solidFill>
        <a:ln w="25400" cap="flat" cmpd="sng" algn="ctr">
          <a:solidFill>
            <a:schemeClr val="accent5">
              <a:tint val="40000"/>
              <a:alpha val="90000"/>
              <a:hueOff val="7711575"/>
              <a:satOff val="13335"/>
              <a:lumOff val="1649"/>
              <a:alphaOff val="0"/>
            </a:schemeClr>
          </a:solidFill>
          <a:miter lim="800000"/>
        </a:ln>
        <a:effectLst/>
      </dsp:spPr>
      <dsp:style>
        <a:lnRef idx="2">
          <a:scrgbClr r="0" g="0" b="0"/>
        </a:lnRef>
        <a:fillRef idx="1">
          <a:scrgbClr r="0" g="0" b="0"/>
        </a:fillRef>
        <a:effectRef idx="0">
          <a:scrgbClr r="0" g="0" b="0"/>
        </a:effectRef>
        <a:fontRef idx="minor"/>
      </dsp:style>
      <dsp:txBody>
        <a:bodyPr spcFirstLastPara="0" vert="horz" wrap="square" lIns="106680" tIns="53340" rIns="106680" bIns="53340" numCol="1" spcCol="1270" anchor="ctr" anchorCtr="0">
          <a:noAutofit/>
        </a:bodyPr>
        <a:lstStyle/>
        <a:p>
          <a:pPr marL="285750" lvl="1" indent="-285750" algn="l" defTabSz="1244600">
            <a:lnSpc>
              <a:spcPct val="90000"/>
            </a:lnSpc>
            <a:spcBef>
              <a:spcPct val="0"/>
            </a:spcBef>
            <a:spcAft>
              <a:spcPct val="15000"/>
            </a:spcAft>
            <a:buChar char="••"/>
          </a:pPr>
          <a:r>
            <a:rPr lang="tr-TR" sz="2800" kern="1200">
              <a:solidFill>
                <a:schemeClr val="tx2"/>
              </a:solidFill>
            </a:rPr>
            <a:t>Aynı coğrafi konum</a:t>
          </a:r>
          <a:endParaRPr lang="tr-TR" sz="2800" kern="1200" dirty="0">
            <a:solidFill>
              <a:schemeClr val="tx2"/>
            </a:solidFill>
          </a:endParaRPr>
        </a:p>
      </dsp:txBody>
      <dsp:txXfrm rot="-5400000">
        <a:off x="4068124" y="2785500"/>
        <a:ext cx="7183682" cy="897240"/>
      </dsp:txXfrm>
    </dsp:sp>
    <dsp:sp modelId="{08075B9D-D6D0-4D67-99FE-4D31851A2BE0}">
      <dsp:nvSpPr>
        <dsp:cNvPr id="0" name=""/>
        <dsp:cNvSpPr/>
      </dsp:nvSpPr>
      <dsp:spPr>
        <a:xfrm>
          <a:off x="0" y="2612670"/>
          <a:ext cx="4068124" cy="1242898"/>
        </a:xfrm>
        <a:prstGeom prst="roundRect">
          <a:avLst/>
        </a:prstGeom>
        <a:solidFill>
          <a:schemeClr val="accent5">
            <a:hueOff val="7452213"/>
            <a:satOff val="-6423"/>
            <a:lumOff val="8497"/>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6220" tIns="118110" rIns="236220" bIns="118110" numCol="1" spcCol="1270" anchor="ctr" anchorCtr="0">
          <a:noAutofit/>
        </a:bodyPr>
        <a:lstStyle/>
        <a:p>
          <a:pPr lvl="0" algn="ctr" defTabSz="2755900">
            <a:lnSpc>
              <a:spcPct val="90000"/>
            </a:lnSpc>
            <a:spcBef>
              <a:spcPct val="0"/>
            </a:spcBef>
            <a:spcAft>
              <a:spcPct val="35000"/>
            </a:spcAft>
          </a:pPr>
          <a:endParaRPr lang="tr-TR" sz="6200" kern="1200" dirty="0">
            <a:solidFill>
              <a:schemeClr val="tx2"/>
            </a:solidFill>
          </a:endParaRPr>
        </a:p>
      </dsp:txBody>
      <dsp:txXfrm>
        <a:off x="60673" y="2673343"/>
        <a:ext cx="3946778" cy="1121552"/>
      </dsp:txXfrm>
    </dsp:sp>
    <dsp:sp modelId="{248C9B33-4469-43E2-9967-3EB7D43502FE}">
      <dsp:nvSpPr>
        <dsp:cNvPr id="0" name=""/>
        <dsp:cNvSpPr/>
      </dsp:nvSpPr>
      <dsp:spPr>
        <a:xfrm rot="5400000">
          <a:off x="7187075" y="923052"/>
          <a:ext cx="994318" cy="7232221"/>
        </a:xfrm>
        <a:prstGeom prst="round2SameRect">
          <a:avLst/>
        </a:prstGeom>
        <a:solidFill>
          <a:schemeClr val="accent5">
            <a:tint val="40000"/>
            <a:alpha val="90000"/>
            <a:hueOff val="11567362"/>
            <a:satOff val="20002"/>
            <a:lumOff val="2473"/>
            <a:alphaOff val="0"/>
          </a:schemeClr>
        </a:solidFill>
        <a:ln w="25400" cap="flat" cmpd="sng" algn="ctr">
          <a:solidFill>
            <a:schemeClr val="accent5">
              <a:tint val="40000"/>
              <a:alpha val="90000"/>
              <a:hueOff val="11567362"/>
              <a:satOff val="20002"/>
              <a:lumOff val="2473"/>
              <a:alphaOff val="0"/>
            </a:schemeClr>
          </a:solidFill>
          <a:miter lim="800000"/>
        </a:ln>
        <a:effectLst/>
      </dsp:spPr>
      <dsp:style>
        <a:lnRef idx="2">
          <a:scrgbClr r="0" g="0" b="0"/>
        </a:lnRef>
        <a:fillRef idx="1">
          <a:scrgbClr r="0" g="0" b="0"/>
        </a:fillRef>
        <a:effectRef idx="0">
          <a:scrgbClr r="0" g="0" b="0"/>
        </a:effectRef>
        <a:fontRef idx="minor"/>
      </dsp:style>
      <dsp:txBody>
        <a:bodyPr spcFirstLastPara="0" vert="horz" wrap="square" lIns="106680" tIns="53340" rIns="106680" bIns="53340" numCol="1" spcCol="1270" anchor="ctr" anchorCtr="0">
          <a:noAutofit/>
        </a:bodyPr>
        <a:lstStyle/>
        <a:p>
          <a:pPr marL="285750" lvl="1" indent="-285750" algn="l" defTabSz="1244600">
            <a:lnSpc>
              <a:spcPct val="90000"/>
            </a:lnSpc>
            <a:spcBef>
              <a:spcPct val="0"/>
            </a:spcBef>
            <a:spcAft>
              <a:spcPct val="15000"/>
            </a:spcAft>
            <a:buChar char="••"/>
          </a:pPr>
          <a:r>
            <a:rPr lang="tr-TR" sz="2800" kern="1200" dirty="0">
              <a:solidFill>
                <a:schemeClr val="tx2"/>
              </a:solidFill>
            </a:rPr>
            <a:t>Egemen kültürün belli ögelerini taşıma</a:t>
          </a:r>
        </a:p>
      </dsp:txBody>
      <dsp:txXfrm rot="-5400000">
        <a:off x="4068124" y="4090543"/>
        <a:ext cx="7183682" cy="897240"/>
      </dsp:txXfrm>
    </dsp:sp>
    <dsp:sp modelId="{25D845F9-FD91-45BF-85AF-68345C87FDF2}">
      <dsp:nvSpPr>
        <dsp:cNvPr id="0" name=""/>
        <dsp:cNvSpPr/>
      </dsp:nvSpPr>
      <dsp:spPr>
        <a:xfrm>
          <a:off x="0" y="3917714"/>
          <a:ext cx="4068124" cy="1242898"/>
        </a:xfrm>
        <a:prstGeom prst="roundRect">
          <a:avLst/>
        </a:prstGeom>
        <a:solidFill>
          <a:schemeClr val="accent5">
            <a:hueOff val="11178319"/>
            <a:satOff val="-9634"/>
            <a:lumOff val="12746"/>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6220" tIns="118110" rIns="236220" bIns="118110" numCol="1" spcCol="1270" anchor="ctr" anchorCtr="0">
          <a:noAutofit/>
        </a:bodyPr>
        <a:lstStyle/>
        <a:p>
          <a:pPr lvl="0" algn="ctr" defTabSz="2755900">
            <a:lnSpc>
              <a:spcPct val="90000"/>
            </a:lnSpc>
            <a:spcBef>
              <a:spcPct val="0"/>
            </a:spcBef>
            <a:spcAft>
              <a:spcPct val="35000"/>
            </a:spcAft>
          </a:pPr>
          <a:endParaRPr lang="tr-TR" sz="6200" kern="1200" dirty="0">
            <a:solidFill>
              <a:schemeClr val="tx2"/>
            </a:solidFill>
          </a:endParaRPr>
        </a:p>
      </dsp:txBody>
      <dsp:txXfrm>
        <a:off x="60673" y="3978387"/>
        <a:ext cx="3946778" cy="112155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8166BF-7B9F-4D31-9636-20BA7BD74A5D}">
      <dsp:nvSpPr>
        <dsp:cNvPr id="0" name=""/>
        <dsp:cNvSpPr/>
      </dsp:nvSpPr>
      <dsp:spPr>
        <a:xfrm>
          <a:off x="0" y="578039"/>
          <a:ext cx="11860695" cy="21546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920522" tIns="791464" rIns="920522" bIns="270256" numCol="1" spcCol="1270" anchor="t" anchorCtr="0">
          <a:noAutofit/>
        </a:bodyPr>
        <a:lstStyle/>
        <a:p>
          <a:pPr marL="285750" lvl="1" indent="-285750" algn="l" defTabSz="1689100">
            <a:lnSpc>
              <a:spcPct val="90000"/>
            </a:lnSpc>
            <a:spcBef>
              <a:spcPct val="0"/>
            </a:spcBef>
            <a:spcAft>
              <a:spcPct val="15000"/>
            </a:spcAft>
            <a:buChar char="••"/>
          </a:pPr>
          <a:r>
            <a:rPr lang="tr-TR" sz="3800" kern="1200" dirty="0">
              <a:solidFill>
                <a:schemeClr val="tx2"/>
              </a:solidFill>
            </a:rPr>
            <a:t>Bireyin kendi değer, inanç ve yaşama biçimini diğer bireylere dayatma eğilimi</a:t>
          </a:r>
        </a:p>
      </dsp:txBody>
      <dsp:txXfrm>
        <a:off x="0" y="578039"/>
        <a:ext cx="11860695" cy="2154600"/>
      </dsp:txXfrm>
    </dsp:sp>
    <dsp:sp modelId="{5B72EC73-DA5C-4E09-BA16-67B39534FF37}">
      <dsp:nvSpPr>
        <dsp:cNvPr id="0" name=""/>
        <dsp:cNvSpPr/>
      </dsp:nvSpPr>
      <dsp:spPr>
        <a:xfrm>
          <a:off x="593034" y="17159"/>
          <a:ext cx="8302487" cy="1121760"/>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3814" tIns="0" rIns="313814" bIns="0" numCol="1" spcCol="1270" anchor="ctr" anchorCtr="0">
          <a:noAutofit/>
        </a:bodyPr>
        <a:lstStyle/>
        <a:p>
          <a:pPr lvl="0" algn="l" defTabSz="1689100">
            <a:lnSpc>
              <a:spcPct val="90000"/>
            </a:lnSpc>
            <a:spcBef>
              <a:spcPct val="0"/>
            </a:spcBef>
            <a:spcAft>
              <a:spcPct val="35000"/>
            </a:spcAft>
          </a:pPr>
          <a:r>
            <a:rPr lang="tr-TR" sz="3800" kern="1200">
              <a:solidFill>
                <a:schemeClr val="tx2"/>
              </a:solidFill>
            </a:rPr>
            <a:t>Kültürel Dayatma</a:t>
          </a:r>
        </a:p>
      </dsp:txBody>
      <dsp:txXfrm>
        <a:off x="647794" y="71919"/>
        <a:ext cx="8192967" cy="1012240"/>
      </dsp:txXfrm>
    </dsp:sp>
    <dsp:sp modelId="{AA6639E3-20F0-4161-999D-79E69DA43CAD}">
      <dsp:nvSpPr>
        <dsp:cNvPr id="0" name=""/>
        <dsp:cNvSpPr/>
      </dsp:nvSpPr>
      <dsp:spPr>
        <a:xfrm>
          <a:off x="0" y="3498720"/>
          <a:ext cx="11860695" cy="2693250"/>
        </a:xfrm>
        <a:prstGeom prst="rect">
          <a:avLst/>
        </a:prstGeom>
        <a:solidFill>
          <a:schemeClr val="lt1">
            <a:alpha val="90000"/>
            <a:hueOff val="0"/>
            <a:satOff val="0"/>
            <a:lumOff val="0"/>
            <a:alphaOff val="0"/>
          </a:schemeClr>
        </a:solidFill>
        <a:ln w="9525" cap="flat" cmpd="sng" algn="ctr">
          <a:solidFill>
            <a:schemeClr val="accent5">
              <a:hueOff val="11178319"/>
              <a:satOff val="-9634"/>
              <a:lumOff val="12746"/>
              <a:alphaOff val="0"/>
            </a:schemeClr>
          </a:solidFill>
          <a:miter lim="800000"/>
        </a:ln>
        <a:effectLst/>
      </dsp:spPr>
      <dsp:style>
        <a:lnRef idx="1">
          <a:scrgbClr r="0" g="0" b="0"/>
        </a:lnRef>
        <a:fillRef idx="1">
          <a:scrgbClr r="0" g="0" b="0"/>
        </a:fillRef>
        <a:effectRef idx="0">
          <a:scrgbClr r="0" g="0" b="0"/>
        </a:effectRef>
        <a:fontRef idx="minor"/>
      </dsp:style>
      <dsp:txBody>
        <a:bodyPr spcFirstLastPara="0" vert="horz" wrap="square" lIns="920522" tIns="791464" rIns="920522" bIns="270256" numCol="1" spcCol="1270" anchor="t" anchorCtr="0">
          <a:noAutofit/>
        </a:bodyPr>
        <a:lstStyle/>
        <a:p>
          <a:pPr marL="285750" lvl="1" indent="-285750" algn="l" defTabSz="1689100">
            <a:lnSpc>
              <a:spcPct val="90000"/>
            </a:lnSpc>
            <a:spcBef>
              <a:spcPct val="0"/>
            </a:spcBef>
            <a:spcAft>
              <a:spcPct val="15000"/>
            </a:spcAft>
            <a:buChar char="••"/>
          </a:pPr>
          <a:r>
            <a:rPr lang="tr-TR" sz="3800" kern="1200" dirty="0">
              <a:solidFill>
                <a:schemeClr val="tx2"/>
              </a:solidFill>
            </a:rPr>
            <a:t>Bir kültürün bir diğer kültürün inançları ve yaşam biçimini uygulamaya yönlendirdiğinde ortaya çıkan durum</a:t>
          </a:r>
        </a:p>
      </dsp:txBody>
      <dsp:txXfrm>
        <a:off x="0" y="3498720"/>
        <a:ext cx="11860695" cy="2693250"/>
      </dsp:txXfrm>
    </dsp:sp>
    <dsp:sp modelId="{C3AB233E-9701-4C30-96A4-562CDB6196B3}">
      <dsp:nvSpPr>
        <dsp:cNvPr id="0" name=""/>
        <dsp:cNvSpPr/>
      </dsp:nvSpPr>
      <dsp:spPr>
        <a:xfrm>
          <a:off x="593034" y="2937840"/>
          <a:ext cx="8302487" cy="1121760"/>
        </a:xfrm>
        <a:prstGeom prst="roundRect">
          <a:avLst/>
        </a:prstGeom>
        <a:gradFill rotWithShape="0">
          <a:gsLst>
            <a:gs pos="0">
              <a:schemeClr val="accent5">
                <a:hueOff val="11178319"/>
                <a:satOff val="-9634"/>
                <a:lumOff val="12746"/>
                <a:alphaOff val="0"/>
                <a:tint val="50000"/>
                <a:satMod val="300000"/>
              </a:schemeClr>
            </a:gs>
            <a:gs pos="35000">
              <a:schemeClr val="accent5">
                <a:hueOff val="11178319"/>
                <a:satOff val="-9634"/>
                <a:lumOff val="12746"/>
                <a:alphaOff val="0"/>
                <a:tint val="37000"/>
                <a:satMod val="300000"/>
              </a:schemeClr>
            </a:gs>
            <a:gs pos="100000">
              <a:schemeClr val="accent5">
                <a:hueOff val="11178319"/>
                <a:satOff val="-9634"/>
                <a:lumOff val="1274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3814" tIns="0" rIns="313814" bIns="0" numCol="1" spcCol="1270" anchor="ctr" anchorCtr="0">
          <a:noAutofit/>
        </a:bodyPr>
        <a:lstStyle/>
        <a:p>
          <a:pPr lvl="0" algn="l" defTabSz="1689100">
            <a:lnSpc>
              <a:spcPct val="90000"/>
            </a:lnSpc>
            <a:spcBef>
              <a:spcPct val="0"/>
            </a:spcBef>
            <a:spcAft>
              <a:spcPct val="35000"/>
            </a:spcAft>
          </a:pPr>
          <a:r>
            <a:rPr lang="tr-TR" sz="3800" kern="1200">
              <a:solidFill>
                <a:schemeClr val="tx2"/>
              </a:solidFill>
            </a:rPr>
            <a:t>Kültürel Boşluk</a:t>
          </a:r>
        </a:p>
      </dsp:txBody>
      <dsp:txXfrm>
        <a:off x="647794" y="2992600"/>
        <a:ext cx="8192967" cy="101224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DC81BF-37F9-4EF1-A1D0-1663193C0DBB}">
      <dsp:nvSpPr>
        <dsp:cNvPr id="0" name=""/>
        <dsp:cNvSpPr/>
      </dsp:nvSpPr>
      <dsp:spPr>
        <a:xfrm>
          <a:off x="0" y="1745"/>
          <a:ext cx="9756141" cy="9594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tr-TR" sz="4000" b="1" kern="1200" baseline="0"/>
            <a:t>Kültürel Beceri</a:t>
          </a:r>
          <a:endParaRPr lang="tr-TR" sz="4000" b="1" kern="1200"/>
        </a:p>
      </dsp:txBody>
      <dsp:txXfrm>
        <a:off x="46834" y="48579"/>
        <a:ext cx="9662473" cy="86573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7.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D03E5D-7C09-4818-B465-3ABC04A817CB}" type="datetimeFigureOut">
              <a:rPr lang="tr-TR" smtClean="0"/>
              <a:t>13.03.2025</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126172-FEA5-4715-ACBD-A10D0D8A5F24}" type="slidenum">
              <a:rPr lang="tr-TR" smtClean="0"/>
              <a:t>‹#›</a:t>
            </a:fld>
            <a:endParaRPr lang="tr-TR"/>
          </a:p>
        </p:txBody>
      </p:sp>
    </p:spTree>
    <p:extLst>
      <p:ext uri="{BB962C8B-B14F-4D97-AF65-F5344CB8AC3E}">
        <p14:creationId xmlns:p14="http://schemas.microsoft.com/office/powerpoint/2010/main" val="3200276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5" name="Serbest Form 4"/>
          <p:cNvSpPr>
            <a:spLocks noEditPoints="1"/>
          </p:cNvSpPr>
          <p:nvPr/>
        </p:nvSpPr>
        <p:spPr bwMode="auto">
          <a:xfrm>
            <a:off x="-3176" y="12700"/>
            <a:ext cx="12195176" cy="6845300"/>
          </a:xfrm>
          <a:custGeom>
            <a:avLst/>
            <a:gdLst>
              <a:gd name="T0" fmla="*/ 2528 w 3842"/>
              <a:gd name="T1" fmla="*/ 2084 h 2164"/>
              <a:gd name="T2" fmla="*/ 2619 w 3842"/>
              <a:gd name="T3" fmla="*/ 1953 h 2164"/>
              <a:gd name="T4" fmla="*/ 2540 w 3842"/>
              <a:gd name="T5" fmla="*/ 1830 h 2164"/>
              <a:gd name="T6" fmla="*/ 2558 w 3842"/>
              <a:gd name="T7" fmla="*/ 1824 h 2164"/>
              <a:gd name="T8" fmla="*/ 2599 w 3842"/>
              <a:gd name="T9" fmla="*/ 1886 h 2164"/>
              <a:gd name="T10" fmla="*/ 534 w 3842"/>
              <a:gd name="T11" fmla="*/ 34 h 2164"/>
              <a:gd name="T12" fmla="*/ 1063 w 3842"/>
              <a:gd name="T13" fmla="*/ 16 h 2164"/>
              <a:gd name="T14" fmla="*/ 418 w 3842"/>
              <a:gd name="T15" fmla="*/ 91 h 2164"/>
              <a:gd name="T16" fmla="*/ 441 w 3842"/>
              <a:gd name="T17" fmla="*/ 47 h 2164"/>
              <a:gd name="T18" fmla="*/ 2955 w 3842"/>
              <a:gd name="T19" fmla="*/ 197 h 2164"/>
              <a:gd name="T20" fmla="*/ 2102 w 3842"/>
              <a:gd name="T21" fmla="*/ 39 h 2164"/>
              <a:gd name="T22" fmla="*/ 1208 w 3842"/>
              <a:gd name="T23" fmla="*/ 395 h 2164"/>
              <a:gd name="T24" fmla="*/ 1335 w 3842"/>
              <a:gd name="T25" fmla="*/ 191 h 2164"/>
              <a:gd name="T26" fmla="*/ 1512 w 3842"/>
              <a:gd name="T27" fmla="*/ 309 h 2164"/>
              <a:gd name="T28" fmla="*/ 2495 w 3842"/>
              <a:gd name="T29" fmla="*/ 1883 h 2164"/>
              <a:gd name="T30" fmla="*/ 2402 w 3842"/>
              <a:gd name="T31" fmla="*/ 1994 h 2164"/>
              <a:gd name="T32" fmla="*/ 2122 w 3842"/>
              <a:gd name="T33" fmla="*/ 2051 h 2164"/>
              <a:gd name="T34" fmla="*/ 52 w 3842"/>
              <a:gd name="T35" fmla="*/ 888 h 2164"/>
              <a:gd name="T36" fmla="*/ 84 w 3842"/>
              <a:gd name="T37" fmla="*/ 841 h 2164"/>
              <a:gd name="T38" fmla="*/ 12 w 3842"/>
              <a:gd name="T39" fmla="*/ 865 h 2164"/>
              <a:gd name="T40" fmla="*/ 435 w 3842"/>
              <a:gd name="T41" fmla="*/ 1316 h 2164"/>
              <a:gd name="T42" fmla="*/ 506 w 3842"/>
              <a:gd name="T43" fmla="*/ 811 h 2164"/>
              <a:gd name="T44" fmla="*/ 453 w 3842"/>
              <a:gd name="T45" fmla="*/ 1187 h 2164"/>
              <a:gd name="T46" fmla="*/ 2961 w 3842"/>
              <a:gd name="T47" fmla="*/ 1204 h 2164"/>
              <a:gd name="T48" fmla="*/ 2942 w 3842"/>
              <a:gd name="T49" fmla="*/ 903 h 2164"/>
              <a:gd name="T50" fmla="*/ 2924 w 3842"/>
              <a:gd name="T51" fmla="*/ 1291 h 2164"/>
              <a:gd name="T52" fmla="*/ 2703 w 3842"/>
              <a:gd name="T53" fmla="*/ 1452 h 2164"/>
              <a:gd name="T54" fmla="*/ 3737 w 3842"/>
              <a:gd name="T55" fmla="*/ 481 h 2164"/>
              <a:gd name="T56" fmla="*/ 2969 w 3842"/>
              <a:gd name="T57" fmla="*/ 323 h 2164"/>
              <a:gd name="T58" fmla="*/ 2435 w 3842"/>
              <a:gd name="T59" fmla="*/ 286 h 2164"/>
              <a:gd name="T60" fmla="*/ 2096 w 3842"/>
              <a:gd name="T61" fmla="*/ 183 h 2164"/>
              <a:gd name="T62" fmla="*/ 1622 w 3842"/>
              <a:gd name="T63" fmla="*/ 348 h 2164"/>
              <a:gd name="T64" fmla="*/ 1457 w 3842"/>
              <a:gd name="T65" fmla="*/ 390 h 2164"/>
              <a:gd name="T66" fmla="*/ 995 w 3842"/>
              <a:gd name="T67" fmla="*/ 551 h 2164"/>
              <a:gd name="T68" fmla="*/ 721 w 3842"/>
              <a:gd name="T69" fmla="*/ 429 h 2164"/>
              <a:gd name="T70" fmla="*/ 510 w 3842"/>
              <a:gd name="T71" fmla="*/ 438 h 2164"/>
              <a:gd name="T72" fmla="*/ 364 w 3842"/>
              <a:gd name="T73" fmla="*/ 600 h 2164"/>
              <a:gd name="T74" fmla="*/ 245 w 3842"/>
              <a:gd name="T75" fmla="*/ 751 h 2164"/>
              <a:gd name="T76" fmla="*/ 479 w 3842"/>
              <a:gd name="T77" fmla="*/ 667 h 2164"/>
              <a:gd name="T78" fmla="*/ 616 w 3842"/>
              <a:gd name="T79" fmla="*/ 789 h 2164"/>
              <a:gd name="T80" fmla="*/ 295 w 3842"/>
              <a:gd name="T81" fmla="*/ 868 h 2164"/>
              <a:gd name="T82" fmla="*/ 73 w 3842"/>
              <a:gd name="T83" fmla="*/ 1180 h 2164"/>
              <a:gd name="T84" fmla="*/ 442 w 3842"/>
              <a:gd name="T85" fmla="*/ 1213 h 2164"/>
              <a:gd name="T86" fmla="*/ 603 w 3842"/>
              <a:gd name="T87" fmla="*/ 1309 h 2164"/>
              <a:gd name="T88" fmla="*/ 700 w 3842"/>
              <a:gd name="T89" fmla="*/ 1335 h 2164"/>
              <a:gd name="T90" fmla="*/ 159 w 3842"/>
              <a:gd name="T91" fmla="*/ 1972 h 2164"/>
              <a:gd name="T92" fmla="*/ 908 w 3842"/>
              <a:gd name="T93" fmla="*/ 1771 h 2164"/>
              <a:gd name="T94" fmla="*/ 1247 w 3842"/>
              <a:gd name="T95" fmla="*/ 1561 h 2164"/>
              <a:gd name="T96" fmla="*/ 1468 w 3842"/>
              <a:gd name="T97" fmla="*/ 1612 h 2164"/>
              <a:gd name="T98" fmla="*/ 1870 w 3842"/>
              <a:gd name="T99" fmla="*/ 1656 h 2164"/>
              <a:gd name="T100" fmla="*/ 2075 w 3842"/>
              <a:gd name="T101" fmla="*/ 1936 h 2164"/>
              <a:gd name="T102" fmla="*/ 2283 w 3842"/>
              <a:gd name="T103" fmla="*/ 1796 h 2164"/>
              <a:gd name="T104" fmla="*/ 2512 w 3842"/>
              <a:gd name="T105" fmla="*/ 1539 h 2164"/>
              <a:gd name="T106" fmla="*/ 2607 w 3842"/>
              <a:gd name="T107" fmla="*/ 1312 h 2164"/>
              <a:gd name="T108" fmla="*/ 2904 w 3842"/>
              <a:gd name="T109" fmla="*/ 1004 h 2164"/>
              <a:gd name="T110" fmla="*/ 3290 w 3842"/>
              <a:gd name="T111" fmla="*/ 695 h 2164"/>
              <a:gd name="T112" fmla="*/ 3427 w 3842"/>
              <a:gd name="T113" fmla="*/ 731 h 2164"/>
              <a:gd name="T114" fmla="*/ 3832 w 3842"/>
              <a:gd name="T115" fmla="*/ 573 h 2164"/>
              <a:gd name="T116" fmla="*/ 818 w 3842"/>
              <a:gd name="T117" fmla="*/ 668 h 2164"/>
              <a:gd name="T118" fmla="*/ 776 w 3842"/>
              <a:gd name="T119" fmla="*/ 1102 h 2164"/>
              <a:gd name="T120" fmla="*/ 1104 w 3842"/>
              <a:gd name="T121" fmla="*/ 1280 h 2164"/>
              <a:gd name="T122" fmla="*/ 1310 w 3842"/>
              <a:gd name="T123" fmla="*/ 1119 h 2164"/>
              <a:gd name="T124" fmla="*/ 3790 w 3842"/>
              <a:gd name="T125" fmla="*/ 961 h 2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42" h="2164">
                <a:moveTo>
                  <a:pt x="2528" y="1974"/>
                </a:moveTo>
                <a:cubicBezTo>
                  <a:pt x="2527" y="1974"/>
                  <a:pt x="2526" y="1974"/>
                  <a:pt x="2525" y="1974"/>
                </a:cubicBezTo>
                <a:cubicBezTo>
                  <a:pt x="2524" y="1974"/>
                  <a:pt x="2524" y="1974"/>
                  <a:pt x="2524" y="1973"/>
                </a:cubicBezTo>
                <a:cubicBezTo>
                  <a:pt x="2523" y="1972"/>
                  <a:pt x="2522" y="1972"/>
                  <a:pt x="2522" y="1972"/>
                </a:cubicBezTo>
                <a:cubicBezTo>
                  <a:pt x="2521" y="1972"/>
                  <a:pt x="2520" y="1973"/>
                  <a:pt x="2520" y="1973"/>
                </a:cubicBezTo>
                <a:cubicBezTo>
                  <a:pt x="2519" y="1974"/>
                  <a:pt x="2518" y="1974"/>
                  <a:pt x="2518" y="1975"/>
                </a:cubicBezTo>
                <a:cubicBezTo>
                  <a:pt x="2517" y="1975"/>
                  <a:pt x="2518" y="1976"/>
                  <a:pt x="2518" y="1976"/>
                </a:cubicBezTo>
                <a:cubicBezTo>
                  <a:pt x="2519" y="1977"/>
                  <a:pt x="2519" y="1976"/>
                  <a:pt x="2519" y="1976"/>
                </a:cubicBezTo>
                <a:cubicBezTo>
                  <a:pt x="2520" y="1976"/>
                  <a:pt x="2520" y="1975"/>
                  <a:pt x="2521" y="1976"/>
                </a:cubicBezTo>
                <a:cubicBezTo>
                  <a:pt x="2521" y="1976"/>
                  <a:pt x="2521" y="1977"/>
                  <a:pt x="2522" y="1977"/>
                </a:cubicBezTo>
                <a:cubicBezTo>
                  <a:pt x="2521" y="1976"/>
                  <a:pt x="2522" y="1976"/>
                  <a:pt x="2523" y="1976"/>
                </a:cubicBezTo>
                <a:cubicBezTo>
                  <a:pt x="2523" y="1975"/>
                  <a:pt x="2524" y="1975"/>
                  <a:pt x="2525" y="1975"/>
                </a:cubicBezTo>
                <a:cubicBezTo>
                  <a:pt x="2525" y="1976"/>
                  <a:pt x="2525" y="1976"/>
                  <a:pt x="2525" y="1976"/>
                </a:cubicBezTo>
                <a:cubicBezTo>
                  <a:pt x="2525" y="1976"/>
                  <a:pt x="2525" y="1977"/>
                  <a:pt x="2525" y="1977"/>
                </a:cubicBezTo>
                <a:cubicBezTo>
                  <a:pt x="2526" y="1977"/>
                  <a:pt x="2527" y="1976"/>
                  <a:pt x="2527" y="1976"/>
                </a:cubicBezTo>
                <a:cubicBezTo>
                  <a:pt x="2527" y="1975"/>
                  <a:pt x="2528" y="1975"/>
                  <a:pt x="2528" y="1975"/>
                </a:cubicBezTo>
                <a:cubicBezTo>
                  <a:pt x="2528" y="1974"/>
                  <a:pt x="2528" y="1974"/>
                  <a:pt x="2528" y="1974"/>
                </a:cubicBezTo>
                <a:cubicBezTo>
                  <a:pt x="2528" y="1974"/>
                  <a:pt x="2529" y="1974"/>
                  <a:pt x="2529" y="1973"/>
                </a:cubicBezTo>
                <a:cubicBezTo>
                  <a:pt x="2529" y="1973"/>
                  <a:pt x="2528" y="1974"/>
                  <a:pt x="2528" y="1974"/>
                </a:cubicBezTo>
                <a:close/>
                <a:moveTo>
                  <a:pt x="2578" y="1829"/>
                </a:moveTo>
                <a:cubicBezTo>
                  <a:pt x="2578" y="1828"/>
                  <a:pt x="2577" y="1828"/>
                  <a:pt x="2577" y="1829"/>
                </a:cubicBezTo>
                <a:cubicBezTo>
                  <a:pt x="2577" y="1829"/>
                  <a:pt x="2578" y="1829"/>
                  <a:pt x="2579" y="1829"/>
                </a:cubicBezTo>
                <a:cubicBezTo>
                  <a:pt x="2579" y="1830"/>
                  <a:pt x="2580" y="1830"/>
                  <a:pt x="2580" y="1829"/>
                </a:cubicBezTo>
                <a:cubicBezTo>
                  <a:pt x="2580" y="1828"/>
                  <a:pt x="2578" y="1829"/>
                  <a:pt x="2578" y="1829"/>
                </a:cubicBezTo>
                <a:close/>
                <a:moveTo>
                  <a:pt x="2586" y="1840"/>
                </a:moveTo>
                <a:cubicBezTo>
                  <a:pt x="2585" y="1840"/>
                  <a:pt x="2585" y="1841"/>
                  <a:pt x="2586" y="1841"/>
                </a:cubicBezTo>
                <a:cubicBezTo>
                  <a:pt x="2586" y="1841"/>
                  <a:pt x="2587" y="1841"/>
                  <a:pt x="2586" y="1841"/>
                </a:cubicBezTo>
                <a:cubicBezTo>
                  <a:pt x="2586" y="1840"/>
                  <a:pt x="2586" y="1841"/>
                  <a:pt x="2586" y="1840"/>
                </a:cubicBezTo>
                <a:close/>
                <a:moveTo>
                  <a:pt x="2585" y="1842"/>
                </a:moveTo>
                <a:cubicBezTo>
                  <a:pt x="2585" y="1842"/>
                  <a:pt x="2585" y="1843"/>
                  <a:pt x="2585" y="1843"/>
                </a:cubicBezTo>
                <a:cubicBezTo>
                  <a:pt x="2586" y="1843"/>
                  <a:pt x="2587" y="1842"/>
                  <a:pt x="2587" y="1842"/>
                </a:cubicBezTo>
                <a:cubicBezTo>
                  <a:pt x="2587" y="1842"/>
                  <a:pt x="2586" y="1842"/>
                  <a:pt x="2586" y="1842"/>
                </a:cubicBezTo>
                <a:cubicBezTo>
                  <a:pt x="2586" y="1842"/>
                  <a:pt x="2585" y="1841"/>
                  <a:pt x="2585" y="1842"/>
                </a:cubicBezTo>
                <a:close/>
                <a:moveTo>
                  <a:pt x="2574" y="1826"/>
                </a:moveTo>
                <a:cubicBezTo>
                  <a:pt x="2574" y="1826"/>
                  <a:pt x="2575" y="1827"/>
                  <a:pt x="2575" y="1827"/>
                </a:cubicBezTo>
                <a:cubicBezTo>
                  <a:pt x="2575" y="1827"/>
                  <a:pt x="2574" y="1826"/>
                  <a:pt x="2574" y="1826"/>
                </a:cubicBezTo>
                <a:close/>
                <a:moveTo>
                  <a:pt x="2530" y="1844"/>
                </a:moveTo>
                <a:cubicBezTo>
                  <a:pt x="2530" y="1843"/>
                  <a:pt x="2530" y="1843"/>
                  <a:pt x="2530" y="1843"/>
                </a:cubicBezTo>
                <a:cubicBezTo>
                  <a:pt x="2531" y="1842"/>
                  <a:pt x="2532" y="1841"/>
                  <a:pt x="2531" y="1841"/>
                </a:cubicBezTo>
                <a:cubicBezTo>
                  <a:pt x="2530" y="1840"/>
                  <a:pt x="2530" y="1839"/>
                  <a:pt x="2530" y="1838"/>
                </a:cubicBezTo>
                <a:cubicBezTo>
                  <a:pt x="2530" y="1838"/>
                  <a:pt x="2530" y="1838"/>
                  <a:pt x="2530" y="1837"/>
                </a:cubicBezTo>
                <a:cubicBezTo>
                  <a:pt x="2530" y="1837"/>
                  <a:pt x="2530" y="1837"/>
                  <a:pt x="2530" y="1836"/>
                </a:cubicBezTo>
                <a:cubicBezTo>
                  <a:pt x="2530" y="1836"/>
                  <a:pt x="2530" y="1836"/>
                  <a:pt x="2530" y="1836"/>
                </a:cubicBezTo>
                <a:cubicBezTo>
                  <a:pt x="2530" y="1835"/>
                  <a:pt x="2530" y="1835"/>
                  <a:pt x="2530" y="1835"/>
                </a:cubicBezTo>
                <a:cubicBezTo>
                  <a:pt x="2530" y="1834"/>
                  <a:pt x="2530" y="1834"/>
                  <a:pt x="2530" y="1833"/>
                </a:cubicBezTo>
                <a:cubicBezTo>
                  <a:pt x="2531" y="1833"/>
                  <a:pt x="2531" y="1832"/>
                  <a:pt x="2531" y="1832"/>
                </a:cubicBezTo>
                <a:cubicBezTo>
                  <a:pt x="2531" y="1831"/>
                  <a:pt x="2531" y="1831"/>
                  <a:pt x="2531" y="1831"/>
                </a:cubicBezTo>
                <a:cubicBezTo>
                  <a:pt x="2530" y="1830"/>
                  <a:pt x="2530" y="1831"/>
                  <a:pt x="2530" y="1831"/>
                </a:cubicBezTo>
                <a:cubicBezTo>
                  <a:pt x="2529" y="1831"/>
                  <a:pt x="2529" y="1831"/>
                  <a:pt x="2529" y="1830"/>
                </a:cubicBezTo>
                <a:cubicBezTo>
                  <a:pt x="2528" y="1830"/>
                  <a:pt x="2528" y="1829"/>
                  <a:pt x="2528" y="1829"/>
                </a:cubicBezTo>
                <a:cubicBezTo>
                  <a:pt x="2527" y="1828"/>
                  <a:pt x="2527" y="1828"/>
                  <a:pt x="2526" y="1827"/>
                </a:cubicBezTo>
                <a:cubicBezTo>
                  <a:pt x="2526" y="1827"/>
                  <a:pt x="2525" y="1827"/>
                  <a:pt x="2525" y="1826"/>
                </a:cubicBezTo>
                <a:cubicBezTo>
                  <a:pt x="2524" y="1825"/>
                  <a:pt x="2522" y="1827"/>
                  <a:pt x="2521" y="1826"/>
                </a:cubicBezTo>
                <a:cubicBezTo>
                  <a:pt x="2520" y="1825"/>
                  <a:pt x="2520" y="1823"/>
                  <a:pt x="2519" y="1824"/>
                </a:cubicBezTo>
                <a:cubicBezTo>
                  <a:pt x="2517" y="1824"/>
                  <a:pt x="2517" y="1825"/>
                  <a:pt x="2515" y="1825"/>
                </a:cubicBezTo>
                <a:cubicBezTo>
                  <a:pt x="2514" y="1825"/>
                  <a:pt x="2513" y="1824"/>
                  <a:pt x="2511" y="1824"/>
                </a:cubicBezTo>
                <a:cubicBezTo>
                  <a:pt x="2510" y="1824"/>
                  <a:pt x="2510" y="1824"/>
                  <a:pt x="2509" y="1824"/>
                </a:cubicBezTo>
                <a:cubicBezTo>
                  <a:pt x="2508" y="1824"/>
                  <a:pt x="2508" y="1824"/>
                  <a:pt x="2507" y="1825"/>
                </a:cubicBezTo>
                <a:cubicBezTo>
                  <a:pt x="2507" y="1825"/>
                  <a:pt x="2507" y="1826"/>
                  <a:pt x="2508" y="1826"/>
                </a:cubicBezTo>
                <a:cubicBezTo>
                  <a:pt x="2509" y="1827"/>
                  <a:pt x="2509" y="1825"/>
                  <a:pt x="2510" y="1826"/>
                </a:cubicBezTo>
                <a:cubicBezTo>
                  <a:pt x="2511" y="1827"/>
                  <a:pt x="2510" y="1829"/>
                  <a:pt x="2511" y="1829"/>
                </a:cubicBezTo>
                <a:cubicBezTo>
                  <a:pt x="2511" y="1830"/>
                  <a:pt x="2512" y="1830"/>
                  <a:pt x="2513" y="1830"/>
                </a:cubicBezTo>
                <a:cubicBezTo>
                  <a:pt x="2513" y="1830"/>
                  <a:pt x="2514" y="1831"/>
                  <a:pt x="2514" y="1831"/>
                </a:cubicBezTo>
                <a:cubicBezTo>
                  <a:pt x="2515" y="1832"/>
                  <a:pt x="2515" y="1833"/>
                  <a:pt x="2516" y="1835"/>
                </a:cubicBezTo>
                <a:cubicBezTo>
                  <a:pt x="2516" y="1835"/>
                  <a:pt x="2516" y="1836"/>
                  <a:pt x="2516" y="1837"/>
                </a:cubicBezTo>
                <a:cubicBezTo>
                  <a:pt x="2516" y="1837"/>
                  <a:pt x="2516" y="1837"/>
                  <a:pt x="2516" y="1837"/>
                </a:cubicBezTo>
                <a:cubicBezTo>
                  <a:pt x="2516" y="1838"/>
                  <a:pt x="2516" y="1838"/>
                  <a:pt x="2516" y="1838"/>
                </a:cubicBezTo>
                <a:cubicBezTo>
                  <a:pt x="2516" y="1839"/>
                  <a:pt x="2516" y="1840"/>
                  <a:pt x="2517" y="1840"/>
                </a:cubicBezTo>
                <a:cubicBezTo>
                  <a:pt x="2518" y="1840"/>
                  <a:pt x="2518" y="1841"/>
                  <a:pt x="2519" y="1842"/>
                </a:cubicBezTo>
                <a:cubicBezTo>
                  <a:pt x="2519" y="1843"/>
                  <a:pt x="2518" y="1843"/>
                  <a:pt x="2519" y="1844"/>
                </a:cubicBezTo>
                <a:cubicBezTo>
                  <a:pt x="2519" y="1844"/>
                  <a:pt x="2519" y="1845"/>
                  <a:pt x="2520" y="1846"/>
                </a:cubicBezTo>
                <a:cubicBezTo>
                  <a:pt x="2520" y="1846"/>
                  <a:pt x="2521" y="1846"/>
                  <a:pt x="2521" y="1847"/>
                </a:cubicBezTo>
                <a:cubicBezTo>
                  <a:pt x="2521" y="1847"/>
                  <a:pt x="2522" y="1847"/>
                  <a:pt x="2522" y="1848"/>
                </a:cubicBezTo>
                <a:cubicBezTo>
                  <a:pt x="2522" y="1849"/>
                  <a:pt x="2522" y="1849"/>
                  <a:pt x="2523" y="1849"/>
                </a:cubicBezTo>
                <a:cubicBezTo>
                  <a:pt x="2524" y="1849"/>
                  <a:pt x="2524" y="1849"/>
                  <a:pt x="2524" y="1849"/>
                </a:cubicBezTo>
                <a:cubicBezTo>
                  <a:pt x="2524" y="1850"/>
                  <a:pt x="2525" y="1850"/>
                  <a:pt x="2525" y="1850"/>
                </a:cubicBezTo>
                <a:cubicBezTo>
                  <a:pt x="2526" y="1850"/>
                  <a:pt x="2526" y="1849"/>
                  <a:pt x="2526" y="1848"/>
                </a:cubicBezTo>
                <a:cubicBezTo>
                  <a:pt x="2527" y="1848"/>
                  <a:pt x="2528" y="1849"/>
                  <a:pt x="2528" y="1848"/>
                </a:cubicBezTo>
                <a:cubicBezTo>
                  <a:pt x="2528" y="1848"/>
                  <a:pt x="2527" y="1848"/>
                  <a:pt x="2528" y="1847"/>
                </a:cubicBezTo>
                <a:cubicBezTo>
                  <a:pt x="2528" y="1847"/>
                  <a:pt x="2529" y="1847"/>
                  <a:pt x="2529" y="1846"/>
                </a:cubicBezTo>
                <a:cubicBezTo>
                  <a:pt x="2528" y="1846"/>
                  <a:pt x="2528" y="1845"/>
                  <a:pt x="2529" y="1844"/>
                </a:cubicBezTo>
                <a:cubicBezTo>
                  <a:pt x="2529" y="1844"/>
                  <a:pt x="2530" y="1844"/>
                  <a:pt x="2530" y="1844"/>
                </a:cubicBezTo>
                <a:close/>
                <a:moveTo>
                  <a:pt x="2534" y="1816"/>
                </a:moveTo>
                <a:cubicBezTo>
                  <a:pt x="2534" y="1817"/>
                  <a:pt x="2535" y="1817"/>
                  <a:pt x="2535" y="1817"/>
                </a:cubicBezTo>
                <a:cubicBezTo>
                  <a:pt x="2536" y="1816"/>
                  <a:pt x="2535" y="1815"/>
                  <a:pt x="2534" y="1816"/>
                </a:cubicBezTo>
                <a:close/>
                <a:moveTo>
                  <a:pt x="2595" y="1861"/>
                </a:moveTo>
                <a:cubicBezTo>
                  <a:pt x="2596" y="1861"/>
                  <a:pt x="2596" y="1860"/>
                  <a:pt x="2595" y="1860"/>
                </a:cubicBezTo>
                <a:cubicBezTo>
                  <a:pt x="2595" y="1860"/>
                  <a:pt x="2595" y="1861"/>
                  <a:pt x="2595" y="1861"/>
                </a:cubicBezTo>
                <a:close/>
                <a:moveTo>
                  <a:pt x="2523" y="1977"/>
                </a:moveTo>
                <a:cubicBezTo>
                  <a:pt x="2522" y="1977"/>
                  <a:pt x="2523" y="1979"/>
                  <a:pt x="2524" y="1978"/>
                </a:cubicBezTo>
                <a:cubicBezTo>
                  <a:pt x="2524" y="1978"/>
                  <a:pt x="2525" y="1977"/>
                  <a:pt x="2523" y="1977"/>
                </a:cubicBezTo>
                <a:close/>
                <a:moveTo>
                  <a:pt x="2501" y="1770"/>
                </a:moveTo>
                <a:cubicBezTo>
                  <a:pt x="2502" y="1770"/>
                  <a:pt x="2502" y="1769"/>
                  <a:pt x="2501" y="1769"/>
                </a:cubicBezTo>
                <a:cubicBezTo>
                  <a:pt x="2501" y="1769"/>
                  <a:pt x="2502" y="1768"/>
                  <a:pt x="2501" y="1768"/>
                </a:cubicBezTo>
                <a:cubicBezTo>
                  <a:pt x="2501" y="1768"/>
                  <a:pt x="2500" y="1768"/>
                  <a:pt x="2500" y="1768"/>
                </a:cubicBezTo>
                <a:cubicBezTo>
                  <a:pt x="2500" y="1769"/>
                  <a:pt x="2501" y="1769"/>
                  <a:pt x="2501" y="1770"/>
                </a:cubicBezTo>
                <a:close/>
                <a:moveTo>
                  <a:pt x="2525" y="1808"/>
                </a:moveTo>
                <a:cubicBezTo>
                  <a:pt x="2525" y="1808"/>
                  <a:pt x="2525" y="1807"/>
                  <a:pt x="2525" y="1807"/>
                </a:cubicBezTo>
                <a:cubicBezTo>
                  <a:pt x="2524" y="1807"/>
                  <a:pt x="2524" y="1809"/>
                  <a:pt x="2525" y="1808"/>
                </a:cubicBezTo>
                <a:close/>
                <a:moveTo>
                  <a:pt x="2500" y="1766"/>
                </a:moveTo>
                <a:cubicBezTo>
                  <a:pt x="2499" y="1766"/>
                  <a:pt x="2500" y="1767"/>
                  <a:pt x="2500" y="1767"/>
                </a:cubicBezTo>
                <a:cubicBezTo>
                  <a:pt x="2501" y="1767"/>
                  <a:pt x="2500" y="1765"/>
                  <a:pt x="2500" y="1766"/>
                </a:cubicBezTo>
                <a:close/>
                <a:moveTo>
                  <a:pt x="2602" y="1893"/>
                </a:moveTo>
                <a:cubicBezTo>
                  <a:pt x="2603" y="1893"/>
                  <a:pt x="2603" y="1894"/>
                  <a:pt x="2604" y="1895"/>
                </a:cubicBezTo>
                <a:cubicBezTo>
                  <a:pt x="2604" y="1895"/>
                  <a:pt x="2604" y="1896"/>
                  <a:pt x="2604" y="1895"/>
                </a:cubicBezTo>
                <a:cubicBezTo>
                  <a:pt x="2605" y="1895"/>
                  <a:pt x="2604" y="1895"/>
                  <a:pt x="2604" y="1894"/>
                </a:cubicBezTo>
                <a:cubicBezTo>
                  <a:pt x="2603" y="1893"/>
                  <a:pt x="2603" y="1892"/>
                  <a:pt x="2602" y="1891"/>
                </a:cubicBezTo>
                <a:cubicBezTo>
                  <a:pt x="2602" y="1890"/>
                  <a:pt x="2601" y="1891"/>
                  <a:pt x="2601" y="1891"/>
                </a:cubicBezTo>
                <a:cubicBezTo>
                  <a:pt x="2601" y="1892"/>
                  <a:pt x="2601" y="1892"/>
                  <a:pt x="2602" y="1893"/>
                </a:cubicBezTo>
                <a:close/>
                <a:moveTo>
                  <a:pt x="2539" y="1590"/>
                </a:moveTo>
                <a:cubicBezTo>
                  <a:pt x="2539" y="1588"/>
                  <a:pt x="2537" y="1588"/>
                  <a:pt x="2536" y="1588"/>
                </a:cubicBezTo>
                <a:cubicBezTo>
                  <a:pt x="2535" y="1587"/>
                  <a:pt x="2534" y="1586"/>
                  <a:pt x="2532" y="1586"/>
                </a:cubicBezTo>
                <a:cubicBezTo>
                  <a:pt x="2532" y="1585"/>
                  <a:pt x="2531" y="1585"/>
                  <a:pt x="2531" y="1584"/>
                </a:cubicBezTo>
                <a:cubicBezTo>
                  <a:pt x="2530" y="1584"/>
                  <a:pt x="2530" y="1583"/>
                  <a:pt x="2530" y="1583"/>
                </a:cubicBezTo>
                <a:cubicBezTo>
                  <a:pt x="2528" y="1583"/>
                  <a:pt x="2527" y="1585"/>
                  <a:pt x="2527" y="1585"/>
                </a:cubicBezTo>
                <a:cubicBezTo>
                  <a:pt x="2525" y="1587"/>
                  <a:pt x="2524" y="1588"/>
                  <a:pt x="2523" y="1588"/>
                </a:cubicBezTo>
                <a:cubicBezTo>
                  <a:pt x="2521" y="1589"/>
                  <a:pt x="2520" y="1589"/>
                  <a:pt x="2519" y="1590"/>
                </a:cubicBezTo>
                <a:cubicBezTo>
                  <a:pt x="2517" y="1592"/>
                  <a:pt x="2518" y="1593"/>
                  <a:pt x="2517" y="1595"/>
                </a:cubicBezTo>
                <a:cubicBezTo>
                  <a:pt x="2517" y="1596"/>
                  <a:pt x="2516" y="1597"/>
                  <a:pt x="2515" y="1598"/>
                </a:cubicBezTo>
                <a:cubicBezTo>
                  <a:pt x="2513" y="1599"/>
                  <a:pt x="2512" y="1601"/>
                  <a:pt x="2511" y="1602"/>
                </a:cubicBezTo>
                <a:cubicBezTo>
                  <a:pt x="2510" y="1603"/>
                  <a:pt x="2509" y="1605"/>
                  <a:pt x="2508" y="1606"/>
                </a:cubicBezTo>
                <a:cubicBezTo>
                  <a:pt x="2507" y="1608"/>
                  <a:pt x="2507" y="1610"/>
                  <a:pt x="2506" y="1612"/>
                </a:cubicBezTo>
                <a:cubicBezTo>
                  <a:pt x="2505" y="1613"/>
                  <a:pt x="2503" y="1615"/>
                  <a:pt x="2503" y="1617"/>
                </a:cubicBezTo>
                <a:cubicBezTo>
                  <a:pt x="2502" y="1619"/>
                  <a:pt x="2502" y="1621"/>
                  <a:pt x="2502" y="1622"/>
                </a:cubicBezTo>
                <a:cubicBezTo>
                  <a:pt x="2502" y="1624"/>
                  <a:pt x="2501" y="1626"/>
                  <a:pt x="2501" y="1627"/>
                </a:cubicBezTo>
                <a:cubicBezTo>
                  <a:pt x="2501" y="1629"/>
                  <a:pt x="2502" y="1632"/>
                  <a:pt x="2503" y="1634"/>
                </a:cubicBezTo>
                <a:cubicBezTo>
                  <a:pt x="2503" y="1634"/>
                  <a:pt x="2504" y="1635"/>
                  <a:pt x="2504" y="1636"/>
                </a:cubicBezTo>
                <a:cubicBezTo>
                  <a:pt x="2504" y="1637"/>
                  <a:pt x="2504" y="1638"/>
                  <a:pt x="2505" y="1639"/>
                </a:cubicBezTo>
                <a:cubicBezTo>
                  <a:pt x="2505" y="1640"/>
                  <a:pt x="2506" y="1640"/>
                  <a:pt x="2507" y="1641"/>
                </a:cubicBezTo>
                <a:cubicBezTo>
                  <a:pt x="2507" y="1641"/>
                  <a:pt x="2508" y="1642"/>
                  <a:pt x="2508" y="1643"/>
                </a:cubicBezTo>
                <a:cubicBezTo>
                  <a:pt x="2508" y="1644"/>
                  <a:pt x="2509" y="1645"/>
                  <a:pt x="2510" y="1646"/>
                </a:cubicBezTo>
                <a:cubicBezTo>
                  <a:pt x="2511" y="1647"/>
                  <a:pt x="2510" y="1649"/>
                  <a:pt x="2512" y="1650"/>
                </a:cubicBezTo>
                <a:cubicBezTo>
                  <a:pt x="2513" y="1651"/>
                  <a:pt x="2514" y="1652"/>
                  <a:pt x="2515" y="1653"/>
                </a:cubicBezTo>
                <a:cubicBezTo>
                  <a:pt x="2516" y="1653"/>
                  <a:pt x="2516" y="1655"/>
                  <a:pt x="2517" y="1654"/>
                </a:cubicBezTo>
                <a:cubicBezTo>
                  <a:pt x="2517" y="1654"/>
                  <a:pt x="2517" y="1653"/>
                  <a:pt x="2517" y="1652"/>
                </a:cubicBezTo>
                <a:cubicBezTo>
                  <a:pt x="2517" y="1650"/>
                  <a:pt x="2517" y="1647"/>
                  <a:pt x="2519" y="1645"/>
                </a:cubicBezTo>
                <a:cubicBezTo>
                  <a:pt x="2521" y="1643"/>
                  <a:pt x="2521" y="1639"/>
                  <a:pt x="2522" y="1636"/>
                </a:cubicBezTo>
                <a:cubicBezTo>
                  <a:pt x="2523" y="1635"/>
                  <a:pt x="2524" y="1633"/>
                  <a:pt x="2525" y="1632"/>
                </a:cubicBezTo>
                <a:cubicBezTo>
                  <a:pt x="2526" y="1630"/>
                  <a:pt x="2527" y="1629"/>
                  <a:pt x="2527" y="1627"/>
                </a:cubicBezTo>
                <a:cubicBezTo>
                  <a:pt x="2528" y="1625"/>
                  <a:pt x="2529" y="1624"/>
                  <a:pt x="2530" y="1622"/>
                </a:cubicBezTo>
                <a:cubicBezTo>
                  <a:pt x="2531" y="1620"/>
                  <a:pt x="2531" y="1617"/>
                  <a:pt x="2532" y="1615"/>
                </a:cubicBezTo>
                <a:cubicBezTo>
                  <a:pt x="2532" y="1611"/>
                  <a:pt x="2533" y="1607"/>
                  <a:pt x="2535" y="1604"/>
                </a:cubicBezTo>
                <a:cubicBezTo>
                  <a:pt x="2536" y="1602"/>
                  <a:pt x="2537" y="1601"/>
                  <a:pt x="2537" y="1599"/>
                </a:cubicBezTo>
                <a:cubicBezTo>
                  <a:pt x="2536" y="1597"/>
                  <a:pt x="2536" y="1596"/>
                  <a:pt x="2536" y="1594"/>
                </a:cubicBezTo>
                <a:cubicBezTo>
                  <a:pt x="2537" y="1592"/>
                  <a:pt x="2538" y="1592"/>
                  <a:pt x="2539" y="1590"/>
                </a:cubicBezTo>
                <a:close/>
                <a:moveTo>
                  <a:pt x="2443" y="1949"/>
                </a:moveTo>
                <a:cubicBezTo>
                  <a:pt x="2443" y="1949"/>
                  <a:pt x="2443" y="1949"/>
                  <a:pt x="2442" y="1950"/>
                </a:cubicBezTo>
                <a:cubicBezTo>
                  <a:pt x="2442" y="1950"/>
                  <a:pt x="2441" y="1952"/>
                  <a:pt x="2442" y="1952"/>
                </a:cubicBezTo>
                <a:cubicBezTo>
                  <a:pt x="2443" y="1953"/>
                  <a:pt x="2444" y="1951"/>
                  <a:pt x="2445" y="1951"/>
                </a:cubicBezTo>
                <a:cubicBezTo>
                  <a:pt x="2445" y="1951"/>
                  <a:pt x="2446" y="1951"/>
                  <a:pt x="2446" y="1950"/>
                </a:cubicBezTo>
                <a:cubicBezTo>
                  <a:pt x="2447" y="1949"/>
                  <a:pt x="2447" y="1948"/>
                  <a:pt x="2446" y="1948"/>
                </a:cubicBezTo>
                <a:cubicBezTo>
                  <a:pt x="2446" y="1948"/>
                  <a:pt x="2446" y="1948"/>
                  <a:pt x="2445" y="1948"/>
                </a:cubicBezTo>
                <a:cubicBezTo>
                  <a:pt x="2445" y="1948"/>
                  <a:pt x="2445" y="1948"/>
                  <a:pt x="2444" y="1948"/>
                </a:cubicBezTo>
                <a:cubicBezTo>
                  <a:pt x="2443" y="1947"/>
                  <a:pt x="2444" y="1948"/>
                  <a:pt x="2443" y="1949"/>
                </a:cubicBezTo>
                <a:close/>
                <a:moveTo>
                  <a:pt x="2567" y="2116"/>
                </a:moveTo>
                <a:cubicBezTo>
                  <a:pt x="2566" y="2116"/>
                  <a:pt x="2565" y="2118"/>
                  <a:pt x="2564" y="2117"/>
                </a:cubicBezTo>
                <a:cubicBezTo>
                  <a:pt x="2563" y="2116"/>
                  <a:pt x="2564" y="2115"/>
                  <a:pt x="2562" y="2115"/>
                </a:cubicBezTo>
                <a:cubicBezTo>
                  <a:pt x="2561" y="2114"/>
                  <a:pt x="2560" y="2115"/>
                  <a:pt x="2559" y="2116"/>
                </a:cubicBezTo>
                <a:cubicBezTo>
                  <a:pt x="2558" y="2117"/>
                  <a:pt x="2556" y="2116"/>
                  <a:pt x="2555" y="2118"/>
                </a:cubicBezTo>
                <a:cubicBezTo>
                  <a:pt x="2555" y="2118"/>
                  <a:pt x="2556" y="2119"/>
                  <a:pt x="2556" y="2119"/>
                </a:cubicBezTo>
                <a:cubicBezTo>
                  <a:pt x="2556" y="2120"/>
                  <a:pt x="2556" y="2121"/>
                  <a:pt x="2556" y="2122"/>
                </a:cubicBezTo>
                <a:cubicBezTo>
                  <a:pt x="2556" y="2122"/>
                  <a:pt x="2556" y="2123"/>
                  <a:pt x="2556" y="2123"/>
                </a:cubicBezTo>
                <a:cubicBezTo>
                  <a:pt x="2557" y="2123"/>
                  <a:pt x="2558" y="2123"/>
                  <a:pt x="2558" y="2122"/>
                </a:cubicBezTo>
                <a:cubicBezTo>
                  <a:pt x="2559" y="2121"/>
                  <a:pt x="2559" y="2122"/>
                  <a:pt x="2560" y="2121"/>
                </a:cubicBezTo>
                <a:cubicBezTo>
                  <a:pt x="2561" y="2121"/>
                  <a:pt x="2560" y="2120"/>
                  <a:pt x="2561" y="2120"/>
                </a:cubicBezTo>
                <a:cubicBezTo>
                  <a:pt x="2562" y="2118"/>
                  <a:pt x="2563" y="2120"/>
                  <a:pt x="2562" y="2121"/>
                </a:cubicBezTo>
                <a:cubicBezTo>
                  <a:pt x="2562" y="2122"/>
                  <a:pt x="2562" y="2122"/>
                  <a:pt x="2562" y="2123"/>
                </a:cubicBezTo>
                <a:cubicBezTo>
                  <a:pt x="2562" y="2124"/>
                  <a:pt x="2562" y="2125"/>
                  <a:pt x="2563" y="2125"/>
                </a:cubicBezTo>
                <a:cubicBezTo>
                  <a:pt x="2564" y="2125"/>
                  <a:pt x="2563" y="2122"/>
                  <a:pt x="2564" y="2121"/>
                </a:cubicBezTo>
                <a:cubicBezTo>
                  <a:pt x="2565" y="2121"/>
                  <a:pt x="2565" y="2121"/>
                  <a:pt x="2566" y="2121"/>
                </a:cubicBezTo>
                <a:cubicBezTo>
                  <a:pt x="2567" y="2120"/>
                  <a:pt x="2567" y="2120"/>
                  <a:pt x="2567" y="2119"/>
                </a:cubicBezTo>
                <a:cubicBezTo>
                  <a:pt x="2568" y="2118"/>
                  <a:pt x="2570" y="2118"/>
                  <a:pt x="2570" y="2117"/>
                </a:cubicBezTo>
                <a:cubicBezTo>
                  <a:pt x="2569" y="2117"/>
                  <a:pt x="2569" y="2117"/>
                  <a:pt x="2568" y="2117"/>
                </a:cubicBezTo>
                <a:cubicBezTo>
                  <a:pt x="2568" y="2117"/>
                  <a:pt x="2567" y="2116"/>
                  <a:pt x="2567" y="2116"/>
                </a:cubicBezTo>
                <a:close/>
                <a:moveTo>
                  <a:pt x="2593" y="2076"/>
                </a:moveTo>
                <a:cubicBezTo>
                  <a:pt x="2594" y="2075"/>
                  <a:pt x="2595" y="2075"/>
                  <a:pt x="2596" y="2074"/>
                </a:cubicBezTo>
                <a:cubicBezTo>
                  <a:pt x="2597" y="2073"/>
                  <a:pt x="2597" y="2071"/>
                  <a:pt x="2598" y="2070"/>
                </a:cubicBezTo>
                <a:cubicBezTo>
                  <a:pt x="2598" y="2069"/>
                  <a:pt x="2599" y="2068"/>
                  <a:pt x="2600" y="2066"/>
                </a:cubicBezTo>
                <a:cubicBezTo>
                  <a:pt x="2601" y="2064"/>
                  <a:pt x="2603" y="2061"/>
                  <a:pt x="2601" y="2058"/>
                </a:cubicBezTo>
                <a:cubicBezTo>
                  <a:pt x="2599" y="2055"/>
                  <a:pt x="2596" y="2060"/>
                  <a:pt x="2595" y="2062"/>
                </a:cubicBezTo>
                <a:cubicBezTo>
                  <a:pt x="2595" y="2063"/>
                  <a:pt x="2594" y="2064"/>
                  <a:pt x="2592" y="2064"/>
                </a:cubicBezTo>
                <a:cubicBezTo>
                  <a:pt x="2592" y="2065"/>
                  <a:pt x="2590" y="2065"/>
                  <a:pt x="2590" y="2066"/>
                </a:cubicBezTo>
                <a:cubicBezTo>
                  <a:pt x="2589" y="2066"/>
                  <a:pt x="2590" y="2067"/>
                  <a:pt x="2590" y="2067"/>
                </a:cubicBezTo>
                <a:cubicBezTo>
                  <a:pt x="2591" y="2068"/>
                  <a:pt x="2590" y="2069"/>
                  <a:pt x="2589" y="2069"/>
                </a:cubicBezTo>
                <a:cubicBezTo>
                  <a:pt x="2588" y="2070"/>
                  <a:pt x="2587" y="2071"/>
                  <a:pt x="2586" y="2071"/>
                </a:cubicBezTo>
                <a:cubicBezTo>
                  <a:pt x="2584" y="2072"/>
                  <a:pt x="2583" y="2072"/>
                  <a:pt x="2582" y="2073"/>
                </a:cubicBezTo>
                <a:cubicBezTo>
                  <a:pt x="2581" y="2074"/>
                  <a:pt x="2579" y="2075"/>
                  <a:pt x="2578" y="2075"/>
                </a:cubicBezTo>
                <a:cubicBezTo>
                  <a:pt x="2576" y="2076"/>
                  <a:pt x="2575" y="2076"/>
                  <a:pt x="2573" y="2076"/>
                </a:cubicBezTo>
                <a:cubicBezTo>
                  <a:pt x="2572" y="2076"/>
                  <a:pt x="2571" y="2075"/>
                  <a:pt x="2569" y="2075"/>
                </a:cubicBezTo>
                <a:cubicBezTo>
                  <a:pt x="2568" y="2074"/>
                  <a:pt x="2566" y="2075"/>
                  <a:pt x="2565" y="2074"/>
                </a:cubicBezTo>
                <a:cubicBezTo>
                  <a:pt x="2563" y="2074"/>
                  <a:pt x="2562" y="2074"/>
                  <a:pt x="2560" y="2074"/>
                </a:cubicBezTo>
                <a:cubicBezTo>
                  <a:pt x="2558" y="2075"/>
                  <a:pt x="2557" y="2076"/>
                  <a:pt x="2555" y="2076"/>
                </a:cubicBezTo>
                <a:cubicBezTo>
                  <a:pt x="2554" y="2076"/>
                  <a:pt x="2554" y="2076"/>
                  <a:pt x="2553" y="2076"/>
                </a:cubicBezTo>
                <a:cubicBezTo>
                  <a:pt x="2552" y="2075"/>
                  <a:pt x="2552" y="2075"/>
                  <a:pt x="2551" y="2075"/>
                </a:cubicBezTo>
                <a:cubicBezTo>
                  <a:pt x="2550" y="2074"/>
                  <a:pt x="2548" y="2074"/>
                  <a:pt x="2547" y="2074"/>
                </a:cubicBezTo>
                <a:cubicBezTo>
                  <a:pt x="2545" y="2073"/>
                  <a:pt x="2544" y="2072"/>
                  <a:pt x="2543" y="2072"/>
                </a:cubicBezTo>
                <a:cubicBezTo>
                  <a:pt x="2540" y="2071"/>
                  <a:pt x="2537" y="2072"/>
                  <a:pt x="2534" y="2072"/>
                </a:cubicBezTo>
                <a:cubicBezTo>
                  <a:pt x="2532" y="2072"/>
                  <a:pt x="2531" y="2072"/>
                  <a:pt x="2530" y="2070"/>
                </a:cubicBezTo>
                <a:cubicBezTo>
                  <a:pt x="2530" y="2069"/>
                  <a:pt x="2529" y="2068"/>
                  <a:pt x="2528" y="2068"/>
                </a:cubicBezTo>
                <a:cubicBezTo>
                  <a:pt x="2527" y="2067"/>
                  <a:pt x="2525" y="2067"/>
                  <a:pt x="2524" y="2067"/>
                </a:cubicBezTo>
                <a:cubicBezTo>
                  <a:pt x="2522" y="2067"/>
                  <a:pt x="2521" y="2067"/>
                  <a:pt x="2519" y="2067"/>
                </a:cubicBezTo>
                <a:cubicBezTo>
                  <a:pt x="2518" y="2067"/>
                  <a:pt x="2516" y="2066"/>
                  <a:pt x="2516" y="2068"/>
                </a:cubicBezTo>
                <a:cubicBezTo>
                  <a:pt x="2516" y="2070"/>
                  <a:pt x="2517" y="2071"/>
                  <a:pt x="2515" y="2072"/>
                </a:cubicBezTo>
                <a:cubicBezTo>
                  <a:pt x="2514" y="2073"/>
                  <a:pt x="2513" y="2074"/>
                  <a:pt x="2512" y="2075"/>
                </a:cubicBezTo>
                <a:cubicBezTo>
                  <a:pt x="2511" y="2076"/>
                  <a:pt x="2510" y="2078"/>
                  <a:pt x="2509" y="2077"/>
                </a:cubicBezTo>
                <a:cubicBezTo>
                  <a:pt x="2508" y="2076"/>
                  <a:pt x="2508" y="2075"/>
                  <a:pt x="2507" y="2075"/>
                </a:cubicBezTo>
                <a:cubicBezTo>
                  <a:pt x="2507" y="2075"/>
                  <a:pt x="2507" y="2075"/>
                  <a:pt x="2506" y="2074"/>
                </a:cubicBezTo>
                <a:cubicBezTo>
                  <a:pt x="2506" y="2073"/>
                  <a:pt x="2506" y="2072"/>
                  <a:pt x="2505" y="2073"/>
                </a:cubicBezTo>
                <a:cubicBezTo>
                  <a:pt x="2504" y="2074"/>
                  <a:pt x="2504" y="2075"/>
                  <a:pt x="2504" y="2076"/>
                </a:cubicBezTo>
                <a:cubicBezTo>
                  <a:pt x="2504" y="2077"/>
                  <a:pt x="2503" y="2077"/>
                  <a:pt x="2503" y="2077"/>
                </a:cubicBezTo>
                <a:cubicBezTo>
                  <a:pt x="2501" y="2078"/>
                  <a:pt x="2500" y="2078"/>
                  <a:pt x="2500" y="2080"/>
                </a:cubicBezTo>
                <a:cubicBezTo>
                  <a:pt x="2500" y="2081"/>
                  <a:pt x="2500" y="2082"/>
                  <a:pt x="2499" y="2083"/>
                </a:cubicBezTo>
                <a:cubicBezTo>
                  <a:pt x="2499" y="2083"/>
                  <a:pt x="2498" y="2083"/>
                  <a:pt x="2498" y="2084"/>
                </a:cubicBezTo>
                <a:cubicBezTo>
                  <a:pt x="2497" y="2085"/>
                  <a:pt x="2496" y="2087"/>
                  <a:pt x="2496" y="2088"/>
                </a:cubicBezTo>
                <a:cubicBezTo>
                  <a:pt x="2495" y="2089"/>
                  <a:pt x="2495" y="2091"/>
                  <a:pt x="2494" y="2092"/>
                </a:cubicBezTo>
                <a:cubicBezTo>
                  <a:pt x="2493" y="2092"/>
                  <a:pt x="2492" y="2092"/>
                  <a:pt x="2493" y="2093"/>
                </a:cubicBezTo>
                <a:cubicBezTo>
                  <a:pt x="2493" y="2093"/>
                  <a:pt x="2494" y="2093"/>
                  <a:pt x="2494" y="2094"/>
                </a:cubicBezTo>
                <a:cubicBezTo>
                  <a:pt x="2495" y="2094"/>
                  <a:pt x="2495" y="2095"/>
                  <a:pt x="2495" y="2095"/>
                </a:cubicBezTo>
                <a:cubicBezTo>
                  <a:pt x="2496" y="2096"/>
                  <a:pt x="2496" y="2096"/>
                  <a:pt x="2497" y="2097"/>
                </a:cubicBezTo>
                <a:cubicBezTo>
                  <a:pt x="2497" y="2098"/>
                  <a:pt x="2497" y="2099"/>
                  <a:pt x="2497" y="2100"/>
                </a:cubicBezTo>
                <a:cubicBezTo>
                  <a:pt x="2497" y="2101"/>
                  <a:pt x="2497" y="2103"/>
                  <a:pt x="2497" y="2105"/>
                </a:cubicBezTo>
                <a:cubicBezTo>
                  <a:pt x="2497" y="2105"/>
                  <a:pt x="2497" y="2105"/>
                  <a:pt x="2497" y="2106"/>
                </a:cubicBezTo>
                <a:cubicBezTo>
                  <a:pt x="2496" y="2106"/>
                  <a:pt x="2497" y="2107"/>
                  <a:pt x="2496" y="2107"/>
                </a:cubicBezTo>
                <a:cubicBezTo>
                  <a:pt x="2496" y="2108"/>
                  <a:pt x="2496" y="2107"/>
                  <a:pt x="2495" y="2106"/>
                </a:cubicBezTo>
                <a:cubicBezTo>
                  <a:pt x="2495" y="2106"/>
                  <a:pt x="2495" y="2105"/>
                  <a:pt x="2494" y="2105"/>
                </a:cubicBezTo>
                <a:cubicBezTo>
                  <a:pt x="2493" y="2105"/>
                  <a:pt x="2493" y="2106"/>
                  <a:pt x="2493" y="2107"/>
                </a:cubicBezTo>
                <a:cubicBezTo>
                  <a:pt x="2493" y="2109"/>
                  <a:pt x="2491" y="2109"/>
                  <a:pt x="2490" y="2111"/>
                </a:cubicBezTo>
                <a:cubicBezTo>
                  <a:pt x="2489" y="2112"/>
                  <a:pt x="2489" y="2114"/>
                  <a:pt x="2488" y="2116"/>
                </a:cubicBezTo>
                <a:cubicBezTo>
                  <a:pt x="2487" y="2117"/>
                  <a:pt x="2486" y="2117"/>
                  <a:pt x="2486" y="2118"/>
                </a:cubicBezTo>
                <a:cubicBezTo>
                  <a:pt x="2486" y="2119"/>
                  <a:pt x="2486" y="2121"/>
                  <a:pt x="2486" y="2122"/>
                </a:cubicBezTo>
                <a:cubicBezTo>
                  <a:pt x="2486" y="2122"/>
                  <a:pt x="2486" y="2123"/>
                  <a:pt x="2486" y="2123"/>
                </a:cubicBezTo>
                <a:cubicBezTo>
                  <a:pt x="2486" y="2124"/>
                  <a:pt x="2487" y="2124"/>
                  <a:pt x="2487" y="2125"/>
                </a:cubicBezTo>
                <a:cubicBezTo>
                  <a:pt x="2487" y="2126"/>
                  <a:pt x="2486" y="2127"/>
                  <a:pt x="2486" y="2128"/>
                </a:cubicBezTo>
                <a:cubicBezTo>
                  <a:pt x="2485" y="2130"/>
                  <a:pt x="2485" y="2131"/>
                  <a:pt x="2485" y="2132"/>
                </a:cubicBezTo>
                <a:cubicBezTo>
                  <a:pt x="2484" y="2133"/>
                  <a:pt x="2484" y="2134"/>
                  <a:pt x="2483" y="2135"/>
                </a:cubicBezTo>
                <a:cubicBezTo>
                  <a:pt x="2482" y="2136"/>
                  <a:pt x="2481" y="2137"/>
                  <a:pt x="2480" y="2139"/>
                </a:cubicBezTo>
                <a:cubicBezTo>
                  <a:pt x="2480" y="2141"/>
                  <a:pt x="2479" y="2142"/>
                  <a:pt x="2478" y="2144"/>
                </a:cubicBezTo>
                <a:cubicBezTo>
                  <a:pt x="2477" y="2145"/>
                  <a:pt x="2476" y="2145"/>
                  <a:pt x="2476" y="2147"/>
                </a:cubicBezTo>
                <a:cubicBezTo>
                  <a:pt x="2476" y="2147"/>
                  <a:pt x="2477" y="2148"/>
                  <a:pt x="2477" y="2148"/>
                </a:cubicBezTo>
                <a:cubicBezTo>
                  <a:pt x="2477" y="2149"/>
                  <a:pt x="2478" y="2150"/>
                  <a:pt x="2477" y="2150"/>
                </a:cubicBezTo>
                <a:cubicBezTo>
                  <a:pt x="2477" y="2151"/>
                  <a:pt x="2476" y="2151"/>
                  <a:pt x="2476" y="2152"/>
                </a:cubicBezTo>
                <a:cubicBezTo>
                  <a:pt x="2476" y="2152"/>
                  <a:pt x="2476" y="2153"/>
                  <a:pt x="2476" y="2153"/>
                </a:cubicBezTo>
                <a:cubicBezTo>
                  <a:pt x="2505" y="2153"/>
                  <a:pt x="2505" y="2153"/>
                  <a:pt x="2505" y="2153"/>
                </a:cubicBezTo>
                <a:cubicBezTo>
                  <a:pt x="2505" y="2152"/>
                  <a:pt x="2505" y="2152"/>
                  <a:pt x="2505" y="2151"/>
                </a:cubicBezTo>
                <a:cubicBezTo>
                  <a:pt x="2506" y="2149"/>
                  <a:pt x="2507" y="2150"/>
                  <a:pt x="2508" y="2149"/>
                </a:cubicBezTo>
                <a:cubicBezTo>
                  <a:pt x="2509" y="2148"/>
                  <a:pt x="2510" y="2147"/>
                  <a:pt x="2511" y="2146"/>
                </a:cubicBezTo>
                <a:cubicBezTo>
                  <a:pt x="2512" y="2146"/>
                  <a:pt x="2513" y="2146"/>
                  <a:pt x="2513" y="2145"/>
                </a:cubicBezTo>
                <a:cubicBezTo>
                  <a:pt x="2514" y="2145"/>
                  <a:pt x="2514" y="2144"/>
                  <a:pt x="2515" y="2144"/>
                </a:cubicBezTo>
                <a:cubicBezTo>
                  <a:pt x="2516" y="2144"/>
                  <a:pt x="2518" y="2144"/>
                  <a:pt x="2519" y="2145"/>
                </a:cubicBezTo>
                <a:cubicBezTo>
                  <a:pt x="2520" y="2146"/>
                  <a:pt x="2520" y="2147"/>
                  <a:pt x="2520" y="2148"/>
                </a:cubicBezTo>
                <a:cubicBezTo>
                  <a:pt x="2521" y="2150"/>
                  <a:pt x="2521" y="2151"/>
                  <a:pt x="2521" y="2153"/>
                </a:cubicBezTo>
                <a:cubicBezTo>
                  <a:pt x="2546" y="2153"/>
                  <a:pt x="2546" y="2153"/>
                  <a:pt x="2546" y="2153"/>
                </a:cubicBezTo>
                <a:cubicBezTo>
                  <a:pt x="2545" y="2152"/>
                  <a:pt x="2545" y="2152"/>
                  <a:pt x="2544" y="2151"/>
                </a:cubicBezTo>
                <a:cubicBezTo>
                  <a:pt x="2544" y="2150"/>
                  <a:pt x="2543" y="2149"/>
                  <a:pt x="2542" y="2148"/>
                </a:cubicBezTo>
                <a:cubicBezTo>
                  <a:pt x="2542" y="2147"/>
                  <a:pt x="2540" y="2146"/>
                  <a:pt x="2539" y="2145"/>
                </a:cubicBezTo>
                <a:cubicBezTo>
                  <a:pt x="2539" y="2144"/>
                  <a:pt x="2539" y="2142"/>
                  <a:pt x="2539" y="2141"/>
                </a:cubicBezTo>
                <a:cubicBezTo>
                  <a:pt x="2538" y="2140"/>
                  <a:pt x="2537" y="2139"/>
                  <a:pt x="2536" y="2138"/>
                </a:cubicBezTo>
                <a:cubicBezTo>
                  <a:pt x="2536" y="2137"/>
                  <a:pt x="2535" y="2136"/>
                  <a:pt x="2534" y="2135"/>
                </a:cubicBezTo>
                <a:cubicBezTo>
                  <a:pt x="2533" y="2135"/>
                  <a:pt x="2531" y="2135"/>
                  <a:pt x="2530" y="2134"/>
                </a:cubicBezTo>
                <a:cubicBezTo>
                  <a:pt x="2530" y="2133"/>
                  <a:pt x="2530" y="2132"/>
                  <a:pt x="2529" y="2131"/>
                </a:cubicBezTo>
                <a:cubicBezTo>
                  <a:pt x="2528" y="2131"/>
                  <a:pt x="2526" y="2130"/>
                  <a:pt x="2526" y="2129"/>
                </a:cubicBezTo>
                <a:cubicBezTo>
                  <a:pt x="2527" y="2129"/>
                  <a:pt x="2528" y="2130"/>
                  <a:pt x="2528" y="2130"/>
                </a:cubicBezTo>
                <a:cubicBezTo>
                  <a:pt x="2529" y="2130"/>
                  <a:pt x="2529" y="2130"/>
                  <a:pt x="2530" y="2130"/>
                </a:cubicBezTo>
                <a:cubicBezTo>
                  <a:pt x="2532" y="2130"/>
                  <a:pt x="2533" y="2130"/>
                  <a:pt x="2534" y="2130"/>
                </a:cubicBezTo>
                <a:cubicBezTo>
                  <a:pt x="2535" y="2129"/>
                  <a:pt x="2536" y="2127"/>
                  <a:pt x="2538" y="2127"/>
                </a:cubicBezTo>
                <a:cubicBezTo>
                  <a:pt x="2539" y="2126"/>
                  <a:pt x="2540" y="2125"/>
                  <a:pt x="2541" y="2124"/>
                </a:cubicBezTo>
                <a:cubicBezTo>
                  <a:pt x="2542" y="2123"/>
                  <a:pt x="2543" y="2122"/>
                  <a:pt x="2545" y="2122"/>
                </a:cubicBezTo>
                <a:cubicBezTo>
                  <a:pt x="2546" y="2121"/>
                  <a:pt x="2548" y="2120"/>
                  <a:pt x="2549" y="2119"/>
                </a:cubicBezTo>
                <a:cubicBezTo>
                  <a:pt x="2549" y="2118"/>
                  <a:pt x="2550" y="2118"/>
                  <a:pt x="2550" y="2117"/>
                </a:cubicBezTo>
                <a:cubicBezTo>
                  <a:pt x="2551" y="2116"/>
                  <a:pt x="2553" y="2115"/>
                  <a:pt x="2554" y="2114"/>
                </a:cubicBezTo>
                <a:cubicBezTo>
                  <a:pt x="2555" y="2112"/>
                  <a:pt x="2557" y="2109"/>
                  <a:pt x="2560" y="2109"/>
                </a:cubicBezTo>
                <a:cubicBezTo>
                  <a:pt x="2561" y="2109"/>
                  <a:pt x="2563" y="2109"/>
                  <a:pt x="2564" y="2110"/>
                </a:cubicBezTo>
                <a:cubicBezTo>
                  <a:pt x="2565" y="2111"/>
                  <a:pt x="2565" y="2114"/>
                  <a:pt x="2566" y="2113"/>
                </a:cubicBezTo>
                <a:cubicBezTo>
                  <a:pt x="2567" y="2113"/>
                  <a:pt x="2567" y="2112"/>
                  <a:pt x="2566" y="2111"/>
                </a:cubicBezTo>
                <a:cubicBezTo>
                  <a:pt x="2566" y="2110"/>
                  <a:pt x="2567" y="2110"/>
                  <a:pt x="2567" y="2109"/>
                </a:cubicBezTo>
                <a:cubicBezTo>
                  <a:pt x="2568" y="2107"/>
                  <a:pt x="2568" y="2107"/>
                  <a:pt x="2566" y="2106"/>
                </a:cubicBezTo>
                <a:cubicBezTo>
                  <a:pt x="2565" y="2105"/>
                  <a:pt x="2565" y="2103"/>
                  <a:pt x="2564" y="2103"/>
                </a:cubicBezTo>
                <a:cubicBezTo>
                  <a:pt x="2562" y="2103"/>
                  <a:pt x="2561" y="2103"/>
                  <a:pt x="2560" y="2104"/>
                </a:cubicBezTo>
                <a:cubicBezTo>
                  <a:pt x="2558" y="2104"/>
                  <a:pt x="2558" y="2106"/>
                  <a:pt x="2557" y="2107"/>
                </a:cubicBezTo>
                <a:cubicBezTo>
                  <a:pt x="2555" y="2108"/>
                  <a:pt x="2554" y="2107"/>
                  <a:pt x="2553" y="2107"/>
                </a:cubicBezTo>
                <a:cubicBezTo>
                  <a:pt x="2552" y="2107"/>
                  <a:pt x="2551" y="2107"/>
                  <a:pt x="2550" y="2107"/>
                </a:cubicBezTo>
                <a:cubicBezTo>
                  <a:pt x="2548" y="2107"/>
                  <a:pt x="2546" y="2107"/>
                  <a:pt x="2545" y="2107"/>
                </a:cubicBezTo>
                <a:cubicBezTo>
                  <a:pt x="2543" y="2107"/>
                  <a:pt x="2542" y="2108"/>
                  <a:pt x="2541" y="2108"/>
                </a:cubicBezTo>
                <a:cubicBezTo>
                  <a:pt x="2540" y="2109"/>
                  <a:pt x="2540" y="2109"/>
                  <a:pt x="2539" y="2109"/>
                </a:cubicBezTo>
                <a:cubicBezTo>
                  <a:pt x="2538" y="2109"/>
                  <a:pt x="2538" y="2110"/>
                  <a:pt x="2537" y="2110"/>
                </a:cubicBezTo>
                <a:cubicBezTo>
                  <a:pt x="2536" y="2111"/>
                  <a:pt x="2535" y="2111"/>
                  <a:pt x="2534" y="2110"/>
                </a:cubicBezTo>
                <a:cubicBezTo>
                  <a:pt x="2533" y="2109"/>
                  <a:pt x="2533" y="2109"/>
                  <a:pt x="2532" y="2109"/>
                </a:cubicBezTo>
                <a:cubicBezTo>
                  <a:pt x="2532" y="2108"/>
                  <a:pt x="2531" y="2108"/>
                  <a:pt x="2531" y="2108"/>
                </a:cubicBezTo>
                <a:cubicBezTo>
                  <a:pt x="2530" y="2109"/>
                  <a:pt x="2529" y="2111"/>
                  <a:pt x="2528" y="2112"/>
                </a:cubicBezTo>
                <a:cubicBezTo>
                  <a:pt x="2527" y="2112"/>
                  <a:pt x="2526" y="2113"/>
                  <a:pt x="2525" y="2115"/>
                </a:cubicBezTo>
                <a:cubicBezTo>
                  <a:pt x="2524" y="2117"/>
                  <a:pt x="2523" y="2121"/>
                  <a:pt x="2520" y="2120"/>
                </a:cubicBezTo>
                <a:cubicBezTo>
                  <a:pt x="2519" y="2120"/>
                  <a:pt x="2518" y="2119"/>
                  <a:pt x="2517" y="2119"/>
                </a:cubicBezTo>
                <a:cubicBezTo>
                  <a:pt x="2515" y="2119"/>
                  <a:pt x="2514" y="2119"/>
                  <a:pt x="2513" y="2118"/>
                </a:cubicBezTo>
                <a:cubicBezTo>
                  <a:pt x="2512" y="2117"/>
                  <a:pt x="2512" y="2115"/>
                  <a:pt x="2512" y="2114"/>
                </a:cubicBezTo>
                <a:cubicBezTo>
                  <a:pt x="2511" y="2114"/>
                  <a:pt x="2511" y="2113"/>
                  <a:pt x="2510" y="2113"/>
                </a:cubicBezTo>
                <a:cubicBezTo>
                  <a:pt x="2510" y="2112"/>
                  <a:pt x="2510" y="2112"/>
                  <a:pt x="2509" y="2111"/>
                </a:cubicBezTo>
                <a:cubicBezTo>
                  <a:pt x="2508" y="2110"/>
                  <a:pt x="2507" y="2110"/>
                  <a:pt x="2505" y="2110"/>
                </a:cubicBezTo>
                <a:cubicBezTo>
                  <a:pt x="2504" y="2110"/>
                  <a:pt x="2503" y="2109"/>
                  <a:pt x="2503" y="2108"/>
                </a:cubicBezTo>
                <a:cubicBezTo>
                  <a:pt x="2502" y="2107"/>
                  <a:pt x="2503" y="2105"/>
                  <a:pt x="2502" y="2104"/>
                </a:cubicBezTo>
                <a:cubicBezTo>
                  <a:pt x="2501" y="2103"/>
                  <a:pt x="2500" y="2102"/>
                  <a:pt x="2500" y="2100"/>
                </a:cubicBezTo>
                <a:cubicBezTo>
                  <a:pt x="2500" y="2097"/>
                  <a:pt x="2499" y="2094"/>
                  <a:pt x="2501" y="2091"/>
                </a:cubicBezTo>
                <a:cubicBezTo>
                  <a:pt x="2502" y="2089"/>
                  <a:pt x="2503" y="2089"/>
                  <a:pt x="2504" y="2087"/>
                </a:cubicBezTo>
                <a:cubicBezTo>
                  <a:pt x="2505" y="2086"/>
                  <a:pt x="2505" y="2085"/>
                  <a:pt x="2506" y="2083"/>
                </a:cubicBezTo>
                <a:cubicBezTo>
                  <a:pt x="2507" y="2083"/>
                  <a:pt x="2509" y="2082"/>
                  <a:pt x="2510" y="2082"/>
                </a:cubicBezTo>
                <a:cubicBezTo>
                  <a:pt x="2512" y="2082"/>
                  <a:pt x="2514" y="2081"/>
                  <a:pt x="2515" y="2081"/>
                </a:cubicBezTo>
                <a:cubicBezTo>
                  <a:pt x="2517" y="2082"/>
                  <a:pt x="2518" y="2082"/>
                  <a:pt x="2519" y="2082"/>
                </a:cubicBezTo>
                <a:cubicBezTo>
                  <a:pt x="2521" y="2083"/>
                  <a:pt x="2522" y="2083"/>
                  <a:pt x="2524" y="2083"/>
                </a:cubicBezTo>
                <a:cubicBezTo>
                  <a:pt x="2525" y="2083"/>
                  <a:pt x="2527" y="2084"/>
                  <a:pt x="2528" y="2084"/>
                </a:cubicBezTo>
                <a:cubicBezTo>
                  <a:pt x="2530" y="2083"/>
                  <a:pt x="2532" y="2083"/>
                  <a:pt x="2533" y="2083"/>
                </a:cubicBezTo>
                <a:cubicBezTo>
                  <a:pt x="2536" y="2083"/>
                  <a:pt x="2540" y="2083"/>
                  <a:pt x="2543" y="2083"/>
                </a:cubicBezTo>
                <a:cubicBezTo>
                  <a:pt x="2546" y="2083"/>
                  <a:pt x="2549" y="2083"/>
                  <a:pt x="2552" y="2083"/>
                </a:cubicBezTo>
                <a:cubicBezTo>
                  <a:pt x="2554" y="2082"/>
                  <a:pt x="2555" y="2082"/>
                  <a:pt x="2557" y="2083"/>
                </a:cubicBezTo>
                <a:cubicBezTo>
                  <a:pt x="2558" y="2083"/>
                  <a:pt x="2559" y="2084"/>
                  <a:pt x="2561" y="2084"/>
                </a:cubicBezTo>
                <a:cubicBezTo>
                  <a:pt x="2562" y="2085"/>
                  <a:pt x="2564" y="2084"/>
                  <a:pt x="2565" y="2085"/>
                </a:cubicBezTo>
                <a:cubicBezTo>
                  <a:pt x="2567" y="2086"/>
                  <a:pt x="2568" y="2087"/>
                  <a:pt x="2570" y="2087"/>
                </a:cubicBezTo>
                <a:cubicBezTo>
                  <a:pt x="2571" y="2087"/>
                  <a:pt x="2573" y="2087"/>
                  <a:pt x="2574" y="2087"/>
                </a:cubicBezTo>
                <a:cubicBezTo>
                  <a:pt x="2576" y="2087"/>
                  <a:pt x="2578" y="2086"/>
                  <a:pt x="2579" y="2086"/>
                </a:cubicBezTo>
                <a:cubicBezTo>
                  <a:pt x="2582" y="2086"/>
                  <a:pt x="2583" y="2086"/>
                  <a:pt x="2585" y="2084"/>
                </a:cubicBezTo>
                <a:cubicBezTo>
                  <a:pt x="2585" y="2084"/>
                  <a:pt x="2586" y="2083"/>
                  <a:pt x="2586" y="2083"/>
                </a:cubicBezTo>
                <a:cubicBezTo>
                  <a:pt x="2587" y="2081"/>
                  <a:pt x="2588" y="2080"/>
                  <a:pt x="2590" y="2079"/>
                </a:cubicBezTo>
                <a:cubicBezTo>
                  <a:pt x="2590" y="2078"/>
                  <a:pt x="2591" y="2077"/>
                  <a:pt x="2593" y="2076"/>
                </a:cubicBezTo>
                <a:close/>
                <a:moveTo>
                  <a:pt x="2446" y="1928"/>
                </a:moveTo>
                <a:cubicBezTo>
                  <a:pt x="2446" y="1929"/>
                  <a:pt x="2446" y="1930"/>
                  <a:pt x="2447" y="1930"/>
                </a:cubicBezTo>
                <a:cubicBezTo>
                  <a:pt x="2448" y="1929"/>
                  <a:pt x="2448" y="1928"/>
                  <a:pt x="2448" y="1928"/>
                </a:cubicBezTo>
                <a:cubicBezTo>
                  <a:pt x="2448" y="1928"/>
                  <a:pt x="2449" y="1927"/>
                  <a:pt x="2448" y="1927"/>
                </a:cubicBezTo>
                <a:cubicBezTo>
                  <a:pt x="2447" y="1927"/>
                  <a:pt x="2447" y="1928"/>
                  <a:pt x="2446" y="1928"/>
                </a:cubicBezTo>
                <a:close/>
                <a:moveTo>
                  <a:pt x="2523" y="1851"/>
                </a:moveTo>
                <a:cubicBezTo>
                  <a:pt x="2523" y="1850"/>
                  <a:pt x="2522" y="1850"/>
                  <a:pt x="2522" y="1849"/>
                </a:cubicBezTo>
                <a:cubicBezTo>
                  <a:pt x="2522" y="1849"/>
                  <a:pt x="2522" y="1848"/>
                  <a:pt x="2521" y="1848"/>
                </a:cubicBezTo>
                <a:cubicBezTo>
                  <a:pt x="2521" y="1848"/>
                  <a:pt x="2521" y="1849"/>
                  <a:pt x="2521" y="1850"/>
                </a:cubicBezTo>
                <a:cubicBezTo>
                  <a:pt x="2522" y="1850"/>
                  <a:pt x="2522" y="1851"/>
                  <a:pt x="2523" y="1851"/>
                </a:cubicBezTo>
                <a:close/>
                <a:moveTo>
                  <a:pt x="2557" y="1948"/>
                </a:moveTo>
                <a:cubicBezTo>
                  <a:pt x="2557" y="1948"/>
                  <a:pt x="2557" y="1948"/>
                  <a:pt x="2558" y="1947"/>
                </a:cubicBezTo>
                <a:cubicBezTo>
                  <a:pt x="2558" y="1947"/>
                  <a:pt x="2559" y="1947"/>
                  <a:pt x="2559" y="1946"/>
                </a:cubicBezTo>
                <a:cubicBezTo>
                  <a:pt x="2559" y="1946"/>
                  <a:pt x="2558" y="1945"/>
                  <a:pt x="2558" y="1946"/>
                </a:cubicBezTo>
                <a:cubicBezTo>
                  <a:pt x="2557" y="1946"/>
                  <a:pt x="2557" y="1947"/>
                  <a:pt x="2557" y="1947"/>
                </a:cubicBezTo>
                <a:cubicBezTo>
                  <a:pt x="2557" y="1946"/>
                  <a:pt x="2557" y="1946"/>
                  <a:pt x="2556" y="1946"/>
                </a:cubicBezTo>
                <a:cubicBezTo>
                  <a:pt x="2556" y="1946"/>
                  <a:pt x="2556" y="1947"/>
                  <a:pt x="2556" y="1947"/>
                </a:cubicBezTo>
                <a:cubicBezTo>
                  <a:pt x="2556" y="1947"/>
                  <a:pt x="2556" y="1949"/>
                  <a:pt x="2557" y="1948"/>
                </a:cubicBezTo>
                <a:close/>
                <a:moveTo>
                  <a:pt x="2623" y="2128"/>
                </a:moveTo>
                <a:cubicBezTo>
                  <a:pt x="2622" y="2128"/>
                  <a:pt x="2621" y="2128"/>
                  <a:pt x="2621" y="2128"/>
                </a:cubicBezTo>
                <a:cubicBezTo>
                  <a:pt x="2620" y="2128"/>
                  <a:pt x="2619" y="2128"/>
                  <a:pt x="2618" y="2128"/>
                </a:cubicBezTo>
                <a:cubicBezTo>
                  <a:pt x="2618" y="2128"/>
                  <a:pt x="2617" y="2128"/>
                  <a:pt x="2616" y="2128"/>
                </a:cubicBezTo>
                <a:cubicBezTo>
                  <a:pt x="2616" y="2128"/>
                  <a:pt x="2615" y="2128"/>
                  <a:pt x="2615" y="2128"/>
                </a:cubicBezTo>
                <a:cubicBezTo>
                  <a:pt x="2613" y="2128"/>
                  <a:pt x="2612" y="2128"/>
                  <a:pt x="2610" y="2127"/>
                </a:cubicBezTo>
                <a:cubicBezTo>
                  <a:pt x="2609" y="2126"/>
                  <a:pt x="2608" y="2127"/>
                  <a:pt x="2606" y="2127"/>
                </a:cubicBezTo>
                <a:cubicBezTo>
                  <a:pt x="2606" y="2127"/>
                  <a:pt x="2606" y="2127"/>
                  <a:pt x="2605" y="2127"/>
                </a:cubicBezTo>
                <a:cubicBezTo>
                  <a:pt x="2605" y="2127"/>
                  <a:pt x="2605" y="2127"/>
                  <a:pt x="2605" y="2127"/>
                </a:cubicBezTo>
                <a:cubicBezTo>
                  <a:pt x="2604" y="2126"/>
                  <a:pt x="2603" y="2126"/>
                  <a:pt x="2603" y="2126"/>
                </a:cubicBezTo>
                <a:cubicBezTo>
                  <a:pt x="2602" y="2126"/>
                  <a:pt x="2602" y="2127"/>
                  <a:pt x="2601" y="2126"/>
                </a:cubicBezTo>
                <a:cubicBezTo>
                  <a:pt x="2600" y="2126"/>
                  <a:pt x="2599" y="2126"/>
                  <a:pt x="2599" y="2126"/>
                </a:cubicBezTo>
                <a:cubicBezTo>
                  <a:pt x="2598" y="2126"/>
                  <a:pt x="2597" y="2126"/>
                  <a:pt x="2596" y="2126"/>
                </a:cubicBezTo>
                <a:cubicBezTo>
                  <a:pt x="2595" y="2124"/>
                  <a:pt x="2592" y="2124"/>
                  <a:pt x="2590" y="2124"/>
                </a:cubicBezTo>
                <a:cubicBezTo>
                  <a:pt x="2588" y="2124"/>
                  <a:pt x="2587" y="2125"/>
                  <a:pt x="2587" y="2127"/>
                </a:cubicBezTo>
                <a:cubicBezTo>
                  <a:pt x="2587" y="2129"/>
                  <a:pt x="2587" y="2130"/>
                  <a:pt x="2587" y="2132"/>
                </a:cubicBezTo>
                <a:cubicBezTo>
                  <a:pt x="2587" y="2134"/>
                  <a:pt x="2589" y="2132"/>
                  <a:pt x="2590" y="2131"/>
                </a:cubicBezTo>
                <a:cubicBezTo>
                  <a:pt x="2591" y="2131"/>
                  <a:pt x="2592" y="2131"/>
                  <a:pt x="2592" y="2131"/>
                </a:cubicBezTo>
                <a:cubicBezTo>
                  <a:pt x="2593" y="2131"/>
                  <a:pt x="2593" y="2131"/>
                  <a:pt x="2594" y="2130"/>
                </a:cubicBezTo>
                <a:cubicBezTo>
                  <a:pt x="2595" y="2130"/>
                  <a:pt x="2596" y="2130"/>
                  <a:pt x="2596" y="2130"/>
                </a:cubicBezTo>
                <a:cubicBezTo>
                  <a:pt x="2597" y="2130"/>
                  <a:pt x="2597" y="2131"/>
                  <a:pt x="2598" y="2131"/>
                </a:cubicBezTo>
                <a:cubicBezTo>
                  <a:pt x="2599" y="2131"/>
                  <a:pt x="2600" y="2131"/>
                  <a:pt x="2600" y="2130"/>
                </a:cubicBezTo>
                <a:cubicBezTo>
                  <a:pt x="2601" y="2130"/>
                  <a:pt x="2601" y="2130"/>
                  <a:pt x="2602" y="2130"/>
                </a:cubicBezTo>
                <a:cubicBezTo>
                  <a:pt x="2603" y="2130"/>
                  <a:pt x="2603" y="2130"/>
                  <a:pt x="2604" y="2130"/>
                </a:cubicBezTo>
                <a:cubicBezTo>
                  <a:pt x="2605" y="2130"/>
                  <a:pt x="2605" y="2129"/>
                  <a:pt x="2606" y="2129"/>
                </a:cubicBezTo>
                <a:cubicBezTo>
                  <a:pt x="2607" y="2129"/>
                  <a:pt x="2607" y="2130"/>
                  <a:pt x="2607" y="2130"/>
                </a:cubicBezTo>
                <a:cubicBezTo>
                  <a:pt x="2607" y="2131"/>
                  <a:pt x="2608" y="2131"/>
                  <a:pt x="2609" y="2131"/>
                </a:cubicBezTo>
                <a:cubicBezTo>
                  <a:pt x="2610" y="2131"/>
                  <a:pt x="2611" y="2131"/>
                  <a:pt x="2611" y="2131"/>
                </a:cubicBezTo>
                <a:cubicBezTo>
                  <a:pt x="2612" y="2130"/>
                  <a:pt x="2612" y="2130"/>
                  <a:pt x="2613" y="2130"/>
                </a:cubicBezTo>
                <a:cubicBezTo>
                  <a:pt x="2614" y="2129"/>
                  <a:pt x="2616" y="2130"/>
                  <a:pt x="2616" y="2132"/>
                </a:cubicBezTo>
                <a:cubicBezTo>
                  <a:pt x="2616" y="2132"/>
                  <a:pt x="2615" y="2133"/>
                  <a:pt x="2615" y="2134"/>
                </a:cubicBezTo>
                <a:cubicBezTo>
                  <a:pt x="2615" y="2135"/>
                  <a:pt x="2616" y="2134"/>
                  <a:pt x="2616" y="2135"/>
                </a:cubicBezTo>
                <a:cubicBezTo>
                  <a:pt x="2618" y="2136"/>
                  <a:pt x="2617" y="2138"/>
                  <a:pt x="2617" y="2139"/>
                </a:cubicBezTo>
                <a:cubicBezTo>
                  <a:pt x="2618" y="2139"/>
                  <a:pt x="2618" y="2140"/>
                  <a:pt x="2618" y="2140"/>
                </a:cubicBezTo>
                <a:cubicBezTo>
                  <a:pt x="2619" y="2141"/>
                  <a:pt x="2619" y="2142"/>
                  <a:pt x="2619" y="2142"/>
                </a:cubicBezTo>
                <a:cubicBezTo>
                  <a:pt x="2620" y="2142"/>
                  <a:pt x="2620" y="2140"/>
                  <a:pt x="2620" y="2140"/>
                </a:cubicBezTo>
                <a:cubicBezTo>
                  <a:pt x="2620" y="2139"/>
                  <a:pt x="2619" y="2139"/>
                  <a:pt x="2619" y="2138"/>
                </a:cubicBezTo>
                <a:cubicBezTo>
                  <a:pt x="2618" y="2138"/>
                  <a:pt x="2618" y="2137"/>
                  <a:pt x="2618" y="2136"/>
                </a:cubicBezTo>
                <a:cubicBezTo>
                  <a:pt x="2618" y="2135"/>
                  <a:pt x="2618" y="2135"/>
                  <a:pt x="2618" y="2134"/>
                </a:cubicBezTo>
                <a:cubicBezTo>
                  <a:pt x="2617" y="2133"/>
                  <a:pt x="2617" y="2131"/>
                  <a:pt x="2618" y="2130"/>
                </a:cubicBezTo>
                <a:cubicBezTo>
                  <a:pt x="2619" y="2130"/>
                  <a:pt x="2620" y="2130"/>
                  <a:pt x="2620" y="2130"/>
                </a:cubicBezTo>
                <a:cubicBezTo>
                  <a:pt x="2621" y="2130"/>
                  <a:pt x="2622" y="2130"/>
                  <a:pt x="2622" y="2130"/>
                </a:cubicBezTo>
                <a:cubicBezTo>
                  <a:pt x="2624" y="2129"/>
                  <a:pt x="2625" y="2128"/>
                  <a:pt x="2623" y="2128"/>
                </a:cubicBezTo>
                <a:close/>
                <a:moveTo>
                  <a:pt x="2496" y="1864"/>
                </a:moveTo>
                <a:cubicBezTo>
                  <a:pt x="2496" y="1864"/>
                  <a:pt x="2496" y="1865"/>
                  <a:pt x="2496" y="1865"/>
                </a:cubicBezTo>
                <a:cubicBezTo>
                  <a:pt x="2496" y="1865"/>
                  <a:pt x="2495" y="1865"/>
                  <a:pt x="2495" y="1865"/>
                </a:cubicBezTo>
                <a:cubicBezTo>
                  <a:pt x="2495" y="1865"/>
                  <a:pt x="2496" y="1866"/>
                  <a:pt x="2496" y="1866"/>
                </a:cubicBezTo>
                <a:cubicBezTo>
                  <a:pt x="2497" y="1866"/>
                  <a:pt x="2497" y="1865"/>
                  <a:pt x="2497" y="1866"/>
                </a:cubicBezTo>
                <a:cubicBezTo>
                  <a:pt x="2497" y="1866"/>
                  <a:pt x="2497" y="1867"/>
                  <a:pt x="2498" y="1867"/>
                </a:cubicBezTo>
                <a:cubicBezTo>
                  <a:pt x="2498" y="1866"/>
                  <a:pt x="2498" y="1865"/>
                  <a:pt x="2498" y="1864"/>
                </a:cubicBezTo>
                <a:cubicBezTo>
                  <a:pt x="2498" y="1864"/>
                  <a:pt x="2497" y="1863"/>
                  <a:pt x="2497" y="1864"/>
                </a:cubicBezTo>
                <a:cubicBezTo>
                  <a:pt x="2497" y="1864"/>
                  <a:pt x="2497" y="1864"/>
                  <a:pt x="2497" y="1864"/>
                </a:cubicBezTo>
                <a:cubicBezTo>
                  <a:pt x="2498" y="1865"/>
                  <a:pt x="2497" y="1865"/>
                  <a:pt x="2497" y="1865"/>
                </a:cubicBezTo>
                <a:cubicBezTo>
                  <a:pt x="2497" y="1865"/>
                  <a:pt x="2497" y="1864"/>
                  <a:pt x="2496" y="1864"/>
                </a:cubicBezTo>
                <a:close/>
                <a:moveTo>
                  <a:pt x="2519" y="1821"/>
                </a:moveTo>
                <a:cubicBezTo>
                  <a:pt x="2519" y="1821"/>
                  <a:pt x="2518" y="1821"/>
                  <a:pt x="2518" y="1821"/>
                </a:cubicBezTo>
                <a:cubicBezTo>
                  <a:pt x="2518" y="1821"/>
                  <a:pt x="2517" y="1821"/>
                  <a:pt x="2517" y="1821"/>
                </a:cubicBezTo>
                <a:cubicBezTo>
                  <a:pt x="2517" y="1821"/>
                  <a:pt x="2517" y="1820"/>
                  <a:pt x="2517" y="1821"/>
                </a:cubicBezTo>
                <a:cubicBezTo>
                  <a:pt x="2517" y="1821"/>
                  <a:pt x="2518" y="1822"/>
                  <a:pt x="2518" y="1822"/>
                </a:cubicBezTo>
                <a:cubicBezTo>
                  <a:pt x="2518" y="1822"/>
                  <a:pt x="2520" y="1822"/>
                  <a:pt x="2519" y="1821"/>
                </a:cubicBezTo>
                <a:close/>
                <a:moveTo>
                  <a:pt x="2610" y="1986"/>
                </a:moveTo>
                <a:cubicBezTo>
                  <a:pt x="2610" y="1985"/>
                  <a:pt x="2610" y="1983"/>
                  <a:pt x="2609" y="1984"/>
                </a:cubicBezTo>
                <a:cubicBezTo>
                  <a:pt x="2609" y="1985"/>
                  <a:pt x="2609" y="1986"/>
                  <a:pt x="2610" y="1986"/>
                </a:cubicBezTo>
                <a:close/>
                <a:moveTo>
                  <a:pt x="2519" y="1980"/>
                </a:moveTo>
                <a:cubicBezTo>
                  <a:pt x="2519" y="1979"/>
                  <a:pt x="2518" y="1979"/>
                  <a:pt x="2518" y="1979"/>
                </a:cubicBezTo>
                <a:cubicBezTo>
                  <a:pt x="2517" y="1980"/>
                  <a:pt x="2517" y="1980"/>
                  <a:pt x="2517" y="1980"/>
                </a:cubicBezTo>
                <a:cubicBezTo>
                  <a:pt x="2516" y="1980"/>
                  <a:pt x="2516" y="1980"/>
                  <a:pt x="2516" y="1981"/>
                </a:cubicBezTo>
                <a:cubicBezTo>
                  <a:pt x="2516" y="1981"/>
                  <a:pt x="2517" y="1981"/>
                  <a:pt x="2517" y="1980"/>
                </a:cubicBezTo>
                <a:cubicBezTo>
                  <a:pt x="2518" y="1980"/>
                  <a:pt x="2518" y="1981"/>
                  <a:pt x="2519" y="1980"/>
                </a:cubicBezTo>
                <a:close/>
                <a:moveTo>
                  <a:pt x="2608" y="1986"/>
                </a:moveTo>
                <a:cubicBezTo>
                  <a:pt x="2608" y="1984"/>
                  <a:pt x="2607" y="1985"/>
                  <a:pt x="2606" y="1986"/>
                </a:cubicBezTo>
                <a:cubicBezTo>
                  <a:pt x="2606" y="1987"/>
                  <a:pt x="2608" y="1986"/>
                  <a:pt x="2608" y="1986"/>
                </a:cubicBezTo>
                <a:close/>
                <a:moveTo>
                  <a:pt x="2630" y="1945"/>
                </a:moveTo>
                <a:cubicBezTo>
                  <a:pt x="2630" y="1944"/>
                  <a:pt x="2631" y="1944"/>
                  <a:pt x="2631" y="1944"/>
                </a:cubicBezTo>
                <a:cubicBezTo>
                  <a:pt x="2631" y="1943"/>
                  <a:pt x="2631" y="1943"/>
                  <a:pt x="2630" y="1942"/>
                </a:cubicBezTo>
                <a:cubicBezTo>
                  <a:pt x="2630" y="1942"/>
                  <a:pt x="2630" y="1941"/>
                  <a:pt x="2630" y="1941"/>
                </a:cubicBezTo>
                <a:cubicBezTo>
                  <a:pt x="2630" y="1940"/>
                  <a:pt x="2630" y="1940"/>
                  <a:pt x="2630" y="1940"/>
                </a:cubicBezTo>
                <a:cubicBezTo>
                  <a:pt x="2630" y="1939"/>
                  <a:pt x="2630" y="1938"/>
                  <a:pt x="2629" y="1938"/>
                </a:cubicBezTo>
                <a:cubicBezTo>
                  <a:pt x="2628" y="1938"/>
                  <a:pt x="2628" y="1938"/>
                  <a:pt x="2628" y="1937"/>
                </a:cubicBezTo>
                <a:cubicBezTo>
                  <a:pt x="2628" y="1936"/>
                  <a:pt x="2627" y="1937"/>
                  <a:pt x="2626" y="1936"/>
                </a:cubicBezTo>
                <a:cubicBezTo>
                  <a:pt x="2626" y="1935"/>
                  <a:pt x="2626" y="1935"/>
                  <a:pt x="2627" y="1935"/>
                </a:cubicBezTo>
                <a:cubicBezTo>
                  <a:pt x="2627" y="1934"/>
                  <a:pt x="2628" y="1934"/>
                  <a:pt x="2627" y="1933"/>
                </a:cubicBezTo>
                <a:cubicBezTo>
                  <a:pt x="2627" y="1933"/>
                  <a:pt x="2627" y="1933"/>
                  <a:pt x="2627" y="1932"/>
                </a:cubicBezTo>
                <a:cubicBezTo>
                  <a:pt x="2628" y="1932"/>
                  <a:pt x="2627" y="1931"/>
                  <a:pt x="2627" y="1931"/>
                </a:cubicBezTo>
                <a:cubicBezTo>
                  <a:pt x="2627" y="1930"/>
                  <a:pt x="2628" y="1929"/>
                  <a:pt x="2628" y="1929"/>
                </a:cubicBezTo>
                <a:cubicBezTo>
                  <a:pt x="2628" y="1928"/>
                  <a:pt x="2627" y="1928"/>
                  <a:pt x="2627" y="1929"/>
                </a:cubicBezTo>
                <a:cubicBezTo>
                  <a:pt x="2627" y="1929"/>
                  <a:pt x="2626" y="1929"/>
                  <a:pt x="2626" y="1929"/>
                </a:cubicBezTo>
                <a:cubicBezTo>
                  <a:pt x="2625" y="1930"/>
                  <a:pt x="2625" y="1929"/>
                  <a:pt x="2625" y="1929"/>
                </a:cubicBezTo>
                <a:cubicBezTo>
                  <a:pt x="2626" y="1928"/>
                  <a:pt x="2627" y="1928"/>
                  <a:pt x="2626" y="1927"/>
                </a:cubicBezTo>
                <a:cubicBezTo>
                  <a:pt x="2625" y="1927"/>
                  <a:pt x="2625" y="1926"/>
                  <a:pt x="2625" y="1926"/>
                </a:cubicBezTo>
                <a:cubicBezTo>
                  <a:pt x="2625" y="1925"/>
                  <a:pt x="2626" y="1925"/>
                  <a:pt x="2626" y="1925"/>
                </a:cubicBezTo>
                <a:cubicBezTo>
                  <a:pt x="2626" y="1925"/>
                  <a:pt x="2625" y="1924"/>
                  <a:pt x="2626" y="1924"/>
                </a:cubicBezTo>
                <a:cubicBezTo>
                  <a:pt x="2626" y="1924"/>
                  <a:pt x="2627" y="1924"/>
                  <a:pt x="2627" y="1923"/>
                </a:cubicBezTo>
                <a:cubicBezTo>
                  <a:pt x="2626" y="1922"/>
                  <a:pt x="2625" y="1923"/>
                  <a:pt x="2624" y="1923"/>
                </a:cubicBezTo>
                <a:cubicBezTo>
                  <a:pt x="2624" y="1922"/>
                  <a:pt x="2623" y="1922"/>
                  <a:pt x="2623" y="1922"/>
                </a:cubicBezTo>
                <a:cubicBezTo>
                  <a:pt x="2623" y="1922"/>
                  <a:pt x="2623" y="1923"/>
                  <a:pt x="2623" y="1923"/>
                </a:cubicBezTo>
                <a:cubicBezTo>
                  <a:pt x="2622" y="1923"/>
                  <a:pt x="2621" y="1923"/>
                  <a:pt x="2621" y="1923"/>
                </a:cubicBezTo>
                <a:cubicBezTo>
                  <a:pt x="2621" y="1922"/>
                  <a:pt x="2621" y="1922"/>
                  <a:pt x="2621" y="1921"/>
                </a:cubicBezTo>
                <a:cubicBezTo>
                  <a:pt x="2620" y="1921"/>
                  <a:pt x="2620" y="1921"/>
                  <a:pt x="2621" y="1920"/>
                </a:cubicBezTo>
                <a:cubicBezTo>
                  <a:pt x="2621" y="1920"/>
                  <a:pt x="2622" y="1920"/>
                  <a:pt x="2622" y="1919"/>
                </a:cubicBezTo>
                <a:cubicBezTo>
                  <a:pt x="2623" y="1919"/>
                  <a:pt x="2623" y="1919"/>
                  <a:pt x="2623" y="1918"/>
                </a:cubicBezTo>
                <a:cubicBezTo>
                  <a:pt x="2624" y="1918"/>
                  <a:pt x="2625" y="1917"/>
                  <a:pt x="2625" y="1916"/>
                </a:cubicBezTo>
                <a:cubicBezTo>
                  <a:pt x="2625" y="1914"/>
                  <a:pt x="2622" y="1913"/>
                  <a:pt x="2622" y="1911"/>
                </a:cubicBezTo>
                <a:cubicBezTo>
                  <a:pt x="2622" y="1910"/>
                  <a:pt x="2622" y="1909"/>
                  <a:pt x="2622" y="1909"/>
                </a:cubicBezTo>
                <a:cubicBezTo>
                  <a:pt x="2622" y="1908"/>
                  <a:pt x="2623" y="1907"/>
                  <a:pt x="2622" y="1907"/>
                </a:cubicBezTo>
                <a:cubicBezTo>
                  <a:pt x="2622" y="1907"/>
                  <a:pt x="2621" y="1908"/>
                  <a:pt x="2620" y="1908"/>
                </a:cubicBezTo>
                <a:cubicBezTo>
                  <a:pt x="2619" y="1909"/>
                  <a:pt x="2619" y="1908"/>
                  <a:pt x="2618" y="1907"/>
                </a:cubicBezTo>
                <a:cubicBezTo>
                  <a:pt x="2618" y="1906"/>
                  <a:pt x="2618" y="1906"/>
                  <a:pt x="2617" y="1906"/>
                </a:cubicBezTo>
                <a:cubicBezTo>
                  <a:pt x="2616" y="1906"/>
                  <a:pt x="2617" y="1905"/>
                  <a:pt x="2617" y="1905"/>
                </a:cubicBezTo>
                <a:cubicBezTo>
                  <a:pt x="2617" y="1904"/>
                  <a:pt x="2615" y="1902"/>
                  <a:pt x="2615" y="1902"/>
                </a:cubicBezTo>
                <a:cubicBezTo>
                  <a:pt x="2614" y="1902"/>
                  <a:pt x="2614" y="1902"/>
                  <a:pt x="2613" y="1902"/>
                </a:cubicBezTo>
                <a:cubicBezTo>
                  <a:pt x="2613" y="1902"/>
                  <a:pt x="2613" y="1901"/>
                  <a:pt x="2612" y="1901"/>
                </a:cubicBezTo>
                <a:cubicBezTo>
                  <a:pt x="2611" y="1901"/>
                  <a:pt x="2610" y="1900"/>
                  <a:pt x="2611" y="1899"/>
                </a:cubicBezTo>
                <a:cubicBezTo>
                  <a:pt x="2611" y="1899"/>
                  <a:pt x="2609" y="1898"/>
                  <a:pt x="2609" y="1898"/>
                </a:cubicBezTo>
                <a:cubicBezTo>
                  <a:pt x="2609" y="1898"/>
                  <a:pt x="2608" y="1898"/>
                  <a:pt x="2608" y="1897"/>
                </a:cubicBezTo>
                <a:cubicBezTo>
                  <a:pt x="2607" y="1897"/>
                  <a:pt x="2607" y="1898"/>
                  <a:pt x="2606" y="1899"/>
                </a:cubicBezTo>
                <a:cubicBezTo>
                  <a:pt x="2605" y="1900"/>
                  <a:pt x="2606" y="1901"/>
                  <a:pt x="2607" y="1902"/>
                </a:cubicBezTo>
                <a:cubicBezTo>
                  <a:pt x="2607" y="1903"/>
                  <a:pt x="2608" y="1904"/>
                  <a:pt x="2608" y="1906"/>
                </a:cubicBezTo>
                <a:cubicBezTo>
                  <a:pt x="2608" y="1906"/>
                  <a:pt x="2608" y="1907"/>
                  <a:pt x="2609" y="1908"/>
                </a:cubicBezTo>
                <a:cubicBezTo>
                  <a:pt x="2609" y="1909"/>
                  <a:pt x="2609" y="1911"/>
                  <a:pt x="2609" y="1913"/>
                </a:cubicBezTo>
                <a:cubicBezTo>
                  <a:pt x="2609" y="1914"/>
                  <a:pt x="2606" y="1914"/>
                  <a:pt x="2605" y="1914"/>
                </a:cubicBezTo>
                <a:cubicBezTo>
                  <a:pt x="2604" y="1913"/>
                  <a:pt x="2604" y="1912"/>
                  <a:pt x="2603" y="1912"/>
                </a:cubicBezTo>
                <a:cubicBezTo>
                  <a:pt x="2602" y="1912"/>
                  <a:pt x="2602" y="1914"/>
                  <a:pt x="2602" y="1914"/>
                </a:cubicBezTo>
                <a:cubicBezTo>
                  <a:pt x="2602" y="1916"/>
                  <a:pt x="2602" y="1918"/>
                  <a:pt x="2600" y="1917"/>
                </a:cubicBezTo>
                <a:cubicBezTo>
                  <a:pt x="2598" y="1916"/>
                  <a:pt x="2598" y="1914"/>
                  <a:pt x="2596" y="1913"/>
                </a:cubicBezTo>
                <a:cubicBezTo>
                  <a:pt x="2594" y="1913"/>
                  <a:pt x="2595" y="1918"/>
                  <a:pt x="2594" y="1919"/>
                </a:cubicBezTo>
                <a:cubicBezTo>
                  <a:pt x="2594" y="1920"/>
                  <a:pt x="2593" y="1920"/>
                  <a:pt x="2594" y="1920"/>
                </a:cubicBezTo>
                <a:cubicBezTo>
                  <a:pt x="2594" y="1921"/>
                  <a:pt x="2595" y="1921"/>
                  <a:pt x="2594" y="1922"/>
                </a:cubicBezTo>
                <a:cubicBezTo>
                  <a:pt x="2594" y="1922"/>
                  <a:pt x="2594" y="1923"/>
                  <a:pt x="2594" y="1923"/>
                </a:cubicBezTo>
                <a:cubicBezTo>
                  <a:pt x="2594" y="1925"/>
                  <a:pt x="2593" y="1924"/>
                  <a:pt x="2592" y="1924"/>
                </a:cubicBezTo>
                <a:cubicBezTo>
                  <a:pt x="2591" y="1923"/>
                  <a:pt x="2590" y="1923"/>
                  <a:pt x="2589" y="1922"/>
                </a:cubicBezTo>
                <a:cubicBezTo>
                  <a:pt x="2588" y="1921"/>
                  <a:pt x="2587" y="1922"/>
                  <a:pt x="2587" y="1922"/>
                </a:cubicBezTo>
                <a:cubicBezTo>
                  <a:pt x="2586" y="1923"/>
                  <a:pt x="2586" y="1923"/>
                  <a:pt x="2585" y="1924"/>
                </a:cubicBezTo>
                <a:cubicBezTo>
                  <a:pt x="2585" y="1924"/>
                  <a:pt x="2585" y="1925"/>
                  <a:pt x="2585" y="1926"/>
                </a:cubicBezTo>
                <a:cubicBezTo>
                  <a:pt x="2585" y="1926"/>
                  <a:pt x="2584" y="1927"/>
                  <a:pt x="2584" y="1927"/>
                </a:cubicBezTo>
                <a:cubicBezTo>
                  <a:pt x="2584" y="1928"/>
                  <a:pt x="2584" y="1929"/>
                  <a:pt x="2584" y="1929"/>
                </a:cubicBezTo>
                <a:cubicBezTo>
                  <a:pt x="2583" y="1930"/>
                  <a:pt x="2581" y="1930"/>
                  <a:pt x="2580" y="1930"/>
                </a:cubicBezTo>
                <a:cubicBezTo>
                  <a:pt x="2579" y="1930"/>
                  <a:pt x="2579" y="1930"/>
                  <a:pt x="2578" y="1931"/>
                </a:cubicBezTo>
                <a:cubicBezTo>
                  <a:pt x="2578" y="1931"/>
                  <a:pt x="2577" y="1931"/>
                  <a:pt x="2577" y="1932"/>
                </a:cubicBezTo>
                <a:cubicBezTo>
                  <a:pt x="2576" y="1932"/>
                  <a:pt x="2576" y="1932"/>
                  <a:pt x="2575" y="1933"/>
                </a:cubicBezTo>
                <a:cubicBezTo>
                  <a:pt x="2575" y="1933"/>
                  <a:pt x="2574" y="1934"/>
                  <a:pt x="2574" y="1934"/>
                </a:cubicBezTo>
                <a:cubicBezTo>
                  <a:pt x="2573" y="1934"/>
                  <a:pt x="2573" y="1935"/>
                  <a:pt x="2573" y="1935"/>
                </a:cubicBezTo>
                <a:cubicBezTo>
                  <a:pt x="2572" y="1935"/>
                  <a:pt x="2572" y="1934"/>
                  <a:pt x="2573" y="1934"/>
                </a:cubicBezTo>
                <a:cubicBezTo>
                  <a:pt x="2573" y="1933"/>
                  <a:pt x="2575" y="1932"/>
                  <a:pt x="2576" y="1932"/>
                </a:cubicBezTo>
                <a:cubicBezTo>
                  <a:pt x="2577" y="1930"/>
                  <a:pt x="2577" y="1930"/>
                  <a:pt x="2576" y="1928"/>
                </a:cubicBezTo>
                <a:cubicBezTo>
                  <a:pt x="2576" y="1927"/>
                  <a:pt x="2576" y="1926"/>
                  <a:pt x="2576" y="1925"/>
                </a:cubicBezTo>
                <a:cubicBezTo>
                  <a:pt x="2575" y="1924"/>
                  <a:pt x="2575" y="1923"/>
                  <a:pt x="2574" y="1922"/>
                </a:cubicBezTo>
                <a:cubicBezTo>
                  <a:pt x="2573" y="1921"/>
                  <a:pt x="2573" y="1921"/>
                  <a:pt x="2571" y="1921"/>
                </a:cubicBezTo>
                <a:cubicBezTo>
                  <a:pt x="2571" y="1920"/>
                  <a:pt x="2571" y="1923"/>
                  <a:pt x="2570" y="1921"/>
                </a:cubicBezTo>
                <a:cubicBezTo>
                  <a:pt x="2570" y="1921"/>
                  <a:pt x="2569" y="1921"/>
                  <a:pt x="2569" y="1921"/>
                </a:cubicBezTo>
                <a:cubicBezTo>
                  <a:pt x="2569" y="1920"/>
                  <a:pt x="2569" y="1920"/>
                  <a:pt x="2569" y="1920"/>
                </a:cubicBezTo>
                <a:cubicBezTo>
                  <a:pt x="2568" y="1920"/>
                  <a:pt x="2567" y="1919"/>
                  <a:pt x="2567" y="1919"/>
                </a:cubicBezTo>
                <a:cubicBezTo>
                  <a:pt x="2567" y="1920"/>
                  <a:pt x="2567" y="1920"/>
                  <a:pt x="2567" y="1920"/>
                </a:cubicBezTo>
                <a:cubicBezTo>
                  <a:pt x="2568" y="1921"/>
                  <a:pt x="2566" y="1921"/>
                  <a:pt x="2566" y="1922"/>
                </a:cubicBezTo>
                <a:cubicBezTo>
                  <a:pt x="2566" y="1923"/>
                  <a:pt x="2565" y="1923"/>
                  <a:pt x="2563" y="1923"/>
                </a:cubicBezTo>
                <a:cubicBezTo>
                  <a:pt x="2562" y="1923"/>
                  <a:pt x="2561" y="1924"/>
                  <a:pt x="2560" y="1925"/>
                </a:cubicBezTo>
                <a:cubicBezTo>
                  <a:pt x="2559" y="1925"/>
                  <a:pt x="2559" y="1927"/>
                  <a:pt x="2559" y="1928"/>
                </a:cubicBezTo>
                <a:cubicBezTo>
                  <a:pt x="2559" y="1928"/>
                  <a:pt x="2560" y="1929"/>
                  <a:pt x="2559" y="1930"/>
                </a:cubicBezTo>
                <a:cubicBezTo>
                  <a:pt x="2559" y="1931"/>
                  <a:pt x="2558" y="1931"/>
                  <a:pt x="2557" y="1931"/>
                </a:cubicBezTo>
                <a:cubicBezTo>
                  <a:pt x="2557" y="1931"/>
                  <a:pt x="2556" y="1932"/>
                  <a:pt x="2555" y="1932"/>
                </a:cubicBezTo>
                <a:cubicBezTo>
                  <a:pt x="2554" y="1932"/>
                  <a:pt x="2554" y="1931"/>
                  <a:pt x="2553" y="1931"/>
                </a:cubicBezTo>
                <a:cubicBezTo>
                  <a:pt x="2553" y="1931"/>
                  <a:pt x="2553" y="1931"/>
                  <a:pt x="2552" y="1932"/>
                </a:cubicBezTo>
                <a:cubicBezTo>
                  <a:pt x="2552" y="1932"/>
                  <a:pt x="2552" y="1932"/>
                  <a:pt x="2551" y="1933"/>
                </a:cubicBezTo>
                <a:cubicBezTo>
                  <a:pt x="2550" y="1933"/>
                  <a:pt x="2549" y="1933"/>
                  <a:pt x="2547" y="1933"/>
                </a:cubicBezTo>
                <a:cubicBezTo>
                  <a:pt x="2546" y="1934"/>
                  <a:pt x="2545" y="1934"/>
                  <a:pt x="2544" y="1935"/>
                </a:cubicBezTo>
                <a:cubicBezTo>
                  <a:pt x="2544" y="1936"/>
                  <a:pt x="2543" y="1937"/>
                  <a:pt x="2543" y="1938"/>
                </a:cubicBezTo>
                <a:cubicBezTo>
                  <a:pt x="2542" y="1939"/>
                  <a:pt x="2542" y="1940"/>
                  <a:pt x="2542" y="1941"/>
                </a:cubicBezTo>
                <a:cubicBezTo>
                  <a:pt x="2542" y="1942"/>
                  <a:pt x="2542" y="1943"/>
                  <a:pt x="2542" y="1944"/>
                </a:cubicBezTo>
                <a:cubicBezTo>
                  <a:pt x="2541" y="1945"/>
                  <a:pt x="2541" y="1945"/>
                  <a:pt x="2541" y="1947"/>
                </a:cubicBezTo>
                <a:cubicBezTo>
                  <a:pt x="2541" y="1947"/>
                  <a:pt x="2541" y="1948"/>
                  <a:pt x="2540" y="1949"/>
                </a:cubicBezTo>
                <a:cubicBezTo>
                  <a:pt x="2540" y="1949"/>
                  <a:pt x="2539" y="1949"/>
                  <a:pt x="2538" y="1950"/>
                </a:cubicBezTo>
                <a:cubicBezTo>
                  <a:pt x="2537" y="1952"/>
                  <a:pt x="2539" y="1956"/>
                  <a:pt x="2541" y="1956"/>
                </a:cubicBezTo>
                <a:cubicBezTo>
                  <a:pt x="2541" y="1956"/>
                  <a:pt x="2542" y="1956"/>
                  <a:pt x="2543" y="1956"/>
                </a:cubicBezTo>
                <a:cubicBezTo>
                  <a:pt x="2543" y="1955"/>
                  <a:pt x="2544" y="1955"/>
                  <a:pt x="2544" y="1954"/>
                </a:cubicBezTo>
                <a:cubicBezTo>
                  <a:pt x="2544" y="1953"/>
                  <a:pt x="2545" y="1952"/>
                  <a:pt x="2545" y="1951"/>
                </a:cubicBezTo>
                <a:cubicBezTo>
                  <a:pt x="2545" y="1951"/>
                  <a:pt x="2545" y="1950"/>
                  <a:pt x="2545" y="1949"/>
                </a:cubicBezTo>
                <a:cubicBezTo>
                  <a:pt x="2545" y="1949"/>
                  <a:pt x="2546" y="1947"/>
                  <a:pt x="2547" y="1948"/>
                </a:cubicBezTo>
                <a:cubicBezTo>
                  <a:pt x="2547" y="1948"/>
                  <a:pt x="2548" y="1946"/>
                  <a:pt x="2547" y="1946"/>
                </a:cubicBezTo>
                <a:cubicBezTo>
                  <a:pt x="2547" y="1946"/>
                  <a:pt x="2547" y="1946"/>
                  <a:pt x="2547" y="1946"/>
                </a:cubicBezTo>
                <a:cubicBezTo>
                  <a:pt x="2546" y="1946"/>
                  <a:pt x="2547" y="1945"/>
                  <a:pt x="2547" y="1944"/>
                </a:cubicBezTo>
                <a:cubicBezTo>
                  <a:pt x="2547" y="1944"/>
                  <a:pt x="2548" y="1943"/>
                  <a:pt x="2549" y="1943"/>
                </a:cubicBezTo>
                <a:cubicBezTo>
                  <a:pt x="2549" y="1944"/>
                  <a:pt x="2549" y="1943"/>
                  <a:pt x="2550" y="1943"/>
                </a:cubicBezTo>
                <a:cubicBezTo>
                  <a:pt x="2550" y="1943"/>
                  <a:pt x="2550" y="1942"/>
                  <a:pt x="2550" y="1942"/>
                </a:cubicBezTo>
                <a:cubicBezTo>
                  <a:pt x="2549" y="1942"/>
                  <a:pt x="2549" y="1943"/>
                  <a:pt x="2549" y="1943"/>
                </a:cubicBezTo>
                <a:cubicBezTo>
                  <a:pt x="2548" y="1943"/>
                  <a:pt x="2550" y="1940"/>
                  <a:pt x="2550" y="1940"/>
                </a:cubicBezTo>
                <a:cubicBezTo>
                  <a:pt x="2551" y="1939"/>
                  <a:pt x="2552" y="1938"/>
                  <a:pt x="2554" y="1938"/>
                </a:cubicBezTo>
                <a:cubicBezTo>
                  <a:pt x="2554" y="1939"/>
                  <a:pt x="2555" y="1939"/>
                  <a:pt x="2556" y="1939"/>
                </a:cubicBezTo>
                <a:cubicBezTo>
                  <a:pt x="2556" y="1940"/>
                  <a:pt x="2556" y="1940"/>
                  <a:pt x="2555" y="1940"/>
                </a:cubicBezTo>
                <a:cubicBezTo>
                  <a:pt x="2555" y="1941"/>
                  <a:pt x="2555" y="1942"/>
                  <a:pt x="2555" y="1942"/>
                </a:cubicBezTo>
                <a:cubicBezTo>
                  <a:pt x="2556" y="1943"/>
                  <a:pt x="2556" y="1943"/>
                  <a:pt x="2556" y="1943"/>
                </a:cubicBezTo>
                <a:cubicBezTo>
                  <a:pt x="2555" y="1944"/>
                  <a:pt x="2557" y="1946"/>
                  <a:pt x="2557" y="1944"/>
                </a:cubicBezTo>
                <a:cubicBezTo>
                  <a:pt x="2557" y="1944"/>
                  <a:pt x="2558" y="1943"/>
                  <a:pt x="2558" y="1943"/>
                </a:cubicBezTo>
                <a:cubicBezTo>
                  <a:pt x="2558" y="1944"/>
                  <a:pt x="2559" y="1944"/>
                  <a:pt x="2559" y="1945"/>
                </a:cubicBezTo>
                <a:cubicBezTo>
                  <a:pt x="2559" y="1945"/>
                  <a:pt x="2559" y="1945"/>
                  <a:pt x="2559" y="1944"/>
                </a:cubicBezTo>
                <a:cubicBezTo>
                  <a:pt x="2559" y="1944"/>
                  <a:pt x="2559" y="1943"/>
                  <a:pt x="2560" y="1943"/>
                </a:cubicBezTo>
                <a:cubicBezTo>
                  <a:pt x="2560" y="1943"/>
                  <a:pt x="2560" y="1943"/>
                  <a:pt x="2560" y="1943"/>
                </a:cubicBezTo>
                <a:cubicBezTo>
                  <a:pt x="2560" y="1943"/>
                  <a:pt x="2560" y="1942"/>
                  <a:pt x="2560" y="1942"/>
                </a:cubicBezTo>
                <a:cubicBezTo>
                  <a:pt x="2560" y="1941"/>
                  <a:pt x="2561" y="1941"/>
                  <a:pt x="2561" y="1940"/>
                </a:cubicBezTo>
                <a:cubicBezTo>
                  <a:pt x="2561" y="1940"/>
                  <a:pt x="2562" y="1939"/>
                  <a:pt x="2562" y="1940"/>
                </a:cubicBezTo>
                <a:cubicBezTo>
                  <a:pt x="2563" y="1940"/>
                  <a:pt x="2562" y="1941"/>
                  <a:pt x="2563" y="1941"/>
                </a:cubicBezTo>
                <a:cubicBezTo>
                  <a:pt x="2563" y="1941"/>
                  <a:pt x="2563" y="1941"/>
                  <a:pt x="2563" y="1942"/>
                </a:cubicBezTo>
                <a:cubicBezTo>
                  <a:pt x="2564" y="1942"/>
                  <a:pt x="2563" y="1943"/>
                  <a:pt x="2563" y="1943"/>
                </a:cubicBezTo>
                <a:cubicBezTo>
                  <a:pt x="2562" y="1942"/>
                  <a:pt x="2563" y="1942"/>
                  <a:pt x="2562" y="1942"/>
                </a:cubicBezTo>
                <a:cubicBezTo>
                  <a:pt x="2562" y="1943"/>
                  <a:pt x="2561" y="1944"/>
                  <a:pt x="2563" y="1944"/>
                </a:cubicBezTo>
                <a:cubicBezTo>
                  <a:pt x="2563" y="1945"/>
                  <a:pt x="2564" y="1943"/>
                  <a:pt x="2564" y="1943"/>
                </a:cubicBezTo>
                <a:cubicBezTo>
                  <a:pt x="2566" y="1943"/>
                  <a:pt x="2565" y="1944"/>
                  <a:pt x="2566" y="1945"/>
                </a:cubicBezTo>
                <a:cubicBezTo>
                  <a:pt x="2566" y="1945"/>
                  <a:pt x="2567" y="1945"/>
                  <a:pt x="2567" y="1946"/>
                </a:cubicBezTo>
                <a:cubicBezTo>
                  <a:pt x="2567" y="1946"/>
                  <a:pt x="2567" y="1946"/>
                  <a:pt x="2567" y="1947"/>
                </a:cubicBezTo>
                <a:cubicBezTo>
                  <a:pt x="2567" y="1947"/>
                  <a:pt x="2569" y="1946"/>
                  <a:pt x="2569" y="1946"/>
                </a:cubicBezTo>
                <a:cubicBezTo>
                  <a:pt x="2569" y="1945"/>
                  <a:pt x="2567" y="1945"/>
                  <a:pt x="2567" y="1944"/>
                </a:cubicBezTo>
                <a:cubicBezTo>
                  <a:pt x="2567" y="1944"/>
                  <a:pt x="2567" y="1944"/>
                  <a:pt x="2567" y="1943"/>
                </a:cubicBezTo>
                <a:cubicBezTo>
                  <a:pt x="2567" y="1943"/>
                  <a:pt x="2566" y="1943"/>
                  <a:pt x="2566" y="1943"/>
                </a:cubicBezTo>
                <a:cubicBezTo>
                  <a:pt x="2567" y="1942"/>
                  <a:pt x="2568" y="1942"/>
                  <a:pt x="2568" y="1942"/>
                </a:cubicBezTo>
                <a:cubicBezTo>
                  <a:pt x="2569" y="1941"/>
                  <a:pt x="2569" y="1940"/>
                  <a:pt x="2569" y="1939"/>
                </a:cubicBezTo>
                <a:cubicBezTo>
                  <a:pt x="2568" y="1938"/>
                  <a:pt x="2569" y="1937"/>
                  <a:pt x="2570" y="1937"/>
                </a:cubicBezTo>
                <a:cubicBezTo>
                  <a:pt x="2571" y="1937"/>
                  <a:pt x="2572" y="1937"/>
                  <a:pt x="2573" y="1938"/>
                </a:cubicBezTo>
                <a:cubicBezTo>
                  <a:pt x="2574" y="1938"/>
                  <a:pt x="2574" y="1938"/>
                  <a:pt x="2574" y="1939"/>
                </a:cubicBezTo>
                <a:cubicBezTo>
                  <a:pt x="2575" y="1940"/>
                  <a:pt x="2576" y="1940"/>
                  <a:pt x="2577" y="1940"/>
                </a:cubicBezTo>
                <a:cubicBezTo>
                  <a:pt x="2578" y="1940"/>
                  <a:pt x="2579" y="1940"/>
                  <a:pt x="2579" y="1941"/>
                </a:cubicBezTo>
                <a:cubicBezTo>
                  <a:pt x="2580" y="1941"/>
                  <a:pt x="2581" y="1942"/>
                  <a:pt x="2581" y="1943"/>
                </a:cubicBezTo>
                <a:cubicBezTo>
                  <a:pt x="2582" y="1944"/>
                  <a:pt x="2582" y="1946"/>
                  <a:pt x="2583" y="1946"/>
                </a:cubicBezTo>
                <a:cubicBezTo>
                  <a:pt x="2583" y="1946"/>
                  <a:pt x="2584" y="1945"/>
                  <a:pt x="2584" y="1946"/>
                </a:cubicBezTo>
                <a:cubicBezTo>
                  <a:pt x="2585" y="1946"/>
                  <a:pt x="2585" y="1947"/>
                  <a:pt x="2584" y="1947"/>
                </a:cubicBezTo>
                <a:cubicBezTo>
                  <a:pt x="2584" y="1947"/>
                  <a:pt x="2584" y="1947"/>
                  <a:pt x="2584" y="1948"/>
                </a:cubicBezTo>
                <a:cubicBezTo>
                  <a:pt x="2584" y="1948"/>
                  <a:pt x="2584" y="1949"/>
                  <a:pt x="2583" y="1949"/>
                </a:cubicBezTo>
                <a:cubicBezTo>
                  <a:pt x="2583" y="1950"/>
                  <a:pt x="2583" y="1950"/>
                  <a:pt x="2582" y="1951"/>
                </a:cubicBezTo>
                <a:cubicBezTo>
                  <a:pt x="2581" y="1951"/>
                  <a:pt x="2581" y="1951"/>
                  <a:pt x="2581" y="1951"/>
                </a:cubicBezTo>
                <a:cubicBezTo>
                  <a:pt x="2580" y="1951"/>
                  <a:pt x="2580" y="1952"/>
                  <a:pt x="2580" y="1952"/>
                </a:cubicBezTo>
                <a:cubicBezTo>
                  <a:pt x="2580" y="1953"/>
                  <a:pt x="2579" y="1953"/>
                  <a:pt x="2579" y="1954"/>
                </a:cubicBezTo>
                <a:cubicBezTo>
                  <a:pt x="2578" y="1955"/>
                  <a:pt x="2578" y="1955"/>
                  <a:pt x="2579" y="1956"/>
                </a:cubicBezTo>
                <a:cubicBezTo>
                  <a:pt x="2579" y="1956"/>
                  <a:pt x="2579" y="1957"/>
                  <a:pt x="2579" y="1957"/>
                </a:cubicBezTo>
                <a:cubicBezTo>
                  <a:pt x="2579" y="1959"/>
                  <a:pt x="2580" y="1958"/>
                  <a:pt x="2580" y="1958"/>
                </a:cubicBezTo>
                <a:cubicBezTo>
                  <a:pt x="2581" y="1959"/>
                  <a:pt x="2580" y="1959"/>
                  <a:pt x="2580" y="1960"/>
                </a:cubicBezTo>
                <a:cubicBezTo>
                  <a:pt x="2580" y="1960"/>
                  <a:pt x="2581" y="1961"/>
                  <a:pt x="2581" y="1961"/>
                </a:cubicBezTo>
                <a:cubicBezTo>
                  <a:pt x="2581" y="1962"/>
                  <a:pt x="2580" y="1963"/>
                  <a:pt x="2580" y="1964"/>
                </a:cubicBezTo>
                <a:cubicBezTo>
                  <a:pt x="2580" y="1965"/>
                  <a:pt x="2580" y="1965"/>
                  <a:pt x="2581" y="1966"/>
                </a:cubicBezTo>
                <a:cubicBezTo>
                  <a:pt x="2582" y="1967"/>
                  <a:pt x="2583" y="1968"/>
                  <a:pt x="2584" y="1969"/>
                </a:cubicBezTo>
                <a:cubicBezTo>
                  <a:pt x="2584" y="1970"/>
                  <a:pt x="2585" y="1971"/>
                  <a:pt x="2587" y="1971"/>
                </a:cubicBezTo>
                <a:cubicBezTo>
                  <a:pt x="2588" y="1972"/>
                  <a:pt x="2589" y="1972"/>
                  <a:pt x="2590" y="1973"/>
                </a:cubicBezTo>
                <a:cubicBezTo>
                  <a:pt x="2591" y="1974"/>
                  <a:pt x="2592" y="1974"/>
                  <a:pt x="2594" y="1975"/>
                </a:cubicBezTo>
                <a:cubicBezTo>
                  <a:pt x="2595" y="1975"/>
                  <a:pt x="2595" y="1975"/>
                  <a:pt x="2596" y="1975"/>
                </a:cubicBezTo>
                <a:cubicBezTo>
                  <a:pt x="2597" y="1976"/>
                  <a:pt x="2600" y="1979"/>
                  <a:pt x="2601" y="1976"/>
                </a:cubicBezTo>
                <a:cubicBezTo>
                  <a:pt x="2602" y="1975"/>
                  <a:pt x="2602" y="1973"/>
                  <a:pt x="2604" y="1972"/>
                </a:cubicBezTo>
                <a:cubicBezTo>
                  <a:pt x="2605" y="1971"/>
                  <a:pt x="2606" y="1973"/>
                  <a:pt x="2605" y="1974"/>
                </a:cubicBezTo>
                <a:cubicBezTo>
                  <a:pt x="2605" y="1975"/>
                  <a:pt x="2604" y="1976"/>
                  <a:pt x="2603" y="1977"/>
                </a:cubicBezTo>
                <a:cubicBezTo>
                  <a:pt x="2603" y="1978"/>
                  <a:pt x="2604" y="1978"/>
                  <a:pt x="2604" y="1978"/>
                </a:cubicBezTo>
                <a:cubicBezTo>
                  <a:pt x="2605" y="1979"/>
                  <a:pt x="2605" y="1980"/>
                  <a:pt x="2606" y="1982"/>
                </a:cubicBezTo>
                <a:cubicBezTo>
                  <a:pt x="2606" y="1983"/>
                  <a:pt x="2608" y="1983"/>
                  <a:pt x="2608" y="1982"/>
                </a:cubicBezTo>
                <a:cubicBezTo>
                  <a:pt x="2609" y="1979"/>
                  <a:pt x="2611" y="1977"/>
                  <a:pt x="2613" y="1975"/>
                </a:cubicBezTo>
                <a:cubicBezTo>
                  <a:pt x="2615" y="1973"/>
                  <a:pt x="2613" y="1970"/>
                  <a:pt x="2613" y="1967"/>
                </a:cubicBezTo>
                <a:cubicBezTo>
                  <a:pt x="2612" y="1967"/>
                  <a:pt x="2612" y="1966"/>
                  <a:pt x="2611" y="1965"/>
                </a:cubicBezTo>
                <a:cubicBezTo>
                  <a:pt x="2611" y="1965"/>
                  <a:pt x="2612" y="1964"/>
                  <a:pt x="2611" y="1964"/>
                </a:cubicBezTo>
                <a:cubicBezTo>
                  <a:pt x="2611" y="1963"/>
                  <a:pt x="2610" y="1963"/>
                  <a:pt x="2609" y="1962"/>
                </a:cubicBezTo>
                <a:cubicBezTo>
                  <a:pt x="2609" y="1962"/>
                  <a:pt x="2609" y="1961"/>
                  <a:pt x="2608" y="1962"/>
                </a:cubicBezTo>
                <a:cubicBezTo>
                  <a:pt x="2607" y="1962"/>
                  <a:pt x="2607" y="1961"/>
                  <a:pt x="2607" y="1960"/>
                </a:cubicBezTo>
                <a:cubicBezTo>
                  <a:pt x="2607" y="1959"/>
                  <a:pt x="2607" y="1958"/>
                  <a:pt x="2608" y="1957"/>
                </a:cubicBezTo>
                <a:cubicBezTo>
                  <a:pt x="2608" y="1956"/>
                  <a:pt x="2609" y="1956"/>
                  <a:pt x="2609" y="1954"/>
                </a:cubicBezTo>
                <a:cubicBezTo>
                  <a:pt x="2609" y="1954"/>
                  <a:pt x="2609" y="1953"/>
                  <a:pt x="2610" y="1953"/>
                </a:cubicBezTo>
                <a:cubicBezTo>
                  <a:pt x="2610" y="1953"/>
                  <a:pt x="2611" y="1953"/>
                  <a:pt x="2611" y="1953"/>
                </a:cubicBezTo>
                <a:cubicBezTo>
                  <a:pt x="2612" y="1953"/>
                  <a:pt x="2612" y="1952"/>
                  <a:pt x="2613" y="1952"/>
                </a:cubicBezTo>
                <a:cubicBezTo>
                  <a:pt x="2613" y="1952"/>
                  <a:pt x="2614" y="1953"/>
                  <a:pt x="2614" y="1953"/>
                </a:cubicBezTo>
                <a:cubicBezTo>
                  <a:pt x="2614" y="1953"/>
                  <a:pt x="2614" y="1954"/>
                  <a:pt x="2614" y="1954"/>
                </a:cubicBezTo>
                <a:cubicBezTo>
                  <a:pt x="2613" y="1954"/>
                  <a:pt x="2613" y="1954"/>
                  <a:pt x="2613" y="1954"/>
                </a:cubicBezTo>
                <a:cubicBezTo>
                  <a:pt x="2613" y="1955"/>
                  <a:pt x="2613" y="1955"/>
                  <a:pt x="2613" y="1955"/>
                </a:cubicBezTo>
                <a:cubicBezTo>
                  <a:pt x="2614" y="1955"/>
                  <a:pt x="2614" y="1955"/>
                  <a:pt x="2614" y="1955"/>
                </a:cubicBezTo>
                <a:cubicBezTo>
                  <a:pt x="2614" y="1954"/>
                  <a:pt x="2614" y="1956"/>
                  <a:pt x="2615" y="1956"/>
                </a:cubicBezTo>
                <a:cubicBezTo>
                  <a:pt x="2616" y="1954"/>
                  <a:pt x="2615" y="1953"/>
                  <a:pt x="2615" y="1952"/>
                </a:cubicBezTo>
                <a:cubicBezTo>
                  <a:pt x="2615" y="1951"/>
                  <a:pt x="2614" y="1951"/>
                  <a:pt x="2613" y="1951"/>
                </a:cubicBezTo>
                <a:cubicBezTo>
                  <a:pt x="2612" y="1952"/>
                  <a:pt x="2612" y="1950"/>
                  <a:pt x="2612" y="1950"/>
                </a:cubicBezTo>
                <a:cubicBezTo>
                  <a:pt x="2612" y="1949"/>
                  <a:pt x="2613" y="1948"/>
                  <a:pt x="2613" y="1948"/>
                </a:cubicBezTo>
                <a:cubicBezTo>
                  <a:pt x="2614" y="1947"/>
                  <a:pt x="2615" y="1947"/>
                  <a:pt x="2615" y="1946"/>
                </a:cubicBezTo>
                <a:cubicBezTo>
                  <a:pt x="2615" y="1946"/>
                  <a:pt x="2616" y="1946"/>
                  <a:pt x="2616" y="1946"/>
                </a:cubicBezTo>
                <a:cubicBezTo>
                  <a:pt x="2616" y="1947"/>
                  <a:pt x="2616" y="1948"/>
                  <a:pt x="2616" y="1949"/>
                </a:cubicBezTo>
                <a:cubicBezTo>
                  <a:pt x="2616" y="1949"/>
                  <a:pt x="2617" y="1950"/>
                  <a:pt x="2617" y="1950"/>
                </a:cubicBezTo>
                <a:cubicBezTo>
                  <a:pt x="2617" y="1950"/>
                  <a:pt x="2617" y="1950"/>
                  <a:pt x="2617" y="1951"/>
                </a:cubicBezTo>
                <a:cubicBezTo>
                  <a:pt x="2617" y="1951"/>
                  <a:pt x="2618" y="1952"/>
                  <a:pt x="2618" y="1952"/>
                </a:cubicBezTo>
                <a:cubicBezTo>
                  <a:pt x="2618" y="1952"/>
                  <a:pt x="2619" y="1953"/>
                  <a:pt x="2619" y="1953"/>
                </a:cubicBezTo>
                <a:cubicBezTo>
                  <a:pt x="2619" y="1954"/>
                  <a:pt x="2619" y="1955"/>
                  <a:pt x="2619" y="1955"/>
                </a:cubicBezTo>
                <a:cubicBezTo>
                  <a:pt x="2619" y="1956"/>
                  <a:pt x="2620" y="1956"/>
                  <a:pt x="2620" y="1956"/>
                </a:cubicBezTo>
                <a:cubicBezTo>
                  <a:pt x="2621" y="1957"/>
                  <a:pt x="2621" y="1958"/>
                  <a:pt x="2621" y="1958"/>
                </a:cubicBezTo>
                <a:cubicBezTo>
                  <a:pt x="2621" y="1959"/>
                  <a:pt x="2621" y="1961"/>
                  <a:pt x="2621" y="1962"/>
                </a:cubicBezTo>
                <a:cubicBezTo>
                  <a:pt x="2621" y="1963"/>
                  <a:pt x="2621" y="1963"/>
                  <a:pt x="2621" y="1964"/>
                </a:cubicBezTo>
                <a:cubicBezTo>
                  <a:pt x="2622" y="1964"/>
                  <a:pt x="2622" y="1964"/>
                  <a:pt x="2622" y="1965"/>
                </a:cubicBezTo>
                <a:cubicBezTo>
                  <a:pt x="2622" y="1966"/>
                  <a:pt x="2623" y="1966"/>
                  <a:pt x="2623" y="1966"/>
                </a:cubicBezTo>
                <a:cubicBezTo>
                  <a:pt x="2623" y="1967"/>
                  <a:pt x="2623" y="1967"/>
                  <a:pt x="2623" y="1968"/>
                </a:cubicBezTo>
                <a:cubicBezTo>
                  <a:pt x="2624" y="1968"/>
                  <a:pt x="2623" y="1966"/>
                  <a:pt x="2623" y="1966"/>
                </a:cubicBezTo>
                <a:cubicBezTo>
                  <a:pt x="2623" y="1964"/>
                  <a:pt x="2623" y="1962"/>
                  <a:pt x="2624" y="1960"/>
                </a:cubicBezTo>
                <a:cubicBezTo>
                  <a:pt x="2624" y="1960"/>
                  <a:pt x="2624" y="1959"/>
                  <a:pt x="2624" y="1958"/>
                </a:cubicBezTo>
                <a:cubicBezTo>
                  <a:pt x="2624" y="1957"/>
                  <a:pt x="2623" y="1957"/>
                  <a:pt x="2623" y="1955"/>
                </a:cubicBezTo>
                <a:cubicBezTo>
                  <a:pt x="2623" y="1955"/>
                  <a:pt x="2623" y="1954"/>
                  <a:pt x="2624" y="1955"/>
                </a:cubicBezTo>
                <a:cubicBezTo>
                  <a:pt x="2625" y="1955"/>
                  <a:pt x="2625" y="1955"/>
                  <a:pt x="2625" y="1954"/>
                </a:cubicBezTo>
                <a:cubicBezTo>
                  <a:pt x="2626" y="1952"/>
                  <a:pt x="2627" y="1954"/>
                  <a:pt x="2628" y="1953"/>
                </a:cubicBezTo>
                <a:cubicBezTo>
                  <a:pt x="2628" y="1953"/>
                  <a:pt x="2629" y="1951"/>
                  <a:pt x="2629" y="1950"/>
                </a:cubicBezTo>
                <a:cubicBezTo>
                  <a:pt x="2629" y="1949"/>
                  <a:pt x="2631" y="1949"/>
                  <a:pt x="2631" y="1948"/>
                </a:cubicBezTo>
                <a:cubicBezTo>
                  <a:pt x="2631" y="1947"/>
                  <a:pt x="2630" y="1947"/>
                  <a:pt x="2630" y="1947"/>
                </a:cubicBezTo>
                <a:cubicBezTo>
                  <a:pt x="2630" y="1946"/>
                  <a:pt x="2630" y="1946"/>
                  <a:pt x="2630" y="1945"/>
                </a:cubicBezTo>
                <a:close/>
                <a:moveTo>
                  <a:pt x="2505" y="1819"/>
                </a:moveTo>
                <a:cubicBezTo>
                  <a:pt x="2506" y="1820"/>
                  <a:pt x="2505" y="1821"/>
                  <a:pt x="2506" y="1821"/>
                </a:cubicBezTo>
                <a:cubicBezTo>
                  <a:pt x="2507" y="1820"/>
                  <a:pt x="2508" y="1821"/>
                  <a:pt x="2509" y="1822"/>
                </a:cubicBezTo>
                <a:cubicBezTo>
                  <a:pt x="2509" y="1822"/>
                  <a:pt x="2509" y="1822"/>
                  <a:pt x="2509" y="1821"/>
                </a:cubicBezTo>
                <a:cubicBezTo>
                  <a:pt x="2509" y="1821"/>
                  <a:pt x="2509" y="1821"/>
                  <a:pt x="2508" y="1821"/>
                </a:cubicBezTo>
                <a:cubicBezTo>
                  <a:pt x="2508" y="1821"/>
                  <a:pt x="2507" y="1821"/>
                  <a:pt x="2507" y="1820"/>
                </a:cubicBezTo>
                <a:cubicBezTo>
                  <a:pt x="2506" y="1820"/>
                  <a:pt x="2506" y="1818"/>
                  <a:pt x="2505" y="1818"/>
                </a:cubicBezTo>
                <a:cubicBezTo>
                  <a:pt x="2504" y="1818"/>
                  <a:pt x="2504" y="1817"/>
                  <a:pt x="2503" y="1817"/>
                </a:cubicBezTo>
                <a:cubicBezTo>
                  <a:pt x="2503" y="1817"/>
                  <a:pt x="2503" y="1818"/>
                  <a:pt x="2503" y="1818"/>
                </a:cubicBezTo>
                <a:cubicBezTo>
                  <a:pt x="2503" y="1819"/>
                  <a:pt x="2504" y="1819"/>
                  <a:pt x="2505" y="1819"/>
                </a:cubicBezTo>
                <a:close/>
                <a:moveTo>
                  <a:pt x="2617" y="1902"/>
                </a:moveTo>
                <a:cubicBezTo>
                  <a:pt x="2618" y="1902"/>
                  <a:pt x="2618" y="1901"/>
                  <a:pt x="2618" y="1901"/>
                </a:cubicBezTo>
                <a:cubicBezTo>
                  <a:pt x="2618" y="1900"/>
                  <a:pt x="2618" y="1900"/>
                  <a:pt x="2618" y="1899"/>
                </a:cubicBezTo>
                <a:cubicBezTo>
                  <a:pt x="2618" y="1899"/>
                  <a:pt x="2618" y="1899"/>
                  <a:pt x="2617" y="1898"/>
                </a:cubicBezTo>
                <a:cubicBezTo>
                  <a:pt x="2617" y="1898"/>
                  <a:pt x="2616" y="1898"/>
                  <a:pt x="2617" y="1899"/>
                </a:cubicBezTo>
                <a:cubicBezTo>
                  <a:pt x="2617" y="1899"/>
                  <a:pt x="2617" y="1900"/>
                  <a:pt x="2617" y="1900"/>
                </a:cubicBezTo>
                <a:cubicBezTo>
                  <a:pt x="2616" y="1901"/>
                  <a:pt x="2616" y="1902"/>
                  <a:pt x="2617" y="1902"/>
                </a:cubicBezTo>
                <a:close/>
                <a:moveTo>
                  <a:pt x="2521" y="1814"/>
                </a:moveTo>
                <a:cubicBezTo>
                  <a:pt x="2521" y="1814"/>
                  <a:pt x="2520" y="1813"/>
                  <a:pt x="2520" y="1814"/>
                </a:cubicBezTo>
                <a:cubicBezTo>
                  <a:pt x="2520" y="1815"/>
                  <a:pt x="2520" y="1815"/>
                  <a:pt x="2521" y="1814"/>
                </a:cubicBezTo>
                <a:close/>
                <a:moveTo>
                  <a:pt x="2511" y="1968"/>
                </a:moveTo>
                <a:cubicBezTo>
                  <a:pt x="2511" y="1968"/>
                  <a:pt x="2509" y="1969"/>
                  <a:pt x="2510" y="1969"/>
                </a:cubicBezTo>
                <a:cubicBezTo>
                  <a:pt x="2511" y="1969"/>
                  <a:pt x="2511" y="1970"/>
                  <a:pt x="2512" y="1969"/>
                </a:cubicBezTo>
                <a:cubicBezTo>
                  <a:pt x="2512" y="1968"/>
                  <a:pt x="2512" y="1968"/>
                  <a:pt x="2512" y="1967"/>
                </a:cubicBezTo>
                <a:cubicBezTo>
                  <a:pt x="2512" y="1967"/>
                  <a:pt x="2512" y="1966"/>
                  <a:pt x="2512" y="1966"/>
                </a:cubicBezTo>
                <a:cubicBezTo>
                  <a:pt x="2511" y="1965"/>
                  <a:pt x="2511" y="1968"/>
                  <a:pt x="2511" y="1968"/>
                </a:cubicBezTo>
                <a:close/>
                <a:moveTo>
                  <a:pt x="2520" y="1878"/>
                </a:moveTo>
                <a:cubicBezTo>
                  <a:pt x="2519" y="1878"/>
                  <a:pt x="2521" y="1878"/>
                  <a:pt x="2521" y="1878"/>
                </a:cubicBezTo>
                <a:cubicBezTo>
                  <a:pt x="2521" y="1879"/>
                  <a:pt x="2521" y="1878"/>
                  <a:pt x="2522" y="1878"/>
                </a:cubicBezTo>
                <a:cubicBezTo>
                  <a:pt x="2522" y="1877"/>
                  <a:pt x="2522" y="1876"/>
                  <a:pt x="2521" y="1876"/>
                </a:cubicBezTo>
                <a:cubicBezTo>
                  <a:pt x="2521" y="1876"/>
                  <a:pt x="2521" y="1876"/>
                  <a:pt x="2521" y="1876"/>
                </a:cubicBezTo>
                <a:cubicBezTo>
                  <a:pt x="2521" y="1877"/>
                  <a:pt x="2521" y="1877"/>
                  <a:pt x="2521" y="1877"/>
                </a:cubicBezTo>
                <a:cubicBezTo>
                  <a:pt x="2520" y="1877"/>
                  <a:pt x="2520" y="1877"/>
                  <a:pt x="2520" y="1878"/>
                </a:cubicBezTo>
                <a:close/>
                <a:moveTo>
                  <a:pt x="2517" y="1983"/>
                </a:moveTo>
                <a:cubicBezTo>
                  <a:pt x="2516" y="1983"/>
                  <a:pt x="2516" y="1983"/>
                  <a:pt x="2516" y="1983"/>
                </a:cubicBezTo>
                <a:cubicBezTo>
                  <a:pt x="2516" y="1983"/>
                  <a:pt x="2516" y="1983"/>
                  <a:pt x="2516" y="1983"/>
                </a:cubicBezTo>
                <a:cubicBezTo>
                  <a:pt x="2515" y="1983"/>
                  <a:pt x="2515" y="1983"/>
                  <a:pt x="2515" y="1984"/>
                </a:cubicBezTo>
                <a:cubicBezTo>
                  <a:pt x="2515" y="1985"/>
                  <a:pt x="2516" y="1983"/>
                  <a:pt x="2517" y="1984"/>
                </a:cubicBezTo>
                <a:cubicBezTo>
                  <a:pt x="2517" y="1984"/>
                  <a:pt x="2518" y="1984"/>
                  <a:pt x="2518" y="1984"/>
                </a:cubicBezTo>
                <a:cubicBezTo>
                  <a:pt x="2518" y="1983"/>
                  <a:pt x="2518" y="1983"/>
                  <a:pt x="2518" y="1983"/>
                </a:cubicBezTo>
                <a:cubicBezTo>
                  <a:pt x="2517" y="1982"/>
                  <a:pt x="2517" y="1982"/>
                  <a:pt x="2517" y="1983"/>
                </a:cubicBezTo>
                <a:close/>
                <a:moveTo>
                  <a:pt x="2498" y="1992"/>
                </a:moveTo>
                <a:cubicBezTo>
                  <a:pt x="2498" y="1992"/>
                  <a:pt x="2499" y="1993"/>
                  <a:pt x="2500" y="1992"/>
                </a:cubicBezTo>
                <a:cubicBezTo>
                  <a:pt x="2500" y="1992"/>
                  <a:pt x="2500" y="1991"/>
                  <a:pt x="2500" y="1991"/>
                </a:cubicBezTo>
                <a:cubicBezTo>
                  <a:pt x="2501" y="1990"/>
                  <a:pt x="2501" y="1990"/>
                  <a:pt x="2501" y="1991"/>
                </a:cubicBezTo>
                <a:cubicBezTo>
                  <a:pt x="2502" y="1992"/>
                  <a:pt x="2502" y="1991"/>
                  <a:pt x="2502" y="1990"/>
                </a:cubicBezTo>
                <a:cubicBezTo>
                  <a:pt x="2502" y="1989"/>
                  <a:pt x="2503" y="1990"/>
                  <a:pt x="2503" y="1990"/>
                </a:cubicBezTo>
                <a:cubicBezTo>
                  <a:pt x="2504" y="1991"/>
                  <a:pt x="2503" y="1991"/>
                  <a:pt x="2504" y="1991"/>
                </a:cubicBezTo>
                <a:cubicBezTo>
                  <a:pt x="2505" y="1992"/>
                  <a:pt x="2504" y="1991"/>
                  <a:pt x="2505" y="1990"/>
                </a:cubicBezTo>
                <a:cubicBezTo>
                  <a:pt x="2505" y="1990"/>
                  <a:pt x="2506" y="1991"/>
                  <a:pt x="2506" y="1990"/>
                </a:cubicBezTo>
                <a:cubicBezTo>
                  <a:pt x="2506" y="1990"/>
                  <a:pt x="2506" y="1990"/>
                  <a:pt x="2506" y="1989"/>
                </a:cubicBezTo>
                <a:cubicBezTo>
                  <a:pt x="2506" y="1989"/>
                  <a:pt x="2506" y="1989"/>
                  <a:pt x="2505" y="1989"/>
                </a:cubicBezTo>
                <a:cubicBezTo>
                  <a:pt x="2505" y="1988"/>
                  <a:pt x="2504" y="1989"/>
                  <a:pt x="2505" y="1988"/>
                </a:cubicBezTo>
                <a:cubicBezTo>
                  <a:pt x="2505" y="1987"/>
                  <a:pt x="2504" y="1987"/>
                  <a:pt x="2504" y="1987"/>
                </a:cubicBezTo>
                <a:cubicBezTo>
                  <a:pt x="2503" y="1988"/>
                  <a:pt x="2503" y="1988"/>
                  <a:pt x="2502" y="1988"/>
                </a:cubicBezTo>
                <a:cubicBezTo>
                  <a:pt x="2501" y="1988"/>
                  <a:pt x="2501" y="1989"/>
                  <a:pt x="2500" y="1989"/>
                </a:cubicBezTo>
                <a:cubicBezTo>
                  <a:pt x="2499" y="1990"/>
                  <a:pt x="2499" y="1990"/>
                  <a:pt x="2499" y="1990"/>
                </a:cubicBezTo>
                <a:cubicBezTo>
                  <a:pt x="2498" y="1991"/>
                  <a:pt x="2498" y="1991"/>
                  <a:pt x="2497" y="1991"/>
                </a:cubicBezTo>
                <a:cubicBezTo>
                  <a:pt x="2497" y="1991"/>
                  <a:pt x="2497" y="1991"/>
                  <a:pt x="2496" y="1991"/>
                </a:cubicBezTo>
                <a:cubicBezTo>
                  <a:pt x="2496" y="1992"/>
                  <a:pt x="2497" y="1992"/>
                  <a:pt x="2498" y="1992"/>
                </a:cubicBezTo>
                <a:close/>
                <a:moveTo>
                  <a:pt x="2507" y="1854"/>
                </a:moveTo>
                <a:cubicBezTo>
                  <a:pt x="2507" y="1853"/>
                  <a:pt x="2507" y="1853"/>
                  <a:pt x="2507" y="1853"/>
                </a:cubicBezTo>
                <a:cubicBezTo>
                  <a:pt x="2507" y="1852"/>
                  <a:pt x="2507" y="1852"/>
                  <a:pt x="2506" y="1852"/>
                </a:cubicBezTo>
                <a:cubicBezTo>
                  <a:pt x="2506" y="1852"/>
                  <a:pt x="2506" y="1852"/>
                  <a:pt x="2506" y="1851"/>
                </a:cubicBezTo>
                <a:cubicBezTo>
                  <a:pt x="2506" y="1851"/>
                  <a:pt x="2506" y="1850"/>
                  <a:pt x="2505" y="1850"/>
                </a:cubicBezTo>
                <a:cubicBezTo>
                  <a:pt x="2505" y="1850"/>
                  <a:pt x="2505" y="1851"/>
                  <a:pt x="2505" y="1851"/>
                </a:cubicBezTo>
                <a:cubicBezTo>
                  <a:pt x="2504" y="1851"/>
                  <a:pt x="2504" y="1851"/>
                  <a:pt x="2504" y="1850"/>
                </a:cubicBezTo>
                <a:cubicBezTo>
                  <a:pt x="2504" y="1850"/>
                  <a:pt x="2504" y="1850"/>
                  <a:pt x="2504" y="1851"/>
                </a:cubicBezTo>
                <a:cubicBezTo>
                  <a:pt x="2504" y="1851"/>
                  <a:pt x="2505" y="1852"/>
                  <a:pt x="2504" y="1852"/>
                </a:cubicBezTo>
                <a:cubicBezTo>
                  <a:pt x="2504" y="1852"/>
                  <a:pt x="2503" y="1852"/>
                  <a:pt x="2503" y="1851"/>
                </a:cubicBezTo>
                <a:cubicBezTo>
                  <a:pt x="2503" y="1851"/>
                  <a:pt x="2503" y="1851"/>
                  <a:pt x="2503" y="1850"/>
                </a:cubicBezTo>
                <a:cubicBezTo>
                  <a:pt x="2503" y="1850"/>
                  <a:pt x="2502" y="1850"/>
                  <a:pt x="2502" y="1850"/>
                </a:cubicBezTo>
                <a:cubicBezTo>
                  <a:pt x="2501" y="1849"/>
                  <a:pt x="2501" y="1849"/>
                  <a:pt x="2501" y="1849"/>
                </a:cubicBezTo>
                <a:cubicBezTo>
                  <a:pt x="2500" y="1849"/>
                  <a:pt x="2500" y="1849"/>
                  <a:pt x="2500" y="1849"/>
                </a:cubicBezTo>
                <a:cubicBezTo>
                  <a:pt x="2500" y="1848"/>
                  <a:pt x="2500" y="1848"/>
                  <a:pt x="2499" y="1848"/>
                </a:cubicBezTo>
                <a:cubicBezTo>
                  <a:pt x="2499" y="1847"/>
                  <a:pt x="2498" y="1848"/>
                  <a:pt x="2498" y="1848"/>
                </a:cubicBezTo>
                <a:cubicBezTo>
                  <a:pt x="2499" y="1849"/>
                  <a:pt x="2498" y="1849"/>
                  <a:pt x="2498" y="1850"/>
                </a:cubicBezTo>
                <a:cubicBezTo>
                  <a:pt x="2498" y="1850"/>
                  <a:pt x="2498" y="1851"/>
                  <a:pt x="2498" y="1852"/>
                </a:cubicBezTo>
                <a:cubicBezTo>
                  <a:pt x="2498" y="1852"/>
                  <a:pt x="2498" y="1851"/>
                  <a:pt x="2498" y="1850"/>
                </a:cubicBezTo>
                <a:cubicBezTo>
                  <a:pt x="2499" y="1850"/>
                  <a:pt x="2499" y="1852"/>
                  <a:pt x="2499" y="1852"/>
                </a:cubicBezTo>
                <a:cubicBezTo>
                  <a:pt x="2499" y="1852"/>
                  <a:pt x="2500" y="1852"/>
                  <a:pt x="2500" y="1853"/>
                </a:cubicBezTo>
                <a:cubicBezTo>
                  <a:pt x="2500" y="1853"/>
                  <a:pt x="2500" y="1853"/>
                  <a:pt x="2500" y="1854"/>
                </a:cubicBezTo>
                <a:cubicBezTo>
                  <a:pt x="2501" y="1855"/>
                  <a:pt x="2501" y="1854"/>
                  <a:pt x="2502" y="1854"/>
                </a:cubicBezTo>
                <a:cubicBezTo>
                  <a:pt x="2502" y="1854"/>
                  <a:pt x="2502" y="1855"/>
                  <a:pt x="2502" y="1855"/>
                </a:cubicBezTo>
                <a:cubicBezTo>
                  <a:pt x="2503" y="1855"/>
                  <a:pt x="2502" y="1854"/>
                  <a:pt x="2502" y="1854"/>
                </a:cubicBezTo>
                <a:cubicBezTo>
                  <a:pt x="2503" y="1854"/>
                  <a:pt x="2503" y="1854"/>
                  <a:pt x="2503" y="1854"/>
                </a:cubicBezTo>
                <a:cubicBezTo>
                  <a:pt x="2503" y="1854"/>
                  <a:pt x="2503" y="1854"/>
                  <a:pt x="2503" y="1854"/>
                </a:cubicBezTo>
                <a:cubicBezTo>
                  <a:pt x="2503" y="1853"/>
                  <a:pt x="2504" y="1854"/>
                  <a:pt x="2504" y="1854"/>
                </a:cubicBezTo>
                <a:cubicBezTo>
                  <a:pt x="2504" y="1854"/>
                  <a:pt x="2504" y="1854"/>
                  <a:pt x="2504" y="1855"/>
                </a:cubicBezTo>
                <a:cubicBezTo>
                  <a:pt x="2505" y="1855"/>
                  <a:pt x="2504" y="1854"/>
                  <a:pt x="2504" y="1854"/>
                </a:cubicBezTo>
                <a:cubicBezTo>
                  <a:pt x="2505" y="1854"/>
                  <a:pt x="2505" y="1855"/>
                  <a:pt x="2505" y="1855"/>
                </a:cubicBezTo>
                <a:cubicBezTo>
                  <a:pt x="2505" y="1856"/>
                  <a:pt x="2504" y="1855"/>
                  <a:pt x="2505" y="1856"/>
                </a:cubicBezTo>
                <a:cubicBezTo>
                  <a:pt x="2505" y="1856"/>
                  <a:pt x="2505" y="1856"/>
                  <a:pt x="2505" y="1857"/>
                </a:cubicBezTo>
                <a:cubicBezTo>
                  <a:pt x="2505" y="1857"/>
                  <a:pt x="2505" y="1858"/>
                  <a:pt x="2506" y="1858"/>
                </a:cubicBezTo>
                <a:cubicBezTo>
                  <a:pt x="2506" y="1858"/>
                  <a:pt x="2506" y="1858"/>
                  <a:pt x="2506" y="1858"/>
                </a:cubicBezTo>
                <a:cubicBezTo>
                  <a:pt x="2506" y="1857"/>
                  <a:pt x="2506" y="1857"/>
                  <a:pt x="2506" y="1856"/>
                </a:cubicBezTo>
                <a:cubicBezTo>
                  <a:pt x="2506" y="1856"/>
                  <a:pt x="2506" y="1856"/>
                  <a:pt x="2506" y="1855"/>
                </a:cubicBezTo>
                <a:cubicBezTo>
                  <a:pt x="2506" y="1855"/>
                  <a:pt x="2506" y="1855"/>
                  <a:pt x="2505" y="1855"/>
                </a:cubicBezTo>
                <a:cubicBezTo>
                  <a:pt x="2505" y="1855"/>
                  <a:pt x="2505" y="1854"/>
                  <a:pt x="2506" y="1854"/>
                </a:cubicBezTo>
                <a:cubicBezTo>
                  <a:pt x="2506" y="1854"/>
                  <a:pt x="2506" y="1855"/>
                  <a:pt x="2507" y="1854"/>
                </a:cubicBezTo>
                <a:close/>
                <a:moveTo>
                  <a:pt x="2497" y="1885"/>
                </a:moveTo>
                <a:cubicBezTo>
                  <a:pt x="2497" y="1885"/>
                  <a:pt x="2497" y="1885"/>
                  <a:pt x="2498" y="1885"/>
                </a:cubicBezTo>
                <a:cubicBezTo>
                  <a:pt x="2498" y="1884"/>
                  <a:pt x="2498" y="1885"/>
                  <a:pt x="2499" y="1885"/>
                </a:cubicBezTo>
                <a:cubicBezTo>
                  <a:pt x="2499" y="1885"/>
                  <a:pt x="2499" y="1884"/>
                  <a:pt x="2499" y="1883"/>
                </a:cubicBezTo>
                <a:cubicBezTo>
                  <a:pt x="2499" y="1883"/>
                  <a:pt x="2499" y="1884"/>
                  <a:pt x="2500" y="1884"/>
                </a:cubicBezTo>
                <a:cubicBezTo>
                  <a:pt x="2500" y="1884"/>
                  <a:pt x="2501" y="1883"/>
                  <a:pt x="2501" y="1883"/>
                </a:cubicBezTo>
                <a:cubicBezTo>
                  <a:pt x="2501" y="1882"/>
                  <a:pt x="2500" y="1882"/>
                  <a:pt x="2500" y="1882"/>
                </a:cubicBezTo>
                <a:cubicBezTo>
                  <a:pt x="2499" y="1882"/>
                  <a:pt x="2498" y="1882"/>
                  <a:pt x="2498" y="1881"/>
                </a:cubicBezTo>
                <a:cubicBezTo>
                  <a:pt x="2497" y="1880"/>
                  <a:pt x="2497" y="1882"/>
                  <a:pt x="2497" y="1882"/>
                </a:cubicBezTo>
                <a:cubicBezTo>
                  <a:pt x="2497" y="1882"/>
                  <a:pt x="2497" y="1883"/>
                  <a:pt x="2496" y="1883"/>
                </a:cubicBezTo>
                <a:cubicBezTo>
                  <a:pt x="2496" y="1883"/>
                  <a:pt x="2496" y="1883"/>
                  <a:pt x="2496" y="1883"/>
                </a:cubicBezTo>
                <a:cubicBezTo>
                  <a:pt x="2496" y="1884"/>
                  <a:pt x="2496" y="1884"/>
                  <a:pt x="2496" y="1884"/>
                </a:cubicBezTo>
                <a:cubicBezTo>
                  <a:pt x="2496" y="1885"/>
                  <a:pt x="2496" y="1885"/>
                  <a:pt x="2497" y="1885"/>
                </a:cubicBezTo>
                <a:close/>
                <a:moveTo>
                  <a:pt x="2498" y="1856"/>
                </a:moveTo>
                <a:cubicBezTo>
                  <a:pt x="2498" y="1857"/>
                  <a:pt x="2499" y="1857"/>
                  <a:pt x="2499" y="1857"/>
                </a:cubicBezTo>
                <a:cubicBezTo>
                  <a:pt x="2499" y="1858"/>
                  <a:pt x="2499" y="1858"/>
                  <a:pt x="2499" y="1858"/>
                </a:cubicBezTo>
                <a:cubicBezTo>
                  <a:pt x="2499" y="1860"/>
                  <a:pt x="2500" y="1858"/>
                  <a:pt x="2501" y="1858"/>
                </a:cubicBezTo>
                <a:cubicBezTo>
                  <a:pt x="2501" y="1859"/>
                  <a:pt x="2500" y="1859"/>
                  <a:pt x="2500" y="1859"/>
                </a:cubicBezTo>
                <a:cubicBezTo>
                  <a:pt x="2500" y="1860"/>
                  <a:pt x="2500" y="1860"/>
                  <a:pt x="2500" y="1860"/>
                </a:cubicBezTo>
                <a:cubicBezTo>
                  <a:pt x="2500" y="1861"/>
                  <a:pt x="2500" y="1861"/>
                  <a:pt x="2500" y="1861"/>
                </a:cubicBezTo>
                <a:cubicBezTo>
                  <a:pt x="2500" y="1861"/>
                  <a:pt x="2500" y="1862"/>
                  <a:pt x="2500" y="1862"/>
                </a:cubicBezTo>
                <a:cubicBezTo>
                  <a:pt x="2500" y="1861"/>
                  <a:pt x="2500" y="1861"/>
                  <a:pt x="2500" y="1861"/>
                </a:cubicBezTo>
                <a:cubicBezTo>
                  <a:pt x="2501" y="1860"/>
                  <a:pt x="2501" y="1860"/>
                  <a:pt x="2501" y="1860"/>
                </a:cubicBezTo>
                <a:cubicBezTo>
                  <a:pt x="2502" y="1860"/>
                  <a:pt x="2501" y="1859"/>
                  <a:pt x="2502" y="1858"/>
                </a:cubicBezTo>
                <a:cubicBezTo>
                  <a:pt x="2502" y="1858"/>
                  <a:pt x="2501" y="1857"/>
                  <a:pt x="2501" y="1857"/>
                </a:cubicBezTo>
                <a:cubicBezTo>
                  <a:pt x="2502" y="1857"/>
                  <a:pt x="2502" y="1858"/>
                  <a:pt x="2503" y="1858"/>
                </a:cubicBezTo>
                <a:cubicBezTo>
                  <a:pt x="2503" y="1857"/>
                  <a:pt x="2501" y="1857"/>
                  <a:pt x="2502" y="1856"/>
                </a:cubicBezTo>
                <a:cubicBezTo>
                  <a:pt x="2502" y="1856"/>
                  <a:pt x="2502" y="1855"/>
                  <a:pt x="2501" y="1856"/>
                </a:cubicBezTo>
                <a:cubicBezTo>
                  <a:pt x="2501" y="1856"/>
                  <a:pt x="2501" y="1856"/>
                  <a:pt x="2500" y="1856"/>
                </a:cubicBezTo>
                <a:cubicBezTo>
                  <a:pt x="2500" y="1856"/>
                  <a:pt x="2500" y="1855"/>
                  <a:pt x="2500" y="1855"/>
                </a:cubicBezTo>
                <a:cubicBezTo>
                  <a:pt x="2501" y="1855"/>
                  <a:pt x="2500" y="1855"/>
                  <a:pt x="2500" y="1855"/>
                </a:cubicBezTo>
                <a:cubicBezTo>
                  <a:pt x="2500" y="1855"/>
                  <a:pt x="2500" y="1855"/>
                  <a:pt x="2500" y="1855"/>
                </a:cubicBezTo>
                <a:cubicBezTo>
                  <a:pt x="2499" y="1855"/>
                  <a:pt x="2499" y="1854"/>
                  <a:pt x="2498" y="1854"/>
                </a:cubicBezTo>
                <a:cubicBezTo>
                  <a:pt x="2498" y="1854"/>
                  <a:pt x="2497" y="1855"/>
                  <a:pt x="2498" y="1855"/>
                </a:cubicBezTo>
                <a:cubicBezTo>
                  <a:pt x="2498" y="1855"/>
                  <a:pt x="2498" y="1854"/>
                  <a:pt x="2498" y="1855"/>
                </a:cubicBezTo>
                <a:cubicBezTo>
                  <a:pt x="2498" y="1855"/>
                  <a:pt x="2498" y="1856"/>
                  <a:pt x="2498" y="1856"/>
                </a:cubicBezTo>
                <a:close/>
                <a:moveTo>
                  <a:pt x="2577" y="1887"/>
                </a:moveTo>
                <a:cubicBezTo>
                  <a:pt x="2577" y="1888"/>
                  <a:pt x="2577" y="1888"/>
                  <a:pt x="2577" y="1888"/>
                </a:cubicBezTo>
                <a:cubicBezTo>
                  <a:pt x="2577" y="1888"/>
                  <a:pt x="2576" y="1889"/>
                  <a:pt x="2577" y="1889"/>
                </a:cubicBezTo>
                <a:cubicBezTo>
                  <a:pt x="2577" y="1889"/>
                  <a:pt x="2578" y="1888"/>
                  <a:pt x="2578" y="1888"/>
                </a:cubicBezTo>
                <a:cubicBezTo>
                  <a:pt x="2578" y="1888"/>
                  <a:pt x="2578" y="1887"/>
                  <a:pt x="2578" y="1887"/>
                </a:cubicBezTo>
                <a:cubicBezTo>
                  <a:pt x="2578" y="1887"/>
                  <a:pt x="2578" y="1887"/>
                  <a:pt x="2577" y="1887"/>
                </a:cubicBezTo>
                <a:close/>
                <a:moveTo>
                  <a:pt x="2538" y="1886"/>
                </a:moveTo>
                <a:cubicBezTo>
                  <a:pt x="2538" y="1886"/>
                  <a:pt x="2539" y="1886"/>
                  <a:pt x="2540" y="1885"/>
                </a:cubicBezTo>
                <a:cubicBezTo>
                  <a:pt x="2540" y="1885"/>
                  <a:pt x="2541" y="1885"/>
                  <a:pt x="2541" y="1884"/>
                </a:cubicBezTo>
                <a:cubicBezTo>
                  <a:pt x="2541" y="1883"/>
                  <a:pt x="2542" y="1883"/>
                  <a:pt x="2543" y="1882"/>
                </a:cubicBezTo>
                <a:cubicBezTo>
                  <a:pt x="2543" y="1882"/>
                  <a:pt x="2543" y="1882"/>
                  <a:pt x="2544" y="1881"/>
                </a:cubicBezTo>
                <a:cubicBezTo>
                  <a:pt x="2545" y="1881"/>
                  <a:pt x="2545" y="1881"/>
                  <a:pt x="2546" y="1881"/>
                </a:cubicBezTo>
                <a:cubicBezTo>
                  <a:pt x="2548" y="1881"/>
                  <a:pt x="2549" y="1881"/>
                  <a:pt x="2550" y="1880"/>
                </a:cubicBezTo>
                <a:cubicBezTo>
                  <a:pt x="2551" y="1879"/>
                  <a:pt x="2551" y="1878"/>
                  <a:pt x="2552" y="1878"/>
                </a:cubicBezTo>
                <a:cubicBezTo>
                  <a:pt x="2553" y="1878"/>
                  <a:pt x="2553" y="1878"/>
                  <a:pt x="2554" y="1878"/>
                </a:cubicBezTo>
                <a:cubicBezTo>
                  <a:pt x="2554" y="1878"/>
                  <a:pt x="2554" y="1877"/>
                  <a:pt x="2554" y="1877"/>
                </a:cubicBezTo>
                <a:cubicBezTo>
                  <a:pt x="2555" y="1877"/>
                  <a:pt x="2555" y="1876"/>
                  <a:pt x="2555" y="1876"/>
                </a:cubicBezTo>
                <a:cubicBezTo>
                  <a:pt x="2555" y="1876"/>
                  <a:pt x="2555" y="1875"/>
                  <a:pt x="2555" y="1875"/>
                </a:cubicBezTo>
                <a:cubicBezTo>
                  <a:pt x="2555" y="1875"/>
                  <a:pt x="2555" y="1874"/>
                  <a:pt x="2556" y="1874"/>
                </a:cubicBezTo>
                <a:cubicBezTo>
                  <a:pt x="2556" y="1874"/>
                  <a:pt x="2556" y="1874"/>
                  <a:pt x="2557" y="1873"/>
                </a:cubicBezTo>
                <a:cubicBezTo>
                  <a:pt x="2558" y="1873"/>
                  <a:pt x="2558" y="1874"/>
                  <a:pt x="2559" y="1873"/>
                </a:cubicBezTo>
                <a:cubicBezTo>
                  <a:pt x="2560" y="1873"/>
                  <a:pt x="2560" y="1872"/>
                  <a:pt x="2560" y="1872"/>
                </a:cubicBezTo>
                <a:cubicBezTo>
                  <a:pt x="2560" y="1871"/>
                  <a:pt x="2560" y="1871"/>
                  <a:pt x="2560" y="1871"/>
                </a:cubicBezTo>
                <a:cubicBezTo>
                  <a:pt x="2561" y="1870"/>
                  <a:pt x="2562" y="1872"/>
                  <a:pt x="2562" y="1871"/>
                </a:cubicBezTo>
                <a:cubicBezTo>
                  <a:pt x="2562" y="1870"/>
                  <a:pt x="2562" y="1870"/>
                  <a:pt x="2562" y="1869"/>
                </a:cubicBezTo>
                <a:cubicBezTo>
                  <a:pt x="2562" y="1869"/>
                  <a:pt x="2563" y="1869"/>
                  <a:pt x="2563" y="1868"/>
                </a:cubicBezTo>
                <a:cubicBezTo>
                  <a:pt x="2562" y="1868"/>
                  <a:pt x="2562" y="1868"/>
                  <a:pt x="2562" y="1869"/>
                </a:cubicBezTo>
                <a:cubicBezTo>
                  <a:pt x="2562" y="1869"/>
                  <a:pt x="2562" y="1869"/>
                  <a:pt x="2562" y="1870"/>
                </a:cubicBezTo>
                <a:cubicBezTo>
                  <a:pt x="2561" y="1870"/>
                  <a:pt x="2561" y="1868"/>
                  <a:pt x="2562" y="1867"/>
                </a:cubicBezTo>
                <a:cubicBezTo>
                  <a:pt x="2562" y="1867"/>
                  <a:pt x="2562" y="1867"/>
                  <a:pt x="2562" y="1866"/>
                </a:cubicBezTo>
                <a:cubicBezTo>
                  <a:pt x="2561" y="1866"/>
                  <a:pt x="2562" y="1865"/>
                  <a:pt x="2562" y="1865"/>
                </a:cubicBezTo>
                <a:cubicBezTo>
                  <a:pt x="2562" y="1864"/>
                  <a:pt x="2562" y="1865"/>
                  <a:pt x="2561" y="1864"/>
                </a:cubicBezTo>
                <a:cubicBezTo>
                  <a:pt x="2561" y="1864"/>
                  <a:pt x="2562" y="1863"/>
                  <a:pt x="2562" y="1863"/>
                </a:cubicBezTo>
                <a:cubicBezTo>
                  <a:pt x="2563" y="1863"/>
                  <a:pt x="2563" y="1863"/>
                  <a:pt x="2562" y="1863"/>
                </a:cubicBezTo>
                <a:cubicBezTo>
                  <a:pt x="2562" y="1863"/>
                  <a:pt x="2562" y="1863"/>
                  <a:pt x="2562" y="1862"/>
                </a:cubicBezTo>
                <a:cubicBezTo>
                  <a:pt x="2562" y="1862"/>
                  <a:pt x="2562" y="1862"/>
                  <a:pt x="2561" y="1862"/>
                </a:cubicBezTo>
                <a:cubicBezTo>
                  <a:pt x="2561" y="1862"/>
                  <a:pt x="2561" y="1863"/>
                  <a:pt x="2561" y="1863"/>
                </a:cubicBezTo>
                <a:cubicBezTo>
                  <a:pt x="2560" y="1863"/>
                  <a:pt x="2560" y="1864"/>
                  <a:pt x="2559" y="1864"/>
                </a:cubicBezTo>
                <a:cubicBezTo>
                  <a:pt x="2559" y="1864"/>
                  <a:pt x="2558" y="1864"/>
                  <a:pt x="2558" y="1865"/>
                </a:cubicBezTo>
                <a:cubicBezTo>
                  <a:pt x="2558" y="1865"/>
                  <a:pt x="2557" y="1866"/>
                  <a:pt x="2557" y="1865"/>
                </a:cubicBezTo>
                <a:cubicBezTo>
                  <a:pt x="2557" y="1865"/>
                  <a:pt x="2557" y="1865"/>
                  <a:pt x="2558" y="1864"/>
                </a:cubicBezTo>
                <a:cubicBezTo>
                  <a:pt x="2558" y="1864"/>
                  <a:pt x="2557" y="1863"/>
                  <a:pt x="2557" y="1863"/>
                </a:cubicBezTo>
                <a:cubicBezTo>
                  <a:pt x="2556" y="1863"/>
                  <a:pt x="2557" y="1863"/>
                  <a:pt x="2556" y="1863"/>
                </a:cubicBezTo>
                <a:cubicBezTo>
                  <a:pt x="2556" y="1862"/>
                  <a:pt x="2555" y="1862"/>
                  <a:pt x="2555" y="1862"/>
                </a:cubicBezTo>
                <a:cubicBezTo>
                  <a:pt x="2554" y="1862"/>
                  <a:pt x="2554" y="1862"/>
                  <a:pt x="2554" y="1862"/>
                </a:cubicBezTo>
                <a:cubicBezTo>
                  <a:pt x="2553" y="1863"/>
                  <a:pt x="2553" y="1863"/>
                  <a:pt x="2553" y="1863"/>
                </a:cubicBezTo>
                <a:cubicBezTo>
                  <a:pt x="2552" y="1863"/>
                  <a:pt x="2552" y="1863"/>
                  <a:pt x="2552" y="1864"/>
                </a:cubicBezTo>
                <a:cubicBezTo>
                  <a:pt x="2551" y="1864"/>
                  <a:pt x="2551" y="1864"/>
                  <a:pt x="2551" y="1863"/>
                </a:cubicBezTo>
                <a:cubicBezTo>
                  <a:pt x="2551" y="1863"/>
                  <a:pt x="2550" y="1863"/>
                  <a:pt x="2550" y="1863"/>
                </a:cubicBezTo>
                <a:cubicBezTo>
                  <a:pt x="2550" y="1863"/>
                  <a:pt x="2549" y="1864"/>
                  <a:pt x="2549" y="1863"/>
                </a:cubicBezTo>
                <a:cubicBezTo>
                  <a:pt x="2549" y="1862"/>
                  <a:pt x="2549" y="1862"/>
                  <a:pt x="2549" y="1862"/>
                </a:cubicBezTo>
                <a:cubicBezTo>
                  <a:pt x="2549" y="1861"/>
                  <a:pt x="2548" y="1861"/>
                  <a:pt x="2548" y="1860"/>
                </a:cubicBezTo>
                <a:cubicBezTo>
                  <a:pt x="2547" y="1860"/>
                  <a:pt x="2547" y="1859"/>
                  <a:pt x="2546" y="1859"/>
                </a:cubicBezTo>
                <a:cubicBezTo>
                  <a:pt x="2546" y="1859"/>
                  <a:pt x="2545" y="1859"/>
                  <a:pt x="2545" y="1859"/>
                </a:cubicBezTo>
                <a:cubicBezTo>
                  <a:pt x="2544" y="1858"/>
                  <a:pt x="2544" y="1858"/>
                  <a:pt x="2543" y="1858"/>
                </a:cubicBezTo>
                <a:cubicBezTo>
                  <a:pt x="2543" y="1858"/>
                  <a:pt x="2542" y="1858"/>
                  <a:pt x="2541" y="1857"/>
                </a:cubicBezTo>
                <a:cubicBezTo>
                  <a:pt x="2540" y="1857"/>
                  <a:pt x="2540" y="1855"/>
                  <a:pt x="2539" y="1856"/>
                </a:cubicBezTo>
                <a:cubicBezTo>
                  <a:pt x="2538" y="1856"/>
                  <a:pt x="2538" y="1856"/>
                  <a:pt x="2538" y="1857"/>
                </a:cubicBezTo>
                <a:cubicBezTo>
                  <a:pt x="2537" y="1857"/>
                  <a:pt x="2538" y="1858"/>
                  <a:pt x="2537" y="1858"/>
                </a:cubicBezTo>
                <a:cubicBezTo>
                  <a:pt x="2537" y="1858"/>
                  <a:pt x="2537" y="1859"/>
                  <a:pt x="2538" y="1859"/>
                </a:cubicBezTo>
                <a:cubicBezTo>
                  <a:pt x="2538" y="1859"/>
                  <a:pt x="2538" y="1859"/>
                  <a:pt x="2539" y="1859"/>
                </a:cubicBezTo>
                <a:cubicBezTo>
                  <a:pt x="2539" y="1859"/>
                  <a:pt x="2539" y="1859"/>
                  <a:pt x="2540" y="1859"/>
                </a:cubicBezTo>
                <a:cubicBezTo>
                  <a:pt x="2541" y="1859"/>
                  <a:pt x="2542" y="1860"/>
                  <a:pt x="2542" y="1862"/>
                </a:cubicBezTo>
                <a:cubicBezTo>
                  <a:pt x="2541" y="1862"/>
                  <a:pt x="2541" y="1863"/>
                  <a:pt x="2541" y="1863"/>
                </a:cubicBezTo>
                <a:cubicBezTo>
                  <a:pt x="2541" y="1864"/>
                  <a:pt x="2542" y="1864"/>
                  <a:pt x="2541" y="1865"/>
                </a:cubicBezTo>
                <a:cubicBezTo>
                  <a:pt x="2541" y="1865"/>
                  <a:pt x="2541" y="1865"/>
                  <a:pt x="2541" y="1866"/>
                </a:cubicBezTo>
                <a:cubicBezTo>
                  <a:pt x="2540" y="1866"/>
                  <a:pt x="2541" y="1867"/>
                  <a:pt x="2541" y="1868"/>
                </a:cubicBezTo>
                <a:cubicBezTo>
                  <a:pt x="2540" y="1868"/>
                  <a:pt x="2540" y="1869"/>
                  <a:pt x="2541" y="1869"/>
                </a:cubicBezTo>
                <a:cubicBezTo>
                  <a:pt x="2541" y="1870"/>
                  <a:pt x="2540" y="1870"/>
                  <a:pt x="2540" y="1871"/>
                </a:cubicBezTo>
                <a:cubicBezTo>
                  <a:pt x="2540" y="1872"/>
                  <a:pt x="2541" y="1874"/>
                  <a:pt x="2540" y="1875"/>
                </a:cubicBezTo>
                <a:cubicBezTo>
                  <a:pt x="2539" y="1876"/>
                  <a:pt x="2538" y="1878"/>
                  <a:pt x="2539" y="1879"/>
                </a:cubicBezTo>
                <a:cubicBezTo>
                  <a:pt x="2539" y="1880"/>
                  <a:pt x="2539" y="1883"/>
                  <a:pt x="2539" y="1884"/>
                </a:cubicBezTo>
                <a:cubicBezTo>
                  <a:pt x="2538" y="1884"/>
                  <a:pt x="2538" y="1885"/>
                  <a:pt x="2538" y="1886"/>
                </a:cubicBezTo>
                <a:close/>
                <a:moveTo>
                  <a:pt x="2557" y="1910"/>
                </a:moveTo>
                <a:cubicBezTo>
                  <a:pt x="2557" y="1910"/>
                  <a:pt x="2557" y="1911"/>
                  <a:pt x="2558" y="1911"/>
                </a:cubicBezTo>
                <a:cubicBezTo>
                  <a:pt x="2558" y="1912"/>
                  <a:pt x="2559" y="1913"/>
                  <a:pt x="2560" y="1913"/>
                </a:cubicBezTo>
                <a:cubicBezTo>
                  <a:pt x="2562" y="1913"/>
                  <a:pt x="2563" y="1913"/>
                  <a:pt x="2563" y="1912"/>
                </a:cubicBezTo>
                <a:cubicBezTo>
                  <a:pt x="2564" y="1911"/>
                  <a:pt x="2565" y="1910"/>
                  <a:pt x="2565" y="1909"/>
                </a:cubicBezTo>
                <a:cubicBezTo>
                  <a:pt x="2566" y="1908"/>
                  <a:pt x="2566" y="1907"/>
                  <a:pt x="2565" y="1906"/>
                </a:cubicBezTo>
                <a:cubicBezTo>
                  <a:pt x="2564" y="1906"/>
                  <a:pt x="2565" y="1905"/>
                  <a:pt x="2563" y="1905"/>
                </a:cubicBezTo>
                <a:cubicBezTo>
                  <a:pt x="2563" y="1904"/>
                  <a:pt x="2563" y="1904"/>
                  <a:pt x="2563" y="1904"/>
                </a:cubicBezTo>
                <a:cubicBezTo>
                  <a:pt x="2563" y="1903"/>
                  <a:pt x="2562" y="1903"/>
                  <a:pt x="2562" y="1903"/>
                </a:cubicBezTo>
                <a:cubicBezTo>
                  <a:pt x="2563" y="1902"/>
                  <a:pt x="2562" y="1902"/>
                  <a:pt x="2562" y="1901"/>
                </a:cubicBezTo>
                <a:cubicBezTo>
                  <a:pt x="2562" y="1901"/>
                  <a:pt x="2562" y="1901"/>
                  <a:pt x="2563" y="1900"/>
                </a:cubicBezTo>
                <a:cubicBezTo>
                  <a:pt x="2563" y="1900"/>
                  <a:pt x="2562" y="1899"/>
                  <a:pt x="2562" y="1898"/>
                </a:cubicBezTo>
                <a:cubicBezTo>
                  <a:pt x="2562" y="1897"/>
                  <a:pt x="2562" y="1896"/>
                  <a:pt x="2563" y="1895"/>
                </a:cubicBezTo>
                <a:cubicBezTo>
                  <a:pt x="2564" y="1893"/>
                  <a:pt x="2565" y="1892"/>
                  <a:pt x="2565" y="1891"/>
                </a:cubicBezTo>
                <a:cubicBezTo>
                  <a:pt x="2565" y="1890"/>
                  <a:pt x="2565" y="1890"/>
                  <a:pt x="2565" y="1889"/>
                </a:cubicBezTo>
                <a:cubicBezTo>
                  <a:pt x="2566" y="1889"/>
                  <a:pt x="2566" y="1888"/>
                  <a:pt x="2566" y="1887"/>
                </a:cubicBezTo>
                <a:cubicBezTo>
                  <a:pt x="2566" y="1887"/>
                  <a:pt x="2566" y="1886"/>
                  <a:pt x="2566" y="1886"/>
                </a:cubicBezTo>
                <a:cubicBezTo>
                  <a:pt x="2567" y="1885"/>
                  <a:pt x="2567" y="1884"/>
                  <a:pt x="2568" y="1884"/>
                </a:cubicBezTo>
                <a:cubicBezTo>
                  <a:pt x="2568" y="1884"/>
                  <a:pt x="2569" y="1883"/>
                  <a:pt x="2569" y="1883"/>
                </a:cubicBezTo>
                <a:cubicBezTo>
                  <a:pt x="2569" y="1882"/>
                  <a:pt x="2569" y="1881"/>
                  <a:pt x="2569" y="1881"/>
                </a:cubicBezTo>
                <a:cubicBezTo>
                  <a:pt x="2570" y="1880"/>
                  <a:pt x="2571" y="1878"/>
                  <a:pt x="2570" y="1877"/>
                </a:cubicBezTo>
                <a:cubicBezTo>
                  <a:pt x="2570" y="1877"/>
                  <a:pt x="2569" y="1876"/>
                  <a:pt x="2569" y="1875"/>
                </a:cubicBezTo>
                <a:cubicBezTo>
                  <a:pt x="2568" y="1875"/>
                  <a:pt x="2568" y="1875"/>
                  <a:pt x="2567" y="1875"/>
                </a:cubicBezTo>
                <a:cubicBezTo>
                  <a:pt x="2567" y="1875"/>
                  <a:pt x="2566" y="1875"/>
                  <a:pt x="2565" y="1875"/>
                </a:cubicBezTo>
                <a:cubicBezTo>
                  <a:pt x="2564" y="1874"/>
                  <a:pt x="2564" y="1874"/>
                  <a:pt x="2563" y="1874"/>
                </a:cubicBezTo>
                <a:cubicBezTo>
                  <a:pt x="2562" y="1874"/>
                  <a:pt x="2562" y="1875"/>
                  <a:pt x="2561" y="1876"/>
                </a:cubicBezTo>
                <a:cubicBezTo>
                  <a:pt x="2560" y="1876"/>
                  <a:pt x="2557" y="1876"/>
                  <a:pt x="2558" y="1877"/>
                </a:cubicBezTo>
                <a:cubicBezTo>
                  <a:pt x="2558" y="1877"/>
                  <a:pt x="2558" y="1878"/>
                  <a:pt x="2558" y="1878"/>
                </a:cubicBezTo>
                <a:cubicBezTo>
                  <a:pt x="2559" y="1879"/>
                  <a:pt x="2558" y="1879"/>
                  <a:pt x="2558" y="1880"/>
                </a:cubicBezTo>
                <a:cubicBezTo>
                  <a:pt x="2558" y="1881"/>
                  <a:pt x="2557" y="1883"/>
                  <a:pt x="2556" y="1884"/>
                </a:cubicBezTo>
                <a:cubicBezTo>
                  <a:pt x="2556" y="1885"/>
                  <a:pt x="2556" y="1885"/>
                  <a:pt x="2556" y="1886"/>
                </a:cubicBezTo>
                <a:cubicBezTo>
                  <a:pt x="2556" y="1887"/>
                  <a:pt x="2556" y="1888"/>
                  <a:pt x="2556" y="1888"/>
                </a:cubicBezTo>
                <a:cubicBezTo>
                  <a:pt x="2556" y="1890"/>
                  <a:pt x="2557" y="1891"/>
                  <a:pt x="2556" y="1893"/>
                </a:cubicBezTo>
                <a:cubicBezTo>
                  <a:pt x="2556" y="1894"/>
                  <a:pt x="2555" y="1893"/>
                  <a:pt x="2554" y="1894"/>
                </a:cubicBezTo>
                <a:cubicBezTo>
                  <a:pt x="2553" y="1895"/>
                  <a:pt x="2553" y="1895"/>
                  <a:pt x="2551" y="1895"/>
                </a:cubicBezTo>
                <a:cubicBezTo>
                  <a:pt x="2550" y="1895"/>
                  <a:pt x="2549" y="1894"/>
                  <a:pt x="2549" y="1895"/>
                </a:cubicBezTo>
                <a:cubicBezTo>
                  <a:pt x="2548" y="1896"/>
                  <a:pt x="2547" y="1897"/>
                  <a:pt x="2548" y="1898"/>
                </a:cubicBezTo>
                <a:cubicBezTo>
                  <a:pt x="2548" y="1899"/>
                  <a:pt x="2547" y="1900"/>
                  <a:pt x="2548" y="1900"/>
                </a:cubicBezTo>
                <a:cubicBezTo>
                  <a:pt x="2548" y="1901"/>
                  <a:pt x="2549" y="1901"/>
                  <a:pt x="2549" y="1902"/>
                </a:cubicBezTo>
                <a:cubicBezTo>
                  <a:pt x="2549" y="1902"/>
                  <a:pt x="2549" y="1903"/>
                  <a:pt x="2550" y="1903"/>
                </a:cubicBezTo>
                <a:cubicBezTo>
                  <a:pt x="2550" y="1904"/>
                  <a:pt x="2551" y="1905"/>
                  <a:pt x="2552" y="1906"/>
                </a:cubicBezTo>
                <a:cubicBezTo>
                  <a:pt x="2553" y="1906"/>
                  <a:pt x="2554" y="1906"/>
                  <a:pt x="2555" y="1907"/>
                </a:cubicBezTo>
                <a:cubicBezTo>
                  <a:pt x="2556" y="1907"/>
                  <a:pt x="2557" y="1907"/>
                  <a:pt x="2557" y="1908"/>
                </a:cubicBezTo>
                <a:cubicBezTo>
                  <a:pt x="2557" y="1909"/>
                  <a:pt x="2557" y="1909"/>
                  <a:pt x="2557" y="1910"/>
                </a:cubicBezTo>
                <a:close/>
                <a:moveTo>
                  <a:pt x="2551" y="1848"/>
                </a:moveTo>
                <a:cubicBezTo>
                  <a:pt x="2551" y="1848"/>
                  <a:pt x="2552" y="1850"/>
                  <a:pt x="2552" y="1849"/>
                </a:cubicBezTo>
                <a:cubicBezTo>
                  <a:pt x="2553" y="1848"/>
                  <a:pt x="2553" y="1848"/>
                  <a:pt x="2553" y="1847"/>
                </a:cubicBezTo>
                <a:cubicBezTo>
                  <a:pt x="2553" y="1846"/>
                  <a:pt x="2553" y="1845"/>
                  <a:pt x="2552" y="1845"/>
                </a:cubicBezTo>
                <a:cubicBezTo>
                  <a:pt x="2551" y="1844"/>
                  <a:pt x="2549" y="1844"/>
                  <a:pt x="2548" y="1845"/>
                </a:cubicBezTo>
                <a:cubicBezTo>
                  <a:pt x="2547" y="1846"/>
                  <a:pt x="2549" y="1846"/>
                  <a:pt x="2550" y="1847"/>
                </a:cubicBezTo>
                <a:cubicBezTo>
                  <a:pt x="2550" y="1847"/>
                  <a:pt x="2550" y="1847"/>
                  <a:pt x="2551" y="1848"/>
                </a:cubicBezTo>
                <a:close/>
                <a:moveTo>
                  <a:pt x="2574" y="1868"/>
                </a:moveTo>
                <a:cubicBezTo>
                  <a:pt x="2574" y="1868"/>
                  <a:pt x="2574" y="1867"/>
                  <a:pt x="2573" y="1868"/>
                </a:cubicBezTo>
                <a:cubicBezTo>
                  <a:pt x="2573" y="1868"/>
                  <a:pt x="2572" y="1869"/>
                  <a:pt x="2573" y="1870"/>
                </a:cubicBezTo>
                <a:cubicBezTo>
                  <a:pt x="2573" y="1870"/>
                  <a:pt x="2573" y="1870"/>
                  <a:pt x="2573" y="1871"/>
                </a:cubicBezTo>
                <a:cubicBezTo>
                  <a:pt x="2573" y="1872"/>
                  <a:pt x="2574" y="1871"/>
                  <a:pt x="2574" y="1871"/>
                </a:cubicBezTo>
                <a:cubicBezTo>
                  <a:pt x="2575" y="1871"/>
                  <a:pt x="2575" y="1871"/>
                  <a:pt x="2575" y="1871"/>
                </a:cubicBezTo>
                <a:cubicBezTo>
                  <a:pt x="2575" y="1870"/>
                  <a:pt x="2575" y="1869"/>
                  <a:pt x="2575" y="1870"/>
                </a:cubicBezTo>
                <a:cubicBezTo>
                  <a:pt x="2575" y="1870"/>
                  <a:pt x="2574" y="1870"/>
                  <a:pt x="2574" y="1870"/>
                </a:cubicBezTo>
                <a:cubicBezTo>
                  <a:pt x="2574" y="1869"/>
                  <a:pt x="2575" y="1869"/>
                  <a:pt x="2574" y="1868"/>
                </a:cubicBezTo>
                <a:close/>
                <a:moveTo>
                  <a:pt x="2574" y="1847"/>
                </a:moveTo>
                <a:cubicBezTo>
                  <a:pt x="2574" y="1847"/>
                  <a:pt x="2575" y="1848"/>
                  <a:pt x="2575" y="1848"/>
                </a:cubicBezTo>
                <a:cubicBezTo>
                  <a:pt x="2575" y="1847"/>
                  <a:pt x="2575" y="1847"/>
                  <a:pt x="2574" y="1847"/>
                </a:cubicBezTo>
                <a:cubicBezTo>
                  <a:pt x="2574" y="1846"/>
                  <a:pt x="2574" y="1846"/>
                  <a:pt x="2574" y="1845"/>
                </a:cubicBezTo>
                <a:cubicBezTo>
                  <a:pt x="2574" y="1844"/>
                  <a:pt x="2573" y="1842"/>
                  <a:pt x="2572" y="1841"/>
                </a:cubicBezTo>
                <a:cubicBezTo>
                  <a:pt x="2572" y="1841"/>
                  <a:pt x="2572" y="1840"/>
                  <a:pt x="2571" y="1841"/>
                </a:cubicBezTo>
                <a:cubicBezTo>
                  <a:pt x="2571" y="1841"/>
                  <a:pt x="2570" y="1842"/>
                  <a:pt x="2571" y="1842"/>
                </a:cubicBezTo>
                <a:cubicBezTo>
                  <a:pt x="2572" y="1844"/>
                  <a:pt x="2573" y="1845"/>
                  <a:pt x="2574" y="1847"/>
                </a:cubicBezTo>
                <a:close/>
                <a:moveTo>
                  <a:pt x="2542" y="1825"/>
                </a:moveTo>
                <a:cubicBezTo>
                  <a:pt x="2542" y="1825"/>
                  <a:pt x="2542" y="1824"/>
                  <a:pt x="2541" y="1824"/>
                </a:cubicBezTo>
                <a:cubicBezTo>
                  <a:pt x="2541" y="1825"/>
                  <a:pt x="2541" y="1824"/>
                  <a:pt x="2540" y="1824"/>
                </a:cubicBezTo>
                <a:cubicBezTo>
                  <a:pt x="2540" y="1824"/>
                  <a:pt x="2540" y="1823"/>
                  <a:pt x="2540" y="1824"/>
                </a:cubicBezTo>
                <a:cubicBezTo>
                  <a:pt x="2539" y="1824"/>
                  <a:pt x="2539" y="1824"/>
                  <a:pt x="2538" y="1824"/>
                </a:cubicBezTo>
                <a:cubicBezTo>
                  <a:pt x="2538" y="1823"/>
                  <a:pt x="2538" y="1824"/>
                  <a:pt x="2537" y="1823"/>
                </a:cubicBezTo>
                <a:cubicBezTo>
                  <a:pt x="2537" y="1823"/>
                  <a:pt x="2537" y="1824"/>
                  <a:pt x="2537" y="1824"/>
                </a:cubicBezTo>
                <a:cubicBezTo>
                  <a:pt x="2537" y="1825"/>
                  <a:pt x="2536" y="1825"/>
                  <a:pt x="2536" y="1825"/>
                </a:cubicBezTo>
                <a:cubicBezTo>
                  <a:pt x="2536" y="1826"/>
                  <a:pt x="2536" y="1827"/>
                  <a:pt x="2536" y="1827"/>
                </a:cubicBezTo>
                <a:cubicBezTo>
                  <a:pt x="2536" y="1827"/>
                  <a:pt x="2537" y="1828"/>
                  <a:pt x="2537" y="1829"/>
                </a:cubicBezTo>
                <a:cubicBezTo>
                  <a:pt x="2538" y="1829"/>
                  <a:pt x="2538" y="1829"/>
                  <a:pt x="2539" y="1829"/>
                </a:cubicBezTo>
                <a:cubicBezTo>
                  <a:pt x="2539" y="1830"/>
                  <a:pt x="2539" y="1830"/>
                  <a:pt x="2540" y="1830"/>
                </a:cubicBezTo>
                <a:cubicBezTo>
                  <a:pt x="2540" y="1830"/>
                  <a:pt x="2541" y="1829"/>
                  <a:pt x="2541" y="1829"/>
                </a:cubicBezTo>
                <a:cubicBezTo>
                  <a:pt x="2541" y="1828"/>
                  <a:pt x="2543" y="1828"/>
                  <a:pt x="2543" y="1827"/>
                </a:cubicBezTo>
                <a:cubicBezTo>
                  <a:pt x="2543" y="1827"/>
                  <a:pt x="2543" y="1827"/>
                  <a:pt x="2542" y="1826"/>
                </a:cubicBezTo>
                <a:cubicBezTo>
                  <a:pt x="2542" y="1826"/>
                  <a:pt x="2542" y="1826"/>
                  <a:pt x="2542" y="1826"/>
                </a:cubicBezTo>
                <a:cubicBezTo>
                  <a:pt x="2542" y="1826"/>
                  <a:pt x="2543" y="1825"/>
                  <a:pt x="2542" y="1825"/>
                </a:cubicBezTo>
                <a:close/>
                <a:moveTo>
                  <a:pt x="2545" y="1962"/>
                </a:moveTo>
                <a:cubicBezTo>
                  <a:pt x="2545" y="1962"/>
                  <a:pt x="2547" y="1962"/>
                  <a:pt x="2546" y="1961"/>
                </a:cubicBezTo>
                <a:cubicBezTo>
                  <a:pt x="2546" y="1961"/>
                  <a:pt x="2544" y="1961"/>
                  <a:pt x="2544" y="1961"/>
                </a:cubicBezTo>
                <a:cubicBezTo>
                  <a:pt x="2543" y="1961"/>
                  <a:pt x="2543" y="1961"/>
                  <a:pt x="2543" y="1960"/>
                </a:cubicBezTo>
                <a:cubicBezTo>
                  <a:pt x="2542" y="1960"/>
                  <a:pt x="2542" y="1959"/>
                  <a:pt x="2542" y="1959"/>
                </a:cubicBezTo>
                <a:cubicBezTo>
                  <a:pt x="2541" y="1959"/>
                  <a:pt x="2541" y="1959"/>
                  <a:pt x="2541" y="1959"/>
                </a:cubicBezTo>
                <a:cubicBezTo>
                  <a:pt x="2541" y="1959"/>
                  <a:pt x="2540" y="1959"/>
                  <a:pt x="2540" y="1959"/>
                </a:cubicBezTo>
                <a:cubicBezTo>
                  <a:pt x="2540" y="1959"/>
                  <a:pt x="2539" y="1959"/>
                  <a:pt x="2539" y="1959"/>
                </a:cubicBezTo>
                <a:cubicBezTo>
                  <a:pt x="2539" y="1960"/>
                  <a:pt x="2539" y="1960"/>
                  <a:pt x="2539" y="1961"/>
                </a:cubicBezTo>
                <a:cubicBezTo>
                  <a:pt x="2538" y="1961"/>
                  <a:pt x="2538" y="1961"/>
                  <a:pt x="2538" y="1961"/>
                </a:cubicBezTo>
                <a:cubicBezTo>
                  <a:pt x="2537" y="1961"/>
                  <a:pt x="2537" y="1960"/>
                  <a:pt x="2537" y="1960"/>
                </a:cubicBezTo>
                <a:cubicBezTo>
                  <a:pt x="2536" y="1960"/>
                  <a:pt x="2536" y="1962"/>
                  <a:pt x="2536" y="1962"/>
                </a:cubicBezTo>
                <a:cubicBezTo>
                  <a:pt x="2536" y="1963"/>
                  <a:pt x="2536" y="1962"/>
                  <a:pt x="2537" y="1962"/>
                </a:cubicBezTo>
                <a:cubicBezTo>
                  <a:pt x="2538" y="1962"/>
                  <a:pt x="2537" y="1963"/>
                  <a:pt x="2537" y="1964"/>
                </a:cubicBezTo>
                <a:cubicBezTo>
                  <a:pt x="2537" y="1964"/>
                  <a:pt x="2538" y="1964"/>
                  <a:pt x="2538" y="1965"/>
                </a:cubicBezTo>
                <a:cubicBezTo>
                  <a:pt x="2538" y="1965"/>
                  <a:pt x="2539" y="1965"/>
                  <a:pt x="2539" y="1965"/>
                </a:cubicBezTo>
                <a:cubicBezTo>
                  <a:pt x="2539" y="1966"/>
                  <a:pt x="2540" y="1966"/>
                  <a:pt x="2541" y="1965"/>
                </a:cubicBezTo>
                <a:cubicBezTo>
                  <a:pt x="2542" y="1965"/>
                  <a:pt x="2543" y="1965"/>
                  <a:pt x="2543" y="1965"/>
                </a:cubicBezTo>
                <a:cubicBezTo>
                  <a:pt x="2543" y="1965"/>
                  <a:pt x="2543" y="1965"/>
                  <a:pt x="2544" y="1965"/>
                </a:cubicBezTo>
                <a:cubicBezTo>
                  <a:pt x="2544" y="1965"/>
                  <a:pt x="2544" y="1965"/>
                  <a:pt x="2544" y="1965"/>
                </a:cubicBezTo>
                <a:cubicBezTo>
                  <a:pt x="2545" y="1965"/>
                  <a:pt x="2544" y="1964"/>
                  <a:pt x="2544" y="1964"/>
                </a:cubicBezTo>
                <a:cubicBezTo>
                  <a:pt x="2544" y="1964"/>
                  <a:pt x="2544" y="1964"/>
                  <a:pt x="2544" y="1964"/>
                </a:cubicBezTo>
                <a:cubicBezTo>
                  <a:pt x="2544" y="1963"/>
                  <a:pt x="2544" y="1962"/>
                  <a:pt x="2545" y="1962"/>
                </a:cubicBezTo>
                <a:close/>
                <a:moveTo>
                  <a:pt x="2538" y="1853"/>
                </a:moveTo>
                <a:cubicBezTo>
                  <a:pt x="2538" y="1854"/>
                  <a:pt x="2539" y="1854"/>
                  <a:pt x="2539" y="1854"/>
                </a:cubicBezTo>
                <a:cubicBezTo>
                  <a:pt x="2539" y="1854"/>
                  <a:pt x="2539" y="1853"/>
                  <a:pt x="2539" y="1853"/>
                </a:cubicBezTo>
                <a:cubicBezTo>
                  <a:pt x="2539" y="1853"/>
                  <a:pt x="2539" y="1853"/>
                  <a:pt x="2539" y="1853"/>
                </a:cubicBezTo>
                <a:cubicBezTo>
                  <a:pt x="2539" y="1852"/>
                  <a:pt x="2538" y="1853"/>
                  <a:pt x="2538" y="1853"/>
                </a:cubicBezTo>
                <a:close/>
                <a:moveTo>
                  <a:pt x="2542" y="1842"/>
                </a:moveTo>
                <a:cubicBezTo>
                  <a:pt x="2542" y="1842"/>
                  <a:pt x="2543" y="1841"/>
                  <a:pt x="2542" y="1841"/>
                </a:cubicBezTo>
                <a:cubicBezTo>
                  <a:pt x="2542" y="1841"/>
                  <a:pt x="2541" y="1841"/>
                  <a:pt x="2541" y="1841"/>
                </a:cubicBezTo>
                <a:cubicBezTo>
                  <a:pt x="2540" y="1842"/>
                  <a:pt x="2540" y="1842"/>
                  <a:pt x="2540" y="1842"/>
                </a:cubicBezTo>
                <a:cubicBezTo>
                  <a:pt x="2539" y="1843"/>
                  <a:pt x="2540" y="1843"/>
                  <a:pt x="2540" y="1844"/>
                </a:cubicBezTo>
                <a:cubicBezTo>
                  <a:pt x="2540" y="1845"/>
                  <a:pt x="2540" y="1846"/>
                  <a:pt x="2539" y="1846"/>
                </a:cubicBezTo>
                <a:cubicBezTo>
                  <a:pt x="2539" y="1846"/>
                  <a:pt x="2538" y="1847"/>
                  <a:pt x="2538" y="1848"/>
                </a:cubicBezTo>
                <a:cubicBezTo>
                  <a:pt x="2538" y="1848"/>
                  <a:pt x="2539" y="1849"/>
                  <a:pt x="2539" y="1849"/>
                </a:cubicBezTo>
                <a:cubicBezTo>
                  <a:pt x="2540" y="1849"/>
                  <a:pt x="2540" y="1850"/>
                  <a:pt x="2539" y="1850"/>
                </a:cubicBezTo>
                <a:cubicBezTo>
                  <a:pt x="2539" y="1850"/>
                  <a:pt x="2539" y="1850"/>
                  <a:pt x="2539" y="1850"/>
                </a:cubicBezTo>
                <a:cubicBezTo>
                  <a:pt x="2539" y="1850"/>
                  <a:pt x="2539" y="1851"/>
                  <a:pt x="2539" y="1851"/>
                </a:cubicBezTo>
                <a:cubicBezTo>
                  <a:pt x="2539" y="1851"/>
                  <a:pt x="2539" y="1851"/>
                  <a:pt x="2540" y="1852"/>
                </a:cubicBezTo>
                <a:cubicBezTo>
                  <a:pt x="2540" y="1853"/>
                  <a:pt x="2540" y="1851"/>
                  <a:pt x="2541" y="1851"/>
                </a:cubicBezTo>
                <a:cubicBezTo>
                  <a:pt x="2541" y="1850"/>
                  <a:pt x="2541" y="1850"/>
                  <a:pt x="2541" y="1849"/>
                </a:cubicBezTo>
                <a:cubicBezTo>
                  <a:pt x="2541" y="1848"/>
                  <a:pt x="2541" y="1848"/>
                  <a:pt x="2542" y="1847"/>
                </a:cubicBezTo>
                <a:cubicBezTo>
                  <a:pt x="2542" y="1846"/>
                  <a:pt x="2542" y="1844"/>
                  <a:pt x="2542" y="1842"/>
                </a:cubicBezTo>
                <a:close/>
                <a:moveTo>
                  <a:pt x="2565" y="1843"/>
                </a:moveTo>
                <a:cubicBezTo>
                  <a:pt x="2565" y="1842"/>
                  <a:pt x="2564" y="1842"/>
                  <a:pt x="2564" y="1842"/>
                </a:cubicBezTo>
                <a:cubicBezTo>
                  <a:pt x="2563" y="1842"/>
                  <a:pt x="2564" y="1845"/>
                  <a:pt x="2564" y="1845"/>
                </a:cubicBezTo>
                <a:cubicBezTo>
                  <a:pt x="2565" y="1845"/>
                  <a:pt x="2564" y="1846"/>
                  <a:pt x="2565" y="1846"/>
                </a:cubicBezTo>
                <a:cubicBezTo>
                  <a:pt x="2565" y="1847"/>
                  <a:pt x="2565" y="1847"/>
                  <a:pt x="2564" y="1847"/>
                </a:cubicBezTo>
                <a:cubicBezTo>
                  <a:pt x="2564" y="1847"/>
                  <a:pt x="2564" y="1847"/>
                  <a:pt x="2564" y="1847"/>
                </a:cubicBezTo>
                <a:cubicBezTo>
                  <a:pt x="2563" y="1847"/>
                  <a:pt x="2564" y="1848"/>
                  <a:pt x="2564" y="1849"/>
                </a:cubicBezTo>
                <a:cubicBezTo>
                  <a:pt x="2564" y="1849"/>
                  <a:pt x="2563" y="1850"/>
                  <a:pt x="2564" y="1850"/>
                </a:cubicBezTo>
                <a:cubicBezTo>
                  <a:pt x="2564" y="1850"/>
                  <a:pt x="2564" y="1849"/>
                  <a:pt x="2565" y="1849"/>
                </a:cubicBezTo>
                <a:cubicBezTo>
                  <a:pt x="2565" y="1849"/>
                  <a:pt x="2564" y="1851"/>
                  <a:pt x="2564" y="1851"/>
                </a:cubicBezTo>
                <a:cubicBezTo>
                  <a:pt x="2564" y="1852"/>
                  <a:pt x="2564" y="1852"/>
                  <a:pt x="2563" y="1852"/>
                </a:cubicBezTo>
                <a:cubicBezTo>
                  <a:pt x="2563" y="1853"/>
                  <a:pt x="2563" y="1853"/>
                  <a:pt x="2563" y="1854"/>
                </a:cubicBezTo>
                <a:cubicBezTo>
                  <a:pt x="2563" y="1854"/>
                  <a:pt x="2562" y="1856"/>
                  <a:pt x="2563" y="1856"/>
                </a:cubicBezTo>
                <a:cubicBezTo>
                  <a:pt x="2564" y="1855"/>
                  <a:pt x="2564" y="1854"/>
                  <a:pt x="2565" y="1853"/>
                </a:cubicBezTo>
                <a:cubicBezTo>
                  <a:pt x="2565" y="1853"/>
                  <a:pt x="2566" y="1852"/>
                  <a:pt x="2566" y="1852"/>
                </a:cubicBezTo>
                <a:cubicBezTo>
                  <a:pt x="2567" y="1851"/>
                  <a:pt x="2567" y="1851"/>
                  <a:pt x="2567" y="1850"/>
                </a:cubicBezTo>
                <a:cubicBezTo>
                  <a:pt x="2568" y="1850"/>
                  <a:pt x="2569" y="1850"/>
                  <a:pt x="2569" y="1850"/>
                </a:cubicBezTo>
                <a:cubicBezTo>
                  <a:pt x="2570" y="1850"/>
                  <a:pt x="2570" y="1851"/>
                  <a:pt x="2570" y="1851"/>
                </a:cubicBezTo>
                <a:cubicBezTo>
                  <a:pt x="2571" y="1851"/>
                  <a:pt x="2571" y="1852"/>
                  <a:pt x="2571" y="1852"/>
                </a:cubicBezTo>
                <a:cubicBezTo>
                  <a:pt x="2572" y="1853"/>
                  <a:pt x="2572" y="1853"/>
                  <a:pt x="2572" y="1853"/>
                </a:cubicBezTo>
                <a:cubicBezTo>
                  <a:pt x="2573" y="1854"/>
                  <a:pt x="2573" y="1854"/>
                  <a:pt x="2573" y="1855"/>
                </a:cubicBezTo>
                <a:cubicBezTo>
                  <a:pt x="2573" y="1855"/>
                  <a:pt x="2573" y="1855"/>
                  <a:pt x="2574" y="1856"/>
                </a:cubicBezTo>
                <a:cubicBezTo>
                  <a:pt x="2575" y="1856"/>
                  <a:pt x="2576" y="1856"/>
                  <a:pt x="2577" y="1857"/>
                </a:cubicBezTo>
                <a:cubicBezTo>
                  <a:pt x="2578" y="1857"/>
                  <a:pt x="2579" y="1858"/>
                  <a:pt x="2579" y="1858"/>
                </a:cubicBezTo>
                <a:cubicBezTo>
                  <a:pt x="2579" y="1859"/>
                  <a:pt x="2580" y="1860"/>
                  <a:pt x="2580" y="1860"/>
                </a:cubicBezTo>
                <a:cubicBezTo>
                  <a:pt x="2580" y="1859"/>
                  <a:pt x="2580" y="1859"/>
                  <a:pt x="2580" y="1858"/>
                </a:cubicBezTo>
                <a:cubicBezTo>
                  <a:pt x="2580" y="1858"/>
                  <a:pt x="2580" y="1857"/>
                  <a:pt x="2580" y="1857"/>
                </a:cubicBezTo>
                <a:cubicBezTo>
                  <a:pt x="2580" y="1856"/>
                  <a:pt x="2579" y="1856"/>
                  <a:pt x="2579" y="1855"/>
                </a:cubicBezTo>
                <a:cubicBezTo>
                  <a:pt x="2579" y="1854"/>
                  <a:pt x="2579" y="1854"/>
                  <a:pt x="2579" y="1853"/>
                </a:cubicBezTo>
                <a:cubicBezTo>
                  <a:pt x="2578" y="1852"/>
                  <a:pt x="2577" y="1851"/>
                  <a:pt x="2577" y="1850"/>
                </a:cubicBezTo>
                <a:cubicBezTo>
                  <a:pt x="2577" y="1850"/>
                  <a:pt x="2576" y="1850"/>
                  <a:pt x="2576" y="1850"/>
                </a:cubicBezTo>
                <a:cubicBezTo>
                  <a:pt x="2576" y="1850"/>
                  <a:pt x="2575" y="1850"/>
                  <a:pt x="2575" y="1849"/>
                </a:cubicBezTo>
                <a:cubicBezTo>
                  <a:pt x="2575" y="1849"/>
                  <a:pt x="2575" y="1850"/>
                  <a:pt x="2575" y="1850"/>
                </a:cubicBezTo>
                <a:cubicBezTo>
                  <a:pt x="2574" y="1851"/>
                  <a:pt x="2573" y="1848"/>
                  <a:pt x="2573" y="1847"/>
                </a:cubicBezTo>
                <a:cubicBezTo>
                  <a:pt x="2572" y="1847"/>
                  <a:pt x="2572" y="1847"/>
                  <a:pt x="2571" y="1847"/>
                </a:cubicBezTo>
                <a:cubicBezTo>
                  <a:pt x="2571" y="1847"/>
                  <a:pt x="2571" y="1846"/>
                  <a:pt x="2571" y="1846"/>
                </a:cubicBezTo>
                <a:cubicBezTo>
                  <a:pt x="2570" y="1845"/>
                  <a:pt x="2570" y="1845"/>
                  <a:pt x="2569" y="1845"/>
                </a:cubicBezTo>
                <a:cubicBezTo>
                  <a:pt x="2569" y="1845"/>
                  <a:pt x="2568" y="1844"/>
                  <a:pt x="2568" y="1844"/>
                </a:cubicBezTo>
                <a:cubicBezTo>
                  <a:pt x="2567" y="1844"/>
                  <a:pt x="2567" y="1844"/>
                  <a:pt x="2566" y="1844"/>
                </a:cubicBezTo>
                <a:cubicBezTo>
                  <a:pt x="2566" y="1844"/>
                  <a:pt x="2566" y="1845"/>
                  <a:pt x="2566" y="1845"/>
                </a:cubicBezTo>
                <a:cubicBezTo>
                  <a:pt x="2565" y="1846"/>
                  <a:pt x="2566" y="1843"/>
                  <a:pt x="2566" y="1843"/>
                </a:cubicBezTo>
                <a:cubicBezTo>
                  <a:pt x="2566" y="1843"/>
                  <a:pt x="2565" y="1843"/>
                  <a:pt x="2565" y="1843"/>
                </a:cubicBezTo>
                <a:close/>
                <a:moveTo>
                  <a:pt x="2587" y="1864"/>
                </a:moveTo>
                <a:cubicBezTo>
                  <a:pt x="2588" y="1865"/>
                  <a:pt x="2589" y="1864"/>
                  <a:pt x="2589" y="1864"/>
                </a:cubicBezTo>
                <a:cubicBezTo>
                  <a:pt x="2590" y="1864"/>
                  <a:pt x="2591" y="1864"/>
                  <a:pt x="2591" y="1864"/>
                </a:cubicBezTo>
                <a:cubicBezTo>
                  <a:pt x="2591" y="1863"/>
                  <a:pt x="2590" y="1862"/>
                  <a:pt x="2589" y="1862"/>
                </a:cubicBezTo>
                <a:cubicBezTo>
                  <a:pt x="2589" y="1861"/>
                  <a:pt x="2589" y="1860"/>
                  <a:pt x="2588" y="1860"/>
                </a:cubicBezTo>
                <a:cubicBezTo>
                  <a:pt x="2588" y="1860"/>
                  <a:pt x="2586" y="1860"/>
                  <a:pt x="2586" y="1860"/>
                </a:cubicBezTo>
                <a:cubicBezTo>
                  <a:pt x="2585" y="1861"/>
                  <a:pt x="2586" y="1862"/>
                  <a:pt x="2586" y="1862"/>
                </a:cubicBezTo>
                <a:cubicBezTo>
                  <a:pt x="2586" y="1863"/>
                  <a:pt x="2587" y="1863"/>
                  <a:pt x="2587" y="1864"/>
                </a:cubicBezTo>
                <a:close/>
                <a:moveTo>
                  <a:pt x="2582" y="1830"/>
                </a:moveTo>
                <a:cubicBezTo>
                  <a:pt x="2583" y="1830"/>
                  <a:pt x="2582" y="1830"/>
                  <a:pt x="2582" y="1829"/>
                </a:cubicBezTo>
                <a:cubicBezTo>
                  <a:pt x="2581" y="1829"/>
                  <a:pt x="2580" y="1829"/>
                  <a:pt x="2580" y="1830"/>
                </a:cubicBezTo>
                <a:cubicBezTo>
                  <a:pt x="2580" y="1830"/>
                  <a:pt x="2581" y="1830"/>
                  <a:pt x="2581" y="1830"/>
                </a:cubicBezTo>
                <a:cubicBezTo>
                  <a:pt x="2581" y="1830"/>
                  <a:pt x="2582" y="1831"/>
                  <a:pt x="2582" y="1830"/>
                </a:cubicBezTo>
                <a:close/>
                <a:moveTo>
                  <a:pt x="2584" y="1882"/>
                </a:moveTo>
                <a:cubicBezTo>
                  <a:pt x="2585" y="1882"/>
                  <a:pt x="2585" y="1882"/>
                  <a:pt x="2585" y="1882"/>
                </a:cubicBezTo>
                <a:cubicBezTo>
                  <a:pt x="2586" y="1882"/>
                  <a:pt x="2586" y="1881"/>
                  <a:pt x="2586" y="1881"/>
                </a:cubicBezTo>
                <a:cubicBezTo>
                  <a:pt x="2586" y="1881"/>
                  <a:pt x="2585" y="1879"/>
                  <a:pt x="2585" y="1880"/>
                </a:cubicBezTo>
                <a:cubicBezTo>
                  <a:pt x="2585" y="1880"/>
                  <a:pt x="2585" y="1881"/>
                  <a:pt x="2585" y="1881"/>
                </a:cubicBezTo>
                <a:cubicBezTo>
                  <a:pt x="2585" y="1881"/>
                  <a:pt x="2584" y="1882"/>
                  <a:pt x="2584" y="1882"/>
                </a:cubicBezTo>
                <a:close/>
                <a:moveTo>
                  <a:pt x="2585" y="1859"/>
                </a:moveTo>
                <a:cubicBezTo>
                  <a:pt x="2586" y="1858"/>
                  <a:pt x="2585" y="1857"/>
                  <a:pt x="2584" y="1858"/>
                </a:cubicBezTo>
                <a:cubicBezTo>
                  <a:pt x="2584" y="1858"/>
                  <a:pt x="2585" y="1859"/>
                  <a:pt x="2585" y="1859"/>
                </a:cubicBezTo>
                <a:close/>
                <a:moveTo>
                  <a:pt x="2583" y="1853"/>
                </a:moveTo>
                <a:cubicBezTo>
                  <a:pt x="2583" y="1852"/>
                  <a:pt x="2582" y="1852"/>
                  <a:pt x="2582" y="1853"/>
                </a:cubicBezTo>
                <a:cubicBezTo>
                  <a:pt x="2582" y="1853"/>
                  <a:pt x="2583" y="1853"/>
                  <a:pt x="2583" y="1853"/>
                </a:cubicBezTo>
                <a:close/>
                <a:moveTo>
                  <a:pt x="2565" y="1838"/>
                </a:moveTo>
                <a:cubicBezTo>
                  <a:pt x="2564" y="1838"/>
                  <a:pt x="2564" y="1837"/>
                  <a:pt x="2564" y="1837"/>
                </a:cubicBezTo>
                <a:cubicBezTo>
                  <a:pt x="2564" y="1836"/>
                  <a:pt x="2563" y="1836"/>
                  <a:pt x="2563" y="1836"/>
                </a:cubicBezTo>
                <a:cubicBezTo>
                  <a:pt x="2562" y="1836"/>
                  <a:pt x="2562" y="1835"/>
                  <a:pt x="2562" y="1835"/>
                </a:cubicBezTo>
                <a:cubicBezTo>
                  <a:pt x="2562" y="1834"/>
                  <a:pt x="2561" y="1833"/>
                  <a:pt x="2560" y="1833"/>
                </a:cubicBezTo>
                <a:cubicBezTo>
                  <a:pt x="2560" y="1832"/>
                  <a:pt x="2560" y="1831"/>
                  <a:pt x="2559" y="1831"/>
                </a:cubicBezTo>
                <a:cubicBezTo>
                  <a:pt x="2559" y="1831"/>
                  <a:pt x="2558" y="1831"/>
                  <a:pt x="2558" y="1832"/>
                </a:cubicBezTo>
                <a:cubicBezTo>
                  <a:pt x="2558" y="1832"/>
                  <a:pt x="2558" y="1832"/>
                  <a:pt x="2558" y="1832"/>
                </a:cubicBezTo>
                <a:cubicBezTo>
                  <a:pt x="2558" y="1833"/>
                  <a:pt x="2558" y="1833"/>
                  <a:pt x="2558" y="1833"/>
                </a:cubicBezTo>
                <a:cubicBezTo>
                  <a:pt x="2558" y="1833"/>
                  <a:pt x="2558" y="1834"/>
                  <a:pt x="2558" y="1834"/>
                </a:cubicBezTo>
                <a:cubicBezTo>
                  <a:pt x="2559" y="1834"/>
                  <a:pt x="2560" y="1834"/>
                  <a:pt x="2561" y="1835"/>
                </a:cubicBezTo>
                <a:cubicBezTo>
                  <a:pt x="2561" y="1835"/>
                  <a:pt x="2561" y="1836"/>
                  <a:pt x="2561" y="1836"/>
                </a:cubicBezTo>
                <a:cubicBezTo>
                  <a:pt x="2562" y="1836"/>
                  <a:pt x="2562" y="1836"/>
                  <a:pt x="2562" y="1837"/>
                </a:cubicBezTo>
                <a:cubicBezTo>
                  <a:pt x="2563" y="1837"/>
                  <a:pt x="2563" y="1837"/>
                  <a:pt x="2563" y="1837"/>
                </a:cubicBezTo>
                <a:cubicBezTo>
                  <a:pt x="2564" y="1837"/>
                  <a:pt x="2564" y="1838"/>
                  <a:pt x="2564" y="1838"/>
                </a:cubicBezTo>
                <a:cubicBezTo>
                  <a:pt x="2565" y="1839"/>
                  <a:pt x="2565" y="1839"/>
                  <a:pt x="2566" y="1840"/>
                </a:cubicBezTo>
                <a:cubicBezTo>
                  <a:pt x="2566" y="1839"/>
                  <a:pt x="2565" y="1839"/>
                  <a:pt x="2565" y="1838"/>
                </a:cubicBezTo>
                <a:close/>
                <a:moveTo>
                  <a:pt x="2588" y="1881"/>
                </a:moveTo>
                <a:cubicBezTo>
                  <a:pt x="2588" y="1881"/>
                  <a:pt x="2590" y="1881"/>
                  <a:pt x="2589" y="1880"/>
                </a:cubicBezTo>
                <a:cubicBezTo>
                  <a:pt x="2588" y="1880"/>
                  <a:pt x="2588" y="1880"/>
                  <a:pt x="2588" y="1880"/>
                </a:cubicBezTo>
                <a:cubicBezTo>
                  <a:pt x="2587" y="1879"/>
                  <a:pt x="2587" y="1880"/>
                  <a:pt x="2587" y="1881"/>
                </a:cubicBezTo>
                <a:cubicBezTo>
                  <a:pt x="2586" y="1882"/>
                  <a:pt x="2587" y="1881"/>
                  <a:pt x="2588" y="1881"/>
                </a:cubicBezTo>
                <a:close/>
                <a:moveTo>
                  <a:pt x="2552" y="1880"/>
                </a:moveTo>
                <a:cubicBezTo>
                  <a:pt x="2551" y="1880"/>
                  <a:pt x="2551" y="1881"/>
                  <a:pt x="2551" y="1881"/>
                </a:cubicBezTo>
                <a:cubicBezTo>
                  <a:pt x="2550" y="1882"/>
                  <a:pt x="2550" y="1883"/>
                  <a:pt x="2549" y="1883"/>
                </a:cubicBezTo>
                <a:cubicBezTo>
                  <a:pt x="2549" y="1884"/>
                  <a:pt x="2549" y="1885"/>
                  <a:pt x="2550" y="1885"/>
                </a:cubicBezTo>
                <a:cubicBezTo>
                  <a:pt x="2550" y="1886"/>
                  <a:pt x="2551" y="1885"/>
                  <a:pt x="2551" y="1885"/>
                </a:cubicBezTo>
                <a:cubicBezTo>
                  <a:pt x="2551" y="1885"/>
                  <a:pt x="2551" y="1885"/>
                  <a:pt x="2552" y="1885"/>
                </a:cubicBezTo>
                <a:cubicBezTo>
                  <a:pt x="2552" y="1885"/>
                  <a:pt x="2552" y="1885"/>
                  <a:pt x="2552" y="1885"/>
                </a:cubicBezTo>
                <a:cubicBezTo>
                  <a:pt x="2553" y="1885"/>
                  <a:pt x="2553" y="1884"/>
                  <a:pt x="2553" y="1883"/>
                </a:cubicBezTo>
                <a:cubicBezTo>
                  <a:pt x="2553" y="1883"/>
                  <a:pt x="2554" y="1882"/>
                  <a:pt x="2554" y="1881"/>
                </a:cubicBezTo>
                <a:cubicBezTo>
                  <a:pt x="2554" y="1880"/>
                  <a:pt x="2553" y="1879"/>
                  <a:pt x="2552" y="1880"/>
                </a:cubicBezTo>
                <a:close/>
                <a:moveTo>
                  <a:pt x="2576" y="1900"/>
                </a:moveTo>
                <a:cubicBezTo>
                  <a:pt x="2576" y="1900"/>
                  <a:pt x="2576" y="1901"/>
                  <a:pt x="2577" y="1902"/>
                </a:cubicBezTo>
                <a:cubicBezTo>
                  <a:pt x="2578" y="1902"/>
                  <a:pt x="2579" y="1902"/>
                  <a:pt x="2581" y="1902"/>
                </a:cubicBezTo>
                <a:cubicBezTo>
                  <a:pt x="2581" y="1902"/>
                  <a:pt x="2582" y="1902"/>
                  <a:pt x="2583" y="1902"/>
                </a:cubicBezTo>
                <a:cubicBezTo>
                  <a:pt x="2583" y="1902"/>
                  <a:pt x="2584" y="1902"/>
                  <a:pt x="2584" y="1902"/>
                </a:cubicBezTo>
                <a:cubicBezTo>
                  <a:pt x="2585" y="1902"/>
                  <a:pt x="2586" y="1902"/>
                  <a:pt x="2587" y="1901"/>
                </a:cubicBezTo>
                <a:cubicBezTo>
                  <a:pt x="2587" y="1900"/>
                  <a:pt x="2587" y="1900"/>
                  <a:pt x="2588" y="1899"/>
                </a:cubicBezTo>
                <a:cubicBezTo>
                  <a:pt x="2588" y="1899"/>
                  <a:pt x="2588" y="1899"/>
                  <a:pt x="2588" y="1899"/>
                </a:cubicBezTo>
                <a:cubicBezTo>
                  <a:pt x="2589" y="1898"/>
                  <a:pt x="2589" y="1899"/>
                  <a:pt x="2589" y="1899"/>
                </a:cubicBezTo>
                <a:cubicBezTo>
                  <a:pt x="2589" y="1900"/>
                  <a:pt x="2589" y="1900"/>
                  <a:pt x="2590" y="1899"/>
                </a:cubicBezTo>
                <a:cubicBezTo>
                  <a:pt x="2591" y="1899"/>
                  <a:pt x="2591" y="1898"/>
                  <a:pt x="2590" y="1897"/>
                </a:cubicBezTo>
                <a:cubicBezTo>
                  <a:pt x="2589" y="1897"/>
                  <a:pt x="2591" y="1896"/>
                  <a:pt x="2590" y="1895"/>
                </a:cubicBezTo>
                <a:cubicBezTo>
                  <a:pt x="2590" y="1895"/>
                  <a:pt x="2589" y="1895"/>
                  <a:pt x="2590" y="1894"/>
                </a:cubicBezTo>
                <a:cubicBezTo>
                  <a:pt x="2590" y="1894"/>
                  <a:pt x="2590" y="1894"/>
                  <a:pt x="2590" y="1893"/>
                </a:cubicBezTo>
                <a:cubicBezTo>
                  <a:pt x="2590" y="1893"/>
                  <a:pt x="2589" y="1893"/>
                  <a:pt x="2589" y="1893"/>
                </a:cubicBezTo>
                <a:cubicBezTo>
                  <a:pt x="2588" y="1893"/>
                  <a:pt x="2588" y="1893"/>
                  <a:pt x="2587" y="1892"/>
                </a:cubicBezTo>
                <a:cubicBezTo>
                  <a:pt x="2587" y="1892"/>
                  <a:pt x="2587" y="1892"/>
                  <a:pt x="2587" y="1891"/>
                </a:cubicBezTo>
                <a:cubicBezTo>
                  <a:pt x="2586" y="1891"/>
                  <a:pt x="2586" y="1892"/>
                  <a:pt x="2586" y="1892"/>
                </a:cubicBezTo>
                <a:cubicBezTo>
                  <a:pt x="2585" y="1891"/>
                  <a:pt x="2586" y="1891"/>
                  <a:pt x="2585" y="1891"/>
                </a:cubicBezTo>
                <a:cubicBezTo>
                  <a:pt x="2584" y="1891"/>
                  <a:pt x="2584" y="1891"/>
                  <a:pt x="2583" y="1891"/>
                </a:cubicBezTo>
                <a:cubicBezTo>
                  <a:pt x="2583" y="1891"/>
                  <a:pt x="2582" y="1891"/>
                  <a:pt x="2582" y="1891"/>
                </a:cubicBezTo>
                <a:cubicBezTo>
                  <a:pt x="2581" y="1892"/>
                  <a:pt x="2581" y="1892"/>
                  <a:pt x="2581" y="1892"/>
                </a:cubicBezTo>
                <a:cubicBezTo>
                  <a:pt x="2580" y="1893"/>
                  <a:pt x="2580" y="1894"/>
                  <a:pt x="2579" y="1894"/>
                </a:cubicBezTo>
                <a:cubicBezTo>
                  <a:pt x="2578" y="1895"/>
                  <a:pt x="2578" y="1895"/>
                  <a:pt x="2578" y="1895"/>
                </a:cubicBezTo>
                <a:cubicBezTo>
                  <a:pt x="2578" y="1896"/>
                  <a:pt x="2577" y="1896"/>
                  <a:pt x="2577" y="1896"/>
                </a:cubicBezTo>
                <a:cubicBezTo>
                  <a:pt x="2576" y="1896"/>
                  <a:pt x="2576" y="1897"/>
                  <a:pt x="2575" y="1897"/>
                </a:cubicBezTo>
                <a:cubicBezTo>
                  <a:pt x="2575" y="1897"/>
                  <a:pt x="2575" y="1898"/>
                  <a:pt x="2575" y="1898"/>
                </a:cubicBezTo>
                <a:cubicBezTo>
                  <a:pt x="2575" y="1900"/>
                  <a:pt x="2576" y="1899"/>
                  <a:pt x="2576" y="1900"/>
                </a:cubicBezTo>
                <a:close/>
                <a:moveTo>
                  <a:pt x="2594" y="1863"/>
                </a:moveTo>
                <a:cubicBezTo>
                  <a:pt x="2595" y="1864"/>
                  <a:pt x="2595" y="1862"/>
                  <a:pt x="2595" y="1862"/>
                </a:cubicBezTo>
                <a:cubicBezTo>
                  <a:pt x="2594" y="1862"/>
                  <a:pt x="2594" y="1861"/>
                  <a:pt x="2594" y="1861"/>
                </a:cubicBezTo>
                <a:cubicBezTo>
                  <a:pt x="2594" y="1861"/>
                  <a:pt x="2594" y="1859"/>
                  <a:pt x="2593" y="1859"/>
                </a:cubicBezTo>
                <a:cubicBezTo>
                  <a:pt x="2592" y="1859"/>
                  <a:pt x="2593" y="1861"/>
                  <a:pt x="2593" y="1861"/>
                </a:cubicBezTo>
                <a:cubicBezTo>
                  <a:pt x="2593" y="1861"/>
                  <a:pt x="2593" y="1861"/>
                  <a:pt x="2594" y="1861"/>
                </a:cubicBezTo>
                <a:cubicBezTo>
                  <a:pt x="2594" y="1862"/>
                  <a:pt x="2594" y="1862"/>
                  <a:pt x="2594" y="1862"/>
                </a:cubicBezTo>
                <a:cubicBezTo>
                  <a:pt x="2594" y="1862"/>
                  <a:pt x="2594" y="1863"/>
                  <a:pt x="2594" y="1863"/>
                </a:cubicBezTo>
                <a:close/>
                <a:moveTo>
                  <a:pt x="2557" y="1805"/>
                </a:moveTo>
                <a:cubicBezTo>
                  <a:pt x="2557" y="1805"/>
                  <a:pt x="2558" y="1806"/>
                  <a:pt x="2558" y="1806"/>
                </a:cubicBezTo>
                <a:cubicBezTo>
                  <a:pt x="2558" y="1807"/>
                  <a:pt x="2559" y="1806"/>
                  <a:pt x="2559" y="1806"/>
                </a:cubicBezTo>
                <a:cubicBezTo>
                  <a:pt x="2558" y="1806"/>
                  <a:pt x="2558" y="1806"/>
                  <a:pt x="2558" y="1806"/>
                </a:cubicBezTo>
                <a:cubicBezTo>
                  <a:pt x="2558" y="1805"/>
                  <a:pt x="2558" y="1805"/>
                  <a:pt x="2558" y="1805"/>
                </a:cubicBezTo>
                <a:cubicBezTo>
                  <a:pt x="2558" y="1804"/>
                  <a:pt x="2557" y="1805"/>
                  <a:pt x="2557" y="1805"/>
                </a:cubicBezTo>
                <a:close/>
                <a:moveTo>
                  <a:pt x="2543" y="1796"/>
                </a:moveTo>
                <a:cubicBezTo>
                  <a:pt x="2542" y="1796"/>
                  <a:pt x="2542" y="1796"/>
                  <a:pt x="2542" y="1797"/>
                </a:cubicBezTo>
                <a:cubicBezTo>
                  <a:pt x="2542" y="1797"/>
                  <a:pt x="2543" y="1796"/>
                  <a:pt x="2543" y="1796"/>
                </a:cubicBezTo>
                <a:close/>
                <a:moveTo>
                  <a:pt x="2580" y="1820"/>
                </a:moveTo>
                <a:cubicBezTo>
                  <a:pt x="2580" y="1820"/>
                  <a:pt x="2579" y="1821"/>
                  <a:pt x="2579" y="1821"/>
                </a:cubicBezTo>
                <a:cubicBezTo>
                  <a:pt x="2579" y="1822"/>
                  <a:pt x="2579" y="1822"/>
                  <a:pt x="2580" y="1822"/>
                </a:cubicBezTo>
                <a:cubicBezTo>
                  <a:pt x="2581" y="1822"/>
                  <a:pt x="2581" y="1823"/>
                  <a:pt x="2582" y="1823"/>
                </a:cubicBezTo>
                <a:cubicBezTo>
                  <a:pt x="2583" y="1824"/>
                  <a:pt x="2583" y="1823"/>
                  <a:pt x="2583" y="1822"/>
                </a:cubicBezTo>
                <a:cubicBezTo>
                  <a:pt x="2584" y="1822"/>
                  <a:pt x="2584" y="1823"/>
                  <a:pt x="2584" y="1823"/>
                </a:cubicBezTo>
                <a:cubicBezTo>
                  <a:pt x="2585" y="1822"/>
                  <a:pt x="2585" y="1821"/>
                  <a:pt x="2585" y="1821"/>
                </a:cubicBezTo>
                <a:cubicBezTo>
                  <a:pt x="2585" y="1821"/>
                  <a:pt x="2586" y="1821"/>
                  <a:pt x="2586" y="1821"/>
                </a:cubicBezTo>
                <a:cubicBezTo>
                  <a:pt x="2586" y="1820"/>
                  <a:pt x="2586" y="1820"/>
                  <a:pt x="2586" y="1820"/>
                </a:cubicBezTo>
                <a:cubicBezTo>
                  <a:pt x="2586" y="1819"/>
                  <a:pt x="2586" y="1819"/>
                  <a:pt x="2586" y="1818"/>
                </a:cubicBezTo>
                <a:cubicBezTo>
                  <a:pt x="2586" y="1818"/>
                  <a:pt x="2586" y="1818"/>
                  <a:pt x="2586" y="1818"/>
                </a:cubicBezTo>
                <a:cubicBezTo>
                  <a:pt x="2586" y="1817"/>
                  <a:pt x="2586" y="1817"/>
                  <a:pt x="2586" y="1816"/>
                </a:cubicBezTo>
                <a:cubicBezTo>
                  <a:pt x="2586" y="1816"/>
                  <a:pt x="2585" y="1816"/>
                  <a:pt x="2585" y="1816"/>
                </a:cubicBezTo>
                <a:cubicBezTo>
                  <a:pt x="2585" y="1816"/>
                  <a:pt x="2585" y="1814"/>
                  <a:pt x="2584" y="1815"/>
                </a:cubicBezTo>
                <a:cubicBezTo>
                  <a:pt x="2584" y="1815"/>
                  <a:pt x="2585" y="1816"/>
                  <a:pt x="2584" y="1816"/>
                </a:cubicBezTo>
                <a:cubicBezTo>
                  <a:pt x="2584" y="1816"/>
                  <a:pt x="2584" y="1814"/>
                  <a:pt x="2583" y="1814"/>
                </a:cubicBezTo>
                <a:cubicBezTo>
                  <a:pt x="2583" y="1813"/>
                  <a:pt x="2583" y="1812"/>
                  <a:pt x="2582" y="1813"/>
                </a:cubicBezTo>
                <a:cubicBezTo>
                  <a:pt x="2581" y="1813"/>
                  <a:pt x="2581" y="1813"/>
                  <a:pt x="2581" y="1814"/>
                </a:cubicBezTo>
                <a:cubicBezTo>
                  <a:pt x="2581" y="1815"/>
                  <a:pt x="2581" y="1815"/>
                  <a:pt x="2581" y="1815"/>
                </a:cubicBezTo>
                <a:cubicBezTo>
                  <a:pt x="2581" y="1816"/>
                  <a:pt x="2581" y="1816"/>
                  <a:pt x="2581" y="1817"/>
                </a:cubicBezTo>
                <a:cubicBezTo>
                  <a:pt x="2581" y="1818"/>
                  <a:pt x="2581" y="1819"/>
                  <a:pt x="2580" y="1820"/>
                </a:cubicBezTo>
                <a:close/>
                <a:moveTo>
                  <a:pt x="2575" y="1815"/>
                </a:moveTo>
                <a:cubicBezTo>
                  <a:pt x="2574" y="1815"/>
                  <a:pt x="2575" y="1816"/>
                  <a:pt x="2575" y="1816"/>
                </a:cubicBezTo>
                <a:cubicBezTo>
                  <a:pt x="2575" y="1816"/>
                  <a:pt x="2575" y="1815"/>
                  <a:pt x="2575" y="1815"/>
                </a:cubicBezTo>
                <a:close/>
                <a:moveTo>
                  <a:pt x="2545" y="1798"/>
                </a:moveTo>
                <a:cubicBezTo>
                  <a:pt x="2545" y="1798"/>
                  <a:pt x="2544" y="1798"/>
                  <a:pt x="2544" y="1798"/>
                </a:cubicBezTo>
                <a:cubicBezTo>
                  <a:pt x="2544" y="1799"/>
                  <a:pt x="2544" y="1799"/>
                  <a:pt x="2543" y="1798"/>
                </a:cubicBezTo>
                <a:cubicBezTo>
                  <a:pt x="2543" y="1797"/>
                  <a:pt x="2542" y="1797"/>
                  <a:pt x="2541" y="1798"/>
                </a:cubicBezTo>
                <a:cubicBezTo>
                  <a:pt x="2541" y="1798"/>
                  <a:pt x="2541" y="1798"/>
                  <a:pt x="2541" y="1798"/>
                </a:cubicBezTo>
                <a:cubicBezTo>
                  <a:pt x="2542" y="1799"/>
                  <a:pt x="2543" y="1799"/>
                  <a:pt x="2544" y="1799"/>
                </a:cubicBezTo>
                <a:cubicBezTo>
                  <a:pt x="2544" y="1800"/>
                  <a:pt x="2545" y="1799"/>
                  <a:pt x="2545" y="1798"/>
                </a:cubicBezTo>
                <a:close/>
                <a:moveTo>
                  <a:pt x="2497" y="1771"/>
                </a:moveTo>
                <a:cubicBezTo>
                  <a:pt x="2497" y="1771"/>
                  <a:pt x="2497" y="1772"/>
                  <a:pt x="2497" y="1772"/>
                </a:cubicBezTo>
                <a:cubicBezTo>
                  <a:pt x="2497" y="1773"/>
                  <a:pt x="2497" y="1774"/>
                  <a:pt x="2497" y="1775"/>
                </a:cubicBezTo>
                <a:cubicBezTo>
                  <a:pt x="2497" y="1775"/>
                  <a:pt x="2496" y="1777"/>
                  <a:pt x="2497" y="1776"/>
                </a:cubicBezTo>
                <a:cubicBezTo>
                  <a:pt x="2497" y="1776"/>
                  <a:pt x="2497" y="1775"/>
                  <a:pt x="2498" y="1775"/>
                </a:cubicBezTo>
                <a:cubicBezTo>
                  <a:pt x="2498" y="1775"/>
                  <a:pt x="2499" y="1775"/>
                  <a:pt x="2499" y="1776"/>
                </a:cubicBezTo>
                <a:cubicBezTo>
                  <a:pt x="2499" y="1777"/>
                  <a:pt x="2499" y="1778"/>
                  <a:pt x="2499" y="1779"/>
                </a:cubicBezTo>
                <a:cubicBezTo>
                  <a:pt x="2499" y="1780"/>
                  <a:pt x="2499" y="1780"/>
                  <a:pt x="2499" y="1780"/>
                </a:cubicBezTo>
                <a:cubicBezTo>
                  <a:pt x="2500" y="1781"/>
                  <a:pt x="2499" y="1781"/>
                  <a:pt x="2499" y="1782"/>
                </a:cubicBezTo>
                <a:cubicBezTo>
                  <a:pt x="2499" y="1783"/>
                  <a:pt x="2501" y="1784"/>
                  <a:pt x="2500" y="1785"/>
                </a:cubicBezTo>
                <a:cubicBezTo>
                  <a:pt x="2498" y="1785"/>
                  <a:pt x="2501" y="1787"/>
                  <a:pt x="2501" y="1788"/>
                </a:cubicBezTo>
                <a:cubicBezTo>
                  <a:pt x="2503" y="1791"/>
                  <a:pt x="2501" y="1796"/>
                  <a:pt x="2503" y="1799"/>
                </a:cubicBezTo>
                <a:cubicBezTo>
                  <a:pt x="2504" y="1799"/>
                  <a:pt x="2504" y="1800"/>
                  <a:pt x="2505" y="1799"/>
                </a:cubicBezTo>
                <a:cubicBezTo>
                  <a:pt x="2505" y="1799"/>
                  <a:pt x="2505" y="1798"/>
                  <a:pt x="2505" y="1798"/>
                </a:cubicBezTo>
                <a:cubicBezTo>
                  <a:pt x="2505" y="1798"/>
                  <a:pt x="2505" y="1797"/>
                  <a:pt x="2505" y="1797"/>
                </a:cubicBezTo>
                <a:cubicBezTo>
                  <a:pt x="2506" y="1797"/>
                  <a:pt x="2506" y="1798"/>
                  <a:pt x="2506" y="1798"/>
                </a:cubicBezTo>
                <a:cubicBezTo>
                  <a:pt x="2506" y="1799"/>
                  <a:pt x="2506" y="1801"/>
                  <a:pt x="2507" y="1801"/>
                </a:cubicBezTo>
                <a:cubicBezTo>
                  <a:pt x="2507" y="1802"/>
                  <a:pt x="2509" y="1802"/>
                  <a:pt x="2508" y="1803"/>
                </a:cubicBezTo>
                <a:cubicBezTo>
                  <a:pt x="2508" y="1804"/>
                  <a:pt x="2508" y="1804"/>
                  <a:pt x="2508" y="1805"/>
                </a:cubicBezTo>
                <a:cubicBezTo>
                  <a:pt x="2508" y="1805"/>
                  <a:pt x="2509" y="1805"/>
                  <a:pt x="2509" y="1805"/>
                </a:cubicBezTo>
                <a:cubicBezTo>
                  <a:pt x="2510" y="1806"/>
                  <a:pt x="2510" y="1806"/>
                  <a:pt x="2510" y="1806"/>
                </a:cubicBezTo>
                <a:cubicBezTo>
                  <a:pt x="2510" y="1806"/>
                  <a:pt x="2511" y="1806"/>
                  <a:pt x="2511" y="1806"/>
                </a:cubicBezTo>
                <a:cubicBezTo>
                  <a:pt x="2511" y="1806"/>
                  <a:pt x="2511" y="1806"/>
                  <a:pt x="2512" y="1806"/>
                </a:cubicBezTo>
                <a:cubicBezTo>
                  <a:pt x="2513" y="1805"/>
                  <a:pt x="2513" y="1805"/>
                  <a:pt x="2513" y="1804"/>
                </a:cubicBezTo>
                <a:cubicBezTo>
                  <a:pt x="2513" y="1803"/>
                  <a:pt x="2512" y="1802"/>
                  <a:pt x="2512" y="1801"/>
                </a:cubicBezTo>
                <a:cubicBezTo>
                  <a:pt x="2511" y="1801"/>
                  <a:pt x="2511" y="1799"/>
                  <a:pt x="2512" y="1798"/>
                </a:cubicBezTo>
                <a:cubicBezTo>
                  <a:pt x="2512" y="1797"/>
                  <a:pt x="2513" y="1799"/>
                  <a:pt x="2513" y="1799"/>
                </a:cubicBezTo>
                <a:cubicBezTo>
                  <a:pt x="2514" y="1800"/>
                  <a:pt x="2515" y="1799"/>
                  <a:pt x="2516" y="1799"/>
                </a:cubicBezTo>
                <a:cubicBezTo>
                  <a:pt x="2518" y="1799"/>
                  <a:pt x="2518" y="1800"/>
                  <a:pt x="2519" y="1801"/>
                </a:cubicBezTo>
                <a:cubicBezTo>
                  <a:pt x="2519" y="1803"/>
                  <a:pt x="2519" y="1804"/>
                  <a:pt x="2518" y="1805"/>
                </a:cubicBezTo>
                <a:cubicBezTo>
                  <a:pt x="2518" y="1805"/>
                  <a:pt x="2517" y="1806"/>
                  <a:pt x="2517" y="1806"/>
                </a:cubicBezTo>
                <a:cubicBezTo>
                  <a:pt x="2516" y="1807"/>
                  <a:pt x="2516" y="1807"/>
                  <a:pt x="2515" y="1808"/>
                </a:cubicBezTo>
                <a:cubicBezTo>
                  <a:pt x="2514" y="1809"/>
                  <a:pt x="2512" y="1809"/>
                  <a:pt x="2512" y="1811"/>
                </a:cubicBezTo>
                <a:cubicBezTo>
                  <a:pt x="2512" y="1812"/>
                  <a:pt x="2513" y="1813"/>
                  <a:pt x="2513" y="1814"/>
                </a:cubicBezTo>
                <a:cubicBezTo>
                  <a:pt x="2513" y="1815"/>
                  <a:pt x="2513" y="1816"/>
                  <a:pt x="2513" y="1817"/>
                </a:cubicBezTo>
                <a:cubicBezTo>
                  <a:pt x="2513" y="1817"/>
                  <a:pt x="2513" y="1819"/>
                  <a:pt x="2514" y="1819"/>
                </a:cubicBezTo>
                <a:cubicBezTo>
                  <a:pt x="2514" y="1818"/>
                  <a:pt x="2514" y="1818"/>
                  <a:pt x="2514" y="1817"/>
                </a:cubicBezTo>
                <a:cubicBezTo>
                  <a:pt x="2514" y="1817"/>
                  <a:pt x="2514" y="1818"/>
                  <a:pt x="2515" y="1817"/>
                </a:cubicBezTo>
                <a:cubicBezTo>
                  <a:pt x="2515" y="1817"/>
                  <a:pt x="2514" y="1817"/>
                  <a:pt x="2514" y="1816"/>
                </a:cubicBezTo>
                <a:cubicBezTo>
                  <a:pt x="2515" y="1815"/>
                  <a:pt x="2516" y="1816"/>
                  <a:pt x="2516" y="1816"/>
                </a:cubicBezTo>
                <a:cubicBezTo>
                  <a:pt x="2517" y="1816"/>
                  <a:pt x="2519" y="1816"/>
                  <a:pt x="2519" y="1817"/>
                </a:cubicBezTo>
                <a:cubicBezTo>
                  <a:pt x="2519" y="1818"/>
                  <a:pt x="2519" y="1818"/>
                  <a:pt x="2518" y="1819"/>
                </a:cubicBezTo>
                <a:cubicBezTo>
                  <a:pt x="2518" y="1819"/>
                  <a:pt x="2517" y="1820"/>
                  <a:pt x="2518" y="1820"/>
                </a:cubicBezTo>
                <a:cubicBezTo>
                  <a:pt x="2519" y="1821"/>
                  <a:pt x="2519" y="1818"/>
                  <a:pt x="2521" y="1819"/>
                </a:cubicBezTo>
                <a:cubicBezTo>
                  <a:pt x="2521" y="1819"/>
                  <a:pt x="2521" y="1820"/>
                  <a:pt x="2521" y="1820"/>
                </a:cubicBezTo>
                <a:cubicBezTo>
                  <a:pt x="2522" y="1821"/>
                  <a:pt x="2521" y="1821"/>
                  <a:pt x="2521" y="1822"/>
                </a:cubicBezTo>
                <a:cubicBezTo>
                  <a:pt x="2522" y="1822"/>
                  <a:pt x="2523" y="1821"/>
                  <a:pt x="2524" y="1822"/>
                </a:cubicBezTo>
                <a:cubicBezTo>
                  <a:pt x="2525" y="1822"/>
                  <a:pt x="2525" y="1822"/>
                  <a:pt x="2525" y="1822"/>
                </a:cubicBezTo>
                <a:cubicBezTo>
                  <a:pt x="2526" y="1823"/>
                  <a:pt x="2526" y="1822"/>
                  <a:pt x="2527" y="1822"/>
                </a:cubicBezTo>
                <a:cubicBezTo>
                  <a:pt x="2527" y="1821"/>
                  <a:pt x="2528" y="1821"/>
                  <a:pt x="2528" y="1821"/>
                </a:cubicBezTo>
                <a:cubicBezTo>
                  <a:pt x="2529" y="1821"/>
                  <a:pt x="2529" y="1821"/>
                  <a:pt x="2529" y="1820"/>
                </a:cubicBezTo>
                <a:cubicBezTo>
                  <a:pt x="2528" y="1819"/>
                  <a:pt x="2529" y="1818"/>
                  <a:pt x="2529" y="1818"/>
                </a:cubicBezTo>
                <a:cubicBezTo>
                  <a:pt x="2530" y="1817"/>
                  <a:pt x="2532" y="1817"/>
                  <a:pt x="2532" y="1817"/>
                </a:cubicBezTo>
                <a:cubicBezTo>
                  <a:pt x="2533" y="1816"/>
                  <a:pt x="2534" y="1816"/>
                  <a:pt x="2534" y="1816"/>
                </a:cubicBezTo>
                <a:cubicBezTo>
                  <a:pt x="2534" y="1815"/>
                  <a:pt x="2534" y="1815"/>
                  <a:pt x="2535" y="1815"/>
                </a:cubicBezTo>
                <a:cubicBezTo>
                  <a:pt x="2536" y="1816"/>
                  <a:pt x="2536" y="1816"/>
                  <a:pt x="2537" y="1816"/>
                </a:cubicBezTo>
                <a:cubicBezTo>
                  <a:pt x="2537" y="1817"/>
                  <a:pt x="2538" y="1817"/>
                  <a:pt x="2538" y="1817"/>
                </a:cubicBezTo>
                <a:cubicBezTo>
                  <a:pt x="2539" y="1817"/>
                  <a:pt x="2539" y="1818"/>
                  <a:pt x="2540" y="1818"/>
                </a:cubicBezTo>
                <a:cubicBezTo>
                  <a:pt x="2540" y="1819"/>
                  <a:pt x="2541" y="1819"/>
                  <a:pt x="2542" y="1819"/>
                </a:cubicBezTo>
                <a:cubicBezTo>
                  <a:pt x="2543" y="1820"/>
                  <a:pt x="2543" y="1821"/>
                  <a:pt x="2543" y="1822"/>
                </a:cubicBezTo>
                <a:cubicBezTo>
                  <a:pt x="2545" y="1823"/>
                  <a:pt x="2546" y="1823"/>
                  <a:pt x="2547" y="1824"/>
                </a:cubicBezTo>
                <a:cubicBezTo>
                  <a:pt x="2549" y="1826"/>
                  <a:pt x="2550" y="1827"/>
                  <a:pt x="2550" y="1829"/>
                </a:cubicBezTo>
                <a:cubicBezTo>
                  <a:pt x="2550" y="1830"/>
                  <a:pt x="2551" y="1831"/>
                  <a:pt x="2551" y="1831"/>
                </a:cubicBezTo>
                <a:cubicBezTo>
                  <a:pt x="2552" y="1831"/>
                  <a:pt x="2552" y="1831"/>
                  <a:pt x="2552" y="1830"/>
                </a:cubicBezTo>
                <a:cubicBezTo>
                  <a:pt x="2553" y="1830"/>
                  <a:pt x="2553" y="1830"/>
                  <a:pt x="2553" y="1829"/>
                </a:cubicBezTo>
                <a:cubicBezTo>
                  <a:pt x="2553" y="1828"/>
                  <a:pt x="2553" y="1827"/>
                  <a:pt x="2552" y="1826"/>
                </a:cubicBezTo>
                <a:cubicBezTo>
                  <a:pt x="2552" y="1826"/>
                  <a:pt x="2552" y="1825"/>
                  <a:pt x="2552" y="1825"/>
                </a:cubicBezTo>
                <a:cubicBezTo>
                  <a:pt x="2551" y="1824"/>
                  <a:pt x="2551" y="1824"/>
                  <a:pt x="2551" y="1823"/>
                </a:cubicBezTo>
                <a:cubicBezTo>
                  <a:pt x="2551" y="1823"/>
                  <a:pt x="2551" y="1824"/>
                  <a:pt x="2552" y="1824"/>
                </a:cubicBezTo>
                <a:cubicBezTo>
                  <a:pt x="2552" y="1823"/>
                  <a:pt x="2551" y="1823"/>
                  <a:pt x="2550" y="1822"/>
                </a:cubicBezTo>
                <a:cubicBezTo>
                  <a:pt x="2550" y="1822"/>
                  <a:pt x="2549" y="1821"/>
                  <a:pt x="2549" y="1820"/>
                </a:cubicBezTo>
                <a:cubicBezTo>
                  <a:pt x="2549" y="1820"/>
                  <a:pt x="2549" y="1819"/>
                  <a:pt x="2549" y="1819"/>
                </a:cubicBezTo>
                <a:cubicBezTo>
                  <a:pt x="2550" y="1819"/>
                  <a:pt x="2550" y="1818"/>
                  <a:pt x="2549" y="1818"/>
                </a:cubicBezTo>
                <a:cubicBezTo>
                  <a:pt x="2549" y="1817"/>
                  <a:pt x="2549" y="1817"/>
                  <a:pt x="2549" y="1816"/>
                </a:cubicBezTo>
                <a:cubicBezTo>
                  <a:pt x="2548" y="1816"/>
                  <a:pt x="2548" y="1816"/>
                  <a:pt x="2548" y="1816"/>
                </a:cubicBezTo>
                <a:cubicBezTo>
                  <a:pt x="2548" y="1815"/>
                  <a:pt x="2550" y="1817"/>
                  <a:pt x="2550" y="1815"/>
                </a:cubicBezTo>
                <a:cubicBezTo>
                  <a:pt x="2550" y="1815"/>
                  <a:pt x="2550" y="1815"/>
                  <a:pt x="2550" y="1816"/>
                </a:cubicBezTo>
                <a:cubicBezTo>
                  <a:pt x="2551" y="1816"/>
                  <a:pt x="2550" y="1816"/>
                  <a:pt x="2551" y="1816"/>
                </a:cubicBezTo>
                <a:cubicBezTo>
                  <a:pt x="2551" y="1817"/>
                  <a:pt x="2551" y="1816"/>
                  <a:pt x="2552" y="1817"/>
                </a:cubicBezTo>
                <a:cubicBezTo>
                  <a:pt x="2552" y="1817"/>
                  <a:pt x="2552" y="1818"/>
                  <a:pt x="2552" y="1818"/>
                </a:cubicBezTo>
                <a:cubicBezTo>
                  <a:pt x="2553" y="1818"/>
                  <a:pt x="2554" y="1818"/>
                  <a:pt x="2554" y="1818"/>
                </a:cubicBezTo>
                <a:cubicBezTo>
                  <a:pt x="2555" y="1819"/>
                  <a:pt x="2557" y="1820"/>
                  <a:pt x="2556" y="1821"/>
                </a:cubicBezTo>
                <a:cubicBezTo>
                  <a:pt x="2555" y="1822"/>
                  <a:pt x="2557" y="1822"/>
                  <a:pt x="2557" y="1823"/>
                </a:cubicBezTo>
                <a:cubicBezTo>
                  <a:pt x="2557" y="1823"/>
                  <a:pt x="2557" y="1824"/>
                  <a:pt x="2558" y="1824"/>
                </a:cubicBezTo>
                <a:cubicBezTo>
                  <a:pt x="2559" y="1824"/>
                  <a:pt x="2559" y="1824"/>
                  <a:pt x="2560" y="1824"/>
                </a:cubicBezTo>
                <a:cubicBezTo>
                  <a:pt x="2561" y="1824"/>
                  <a:pt x="2563" y="1825"/>
                  <a:pt x="2563" y="1826"/>
                </a:cubicBezTo>
                <a:cubicBezTo>
                  <a:pt x="2563" y="1827"/>
                  <a:pt x="2563" y="1828"/>
                  <a:pt x="2564" y="1828"/>
                </a:cubicBezTo>
                <a:cubicBezTo>
                  <a:pt x="2564" y="1828"/>
                  <a:pt x="2565" y="1829"/>
                  <a:pt x="2565" y="1829"/>
                </a:cubicBezTo>
                <a:cubicBezTo>
                  <a:pt x="2565" y="1830"/>
                  <a:pt x="2565" y="1830"/>
                  <a:pt x="2565" y="1831"/>
                </a:cubicBezTo>
                <a:cubicBezTo>
                  <a:pt x="2564" y="1832"/>
                  <a:pt x="2564" y="1832"/>
                  <a:pt x="2565" y="1833"/>
                </a:cubicBezTo>
                <a:cubicBezTo>
                  <a:pt x="2565" y="1834"/>
                  <a:pt x="2566" y="1834"/>
                  <a:pt x="2567" y="1833"/>
                </a:cubicBezTo>
                <a:cubicBezTo>
                  <a:pt x="2568" y="1832"/>
                  <a:pt x="2568" y="1835"/>
                  <a:pt x="2569" y="1835"/>
                </a:cubicBezTo>
                <a:cubicBezTo>
                  <a:pt x="2569" y="1835"/>
                  <a:pt x="2570" y="1835"/>
                  <a:pt x="2570" y="1836"/>
                </a:cubicBezTo>
                <a:cubicBezTo>
                  <a:pt x="2571" y="1836"/>
                  <a:pt x="2571" y="1836"/>
                  <a:pt x="2572" y="1836"/>
                </a:cubicBezTo>
                <a:cubicBezTo>
                  <a:pt x="2572" y="1836"/>
                  <a:pt x="2572" y="1836"/>
                  <a:pt x="2573" y="1837"/>
                </a:cubicBezTo>
                <a:cubicBezTo>
                  <a:pt x="2573" y="1837"/>
                  <a:pt x="2573" y="1837"/>
                  <a:pt x="2574" y="1837"/>
                </a:cubicBezTo>
                <a:cubicBezTo>
                  <a:pt x="2574" y="1837"/>
                  <a:pt x="2575" y="1836"/>
                  <a:pt x="2576" y="1836"/>
                </a:cubicBezTo>
                <a:cubicBezTo>
                  <a:pt x="2576" y="1835"/>
                  <a:pt x="2577" y="1834"/>
                  <a:pt x="2578" y="1835"/>
                </a:cubicBezTo>
                <a:cubicBezTo>
                  <a:pt x="2578" y="1836"/>
                  <a:pt x="2578" y="1836"/>
                  <a:pt x="2577" y="1837"/>
                </a:cubicBezTo>
                <a:cubicBezTo>
                  <a:pt x="2577" y="1837"/>
                  <a:pt x="2577" y="1837"/>
                  <a:pt x="2576" y="1837"/>
                </a:cubicBezTo>
                <a:cubicBezTo>
                  <a:pt x="2574" y="1837"/>
                  <a:pt x="2575" y="1839"/>
                  <a:pt x="2576" y="1840"/>
                </a:cubicBezTo>
                <a:cubicBezTo>
                  <a:pt x="2576" y="1841"/>
                  <a:pt x="2576" y="1841"/>
                  <a:pt x="2577" y="1842"/>
                </a:cubicBezTo>
                <a:cubicBezTo>
                  <a:pt x="2578" y="1842"/>
                  <a:pt x="2578" y="1844"/>
                  <a:pt x="2580" y="1843"/>
                </a:cubicBezTo>
                <a:cubicBezTo>
                  <a:pt x="2580" y="1843"/>
                  <a:pt x="2581" y="1841"/>
                  <a:pt x="2581" y="1840"/>
                </a:cubicBezTo>
                <a:cubicBezTo>
                  <a:pt x="2581" y="1839"/>
                  <a:pt x="2581" y="1839"/>
                  <a:pt x="2581" y="1838"/>
                </a:cubicBezTo>
                <a:cubicBezTo>
                  <a:pt x="2582" y="1837"/>
                  <a:pt x="2581" y="1836"/>
                  <a:pt x="2581" y="1835"/>
                </a:cubicBezTo>
                <a:cubicBezTo>
                  <a:pt x="2581" y="1834"/>
                  <a:pt x="2582" y="1834"/>
                  <a:pt x="2582" y="1834"/>
                </a:cubicBezTo>
                <a:cubicBezTo>
                  <a:pt x="2582" y="1833"/>
                  <a:pt x="2582" y="1832"/>
                  <a:pt x="2581" y="1833"/>
                </a:cubicBezTo>
                <a:cubicBezTo>
                  <a:pt x="2580" y="1833"/>
                  <a:pt x="2581" y="1834"/>
                  <a:pt x="2580" y="1834"/>
                </a:cubicBezTo>
                <a:cubicBezTo>
                  <a:pt x="2580" y="1834"/>
                  <a:pt x="2580" y="1833"/>
                  <a:pt x="2579" y="1833"/>
                </a:cubicBezTo>
                <a:cubicBezTo>
                  <a:pt x="2579" y="1833"/>
                  <a:pt x="2579" y="1833"/>
                  <a:pt x="2579" y="1833"/>
                </a:cubicBezTo>
                <a:cubicBezTo>
                  <a:pt x="2578" y="1833"/>
                  <a:pt x="2579" y="1832"/>
                  <a:pt x="2578" y="1832"/>
                </a:cubicBezTo>
                <a:cubicBezTo>
                  <a:pt x="2578" y="1832"/>
                  <a:pt x="2577" y="1832"/>
                  <a:pt x="2577" y="1832"/>
                </a:cubicBezTo>
                <a:cubicBezTo>
                  <a:pt x="2575" y="1831"/>
                  <a:pt x="2575" y="1833"/>
                  <a:pt x="2574" y="1833"/>
                </a:cubicBezTo>
                <a:cubicBezTo>
                  <a:pt x="2574" y="1833"/>
                  <a:pt x="2574" y="1832"/>
                  <a:pt x="2574" y="1832"/>
                </a:cubicBezTo>
                <a:cubicBezTo>
                  <a:pt x="2574" y="1831"/>
                  <a:pt x="2574" y="1831"/>
                  <a:pt x="2574" y="1830"/>
                </a:cubicBezTo>
                <a:cubicBezTo>
                  <a:pt x="2574" y="1830"/>
                  <a:pt x="2575" y="1829"/>
                  <a:pt x="2576" y="1829"/>
                </a:cubicBezTo>
                <a:cubicBezTo>
                  <a:pt x="2576" y="1829"/>
                  <a:pt x="2577" y="1829"/>
                  <a:pt x="2576" y="1829"/>
                </a:cubicBezTo>
                <a:cubicBezTo>
                  <a:pt x="2576" y="1828"/>
                  <a:pt x="2577" y="1828"/>
                  <a:pt x="2577" y="1828"/>
                </a:cubicBezTo>
                <a:cubicBezTo>
                  <a:pt x="2577" y="1827"/>
                  <a:pt x="2576" y="1827"/>
                  <a:pt x="2576" y="1827"/>
                </a:cubicBezTo>
                <a:cubicBezTo>
                  <a:pt x="2575" y="1827"/>
                  <a:pt x="2576" y="1827"/>
                  <a:pt x="2576" y="1828"/>
                </a:cubicBezTo>
                <a:cubicBezTo>
                  <a:pt x="2576" y="1830"/>
                  <a:pt x="2573" y="1826"/>
                  <a:pt x="2572" y="1825"/>
                </a:cubicBezTo>
                <a:cubicBezTo>
                  <a:pt x="2571" y="1824"/>
                  <a:pt x="2569" y="1824"/>
                  <a:pt x="2569" y="1822"/>
                </a:cubicBezTo>
                <a:cubicBezTo>
                  <a:pt x="2569" y="1821"/>
                  <a:pt x="2570" y="1820"/>
                  <a:pt x="2571" y="1820"/>
                </a:cubicBezTo>
                <a:cubicBezTo>
                  <a:pt x="2571" y="1820"/>
                  <a:pt x="2572" y="1820"/>
                  <a:pt x="2572" y="1820"/>
                </a:cubicBezTo>
                <a:cubicBezTo>
                  <a:pt x="2573" y="1820"/>
                  <a:pt x="2574" y="1820"/>
                  <a:pt x="2574" y="1820"/>
                </a:cubicBezTo>
                <a:cubicBezTo>
                  <a:pt x="2575" y="1820"/>
                  <a:pt x="2575" y="1820"/>
                  <a:pt x="2576" y="1820"/>
                </a:cubicBezTo>
                <a:cubicBezTo>
                  <a:pt x="2576" y="1819"/>
                  <a:pt x="2577" y="1820"/>
                  <a:pt x="2578" y="1820"/>
                </a:cubicBezTo>
                <a:cubicBezTo>
                  <a:pt x="2578" y="1819"/>
                  <a:pt x="2577" y="1819"/>
                  <a:pt x="2577" y="1818"/>
                </a:cubicBezTo>
                <a:cubicBezTo>
                  <a:pt x="2576" y="1818"/>
                  <a:pt x="2576" y="1818"/>
                  <a:pt x="2575" y="1817"/>
                </a:cubicBezTo>
                <a:cubicBezTo>
                  <a:pt x="2574" y="1817"/>
                  <a:pt x="2574" y="1817"/>
                  <a:pt x="2573" y="1817"/>
                </a:cubicBezTo>
                <a:cubicBezTo>
                  <a:pt x="2573" y="1816"/>
                  <a:pt x="2573" y="1815"/>
                  <a:pt x="2573" y="1816"/>
                </a:cubicBezTo>
                <a:cubicBezTo>
                  <a:pt x="2572" y="1816"/>
                  <a:pt x="2572" y="1816"/>
                  <a:pt x="2572" y="1816"/>
                </a:cubicBezTo>
                <a:cubicBezTo>
                  <a:pt x="2572" y="1817"/>
                  <a:pt x="2571" y="1817"/>
                  <a:pt x="2571" y="1816"/>
                </a:cubicBezTo>
                <a:cubicBezTo>
                  <a:pt x="2571" y="1816"/>
                  <a:pt x="2570" y="1816"/>
                  <a:pt x="2570" y="1816"/>
                </a:cubicBezTo>
                <a:cubicBezTo>
                  <a:pt x="2571" y="1816"/>
                  <a:pt x="2571" y="1816"/>
                  <a:pt x="2571" y="1816"/>
                </a:cubicBezTo>
                <a:cubicBezTo>
                  <a:pt x="2572" y="1816"/>
                  <a:pt x="2572" y="1815"/>
                  <a:pt x="2572" y="1815"/>
                </a:cubicBezTo>
                <a:cubicBezTo>
                  <a:pt x="2571" y="1815"/>
                  <a:pt x="2571" y="1815"/>
                  <a:pt x="2571" y="1815"/>
                </a:cubicBezTo>
                <a:cubicBezTo>
                  <a:pt x="2570" y="1815"/>
                  <a:pt x="2570" y="1815"/>
                  <a:pt x="2570" y="1815"/>
                </a:cubicBezTo>
                <a:cubicBezTo>
                  <a:pt x="2570" y="1815"/>
                  <a:pt x="2570" y="1815"/>
                  <a:pt x="2570" y="1815"/>
                </a:cubicBezTo>
                <a:cubicBezTo>
                  <a:pt x="2570" y="1816"/>
                  <a:pt x="2570" y="1816"/>
                  <a:pt x="2569" y="1816"/>
                </a:cubicBezTo>
                <a:cubicBezTo>
                  <a:pt x="2569" y="1816"/>
                  <a:pt x="2568" y="1815"/>
                  <a:pt x="2568" y="1815"/>
                </a:cubicBezTo>
                <a:cubicBezTo>
                  <a:pt x="2567" y="1815"/>
                  <a:pt x="2567" y="1816"/>
                  <a:pt x="2567" y="1815"/>
                </a:cubicBezTo>
                <a:cubicBezTo>
                  <a:pt x="2567" y="1815"/>
                  <a:pt x="2567" y="1814"/>
                  <a:pt x="2566" y="1814"/>
                </a:cubicBezTo>
                <a:cubicBezTo>
                  <a:pt x="2566" y="1814"/>
                  <a:pt x="2566" y="1814"/>
                  <a:pt x="2566" y="1813"/>
                </a:cubicBezTo>
                <a:cubicBezTo>
                  <a:pt x="2566" y="1812"/>
                  <a:pt x="2565" y="1812"/>
                  <a:pt x="2565" y="1813"/>
                </a:cubicBezTo>
                <a:cubicBezTo>
                  <a:pt x="2565" y="1813"/>
                  <a:pt x="2565" y="1813"/>
                  <a:pt x="2564" y="1813"/>
                </a:cubicBezTo>
                <a:cubicBezTo>
                  <a:pt x="2564" y="1813"/>
                  <a:pt x="2564" y="1814"/>
                  <a:pt x="2564" y="1814"/>
                </a:cubicBezTo>
                <a:cubicBezTo>
                  <a:pt x="2563" y="1815"/>
                  <a:pt x="2563" y="1815"/>
                  <a:pt x="2564" y="1815"/>
                </a:cubicBezTo>
                <a:cubicBezTo>
                  <a:pt x="2565" y="1816"/>
                  <a:pt x="2565" y="1815"/>
                  <a:pt x="2565" y="1815"/>
                </a:cubicBezTo>
                <a:cubicBezTo>
                  <a:pt x="2565" y="1816"/>
                  <a:pt x="2564" y="1816"/>
                  <a:pt x="2565" y="1817"/>
                </a:cubicBezTo>
                <a:cubicBezTo>
                  <a:pt x="2565" y="1817"/>
                  <a:pt x="2565" y="1818"/>
                  <a:pt x="2565" y="1819"/>
                </a:cubicBezTo>
                <a:cubicBezTo>
                  <a:pt x="2564" y="1819"/>
                  <a:pt x="2564" y="1819"/>
                  <a:pt x="2564" y="1819"/>
                </a:cubicBezTo>
                <a:cubicBezTo>
                  <a:pt x="2564" y="1820"/>
                  <a:pt x="2563" y="1820"/>
                  <a:pt x="2562" y="1820"/>
                </a:cubicBezTo>
                <a:cubicBezTo>
                  <a:pt x="2561" y="1820"/>
                  <a:pt x="2562" y="1821"/>
                  <a:pt x="2561" y="1821"/>
                </a:cubicBezTo>
                <a:cubicBezTo>
                  <a:pt x="2561" y="1820"/>
                  <a:pt x="2561" y="1820"/>
                  <a:pt x="2561" y="1819"/>
                </a:cubicBezTo>
                <a:cubicBezTo>
                  <a:pt x="2561" y="1819"/>
                  <a:pt x="2560" y="1819"/>
                  <a:pt x="2560" y="1819"/>
                </a:cubicBezTo>
                <a:cubicBezTo>
                  <a:pt x="2559" y="1817"/>
                  <a:pt x="2561" y="1817"/>
                  <a:pt x="2561" y="1816"/>
                </a:cubicBezTo>
                <a:cubicBezTo>
                  <a:pt x="2561" y="1815"/>
                  <a:pt x="2560" y="1815"/>
                  <a:pt x="2560" y="1814"/>
                </a:cubicBezTo>
                <a:cubicBezTo>
                  <a:pt x="2560" y="1813"/>
                  <a:pt x="2560" y="1813"/>
                  <a:pt x="2560" y="1812"/>
                </a:cubicBezTo>
                <a:cubicBezTo>
                  <a:pt x="2559" y="1812"/>
                  <a:pt x="2559" y="1812"/>
                  <a:pt x="2558" y="1812"/>
                </a:cubicBezTo>
                <a:cubicBezTo>
                  <a:pt x="2558" y="1811"/>
                  <a:pt x="2558" y="1811"/>
                  <a:pt x="2558" y="1810"/>
                </a:cubicBezTo>
                <a:cubicBezTo>
                  <a:pt x="2557" y="1810"/>
                  <a:pt x="2556" y="1809"/>
                  <a:pt x="2556" y="1809"/>
                </a:cubicBezTo>
                <a:cubicBezTo>
                  <a:pt x="2555" y="1809"/>
                  <a:pt x="2555" y="1809"/>
                  <a:pt x="2555" y="1808"/>
                </a:cubicBezTo>
                <a:cubicBezTo>
                  <a:pt x="2554" y="1808"/>
                  <a:pt x="2554" y="1808"/>
                  <a:pt x="2553" y="1808"/>
                </a:cubicBezTo>
                <a:cubicBezTo>
                  <a:pt x="2552" y="1807"/>
                  <a:pt x="2553" y="1809"/>
                  <a:pt x="2552" y="1808"/>
                </a:cubicBezTo>
                <a:cubicBezTo>
                  <a:pt x="2552" y="1808"/>
                  <a:pt x="2551" y="1808"/>
                  <a:pt x="2551" y="1808"/>
                </a:cubicBezTo>
                <a:cubicBezTo>
                  <a:pt x="2550" y="1808"/>
                  <a:pt x="2550" y="1808"/>
                  <a:pt x="2549" y="1808"/>
                </a:cubicBezTo>
                <a:cubicBezTo>
                  <a:pt x="2548" y="1808"/>
                  <a:pt x="2547" y="1809"/>
                  <a:pt x="2547" y="1810"/>
                </a:cubicBezTo>
                <a:cubicBezTo>
                  <a:pt x="2546" y="1810"/>
                  <a:pt x="2546" y="1810"/>
                  <a:pt x="2546" y="1811"/>
                </a:cubicBezTo>
                <a:cubicBezTo>
                  <a:pt x="2546" y="1811"/>
                  <a:pt x="2546" y="1812"/>
                  <a:pt x="2546" y="1812"/>
                </a:cubicBezTo>
                <a:cubicBezTo>
                  <a:pt x="2546" y="1813"/>
                  <a:pt x="2545" y="1812"/>
                  <a:pt x="2545" y="1812"/>
                </a:cubicBezTo>
                <a:cubicBezTo>
                  <a:pt x="2545" y="1811"/>
                  <a:pt x="2545" y="1811"/>
                  <a:pt x="2545" y="1811"/>
                </a:cubicBezTo>
                <a:cubicBezTo>
                  <a:pt x="2545" y="1810"/>
                  <a:pt x="2545" y="1810"/>
                  <a:pt x="2545" y="1810"/>
                </a:cubicBezTo>
                <a:cubicBezTo>
                  <a:pt x="2545" y="1809"/>
                  <a:pt x="2544" y="1810"/>
                  <a:pt x="2544" y="1810"/>
                </a:cubicBezTo>
                <a:cubicBezTo>
                  <a:pt x="2544" y="1811"/>
                  <a:pt x="2543" y="1811"/>
                  <a:pt x="2543" y="1811"/>
                </a:cubicBezTo>
                <a:cubicBezTo>
                  <a:pt x="2543" y="1812"/>
                  <a:pt x="2543" y="1812"/>
                  <a:pt x="2543" y="1813"/>
                </a:cubicBezTo>
                <a:cubicBezTo>
                  <a:pt x="2544" y="1813"/>
                  <a:pt x="2546" y="1814"/>
                  <a:pt x="2546" y="1815"/>
                </a:cubicBezTo>
                <a:cubicBezTo>
                  <a:pt x="2545" y="1816"/>
                  <a:pt x="2544" y="1815"/>
                  <a:pt x="2544" y="1815"/>
                </a:cubicBezTo>
                <a:cubicBezTo>
                  <a:pt x="2543" y="1815"/>
                  <a:pt x="2544" y="1815"/>
                  <a:pt x="2544" y="1815"/>
                </a:cubicBezTo>
                <a:cubicBezTo>
                  <a:pt x="2544" y="1815"/>
                  <a:pt x="2545" y="1816"/>
                  <a:pt x="2544" y="1816"/>
                </a:cubicBezTo>
                <a:cubicBezTo>
                  <a:pt x="2543" y="1817"/>
                  <a:pt x="2542" y="1816"/>
                  <a:pt x="2542" y="1816"/>
                </a:cubicBezTo>
                <a:cubicBezTo>
                  <a:pt x="2540" y="1816"/>
                  <a:pt x="2539" y="1815"/>
                  <a:pt x="2538" y="1814"/>
                </a:cubicBezTo>
                <a:cubicBezTo>
                  <a:pt x="2537" y="1814"/>
                  <a:pt x="2537" y="1813"/>
                  <a:pt x="2536" y="1813"/>
                </a:cubicBezTo>
                <a:cubicBezTo>
                  <a:pt x="2536" y="1812"/>
                  <a:pt x="2535" y="1812"/>
                  <a:pt x="2535" y="1812"/>
                </a:cubicBezTo>
                <a:cubicBezTo>
                  <a:pt x="2535" y="1811"/>
                  <a:pt x="2534" y="1811"/>
                  <a:pt x="2535" y="1811"/>
                </a:cubicBezTo>
                <a:cubicBezTo>
                  <a:pt x="2535" y="1810"/>
                  <a:pt x="2535" y="1810"/>
                  <a:pt x="2535" y="1809"/>
                </a:cubicBezTo>
                <a:cubicBezTo>
                  <a:pt x="2534" y="1809"/>
                  <a:pt x="2534" y="1809"/>
                  <a:pt x="2534" y="1808"/>
                </a:cubicBezTo>
                <a:cubicBezTo>
                  <a:pt x="2534" y="1808"/>
                  <a:pt x="2534" y="1807"/>
                  <a:pt x="2533" y="1807"/>
                </a:cubicBezTo>
                <a:cubicBezTo>
                  <a:pt x="2533" y="1806"/>
                  <a:pt x="2533" y="1805"/>
                  <a:pt x="2532" y="1804"/>
                </a:cubicBezTo>
                <a:cubicBezTo>
                  <a:pt x="2532" y="1803"/>
                  <a:pt x="2532" y="1802"/>
                  <a:pt x="2533" y="1801"/>
                </a:cubicBezTo>
                <a:cubicBezTo>
                  <a:pt x="2533" y="1801"/>
                  <a:pt x="2535" y="1801"/>
                  <a:pt x="2534" y="1800"/>
                </a:cubicBezTo>
                <a:cubicBezTo>
                  <a:pt x="2534" y="1800"/>
                  <a:pt x="2533" y="1799"/>
                  <a:pt x="2533" y="1799"/>
                </a:cubicBezTo>
                <a:cubicBezTo>
                  <a:pt x="2531" y="1798"/>
                  <a:pt x="2532" y="1797"/>
                  <a:pt x="2531" y="1796"/>
                </a:cubicBezTo>
                <a:cubicBezTo>
                  <a:pt x="2531" y="1794"/>
                  <a:pt x="2530" y="1794"/>
                  <a:pt x="2530" y="1792"/>
                </a:cubicBezTo>
                <a:cubicBezTo>
                  <a:pt x="2530" y="1792"/>
                  <a:pt x="2530" y="1791"/>
                  <a:pt x="2529" y="1791"/>
                </a:cubicBezTo>
                <a:cubicBezTo>
                  <a:pt x="2529" y="1790"/>
                  <a:pt x="2528" y="1790"/>
                  <a:pt x="2528" y="1790"/>
                </a:cubicBezTo>
                <a:cubicBezTo>
                  <a:pt x="2528" y="1788"/>
                  <a:pt x="2527" y="1787"/>
                  <a:pt x="2529" y="1787"/>
                </a:cubicBezTo>
                <a:cubicBezTo>
                  <a:pt x="2530" y="1786"/>
                  <a:pt x="2529" y="1785"/>
                  <a:pt x="2530" y="1784"/>
                </a:cubicBezTo>
                <a:cubicBezTo>
                  <a:pt x="2530" y="1784"/>
                  <a:pt x="2530" y="1783"/>
                  <a:pt x="2531" y="1783"/>
                </a:cubicBezTo>
                <a:cubicBezTo>
                  <a:pt x="2531" y="1782"/>
                  <a:pt x="2532" y="1782"/>
                  <a:pt x="2532" y="1781"/>
                </a:cubicBezTo>
                <a:cubicBezTo>
                  <a:pt x="2532" y="1780"/>
                  <a:pt x="2533" y="1780"/>
                  <a:pt x="2532" y="1779"/>
                </a:cubicBezTo>
                <a:cubicBezTo>
                  <a:pt x="2532" y="1779"/>
                  <a:pt x="2532" y="1778"/>
                  <a:pt x="2531" y="1778"/>
                </a:cubicBezTo>
                <a:cubicBezTo>
                  <a:pt x="2530" y="1778"/>
                  <a:pt x="2531" y="1776"/>
                  <a:pt x="2532" y="1776"/>
                </a:cubicBezTo>
                <a:cubicBezTo>
                  <a:pt x="2532" y="1775"/>
                  <a:pt x="2533" y="1775"/>
                  <a:pt x="2533" y="1774"/>
                </a:cubicBezTo>
                <a:cubicBezTo>
                  <a:pt x="2534" y="1774"/>
                  <a:pt x="2535" y="1773"/>
                  <a:pt x="2536" y="1773"/>
                </a:cubicBezTo>
                <a:cubicBezTo>
                  <a:pt x="2537" y="1772"/>
                  <a:pt x="2539" y="1772"/>
                  <a:pt x="2540" y="1771"/>
                </a:cubicBezTo>
                <a:cubicBezTo>
                  <a:pt x="2541" y="1771"/>
                  <a:pt x="2541" y="1770"/>
                  <a:pt x="2541" y="1770"/>
                </a:cubicBezTo>
                <a:cubicBezTo>
                  <a:pt x="2541" y="1769"/>
                  <a:pt x="2542" y="1769"/>
                  <a:pt x="2542" y="1770"/>
                </a:cubicBezTo>
                <a:cubicBezTo>
                  <a:pt x="2542" y="1770"/>
                  <a:pt x="2542" y="1770"/>
                  <a:pt x="2542" y="1770"/>
                </a:cubicBezTo>
                <a:cubicBezTo>
                  <a:pt x="2541" y="1771"/>
                  <a:pt x="2541" y="1771"/>
                  <a:pt x="2541" y="1771"/>
                </a:cubicBezTo>
                <a:cubicBezTo>
                  <a:pt x="2541" y="1772"/>
                  <a:pt x="2539" y="1773"/>
                  <a:pt x="2539" y="1774"/>
                </a:cubicBezTo>
                <a:cubicBezTo>
                  <a:pt x="2539" y="1774"/>
                  <a:pt x="2540" y="1773"/>
                  <a:pt x="2540" y="1773"/>
                </a:cubicBezTo>
                <a:cubicBezTo>
                  <a:pt x="2541" y="1773"/>
                  <a:pt x="2541" y="1772"/>
                  <a:pt x="2541" y="1772"/>
                </a:cubicBezTo>
                <a:cubicBezTo>
                  <a:pt x="2542" y="1771"/>
                  <a:pt x="2543" y="1770"/>
                  <a:pt x="2544" y="1769"/>
                </a:cubicBezTo>
                <a:cubicBezTo>
                  <a:pt x="2544" y="1769"/>
                  <a:pt x="2544" y="1769"/>
                  <a:pt x="2544" y="1768"/>
                </a:cubicBezTo>
                <a:cubicBezTo>
                  <a:pt x="2544" y="1768"/>
                  <a:pt x="2544" y="1768"/>
                  <a:pt x="2543" y="1768"/>
                </a:cubicBezTo>
                <a:cubicBezTo>
                  <a:pt x="2543" y="1769"/>
                  <a:pt x="2543" y="1768"/>
                  <a:pt x="2543" y="1768"/>
                </a:cubicBezTo>
                <a:cubicBezTo>
                  <a:pt x="2544" y="1767"/>
                  <a:pt x="2544" y="1767"/>
                  <a:pt x="2544" y="1767"/>
                </a:cubicBezTo>
                <a:cubicBezTo>
                  <a:pt x="2544" y="1766"/>
                  <a:pt x="2544" y="1766"/>
                  <a:pt x="2543" y="1766"/>
                </a:cubicBezTo>
                <a:cubicBezTo>
                  <a:pt x="2543" y="1766"/>
                  <a:pt x="2543" y="1766"/>
                  <a:pt x="2543" y="1765"/>
                </a:cubicBezTo>
                <a:cubicBezTo>
                  <a:pt x="2544" y="1764"/>
                  <a:pt x="2546" y="1762"/>
                  <a:pt x="2546" y="1761"/>
                </a:cubicBezTo>
                <a:cubicBezTo>
                  <a:pt x="2548" y="1759"/>
                  <a:pt x="2548" y="1757"/>
                  <a:pt x="2549" y="1754"/>
                </a:cubicBezTo>
                <a:cubicBezTo>
                  <a:pt x="2549" y="1754"/>
                  <a:pt x="2550" y="1752"/>
                  <a:pt x="2550" y="1751"/>
                </a:cubicBezTo>
                <a:cubicBezTo>
                  <a:pt x="2550" y="1750"/>
                  <a:pt x="2548" y="1752"/>
                  <a:pt x="2548" y="1750"/>
                </a:cubicBezTo>
                <a:cubicBezTo>
                  <a:pt x="2548" y="1750"/>
                  <a:pt x="2548" y="1749"/>
                  <a:pt x="2548" y="1748"/>
                </a:cubicBezTo>
                <a:cubicBezTo>
                  <a:pt x="2547" y="1747"/>
                  <a:pt x="2545" y="1747"/>
                  <a:pt x="2545" y="1746"/>
                </a:cubicBezTo>
                <a:cubicBezTo>
                  <a:pt x="2545" y="1745"/>
                  <a:pt x="2545" y="1745"/>
                  <a:pt x="2544" y="1744"/>
                </a:cubicBezTo>
                <a:cubicBezTo>
                  <a:pt x="2544" y="1744"/>
                  <a:pt x="2543" y="1743"/>
                  <a:pt x="2543" y="1743"/>
                </a:cubicBezTo>
                <a:cubicBezTo>
                  <a:pt x="2543" y="1741"/>
                  <a:pt x="2543" y="1740"/>
                  <a:pt x="2543" y="1738"/>
                </a:cubicBezTo>
                <a:cubicBezTo>
                  <a:pt x="2544" y="1737"/>
                  <a:pt x="2544" y="1736"/>
                  <a:pt x="2544" y="1735"/>
                </a:cubicBezTo>
                <a:cubicBezTo>
                  <a:pt x="2544" y="1734"/>
                  <a:pt x="2544" y="1733"/>
                  <a:pt x="2544" y="1733"/>
                </a:cubicBezTo>
                <a:cubicBezTo>
                  <a:pt x="2544" y="1732"/>
                  <a:pt x="2545" y="1732"/>
                  <a:pt x="2545" y="1732"/>
                </a:cubicBezTo>
                <a:cubicBezTo>
                  <a:pt x="2546" y="1731"/>
                  <a:pt x="2546" y="1729"/>
                  <a:pt x="2546" y="1727"/>
                </a:cubicBezTo>
                <a:cubicBezTo>
                  <a:pt x="2546" y="1727"/>
                  <a:pt x="2545" y="1726"/>
                  <a:pt x="2545" y="1726"/>
                </a:cubicBezTo>
                <a:cubicBezTo>
                  <a:pt x="2544" y="1725"/>
                  <a:pt x="2545" y="1724"/>
                  <a:pt x="2545" y="1724"/>
                </a:cubicBezTo>
                <a:cubicBezTo>
                  <a:pt x="2545" y="1723"/>
                  <a:pt x="2543" y="1723"/>
                  <a:pt x="2543" y="1724"/>
                </a:cubicBezTo>
                <a:cubicBezTo>
                  <a:pt x="2542" y="1725"/>
                  <a:pt x="2542" y="1726"/>
                  <a:pt x="2542" y="1727"/>
                </a:cubicBezTo>
                <a:cubicBezTo>
                  <a:pt x="2541" y="1728"/>
                  <a:pt x="2540" y="1729"/>
                  <a:pt x="2539" y="1729"/>
                </a:cubicBezTo>
                <a:cubicBezTo>
                  <a:pt x="2537" y="1729"/>
                  <a:pt x="2536" y="1728"/>
                  <a:pt x="2534" y="1728"/>
                </a:cubicBezTo>
                <a:cubicBezTo>
                  <a:pt x="2534" y="1728"/>
                  <a:pt x="2533" y="1727"/>
                  <a:pt x="2532" y="1727"/>
                </a:cubicBezTo>
                <a:cubicBezTo>
                  <a:pt x="2532" y="1727"/>
                  <a:pt x="2531" y="1727"/>
                  <a:pt x="2531" y="1726"/>
                </a:cubicBezTo>
                <a:cubicBezTo>
                  <a:pt x="2530" y="1726"/>
                  <a:pt x="2529" y="1725"/>
                  <a:pt x="2527" y="1724"/>
                </a:cubicBezTo>
                <a:cubicBezTo>
                  <a:pt x="2527" y="1724"/>
                  <a:pt x="2526" y="1724"/>
                  <a:pt x="2526" y="1723"/>
                </a:cubicBezTo>
                <a:cubicBezTo>
                  <a:pt x="2525" y="1723"/>
                  <a:pt x="2525" y="1723"/>
                  <a:pt x="2524" y="1722"/>
                </a:cubicBezTo>
                <a:cubicBezTo>
                  <a:pt x="2523" y="1722"/>
                  <a:pt x="2522" y="1722"/>
                  <a:pt x="2521" y="1722"/>
                </a:cubicBezTo>
                <a:cubicBezTo>
                  <a:pt x="2521" y="1722"/>
                  <a:pt x="2520" y="1723"/>
                  <a:pt x="2519" y="1722"/>
                </a:cubicBezTo>
                <a:cubicBezTo>
                  <a:pt x="2519" y="1722"/>
                  <a:pt x="2520" y="1721"/>
                  <a:pt x="2519" y="1721"/>
                </a:cubicBezTo>
                <a:cubicBezTo>
                  <a:pt x="2517" y="1720"/>
                  <a:pt x="2517" y="1723"/>
                  <a:pt x="2517" y="1723"/>
                </a:cubicBezTo>
                <a:cubicBezTo>
                  <a:pt x="2515" y="1724"/>
                  <a:pt x="2515" y="1723"/>
                  <a:pt x="2514" y="1722"/>
                </a:cubicBezTo>
                <a:cubicBezTo>
                  <a:pt x="2513" y="1722"/>
                  <a:pt x="2512" y="1722"/>
                  <a:pt x="2512" y="1723"/>
                </a:cubicBezTo>
                <a:cubicBezTo>
                  <a:pt x="2511" y="1724"/>
                  <a:pt x="2512" y="1724"/>
                  <a:pt x="2512" y="1725"/>
                </a:cubicBezTo>
                <a:cubicBezTo>
                  <a:pt x="2513" y="1727"/>
                  <a:pt x="2512" y="1729"/>
                  <a:pt x="2511" y="1730"/>
                </a:cubicBezTo>
                <a:cubicBezTo>
                  <a:pt x="2511" y="1731"/>
                  <a:pt x="2510" y="1732"/>
                  <a:pt x="2510" y="1733"/>
                </a:cubicBezTo>
                <a:cubicBezTo>
                  <a:pt x="2510" y="1734"/>
                  <a:pt x="2510" y="1734"/>
                  <a:pt x="2510" y="1735"/>
                </a:cubicBezTo>
                <a:cubicBezTo>
                  <a:pt x="2510" y="1736"/>
                  <a:pt x="2510" y="1736"/>
                  <a:pt x="2510" y="1737"/>
                </a:cubicBezTo>
                <a:cubicBezTo>
                  <a:pt x="2510" y="1738"/>
                  <a:pt x="2509" y="1739"/>
                  <a:pt x="2509" y="1740"/>
                </a:cubicBezTo>
                <a:cubicBezTo>
                  <a:pt x="2508" y="1741"/>
                  <a:pt x="2507" y="1743"/>
                  <a:pt x="2509" y="1744"/>
                </a:cubicBezTo>
                <a:cubicBezTo>
                  <a:pt x="2509" y="1744"/>
                  <a:pt x="2509" y="1744"/>
                  <a:pt x="2510" y="1745"/>
                </a:cubicBezTo>
                <a:cubicBezTo>
                  <a:pt x="2510" y="1746"/>
                  <a:pt x="2510" y="1746"/>
                  <a:pt x="2510" y="1747"/>
                </a:cubicBezTo>
                <a:cubicBezTo>
                  <a:pt x="2510" y="1747"/>
                  <a:pt x="2509" y="1748"/>
                  <a:pt x="2509" y="1748"/>
                </a:cubicBezTo>
                <a:cubicBezTo>
                  <a:pt x="2509" y="1749"/>
                  <a:pt x="2509" y="1750"/>
                  <a:pt x="2509" y="1750"/>
                </a:cubicBezTo>
                <a:cubicBezTo>
                  <a:pt x="2509" y="1751"/>
                  <a:pt x="2510" y="1752"/>
                  <a:pt x="2510" y="1752"/>
                </a:cubicBezTo>
                <a:cubicBezTo>
                  <a:pt x="2510" y="1754"/>
                  <a:pt x="2510" y="1755"/>
                  <a:pt x="2509" y="1757"/>
                </a:cubicBezTo>
                <a:cubicBezTo>
                  <a:pt x="2509" y="1757"/>
                  <a:pt x="2508" y="1757"/>
                  <a:pt x="2508" y="1758"/>
                </a:cubicBezTo>
                <a:cubicBezTo>
                  <a:pt x="2507" y="1758"/>
                  <a:pt x="2508" y="1759"/>
                  <a:pt x="2508" y="1759"/>
                </a:cubicBezTo>
                <a:cubicBezTo>
                  <a:pt x="2508" y="1761"/>
                  <a:pt x="2506" y="1761"/>
                  <a:pt x="2506" y="1762"/>
                </a:cubicBezTo>
                <a:cubicBezTo>
                  <a:pt x="2506" y="1763"/>
                  <a:pt x="2507" y="1764"/>
                  <a:pt x="2507" y="1765"/>
                </a:cubicBezTo>
                <a:cubicBezTo>
                  <a:pt x="2507" y="1766"/>
                  <a:pt x="2507" y="1766"/>
                  <a:pt x="2507" y="1767"/>
                </a:cubicBezTo>
                <a:cubicBezTo>
                  <a:pt x="2508" y="1768"/>
                  <a:pt x="2508" y="1769"/>
                  <a:pt x="2508" y="1770"/>
                </a:cubicBezTo>
                <a:cubicBezTo>
                  <a:pt x="2508" y="1771"/>
                  <a:pt x="2508" y="1771"/>
                  <a:pt x="2508" y="1772"/>
                </a:cubicBezTo>
                <a:cubicBezTo>
                  <a:pt x="2508" y="1773"/>
                  <a:pt x="2506" y="1774"/>
                  <a:pt x="2504" y="1774"/>
                </a:cubicBezTo>
                <a:cubicBezTo>
                  <a:pt x="2504" y="1774"/>
                  <a:pt x="2504" y="1773"/>
                  <a:pt x="2503" y="1773"/>
                </a:cubicBezTo>
                <a:cubicBezTo>
                  <a:pt x="2503" y="1773"/>
                  <a:pt x="2502" y="1773"/>
                  <a:pt x="2503" y="1772"/>
                </a:cubicBezTo>
                <a:cubicBezTo>
                  <a:pt x="2503" y="1772"/>
                  <a:pt x="2503" y="1771"/>
                  <a:pt x="2503" y="1771"/>
                </a:cubicBezTo>
                <a:cubicBezTo>
                  <a:pt x="2502" y="1771"/>
                  <a:pt x="2502" y="1771"/>
                  <a:pt x="2501" y="1771"/>
                </a:cubicBezTo>
                <a:cubicBezTo>
                  <a:pt x="2501" y="1771"/>
                  <a:pt x="2501" y="1770"/>
                  <a:pt x="2500" y="1770"/>
                </a:cubicBezTo>
                <a:cubicBezTo>
                  <a:pt x="2500" y="1770"/>
                  <a:pt x="2499" y="1770"/>
                  <a:pt x="2499" y="1769"/>
                </a:cubicBezTo>
                <a:cubicBezTo>
                  <a:pt x="2499" y="1769"/>
                  <a:pt x="2500" y="1767"/>
                  <a:pt x="2499" y="1767"/>
                </a:cubicBezTo>
                <a:cubicBezTo>
                  <a:pt x="2497" y="1767"/>
                  <a:pt x="2496" y="1769"/>
                  <a:pt x="2497" y="1771"/>
                </a:cubicBezTo>
                <a:close/>
                <a:moveTo>
                  <a:pt x="2522" y="1805"/>
                </a:moveTo>
                <a:cubicBezTo>
                  <a:pt x="2522" y="1804"/>
                  <a:pt x="2523" y="1804"/>
                  <a:pt x="2523" y="1804"/>
                </a:cubicBezTo>
                <a:cubicBezTo>
                  <a:pt x="2524" y="1805"/>
                  <a:pt x="2524" y="1805"/>
                  <a:pt x="2524" y="1805"/>
                </a:cubicBezTo>
                <a:cubicBezTo>
                  <a:pt x="2524" y="1806"/>
                  <a:pt x="2524" y="1806"/>
                  <a:pt x="2525" y="1807"/>
                </a:cubicBezTo>
                <a:cubicBezTo>
                  <a:pt x="2525" y="1807"/>
                  <a:pt x="2524" y="1803"/>
                  <a:pt x="2526" y="1805"/>
                </a:cubicBezTo>
                <a:cubicBezTo>
                  <a:pt x="2526" y="1805"/>
                  <a:pt x="2527" y="1806"/>
                  <a:pt x="2527" y="1806"/>
                </a:cubicBezTo>
                <a:cubicBezTo>
                  <a:pt x="2527" y="1807"/>
                  <a:pt x="2526" y="1807"/>
                  <a:pt x="2526" y="1807"/>
                </a:cubicBezTo>
                <a:cubicBezTo>
                  <a:pt x="2526" y="1808"/>
                  <a:pt x="2526" y="1808"/>
                  <a:pt x="2526" y="1809"/>
                </a:cubicBezTo>
                <a:cubicBezTo>
                  <a:pt x="2526" y="1809"/>
                  <a:pt x="2527" y="1808"/>
                  <a:pt x="2528" y="1808"/>
                </a:cubicBezTo>
                <a:cubicBezTo>
                  <a:pt x="2528" y="1807"/>
                  <a:pt x="2528" y="1807"/>
                  <a:pt x="2529" y="1806"/>
                </a:cubicBezTo>
                <a:cubicBezTo>
                  <a:pt x="2530" y="1806"/>
                  <a:pt x="2530" y="1807"/>
                  <a:pt x="2529" y="1808"/>
                </a:cubicBezTo>
                <a:cubicBezTo>
                  <a:pt x="2529" y="1808"/>
                  <a:pt x="2528" y="1808"/>
                  <a:pt x="2528" y="1808"/>
                </a:cubicBezTo>
                <a:cubicBezTo>
                  <a:pt x="2527" y="1809"/>
                  <a:pt x="2527" y="1809"/>
                  <a:pt x="2527" y="1809"/>
                </a:cubicBezTo>
                <a:cubicBezTo>
                  <a:pt x="2527" y="1810"/>
                  <a:pt x="2526" y="1810"/>
                  <a:pt x="2526" y="1810"/>
                </a:cubicBezTo>
                <a:cubicBezTo>
                  <a:pt x="2525" y="1810"/>
                  <a:pt x="2524" y="1811"/>
                  <a:pt x="2524" y="1811"/>
                </a:cubicBezTo>
                <a:cubicBezTo>
                  <a:pt x="2524" y="1811"/>
                  <a:pt x="2524" y="1810"/>
                  <a:pt x="2524" y="1810"/>
                </a:cubicBezTo>
                <a:cubicBezTo>
                  <a:pt x="2524" y="1810"/>
                  <a:pt x="2524" y="1809"/>
                  <a:pt x="2523" y="1809"/>
                </a:cubicBezTo>
                <a:cubicBezTo>
                  <a:pt x="2523" y="1809"/>
                  <a:pt x="2523" y="1809"/>
                  <a:pt x="2523" y="1808"/>
                </a:cubicBezTo>
                <a:cubicBezTo>
                  <a:pt x="2522" y="1808"/>
                  <a:pt x="2522" y="1808"/>
                  <a:pt x="2522" y="1807"/>
                </a:cubicBezTo>
                <a:cubicBezTo>
                  <a:pt x="2521" y="1807"/>
                  <a:pt x="2521" y="1806"/>
                  <a:pt x="2522" y="1805"/>
                </a:cubicBezTo>
                <a:close/>
                <a:moveTo>
                  <a:pt x="2521" y="1813"/>
                </a:moveTo>
                <a:cubicBezTo>
                  <a:pt x="2522" y="1813"/>
                  <a:pt x="2521" y="1813"/>
                  <a:pt x="2522" y="1814"/>
                </a:cubicBezTo>
                <a:cubicBezTo>
                  <a:pt x="2522" y="1814"/>
                  <a:pt x="2522" y="1814"/>
                  <a:pt x="2522" y="1814"/>
                </a:cubicBezTo>
                <a:cubicBezTo>
                  <a:pt x="2522" y="1814"/>
                  <a:pt x="2522" y="1815"/>
                  <a:pt x="2522" y="1815"/>
                </a:cubicBezTo>
                <a:cubicBezTo>
                  <a:pt x="2522" y="1815"/>
                  <a:pt x="2521" y="1815"/>
                  <a:pt x="2521" y="1816"/>
                </a:cubicBezTo>
                <a:cubicBezTo>
                  <a:pt x="2521" y="1816"/>
                  <a:pt x="2521" y="1817"/>
                  <a:pt x="2520" y="1817"/>
                </a:cubicBezTo>
                <a:cubicBezTo>
                  <a:pt x="2520" y="1817"/>
                  <a:pt x="2519" y="1816"/>
                  <a:pt x="2519" y="1816"/>
                </a:cubicBezTo>
                <a:cubicBezTo>
                  <a:pt x="2519" y="1815"/>
                  <a:pt x="2520" y="1814"/>
                  <a:pt x="2519" y="1814"/>
                </a:cubicBezTo>
                <a:cubicBezTo>
                  <a:pt x="2518" y="1812"/>
                  <a:pt x="2520" y="1812"/>
                  <a:pt x="2521" y="1813"/>
                </a:cubicBezTo>
                <a:close/>
                <a:moveTo>
                  <a:pt x="2545" y="1800"/>
                </a:moveTo>
                <a:cubicBezTo>
                  <a:pt x="2546" y="1801"/>
                  <a:pt x="2548" y="1801"/>
                  <a:pt x="2548" y="1801"/>
                </a:cubicBezTo>
                <a:cubicBezTo>
                  <a:pt x="2548" y="1799"/>
                  <a:pt x="2546" y="1800"/>
                  <a:pt x="2545" y="1800"/>
                </a:cubicBezTo>
                <a:close/>
                <a:moveTo>
                  <a:pt x="2540" y="1812"/>
                </a:moveTo>
                <a:cubicBezTo>
                  <a:pt x="2540" y="1813"/>
                  <a:pt x="2542" y="1815"/>
                  <a:pt x="2543" y="1814"/>
                </a:cubicBezTo>
                <a:cubicBezTo>
                  <a:pt x="2544" y="1814"/>
                  <a:pt x="2542" y="1813"/>
                  <a:pt x="2542" y="1812"/>
                </a:cubicBezTo>
                <a:cubicBezTo>
                  <a:pt x="2541" y="1812"/>
                  <a:pt x="2541" y="1812"/>
                  <a:pt x="2541" y="1812"/>
                </a:cubicBezTo>
                <a:cubicBezTo>
                  <a:pt x="2540" y="1811"/>
                  <a:pt x="2539" y="1811"/>
                  <a:pt x="2539" y="1810"/>
                </a:cubicBezTo>
                <a:cubicBezTo>
                  <a:pt x="2538" y="1810"/>
                  <a:pt x="2538" y="1810"/>
                  <a:pt x="2538" y="1811"/>
                </a:cubicBezTo>
                <a:cubicBezTo>
                  <a:pt x="2539" y="1811"/>
                  <a:pt x="2539" y="1812"/>
                  <a:pt x="2540" y="1812"/>
                </a:cubicBezTo>
                <a:close/>
                <a:moveTo>
                  <a:pt x="2538" y="1802"/>
                </a:moveTo>
                <a:cubicBezTo>
                  <a:pt x="2539" y="1802"/>
                  <a:pt x="2539" y="1801"/>
                  <a:pt x="2539" y="1801"/>
                </a:cubicBezTo>
                <a:cubicBezTo>
                  <a:pt x="2540" y="1800"/>
                  <a:pt x="2540" y="1799"/>
                  <a:pt x="2539" y="1798"/>
                </a:cubicBezTo>
                <a:cubicBezTo>
                  <a:pt x="2539" y="1798"/>
                  <a:pt x="2539" y="1797"/>
                  <a:pt x="2539" y="1797"/>
                </a:cubicBezTo>
                <a:cubicBezTo>
                  <a:pt x="2539" y="1796"/>
                  <a:pt x="2540" y="1796"/>
                  <a:pt x="2540" y="1795"/>
                </a:cubicBezTo>
                <a:cubicBezTo>
                  <a:pt x="2539" y="1795"/>
                  <a:pt x="2540" y="1795"/>
                  <a:pt x="2540" y="1795"/>
                </a:cubicBezTo>
                <a:cubicBezTo>
                  <a:pt x="2541" y="1795"/>
                  <a:pt x="2540" y="1795"/>
                  <a:pt x="2540" y="1794"/>
                </a:cubicBezTo>
                <a:cubicBezTo>
                  <a:pt x="2539" y="1793"/>
                  <a:pt x="2538" y="1794"/>
                  <a:pt x="2537" y="1794"/>
                </a:cubicBezTo>
                <a:cubicBezTo>
                  <a:pt x="2536" y="1794"/>
                  <a:pt x="2536" y="1795"/>
                  <a:pt x="2536" y="1795"/>
                </a:cubicBezTo>
                <a:cubicBezTo>
                  <a:pt x="2536" y="1795"/>
                  <a:pt x="2536" y="1796"/>
                  <a:pt x="2536" y="1796"/>
                </a:cubicBezTo>
                <a:cubicBezTo>
                  <a:pt x="2537" y="1796"/>
                  <a:pt x="2537" y="1796"/>
                  <a:pt x="2537" y="1797"/>
                </a:cubicBezTo>
                <a:cubicBezTo>
                  <a:pt x="2537" y="1797"/>
                  <a:pt x="2537" y="1797"/>
                  <a:pt x="2537" y="1798"/>
                </a:cubicBezTo>
                <a:cubicBezTo>
                  <a:pt x="2538" y="1798"/>
                  <a:pt x="2538" y="1799"/>
                  <a:pt x="2538" y="1799"/>
                </a:cubicBezTo>
                <a:cubicBezTo>
                  <a:pt x="2538" y="1799"/>
                  <a:pt x="2538" y="1799"/>
                  <a:pt x="2539" y="1800"/>
                </a:cubicBezTo>
                <a:cubicBezTo>
                  <a:pt x="2539" y="1800"/>
                  <a:pt x="2538" y="1800"/>
                  <a:pt x="2538" y="1800"/>
                </a:cubicBezTo>
                <a:cubicBezTo>
                  <a:pt x="2537" y="1801"/>
                  <a:pt x="2538" y="1801"/>
                  <a:pt x="2538" y="1802"/>
                </a:cubicBezTo>
                <a:close/>
                <a:moveTo>
                  <a:pt x="2598" y="1841"/>
                </a:moveTo>
                <a:cubicBezTo>
                  <a:pt x="2598" y="1841"/>
                  <a:pt x="2597" y="1842"/>
                  <a:pt x="2597" y="1842"/>
                </a:cubicBezTo>
                <a:cubicBezTo>
                  <a:pt x="2597" y="1842"/>
                  <a:pt x="2598" y="1842"/>
                  <a:pt x="2598" y="1842"/>
                </a:cubicBezTo>
                <a:cubicBezTo>
                  <a:pt x="2599" y="1842"/>
                  <a:pt x="2599" y="1842"/>
                  <a:pt x="2598" y="1842"/>
                </a:cubicBezTo>
                <a:cubicBezTo>
                  <a:pt x="2598" y="1842"/>
                  <a:pt x="2599" y="1841"/>
                  <a:pt x="2598" y="1841"/>
                </a:cubicBezTo>
                <a:close/>
                <a:moveTo>
                  <a:pt x="2599" y="1886"/>
                </a:moveTo>
                <a:cubicBezTo>
                  <a:pt x="2600" y="1887"/>
                  <a:pt x="2600" y="1889"/>
                  <a:pt x="2600" y="1890"/>
                </a:cubicBezTo>
                <a:cubicBezTo>
                  <a:pt x="2601" y="1890"/>
                  <a:pt x="2601" y="1890"/>
                  <a:pt x="2601" y="1889"/>
                </a:cubicBezTo>
                <a:cubicBezTo>
                  <a:pt x="2601" y="1889"/>
                  <a:pt x="2601" y="1888"/>
                  <a:pt x="2601" y="1888"/>
                </a:cubicBezTo>
                <a:cubicBezTo>
                  <a:pt x="2602" y="1888"/>
                  <a:pt x="2603" y="1889"/>
                  <a:pt x="2603" y="1888"/>
                </a:cubicBezTo>
                <a:cubicBezTo>
                  <a:pt x="2604" y="1887"/>
                  <a:pt x="2603" y="1886"/>
                  <a:pt x="2603" y="1886"/>
                </a:cubicBezTo>
                <a:cubicBezTo>
                  <a:pt x="2602" y="1885"/>
                  <a:pt x="2602" y="1883"/>
                  <a:pt x="2602" y="1883"/>
                </a:cubicBezTo>
                <a:cubicBezTo>
                  <a:pt x="2602" y="1882"/>
                  <a:pt x="2601" y="1882"/>
                  <a:pt x="2601" y="1881"/>
                </a:cubicBezTo>
                <a:cubicBezTo>
                  <a:pt x="2601" y="1881"/>
                  <a:pt x="2601" y="1880"/>
                  <a:pt x="2600" y="1880"/>
                </a:cubicBezTo>
                <a:cubicBezTo>
                  <a:pt x="2600" y="1879"/>
                  <a:pt x="2599" y="1880"/>
                  <a:pt x="2598" y="1878"/>
                </a:cubicBezTo>
                <a:cubicBezTo>
                  <a:pt x="2598" y="1877"/>
                  <a:pt x="2598" y="1877"/>
                  <a:pt x="2599" y="1876"/>
                </a:cubicBezTo>
                <a:cubicBezTo>
                  <a:pt x="2599" y="1875"/>
                  <a:pt x="2599" y="1875"/>
                  <a:pt x="2599" y="1874"/>
                </a:cubicBezTo>
                <a:cubicBezTo>
                  <a:pt x="2599" y="1874"/>
                  <a:pt x="2599" y="1874"/>
                  <a:pt x="2599" y="1873"/>
                </a:cubicBezTo>
                <a:cubicBezTo>
                  <a:pt x="2599" y="1873"/>
                  <a:pt x="2599" y="1873"/>
                  <a:pt x="2599" y="1872"/>
                </a:cubicBezTo>
                <a:cubicBezTo>
                  <a:pt x="2599" y="1872"/>
                  <a:pt x="2599" y="1871"/>
                  <a:pt x="2599" y="1871"/>
                </a:cubicBezTo>
                <a:cubicBezTo>
                  <a:pt x="2599" y="1870"/>
                  <a:pt x="2599" y="1869"/>
                  <a:pt x="2598" y="1869"/>
                </a:cubicBezTo>
                <a:cubicBezTo>
                  <a:pt x="2598" y="1869"/>
                  <a:pt x="2598" y="1868"/>
                  <a:pt x="2597" y="1868"/>
                </a:cubicBezTo>
                <a:cubicBezTo>
                  <a:pt x="2597" y="1867"/>
                  <a:pt x="2597" y="1867"/>
                  <a:pt x="2597" y="1866"/>
                </a:cubicBezTo>
                <a:cubicBezTo>
                  <a:pt x="2597" y="1866"/>
                  <a:pt x="2597" y="1866"/>
                  <a:pt x="2597" y="1865"/>
                </a:cubicBezTo>
                <a:cubicBezTo>
                  <a:pt x="2596" y="1865"/>
                  <a:pt x="2596" y="1865"/>
                  <a:pt x="2596" y="1865"/>
                </a:cubicBezTo>
                <a:cubicBezTo>
                  <a:pt x="2595" y="1866"/>
                  <a:pt x="2595" y="1865"/>
                  <a:pt x="2594" y="1866"/>
                </a:cubicBezTo>
                <a:cubicBezTo>
                  <a:pt x="2593" y="1867"/>
                  <a:pt x="2593" y="1868"/>
                  <a:pt x="2591" y="1868"/>
                </a:cubicBezTo>
                <a:cubicBezTo>
                  <a:pt x="2590" y="1868"/>
                  <a:pt x="2589" y="1867"/>
                  <a:pt x="2589" y="1866"/>
                </a:cubicBezTo>
                <a:cubicBezTo>
                  <a:pt x="2589" y="1865"/>
                  <a:pt x="2588" y="1864"/>
                  <a:pt x="2588" y="1865"/>
                </a:cubicBezTo>
                <a:cubicBezTo>
                  <a:pt x="2588" y="1865"/>
                  <a:pt x="2588" y="1866"/>
                  <a:pt x="2588" y="1866"/>
                </a:cubicBezTo>
                <a:cubicBezTo>
                  <a:pt x="2587" y="1866"/>
                  <a:pt x="2587" y="1865"/>
                  <a:pt x="2586" y="1864"/>
                </a:cubicBezTo>
                <a:cubicBezTo>
                  <a:pt x="2586" y="1864"/>
                  <a:pt x="2586" y="1863"/>
                  <a:pt x="2585" y="1863"/>
                </a:cubicBezTo>
                <a:cubicBezTo>
                  <a:pt x="2585" y="1863"/>
                  <a:pt x="2585" y="1863"/>
                  <a:pt x="2585" y="1863"/>
                </a:cubicBezTo>
                <a:cubicBezTo>
                  <a:pt x="2584" y="1864"/>
                  <a:pt x="2585" y="1864"/>
                  <a:pt x="2585" y="1865"/>
                </a:cubicBezTo>
                <a:cubicBezTo>
                  <a:pt x="2585" y="1866"/>
                  <a:pt x="2585" y="1866"/>
                  <a:pt x="2586" y="1867"/>
                </a:cubicBezTo>
                <a:cubicBezTo>
                  <a:pt x="2586" y="1867"/>
                  <a:pt x="2586" y="1868"/>
                  <a:pt x="2586" y="1868"/>
                </a:cubicBezTo>
                <a:cubicBezTo>
                  <a:pt x="2586" y="1869"/>
                  <a:pt x="2586" y="1869"/>
                  <a:pt x="2586" y="1870"/>
                </a:cubicBezTo>
                <a:cubicBezTo>
                  <a:pt x="2586" y="1871"/>
                  <a:pt x="2587" y="1871"/>
                  <a:pt x="2586" y="1872"/>
                </a:cubicBezTo>
                <a:cubicBezTo>
                  <a:pt x="2586" y="1873"/>
                  <a:pt x="2587" y="1873"/>
                  <a:pt x="2587" y="1874"/>
                </a:cubicBezTo>
                <a:cubicBezTo>
                  <a:pt x="2587" y="1874"/>
                  <a:pt x="2587" y="1875"/>
                  <a:pt x="2587" y="1875"/>
                </a:cubicBezTo>
                <a:cubicBezTo>
                  <a:pt x="2587" y="1876"/>
                  <a:pt x="2588" y="1876"/>
                  <a:pt x="2588" y="1876"/>
                </a:cubicBezTo>
                <a:cubicBezTo>
                  <a:pt x="2589" y="1877"/>
                  <a:pt x="2589" y="1875"/>
                  <a:pt x="2589" y="1875"/>
                </a:cubicBezTo>
                <a:cubicBezTo>
                  <a:pt x="2590" y="1873"/>
                  <a:pt x="2591" y="1874"/>
                  <a:pt x="2592" y="1875"/>
                </a:cubicBezTo>
                <a:cubicBezTo>
                  <a:pt x="2593" y="1876"/>
                  <a:pt x="2594" y="1877"/>
                  <a:pt x="2594" y="1878"/>
                </a:cubicBezTo>
                <a:cubicBezTo>
                  <a:pt x="2595" y="1880"/>
                  <a:pt x="2594" y="1881"/>
                  <a:pt x="2594" y="1882"/>
                </a:cubicBezTo>
                <a:cubicBezTo>
                  <a:pt x="2594" y="1883"/>
                  <a:pt x="2593" y="1884"/>
                  <a:pt x="2593" y="1886"/>
                </a:cubicBezTo>
                <a:cubicBezTo>
                  <a:pt x="2593" y="1887"/>
                  <a:pt x="2594" y="1887"/>
                  <a:pt x="2594" y="1888"/>
                </a:cubicBezTo>
                <a:cubicBezTo>
                  <a:pt x="2594" y="1889"/>
                  <a:pt x="2594" y="1889"/>
                  <a:pt x="2594" y="1890"/>
                </a:cubicBezTo>
                <a:cubicBezTo>
                  <a:pt x="2594" y="1891"/>
                  <a:pt x="2595" y="1891"/>
                  <a:pt x="2595" y="1891"/>
                </a:cubicBezTo>
                <a:cubicBezTo>
                  <a:pt x="2596" y="1891"/>
                  <a:pt x="2596" y="1891"/>
                  <a:pt x="2596" y="1891"/>
                </a:cubicBezTo>
                <a:cubicBezTo>
                  <a:pt x="2597" y="1892"/>
                  <a:pt x="2597" y="1892"/>
                  <a:pt x="2598" y="1892"/>
                </a:cubicBezTo>
                <a:cubicBezTo>
                  <a:pt x="2598" y="1893"/>
                  <a:pt x="2598" y="1893"/>
                  <a:pt x="2599" y="1893"/>
                </a:cubicBezTo>
                <a:cubicBezTo>
                  <a:pt x="2599" y="1893"/>
                  <a:pt x="2599" y="1892"/>
                  <a:pt x="2599" y="1891"/>
                </a:cubicBezTo>
                <a:cubicBezTo>
                  <a:pt x="2599" y="1891"/>
                  <a:pt x="2598" y="1890"/>
                  <a:pt x="2598" y="1890"/>
                </a:cubicBezTo>
                <a:cubicBezTo>
                  <a:pt x="2598" y="1889"/>
                  <a:pt x="2598" y="1888"/>
                  <a:pt x="2598" y="1887"/>
                </a:cubicBezTo>
                <a:cubicBezTo>
                  <a:pt x="2598" y="1887"/>
                  <a:pt x="2598" y="1886"/>
                  <a:pt x="2598" y="1886"/>
                </a:cubicBezTo>
                <a:cubicBezTo>
                  <a:pt x="2599" y="1886"/>
                  <a:pt x="2599" y="1886"/>
                  <a:pt x="2599" y="1886"/>
                </a:cubicBezTo>
                <a:close/>
                <a:moveTo>
                  <a:pt x="2593" y="1909"/>
                </a:moveTo>
                <a:cubicBezTo>
                  <a:pt x="2592" y="1909"/>
                  <a:pt x="2591" y="1910"/>
                  <a:pt x="2592" y="1911"/>
                </a:cubicBezTo>
                <a:cubicBezTo>
                  <a:pt x="2592" y="1911"/>
                  <a:pt x="2593" y="1911"/>
                  <a:pt x="2593" y="1912"/>
                </a:cubicBezTo>
                <a:cubicBezTo>
                  <a:pt x="2594" y="1912"/>
                  <a:pt x="2594" y="1912"/>
                  <a:pt x="2594" y="1912"/>
                </a:cubicBezTo>
                <a:cubicBezTo>
                  <a:pt x="2595" y="1912"/>
                  <a:pt x="2595" y="1910"/>
                  <a:pt x="2595" y="1910"/>
                </a:cubicBezTo>
                <a:cubicBezTo>
                  <a:pt x="2594" y="1909"/>
                  <a:pt x="2594" y="1910"/>
                  <a:pt x="2594" y="1909"/>
                </a:cubicBezTo>
                <a:cubicBezTo>
                  <a:pt x="2593" y="1909"/>
                  <a:pt x="2593" y="1909"/>
                  <a:pt x="2593" y="1909"/>
                </a:cubicBezTo>
                <a:close/>
                <a:moveTo>
                  <a:pt x="2572" y="1909"/>
                </a:moveTo>
                <a:cubicBezTo>
                  <a:pt x="2572" y="1909"/>
                  <a:pt x="2572" y="1908"/>
                  <a:pt x="2571" y="1908"/>
                </a:cubicBezTo>
                <a:cubicBezTo>
                  <a:pt x="2570" y="1908"/>
                  <a:pt x="2570" y="1910"/>
                  <a:pt x="2570" y="1910"/>
                </a:cubicBezTo>
                <a:cubicBezTo>
                  <a:pt x="2570" y="1910"/>
                  <a:pt x="2568" y="1910"/>
                  <a:pt x="2568" y="1911"/>
                </a:cubicBezTo>
                <a:cubicBezTo>
                  <a:pt x="2569" y="1912"/>
                  <a:pt x="2570" y="1911"/>
                  <a:pt x="2570" y="1912"/>
                </a:cubicBezTo>
                <a:cubicBezTo>
                  <a:pt x="2571" y="1912"/>
                  <a:pt x="2571" y="1912"/>
                  <a:pt x="2572" y="1912"/>
                </a:cubicBezTo>
                <a:cubicBezTo>
                  <a:pt x="2573" y="1912"/>
                  <a:pt x="2574" y="1911"/>
                  <a:pt x="2573" y="1911"/>
                </a:cubicBezTo>
                <a:cubicBezTo>
                  <a:pt x="2573" y="1911"/>
                  <a:pt x="2572" y="1910"/>
                  <a:pt x="2573" y="1910"/>
                </a:cubicBezTo>
                <a:cubicBezTo>
                  <a:pt x="2573" y="1910"/>
                  <a:pt x="2573" y="1909"/>
                  <a:pt x="2572" y="1909"/>
                </a:cubicBezTo>
                <a:close/>
                <a:moveTo>
                  <a:pt x="2614" y="1879"/>
                </a:moveTo>
                <a:cubicBezTo>
                  <a:pt x="2614" y="1878"/>
                  <a:pt x="2613" y="1879"/>
                  <a:pt x="2612" y="1878"/>
                </a:cubicBezTo>
                <a:cubicBezTo>
                  <a:pt x="2612" y="1878"/>
                  <a:pt x="2612" y="1878"/>
                  <a:pt x="2612" y="1877"/>
                </a:cubicBezTo>
                <a:cubicBezTo>
                  <a:pt x="2612" y="1877"/>
                  <a:pt x="2612" y="1877"/>
                  <a:pt x="2611" y="1877"/>
                </a:cubicBezTo>
                <a:cubicBezTo>
                  <a:pt x="2611" y="1878"/>
                  <a:pt x="2612" y="1879"/>
                  <a:pt x="2612" y="1879"/>
                </a:cubicBezTo>
                <a:cubicBezTo>
                  <a:pt x="2613" y="1879"/>
                  <a:pt x="2615" y="1880"/>
                  <a:pt x="2614" y="1879"/>
                </a:cubicBezTo>
                <a:close/>
                <a:moveTo>
                  <a:pt x="2588" y="1843"/>
                </a:moveTo>
                <a:cubicBezTo>
                  <a:pt x="2587" y="1843"/>
                  <a:pt x="2587" y="1844"/>
                  <a:pt x="2587" y="1843"/>
                </a:cubicBezTo>
                <a:cubicBezTo>
                  <a:pt x="2587" y="1843"/>
                  <a:pt x="2587" y="1843"/>
                  <a:pt x="2587" y="1843"/>
                </a:cubicBezTo>
                <a:cubicBezTo>
                  <a:pt x="2586" y="1843"/>
                  <a:pt x="2586" y="1843"/>
                  <a:pt x="2585" y="1843"/>
                </a:cubicBezTo>
                <a:cubicBezTo>
                  <a:pt x="2585" y="1843"/>
                  <a:pt x="2585" y="1843"/>
                  <a:pt x="2584" y="1843"/>
                </a:cubicBezTo>
                <a:cubicBezTo>
                  <a:pt x="2584" y="1842"/>
                  <a:pt x="2584" y="1842"/>
                  <a:pt x="2584" y="1843"/>
                </a:cubicBezTo>
                <a:cubicBezTo>
                  <a:pt x="2584" y="1844"/>
                  <a:pt x="2584" y="1845"/>
                  <a:pt x="2585" y="1845"/>
                </a:cubicBezTo>
                <a:cubicBezTo>
                  <a:pt x="2585" y="1847"/>
                  <a:pt x="2584" y="1848"/>
                  <a:pt x="2585" y="1849"/>
                </a:cubicBezTo>
                <a:cubicBezTo>
                  <a:pt x="2586" y="1849"/>
                  <a:pt x="2586" y="1850"/>
                  <a:pt x="2586" y="1850"/>
                </a:cubicBezTo>
                <a:cubicBezTo>
                  <a:pt x="2587" y="1851"/>
                  <a:pt x="2587" y="1851"/>
                  <a:pt x="2588" y="1851"/>
                </a:cubicBezTo>
                <a:cubicBezTo>
                  <a:pt x="2588" y="1852"/>
                  <a:pt x="2588" y="1852"/>
                  <a:pt x="2589" y="1852"/>
                </a:cubicBezTo>
                <a:cubicBezTo>
                  <a:pt x="2589" y="1853"/>
                  <a:pt x="2590" y="1853"/>
                  <a:pt x="2590" y="1853"/>
                </a:cubicBezTo>
                <a:cubicBezTo>
                  <a:pt x="2592" y="1853"/>
                  <a:pt x="2592" y="1854"/>
                  <a:pt x="2593" y="1855"/>
                </a:cubicBezTo>
                <a:cubicBezTo>
                  <a:pt x="2593" y="1856"/>
                  <a:pt x="2595" y="1857"/>
                  <a:pt x="2595" y="1857"/>
                </a:cubicBezTo>
                <a:cubicBezTo>
                  <a:pt x="2595" y="1858"/>
                  <a:pt x="2596" y="1858"/>
                  <a:pt x="2596" y="1859"/>
                </a:cubicBezTo>
                <a:cubicBezTo>
                  <a:pt x="2596" y="1859"/>
                  <a:pt x="2597" y="1859"/>
                  <a:pt x="2597" y="1858"/>
                </a:cubicBezTo>
                <a:cubicBezTo>
                  <a:pt x="2598" y="1858"/>
                  <a:pt x="2599" y="1858"/>
                  <a:pt x="2599" y="1859"/>
                </a:cubicBezTo>
                <a:cubicBezTo>
                  <a:pt x="2599" y="1860"/>
                  <a:pt x="2598" y="1860"/>
                  <a:pt x="2598" y="1860"/>
                </a:cubicBezTo>
                <a:cubicBezTo>
                  <a:pt x="2598" y="1861"/>
                  <a:pt x="2598" y="1861"/>
                  <a:pt x="2598" y="1861"/>
                </a:cubicBezTo>
                <a:cubicBezTo>
                  <a:pt x="2598" y="1862"/>
                  <a:pt x="2598" y="1862"/>
                  <a:pt x="2598" y="1862"/>
                </a:cubicBezTo>
                <a:cubicBezTo>
                  <a:pt x="2597" y="1862"/>
                  <a:pt x="2597" y="1862"/>
                  <a:pt x="2597" y="1862"/>
                </a:cubicBezTo>
                <a:cubicBezTo>
                  <a:pt x="2597" y="1863"/>
                  <a:pt x="2596" y="1862"/>
                  <a:pt x="2596" y="1862"/>
                </a:cubicBezTo>
                <a:cubicBezTo>
                  <a:pt x="2596" y="1863"/>
                  <a:pt x="2596" y="1863"/>
                  <a:pt x="2596" y="1863"/>
                </a:cubicBezTo>
                <a:cubicBezTo>
                  <a:pt x="2595" y="1863"/>
                  <a:pt x="2595" y="1863"/>
                  <a:pt x="2595" y="1864"/>
                </a:cubicBezTo>
                <a:cubicBezTo>
                  <a:pt x="2595" y="1864"/>
                  <a:pt x="2596" y="1865"/>
                  <a:pt x="2596" y="1864"/>
                </a:cubicBezTo>
                <a:cubicBezTo>
                  <a:pt x="2596" y="1864"/>
                  <a:pt x="2596" y="1864"/>
                  <a:pt x="2597" y="1864"/>
                </a:cubicBezTo>
                <a:cubicBezTo>
                  <a:pt x="2597" y="1865"/>
                  <a:pt x="2598" y="1865"/>
                  <a:pt x="2598" y="1865"/>
                </a:cubicBezTo>
                <a:cubicBezTo>
                  <a:pt x="2598" y="1866"/>
                  <a:pt x="2598" y="1866"/>
                  <a:pt x="2598" y="1867"/>
                </a:cubicBezTo>
                <a:cubicBezTo>
                  <a:pt x="2598" y="1867"/>
                  <a:pt x="2598" y="1868"/>
                  <a:pt x="2598" y="1868"/>
                </a:cubicBezTo>
                <a:cubicBezTo>
                  <a:pt x="2598" y="1868"/>
                  <a:pt x="2599" y="1868"/>
                  <a:pt x="2599" y="1868"/>
                </a:cubicBezTo>
                <a:cubicBezTo>
                  <a:pt x="2601" y="1868"/>
                  <a:pt x="2602" y="1869"/>
                  <a:pt x="2602" y="1870"/>
                </a:cubicBezTo>
                <a:cubicBezTo>
                  <a:pt x="2602" y="1871"/>
                  <a:pt x="2602" y="1873"/>
                  <a:pt x="2603" y="1872"/>
                </a:cubicBezTo>
                <a:cubicBezTo>
                  <a:pt x="2604" y="1871"/>
                  <a:pt x="2604" y="1871"/>
                  <a:pt x="2605" y="1871"/>
                </a:cubicBezTo>
                <a:cubicBezTo>
                  <a:pt x="2605" y="1871"/>
                  <a:pt x="2606" y="1871"/>
                  <a:pt x="2606" y="1872"/>
                </a:cubicBezTo>
                <a:cubicBezTo>
                  <a:pt x="2607" y="1872"/>
                  <a:pt x="2607" y="1872"/>
                  <a:pt x="2607" y="1871"/>
                </a:cubicBezTo>
                <a:cubicBezTo>
                  <a:pt x="2608" y="1871"/>
                  <a:pt x="2608" y="1872"/>
                  <a:pt x="2608" y="1872"/>
                </a:cubicBezTo>
                <a:cubicBezTo>
                  <a:pt x="2608" y="1872"/>
                  <a:pt x="2608" y="1871"/>
                  <a:pt x="2609" y="1871"/>
                </a:cubicBezTo>
                <a:cubicBezTo>
                  <a:pt x="2609" y="1871"/>
                  <a:pt x="2609" y="1871"/>
                  <a:pt x="2609" y="1871"/>
                </a:cubicBezTo>
                <a:cubicBezTo>
                  <a:pt x="2610" y="1872"/>
                  <a:pt x="2610" y="1871"/>
                  <a:pt x="2611" y="1871"/>
                </a:cubicBezTo>
                <a:cubicBezTo>
                  <a:pt x="2611" y="1871"/>
                  <a:pt x="2611" y="1871"/>
                  <a:pt x="2611" y="1871"/>
                </a:cubicBezTo>
                <a:cubicBezTo>
                  <a:pt x="2611" y="1872"/>
                  <a:pt x="2611" y="1872"/>
                  <a:pt x="2611" y="1872"/>
                </a:cubicBezTo>
                <a:cubicBezTo>
                  <a:pt x="2611" y="1873"/>
                  <a:pt x="2612" y="1873"/>
                  <a:pt x="2612" y="1873"/>
                </a:cubicBezTo>
                <a:cubicBezTo>
                  <a:pt x="2612" y="1873"/>
                  <a:pt x="2613" y="1873"/>
                  <a:pt x="2614" y="1874"/>
                </a:cubicBezTo>
                <a:cubicBezTo>
                  <a:pt x="2614" y="1874"/>
                  <a:pt x="2614" y="1874"/>
                  <a:pt x="2615" y="1875"/>
                </a:cubicBezTo>
                <a:cubicBezTo>
                  <a:pt x="2615" y="1874"/>
                  <a:pt x="2614" y="1873"/>
                  <a:pt x="2613" y="1873"/>
                </a:cubicBezTo>
                <a:cubicBezTo>
                  <a:pt x="2612" y="1872"/>
                  <a:pt x="2612" y="1871"/>
                  <a:pt x="2611" y="1870"/>
                </a:cubicBezTo>
                <a:cubicBezTo>
                  <a:pt x="2611" y="1869"/>
                  <a:pt x="2611" y="1869"/>
                  <a:pt x="2610" y="1870"/>
                </a:cubicBezTo>
                <a:cubicBezTo>
                  <a:pt x="2609" y="1870"/>
                  <a:pt x="2608" y="1870"/>
                  <a:pt x="2609" y="1869"/>
                </a:cubicBezTo>
                <a:cubicBezTo>
                  <a:pt x="2609" y="1868"/>
                  <a:pt x="2611" y="1867"/>
                  <a:pt x="2610" y="1866"/>
                </a:cubicBezTo>
                <a:cubicBezTo>
                  <a:pt x="2610" y="1866"/>
                  <a:pt x="2610" y="1866"/>
                  <a:pt x="2609" y="1866"/>
                </a:cubicBezTo>
                <a:cubicBezTo>
                  <a:pt x="2609" y="1865"/>
                  <a:pt x="2609" y="1865"/>
                  <a:pt x="2609" y="1865"/>
                </a:cubicBezTo>
                <a:cubicBezTo>
                  <a:pt x="2608" y="1865"/>
                  <a:pt x="2607" y="1863"/>
                  <a:pt x="2607" y="1862"/>
                </a:cubicBezTo>
                <a:cubicBezTo>
                  <a:pt x="2607" y="1861"/>
                  <a:pt x="2607" y="1861"/>
                  <a:pt x="2607" y="1860"/>
                </a:cubicBezTo>
                <a:cubicBezTo>
                  <a:pt x="2607" y="1859"/>
                  <a:pt x="2607" y="1859"/>
                  <a:pt x="2607" y="1858"/>
                </a:cubicBezTo>
                <a:cubicBezTo>
                  <a:pt x="2607" y="1856"/>
                  <a:pt x="2606" y="1855"/>
                  <a:pt x="2607" y="1854"/>
                </a:cubicBezTo>
                <a:cubicBezTo>
                  <a:pt x="2607" y="1853"/>
                  <a:pt x="2608" y="1853"/>
                  <a:pt x="2608" y="1853"/>
                </a:cubicBezTo>
                <a:cubicBezTo>
                  <a:pt x="2608" y="1853"/>
                  <a:pt x="2608" y="1852"/>
                  <a:pt x="2608" y="1852"/>
                </a:cubicBezTo>
                <a:cubicBezTo>
                  <a:pt x="2607" y="1852"/>
                  <a:pt x="2607" y="1852"/>
                  <a:pt x="2607" y="1851"/>
                </a:cubicBezTo>
                <a:cubicBezTo>
                  <a:pt x="2607" y="1851"/>
                  <a:pt x="2607" y="1851"/>
                  <a:pt x="2608" y="1850"/>
                </a:cubicBezTo>
                <a:cubicBezTo>
                  <a:pt x="2609" y="1851"/>
                  <a:pt x="2607" y="1849"/>
                  <a:pt x="2607" y="1849"/>
                </a:cubicBezTo>
                <a:cubicBezTo>
                  <a:pt x="2607" y="1848"/>
                  <a:pt x="2605" y="1848"/>
                  <a:pt x="2605" y="1848"/>
                </a:cubicBezTo>
                <a:cubicBezTo>
                  <a:pt x="2605" y="1848"/>
                  <a:pt x="2604" y="1849"/>
                  <a:pt x="2605" y="1848"/>
                </a:cubicBezTo>
                <a:cubicBezTo>
                  <a:pt x="2605" y="1847"/>
                  <a:pt x="2604" y="1848"/>
                  <a:pt x="2604" y="1848"/>
                </a:cubicBezTo>
                <a:cubicBezTo>
                  <a:pt x="2603" y="1847"/>
                  <a:pt x="2604" y="1846"/>
                  <a:pt x="2604" y="1846"/>
                </a:cubicBezTo>
                <a:cubicBezTo>
                  <a:pt x="2604" y="1846"/>
                  <a:pt x="2605" y="1846"/>
                  <a:pt x="2604" y="1845"/>
                </a:cubicBezTo>
                <a:cubicBezTo>
                  <a:pt x="2603" y="1845"/>
                  <a:pt x="2603" y="1844"/>
                  <a:pt x="2602" y="1843"/>
                </a:cubicBezTo>
                <a:cubicBezTo>
                  <a:pt x="2602" y="1843"/>
                  <a:pt x="2601" y="1842"/>
                  <a:pt x="2600" y="1842"/>
                </a:cubicBezTo>
                <a:cubicBezTo>
                  <a:pt x="2599" y="1842"/>
                  <a:pt x="2598" y="1843"/>
                  <a:pt x="2598" y="1843"/>
                </a:cubicBezTo>
                <a:cubicBezTo>
                  <a:pt x="2598" y="1843"/>
                  <a:pt x="2598" y="1842"/>
                  <a:pt x="2597" y="1842"/>
                </a:cubicBezTo>
                <a:cubicBezTo>
                  <a:pt x="2597" y="1842"/>
                  <a:pt x="2596" y="1842"/>
                  <a:pt x="2595" y="1843"/>
                </a:cubicBezTo>
                <a:cubicBezTo>
                  <a:pt x="2595" y="1843"/>
                  <a:pt x="2595" y="1843"/>
                  <a:pt x="2595" y="1844"/>
                </a:cubicBezTo>
                <a:cubicBezTo>
                  <a:pt x="2594" y="1844"/>
                  <a:pt x="2593" y="1844"/>
                  <a:pt x="2592" y="1844"/>
                </a:cubicBezTo>
                <a:cubicBezTo>
                  <a:pt x="2591" y="1844"/>
                  <a:pt x="2589" y="1843"/>
                  <a:pt x="2588" y="1843"/>
                </a:cubicBezTo>
                <a:close/>
                <a:moveTo>
                  <a:pt x="2591" y="1306"/>
                </a:moveTo>
                <a:cubicBezTo>
                  <a:pt x="2591" y="1306"/>
                  <a:pt x="2591" y="1307"/>
                  <a:pt x="2591" y="1307"/>
                </a:cubicBezTo>
                <a:cubicBezTo>
                  <a:pt x="2593" y="1306"/>
                  <a:pt x="2590" y="1305"/>
                  <a:pt x="2591" y="1306"/>
                </a:cubicBezTo>
                <a:close/>
                <a:moveTo>
                  <a:pt x="2610" y="1896"/>
                </a:moveTo>
                <a:cubicBezTo>
                  <a:pt x="2610" y="1896"/>
                  <a:pt x="2610" y="1897"/>
                  <a:pt x="2611" y="1897"/>
                </a:cubicBezTo>
                <a:cubicBezTo>
                  <a:pt x="2611" y="1897"/>
                  <a:pt x="2612" y="1897"/>
                  <a:pt x="2612" y="1896"/>
                </a:cubicBezTo>
                <a:cubicBezTo>
                  <a:pt x="2613" y="1896"/>
                  <a:pt x="2612" y="1895"/>
                  <a:pt x="2612" y="1895"/>
                </a:cubicBezTo>
                <a:cubicBezTo>
                  <a:pt x="2611" y="1894"/>
                  <a:pt x="2612" y="1893"/>
                  <a:pt x="2612" y="1892"/>
                </a:cubicBezTo>
                <a:cubicBezTo>
                  <a:pt x="2612" y="1892"/>
                  <a:pt x="2611" y="1891"/>
                  <a:pt x="2611" y="1890"/>
                </a:cubicBezTo>
                <a:cubicBezTo>
                  <a:pt x="2611" y="1890"/>
                  <a:pt x="2612" y="1889"/>
                  <a:pt x="2611" y="1889"/>
                </a:cubicBezTo>
                <a:cubicBezTo>
                  <a:pt x="2611" y="1889"/>
                  <a:pt x="2611" y="1889"/>
                  <a:pt x="2611" y="1888"/>
                </a:cubicBezTo>
                <a:cubicBezTo>
                  <a:pt x="2611" y="1888"/>
                  <a:pt x="2611" y="1888"/>
                  <a:pt x="2611" y="1887"/>
                </a:cubicBezTo>
                <a:cubicBezTo>
                  <a:pt x="2611" y="1886"/>
                  <a:pt x="2612" y="1885"/>
                  <a:pt x="2611" y="1884"/>
                </a:cubicBezTo>
                <a:cubicBezTo>
                  <a:pt x="2611" y="1884"/>
                  <a:pt x="2611" y="1885"/>
                  <a:pt x="2611" y="1885"/>
                </a:cubicBezTo>
                <a:cubicBezTo>
                  <a:pt x="2610" y="1885"/>
                  <a:pt x="2610" y="1887"/>
                  <a:pt x="2609" y="1886"/>
                </a:cubicBezTo>
                <a:cubicBezTo>
                  <a:pt x="2609" y="1886"/>
                  <a:pt x="2610" y="1887"/>
                  <a:pt x="2609" y="1887"/>
                </a:cubicBezTo>
                <a:cubicBezTo>
                  <a:pt x="2608" y="1887"/>
                  <a:pt x="2609" y="1888"/>
                  <a:pt x="2609" y="1888"/>
                </a:cubicBezTo>
                <a:cubicBezTo>
                  <a:pt x="2609" y="1888"/>
                  <a:pt x="2609" y="1888"/>
                  <a:pt x="2609" y="1889"/>
                </a:cubicBezTo>
                <a:cubicBezTo>
                  <a:pt x="2609" y="1889"/>
                  <a:pt x="2609" y="1890"/>
                  <a:pt x="2609" y="1890"/>
                </a:cubicBezTo>
                <a:cubicBezTo>
                  <a:pt x="2609" y="1890"/>
                  <a:pt x="2608" y="1891"/>
                  <a:pt x="2608" y="1891"/>
                </a:cubicBezTo>
                <a:cubicBezTo>
                  <a:pt x="2608" y="1892"/>
                  <a:pt x="2609" y="1892"/>
                  <a:pt x="2609" y="1892"/>
                </a:cubicBezTo>
                <a:cubicBezTo>
                  <a:pt x="2610" y="1892"/>
                  <a:pt x="2610" y="1893"/>
                  <a:pt x="2610" y="1893"/>
                </a:cubicBezTo>
                <a:cubicBezTo>
                  <a:pt x="2610" y="1894"/>
                  <a:pt x="2611" y="1894"/>
                  <a:pt x="2611" y="1895"/>
                </a:cubicBezTo>
                <a:cubicBezTo>
                  <a:pt x="2611" y="1895"/>
                  <a:pt x="2611" y="1896"/>
                  <a:pt x="2610" y="1896"/>
                </a:cubicBezTo>
                <a:close/>
                <a:moveTo>
                  <a:pt x="2599" y="1840"/>
                </a:moveTo>
                <a:cubicBezTo>
                  <a:pt x="2598" y="1840"/>
                  <a:pt x="2599" y="1841"/>
                  <a:pt x="2599" y="1842"/>
                </a:cubicBezTo>
                <a:cubicBezTo>
                  <a:pt x="2599" y="1842"/>
                  <a:pt x="2600" y="1842"/>
                  <a:pt x="2600" y="1841"/>
                </a:cubicBezTo>
                <a:cubicBezTo>
                  <a:pt x="2599" y="1841"/>
                  <a:pt x="2599" y="1841"/>
                  <a:pt x="2599" y="1841"/>
                </a:cubicBezTo>
                <a:cubicBezTo>
                  <a:pt x="2599" y="1841"/>
                  <a:pt x="2599" y="1841"/>
                  <a:pt x="2599" y="1840"/>
                </a:cubicBezTo>
                <a:cubicBezTo>
                  <a:pt x="2600" y="1840"/>
                  <a:pt x="2599" y="1840"/>
                  <a:pt x="2599" y="1840"/>
                </a:cubicBezTo>
                <a:close/>
                <a:moveTo>
                  <a:pt x="2577" y="1888"/>
                </a:moveTo>
                <a:cubicBezTo>
                  <a:pt x="2578" y="1886"/>
                  <a:pt x="2578" y="1885"/>
                  <a:pt x="2579" y="1884"/>
                </a:cubicBezTo>
                <a:cubicBezTo>
                  <a:pt x="2579" y="1883"/>
                  <a:pt x="2579" y="1883"/>
                  <a:pt x="2579" y="1882"/>
                </a:cubicBezTo>
                <a:cubicBezTo>
                  <a:pt x="2579" y="1882"/>
                  <a:pt x="2580" y="1881"/>
                  <a:pt x="2579" y="1880"/>
                </a:cubicBezTo>
                <a:cubicBezTo>
                  <a:pt x="2579" y="1879"/>
                  <a:pt x="2579" y="1878"/>
                  <a:pt x="2580" y="1876"/>
                </a:cubicBezTo>
                <a:cubicBezTo>
                  <a:pt x="2580" y="1876"/>
                  <a:pt x="2579" y="1876"/>
                  <a:pt x="2579" y="1875"/>
                </a:cubicBezTo>
                <a:cubicBezTo>
                  <a:pt x="2579" y="1874"/>
                  <a:pt x="2580" y="1874"/>
                  <a:pt x="2579" y="1873"/>
                </a:cubicBezTo>
                <a:cubicBezTo>
                  <a:pt x="2579" y="1873"/>
                  <a:pt x="2579" y="1872"/>
                  <a:pt x="2579" y="1872"/>
                </a:cubicBezTo>
                <a:cubicBezTo>
                  <a:pt x="2579" y="1871"/>
                  <a:pt x="2580" y="1871"/>
                  <a:pt x="2580" y="1870"/>
                </a:cubicBezTo>
                <a:cubicBezTo>
                  <a:pt x="2580" y="1870"/>
                  <a:pt x="2580" y="1868"/>
                  <a:pt x="2579" y="1868"/>
                </a:cubicBezTo>
                <a:cubicBezTo>
                  <a:pt x="2579" y="1869"/>
                  <a:pt x="2579" y="1869"/>
                  <a:pt x="2578" y="1870"/>
                </a:cubicBezTo>
                <a:cubicBezTo>
                  <a:pt x="2578" y="1870"/>
                  <a:pt x="2577" y="1870"/>
                  <a:pt x="2578" y="1871"/>
                </a:cubicBezTo>
                <a:cubicBezTo>
                  <a:pt x="2578" y="1872"/>
                  <a:pt x="2577" y="1872"/>
                  <a:pt x="2577" y="1873"/>
                </a:cubicBezTo>
                <a:cubicBezTo>
                  <a:pt x="2577" y="1874"/>
                  <a:pt x="2578" y="1874"/>
                  <a:pt x="2577" y="1875"/>
                </a:cubicBezTo>
                <a:cubicBezTo>
                  <a:pt x="2577" y="1875"/>
                  <a:pt x="2577" y="1876"/>
                  <a:pt x="2577" y="1876"/>
                </a:cubicBezTo>
                <a:cubicBezTo>
                  <a:pt x="2576" y="1877"/>
                  <a:pt x="2576" y="1878"/>
                  <a:pt x="2576" y="1878"/>
                </a:cubicBezTo>
                <a:cubicBezTo>
                  <a:pt x="2576" y="1879"/>
                  <a:pt x="2575" y="1879"/>
                  <a:pt x="2575" y="1880"/>
                </a:cubicBezTo>
                <a:cubicBezTo>
                  <a:pt x="2574" y="1882"/>
                  <a:pt x="2573" y="1883"/>
                  <a:pt x="2572" y="1885"/>
                </a:cubicBezTo>
                <a:cubicBezTo>
                  <a:pt x="2572" y="1886"/>
                  <a:pt x="2572" y="1887"/>
                  <a:pt x="2571" y="1887"/>
                </a:cubicBezTo>
                <a:cubicBezTo>
                  <a:pt x="2571" y="1888"/>
                  <a:pt x="2570" y="1888"/>
                  <a:pt x="2570" y="1889"/>
                </a:cubicBezTo>
                <a:cubicBezTo>
                  <a:pt x="2570" y="1890"/>
                  <a:pt x="2570" y="1890"/>
                  <a:pt x="2569" y="1891"/>
                </a:cubicBezTo>
                <a:cubicBezTo>
                  <a:pt x="2569" y="1891"/>
                  <a:pt x="2569" y="1892"/>
                  <a:pt x="2568" y="1893"/>
                </a:cubicBezTo>
                <a:cubicBezTo>
                  <a:pt x="2568" y="1893"/>
                  <a:pt x="2567" y="1894"/>
                  <a:pt x="2567" y="1894"/>
                </a:cubicBezTo>
                <a:cubicBezTo>
                  <a:pt x="2567" y="1895"/>
                  <a:pt x="2567" y="1896"/>
                  <a:pt x="2567" y="1897"/>
                </a:cubicBezTo>
                <a:cubicBezTo>
                  <a:pt x="2566" y="1898"/>
                  <a:pt x="2566" y="1899"/>
                  <a:pt x="2566" y="1901"/>
                </a:cubicBezTo>
                <a:cubicBezTo>
                  <a:pt x="2566" y="1902"/>
                  <a:pt x="2565" y="1903"/>
                  <a:pt x="2565" y="1904"/>
                </a:cubicBezTo>
                <a:cubicBezTo>
                  <a:pt x="2565" y="1905"/>
                  <a:pt x="2565" y="1906"/>
                  <a:pt x="2566" y="1906"/>
                </a:cubicBezTo>
                <a:cubicBezTo>
                  <a:pt x="2566" y="1906"/>
                  <a:pt x="2567" y="1905"/>
                  <a:pt x="2567" y="1905"/>
                </a:cubicBezTo>
                <a:cubicBezTo>
                  <a:pt x="2567" y="1904"/>
                  <a:pt x="2568" y="1904"/>
                  <a:pt x="2568" y="1903"/>
                </a:cubicBezTo>
                <a:cubicBezTo>
                  <a:pt x="2569" y="1902"/>
                  <a:pt x="2569" y="1901"/>
                  <a:pt x="2569" y="1900"/>
                </a:cubicBezTo>
                <a:cubicBezTo>
                  <a:pt x="2569" y="1898"/>
                  <a:pt x="2571" y="1897"/>
                  <a:pt x="2571" y="1895"/>
                </a:cubicBezTo>
                <a:cubicBezTo>
                  <a:pt x="2572" y="1895"/>
                  <a:pt x="2572" y="1895"/>
                  <a:pt x="2571" y="1894"/>
                </a:cubicBezTo>
                <a:cubicBezTo>
                  <a:pt x="2571" y="1894"/>
                  <a:pt x="2572" y="1893"/>
                  <a:pt x="2572" y="1893"/>
                </a:cubicBezTo>
                <a:cubicBezTo>
                  <a:pt x="2572" y="1892"/>
                  <a:pt x="2572" y="1892"/>
                  <a:pt x="2573" y="1892"/>
                </a:cubicBezTo>
                <a:cubicBezTo>
                  <a:pt x="2573" y="1891"/>
                  <a:pt x="2574" y="1890"/>
                  <a:pt x="2574" y="1890"/>
                </a:cubicBezTo>
                <a:cubicBezTo>
                  <a:pt x="2575" y="1889"/>
                  <a:pt x="2576" y="1889"/>
                  <a:pt x="2577" y="1888"/>
                </a:cubicBezTo>
                <a:close/>
                <a:moveTo>
                  <a:pt x="23" y="846"/>
                </a:moveTo>
                <a:cubicBezTo>
                  <a:pt x="23" y="846"/>
                  <a:pt x="23" y="847"/>
                  <a:pt x="24" y="846"/>
                </a:cubicBezTo>
                <a:cubicBezTo>
                  <a:pt x="24" y="845"/>
                  <a:pt x="24" y="844"/>
                  <a:pt x="24" y="844"/>
                </a:cubicBezTo>
                <a:cubicBezTo>
                  <a:pt x="24" y="843"/>
                  <a:pt x="24" y="843"/>
                  <a:pt x="23" y="842"/>
                </a:cubicBezTo>
                <a:cubicBezTo>
                  <a:pt x="22" y="842"/>
                  <a:pt x="22" y="842"/>
                  <a:pt x="21" y="842"/>
                </a:cubicBezTo>
                <a:cubicBezTo>
                  <a:pt x="20" y="841"/>
                  <a:pt x="20" y="841"/>
                  <a:pt x="19" y="841"/>
                </a:cubicBezTo>
                <a:cubicBezTo>
                  <a:pt x="18" y="841"/>
                  <a:pt x="18" y="839"/>
                  <a:pt x="17" y="838"/>
                </a:cubicBezTo>
                <a:cubicBezTo>
                  <a:pt x="17" y="838"/>
                  <a:pt x="16" y="837"/>
                  <a:pt x="16" y="837"/>
                </a:cubicBezTo>
                <a:cubicBezTo>
                  <a:pt x="15" y="836"/>
                  <a:pt x="13" y="838"/>
                  <a:pt x="12" y="838"/>
                </a:cubicBezTo>
                <a:cubicBezTo>
                  <a:pt x="12" y="838"/>
                  <a:pt x="12" y="838"/>
                  <a:pt x="11" y="838"/>
                </a:cubicBezTo>
                <a:cubicBezTo>
                  <a:pt x="11" y="838"/>
                  <a:pt x="11" y="839"/>
                  <a:pt x="11" y="839"/>
                </a:cubicBezTo>
                <a:cubicBezTo>
                  <a:pt x="11" y="840"/>
                  <a:pt x="12" y="840"/>
                  <a:pt x="13" y="840"/>
                </a:cubicBezTo>
                <a:cubicBezTo>
                  <a:pt x="14" y="841"/>
                  <a:pt x="13" y="842"/>
                  <a:pt x="14" y="842"/>
                </a:cubicBezTo>
                <a:cubicBezTo>
                  <a:pt x="15" y="842"/>
                  <a:pt x="17" y="841"/>
                  <a:pt x="17" y="842"/>
                </a:cubicBezTo>
                <a:cubicBezTo>
                  <a:pt x="18" y="843"/>
                  <a:pt x="15" y="844"/>
                  <a:pt x="18" y="844"/>
                </a:cubicBezTo>
                <a:cubicBezTo>
                  <a:pt x="18" y="845"/>
                  <a:pt x="17" y="845"/>
                  <a:pt x="16" y="845"/>
                </a:cubicBezTo>
                <a:cubicBezTo>
                  <a:pt x="15" y="845"/>
                  <a:pt x="15" y="846"/>
                  <a:pt x="14" y="846"/>
                </a:cubicBezTo>
                <a:cubicBezTo>
                  <a:pt x="14" y="846"/>
                  <a:pt x="13" y="846"/>
                  <a:pt x="13" y="846"/>
                </a:cubicBezTo>
                <a:cubicBezTo>
                  <a:pt x="12" y="846"/>
                  <a:pt x="12" y="846"/>
                  <a:pt x="11" y="846"/>
                </a:cubicBezTo>
                <a:cubicBezTo>
                  <a:pt x="11" y="846"/>
                  <a:pt x="11" y="847"/>
                  <a:pt x="12" y="848"/>
                </a:cubicBezTo>
                <a:cubicBezTo>
                  <a:pt x="13" y="849"/>
                  <a:pt x="14" y="847"/>
                  <a:pt x="15" y="847"/>
                </a:cubicBezTo>
                <a:cubicBezTo>
                  <a:pt x="16" y="847"/>
                  <a:pt x="16" y="847"/>
                  <a:pt x="17" y="847"/>
                </a:cubicBezTo>
                <a:cubicBezTo>
                  <a:pt x="18" y="846"/>
                  <a:pt x="18" y="846"/>
                  <a:pt x="19" y="846"/>
                </a:cubicBezTo>
                <a:cubicBezTo>
                  <a:pt x="20" y="846"/>
                  <a:pt x="20" y="846"/>
                  <a:pt x="21" y="847"/>
                </a:cubicBezTo>
                <a:cubicBezTo>
                  <a:pt x="21" y="847"/>
                  <a:pt x="22" y="847"/>
                  <a:pt x="22" y="847"/>
                </a:cubicBezTo>
                <a:cubicBezTo>
                  <a:pt x="22" y="846"/>
                  <a:pt x="21" y="845"/>
                  <a:pt x="23" y="846"/>
                </a:cubicBezTo>
                <a:close/>
                <a:moveTo>
                  <a:pt x="1184" y="376"/>
                </a:moveTo>
                <a:cubicBezTo>
                  <a:pt x="1183" y="374"/>
                  <a:pt x="1182" y="376"/>
                  <a:pt x="1180" y="376"/>
                </a:cubicBezTo>
                <a:cubicBezTo>
                  <a:pt x="1180" y="375"/>
                  <a:pt x="1180" y="374"/>
                  <a:pt x="1180" y="374"/>
                </a:cubicBezTo>
                <a:cubicBezTo>
                  <a:pt x="1179" y="373"/>
                  <a:pt x="1179" y="373"/>
                  <a:pt x="1178" y="372"/>
                </a:cubicBezTo>
                <a:cubicBezTo>
                  <a:pt x="1178" y="372"/>
                  <a:pt x="1178" y="371"/>
                  <a:pt x="1177" y="371"/>
                </a:cubicBezTo>
                <a:cubicBezTo>
                  <a:pt x="1176" y="370"/>
                  <a:pt x="1177" y="372"/>
                  <a:pt x="1177" y="372"/>
                </a:cubicBezTo>
                <a:cubicBezTo>
                  <a:pt x="1177" y="372"/>
                  <a:pt x="1178" y="372"/>
                  <a:pt x="1177" y="373"/>
                </a:cubicBezTo>
                <a:cubicBezTo>
                  <a:pt x="1177" y="373"/>
                  <a:pt x="1176" y="373"/>
                  <a:pt x="1176" y="373"/>
                </a:cubicBezTo>
                <a:cubicBezTo>
                  <a:pt x="1175" y="373"/>
                  <a:pt x="1176" y="372"/>
                  <a:pt x="1176" y="371"/>
                </a:cubicBezTo>
                <a:cubicBezTo>
                  <a:pt x="1176" y="370"/>
                  <a:pt x="1172" y="370"/>
                  <a:pt x="1171" y="370"/>
                </a:cubicBezTo>
                <a:cubicBezTo>
                  <a:pt x="1170" y="370"/>
                  <a:pt x="1169" y="370"/>
                  <a:pt x="1168" y="371"/>
                </a:cubicBezTo>
                <a:cubicBezTo>
                  <a:pt x="1168" y="371"/>
                  <a:pt x="1168" y="372"/>
                  <a:pt x="1167" y="372"/>
                </a:cubicBezTo>
                <a:cubicBezTo>
                  <a:pt x="1166" y="372"/>
                  <a:pt x="1164" y="371"/>
                  <a:pt x="1165" y="372"/>
                </a:cubicBezTo>
                <a:cubicBezTo>
                  <a:pt x="1165" y="373"/>
                  <a:pt x="1166" y="374"/>
                  <a:pt x="1167" y="374"/>
                </a:cubicBezTo>
                <a:cubicBezTo>
                  <a:pt x="1168" y="375"/>
                  <a:pt x="1169" y="376"/>
                  <a:pt x="1170" y="377"/>
                </a:cubicBezTo>
                <a:cubicBezTo>
                  <a:pt x="1171" y="379"/>
                  <a:pt x="1173" y="379"/>
                  <a:pt x="1174" y="380"/>
                </a:cubicBezTo>
                <a:cubicBezTo>
                  <a:pt x="1175" y="381"/>
                  <a:pt x="1175" y="383"/>
                  <a:pt x="1177" y="383"/>
                </a:cubicBezTo>
                <a:cubicBezTo>
                  <a:pt x="1178" y="383"/>
                  <a:pt x="1179" y="383"/>
                  <a:pt x="1179" y="384"/>
                </a:cubicBezTo>
                <a:cubicBezTo>
                  <a:pt x="1180" y="385"/>
                  <a:pt x="1180" y="386"/>
                  <a:pt x="1181" y="386"/>
                </a:cubicBezTo>
                <a:cubicBezTo>
                  <a:pt x="1183" y="387"/>
                  <a:pt x="1181" y="384"/>
                  <a:pt x="1181" y="383"/>
                </a:cubicBezTo>
                <a:cubicBezTo>
                  <a:pt x="1181" y="382"/>
                  <a:pt x="1181" y="382"/>
                  <a:pt x="1182" y="381"/>
                </a:cubicBezTo>
                <a:cubicBezTo>
                  <a:pt x="1183" y="381"/>
                  <a:pt x="1183" y="381"/>
                  <a:pt x="1184" y="380"/>
                </a:cubicBezTo>
                <a:cubicBezTo>
                  <a:pt x="1184" y="380"/>
                  <a:pt x="1183" y="379"/>
                  <a:pt x="1184" y="378"/>
                </a:cubicBezTo>
                <a:cubicBezTo>
                  <a:pt x="1184" y="378"/>
                  <a:pt x="1184" y="377"/>
                  <a:pt x="1184" y="376"/>
                </a:cubicBezTo>
                <a:close/>
                <a:moveTo>
                  <a:pt x="616" y="126"/>
                </a:moveTo>
                <a:cubicBezTo>
                  <a:pt x="617" y="125"/>
                  <a:pt x="618" y="125"/>
                  <a:pt x="619" y="124"/>
                </a:cubicBezTo>
                <a:cubicBezTo>
                  <a:pt x="620" y="123"/>
                  <a:pt x="622" y="122"/>
                  <a:pt x="623" y="122"/>
                </a:cubicBezTo>
                <a:cubicBezTo>
                  <a:pt x="624" y="122"/>
                  <a:pt x="627" y="122"/>
                  <a:pt x="626" y="121"/>
                </a:cubicBezTo>
                <a:cubicBezTo>
                  <a:pt x="625" y="120"/>
                  <a:pt x="624" y="120"/>
                  <a:pt x="624" y="120"/>
                </a:cubicBezTo>
                <a:cubicBezTo>
                  <a:pt x="623" y="120"/>
                  <a:pt x="623" y="119"/>
                  <a:pt x="622" y="119"/>
                </a:cubicBezTo>
                <a:cubicBezTo>
                  <a:pt x="621" y="119"/>
                  <a:pt x="619" y="118"/>
                  <a:pt x="618" y="118"/>
                </a:cubicBezTo>
                <a:cubicBezTo>
                  <a:pt x="617" y="117"/>
                  <a:pt x="616" y="116"/>
                  <a:pt x="615" y="116"/>
                </a:cubicBezTo>
                <a:cubicBezTo>
                  <a:pt x="614" y="115"/>
                  <a:pt x="612" y="116"/>
                  <a:pt x="611" y="116"/>
                </a:cubicBezTo>
                <a:cubicBezTo>
                  <a:pt x="609" y="116"/>
                  <a:pt x="608" y="117"/>
                  <a:pt x="607" y="117"/>
                </a:cubicBezTo>
                <a:cubicBezTo>
                  <a:pt x="605" y="117"/>
                  <a:pt x="604" y="117"/>
                  <a:pt x="602" y="117"/>
                </a:cubicBezTo>
                <a:cubicBezTo>
                  <a:pt x="601" y="117"/>
                  <a:pt x="600" y="115"/>
                  <a:pt x="599" y="115"/>
                </a:cubicBezTo>
                <a:cubicBezTo>
                  <a:pt x="598" y="114"/>
                  <a:pt x="597" y="114"/>
                  <a:pt x="596" y="113"/>
                </a:cubicBezTo>
                <a:cubicBezTo>
                  <a:pt x="595" y="113"/>
                  <a:pt x="593" y="113"/>
                  <a:pt x="593" y="112"/>
                </a:cubicBezTo>
                <a:cubicBezTo>
                  <a:pt x="593" y="112"/>
                  <a:pt x="594" y="111"/>
                  <a:pt x="594" y="110"/>
                </a:cubicBezTo>
                <a:cubicBezTo>
                  <a:pt x="594" y="110"/>
                  <a:pt x="594" y="110"/>
                  <a:pt x="594" y="109"/>
                </a:cubicBezTo>
                <a:cubicBezTo>
                  <a:pt x="595" y="107"/>
                  <a:pt x="598" y="107"/>
                  <a:pt x="597" y="104"/>
                </a:cubicBezTo>
                <a:cubicBezTo>
                  <a:pt x="597" y="103"/>
                  <a:pt x="595" y="102"/>
                  <a:pt x="594" y="102"/>
                </a:cubicBezTo>
                <a:cubicBezTo>
                  <a:pt x="592" y="102"/>
                  <a:pt x="591" y="101"/>
                  <a:pt x="589" y="101"/>
                </a:cubicBezTo>
                <a:cubicBezTo>
                  <a:pt x="588" y="101"/>
                  <a:pt x="586" y="101"/>
                  <a:pt x="585" y="101"/>
                </a:cubicBezTo>
                <a:cubicBezTo>
                  <a:pt x="583" y="100"/>
                  <a:pt x="580" y="101"/>
                  <a:pt x="578" y="102"/>
                </a:cubicBezTo>
                <a:cubicBezTo>
                  <a:pt x="578" y="102"/>
                  <a:pt x="577" y="103"/>
                  <a:pt x="577" y="103"/>
                </a:cubicBezTo>
                <a:cubicBezTo>
                  <a:pt x="576" y="104"/>
                  <a:pt x="575" y="103"/>
                  <a:pt x="574" y="102"/>
                </a:cubicBezTo>
                <a:cubicBezTo>
                  <a:pt x="573" y="102"/>
                  <a:pt x="572" y="102"/>
                  <a:pt x="572" y="102"/>
                </a:cubicBezTo>
                <a:cubicBezTo>
                  <a:pt x="570" y="102"/>
                  <a:pt x="569" y="102"/>
                  <a:pt x="567" y="102"/>
                </a:cubicBezTo>
                <a:cubicBezTo>
                  <a:pt x="566" y="102"/>
                  <a:pt x="566" y="103"/>
                  <a:pt x="565" y="103"/>
                </a:cubicBezTo>
                <a:cubicBezTo>
                  <a:pt x="564" y="103"/>
                  <a:pt x="563" y="103"/>
                  <a:pt x="563" y="103"/>
                </a:cubicBezTo>
                <a:cubicBezTo>
                  <a:pt x="561" y="102"/>
                  <a:pt x="560" y="103"/>
                  <a:pt x="558" y="103"/>
                </a:cubicBezTo>
                <a:cubicBezTo>
                  <a:pt x="557" y="104"/>
                  <a:pt x="556" y="104"/>
                  <a:pt x="554" y="104"/>
                </a:cubicBezTo>
                <a:cubicBezTo>
                  <a:pt x="553" y="104"/>
                  <a:pt x="551" y="105"/>
                  <a:pt x="550" y="105"/>
                </a:cubicBezTo>
                <a:cubicBezTo>
                  <a:pt x="549" y="105"/>
                  <a:pt x="546" y="105"/>
                  <a:pt x="547" y="107"/>
                </a:cubicBezTo>
                <a:cubicBezTo>
                  <a:pt x="547" y="109"/>
                  <a:pt x="549" y="109"/>
                  <a:pt x="550" y="109"/>
                </a:cubicBezTo>
                <a:cubicBezTo>
                  <a:pt x="551" y="109"/>
                  <a:pt x="551" y="110"/>
                  <a:pt x="552" y="110"/>
                </a:cubicBezTo>
                <a:cubicBezTo>
                  <a:pt x="553" y="111"/>
                  <a:pt x="555" y="111"/>
                  <a:pt x="556" y="113"/>
                </a:cubicBezTo>
                <a:cubicBezTo>
                  <a:pt x="557" y="113"/>
                  <a:pt x="557" y="113"/>
                  <a:pt x="559" y="113"/>
                </a:cubicBezTo>
                <a:cubicBezTo>
                  <a:pt x="559" y="113"/>
                  <a:pt x="560" y="113"/>
                  <a:pt x="561" y="114"/>
                </a:cubicBezTo>
                <a:cubicBezTo>
                  <a:pt x="561" y="114"/>
                  <a:pt x="560" y="115"/>
                  <a:pt x="560" y="115"/>
                </a:cubicBezTo>
                <a:cubicBezTo>
                  <a:pt x="560" y="116"/>
                  <a:pt x="560" y="116"/>
                  <a:pt x="559" y="117"/>
                </a:cubicBezTo>
                <a:cubicBezTo>
                  <a:pt x="559" y="118"/>
                  <a:pt x="558" y="118"/>
                  <a:pt x="558" y="118"/>
                </a:cubicBezTo>
                <a:cubicBezTo>
                  <a:pt x="557" y="119"/>
                  <a:pt x="556" y="120"/>
                  <a:pt x="555" y="122"/>
                </a:cubicBezTo>
                <a:cubicBezTo>
                  <a:pt x="554" y="123"/>
                  <a:pt x="554" y="124"/>
                  <a:pt x="554" y="125"/>
                </a:cubicBezTo>
                <a:cubicBezTo>
                  <a:pt x="554" y="126"/>
                  <a:pt x="554" y="127"/>
                  <a:pt x="552" y="128"/>
                </a:cubicBezTo>
                <a:cubicBezTo>
                  <a:pt x="552" y="128"/>
                  <a:pt x="551" y="128"/>
                  <a:pt x="550" y="128"/>
                </a:cubicBezTo>
                <a:cubicBezTo>
                  <a:pt x="549" y="129"/>
                  <a:pt x="547" y="128"/>
                  <a:pt x="547" y="130"/>
                </a:cubicBezTo>
                <a:cubicBezTo>
                  <a:pt x="546" y="131"/>
                  <a:pt x="547" y="131"/>
                  <a:pt x="546" y="132"/>
                </a:cubicBezTo>
                <a:cubicBezTo>
                  <a:pt x="546" y="132"/>
                  <a:pt x="545" y="133"/>
                  <a:pt x="546" y="133"/>
                </a:cubicBezTo>
                <a:cubicBezTo>
                  <a:pt x="546" y="134"/>
                  <a:pt x="549" y="133"/>
                  <a:pt x="549" y="133"/>
                </a:cubicBezTo>
                <a:cubicBezTo>
                  <a:pt x="551" y="133"/>
                  <a:pt x="552" y="133"/>
                  <a:pt x="554" y="133"/>
                </a:cubicBezTo>
                <a:cubicBezTo>
                  <a:pt x="555" y="132"/>
                  <a:pt x="557" y="132"/>
                  <a:pt x="558" y="132"/>
                </a:cubicBezTo>
                <a:cubicBezTo>
                  <a:pt x="560" y="132"/>
                  <a:pt x="561" y="132"/>
                  <a:pt x="563" y="132"/>
                </a:cubicBezTo>
                <a:cubicBezTo>
                  <a:pt x="564" y="132"/>
                  <a:pt x="566" y="132"/>
                  <a:pt x="567" y="132"/>
                </a:cubicBezTo>
                <a:cubicBezTo>
                  <a:pt x="569" y="132"/>
                  <a:pt x="570" y="132"/>
                  <a:pt x="571" y="131"/>
                </a:cubicBezTo>
                <a:cubicBezTo>
                  <a:pt x="573" y="131"/>
                  <a:pt x="574" y="130"/>
                  <a:pt x="576" y="131"/>
                </a:cubicBezTo>
                <a:cubicBezTo>
                  <a:pt x="577" y="131"/>
                  <a:pt x="579" y="131"/>
                  <a:pt x="580" y="131"/>
                </a:cubicBezTo>
                <a:cubicBezTo>
                  <a:pt x="581" y="131"/>
                  <a:pt x="584" y="130"/>
                  <a:pt x="582" y="132"/>
                </a:cubicBezTo>
                <a:cubicBezTo>
                  <a:pt x="582" y="132"/>
                  <a:pt x="582" y="132"/>
                  <a:pt x="582" y="132"/>
                </a:cubicBezTo>
                <a:cubicBezTo>
                  <a:pt x="581" y="132"/>
                  <a:pt x="581" y="133"/>
                  <a:pt x="581" y="133"/>
                </a:cubicBezTo>
                <a:cubicBezTo>
                  <a:pt x="581" y="134"/>
                  <a:pt x="580" y="134"/>
                  <a:pt x="579" y="134"/>
                </a:cubicBezTo>
                <a:cubicBezTo>
                  <a:pt x="579" y="134"/>
                  <a:pt x="578" y="134"/>
                  <a:pt x="577" y="135"/>
                </a:cubicBezTo>
                <a:cubicBezTo>
                  <a:pt x="577" y="136"/>
                  <a:pt x="577" y="136"/>
                  <a:pt x="578" y="137"/>
                </a:cubicBezTo>
                <a:cubicBezTo>
                  <a:pt x="578" y="137"/>
                  <a:pt x="579" y="137"/>
                  <a:pt x="579" y="138"/>
                </a:cubicBezTo>
                <a:cubicBezTo>
                  <a:pt x="580" y="138"/>
                  <a:pt x="580" y="139"/>
                  <a:pt x="580" y="139"/>
                </a:cubicBezTo>
                <a:cubicBezTo>
                  <a:pt x="581" y="140"/>
                  <a:pt x="581" y="140"/>
                  <a:pt x="582" y="141"/>
                </a:cubicBezTo>
                <a:cubicBezTo>
                  <a:pt x="583" y="141"/>
                  <a:pt x="583" y="141"/>
                  <a:pt x="583" y="142"/>
                </a:cubicBezTo>
                <a:cubicBezTo>
                  <a:pt x="585" y="144"/>
                  <a:pt x="586" y="141"/>
                  <a:pt x="586" y="140"/>
                </a:cubicBezTo>
                <a:cubicBezTo>
                  <a:pt x="586" y="140"/>
                  <a:pt x="587" y="140"/>
                  <a:pt x="587" y="139"/>
                </a:cubicBezTo>
                <a:cubicBezTo>
                  <a:pt x="588" y="139"/>
                  <a:pt x="588" y="139"/>
                  <a:pt x="589" y="138"/>
                </a:cubicBezTo>
                <a:cubicBezTo>
                  <a:pt x="592" y="137"/>
                  <a:pt x="595" y="139"/>
                  <a:pt x="598" y="137"/>
                </a:cubicBezTo>
                <a:cubicBezTo>
                  <a:pt x="599" y="136"/>
                  <a:pt x="600" y="135"/>
                  <a:pt x="601" y="135"/>
                </a:cubicBezTo>
                <a:cubicBezTo>
                  <a:pt x="603" y="134"/>
                  <a:pt x="604" y="135"/>
                  <a:pt x="606" y="134"/>
                </a:cubicBezTo>
                <a:cubicBezTo>
                  <a:pt x="607" y="133"/>
                  <a:pt x="607" y="131"/>
                  <a:pt x="608" y="130"/>
                </a:cubicBezTo>
                <a:cubicBezTo>
                  <a:pt x="609" y="129"/>
                  <a:pt x="610" y="128"/>
                  <a:pt x="612" y="128"/>
                </a:cubicBezTo>
                <a:cubicBezTo>
                  <a:pt x="613" y="127"/>
                  <a:pt x="614" y="127"/>
                  <a:pt x="616" y="126"/>
                </a:cubicBezTo>
                <a:close/>
                <a:moveTo>
                  <a:pt x="488" y="19"/>
                </a:moveTo>
                <a:cubicBezTo>
                  <a:pt x="489" y="19"/>
                  <a:pt x="491" y="19"/>
                  <a:pt x="492" y="19"/>
                </a:cubicBezTo>
                <a:cubicBezTo>
                  <a:pt x="493" y="20"/>
                  <a:pt x="495" y="20"/>
                  <a:pt x="496" y="20"/>
                </a:cubicBezTo>
                <a:cubicBezTo>
                  <a:pt x="498" y="20"/>
                  <a:pt x="500" y="20"/>
                  <a:pt x="501" y="21"/>
                </a:cubicBezTo>
                <a:cubicBezTo>
                  <a:pt x="502" y="21"/>
                  <a:pt x="503" y="21"/>
                  <a:pt x="504" y="21"/>
                </a:cubicBezTo>
                <a:cubicBezTo>
                  <a:pt x="504" y="21"/>
                  <a:pt x="505" y="21"/>
                  <a:pt x="506" y="22"/>
                </a:cubicBezTo>
                <a:cubicBezTo>
                  <a:pt x="506" y="22"/>
                  <a:pt x="507" y="21"/>
                  <a:pt x="507" y="22"/>
                </a:cubicBezTo>
                <a:cubicBezTo>
                  <a:pt x="507" y="23"/>
                  <a:pt x="506" y="22"/>
                  <a:pt x="506" y="23"/>
                </a:cubicBezTo>
                <a:cubicBezTo>
                  <a:pt x="505" y="23"/>
                  <a:pt x="506" y="24"/>
                  <a:pt x="505" y="25"/>
                </a:cubicBezTo>
                <a:cubicBezTo>
                  <a:pt x="504" y="25"/>
                  <a:pt x="504" y="24"/>
                  <a:pt x="503" y="23"/>
                </a:cubicBezTo>
                <a:cubicBezTo>
                  <a:pt x="501" y="23"/>
                  <a:pt x="503" y="24"/>
                  <a:pt x="503" y="25"/>
                </a:cubicBezTo>
                <a:cubicBezTo>
                  <a:pt x="503" y="26"/>
                  <a:pt x="502" y="26"/>
                  <a:pt x="502" y="26"/>
                </a:cubicBezTo>
                <a:cubicBezTo>
                  <a:pt x="501" y="25"/>
                  <a:pt x="500" y="25"/>
                  <a:pt x="500" y="26"/>
                </a:cubicBezTo>
                <a:cubicBezTo>
                  <a:pt x="500" y="27"/>
                  <a:pt x="500" y="27"/>
                  <a:pt x="501" y="28"/>
                </a:cubicBezTo>
                <a:cubicBezTo>
                  <a:pt x="501" y="29"/>
                  <a:pt x="501" y="30"/>
                  <a:pt x="501" y="30"/>
                </a:cubicBezTo>
                <a:cubicBezTo>
                  <a:pt x="501" y="31"/>
                  <a:pt x="502" y="31"/>
                  <a:pt x="502" y="32"/>
                </a:cubicBezTo>
                <a:cubicBezTo>
                  <a:pt x="504" y="33"/>
                  <a:pt x="503" y="35"/>
                  <a:pt x="505" y="36"/>
                </a:cubicBezTo>
                <a:cubicBezTo>
                  <a:pt x="506" y="36"/>
                  <a:pt x="506" y="36"/>
                  <a:pt x="507" y="36"/>
                </a:cubicBezTo>
                <a:cubicBezTo>
                  <a:pt x="508" y="37"/>
                  <a:pt x="510" y="37"/>
                  <a:pt x="511" y="37"/>
                </a:cubicBezTo>
                <a:cubicBezTo>
                  <a:pt x="513" y="37"/>
                  <a:pt x="515" y="36"/>
                  <a:pt x="517" y="36"/>
                </a:cubicBezTo>
                <a:cubicBezTo>
                  <a:pt x="519" y="36"/>
                  <a:pt x="520" y="36"/>
                  <a:pt x="522" y="36"/>
                </a:cubicBezTo>
                <a:cubicBezTo>
                  <a:pt x="524" y="36"/>
                  <a:pt x="525" y="35"/>
                  <a:pt x="527" y="35"/>
                </a:cubicBezTo>
                <a:cubicBezTo>
                  <a:pt x="528" y="35"/>
                  <a:pt x="530" y="35"/>
                  <a:pt x="531" y="35"/>
                </a:cubicBezTo>
                <a:cubicBezTo>
                  <a:pt x="532" y="35"/>
                  <a:pt x="533" y="34"/>
                  <a:pt x="534" y="34"/>
                </a:cubicBezTo>
                <a:cubicBezTo>
                  <a:pt x="534" y="34"/>
                  <a:pt x="534" y="33"/>
                  <a:pt x="535" y="33"/>
                </a:cubicBezTo>
                <a:cubicBezTo>
                  <a:pt x="536" y="33"/>
                  <a:pt x="538" y="33"/>
                  <a:pt x="539" y="33"/>
                </a:cubicBezTo>
                <a:cubicBezTo>
                  <a:pt x="542" y="32"/>
                  <a:pt x="545" y="32"/>
                  <a:pt x="549" y="32"/>
                </a:cubicBezTo>
                <a:cubicBezTo>
                  <a:pt x="550" y="32"/>
                  <a:pt x="552" y="32"/>
                  <a:pt x="554" y="33"/>
                </a:cubicBezTo>
                <a:cubicBezTo>
                  <a:pt x="555" y="33"/>
                  <a:pt x="555" y="33"/>
                  <a:pt x="556" y="33"/>
                </a:cubicBezTo>
                <a:cubicBezTo>
                  <a:pt x="557" y="33"/>
                  <a:pt x="558" y="32"/>
                  <a:pt x="559" y="32"/>
                </a:cubicBezTo>
                <a:cubicBezTo>
                  <a:pt x="561" y="32"/>
                  <a:pt x="563" y="32"/>
                  <a:pt x="565" y="32"/>
                </a:cubicBezTo>
                <a:cubicBezTo>
                  <a:pt x="566" y="33"/>
                  <a:pt x="567" y="33"/>
                  <a:pt x="569" y="33"/>
                </a:cubicBezTo>
                <a:cubicBezTo>
                  <a:pt x="569" y="34"/>
                  <a:pt x="573" y="33"/>
                  <a:pt x="573" y="34"/>
                </a:cubicBezTo>
                <a:cubicBezTo>
                  <a:pt x="572" y="35"/>
                  <a:pt x="569" y="34"/>
                  <a:pt x="568" y="34"/>
                </a:cubicBezTo>
                <a:cubicBezTo>
                  <a:pt x="568" y="35"/>
                  <a:pt x="567" y="35"/>
                  <a:pt x="566" y="36"/>
                </a:cubicBezTo>
                <a:cubicBezTo>
                  <a:pt x="565" y="36"/>
                  <a:pt x="565" y="36"/>
                  <a:pt x="565" y="37"/>
                </a:cubicBezTo>
                <a:cubicBezTo>
                  <a:pt x="563" y="38"/>
                  <a:pt x="562" y="37"/>
                  <a:pt x="561" y="37"/>
                </a:cubicBezTo>
                <a:cubicBezTo>
                  <a:pt x="560" y="37"/>
                  <a:pt x="559" y="37"/>
                  <a:pt x="558" y="37"/>
                </a:cubicBezTo>
                <a:cubicBezTo>
                  <a:pt x="557" y="37"/>
                  <a:pt x="557" y="37"/>
                  <a:pt x="556" y="37"/>
                </a:cubicBezTo>
                <a:cubicBezTo>
                  <a:pt x="554" y="37"/>
                  <a:pt x="553" y="37"/>
                  <a:pt x="551" y="37"/>
                </a:cubicBezTo>
                <a:cubicBezTo>
                  <a:pt x="550" y="37"/>
                  <a:pt x="548" y="37"/>
                  <a:pt x="547" y="37"/>
                </a:cubicBezTo>
                <a:cubicBezTo>
                  <a:pt x="546" y="37"/>
                  <a:pt x="546" y="37"/>
                  <a:pt x="545" y="37"/>
                </a:cubicBezTo>
                <a:cubicBezTo>
                  <a:pt x="544" y="38"/>
                  <a:pt x="545" y="38"/>
                  <a:pt x="545" y="39"/>
                </a:cubicBezTo>
                <a:cubicBezTo>
                  <a:pt x="546" y="39"/>
                  <a:pt x="548" y="40"/>
                  <a:pt x="548" y="41"/>
                </a:cubicBezTo>
                <a:cubicBezTo>
                  <a:pt x="549" y="41"/>
                  <a:pt x="548" y="41"/>
                  <a:pt x="549" y="42"/>
                </a:cubicBezTo>
                <a:cubicBezTo>
                  <a:pt x="549" y="42"/>
                  <a:pt x="549" y="42"/>
                  <a:pt x="549" y="42"/>
                </a:cubicBezTo>
                <a:cubicBezTo>
                  <a:pt x="550" y="42"/>
                  <a:pt x="551" y="42"/>
                  <a:pt x="551" y="43"/>
                </a:cubicBezTo>
                <a:cubicBezTo>
                  <a:pt x="551" y="45"/>
                  <a:pt x="549" y="43"/>
                  <a:pt x="548" y="43"/>
                </a:cubicBezTo>
                <a:cubicBezTo>
                  <a:pt x="546" y="43"/>
                  <a:pt x="545" y="43"/>
                  <a:pt x="543" y="43"/>
                </a:cubicBezTo>
                <a:cubicBezTo>
                  <a:pt x="542" y="43"/>
                  <a:pt x="541" y="42"/>
                  <a:pt x="540" y="42"/>
                </a:cubicBezTo>
                <a:cubicBezTo>
                  <a:pt x="538" y="41"/>
                  <a:pt x="536" y="41"/>
                  <a:pt x="535" y="41"/>
                </a:cubicBezTo>
                <a:cubicBezTo>
                  <a:pt x="534" y="40"/>
                  <a:pt x="534" y="40"/>
                  <a:pt x="533" y="40"/>
                </a:cubicBezTo>
                <a:cubicBezTo>
                  <a:pt x="532" y="40"/>
                  <a:pt x="531" y="40"/>
                  <a:pt x="531" y="40"/>
                </a:cubicBezTo>
                <a:cubicBezTo>
                  <a:pt x="530" y="40"/>
                  <a:pt x="529" y="39"/>
                  <a:pt x="529" y="39"/>
                </a:cubicBezTo>
                <a:cubicBezTo>
                  <a:pt x="529" y="40"/>
                  <a:pt x="530" y="41"/>
                  <a:pt x="530" y="41"/>
                </a:cubicBezTo>
                <a:cubicBezTo>
                  <a:pt x="531" y="44"/>
                  <a:pt x="533" y="46"/>
                  <a:pt x="535" y="47"/>
                </a:cubicBezTo>
                <a:cubicBezTo>
                  <a:pt x="536" y="48"/>
                  <a:pt x="538" y="48"/>
                  <a:pt x="539" y="49"/>
                </a:cubicBezTo>
                <a:cubicBezTo>
                  <a:pt x="540" y="49"/>
                  <a:pt x="540" y="50"/>
                  <a:pt x="541" y="50"/>
                </a:cubicBezTo>
                <a:cubicBezTo>
                  <a:pt x="541" y="51"/>
                  <a:pt x="542" y="51"/>
                  <a:pt x="543" y="51"/>
                </a:cubicBezTo>
                <a:cubicBezTo>
                  <a:pt x="544" y="51"/>
                  <a:pt x="546" y="52"/>
                  <a:pt x="547" y="52"/>
                </a:cubicBezTo>
                <a:cubicBezTo>
                  <a:pt x="549" y="52"/>
                  <a:pt x="550" y="51"/>
                  <a:pt x="552" y="51"/>
                </a:cubicBezTo>
                <a:cubicBezTo>
                  <a:pt x="553" y="51"/>
                  <a:pt x="555" y="50"/>
                  <a:pt x="556" y="50"/>
                </a:cubicBezTo>
                <a:cubicBezTo>
                  <a:pt x="557" y="50"/>
                  <a:pt x="558" y="51"/>
                  <a:pt x="558" y="51"/>
                </a:cubicBezTo>
                <a:cubicBezTo>
                  <a:pt x="559" y="51"/>
                  <a:pt x="559" y="51"/>
                  <a:pt x="560" y="51"/>
                </a:cubicBezTo>
                <a:cubicBezTo>
                  <a:pt x="561" y="51"/>
                  <a:pt x="561" y="52"/>
                  <a:pt x="562" y="52"/>
                </a:cubicBezTo>
                <a:cubicBezTo>
                  <a:pt x="562" y="53"/>
                  <a:pt x="563" y="52"/>
                  <a:pt x="564" y="52"/>
                </a:cubicBezTo>
                <a:cubicBezTo>
                  <a:pt x="564" y="52"/>
                  <a:pt x="565" y="52"/>
                  <a:pt x="566" y="51"/>
                </a:cubicBezTo>
                <a:cubicBezTo>
                  <a:pt x="569" y="50"/>
                  <a:pt x="574" y="50"/>
                  <a:pt x="578" y="51"/>
                </a:cubicBezTo>
                <a:cubicBezTo>
                  <a:pt x="580" y="51"/>
                  <a:pt x="581" y="51"/>
                  <a:pt x="583" y="51"/>
                </a:cubicBezTo>
                <a:cubicBezTo>
                  <a:pt x="584" y="51"/>
                  <a:pt x="585" y="52"/>
                  <a:pt x="586" y="52"/>
                </a:cubicBezTo>
                <a:cubicBezTo>
                  <a:pt x="588" y="52"/>
                  <a:pt x="589" y="53"/>
                  <a:pt x="591" y="53"/>
                </a:cubicBezTo>
                <a:cubicBezTo>
                  <a:pt x="592" y="54"/>
                  <a:pt x="593" y="55"/>
                  <a:pt x="594" y="56"/>
                </a:cubicBezTo>
                <a:cubicBezTo>
                  <a:pt x="596" y="57"/>
                  <a:pt x="599" y="58"/>
                  <a:pt x="601" y="59"/>
                </a:cubicBezTo>
                <a:cubicBezTo>
                  <a:pt x="604" y="60"/>
                  <a:pt x="607" y="61"/>
                  <a:pt x="610" y="60"/>
                </a:cubicBezTo>
                <a:cubicBezTo>
                  <a:pt x="611" y="59"/>
                  <a:pt x="612" y="58"/>
                  <a:pt x="613" y="56"/>
                </a:cubicBezTo>
                <a:cubicBezTo>
                  <a:pt x="614" y="56"/>
                  <a:pt x="614" y="55"/>
                  <a:pt x="615" y="55"/>
                </a:cubicBezTo>
                <a:cubicBezTo>
                  <a:pt x="616" y="54"/>
                  <a:pt x="616" y="54"/>
                  <a:pt x="617" y="54"/>
                </a:cubicBezTo>
                <a:cubicBezTo>
                  <a:pt x="618" y="54"/>
                  <a:pt x="619" y="53"/>
                  <a:pt x="621" y="54"/>
                </a:cubicBezTo>
                <a:cubicBezTo>
                  <a:pt x="622" y="54"/>
                  <a:pt x="624" y="54"/>
                  <a:pt x="625" y="54"/>
                </a:cubicBezTo>
                <a:cubicBezTo>
                  <a:pt x="628" y="54"/>
                  <a:pt x="631" y="54"/>
                  <a:pt x="634" y="53"/>
                </a:cubicBezTo>
                <a:cubicBezTo>
                  <a:pt x="635" y="52"/>
                  <a:pt x="637" y="51"/>
                  <a:pt x="639" y="51"/>
                </a:cubicBezTo>
                <a:cubicBezTo>
                  <a:pt x="639" y="51"/>
                  <a:pt x="640" y="51"/>
                  <a:pt x="641" y="51"/>
                </a:cubicBezTo>
                <a:cubicBezTo>
                  <a:pt x="642" y="50"/>
                  <a:pt x="643" y="50"/>
                  <a:pt x="644" y="49"/>
                </a:cubicBezTo>
                <a:cubicBezTo>
                  <a:pt x="644" y="49"/>
                  <a:pt x="644" y="48"/>
                  <a:pt x="644" y="47"/>
                </a:cubicBezTo>
                <a:cubicBezTo>
                  <a:pt x="645" y="46"/>
                  <a:pt x="646" y="47"/>
                  <a:pt x="646" y="46"/>
                </a:cubicBezTo>
                <a:cubicBezTo>
                  <a:pt x="649" y="46"/>
                  <a:pt x="646" y="45"/>
                  <a:pt x="646" y="44"/>
                </a:cubicBezTo>
                <a:cubicBezTo>
                  <a:pt x="645" y="43"/>
                  <a:pt x="644" y="41"/>
                  <a:pt x="645" y="40"/>
                </a:cubicBezTo>
                <a:cubicBezTo>
                  <a:pt x="646" y="39"/>
                  <a:pt x="648" y="39"/>
                  <a:pt x="649" y="39"/>
                </a:cubicBezTo>
                <a:cubicBezTo>
                  <a:pt x="651" y="39"/>
                  <a:pt x="652" y="39"/>
                  <a:pt x="654" y="38"/>
                </a:cubicBezTo>
                <a:cubicBezTo>
                  <a:pt x="655" y="37"/>
                  <a:pt x="656" y="36"/>
                  <a:pt x="658" y="35"/>
                </a:cubicBezTo>
                <a:cubicBezTo>
                  <a:pt x="659" y="35"/>
                  <a:pt x="659" y="35"/>
                  <a:pt x="660" y="34"/>
                </a:cubicBezTo>
                <a:cubicBezTo>
                  <a:pt x="661" y="34"/>
                  <a:pt x="662" y="33"/>
                  <a:pt x="662" y="33"/>
                </a:cubicBezTo>
                <a:cubicBezTo>
                  <a:pt x="663" y="32"/>
                  <a:pt x="664" y="32"/>
                  <a:pt x="665" y="32"/>
                </a:cubicBezTo>
                <a:cubicBezTo>
                  <a:pt x="665" y="31"/>
                  <a:pt x="666" y="31"/>
                  <a:pt x="667" y="31"/>
                </a:cubicBezTo>
                <a:cubicBezTo>
                  <a:pt x="667" y="31"/>
                  <a:pt x="668" y="32"/>
                  <a:pt x="669" y="31"/>
                </a:cubicBezTo>
                <a:cubicBezTo>
                  <a:pt x="670" y="31"/>
                  <a:pt x="669" y="31"/>
                  <a:pt x="670" y="30"/>
                </a:cubicBezTo>
                <a:cubicBezTo>
                  <a:pt x="670" y="29"/>
                  <a:pt x="672" y="29"/>
                  <a:pt x="672" y="28"/>
                </a:cubicBezTo>
                <a:cubicBezTo>
                  <a:pt x="672" y="27"/>
                  <a:pt x="671" y="27"/>
                  <a:pt x="671" y="27"/>
                </a:cubicBezTo>
                <a:cubicBezTo>
                  <a:pt x="671" y="26"/>
                  <a:pt x="671" y="26"/>
                  <a:pt x="671" y="26"/>
                </a:cubicBezTo>
                <a:cubicBezTo>
                  <a:pt x="670" y="25"/>
                  <a:pt x="670" y="25"/>
                  <a:pt x="670" y="25"/>
                </a:cubicBezTo>
                <a:cubicBezTo>
                  <a:pt x="668" y="24"/>
                  <a:pt x="670" y="24"/>
                  <a:pt x="670" y="23"/>
                </a:cubicBezTo>
                <a:cubicBezTo>
                  <a:pt x="671" y="22"/>
                  <a:pt x="670" y="21"/>
                  <a:pt x="671" y="20"/>
                </a:cubicBezTo>
                <a:cubicBezTo>
                  <a:pt x="672" y="20"/>
                  <a:pt x="673" y="20"/>
                  <a:pt x="672" y="19"/>
                </a:cubicBezTo>
                <a:cubicBezTo>
                  <a:pt x="672" y="19"/>
                  <a:pt x="671" y="19"/>
                  <a:pt x="670" y="19"/>
                </a:cubicBezTo>
                <a:cubicBezTo>
                  <a:pt x="670" y="19"/>
                  <a:pt x="670" y="19"/>
                  <a:pt x="670" y="19"/>
                </a:cubicBezTo>
                <a:cubicBezTo>
                  <a:pt x="669" y="18"/>
                  <a:pt x="669" y="18"/>
                  <a:pt x="668" y="18"/>
                </a:cubicBezTo>
                <a:cubicBezTo>
                  <a:pt x="667" y="18"/>
                  <a:pt x="666" y="18"/>
                  <a:pt x="664" y="18"/>
                </a:cubicBezTo>
                <a:cubicBezTo>
                  <a:pt x="662" y="17"/>
                  <a:pt x="661" y="16"/>
                  <a:pt x="658" y="16"/>
                </a:cubicBezTo>
                <a:cubicBezTo>
                  <a:pt x="657" y="16"/>
                  <a:pt x="655" y="16"/>
                  <a:pt x="654" y="16"/>
                </a:cubicBezTo>
                <a:cubicBezTo>
                  <a:pt x="653" y="15"/>
                  <a:pt x="652" y="15"/>
                  <a:pt x="651" y="15"/>
                </a:cubicBezTo>
                <a:cubicBezTo>
                  <a:pt x="649" y="14"/>
                  <a:pt x="646" y="15"/>
                  <a:pt x="643" y="14"/>
                </a:cubicBezTo>
                <a:cubicBezTo>
                  <a:pt x="642" y="14"/>
                  <a:pt x="642" y="13"/>
                  <a:pt x="641" y="13"/>
                </a:cubicBezTo>
                <a:cubicBezTo>
                  <a:pt x="640" y="12"/>
                  <a:pt x="639" y="12"/>
                  <a:pt x="637" y="12"/>
                </a:cubicBezTo>
                <a:cubicBezTo>
                  <a:pt x="636" y="12"/>
                  <a:pt x="635" y="12"/>
                  <a:pt x="634" y="12"/>
                </a:cubicBezTo>
                <a:cubicBezTo>
                  <a:pt x="633" y="12"/>
                  <a:pt x="632" y="11"/>
                  <a:pt x="631" y="11"/>
                </a:cubicBezTo>
                <a:cubicBezTo>
                  <a:pt x="629" y="10"/>
                  <a:pt x="626" y="10"/>
                  <a:pt x="624" y="9"/>
                </a:cubicBezTo>
                <a:cubicBezTo>
                  <a:pt x="622" y="9"/>
                  <a:pt x="620" y="9"/>
                  <a:pt x="619" y="8"/>
                </a:cubicBezTo>
                <a:cubicBezTo>
                  <a:pt x="618" y="8"/>
                  <a:pt x="616" y="8"/>
                  <a:pt x="615" y="7"/>
                </a:cubicBezTo>
                <a:cubicBezTo>
                  <a:pt x="614" y="7"/>
                  <a:pt x="614" y="7"/>
                  <a:pt x="613" y="7"/>
                </a:cubicBezTo>
                <a:cubicBezTo>
                  <a:pt x="612" y="7"/>
                  <a:pt x="612" y="7"/>
                  <a:pt x="613" y="8"/>
                </a:cubicBezTo>
                <a:cubicBezTo>
                  <a:pt x="613" y="9"/>
                  <a:pt x="613" y="9"/>
                  <a:pt x="612" y="10"/>
                </a:cubicBezTo>
                <a:cubicBezTo>
                  <a:pt x="612" y="10"/>
                  <a:pt x="611" y="10"/>
                  <a:pt x="611" y="10"/>
                </a:cubicBezTo>
                <a:cubicBezTo>
                  <a:pt x="610" y="10"/>
                  <a:pt x="609" y="9"/>
                  <a:pt x="608" y="10"/>
                </a:cubicBezTo>
                <a:cubicBezTo>
                  <a:pt x="608" y="10"/>
                  <a:pt x="607" y="10"/>
                  <a:pt x="606" y="10"/>
                </a:cubicBezTo>
                <a:cubicBezTo>
                  <a:pt x="606" y="10"/>
                  <a:pt x="605" y="10"/>
                  <a:pt x="604" y="10"/>
                </a:cubicBezTo>
                <a:cubicBezTo>
                  <a:pt x="603" y="10"/>
                  <a:pt x="603" y="11"/>
                  <a:pt x="603" y="12"/>
                </a:cubicBezTo>
                <a:cubicBezTo>
                  <a:pt x="603" y="13"/>
                  <a:pt x="604" y="13"/>
                  <a:pt x="602" y="14"/>
                </a:cubicBezTo>
                <a:cubicBezTo>
                  <a:pt x="601" y="15"/>
                  <a:pt x="600" y="15"/>
                  <a:pt x="599" y="15"/>
                </a:cubicBezTo>
                <a:cubicBezTo>
                  <a:pt x="598" y="16"/>
                  <a:pt x="597" y="17"/>
                  <a:pt x="596" y="17"/>
                </a:cubicBezTo>
                <a:cubicBezTo>
                  <a:pt x="595" y="18"/>
                  <a:pt x="592" y="19"/>
                  <a:pt x="590" y="18"/>
                </a:cubicBezTo>
                <a:cubicBezTo>
                  <a:pt x="589" y="18"/>
                  <a:pt x="590" y="17"/>
                  <a:pt x="590" y="16"/>
                </a:cubicBezTo>
                <a:cubicBezTo>
                  <a:pt x="590" y="15"/>
                  <a:pt x="589" y="15"/>
                  <a:pt x="589" y="14"/>
                </a:cubicBezTo>
                <a:cubicBezTo>
                  <a:pt x="589" y="13"/>
                  <a:pt x="589" y="13"/>
                  <a:pt x="589" y="13"/>
                </a:cubicBezTo>
                <a:cubicBezTo>
                  <a:pt x="590" y="12"/>
                  <a:pt x="591" y="13"/>
                  <a:pt x="591" y="13"/>
                </a:cubicBezTo>
                <a:cubicBezTo>
                  <a:pt x="592" y="12"/>
                  <a:pt x="592" y="11"/>
                  <a:pt x="593" y="11"/>
                </a:cubicBezTo>
                <a:cubicBezTo>
                  <a:pt x="593" y="11"/>
                  <a:pt x="594" y="11"/>
                  <a:pt x="595" y="10"/>
                </a:cubicBezTo>
                <a:cubicBezTo>
                  <a:pt x="595" y="9"/>
                  <a:pt x="594" y="8"/>
                  <a:pt x="593" y="7"/>
                </a:cubicBezTo>
                <a:cubicBezTo>
                  <a:pt x="592" y="7"/>
                  <a:pt x="591" y="6"/>
                  <a:pt x="591" y="5"/>
                </a:cubicBezTo>
                <a:cubicBezTo>
                  <a:pt x="590" y="5"/>
                  <a:pt x="590" y="4"/>
                  <a:pt x="590" y="4"/>
                </a:cubicBezTo>
                <a:cubicBezTo>
                  <a:pt x="589" y="3"/>
                  <a:pt x="587" y="4"/>
                  <a:pt x="586" y="3"/>
                </a:cubicBezTo>
                <a:cubicBezTo>
                  <a:pt x="584" y="3"/>
                  <a:pt x="584" y="3"/>
                  <a:pt x="584" y="3"/>
                </a:cubicBezTo>
                <a:cubicBezTo>
                  <a:pt x="583" y="4"/>
                  <a:pt x="582" y="3"/>
                  <a:pt x="581" y="4"/>
                </a:cubicBezTo>
                <a:cubicBezTo>
                  <a:pt x="580" y="4"/>
                  <a:pt x="580" y="4"/>
                  <a:pt x="579" y="4"/>
                </a:cubicBezTo>
                <a:cubicBezTo>
                  <a:pt x="578" y="4"/>
                  <a:pt x="578" y="4"/>
                  <a:pt x="577" y="4"/>
                </a:cubicBezTo>
                <a:cubicBezTo>
                  <a:pt x="575" y="4"/>
                  <a:pt x="575" y="7"/>
                  <a:pt x="576" y="8"/>
                </a:cubicBezTo>
                <a:cubicBezTo>
                  <a:pt x="576" y="8"/>
                  <a:pt x="576" y="8"/>
                  <a:pt x="577" y="8"/>
                </a:cubicBezTo>
                <a:cubicBezTo>
                  <a:pt x="577" y="8"/>
                  <a:pt x="578" y="8"/>
                  <a:pt x="578" y="8"/>
                </a:cubicBezTo>
                <a:cubicBezTo>
                  <a:pt x="578" y="9"/>
                  <a:pt x="578" y="9"/>
                  <a:pt x="579" y="10"/>
                </a:cubicBezTo>
                <a:cubicBezTo>
                  <a:pt x="579" y="10"/>
                  <a:pt x="581" y="10"/>
                  <a:pt x="580" y="11"/>
                </a:cubicBezTo>
                <a:cubicBezTo>
                  <a:pt x="580" y="12"/>
                  <a:pt x="579" y="11"/>
                  <a:pt x="578" y="11"/>
                </a:cubicBezTo>
                <a:cubicBezTo>
                  <a:pt x="577" y="12"/>
                  <a:pt x="578" y="15"/>
                  <a:pt x="578" y="16"/>
                </a:cubicBezTo>
                <a:cubicBezTo>
                  <a:pt x="577" y="18"/>
                  <a:pt x="576" y="19"/>
                  <a:pt x="576" y="21"/>
                </a:cubicBezTo>
                <a:cubicBezTo>
                  <a:pt x="575" y="21"/>
                  <a:pt x="574" y="26"/>
                  <a:pt x="573" y="24"/>
                </a:cubicBezTo>
                <a:cubicBezTo>
                  <a:pt x="573" y="23"/>
                  <a:pt x="573" y="22"/>
                  <a:pt x="572" y="22"/>
                </a:cubicBezTo>
                <a:cubicBezTo>
                  <a:pt x="572" y="21"/>
                  <a:pt x="571" y="21"/>
                  <a:pt x="571" y="21"/>
                </a:cubicBezTo>
                <a:cubicBezTo>
                  <a:pt x="570" y="20"/>
                  <a:pt x="570" y="20"/>
                  <a:pt x="569" y="19"/>
                </a:cubicBezTo>
                <a:cubicBezTo>
                  <a:pt x="568" y="19"/>
                  <a:pt x="568" y="19"/>
                  <a:pt x="567" y="19"/>
                </a:cubicBezTo>
                <a:cubicBezTo>
                  <a:pt x="566" y="19"/>
                  <a:pt x="565" y="19"/>
                  <a:pt x="563" y="19"/>
                </a:cubicBezTo>
                <a:cubicBezTo>
                  <a:pt x="563" y="19"/>
                  <a:pt x="561" y="18"/>
                  <a:pt x="561" y="18"/>
                </a:cubicBezTo>
                <a:cubicBezTo>
                  <a:pt x="561" y="17"/>
                  <a:pt x="562" y="18"/>
                  <a:pt x="563" y="17"/>
                </a:cubicBezTo>
                <a:cubicBezTo>
                  <a:pt x="563" y="16"/>
                  <a:pt x="561" y="16"/>
                  <a:pt x="561" y="16"/>
                </a:cubicBezTo>
                <a:cubicBezTo>
                  <a:pt x="559" y="15"/>
                  <a:pt x="558" y="15"/>
                  <a:pt x="556" y="15"/>
                </a:cubicBezTo>
                <a:cubicBezTo>
                  <a:pt x="554" y="15"/>
                  <a:pt x="553" y="15"/>
                  <a:pt x="551" y="15"/>
                </a:cubicBezTo>
                <a:cubicBezTo>
                  <a:pt x="549" y="15"/>
                  <a:pt x="548" y="15"/>
                  <a:pt x="546" y="14"/>
                </a:cubicBezTo>
                <a:cubicBezTo>
                  <a:pt x="544" y="14"/>
                  <a:pt x="544" y="12"/>
                  <a:pt x="542" y="11"/>
                </a:cubicBezTo>
                <a:cubicBezTo>
                  <a:pt x="541" y="10"/>
                  <a:pt x="539" y="9"/>
                  <a:pt x="538" y="8"/>
                </a:cubicBezTo>
                <a:cubicBezTo>
                  <a:pt x="536" y="8"/>
                  <a:pt x="535" y="7"/>
                  <a:pt x="533" y="6"/>
                </a:cubicBezTo>
                <a:cubicBezTo>
                  <a:pt x="532" y="6"/>
                  <a:pt x="531" y="4"/>
                  <a:pt x="529" y="4"/>
                </a:cubicBezTo>
                <a:cubicBezTo>
                  <a:pt x="528" y="4"/>
                  <a:pt x="527" y="4"/>
                  <a:pt x="526" y="4"/>
                </a:cubicBezTo>
                <a:cubicBezTo>
                  <a:pt x="525" y="3"/>
                  <a:pt x="525" y="2"/>
                  <a:pt x="524" y="2"/>
                </a:cubicBezTo>
                <a:cubicBezTo>
                  <a:pt x="523" y="0"/>
                  <a:pt x="522" y="2"/>
                  <a:pt x="520" y="3"/>
                </a:cubicBezTo>
                <a:cubicBezTo>
                  <a:pt x="519" y="3"/>
                  <a:pt x="519" y="3"/>
                  <a:pt x="518" y="4"/>
                </a:cubicBezTo>
                <a:cubicBezTo>
                  <a:pt x="517" y="4"/>
                  <a:pt x="517" y="5"/>
                  <a:pt x="518" y="5"/>
                </a:cubicBezTo>
                <a:cubicBezTo>
                  <a:pt x="519" y="6"/>
                  <a:pt x="520" y="5"/>
                  <a:pt x="521" y="5"/>
                </a:cubicBezTo>
                <a:cubicBezTo>
                  <a:pt x="522" y="5"/>
                  <a:pt x="522" y="6"/>
                  <a:pt x="523" y="6"/>
                </a:cubicBezTo>
                <a:cubicBezTo>
                  <a:pt x="524" y="6"/>
                  <a:pt x="527" y="6"/>
                  <a:pt x="526" y="8"/>
                </a:cubicBezTo>
                <a:cubicBezTo>
                  <a:pt x="526" y="8"/>
                  <a:pt x="525" y="9"/>
                  <a:pt x="525" y="9"/>
                </a:cubicBezTo>
                <a:cubicBezTo>
                  <a:pt x="524" y="10"/>
                  <a:pt x="524" y="10"/>
                  <a:pt x="524" y="11"/>
                </a:cubicBezTo>
                <a:cubicBezTo>
                  <a:pt x="523" y="13"/>
                  <a:pt x="522" y="14"/>
                  <a:pt x="520" y="13"/>
                </a:cubicBezTo>
                <a:cubicBezTo>
                  <a:pt x="519" y="13"/>
                  <a:pt x="518" y="12"/>
                  <a:pt x="517" y="11"/>
                </a:cubicBezTo>
                <a:cubicBezTo>
                  <a:pt x="516" y="10"/>
                  <a:pt x="516" y="10"/>
                  <a:pt x="515" y="10"/>
                </a:cubicBezTo>
                <a:cubicBezTo>
                  <a:pt x="514" y="9"/>
                  <a:pt x="514" y="9"/>
                  <a:pt x="513" y="9"/>
                </a:cubicBezTo>
                <a:cubicBezTo>
                  <a:pt x="511" y="9"/>
                  <a:pt x="511" y="7"/>
                  <a:pt x="509" y="8"/>
                </a:cubicBezTo>
                <a:cubicBezTo>
                  <a:pt x="509" y="9"/>
                  <a:pt x="510" y="9"/>
                  <a:pt x="510" y="10"/>
                </a:cubicBezTo>
                <a:cubicBezTo>
                  <a:pt x="511" y="11"/>
                  <a:pt x="510" y="12"/>
                  <a:pt x="511" y="13"/>
                </a:cubicBezTo>
                <a:cubicBezTo>
                  <a:pt x="511" y="13"/>
                  <a:pt x="512" y="13"/>
                  <a:pt x="512" y="13"/>
                </a:cubicBezTo>
                <a:cubicBezTo>
                  <a:pt x="512" y="14"/>
                  <a:pt x="511" y="14"/>
                  <a:pt x="511" y="14"/>
                </a:cubicBezTo>
                <a:cubicBezTo>
                  <a:pt x="510" y="14"/>
                  <a:pt x="509" y="14"/>
                  <a:pt x="508" y="14"/>
                </a:cubicBezTo>
                <a:cubicBezTo>
                  <a:pt x="506" y="14"/>
                  <a:pt x="505" y="15"/>
                  <a:pt x="503" y="15"/>
                </a:cubicBezTo>
                <a:cubicBezTo>
                  <a:pt x="502" y="16"/>
                  <a:pt x="500" y="15"/>
                  <a:pt x="498" y="16"/>
                </a:cubicBezTo>
                <a:cubicBezTo>
                  <a:pt x="496" y="16"/>
                  <a:pt x="493" y="17"/>
                  <a:pt x="490" y="17"/>
                </a:cubicBezTo>
                <a:cubicBezTo>
                  <a:pt x="489" y="17"/>
                  <a:pt x="489" y="18"/>
                  <a:pt x="488" y="18"/>
                </a:cubicBezTo>
                <a:cubicBezTo>
                  <a:pt x="487" y="17"/>
                  <a:pt x="485" y="17"/>
                  <a:pt x="485" y="17"/>
                </a:cubicBezTo>
                <a:cubicBezTo>
                  <a:pt x="485" y="18"/>
                  <a:pt x="487" y="19"/>
                  <a:pt x="488" y="19"/>
                </a:cubicBezTo>
                <a:close/>
                <a:moveTo>
                  <a:pt x="591" y="400"/>
                </a:moveTo>
                <a:cubicBezTo>
                  <a:pt x="591" y="400"/>
                  <a:pt x="591" y="399"/>
                  <a:pt x="591" y="398"/>
                </a:cubicBezTo>
                <a:cubicBezTo>
                  <a:pt x="592" y="396"/>
                  <a:pt x="594" y="397"/>
                  <a:pt x="595" y="396"/>
                </a:cubicBezTo>
                <a:cubicBezTo>
                  <a:pt x="596" y="395"/>
                  <a:pt x="595" y="395"/>
                  <a:pt x="596" y="394"/>
                </a:cubicBezTo>
                <a:cubicBezTo>
                  <a:pt x="596" y="393"/>
                  <a:pt x="597" y="393"/>
                  <a:pt x="597" y="393"/>
                </a:cubicBezTo>
                <a:cubicBezTo>
                  <a:pt x="599" y="393"/>
                  <a:pt x="599" y="391"/>
                  <a:pt x="598" y="390"/>
                </a:cubicBezTo>
                <a:cubicBezTo>
                  <a:pt x="596" y="389"/>
                  <a:pt x="596" y="391"/>
                  <a:pt x="595" y="392"/>
                </a:cubicBezTo>
                <a:cubicBezTo>
                  <a:pt x="594" y="393"/>
                  <a:pt x="592" y="393"/>
                  <a:pt x="591" y="394"/>
                </a:cubicBezTo>
                <a:cubicBezTo>
                  <a:pt x="591" y="394"/>
                  <a:pt x="590" y="395"/>
                  <a:pt x="589" y="395"/>
                </a:cubicBezTo>
                <a:cubicBezTo>
                  <a:pt x="589" y="396"/>
                  <a:pt x="588" y="396"/>
                  <a:pt x="587" y="396"/>
                </a:cubicBezTo>
                <a:cubicBezTo>
                  <a:pt x="586" y="396"/>
                  <a:pt x="584" y="395"/>
                  <a:pt x="583" y="396"/>
                </a:cubicBezTo>
                <a:cubicBezTo>
                  <a:pt x="582" y="396"/>
                  <a:pt x="581" y="396"/>
                  <a:pt x="580" y="396"/>
                </a:cubicBezTo>
                <a:cubicBezTo>
                  <a:pt x="579" y="396"/>
                  <a:pt x="579" y="395"/>
                  <a:pt x="578" y="395"/>
                </a:cubicBezTo>
                <a:cubicBezTo>
                  <a:pt x="577" y="394"/>
                  <a:pt x="577" y="395"/>
                  <a:pt x="576" y="395"/>
                </a:cubicBezTo>
                <a:cubicBezTo>
                  <a:pt x="576" y="396"/>
                  <a:pt x="576" y="397"/>
                  <a:pt x="575" y="396"/>
                </a:cubicBezTo>
                <a:cubicBezTo>
                  <a:pt x="575" y="396"/>
                  <a:pt x="575" y="396"/>
                  <a:pt x="574" y="396"/>
                </a:cubicBezTo>
                <a:cubicBezTo>
                  <a:pt x="574" y="396"/>
                  <a:pt x="573" y="396"/>
                  <a:pt x="573" y="396"/>
                </a:cubicBezTo>
                <a:cubicBezTo>
                  <a:pt x="573" y="397"/>
                  <a:pt x="573" y="398"/>
                  <a:pt x="572" y="398"/>
                </a:cubicBezTo>
                <a:cubicBezTo>
                  <a:pt x="571" y="397"/>
                  <a:pt x="571" y="396"/>
                  <a:pt x="570" y="395"/>
                </a:cubicBezTo>
                <a:cubicBezTo>
                  <a:pt x="569" y="395"/>
                  <a:pt x="569" y="397"/>
                  <a:pt x="569" y="398"/>
                </a:cubicBezTo>
                <a:cubicBezTo>
                  <a:pt x="569" y="399"/>
                  <a:pt x="570" y="400"/>
                  <a:pt x="571" y="400"/>
                </a:cubicBezTo>
                <a:cubicBezTo>
                  <a:pt x="572" y="401"/>
                  <a:pt x="571" y="403"/>
                  <a:pt x="572" y="403"/>
                </a:cubicBezTo>
                <a:cubicBezTo>
                  <a:pt x="574" y="404"/>
                  <a:pt x="576" y="402"/>
                  <a:pt x="577" y="402"/>
                </a:cubicBezTo>
                <a:cubicBezTo>
                  <a:pt x="578" y="402"/>
                  <a:pt x="578" y="402"/>
                  <a:pt x="579" y="402"/>
                </a:cubicBezTo>
                <a:cubicBezTo>
                  <a:pt x="580" y="402"/>
                  <a:pt x="580" y="402"/>
                  <a:pt x="581" y="401"/>
                </a:cubicBezTo>
                <a:cubicBezTo>
                  <a:pt x="583" y="400"/>
                  <a:pt x="583" y="402"/>
                  <a:pt x="585" y="402"/>
                </a:cubicBezTo>
                <a:cubicBezTo>
                  <a:pt x="586" y="402"/>
                  <a:pt x="587" y="401"/>
                  <a:pt x="589" y="401"/>
                </a:cubicBezTo>
                <a:cubicBezTo>
                  <a:pt x="589" y="401"/>
                  <a:pt x="590" y="401"/>
                  <a:pt x="591" y="400"/>
                </a:cubicBezTo>
                <a:close/>
                <a:moveTo>
                  <a:pt x="588" y="407"/>
                </a:moveTo>
                <a:cubicBezTo>
                  <a:pt x="589" y="407"/>
                  <a:pt x="589" y="408"/>
                  <a:pt x="589" y="408"/>
                </a:cubicBezTo>
                <a:cubicBezTo>
                  <a:pt x="590" y="409"/>
                  <a:pt x="590" y="409"/>
                  <a:pt x="591" y="409"/>
                </a:cubicBezTo>
                <a:cubicBezTo>
                  <a:pt x="592" y="410"/>
                  <a:pt x="593" y="409"/>
                  <a:pt x="594" y="408"/>
                </a:cubicBezTo>
                <a:cubicBezTo>
                  <a:pt x="596" y="408"/>
                  <a:pt x="597" y="407"/>
                  <a:pt x="598" y="406"/>
                </a:cubicBezTo>
                <a:cubicBezTo>
                  <a:pt x="599" y="404"/>
                  <a:pt x="600" y="404"/>
                  <a:pt x="601" y="403"/>
                </a:cubicBezTo>
                <a:cubicBezTo>
                  <a:pt x="602" y="402"/>
                  <a:pt x="602" y="400"/>
                  <a:pt x="601" y="399"/>
                </a:cubicBezTo>
                <a:cubicBezTo>
                  <a:pt x="600" y="399"/>
                  <a:pt x="600" y="399"/>
                  <a:pt x="599" y="398"/>
                </a:cubicBezTo>
                <a:cubicBezTo>
                  <a:pt x="599" y="398"/>
                  <a:pt x="598" y="397"/>
                  <a:pt x="597" y="398"/>
                </a:cubicBezTo>
                <a:cubicBezTo>
                  <a:pt x="596" y="399"/>
                  <a:pt x="599" y="399"/>
                  <a:pt x="598" y="401"/>
                </a:cubicBezTo>
                <a:cubicBezTo>
                  <a:pt x="598" y="402"/>
                  <a:pt x="596" y="402"/>
                  <a:pt x="595" y="402"/>
                </a:cubicBezTo>
                <a:cubicBezTo>
                  <a:pt x="594" y="403"/>
                  <a:pt x="593" y="403"/>
                  <a:pt x="592" y="403"/>
                </a:cubicBezTo>
                <a:cubicBezTo>
                  <a:pt x="591" y="403"/>
                  <a:pt x="590" y="404"/>
                  <a:pt x="589" y="405"/>
                </a:cubicBezTo>
                <a:cubicBezTo>
                  <a:pt x="588" y="405"/>
                  <a:pt x="587" y="404"/>
                  <a:pt x="586" y="404"/>
                </a:cubicBezTo>
                <a:cubicBezTo>
                  <a:pt x="584" y="405"/>
                  <a:pt x="587" y="407"/>
                  <a:pt x="588" y="407"/>
                </a:cubicBezTo>
                <a:close/>
                <a:moveTo>
                  <a:pt x="1077" y="2"/>
                </a:moveTo>
                <a:cubicBezTo>
                  <a:pt x="1082" y="2"/>
                  <a:pt x="1082" y="2"/>
                  <a:pt x="1082" y="2"/>
                </a:cubicBezTo>
                <a:cubicBezTo>
                  <a:pt x="1081" y="2"/>
                  <a:pt x="1081" y="2"/>
                  <a:pt x="1081" y="2"/>
                </a:cubicBezTo>
                <a:cubicBezTo>
                  <a:pt x="1079" y="2"/>
                  <a:pt x="1078" y="2"/>
                  <a:pt x="1077" y="2"/>
                </a:cubicBezTo>
                <a:close/>
                <a:moveTo>
                  <a:pt x="1111" y="439"/>
                </a:moveTo>
                <a:cubicBezTo>
                  <a:pt x="1110" y="439"/>
                  <a:pt x="1109" y="439"/>
                  <a:pt x="1108" y="438"/>
                </a:cubicBezTo>
                <a:cubicBezTo>
                  <a:pt x="1107" y="438"/>
                  <a:pt x="1106" y="438"/>
                  <a:pt x="1105" y="437"/>
                </a:cubicBezTo>
                <a:cubicBezTo>
                  <a:pt x="1103" y="437"/>
                  <a:pt x="1101" y="437"/>
                  <a:pt x="1100" y="437"/>
                </a:cubicBezTo>
                <a:cubicBezTo>
                  <a:pt x="1098" y="438"/>
                  <a:pt x="1097" y="438"/>
                  <a:pt x="1096" y="439"/>
                </a:cubicBezTo>
                <a:cubicBezTo>
                  <a:pt x="1094" y="440"/>
                  <a:pt x="1092" y="440"/>
                  <a:pt x="1091" y="441"/>
                </a:cubicBezTo>
                <a:cubicBezTo>
                  <a:pt x="1090" y="443"/>
                  <a:pt x="1089" y="444"/>
                  <a:pt x="1088" y="446"/>
                </a:cubicBezTo>
                <a:cubicBezTo>
                  <a:pt x="1088" y="446"/>
                  <a:pt x="1088" y="447"/>
                  <a:pt x="1087" y="448"/>
                </a:cubicBezTo>
                <a:cubicBezTo>
                  <a:pt x="1087" y="449"/>
                  <a:pt x="1087" y="450"/>
                  <a:pt x="1086" y="450"/>
                </a:cubicBezTo>
                <a:cubicBezTo>
                  <a:pt x="1085" y="452"/>
                  <a:pt x="1085" y="453"/>
                  <a:pt x="1085" y="455"/>
                </a:cubicBezTo>
                <a:cubicBezTo>
                  <a:pt x="1086" y="456"/>
                  <a:pt x="1086" y="457"/>
                  <a:pt x="1087" y="458"/>
                </a:cubicBezTo>
                <a:cubicBezTo>
                  <a:pt x="1088" y="459"/>
                  <a:pt x="1088" y="460"/>
                  <a:pt x="1089" y="461"/>
                </a:cubicBezTo>
                <a:cubicBezTo>
                  <a:pt x="1090" y="461"/>
                  <a:pt x="1092" y="462"/>
                  <a:pt x="1093" y="462"/>
                </a:cubicBezTo>
                <a:cubicBezTo>
                  <a:pt x="1094" y="463"/>
                  <a:pt x="1094" y="464"/>
                  <a:pt x="1095" y="464"/>
                </a:cubicBezTo>
                <a:cubicBezTo>
                  <a:pt x="1097" y="465"/>
                  <a:pt x="1098" y="464"/>
                  <a:pt x="1099" y="464"/>
                </a:cubicBezTo>
                <a:cubicBezTo>
                  <a:pt x="1101" y="463"/>
                  <a:pt x="1102" y="463"/>
                  <a:pt x="1104" y="463"/>
                </a:cubicBezTo>
                <a:cubicBezTo>
                  <a:pt x="1106" y="463"/>
                  <a:pt x="1107" y="462"/>
                  <a:pt x="1109" y="461"/>
                </a:cubicBezTo>
                <a:cubicBezTo>
                  <a:pt x="1110" y="460"/>
                  <a:pt x="1112" y="459"/>
                  <a:pt x="1114" y="459"/>
                </a:cubicBezTo>
                <a:cubicBezTo>
                  <a:pt x="1115" y="459"/>
                  <a:pt x="1116" y="458"/>
                  <a:pt x="1117" y="457"/>
                </a:cubicBezTo>
                <a:cubicBezTo>
                  <a:pt x="1118" y="456"/>
                  <a:pt x="1118" y="455"/>
                  <a:pt x="1119" y="454"/>
                </a:cubicBezTo>
                <a:cubicBezTo>
                  <a:pt x="1120" y="453"/>
                  <a:pt x="1121" y="452"/>
                  <a:pt x="1122" y="452"/>
                </a:cubicBezTo>
                <a:cubicBezTo>
                  <a:pt x="1123" y="451"/>
                  <a:pt x="1122" y="451"/>
                  <a:pt x="1123" y="450"/>
                </a:cubicBezTo>
                <a:cubicBezTo>
                  <a:pt x="1123" y="449"/>
                  <a:pt x="1124" y="449"/>
                  <a:pt x="1125" y="449"/>
                </a:cubicBezTo>
                <a:cubicBezTo>
                  <a:pt x="1125" y="450"/>
                  <a:pt x="1125" y="450"/>
                  <a:pt x="1124" y="451"/>
                </a:cubicBezTo>
                <a:cubicBezTo>
                  <a:pt x="1124" y="451"/>
                  <a:pt x="1124" y="452"/>
                  <a:pt x="1123" y="453"/>
                </a:cubicBezTo>
                <a:cubicBezTo>
                  <a:pt x="1123" y="453"/>
                  <a:pt x="1122" y="454"/>
                  <a:pt x="1122" y="454"/>
                </a:cubicBezTo>
                <a:cubicBezTo>
                  <a:pt x="1122" y="455"/>
                  <a:pt x="1122" y="456"/>
                  <a:pt x="1123" y="456"/>
                </a:cubicBezTo>
                <a:cubicBezTo>
                  <a:pt x="1123" y="456"/>
                  <a:pt x="1124" y="455"/>
                  <a:pt x="1124" y="454"/>
                </a:cubicBezTo>
                <a:cubicBezTo>
                  <a:pt x="1125" y="454"/>
                  <a:pt x="1125" y="454"/>
                  <a:pt x="1126" y="453"/>
                </a:cubicBezTo>
                <a:cubicBezTo>
                  <a:pt x="1127" y="452"/>
                  <a:pt x="1127" y="450"/>
                  <a:pt x="1126" y="449"/>
                </a:cubicBezTo>
                <a:cubicBezTo>
                  <a:pt x="1125" y="448"/>
                  <a:pt x="1125" y="447"/>
                  <a:pt x="1123" y="447"/>
                </a:cubicBezTo>
                <a:cubicBezTo>
                  <a:pt x="1122" y="446"/>
                  <a:pt x="1121" y="445"/>
                  <a:pt x="1120" y="444"/>
                </a:cubicBezTo>
                <a:cubicBezTo>
                  <a:pt x="1118" y="443"/>
                  <a:pt x="1117" y="442"/>
                  <a:pt x="1115" y="441"/>
                </a:cubicBezTo>
                <a:cubicBezTo>
                  <a:pt x="1114" y="441"/>
                  <a:pt x="1112" y="440"/>
                  <a:pt x="1111" y="439"/>
                </a:cubicBezTo>
                <a:close/>
                <a:moveTo>
                  <a:pt x="1076" y="2"/>
                </a:moveTo>
                <a:cubicBezTo>
                  <a:pt x="1076" y="2"/>
                  <a:pt x="1076" y="2"/>
                  <a:pt x="1077" y="2"/>
                </a:cubicBezTo>
                <a:cubicBezTo>
                  <a:pt x="1070" y="3"/>
                  <a:pt x="1070" y="3"/>
                  <a:pt x="1070" y="3"/>
                </a:cubicBezTo>
                <a:cubicBezTo>
                  <a:pt x="1070" y="4"/>
                  <a:pt x="1075" y="3"/>
                  <a:pt x="1076" y="2"/>
                </a:cubicBezTo>
                <a:close/>
                <a:moveTo>
                  <a:pt x="509" y="425"/>
                </a:moveTo>
                <a:cubicBezTo>
                  <a:pt x="510" y="425"/>
                  <a:pt x="510" y="425"/>
                  <a:pt x="511" y="426"/>
                </a:cubicBezTo>
                <a:cubicBezTo>
                  <a:pt x="511" y="426"/>
                  <a:pt x="511" y="426"/>
                  <a:pt x="512" y="426"/>
                </a:cubicBezTo>
                <a:cubicBezTo>
                  <a:pt x="513" y="427"/>
                  <a:pt x="513" y="426"/>
                  <a:pt x="514" y="426"/>
                </a:cubicBezTo>
                <a:cubicBezTo>
                  <a:pt x="515" y="426"/>
                  <a:pt x="517" y="427"/>
                  <a:pt x="518" y="426"/>
                </a:cubicBezTo>
                <a:cubicBezTo>
                  <a:pt x="519" y="426"/>
                  <a:pt x="520" y="424"/>
                  <a:pt x="521" y="423"/>
                </a:cubicBezTo>
                <a:cubicBezTo>
                  <a:pt x="522" y="423"/>
                  <a:pt x="523" y="422"/>
                  <a:pt x="523" y="420"/>
                </a:cubicBezTo>
                <a:cubicBezTo>
                  <a:pt x="523" y="419"/>
                  <a:pt x="522" y="418"/>
                  <a:pt x="521" y="418"/>
                </a:cubicBezTo>
                <a:cubicBezTo>
                  <a:pt x="520" y="418"/>
                  <a:pt x="518" y="417"/>
                  <a:pt x="517" y="417"/>
                </a:cubicBezTo>
                <a:cubicBezTo>
                  <a:pt x="515" y="417"/>
                  <a:pt x="514" y="416"/>
                  <a:pt x="513" y="417"/>
                </a:cubicBezTo>
                <a:cubicBezTo>
                  <a:pt x="512" y="417"/>
                  <a:pt x="512" y="418"/>
                  <a:pt x="512" y="418"/>
                </a:cubicBezTo>
                <a:cubicBezTo>
                  <a:pt x="511" y="419"/>
                  <a:pt x="511" y="418"/>
                  <a:pt x="510" y="418"/>
                </a:cubicBezTo>
                <a:cubicBezTo>
                  <a:pt x="509" y="419"/>
                  <a:pt x="509" y="419"/>
                  <a:pt x="508" y="420"/>
                </a:cubicBezTo>
                <a:cubicBezTo>
                  <a:pt x="508" y="420"/>
                  <a:pt x="508" y="419"/>
                  <a:pt x="507" y="419"/>
                </a:cubicBezTo>
                <a:cubicBezTo>
                  <a:pt x="507" y="419"/>
                  <a:pt x="507" y="420"/>
                  <a:pt x="507" y="420"/>
                </a:cubicBezTo>
                <a:cubicBezTo>
                  <a:pt x="506" y="421"/>
                  <a:pt x="507" y="423"/>
                  <a:pt x="505" y="424"/>
                </a:cubicBezTo>
                <a:cubicBezTo>
                  <a:pt x="505" y="424"/>
                  <a:pt x="505" y="424"/>
                  <a:pt x="504" y="424"/>
                </a:cubicBezTo>
                <a:cubicBezTo>
                  <a:pt x="504" y="424"/>
                  <a:pt x="504" y="425"/>
                  <a:pt x="504" y="425"/>
                </a:cubicBezTo>
                <a:cubicBezTo>
                  <a:pt x="504" y="426"/>
                  <a:pt x="504" y="426"/>
                  <a:pt x="503" y="427"/>
                </a:cubicBezTo>
                <a:cubicBezTo>
                  <a:pt x="503" y="427"/>
                  <a:pt x="502" y="427"/>
                  <a:pt x="502" y="427"/>
                </a:cubicBezTo>
                <a:cubicBezTo>
                  <a:pt x="502" y="427"/>
                  <a:pt x="502" y="427"/>
                  <a:pt x="501" y="427"/>
                </a:cubicBezTo>
                <a:cubicBezTo>
                  <a:pt x="501" y="428"/>
                  <a:pt x="500" y="428"/>
                  <a:pt x="500" y="428"/>
                </a:cubicBezTo>
                <a:cubicBezTo>
                  <a:pt x="499" y="427"/>
                  <a:pt x="499" y="427"/>
                  <a:pt x="498" y="427"/>
                </a:cubicBezTo>
                <a:cubicBezTo>
                  <a:pt x="497" y="427"/>
                  <a:pt x="497" y="427"/>
                  <a:pt x="497" y="428"/>
                </a:cubicBezTo>
                <a:cubicBezTo>
                  <a:pt x="497" y="429"/>
                  <a:pt x="497" y="430"/>
                  <a:pt x="496" y="430"/>
                </a:cubicBezTo>
                <a:cubicBezTo>
                  <a:pt x="496" y="430"/>
                  <a:pt x="495" y="429"/>
                  <a:pt x="495" y="430"/>
                </a:cubicBezTo>
                <a:cubicBezTo>
                  <a:pt x="494" y="432"/>
                  <a:pt x="497" y="432"/>
                  <a:pt x="496" y="433"/>
                </a:cubicBezTo>
                <a:cubicBezTo>
                  <a:pt x="496" y="434"/>
                  <a:pt x="495" y="433"/>
                  <a:pt x="494" y="433"/>
                </a:cubicBezTo>
                <a:cubicBezTo>
                  <a:pt x="493" y="432"/>
                  <a:pt x="493" y="432"/>
                  <a:pt x="492" y="433"/>
                </a:cubicBezTo>
                <a:cubicBezTo>
                  <a:pt x="492" y="433"/>
                  <a:pt x="491" y="434"/>
                  <a:pt x="491" y="434"/>
                </a:cubicBezTo>
                <a:cubicBezTo>
                  <a:pt x="491" y="435"/>
                  <a:pt x="493" y="435"/>
                  <a:pt x="494" y="435"/>
                </a:cubicBezTo>
                <a:cubicBezTo>
                  <a:pt x="495" y="435"/>
                  <a:pt x="495" y="435"/>
                  <a:pt x="495" y="435"/>
                </a:cubicBezTo>
                <a:cubicBezTo>
                  <a:pt x="497" y="435"/>
                  <a:pt x="498" y="435"/>
                  <a:pt x="500" y="435"/>
                </a:cubicBezTo>
                <a:cubicBezTo>
                  <a:pt x="502" y="435"/>
                  <a:pt x="503" y="436"/>
                  <a:pt x="505" y="435"/>
                </a:cubicBezTo>
                <a:cubicBezTo>
                  <a:pt x="506" y="435"/>
                  <a:pt x="506" y="435"/>
                  <a:pt x="506" y="434"/>
                </a:cubicBezTo>
                <a:cubicBezTo>
                  <a:pt x="507" y="433"/>
                  <a:pt x="507" y="433"/>
                  <a:pt x="507" y="432"/>
                </a:cubicBezTo>
                <a:cubicBezTo>
                  <a:pt x="507" y="430"/>
                  <a:pt x="509" y="432"/>
                  <a:pt x="510" y="430"/>
                </a:cubicBezTo>
                <a:cubicBezTo>
                  <a:pt x="510" y="430"/>
                  <a:pt x="510" y="429"/>
                  <a:pt x="510" y="429"/>
                </a:cubicBezTo>
                <a:cubicBezTo>
                  <a:pt x="511" y="428"/>
                  <a:pt x="512" y="428"/>
                  <a:pt x="512" y="428"/>
                </a:cubicBezTo>
                <a:cubicBezTo>
                  <a:pt x="512" y="427"/>
                  <a:pt x="510" y="426"/>
                  <a:pt x="510" y="426"/>
                </a:cubicBezTo>
                <a:cubicBezTo>
                  <a:pt x="509" y="425"/>
                  <a:pt x="509" y="425"/>
                  <a:pt x="508" y="425"/>
                </a:cubicBezTo>
                <a:cubicBezTo>
                  <a:pt x="507" y="425"/>
                  <a:pt x="506" y="424"/>
                  <a:pt x="507" y="424"/>
                </a:cubicBezTo>
                <a:cubicBezTo>
                  <a:pt x="508" y="424"/>
                  <a:pt x="509" y="425"/>
                  <a:pt x="509" y="425"/>
                </a:cubicBezTo>
                <a:close/>
                <a:moveTo>
                  <a:pt x="302" y="631"/>
                </a:moveTo>
                <a:cubicBezTo>
                  <a:pt x="303" y="631"/>
                  <a:pt x="305" y="630"/>
                  <a:pt x="306" y="630"/>
                </a:cubicBezTo>
                <a:cubicBezTo>
                  <a:pt x="307" y="629"/>
                  <a:pt x="310" y="630"/>
                  <a:pt x="309" y="628"/>
                </a:cubicBezTo>
                <a:cubicBezTo>
                  <a:pt x="309" y="626"/>
                  <a:pt x="307" y="629"/>
                  <a:pt x="306" y="629"/>
                </a:cubicBezTo>
                <a:cubicBezTo>
                  <a:pt x="305" y="629"/>
                  <a:pt x="304" y="629"/>
                  <a:pt x="304" y="629"/>
                </a:cubicBezTo>
                <a:cubicBezTo>
                  <a:pt x="303" y="629"/>
                  <a:pt x="301" y="629"/>
                  <a:pt x="301" y="630"/>
                </a:cubicBezTo>
                <a:cubicBezTo>
                  <a:pt x="300" y="631"/>
                  <a:pt x="301" y="631"/>
                  <a:pt x="302" y="631"/>
                </a:cubicBezTo>
                <a:close/>
                <a:moveTo>
                  <a:pt x="1057" y="12"/>
                </a:moveTo>
                <a:cubicBezTo>
                  <a:pt x="1058" y="12"/>
                  <a:pt x="1059" y="14"/>
                  <a:pt x="1060" y="15"/>
                </a:cubicBezTo>
                <a:cubicBezTo>
                  <a:pt x="1061" y="16"/>
                  <a:pt x="1062" y="16"/>
                  <a:pt x="1063" y="16"/>
                </a:cubicBezTo>
                <a:cubicBezTo>
                  <a:pt x="1064" y="16"/>
                  <a:pt x="1064" y="15"/>
                  <a:pt x="1065" y="15"/>
                </a:cubicBezTo>
                <a:cubicBezTo>
                  <a:pt x="1066" y="15"/>
                  <a:pt x="1066" y="15"/>
                  <a:pt x="1067" y="15"/>
                </a:cubicBezTo>
                <a:cubicBezTo>
                  <a:pt x="1068" y="15"/>
                  <a:pt x="1069" y="14"/>
                  <a:pt x="1069" y="13"/>
                </a:cubicBezTo>
                <a:cubicBezTo>
                  <a:pt x="1070" y="13"/>
                  <a:pt x="1071" y="13"/>
                  <a:pt x="1071" y="13"/>
                </a:cubicBezTo>
                <a:cubicBezTo>
                  <a:pt x="1073" y="13"/>
                  <a:pt x="1074" y="12"/>
                  <a:pt x="1076" y="13"/>
                </a:cubicBezTo>
                <a:cubicBezTo>
                  <a:pt x="1078" y="13"/>
                  <a:pt x="1079" y="13"/>
                  <a:pt x="1080" y="14"/>
                </a:cubicBezTo>
                <a:cubicBezTo>
                  <a:pt x="1080" y="14"/>
                  <a:pt x="1082" y="14"/>
                  <a:pt x="1082" y="14"/>
                </a:cubicBezTo>
                <a:cubicBezTo>
                  <a:pt x="1082" y="15"/>
                  <a:pt x="1081" y="15"/>
                  <a:pt x="1080" y="15"/>
                </a:cubicBezTo>
                <a:cubicBezTo>
                  <a:pt x="1079" y="15"/>
                  <a:pt x="1079" y="15"/>
                  <a:pt x="1078" y="15"/>
                </a:cubicBezTo>
                <a:cubicBezTo>
                  <a:pt x="1077" y="16"/>
                  <a:pt x="1077" y="16"/>
                  <a:pt x="1077" y="17"/>
                </a:cubicBezTo>
                <a:cubicBezTo>
                  <a:pt x="1076" y="17"/>
                  <a:pt x="1075" y="17"/>
                  <a:pt x="1075" y="18"/>
                </a:cubicBezTo>
                <a:cubicBezTo>
                  <a:pt x="1074" y="18"/>
                  <a:pt x="1074" y="19"/>
                  <a:pt x="1075" y="19"/>
                </a:cubicBezTo>
                <a:cubicBezTo>
                  <a:pt x="1076" y="20"/>
                  <a:pt x="1078" y="18"/>
                  <a:pt x="1079" y="18"/>
                </a:cubicBezTo>
                <a:cubicBezTo>
                  <a:pt x="1080" y="18"/>
                  <a:pt x="1082" y="18"/>
                  <a:pt x="1083" y="18"/>
                </a:cubicBezTo>
                <a:cubicBezTo>
                  <a:pt x="1086" y="18"/>
                  <a:pt x="1090" y="17"/>
                  <a:pt x="1093" y="18"/>
                </a:cubicBezTo>
                <a:cubicBezTo>
                  <a:pt x="1095" y="18"/>
                  <a:pt x="1097" y="17"/>
                  <a:pt x="1098" y="17"/>
                </a:cubicBezTo>
                <a:cubicBezTo>
                  <a:pt x="1100" y="17"/>
                  <a:pt x="1102" y="18"/>
                  <a:pt x="1103" y="17"/>
                </a:cubicBezTo>
                <a:cubicBezTo>
                  <a:pt x="1103" y="15"/>
                  <a:pt x="1102" y="16"/>
                  <a:pt x="1102" y="15"/>
                </a:cubicBezTo>
                <a:cubicBezTo>
                  <a:pt x="1101" y="15"/>
                  <a:pt x="1101" y="14"/>
                  <a:pt x="1101" y="14"/>
                </a:cubicBezTo>
                <a:cubicBezTo>
                  <a:pt x="1101" y="13"/>
                  <a:pt x="1100" y="13"/>
                  <a:pt x="1100" y="12"/>
                </a:cubicBezTo>
                <a:cubicBezTo>
                  <a:pt x="1100" y="11"/>
                  <a:pt x="1100" y="11"/>
                  <a:pt x="1099" y="10"/>
                </a:cubicBezTo>
                <a:cubicBezTo>
                  <a:pt x="1099" y="9"/>
                  <a:pt x="1097" y="8"/>
                  <a:pt x="1098" y="7"/>
                </a:cubicBezTo>
                <a:cubicBezTo>
                  <a:pt x="1099" y="5"/>
                  <a:pt x="1101" y="5"/>
                  <a:pt x="1102" y="5"/>
                </a:cubicBezTo>
                <a:cubicBezTo>
                  <a:pt x="1105" y="4"/>
                  <a:pt x="1109" y="3"/>
                  <a:pt x="1112" y="2"/>
                </a:cubicBezTo>
                <a:cubicBezTo>
                  <a:pt x="1114" y="2"/>
                  <a:pt x="1115" y="2"/>
                  <a:pt x="1116" y="2"/>
                </a:cubicBezTo>
                <a:cubicBezTo>
                  <a:pt x="1082" y="2"/>
                  <a:pt x="1082" y="2"/>
                  <a:pt x="1082" y="2"/>
                </a:cubicBezTo>
                <a:cubicBezTo>
                  <a:pt x="1082" y="2"/>
                  <a:pt x="1082" y="3"/>
                  <a:pt x="1082" y="3"/>
                </a:cubicBezTo>
                <a:cubicBezTo>
                  <a:pt x="1083" y="3"/>
                  <a:pt x="1084" y="3"/>
                  <a:pt x="1084" y="3"/>
                </a:cubicBezTo>
                <a:cubicBezTo>
                  <a:pt x="1085" y="4"/>
                  <a:pt x="1081" y="4"/>
                  <a:pt x="1080" y="4"/>
                </a:cubicBezTo>
                <a:cubicBezTo>
                  <a:pt x="1079" y="4"/>
                  <a:pt x="1078" y="5"/>
                  <a:pt x="1077" y="5"/>
                </a:cubicBezTo>
                <a:cubicBezTo>
                  <a:pt x="1077" y="5"/>
                  <a:pt x="1077" y="5"/>
                  <a:pt x="1076" y="5"/>
                </a:cubicBezTo>
                <a:cubicBezTo>
                  <a:pt x="1076" y="5"/>
                  <a:pt x="1076" y="5"/>
                  <a:pt x="1075" y="5"/>
                </a:cubicBezTo>
                <a:cubicBezTo>
                  <a:pt x="1075" y="6"/>
                  <a:pt x="1075" y="5"/>
                  <a:pt x="1074" y="5"/>
                </a:cubicBezTo>
                <a:cubicBezTo>
                  <a:pt x="1074" y="6"/>
                  <a:pt x="1074" y="6"/>
                  <a:pt x="1075" y="7"/>
                </a:cubicBezTo>
                <a:cubicBezTo>
                  <a:pt x="1076" y="7"/>
                  <a:pt x="1077" y="7"/>
                  <a:pt x="1078" y="7"/>
                </a:cubicBezTo>
                <a:cubicBezTo>
                  <a:pt x="1080" y="8"/>
                  <a:pt x="1081" y="8"/>
                  <a:pt x="1083" y="8"/>
                </a:cubicBezTo>
                <a:cubicBezTo>
                  <a:pt x="1083" y="9"/>
                  <a:pt x="1082" y="9"/>
                  <a:pt x="1081" y="9"/>
                </a:cubicBezTo>
                <a:cubicBezTo>
                  <a:pt x="1080" y="9"/>
                  <a:pt x="1080" y="10"/>
                  <a:pt x="1079" y="10"/>
                </a:cubicBezTo>
                <a:cubicBezTo>
                  <a:pt x="1077" y="10"/>
                  <a:pt x="1075" y="10"/>
                  <a:pt x="1074" y="9"/>
                </a:cubicBezTo>
                <a:cubicBezTo>
                  <a:pt x="1072" y="9"/>
                  <a:pt x="1070" y="10"/>
                  <a:pt x="1068" y="9"/>
                </a:cubicBezTo>
                <a:cubicBezTo>
                  <a:pt x="1067" y="9"/>
                  <a:pt x="1066" y="8"/>
                  <a:pt x="1064" y="7"/>
                </a:cubicBezTo>
                <a:cubicBezTo>
                  <a:pt x="1063" y="7"/>
                  <a:pt x="1062" y="7"/>
                  <a:pt x="1061" y="7"/>
                </a:cubicBezTo>
                <a:cubicBezTo>
                  <a:pt x="1060" y="7"/>
                  <a:pt x="1060" y="8"/>
                  <a:pt x="1059" y="8"/>
                </a:cubicBezTo>
                <a:cubicBezTo>
                  <a:pt x="1058" y="8"/>
                  <a:pt x="1057" y="8"/>
                  <a:pt x="1057" y="9"/>
                </a:cubicBezTo>
                <a:cubicBezTo>
                  <a:pt x="1056" y="9"/>
                  <a:pt x="1056" y="10"/>
                  <a:pt x="1056" y="10"/>
                </a:cubicBezTo>
                <a:cubicBezTo>
                  <a:pt x="1055" y="10"/>
                  <a:pt x="1055" y="10"/>
                  <a:pt x="1055" y="11"/>
                </a:cubicBezTo>
                <a:cubicBezTo>
                  <a:pt x="1055" y="12"/>
                  <a:pt x="1056" y="12"/>
                  <a:pt x="1057" y="12"/>
                </a:cubicBezTo>
                <a:close/>
                <a:moveTo>
                  <a:pt x="603" y="400"/>
                </a:moveTo>
                <a:cubicBezTo>
                  <a:pt x="604" y="401"/>
                  <a:pt x="605" y="401"/>
                  <a:pt x="606" y="401"/>
                </a:cubicBezTo>
                <a:cubicBezTo>
                  <a:pt x="608" y="402"/>
                  <a:pt x="609" y="401"/>
                  <a:pt x="610" y="400"/>
                </a:cubicBezTo>
                <a:cubicBezTo>
                  <a:pt x="611" y="399"/>
                  <a:pt x="611" y="397"/>
                  <a:pt x="610" y="397"/>
                </a:cubicBezTo>
                <a:cubicBezTo>
                  <a:pt x="608" y="396"/>
                  <a:pt x="608" y="395"/>
                  <a:pt x="606" y="395"/>
                </a:cubicBezTo>
                <a:cubicBezTo>
                  <a:pt x="605" y="395"/>
                  <a:pt x="605" y="395"/>
                  <a:pt x="604" y="394"/>
                </a:cubicBezTo>
                <a:cubicBezTo>
                  <a:pt x="604" y="394"/>
                  <a:pt x="603" y="393"/>
                  <a:pt x="603" y="394"/>
                </a:cubicBezTo>
                <a:cubicBezTo>
                  <a:pt x="602" y="395"/>
                  <a:pt x="603" y="396"/>
                  <a:pt x="603" y="396"/>
                </a:cubicBezTo>
                <a:cubicBezTo>
                  <a:pt x="603" y="398"/>
                  <a:pt x="602" y="399"/>
                  <a:pt x="603" y="400"/>
                </a:cubicBezTo>
                <a:close/>
                <a:moveTo>
                  <a:pt x="526" y="418"/>
                </a:moveTo>
                <a:cubicBezTo>
                  <a:pt x="527" y="419"/>
                  <a:pt x="528" y="418"/>
                  <a:pt x="529" y="418"/>
                </a:cubicBezTo>
                <a:cubicBezTo>
                  <a:pt x="531" y="417"/>
                  <a:pt x="533" y="416"/>
                  <a:pt x="531" y="415"/>
                </a:cubicBezTo>
                <a:cubicBezTo>
                  <a:pt x="531" y="415"/>
                  <a:pt x="530" y="415"/>
                  <a:pt x="530" y="415"/>
                </a:cubicBezTo>
                <a:cubicBezTo>
                  <a:pt x="529" y="415"/>
                  <a:pt x="529" y="414"/>
                  <a:pt x="529" y="414"/>
                </a:cubicBezTo>
                <a:cubicBezTo>
                  <a:pt x="528" y="413"/>
                  <a:pt x="528" y="413"/>
                  <a:pt x="527" y="412"/>
                </a:cubicBezTo>
                <a:cubicBezTo>
                  <a:pt x="525" y="412"/>
                  <a:pt x="525" y="412"/>
                  <a:pt x="524" y="411"/>
                </a:cubicBezTo>
                <a:cubicBezTo>
                  <a:pt x="523" y="411"/>
                  <a:pt x="521" y="410"/>
                  <a:pt x="521" y="411"/>
                </a:cubicBezTo>
                <a:cubicBezTo>
                  <a:pt x="521" y="413"/>
                  <a:pt x="523" y="414"/>
                  <a:pt x="524" y="415"/>
                </a:cubicBezTo>
                <a:cubicBezTo>
                  <a:pt x="525" y="416"/>
                  <a:pt x="524" y="418"/>
                  <a:pt x="526" y="418"/>
                </a:cubicBezTo>
                <a:close/>
                <a:moveTo>
                  <a:pt x="436" y="477"/>
                </a:moveTo>
                <a:cubicBezTo>
                  <a:pt x="437" y="477"/>
                  <a:pt x="438" y="477"/>
                  <a:pt x="438" y="477"/>
                </a:cubicBezTo>
                <a:cubicBezTo>
                  <a:pt x="440" y="477"/>
                  <a:pt x="442" y="478"/>
                  <a:pt x="444" y="478"/>
                </a:cubicBezTo>
                <a:cubicBezTo>
                  <a:pt x="445" y="479"/>
                  <a:pt x="446" y="478"/>
                  <a:pt x="447" y="476"/>
                </a:cubicBezTo>
                <a:cubicBezTo>
                  <a:pt x="448" y="475"/>
                  <a:pt x="449" y="474"/>
                  <a:pt x="450" y="473"/>
                </a:cubicBezTo>
                <a:cubicBezTo>
                  <a:pt x="451" y="472"/>
                  <a:pt x="452" y="471"/>
                  <a:pt x="453" y="471"/>
                </a:cubicBezTo>
                <a:cubicBezTo>
                  <a:pt x="455" y="470"/>
                  <a:pt x="456" y="470"/>
                  <a:pt x="458" y="470"/>
                </a:cubicBezTo>
                <a:cubicBezTo>
                  <a:pt x="459" y="470"/>
                  <a:pt x="461" y="470"/>
                  <a:pt x="462" y="468"/>
                </a:cubicBezTo>
                <a:cubicBezTo>
                  <a:pt x="462" y="467"/>
                  <a:pt x="462" y="465"/>
                  <a:pt x="462" y="464"/>
                </a:cubicBezTo>
                <a:cubicBezTo>
                  <a:pt x="463" y="463"/>
                  <a:pt x="464" y="461"/>
                  <a:pt x="462" y="460"/>
                </a:cubicBezTo>
                <a:cubicBezTo>
                  <a:pt x="462" y="460"/>
                  <a:pt x="461" y="460"/>
                  <a:pt x="460" y="460"/>
                </a:cubicBezTo>
                <a:cubicBezTo>
                  <a:pt x="459" y="460"/>
                  <a:pt x="459" y="459"/>
                  <a:pt x="459" y="459"/>
                </a:cubicBezTo>
                <a:cubicBezTo>
                  <a:pt x="458" y="458"/>
                  <a:pt x="457" y="458"/>
                  <a:pt x="456" y="459"/>
                </a:cubicBezTo>
                <a:cubicBezTo>
                  <a:pt x="456" y="459"/>
                  <a:pt x="456" y="460"/>
                  <a:pt x="455" y="460"/>
                </a:cubicBezTo>
                <a:cubicBezTo>
                  <a:pt x="454" y="461"/>
                  <a:pt x="454" y="460"/>
                  <a:pt x="454" y="461"/>
                </a:cubicBezTo>
                <a:cubicBezTo>
                  <a:pt x="453" y="462"/>
                  <a:pt x="454" y="462"/>
                  <a:pt x="454" y="463"/>
                </a:cubicBezTo>
                <a:cubicBezTo>
                  <a:pt x="456" y="464"/>
                  <a:pt x="454" y="465"/>
                  <a:pt x="453" y="466"/>
                </a:cubicBezTo>
                <a:cubicBezTo>
                  <a:pt x="452" y="467"/>
                  <a:pt x="452" y="467"/>
                  <a:pt x="451" y="467"/>
                </a:cubicBezTo>
                <a:cubicBezTo>
                  <a:pt x="451" y="467"/>
                  <a:pt x="450" y="468"/>
                  <a:pt x="450" y="469"/>
                </a:cubicBezTo>
                <a:cubicBezTo>
                  <a:pt x="449" y="469"/>
                  <a:pt x="448" y="471"/>
                  <a:pt x="448" y="470"/>
                </a:cubicBezTo>
                <a:cubicBezTo>
                  <a:pt x="447" y="470"/>
                  <a:pt x="448" y="469"/>
                  <a:pt x="448" y="468"/>
                </a:cubicBezTo>
                <a:cubicBezTo>
                  <a:pt x="448" y="467"/>
                  <a:pt x="448" y="467"/>
                  <a:pt x="449" y="467"/>
                </a:cubicBezTo>
                <a:cubicBezTo>
                  <a:pt x="450" y="466"/>
                  <a:pt x="450" y="466"/>
                  <a:pt x="450" y="465"/>
                </a:cubicBezTo>
                <a:cubicBezTo>
                  <a:pt x="450" y="464"/>
                  <a:pt x="449" y="465"/>
                  <a:pt x="448" y="464"/>
                </a:cubicBezTo>
                <a:cubicBezTo>
                  <a:pt x="448" y="464"/>
                  <a:pt x="448" y="463"/>
                  <a:pt x="449" y="462"/>
                </a:cubicBezTo>
                <a:cubicBezTo>
                  <a:pt x="449" y="461"/>
                  <a:pt x="450" y="459"/>
                  <a:pt x="450" y="457"/>
                </a:cubicBezTo>
                <a:cubicBezTo>
                  <a:pt x="450" y="455"/>
                  <a:pt x="447" y="455"/>
                  <a:pt x="446" y="456"/>
                </a:cubicBezTo>
                <a:cubicBezTo>
                  <a:pt x="444" y="457"/>
                  <a:pt x="445" y="459"/>
                  <a:pt x="445" y="460"/>
                </a:cubicBezTo>
                <a:cubicBezTo>
                  <a:pt x="444" y="461"/>
                  <a:pt x="444" y="461"/>
                  <a:pt x="443" y="461"/>
                </a:cubicBezTo>
                <a:cubicBezTo>
                  <a:pt x="443" y="462"/>
                  <a:pt x="443" y="462"/>
                  <a:pt x="443" y="463"/>
                </a:cubicBezTo>
                <a:cubicBezTo>
                  <a:pt x="442" y="464"/>
                  <a:pt x="439" y="464"/>
                  <a:pt x="441" y="465"/>
                </a:cubicBezTo>
                <a:cubicBezTo>
                  <a:pt x="441" y="466"/>
                  <a:pt x="442" y="466"/>
                  <a:pt x="441" y="467"/>
                </a:cubicBezTo>
                <a:cubicBezTo>
                  <a:pt x="441" y="467"/>
                  <a:pt x="441" y="468"/>
                  <a:pt x="440" y="468"/>
                </a:cubicBezTo>
                <a:cubicBezTo>
                  <a:pt x="439" y="468"/>
                  <a:pt x="439" y="469"/>
                  <a:pt x="438" y="470"/>
                </a:cubicBezTo>
                <a:cubicBezTo>
                  <a:pt x="438" y="470"/>
                  <a:pt x="438" y="471"/>
                  <a:pt x="438" y="472"/>
                </a:cubicBezTo>
                <a:cubicBezTo>
                  <a:pt x="438" y="473"/>
                  <a:pt x="438" y="474"/>
                  <a:pt x="436" y="475"/>
                </a:cubicBezTo>
                <a:cubicBezTo>
                  <a:pt x="435" y="475"/>
                  <a:pt x="433" y="476"/>
                  <a:pt x="433" y="477"/>
                </a:cubicBezTo>
                <a:cubicBezTo>
                  <a:pt x="434" y="478"/>
                  <a:pt x="435" y="477"/>
                  <a:pt x="436" y="477"/>
                </a:cubicBezTo>
                <a:close/>
                <a:moveTo>
                  <a:pt x="412" y="478"/>
                </a:moveTo>
                <a:cubicBezTo>
                  <a:pt x="412" y="477"/>
                  <a:pt x="411" y="477"/>
                  <a:pt x="410" y="477"/>
                </a:cubicBezTo>
                <a:cubicBezTo>
                  <a:pt x="409" y="478"/>
                  <a:pt x="409" y="478"/>
                  <a:pt x="409" y="479"/>
                </a:cubicBezTo>
                <a:cubicBezTo>
                  <a:pt x="408" y="479"/>
                  <a:pt x="408" y="479"/>
                  <a:pt x="407" y="480"/>
                </a:cubicBezTo>
                <a:cubicBezTo>
                  <a:pt x="405" y="480"/>
                  <a:pt x="401" y="483"/>
                  <a:pt x="403" y="485"/>
                </a:cubicBezTo>
                <a:cubicBezTo>
                  <a:pt x="404" y="486"/>
                  <a:pt x="406" y="486"/>
                  <a:pt x="407" y="486"/>
                </a:cubicBezTo>
                <a:cubicBezTo>
                  <a:pt x="409" y="486"/>
                  <a:pt x="409" y="485"/>
                  <a:pt x="410" y="484"/>
                </a:cubicBezTo>
                <a:cubicBezTo>
                  <a:pt x="412" y="483"/>
                  <a:pt x="413" y="482"/>
                  <a:pt x="414" y="481"/>
                </a:cubicBezTo>
                <a:cubicBezTo>
                  <a:pt x="416" y="480"/>
                  <a:pt x="414" y="480"/>
                  <a:pt x="413" y="479"/>
                </a:cubicBezTo>
                <a:cubicBezTo>
                  <a:pt x="413" y="478"/>
                  <a:pt x="413" y="478"/>
                  <a:pt x="412" y="478"/>
                </a:cubicBezTo>
                <a:close/>
                <a:moveTo>
                  <a:pt x="419" y="479"/>
                </a:moveTo>
                <a:cubicBezTo>
                  <a:pt x="418" y="480"/>
                  <a:pt x="418" y="480"/>
                  <a:pt x="417" y="481"/>
                </a:cubicBezTo>
                <a:cubicBezTo>
                  <a:pt x="417" y="482"/>
                  <a:pt x="416" y="483"/>
                  <a:pt x="417" y="483"/>
                </a:cubicBezTo>
                <a:cubicBezTo>
                  <a:pt x="418" y="483"/>
                  <a:pt x="419" y="482"/>
                  <a:pt x="419" y="482"/>
                </a:cubicBezTo>
                <a:cubicBezTo>
                  <a:pt x="421" y="481"/>
                  <a:pt x="422" y="481"/>
                  <a:pt x="423" y="481"/>
                </a:cubicBezTo>
                <a:cubicBezTo>
                  <a:pt x="424" y="481"/>
                  <a:pt x="424" y="480"/>
                  <a:pt x="425" y="480"/>
                </a:cubicBezTo>
                <a:cubicBezTo>
                  <a:pt x="426" y="479"/>
                  <a:pt x="426" y="479"/>
                  <a:pt x="427" y="479"/>
                </a:cubicBezTo>
                <a:cubicBezTo>
                  <a:pt x="428" y="478"/>
                  <a:pt x="429" y="478"/>
                  <a:pt x="431" y="477"/>
                </a:cubicBezTo>
                <a:cubicBezTo>
                  <a:pt x="432" y="477"/>
                  <a:pt x="433" y="476"/>
                  <a:pt x="434" y="475"/>
                </a:cubicBezTo>
                <a:cubicBezTo>
                  <a:pt x="434" y="474"/>
                  <a:pt x="436" y="472"/>
                  <a:pt x="434" y="473"/>
                </a:cubicBezTo>
                <a:cubicBezTo>
                  <a:pt x="433" y="473"/>
                  <a:pt x="433" y="473"/>
                  <a:pt x="432" y="474"/>
                </a:cubicBezTo>
                <a:cubicBezTo>
                  <a:pt x="432" y="474"/>
                  <a:pt x="431" y="474"/>
                  <a:pt x="430" y="474"/>
                </a:cubicBezTo>
                <a:cubicBezTo>
                  <a:pt x="429" y="474"/>
                  <a:pt x="427" y="474"/>
                  <a:pt x="426" y="474"/>
                </a:cubicBezTo>
                <a:cubicBezTo>
                  <a:pt x="425" y="475"/>
                  <a:pt x="425" y="475"/>
                  <a:pt x="424" y="475"/>
                </a:cubicBezTo>
                <a:cubicBezTo>
                  <a:pt x="423" y="476"/>
                  <a:pt x="422" y="475"/>
                  <a:pt x="422" y="476"/>
                </a:cubicBezTo>
                <a:cubicBezTo>
                  <a:pt x="421" y="476"/>
                  <a:pt x="421" y="477"/>
                  <a:pt x="420" y="477"/>
                </a:cubicBezTo>
                <a:cubicBezTo>
                  <a:pt x="420" y="478"/>
                  <a:pt x="420" y="479"/>
                  <a:pt x="419" y="479"/>
                </a:cubicBezTo>
                <a:close/>
                <a:moveTo>
                  <a:pt x="395" y="485"/>
                </a:moveTo>
                <a:cubicBezTo>
                  <a:pt x="393" y="484"/>
                  <a:pt x="390" y="492"/>
                  <a:pt x="390" y="493"/>
                </a:cubicBezTo>
                <a:cubicBezTo>
                  <a:pt x="389" y="493"/>
                  <a:pt x="389" y="494"/>
                  <a:pt x="389" y="495"/>
                </a:cubicBezTo>
                <a:cubicBezTo>
                  <a:pt x="390" y="495"/>
                  <a:pt x="391" y="495"/>
                  <a:pt x="391" y="494"/>
                </a:cubicBezTo>
                <a:cubicBezTo>
                  <a:pt x="392" y="493"/>
                  <a:pt x="393" y="492"/>
                  <a:pt x="395" y="491"/>
                </a:cubicBezTo>
                <a:cubicBezTo>
                  <a:pt x="395" y="491"/>
                  <a:pt x="396" y="490"/>
                  <a:pt x="396" y="489"/>
                </a:cubicBezTo>
                <a:cubicBezTo>
                  <a:pt x="395" y="489"/>
                  <a:pt x="394" y="490"/>
                  <a:pt x="394" y="488"/>
                </a:cubicBezTo>
                <a:cubicBezTo>
                  <a:pt x="394" y="487"/>
                  <a:pt x="395" y="487"/>
                  <a:pt x="395" y="487"/>
                </a:cubicBezTo>
                <a:cubicBezTo>
                  <a:pt x="395" y="486"/>
                  <a:pt x="396" y="485"/>
                  <a:pt x="395" y="485"/>
                </a:cubicBezTo>
                <a:close/>
                <a:moveTo>
                  <a:pt x="443" y="455"/>
                </a:moveTo>
                <a:cubicBezTo>
                  <a:pt x="443" y="455"/>
                  <a:pt x="443" y="456"/>
                  <a:pt x="444" y="456"/>
                </a:cubicBezTo>
                <a:cubicBezTo>
                  <a:pt x="445" y="457"/>
                  <a:pt x="446" y="455"/>
                  <a:pt x="447" y="455"/>
                </a:cubicBezTo>
                <a:cubicBezTo>
                  <a:pt x="448" y="454"/>
                  <a:pt x="449" y="454"/>
                  <a:pt x="451" y="453"/>
                </a:cubicBezTo>
                <a:cubicBezTo>
                  <a:pt x="452" y="452"/>
                  <a:pt x="452" y="450"/>
                  <a:pt x="453" y="449"/>
                </a:cubicBezTo>
                <a:cubicBezTo>
                  <a:pt x="454" y="449"/>
                  <a:pt x="456" y="447"/>
                  <a:pt x="455" y="446"/>
                </a:cubicBezTo>
                <a:cubicBezTo>
                  <a:pt x="455" y="445"/>
                  <a:pt x="452" y="447"/>
                  <a:pt x="452" y="447"/>
                </a:cubicBezTo>
                <a:cubicBezTo>
                  <a:pt x="450" y="448"/>
                  <a:pt x="449" y="448"/>
                  <a:pt x="448" y="449"/>
                </a:cubicBezTo>
                <a:cubicBezTo>
                  <a:pt x="446" y="449"/>
                  <a:pt x="445" y="451"/>
                  <a:pt x="444" y="452"/>
                </a:cubicBezTo>
                <a:cubicBezTo>
                  <a:pt x="442" y="453"/>
                  <a:pt x="441" y="455"/>
                  <a:pt x="441" y="458"/>
                </a:cubicBezTo>
                <a:cubicBezTo>
                  <a:pt x="441" y="458"/>
                  <a:pt x="441" y="459"/>
                  <a:pt x="441" y="459"/>
                </a:cubicBezTo>
                <a:cubicBezTo>
                  <a:pt x="442" y="459"/>
                  <a:pt x="442" y="459"/>
                  <a:pt x="442" y="458"/>
                </a:cubicBezTo>
                <a:cubicBezTo>
                  <a:pt x="443" y="457"/>
                  <a:pt x="441" y="457"/>
                  <a:pt x="442" y="456"/>
                </a:cubicBezTo>
                <a:cubicBezTo>
                  <a:pt x="442" y="455"/>
                  <a:pt x="443" y="455"/>
                  <a:pt x="443" y="455"/>
                </a:cubicBezTo>
                <a:close/>
                <a:moveTo>
                  <a:pt x="538" y="416"/>
                </a:moveTo>
                <a:cubicBezTo>
                  <a:pt x="538" y="416"/>
                  <a:pt x="538" y="417"/>
                  <a:pt x="538" y="417"/>
                </a:cubicBezTo>
                <a:cubicBezTo>
                  <a:pt x="539" y="418"/>
                  <a:pt x="539" y="417"/>
                  <a:pt x="540" y="417"/>
                </a:cubicBezTo>
                <a:cubicBezTo>
                  <a:pt x="541" y="417"/>
                  <a:pt x="541" y="418"/>
                  <a:pt x="542" y="418"/>
                </a:cubicBezTo>
                <a:cubicBezTo>
                  <a:pt x="542" y="418"/>
                  <a:pt x="543" y="419"/>
                  <a:pt x="543" y="419"/>
                </a:cubicBezTo>
                <a:cubicBezTo>
                  <a:pt x="544" y="418"/>
                  <a:pt x="544" y="417"/>
                  <a:pt x="544" y="417"/>
                </a:cubicBezTo>
                <a:cubicBezTo>
                  <a:pt x="545" y="415"/>
                  <a:pt x="547" y="415"/>
                  <a:pt x="546" y="413"/>
                </a:cubicBezTo>
                <a:cubicBezTo>
                  <a:pt x="545" y="412"/>
                  <a:pt x="545" y="412"/>
                  <a:pt x="544" y="412"/>
                </a:cubicBezTo>
                <a:cubicBezTo>
                  <a:pt x="543" y="413"/>
                  <a:pt x="543" y="413"/>
                  <a:pt x="542" y="414"/>
                </a:cubicBezTo>
                <a:cubicBezTo>
                  <a:pt x="542" y="414"/>
                  <a:pt x="541" y="414"/>
                  <a:pt x="540" y="414"/>
                </a:cubicBezTo>
                <a:cubicBezTo>
                  <a:pt x="540" y="414"/>
                  <a:pt x="539" y="414"/>
                  <a:pt x="539" y="414"/>
                </a:cubicBezTo>
                <a:cubicBezTo>
                  <a:pt x="538" y="414"/>
                  <a:pt x="538" y="414"/>
                  <a:pt x="538" y="414"/>
                </a:cubicBezTo>
                <a:cubicBezTo>
                  <a:pt x="537" y="414"/>
                  <a:pt x="537" y="414"/>
                  <a:pt x="537" y="415"/>
                </a:cubicBezTo>
                <a:cubicBezTo>
                  <a:pt x="537" y="416"/>
                  <a:pt x="538" y="416"/>
                  <a:pt x="538" y="416"/>
                </a:cubicBezTo>
                <a:close/>
                <a:moveTo>
                  <a:pt x="534" y="92"/>
                </a:moveTo>
                <a:cubicBezTo>
                  <a:pt x="536" y="92"/>
                  <a:pt x="537" y="92"/>
                  <a:pt x="538" y="93"/>
                </a:cubicBezTo>
                <a:cubicBezTo>
                  <a:pt x="540" y="94"/>
                  <a:pt x="541" y="94"/>
                  <a:pt x="542" y="95"/>
                </a:cubicBezTo>
                <a:cubicBezTo>
                  <a:pt x="542" y="96"/>
                  <a:pt x="542" y="97"/>
                  <a:pt x="543" y="98"/>
                </a:cubicBezTo>
                <a:cubicBezTo>
                  <a:pt x="544" y="99"/>
                  <a:pt x="544" y="99"/>
                  <a:pt x="544" y="100"/>
                </a:cubicBezTo>
                <a:cubicBezTo>
                  <a:pt x="544" y="100"/>
                  <a:pt x="544" y="101"/>
                  <a:pt x="544" y="101"/>
                </a:cubicBezTo>
                <a:cubicBezTo>
                  <a:pt x="543" y="102"/>
                  <a:pt x="542" y="102"/>
                  <a:pt x="542" y="103"/>
                </a:cubicBezTo>
                <a:cubicBezTo>
                  <a:pt x="543" y="104"/>
                  <a:pt x="544" y="103"/>
                  <a:pt x="544" y="102"/>
                </a:cubicBezTo>
                <a:cubicBezTo>
                  <a:pt x="545" y="102"/>
                  <a:pt x="547" y="102"/>
                  <a:pt x="548" y="102"/>
                </a:cubicBezTo>
                <a:cubicBezTo>
                  <a:pt x="550" y="102"/>
                  <a:pt x="551" y="102"/>
                  <a:pt x="552" y="102"/>
                </a:cubicBezTo>
                <a:cubicBezTo>
                  <a:pt x="553" y="102"/>
                  <a:pt x="554" y="102"/>
                  <a:pt x="554" y="102"/>
                </a:cubicBezTo>
                <a:cubicBezTo>
                  <a:pt x="555" y="101"/>
                  <a:pt x="556" y="101"/>
                  <a:pt x="556" y="101"/>
                </a:cubicBezTo>
                <a:cubicBezTo>
                  <a:pt x="558" y="100"/>
                  <a:pt x="559" y="101"/>
                  <a:pt x="561" y="101"/>
                </a:cubicBezTo>
                <a:cubicBezTo>
                  <a:pt x="563" y="101"/>
                  <a:pt x="564" y="100"/>
                  <a:pt x="565" y="100"/>
                </a:cubicBezTo>
                <a:cubicBezTo>
                  <a:pt x="568" y="100"/>
                  <a:pt x="575" y="101"/>
                  <a:pt x="574" y="96"/>
                </a:cubicBezTo>
                <a:cubicBezTo>
                  <a:pt x="574" y="95"/>
                  <a:pt x="573" y="95"/>
                  <a:pt x="573" y="95"/>
                </a:cubicBezTo>
                <a:cubicBezTo>
                  <a:pt x="572" y="94"/>
                  <a:pt x="573" y="93"/>
                  <a:pt x="574" y="92"/>
                </a:cubicBezTo>
                <a:cubicBezTo>
                  <a:pt x="575" y="91"/>
                  <a:pt x="574" y="90"/>
                  <a:pt x="573" y="89"/>
                </a:cubicBezTo>
                <a:cubicBezTo>
                  <a:pt x="572" y="89"/>
                  <a:pt x="572" y="89"/>
                  <a:pt x="571" y="88"/>
                </a:cubicBezTo>
                <a:cubicBezTo>
                  <a:pt x="571" y="88"/>
                  <a:pt x="571" y="87"/>
                  <a:pt x="571" y="86"/>
                </a:cubicBezTo>
                <a:cubicBezTo>
                  <a:pt x="570" y="84"/>
                  <a:pt x="569" y="87"/>
                  <a:pt x="568" y="87"/>
                </a:cubicBezTo>
                <a:cubicBezTo>
                  <a:pt x="566" y="88"/>
                  <a:pt x="566" y="86"/>
                  <a:pt x="565" y="86"/>
                </a:cubicBezTo>
                <a:cubicBezTo>
                  <a:pt x="564" y="85"/>
                  <a:pt x="562" y="85"/>
                  <a:pt x="561" y="86"/>
                </a:cubicBezTo>
                <a:cubicBezTo>
                  <a:pt x="560" y="87"/>
                  <a:pt x="559" y="86"/>
                  <a:pt x="557" y="85"/>
                </a:cubicBezTo>
                <a:cubicBezTo>
                  <a:pt x="556" y="85"/>
                  <a:pt x="555" y="84"/>
                  <a:pt x="554" y="84"/>
                </a:cubicBezTo>
                <a:cubicBezTo>
                  <a:pt x="553" y="85"/>
                  <a:pt x="552" y="85"/>
                  <a:pt x="552" y="85"/>
                </a:cubicBezTo>
                <a:cubicBezTo>
                  <a:pt x="552" y="86"/>
                  <a:pt x="551" y="87"/>
                  <a:pt x="551" y="87"/>
                </a:cubicBezTo>
                <a:cubicBezTo>
                  <a:pt x="550" y="87"/>
                  <a:pt x="550" y="87"/>
                  <a:pt x="549" y="87"/>
                </a:cubicBezTo>
                <a:cubicBezTo>
                  <a:pt x="548" y="88"/>
                  <a:pt x="546" y="88"/>
                  <a:pt x="544" y="88"/>
                </a:cubicBezTo>
                <a:cubicBezTo>
                  <a:pt x="543" y="89"/>
                  <a:pt x="541" y="89"/>
                  <a:pt x="540" y="89"/>
                </a:cubicBezTo>
                <a:cubicBezTo>
                  <a:pt x="538" y="89"/>
                  <a:pt x="537" y="89"/>
                  <a:pt x="535" y="90"/>
                </a:cubicBezTo>
                <a:cubicBezTo>
                  <a:pt x="535" y="90"/>
                  <a:pt x="534" y="90"/>
                  <a:pt x="533" y="90"/>
                </a:cubicBezTo>
                <a:cubicBezTo>
                  <a:pt x="533" y="90"/>
                  <a:pt x="532" y="90"/>
                  <a:pt x="531" y="91"/>
                </a:cubicBezTo>
                <a:cubicBezTo>
                  <a:pt x="531" y="91"/>
                  <a:pt x="532" y="91"/>
                  <a:pt x="532" y="91"/>
                </a:cubicBezTo>
                <a:cubicBezTo>
                  <a:pt x="533" y="92"/>
                  <a:pt x="534" y="92"/>
                  <a:pt x="534" y="92"/>
                </a:cubicBezTo>
                <a:close/>
                <a:moveTo>
                  <a:pt x="432" y="459"/>
                </a:moveTo>
                <a:cubicBezTo>
                  <a:pt x="430" y="459"/>
                  <a:pt x="429" y="461"/>
                  <a:pt x="428" y="462"/>
                </a:cubicBezTo>
                <a:cubicBezTo>
                  <a:pt x="427" y="463"/>
                  <a:pt x="425" y="462"/>
                  <a:pt x="424" y="463"/>
                </a:cubicBezTo>
                <a:cubicBezTo>
                  <a:pt x="424" y="464"/>
                  <a:pt x="423" y="465"/>
                  <a:pt x="422" y="465"/>
                </a:cubicBezTo>
                <a:cubicBezTo>
                  <a:pt x="420" y="465"/>
                  <a:pt x="420" y="466"/>
                  <a:pt x="420" y="467"/>
                </a:cubicBezTo>
                <a:cubicBezTo>
                  <a:pt x="421" y="468"/>
                  <a:pt x="421" y="468"/>
                  <a:pt x="421" y="469"/>
                </a:cubicBezTo>
                <a:cubicBezTo>
                  <a:pt x="422" y="469"/>
                  <a:pt x="423" y="469"/>
                  <a:pt x="423" y="469"/>
                </a:cubicBezTo>
                <a:cubicBezTo>
                  <a:pt x="424" y="468"/>
                  <a:pt x="424" y="466"/>
                  <a:pt x="426" y="466"/>
                </a:cubicBezTo>
                <a:cubicBezTo>
                  <a:pt x="427" y="465"/>
                  <a:pt x="429" y="465"/>
                  <a:pt x="430" y="465"/>
                </a:cubicBezTo>
                <a:cubicBezTo>
                  <a:pt x="432" y="465"/>
                  <a:pt x="431" y="467"/>
                  <a:pt x="430" y="468"/>
                </a:cubicBezTo>
                <a:cubicBezTo>
                  <a:pt x="430" y="468"/>
                  <a:pt x="430" y="469"/>
                  <a:pt x="431" y="469"/>
                </a:cubicBezTo>
                <a:cubicBezTo>
                  <a:pt x="431" y="470"/>
                  <a:pt x="432" y="469"/>
                  <a:pt x="433" y="469"/>
                </a:cubicBezTo>
                <a:cubicBezTo>
                  <a:pt x="433" y="469"/>
                  <a:pt x="434" y="469"/>
                  <a:pt x="435" y="469"/>
                </a:cubicBezTo>
                <a:cubicBezTo>
                  <a:pt x="435" y="468"/>
                  <a:pt x="436" y="468"/>
                  <a:pt x="436" y="467"/>
                </a:cubicBezTo>
                <a:cubicBezTo>
                  <a:pt x="437" y="467"/>
                  <a:pt x="438" y="467"/>
                  <a:pt x="438" y="467"/>
                </a:cubicBezTo>
                <a:cubicBezTo>
                  <a:pt x="439" y="466"/>
                  <a:pt x="439" y="466"/>
                  <a:pt x="439" y="465"/>
                </a:cubicBezTo>
                <a:cubicBezTo>
                  <a:pt x="440" y="464"/>
                  <a:pt x="441" y="462"/>
                  <a:pt x="440" y="461"/>
                </a:cubicBezTo>
                <a:cubicBezTo>
                  <a:pt x="439" y="460"/>
                  <a:pt x="437" y="460"/>
                  <a:pt x="437" y="459"/>
                </a:cubicBezTo>
                <a:cubicBezTo>
                  <a:pt x="436" y="458"/>
                  <a:pt x="436" y="458"/>
                  <a:pt x="436" y="457"/>
                </a:cubicBezTo>
                <a:cubicBezTo>
                  <a:pt x="435" y="457"/>
                  <a:pt x="435" y="456"/>
                  <a:pt x="435" y="455"/>
                </a:cubicBezTo>
                <a:cubicBezTo>
                  <a:pt x="434" y="454"/>
                  <a:pt x="432" y="453"/>
                  <a:pt x="432" y="455"/>
                </a:cubicBezTo>
                <a:cubicBezTo>
                  <a:pt x="431" y="457"/>
                  <a:pt x="434" y="458"/>
                  <a:pt x="432" y="459"/>
                </a:cubicBezTo>
                <a:close/>
                <a:moveTo>
                  <a:pt x="349" y="50"/>
                </a:moveTo>
                <a:cubicBezTo>
                  <a:pt x="349" y="51"/>
                  <a:pt x="350" y="51"/>
                  <a:pt x="350" y="52"/>
                </a:cubicBezTo>
                <a:cubicBezTo>
                  <a:pt x="351" y="53"/>
                  <a:pt x="351" y="54"/>
                  <a:pt x="351" y="54"/>
                </a:cubicBezTo>
                <a:cubicBezTo>
                  <a:pt x="352" y="56"/>
                  <a:pt x="353" y="56"/>
                  <a:pt x="354" y="57"/>
                </a:cubicBezTo>
                <a:cubicBezTo>
                  <a:pt x="356" y="58"/>
                  <a:pt x="356" y="59"/>
                  <a:pt x="356" y="61"/>
                </a:cubicBezTo>
                <a:cubicBezTo>
                  <a:pt x="356" y="63"/>
                  <a:pt x="357" y="63"/>
                  <a:pt x="358" y="63"/>
                </a:cubicBezTo>
                <a:cubicBezTo>
                  <a:pt x="360" y="63"/>
                  <a:pt x="361" y="63"/>
                  <a:pt x="362" y="62"/>
                </a:cubicBezTo>
                <a:cubicBezTo>
                  <a:pt x="363" y="62"/>
                  <a:pt x="363" y="62"/>
                  <a:pt x="364" y="61"/>
                </a:cubicBezTo>
                <a:cubicBezTo>
                  <a:pt x="366" y="60"/>
                  <a:pt x="366" y="59"/>
                  <a:pt x="365" y="57"/>
                </a:cubicBezTo>
                <a:cubicBezTo>
                  <a:pt x="365" y="57"/>
                  <a:pt x="365" y="57"/>
                  <a:pt x="364" y="56"/>
                </a:cubicBezTo>
                <a:cubicBezTo>
                  <a:pt x="364" y="56"/>
                  <a:pt x="364" y="55"/>
                  <a:pt x="365" y="55"/>
                </a:cubicBezTo>
                <a:cubicBezTo>
                  <a:pt x="366" y="54"/>
                  <a:pt x="366" y="55"/>
                  <a:pt x="367" y="55"/>
                </a:cubicBezTo>
                <a:cubicBezTo>
                  <a:pt x="368" y="56"/>
                  <a:pt x="368" y="56"/>
                  <a:pt x="369" y="56"/>
                </a:cubicBezTo>
                <a:cubicBezTo>
                  <a:pt x="369" y="56"/>
                  <a:pt x="369" y="57"/>
                  <a:pt x="369" y="57"/>
                </a:cubicBezTo>
                <a:cubicBezTo>
                  <a:pt x="369" y="58"/>
                  <a:pt x="370" y="58"/>
                  <a:pt x="370" y="58"/>
                </a:cubicBezTo>
                <a:cubicBezTo>
                  <a:pt x="370" y="57"/>
                  <a:pt x="370" y="57"/>
                  <a:pt x="370" y="56"/>
                </a:cubicBezTo>
                <a:cubicBezTo>
                  <a:pt x="369" y="55"/>
                  <a:pt x="371" y="56"/>
                  <a:pt x="372" y="56"/>
                </a:cubicBezTo>
                <a:cubicBezTo>
                  <a:pt x="372" y="55"/>
                  <a:pt x="372" y="55"/>
                  <a:pt x="373" y="55"/>
                </a:cubicBezTo>
                <a:cubicBezTo>
                  <a:pt x="374" y="56"/>
                  <a:pt x="374" y="56"/>
                  <a:pt x="374" y="57"/>
                </a:cubicBezTo>
                <a:cubicBezTo>
                  <a:pt x="373" y="58"/>
                  <a:pt x="372" y="59"/>
                  <a:pt x="371" y="60"/>
                </a:cubicBezTo>
                <a:cubicBezTo>
                  <a:pt x="370" y="60"/>
                  <a:pt x="370" y="61"/>
                  <a:pt x="369" y="62"/>
                </a:cubicBezTo>
                <a:cubicBezTo>
                  <a:pt x="369" y="62"/>
                  <a:pt x="369" y="63"/>
                  <a:pt x="368" y="63"/>
                </a:cubicBezTo>
                <a:cubicBezTo>
                  <a:pt x="367" y="64"/>
                  <a:pt x="367" y="63"/>
                  <a:pt x="366" y="64"/>
                </a:cubicBezTo>
                <a:cubicBezTo>
                  <a:pt x="366" y="65"/>
                  <a:pt x="367" y="66"/>
                  <a:pt x="367" y="66"/>
                </a:cubicBezTo>
                <a:cubicBezTo>
                  <a:pt x="369" y="67"/>
                  <a:pt x="370" y="66"/>
                  <a:pt x="372" y="67"/>
                </a:cubicBezTo>
                <a:cubicBezTo>
                  <a:pt x="373" y="68"/>
                  <a:pt x="374" y="69"/>
                  <a:pt x="376" y="68"/>
                </a:cubicBezTo>
                <a:cubicBezTo>
                  <a:pt x="376" y="68"/>
                  <a:pt x="377" y="67"/>
                  <a:pt x="378" y="68"/>
                </a:cubicBezTo>
                <a:cubicBezTo>
                  <a:pt x="378" y="68"/>
                  <a:pt x="378" y="69"/>
                  <a:pt x="378" y="70"/>
                </a:cubicBezTo>
                <a:cubicBezTo>
                  <a:pt x="377" y="70"/>
                  <a:pt x="377" y="71"/>
                  <a:pt x="377" y="72"/>
                </a:cubicBezTo>
                <a:cubicBezTo>
                  <a:pt x="376" y="72"/>
                  <a:pt x="376" y="72"/>
                  <a:pt x="375" y="72"/>
                </a:cubicBezTo>
                <a:cubicBezTo>
                  <a:pt x="374" y="72"/>
                  <a:pt x="373" y="73"/>
                  <a:pt x="371" y="72"/>
                </a:cubicBezTo>
                <a:cubicBezTo>
                  <a:pt x="371" y="72"/>
                  <a:pt x="370" y="71"/>
                  <a:pt x="370" y="71"/>
                </a:cubicBezTo>
                <a:cubicBezTo>
                  <a:pt x="369" y="71"/>
                  <a:pt x="368" y="71"/>
                  <a:pt x="367" y="71"/>
                </a:cubicBezTo>
                <a:cubicBezTo>
                  <a:pt x="365" y="70"/>
                  <a:pt x="362" y="68"/>
                  <a:pt x="359" y="68"/>
                </a:cubicBezTo>
                <a:cubicBezTo>
                  <a:pt x="358" y="68"/>
                  <a:pt x="358" y="69"/>
                  <a:pt x="357" y="68"/>
                </a:cubicBezTo>
                <a:cubicBezTo>
                  <a:pt x="356" y="68"/>
                  <a:pt x="355" y="68"/>
                  <a:pt x="355" y="69"/>
                </a:cubicBezTo>
                <a:cubicBezTo>
                  <a:pt x="354" y="70"/>
                  <a:pt x="357" y="71"/>
                  <a:pt x="357" y="72"/>
                </a:cubicBezTo>
                <a:cubicBezTo>
                  <a:pt x="358" y="73"/>
                  <a:pt x="358" y="73"/>
                  <a:pt x="358" y="74"/>
                </a:cubicBezTo>
                <a:cubicBezTo>
                  <a:pt x="358" y="75"/>
                  <a:pt x="359" y="75"/>
                  <a:pt x="360" y="75"/>
                </a:cubicBezTo>
                <a:cubicBezTo>
                  <a:pt x="360" y="76"/>
                  <a:pt x="361" y="76"/>
                  <a:pt x="360" y="77"/>
                </a:cubicBezTo>
                <a:cubicBezTo>
                  <a:pt x="360" y="78"/>
                  <a:pt x="359" y="78"/>
                  <a:pt x="360" y="79"/>
                </a:cubicBezTo>
                <a:cubicBezTo>
                  <a:pt x="361" y="80"/>
                  <a:pt x="363" y="79"/>
                  <a:pt x="364" y="80"/>
                </a:cubicBezTo>
                <a:cubicBezTo>
                  <a:pt x="365" y="80"/>
                  <a:pt x="365" y="81"/>
                  <a:pt x="366" y="82"/>
                </a:cubicBezTo>
                <a:cubicBezTo>
                  <a:pt x="368" y="83"/>
                  <a:pt x="369" y="82"/>
                  <a:pt x="370" y="83"/>
                </a:cubicBezTo>
                <a:cubicBezTo>
                  <a:pt x="372" y="83"/>
                  <a:pt x="373" y="85"/>
                  <a:pt x="374" y="85"/>
                </a:cubicBezTo>
                <a:cubicBezTo>
                  <a:pt x="376" y="86"/>
                  <a:pt x="377" y="86"/>
                  <a:pt x="378" y="86"/>
                </a:cubicBezTo>
                <a:cubicBezTo>
                  <a:pt x="380" y="87"/>
                  <a:pt x="381" y="89"/>
                  <a:pt x="382" y="89"/>
                </a:cubicBezTo>
                <a:cubicBezTo>
                  <a:pt x="383" y="89"/>
                  <a:pt x="383" y="89"/>
                  <a:pt x="384" y="89"/>
                </a:cubicBezTo>
                <a:cubicBezTo>
                  <a:pt x="385" y="89"/>
                  <a:pt x="386" y="89"/>
                  <a:pt x="386" y="89"/>
                </a:cubicBezTo>
                <a:cubicBezTo>
                  <a:pt x="387" y="89"/>
                  <a:pt x="388" y="88"/>
                  <a:pt x="389" y="88"/>
                </a:cubicBezTo>
                <a:cubicBezTo>
                  <a:pt x="389" y="89"/>
                  <a:pt x="390" y="89"/>
                  <a:pt x="389" y="89"/>
                </a:cubicBezTo>
                <a:cubicBezTo>
                  <a:pt x="389" y="90"/>
                  <a:pt x="388" y="89"/>
                  <a:pt x="388" y="90"/>
                </a:cubicBezTo>
                <a:cubicBezTo>
                  <a:pt x="388" y="90"/>
                  <a:pt x="387" y="90"/>
                  <a:pt x="387" y="90"/>
                </a:cubicBezTo>
                <a:cubicBezTo>
                  <a:pt x="386" y="90"/>
                  <a:pt x="386" y="91"/>
                  <a:pt x="385" y="91"/>
                </a:cubicBezTo>
                <a:cubicBezTo>
                  <a:pt x="384" y="91"/>
                  <a:pt x="383" y="90"/>
                  <a:pt x="383" y="90"/>
                </a:cubicBezTo>
                <a:cubicBezTo>
                  <a:pt x="382" y="90"/>
                  <a:pt x="381" y="90"/>
                  <a:pt x="381" y="90"/>
                </a:cubicBezTo>
                <a:cubicBezTo>
                  <a:pt x="380" y="90"/>
                  <a:pt x="379" y="90"/>
                  <a:pt x="378" y="90"/>
                </a:cubicBezTo>
                <a:cubicBezTo>
                  <a:pt x="377" y="90"/>
                  <a:pt x="377" y="89"/>
                  <a:pt x="376" y="89"/>
                </a:cubicBezTo>
                <a:cubicBezTo>
                  <a:pt x="373" y="89"/>
                  <a:pt x="376" y="91"/>
                  <a:pt x="376" y="92"/>
                </a:cubicBezTo>
                <a:cubicBezTo>
                  <a:pt x="377" y="93"/>
                  <a:pt x="377" y="94"/>
                  <a:pt x="379" y="95"/>
                </a:cubicBezTo>
                <a:cubicBezTo>
                  <a:pt x="380" y="96"/>
                  <a:pt x="381" y="97"/>
                  <a:pt x="382" y="98"/>
                </a:cubicBezTo>
                <a:cubicBezTo>
                  <a:pt x="383" y="99"/>
                  <a:pt x="384" y="100"/>
                  <a:pt x="385" y="101"/>
                </a:cubicBezTo>
                <a:cubicBezTo>
                  <a:pt x="386" y="102"/>
                  <a:pt x="387" y="103"/>
                  <a:pt x="389" y="103"/>
                </a:cubicBezTo>
                <a:cubicBezTo>
                  <a:pt x="391" y="103"/>
                  <a:pt x="392" y="103"/>
                  <a:pt x="394" y="103"/>
                </a:cubicBezTo>
                <a:cubicBezTo>
                  <a:pt x="396" y="103"/>
                  <a:pt x="397" y="102"/>
                  <a:pt x="399" y="103"/>
                </a:cubicBezTo>
                <a:cubicBezTo>
                  <a:pt x="400" y="103"/>
                  <a:pt x="400" y="103"/>
                  <a:pt x="401" y="103"/>
                </a:cubicBezTo>
                <a:cubicBezTo>
                  <a:pt x="402" y="104"/>
                  <a:pt x="404" y="103"/>
                  <a:pt x="404" y="102"/>
                </a:cubicBezTo>
                <a:cubicBezTo>
                  <a:pt x="404" y="102"/>
                  <a:pt x="404" y="101"/>
                  <a:pt x="404" y="101"/>
                </a:cubicBezTo>
                <a:cubicBezTo>
                  <a:pt x="404" y="100"/>
                  <a:pt x="405" y="101"/>
                  <a:pt x="405" y="101"/>
                </a:cubicBezTo>
                <a:cubicBezTo>
                  <a:pt x="406" y="101"/>
                  <a:pt x="406" y="102"/>
                  <a:pt x="407" y="101"/>
                </a:cubicBezTo>
                <a:cubicBezTo>
                  <a:pt x="407" y="100"/>
                  <a:pt x="407" y="100"/>
                  <a:pt x="408" y="99"/>
                </a:cubicBezTo>
                <a:cubicBezTo>
                  <a:pt x="408" y="99"/>
                  <a:pt x="409" y="98"/>
                  <a:pt x="410" y="99"/>
                </a:cubicBezTo>
                <a:cubicBezTo>
                  <a:pt x="411" y="99"/>
                  <a:pt x="410" y="100"/>
                  <a:pt x="411" y="100"/>
                </a:cubicBezTo>
                <a:cubicBezTo>
                  <a:pt x="411" y="101"/>
                  <a:pt x="412" y="100"/>
                  <a:pt x="413" y="99"/>
                </a:cubicBezTo>
                <a:cubicBezTo>
                  <a:pt x="413" y="99"/>
                  <a:pt x="413" y="99"/>
                  <a:pt x="413" y="98"/>
                </a:cubicBezTo>
                <a:cubicBezTo>
                  <a:pt x="413" y="98"/>
                  <a:pt x="414" y="98"/>
                  <a:pt x="414" y="98"/>
                </a:cubicBezTo>
                <a:cubicBezTo>
                  <a:pt x="414" y="97"/>
                  <a:pt x="414" y="96"/>
                  <a:pt x="413" y="96"/>
                </a:cubicBezTo>
                <a:cubicBezTo>
                  <a:pt x="413" y="95"/>
                  <a:pt x="413" y="94"/>
                  <a:pt x="415" y="94"/>
                </a:cubicBezTo>
                <a:cubicBezTo>
                  <a:pt x="416" y="94"/>
                  <a:pt x="416" y="95"/>
                  <a:pt x="417" y="95"/>
                </a:cubicBezTo>
                <a:cubicBezTo>
                  <a:pt x="418" y="95"/>
                  <a:pt x="419" y="94"/>
                  <a:pt x="420" y="94"/>
                </a:cubicBezTo>
                <a:cubicBezTo>
                  <a:pt x="420" y="95"/>
                  <a:pt x="421" y="95"/>
                  <a:pt x="422" y="95"/>
                </a:cubicBezTo>
                <a:cubicBezTo>
                  <a:pt x="423" y="94"/>
                  <a:pt x="421" y="92"/>
                  <a:pt x="420" y="92"/>
                </a:cubicBezTo>
                <a:cubicBezTo>
                  <a:pt x="419" y="92"/>
                  <a:pt x="419" y="92"/>
                  <a:pt x="418" y="91"/>
                </a:cubicBezTo>
                <a:cubicBezTo>
                  <a:pt x="418" y="91"/>
                  <a:pt x="417" y="91"/>
                  <a:pt x="416" y="91"/>
                </a:cubicBezTo>
                <a:cubicBezTo>
                  <a:pt x="416" y="90"/>
                  <a:pt x="417" y="89"/>
                  <a:pt x="418" y="89"/>
                </a:cubicBezTo>
                <a:cubicBezTo>
                  <a:pt x="418" y="89"/>
                  <a:pt x="419" y="89"/>
                  <a:pt x="419" y="88"/>
                </a:cubicBezTo>
                <a:cubicBezTo>
                  <a:pt x="419" y="88"/>
                  <a:pt x="419" y="87"/>
                  <a:pt x="419" y="87"/>
                </a:cubicBezTo>
                <a:cubicBezTo>
                  <a:pt x="419" y="87"/>
                  <a:pt x="419" y="86"/>
                  <a:pt x="420" y="86"/>
                </a:cubicBezTo>
                <a:cubicBezTo>
                  <a:pt x="420" y="85"/>
                  <a:pt x="420" y="85"/>
                  <a:pt x="419" y="84"/>
                </a:cubicBezTo>
                <a:cubicBezTo>
                  <a:pt x="419" y="83"/>
                  <a:pt x="418" y="83"/>
                  <a:pt x="418" y="82"/>
                </a:cubicBezTo>
                <a:cubicBezTo>
                  <a:pt x="419" y="82"/>
                  <a:pt x="420" y="82"/>
                  <a:pt x="421" y="82"/>
                </a:cubicBezTo>
                <a:cubicBezTo>
                  <a:pt x="421" y="81"/>
                  <a:pt x="421" y="80"/>
                  <a:pt x="422" y="80"/>
                </a:cubicBezTo>
                <a:cubicBezTo>
                  <a:pt x="422" y="80"/>
                  <a:pt x="423" y="80"/>
                  <a:pt x="424" y="80"/>
                </a:cubicBezTo>
                <a:cubicBezTo>
                  <a:pt x="425" y="81"/>
                  <a:pt x="424" y="83"/>
                  <a:pt x="425" y="84"/>
                </a:cubicBezTo>
                <a:cubicBezTo>
                  <a:pt x="426" y="84"/>
                  <a:pt x="426" y="84"/>
                  <a:pt x="426" y="84"/>
                </a:cubicBezTo>
                <a:cubicBezTo>
                  <a:pt x="427" y="85"/>
                  <a:pt x="427" y="85"/>
                  <a:pt x="427" y="85"/>
                </a:cubicBezTo>
                <a:cubicBezTo>
                  <a:pt x="428" y="87"/>
                  <a:pt x="429" y="85"/>
                  <a:pt x="430" y="84"/>
                </a:cubicBezTo>
                <a:cubicBezTo>
                  <a:pt x="430" y="83"/>
                  <a:pt x="431" y="83"/>
                  <a:pt x="431" y="83"/>
                </a:cubicBezTo>
                <a:cubicBezTo>
                  <a:pt x="433" y="83"/>
                  <a:pt x="433" y="82"/>
                  <a:pt x="433" y="81"/>
                </a:cubicBezTo>
                <a:cubicBezTo>
                  <a:pt x="433" y="80"/>
                  <a:pt x="433" y="80"/>
                  <a:pt x="434" y="79"/>
                </a:cubicBezTo>
                <a:cubicBezTo>
                  <a:pt x="434" y="78"/>
                  <a:pt x="434" y="77"/>
                  <a:pt x="434" y="77"/>
                </a:cubicBezTo>
                <a:cubicBezTo>
                  <a:pt x="435" y="75"/>
                  <a:pt x="437" y="76"/>
                  <a:pt x="437" y="77"/>
                </a:cubicBezTo>
                <a:cubicBezTo>
                  <a:pt x="437" y="78"/>
                  <a:pt x="438" y="78"/>
                  <a:pt x="438" y="79"/>
                </a:cubicBezTo>
                <a:cubicBezTo>
                  <a:pt x="438" y="79"/>
                  <a:pt x="438" y="80"/>
                  <a:pt x="438" y="81"/>
                </a:cubicBezTo>
                <a:cubicBezTo>
                  <a:pt x="438" y="82"/>
                  <a:pt x="437" y="82"/>
                  <a:pt x="437" y="83"/>
                </a:cubicBezTo>
                <a:cubicBezTo>
                  <a:pt x="437" y="84"/>
                  <a:pt x="437" y="85"/>
                  <a:pt x="437" y="85"/>
                </a:cubicBezTo>
                <a:cubicBezTo>
                  <a:pt x="436" y="87"/>
                  <a:pt x="434" y="87"/>
                  <a:pt x="435" y="89"/>
                </a:cubicBezTo>
                <a:cubicBezTo>
                  <a:pt x="435" y="91"/>
                  <a:pt x="437" y="91"/>
                  <a:pt x="439" y="92"/>
                </a:cubicBezTo>
                <a:cubicBezTo>
                  <a:pt x="440" y="92"/>
                  <a:pt x="441" y="91"/>
                  <a:pt x="443" y="91"/>
                </a:cubicBezTo>
                <a:cubicBezTo>
                  <a:pt x="444" y="90"/>
                  <a:pt x="445" y="91"/>
                  <a:pt x="447" y="91"/>
                </a:cubicBezTo>
                <a:cubicBezTo>
                  <a:pt x="448" y="91"/>
                  <a:pt x="448" y="91"/>
                  <a:pt x="449" y="91"/>
                </a:cubicBezTo>
                <a:cubicBezTo>
                  <a:pt x="450" y="90"/>
                  <a:pt x="451" y="89"/>
                  <a:pt x="452" y="89"/>
                </a:cubicBezTo>
                <a:cubicBezTo>
                  <a:pt x="453" y="88"/>
                  <a:pt x="453" y="88"/>
                  <a:pt x="454" y="88"/>
                </a:cubicBezTo>
                <a:cubicBezTo>
                  <a:pt x="455" y="88"/>
                  <a:pt x="456" y="88"/>
                  <a:pt x="456" y="87"/>
                </a:cubicBezTo>
                <a:cubicBezTo>
                  <a:pt x="456" y="86"/>
                  <a:pt x="456" y="86"/>
                  <a:pt x="456" y="85"/>
                </a:cubicBezTo>
                <a:cubicBezTo>
                  <a:pt x="456" y="85"/>
                  <a:pt x="457" y="85"/>
                  <a:pt x="457" y="84"/>
                </a:cubicBezTo>
                <a:cubicBezTo>
                  <a:pt x="458" y="84"/>
                  <a:pt x="458" y="83"/>
                  <a:pt x="458" y="82"/>
                </a:cubicBezTo>
                <a:cubicBezTo>
                  <a:pt x="458" y="81"/>
                  <a:pt x="459" y="80"/>
                  <a:pt x="461" y="81"/>
                </a:cubicBezTo>
                <a:cubicBezTo>
                  <a:pt x="461" y="81"/>
                  <a:pt x="461" y="82"/>
                  <a:pt x="462" y="82"/>
                </a:cubicBezTo>
                <a:cubicBezTo>
                  <a:pt x="463" y="82"/>
                  <a:pt x="464" y="82"/>
                  <a:pt x="464" y="83"/>
                </a:cubicBezTo>
                <a:cubicBezTo>
                  <a:pt x="465" y="84"/>
                  <a:pt x="462" y="86"/>
                  <a:pt x="462" y="86"/>
                </a:cubicBezTo>
                <a:cubicBezTo>
                  <a:pt x="461" y="87"/>
                  <a:pt x="460" y="87"/>
                  <a:pt x="460" y="88"/>
                </a:cubicBezTo>
                <a:cubicBezTo>
                  <a:pt x="460" y="89"/>
                  <a:pt x="459" y="90"/>
                  <a:pt x="459" y="90"/>
                </a:cubicBezTo>
                <a:cubicBezTo>
                  <a:pt x="458" y="91"/>
                  <a:pt x="457" y="91"/>
                  <a:pt x="457" y="91"/>
                </a:cubicBezTo>
                <a:cubicBezTo>
                  <a:pt x="456" y="93"/>
                  <a:pt x="457" y="93"/>
                  <a:pt x="458" y="93"/>
                </a:cubicBezTo>
                <a:cubicBezTo>
                  <a:pt x="459" y="93"/>
                  <a:pt x="459" y="93"/>
                  <a:pt x="460" y="93"/>
                </a:cubicBezTo>
                <a:cubicBezTo>
                  <a:pt x="460" y="94"/>
                  <a:pt x="461" y="94"/>
                  <a:pt x="461" y="94"/>
                </a:cubicBezTo>
                <a:cubicBezTo>
                  <a:pt x="462" y="94"/>
                  <a:pt x="463" y="94"/>
                  <a:pt x="463" y="94"/>
                </a:cubicBezTo>
                <a:cubicBezTo>
                  <a:pt x="464" y="93"/>
                  <a:pt x="465" y="93"/>
                  <a:pt x="465" y="94"/>
                </a:cubicBezTo>
                <a:cubicBezTo>
                  <a:pt x="464" y="95"/>
                  <a:pt x="463" y="95"/>
                  <a:pt x="463" y="95"/>
                </a:cubicBezTo>
                <a:cubicBezTo>
                  <a:pt x="462" y="95"/>
                  <a:pt x="460" y="95"/>
                  <a:pt x="459" y="96"/>
                </a:cubicBezTo>
                <a:cubicBezTo>
                  <a:pt x="457" y="96"/>
                  <a:pt x="456" y="96"/>
                  <a:pt x="454" y="96"/>
                </a:cubicBezTo>
                <a:cubicBezTo>
                  <a:pt x="453" y="96"/>
                  <a:pt x="451" y="97"/>
                  <a:pt x="450" y="97"/>
                </a:cubicBezTo>
                <a:cubicBezTo>
                  <a:pt x="448" y="97"/>
                  <a:pt x="447" y="96"/>
                  <a:pt x="445" y="97"/>
                </a:cubicBezTo>
                <a:cubicBezTo>
                  <a:pt x="444" y="97"/>
                  <a:pt x="444" y="98"/>
                  <a:pt x="443" y="100"/>
                </a:cubicBezTo>
                <a:cubicBezTo>
                  <a:pt x="442" y="103"/>
                  <a:pt x="438" y="104"/>
                  <a:pt x="435" y="104"/>
                </a:cubicBezTo>
                <a:cubicBezTo>
                  <a:pt x="434" y="104"/>
                  <a:pt x="433" y="105"/>
                  <a:pt x="432" y="105"/>
                </a:cubicBezTo>
                <a:cubicBezTo>
                  <a:pt x="430" y="105"/>
                  <a:pt x="429" y="106"/>
                  <a:pt x="428" y="106"/>
                </a:cubicBezTo>
                <a:cubicBezTo>
                  <a:pt x="426" y="107"/>
                  <a:pt x="424" y="108"/>
                  <a:pt x="422" y="109"/>
                </a:cubicBezTo>
                <a:cubicBezTo>
                  <a:pt x="420" y="110"/>
                  <a:pt x="420" y="110"/>
                  <a:pt x="418" y="110"/>
                </a:cubicBezTo>
                <a:cubicBezTo>
                  <a:pt x="416" y="110"/>
                  <a:pt x="414" y="110"/>
                  <a:pt x="413" y="110"/>
                </a:cubicBezTo>
                <a:cubicBezTo>
                  <a:pt x="411" y="110"/>
                  <a:pt x="410" y="111"/>
                  <a:pt x="409" y="110"/>
                </a:cubicBezTo>
                <a:cubicBezTo>
                  <a:pt x="408" y="109"/>
                  <a:pt x="407" y="108"/>
                  <a:pt x="405" y="107"/>
                </a:cubicBezTo>
                <a:cubicBezTo>
                  <a:pt x="404" y="107"/>
                  <a:pt x="403" y="108"/>
                  <a:pt x="402" y="109"/>
                </a:cubicBezTo>
                <a:cubicBezTo>
                  <a:pt x="401" y="110"/>
                  <a:pt x="399" y="109"/>
                  <a:pt x="400" y="111"/>
                </a:cubicBezTo>
                <a:cubicBezTo>
                  <a:pt x="400" y="112"/>
                  <a:pt x="401" y="112"/>
                  <a:pt x="401" y="113"/>
                </a:cubicBezTo>
                <a:cubicBezTo>
                  <a:pt x="401" y="113"/>
                  <a:pt x="401" y="114"/>
                  <a:pt x="401" y="115"/>
                </a:cubicBezTo>
                <a:cubicBezTo>
                  <a:pt x="401" y="116"/>
                  <a:pt x="400" y="119"/>
                  <a:pt x="401" y="120"/>
                </a:cubicBezTo>
                <a:cubicBezTo>
                  <a:pt x="401" y="121"/>
                  <a:pt x="402" y="121"/>
                  <a:pt x="403" y="121"/>
                </a:cubicBezTo>
                <a:cubicBezTo>
                  <a:pt x="404" y="121"/>
                  <a:pt x="404" y="121"/>
                  <a:pt x="405" y="122"/>
                </a:cubicBezTo>
                <a:cubicBezTo>
                  <a:pt x="405" y="122"/>
                  <a:pt x="406" y="123"/>
                  <a:pt x="406" y="123"/>
                </a:cubicBezTo>
                <a:cubicBezTo>
                  <a:pt x="408" y="122"/>
                  <a:pt x="409" y="121"/>
                  <a:pt x="410" y="121"/>
                </a:cubicBezTo>
                <a:cubicBezTo>
                  <a:pt x="412" y="121"/>
                  <a:pt x="414" y="121"/>
                  <a:pt x="415" y="121"/>
                </a:cubicBezTo>
                <a:cubicBezTo>
                  <a:pt x="417" y="121"/>
                  <a:pt x="418" y="121"/>
                  <a:pt x="420" y="120"/>
                </a:cubicBezTo>
                <a:cubicBezTo>
                  <a:pt x="422" y="120"/>
                  <a:pt x="423" y="121"/>
                  <a:pt x="425" y="121"/>
                </a:cubicBezTo>
                <a:cubicBezTo>
                  <a:pt x="427" y="121"/>
                  <a:pt x="429" y="120"/>
                  <a:pt x="430" y="119"/>
                </a:cubicBezTo>
                <a:cubicBezTo>
                  <a:pt x="431" y="119"/>
                  <a:pt x="432" y="118"/>
                  <a:pt x="433" y="118"/>
                </a:cubicBezTo>
                <a:cubicBezTo>
                  <a:pt x="433" y="118"/>
                  <a:pt x="434" y="118"/>
                  <a:pt x="435" y="118"/>
                </a:cubicBezTo>
                <a:cubicBezTo>
                  <a:pt x="436" y="117"/>
                  <a:pt x="438" y="116"/>
                  <a:pt x="439" y="116"/>
                </a:cubicBezTo>
                <a:cubicBezTo>
                  <a:pt x="441" y="115"/>
                  <a:pt x="441" y="117"/>
                  <a:pt x="443" y="117"/>
                </a:cubicBezTo>
                <a:cubicBezTo>
                  <a:pt x="444" y="118"/>
                  <a:pt x="445" y="118"/>
                  <a:pt x="447" y="119"/>
                </a:cubicBezTo>
                <a:cubicBezTo>
                  <a:pt x="448" y="119"/>
                  <a:pt x="450" y="119"/>
                  <a:pt x="452" y="118"/>
                </a:cubicBezTo>
                <a:cubicBezTo>
                  <a:pt x="454" y="117"/>
                  <a:pt x="456" y="117"/>
                  <a:pt x="458" y="118"/>
                </a:cubicBezTo>
                <a:cubicBezTo>
                  <a:pt x="459" y="118"/>
                  <a:pt x="460" y="118"/>
                  <a:pt x="461" y="118"/>
                </a:cubicBezTo>
                <a:cubicBezTo>
                  <a:pt x="462" y="117"/>
                  <a:pt x="462" y="116"/>
                  <a:pt x="463" y="116"/>
                </a:cubicBezTo>
                <a:cubicBezTo>
                  <a:pt x="464" y="115"/>
                  <a:pt x="465" y="115"/>
                  <a:pt x="465" y="115"/>
                </a:cubicBezTo>
                <a:cubicBezTo>
                  <a:pt x="466" y="115"/>
                  <a:pt x="467" y="115"/>
                  <a:pt x="467" y="115"/>
                </a:cubicBezTo>
                <a:cubicBezTo>
                  <a:pt x="467" y="114"/>
                  <a:pt x="467" y="113"/>
                  <a:pt x="468" y="114"/>
                </a:cubicBezTo>
                <a:cubicBezTo>
                  <a:pt x="468" y="115"/>
                  <a:pt x="468" y="117"/>
                  <a:pt x="466" y="116"/>
                </a:cubicBezTo>
                <a:cubicBezTo>
                  <a:pt x="465" y="116"/>
                  <a:pt x="464" y="116"/>
                  <a:pt x="465" y="117"/>
                </a:cubicBezTo>
                <a:cubicBezTo>
                  <a:pt x="465" y="117"/>
                  <a:pt x="466" y="118"/>
                  <a:pt x="466" y="118"/>
                </a:cubicBezTo>
                <a:cubicBezTo>
                  <a:pt x="466" y="119"/>
                  <a:pt x="468" y="119"/>
                  <a:pt x="468" y="120"/>
                </a:cubicBezTo>
                <a:cubicBezTo>
                  <a:pt x="468" y="121"/>
                  <a:pt x="467" y="120"/>
                  <a:pt x="467" y="120"/>
                </a:cubicBezTo>
                <a:cubicBezTo>
                  <a:pt x="465" y="119"/>
                  <a:pt x="464" y="119"/>
                  <a:pt x="463" y="119"/>
                </a:cubicBezTo>
                <a:cubicBezTo>
                  <a:pt x="461" y="119"/>
                  <a:pt x="460" y="120"/>
                  <a:pt x="458" y="120"/>
                </a:cubicBezTo>
                <a:cubicBezTo>
                  <a:pt x="458" y="120"/>
                  <a:pt x="457" y="120"/>
                  <a:pt x="456" y="120"/>
                </a:cubicBezTo>
                <a:cubicBezTo>
                  <a:pt x="455" y="120"/>
                  <a:pt x="455" y="121"/>
                  <a:pt x="454" y="121"/>
                </a:cubicBezTo>
                <a:cubicBezTo>
                  <a:pt x="452" y="122"/>
                  <a:pt x="450" y="121"/>
                  <a:pt x="448" y="121"/>
                </a:cubicBezTo>
                <a:cubicBezTo>
                  <a:pt x="446" y="121"/>
                  <a:pt x="445" y="122"/>
                  <a:pt x="443" y="122"/>
                </a:cubicBezTo>
                <a:cubicBezTo>
                  <a:pt x="441" y="123"/>
                  <a:pt x="440" y="122"/>
                  <a:pt x="438" y="123"/>
                </a:cubicBezTo>
                <a:cubicBezTo>
                  <a:pt x="437" y="123"/>
                  <a:pt x="436" y="123"/>
                  <a:pt x="435" y="123"/>
                </a:cubicBezTo>
                <a:cubicBezTo>
                  <a:pt x="434" y="123"/>
                  <a:pt x="433" y="123"/>
                  <a:pt x="432" y="124"/>
                </a:cubicBezTo>
                <a:cubicBezTo>
                  <a:pt x="431" y="124"/>
                  <a:pt x="429" y="125"/>
                  <a:pt x="428" y="125"/>
                </a:cubicBezTo>
                <a:cubicBezTo>
                  <a:pt x="427" y="125"/>
                  <a:pt x="426" y="124"/>
                  <a:pt x="425" y="124"/>
                </a:cubicBezTo>
                <a:cubicBezTo>
                  <a:pt x="424" y="125"/>
                  <a:pt x="424" y="125"/>
                  <a:pt x="424" y="126"/>
                </a:cubicBezTo>
                <a:cubicBezTo>
                  <a:pt x="424" y="126"/>
                  <a:pt x="424" y="126"/>
                  <a:pt x="425" y="126"/>
                </a:cubicBezTo>
                <a:cubicBezTo>
                  <a:pt x="425" y="126"/>
                  <a:pt x="425" y="127"/>
                  <a:pt x="426" y="127"/>
                </a:cubicBezTo>
                <a:cubicBezTo>
                  <a:pt x="426" y="127"/>
                  <a:pt x="427" y="127"/>
                  <a:pt x="428" y="127"/>
                </a:cubicBezTo>
                <a:cubicBezTo>
                  <a:pt x="429" y="128"/>
                  <a:pt x="428" y="129"/>
                  <a:pt x="429" y="128"/>
                </a:cubicBezTo>
                <a:cubicBezTo>
                  <a:pt x="430" y="128"/>
                  <a:pt x="431" y="128"/>
                  <a:pt x="432" y="128"/>
                </a:cubicBezTo>
                <a:cubicBezTo>
                  <a:pt x="433" y="128"/>
                  <a:pt x="434" y="128"/>
                  <a:pt x="435" y="128"/>
                </a:cubicBezTo>
                <a:cubicBezTo>
                  <a:pt x="437" y="128"/>
                  <a:pt x="439" y="128"/>
                  <a:pt x="441" y="129"/>
                </a:cubicBezTo>
                <a:cubicBezTo>
                  <a:pt x="443" y="129"/>
                  <a:pt x="444" y="129"/>
                  <a:pt x="445" y="130"/>
                </a:cubicBezTo>
                <a:cubicBezTo>
                  <a:pt x="447" y="130"/>
                  <a:pt x="448" y="131"/>
                  <a:pt x="449" y="132"/>
                </a:cubicBezTo>
                <a:cubicBezTo>
                  <a:pt x="449" y="132"/>
                  <a:pt x="450" y="133"/>
                  <a:pt x="450" y="133"/>
                </a:cubicBezTo>
                <a:cubicBezTo>
                  <a:pt x="451" y="133"/>
                  <a:pt x="452" y="133"/>
                  <a:pt x="453" y="133"/>
                </a:cubicBezTo>
                <a:cubicBezTo>
                  <a:pt x="454" y="133"/>
                  <a:pt x="454" y="133"/>
                  <a:pt x="453" y="134"/>
                </a:cubicBezTo>
                <a:cubicBezTo>
                  <a:pt x="452" y="134"/>
                  <a:pt x="452" y="134"/>
                  <a:pt x="452" y="135"/>
                </a:cubicBezTo>
                <a:cubicBezTo>
                  <a:pt x="451" y="136"/>
                  <a:pt x="450" y="134"/>
                  <a:pt x="450" y="134"/>
                </a:cubicBezTo>
                <a:cubicBezTo>
                  <a:pt x="449" y="133"/>
                  <a:pt x="448" y="132"/>
                  <a:pt x="447" y="131"/>
                </a:cubicBezTo>
                <a:cubicBezTo>
                  <a:pt x="446" y="130"/>
                  <a:pt x="444" y="130"/>
                  <a:pt x="443" y="130"/>
                </a:cubicBezTo>
                <a:cubicBezTo>
                  <a:pt x="441" y="130"/>
                  <a:pt x="439" y="130"/>
                  <a:pt x="438" y="130"/>
                </a:cubicBezTo>
                <a:cubicBezTo>
                  <a:pt x="436" y="130"/>
                  <a:pt x="435" y="131"/>
                  <a:pt x="433" y="130"/>
                </a:cubicBezTo>
                <a:cubicBezTo>
                  <a:pt x="432" y="130"/>
                  <a:pt x="432" y="130"/>
                  <a:pt x="431" y="130"/>
                </a:cubicBezTo>
                <a:cubicBezTo>
                  <a:pt x="429" y="129"/>
                  <a:pt x="428" y="130"/>
                  <a:pt x="426" y="130"/>
                </a:cubicBezTo>
                <a:cubicBezTo>
                  <a:pt x="425" y="130"/>
                  <a:pt x="424" y="131"/>
                  <a:pt x="423" y="132"/>
                </a:cubicBezTo>
                <a:cubicBezTo>
                  <a:pt x="422" y="133"/>
                  <a:pt x="420" y="133"/>
                  <a:pt x="419" y="132"/>
                </a:cubicBezTo>
                <a:cubicBezTo>
                  <a:pt x="419" y="131"/>
                  <a:pt x="419" y="130"/>
                  <a:pt x="418" y="129"/>
                </a:cubicBezTo>
                <a:cubicBezTo>
                  <a:pt x="415" y="128"/>
                  <a:pt x="412" y="130"/>
                  <a:pt x="409" y="130"/>
                </a:cubicBezTo>
                <a:cubicBezTo>
                  <a:pt x="408" y="130"/>
                  <a:pt x="407" y="131"/>
                  <a:pt x="407" y="133"/>
                </a:cubicBezTo>
                <a:cubicBezTo>
                  <a:pt x="408" y="134"/>
                  <a:pt x="408" y="135"/>
                  <a:pt x="409" y="136"/>
                </a:cubicBezTo>
                <a:cubicBezTo>
                  <a:pt x="410" y="139"/>
                  <a:pt x="411" y="142"/>
                  <a:pt x="414" y="143"/>
                </a:cubicBezTo>
                <a:cubicBezTo>
                  <a:pt x="415" y="144"/>
                  <a:pt x="416" y="144"/>
                  <a:pt x="417" y="145"/>
                </a:cubicBezTo>
                <a:cubicBezTo>
                  <a:pt x="418" y="146"/>
                  <a:pt x="419" y="146"/>
                  <a:pt x="421" y="146"/>
                </a:cubicBezTo>
                <a:cubicBezTo>
                  <a:pt x="422" y="146"/>
                  <a:pt x="424" y="146"/>
                  <a:pt x="425" y="147"/>
                </a:cubicBezTo>
                <a:cubicBezTo>
                  <a:pt x="426" y="147"/>
                  <a:pt x="428" y="148"/>
                  <a:pt x="429" y="148"/>
                </a:cubicBezTo>
                <a:cubicBezTo>
                  <a:pt x="430" y="149"/>
                  <a:pt x="432" y="150"/>
                  <a:pt x="433" y="150"/>
                </a:cubicBezTo>
                <a:cubicBezTo>
                  <a:pt x="436" y="152"/>
                  <a:pt x="438" y="153"/>
                  <a:pt x="442" y="153"/>
                </a:cubicBezTo>
                <a:cubicBezTo>
                  <a:pt x="443" y="153"/>
                  <a:pt x="444" y="154"/>
                  <a:pt x="446" y="153"/>
                </a:cubicBezTo>
                <a:cubicBezTo>
                  <a:pt x="447" y="153"/>
                  <a:pt x="447" y="152"/>
                  <a:pt x="446" y="152"/>
                </a:cubicBezTo>
                <a:cubicBezTo>
                  <a:pt x="446" y="151"/>
                  <a:pt x="446" y="151"/>
                  <a:pt x="447" y="150"/>
                </a:cubicBezTo>
                <a:cubicBezTo>
                  <a:pt x="449" y="149"/>
                  <a:pt x="449" y="150"/>
                  <a:pt x="450" y="151"/>
                </a:cubicBezTo>
                <a:cubicBezTo>
                  <a:pt x="451" y="152"/>
                  <a:pt x="451" y="152"/>
                  <a:pt x="452" y="152"/>
                </a:cubicBezTo>
                <a:cubicBezTo>
                  <a:pt x="452" y="152"/>
                  <a:pt x="453" y="153"/>
                  <a:pt x="453" y="153"/>
                </a:cubicBezTo>
                <a:cubicBezTo>
                  <a:pt x="454" y="154"/>
                  <a:pt x="455" y="154"/>
                  <a:pt x="455" y="155"/>
                </a:cubicBezTo>
                <a:cubicBezTo>
                  <a:pt x="455" y="155"/>
                  <a:pt x="454" y="156"/>
                  <a:pt x="454" y="155"/>
                </a:cubicBezTo>
                <a:cubicBezTo>
                  <a:pt x="453" y="155"/>
                  <a:pt x="453" y="154"/>
                  <a:pt x="452" y="154"/>
                </a:cubicBezTo>
                <a:cubicBezTo>
                  <a:pt x="452" y="154"/>
                  <a:pt x="451" y="154"/>
                  <a:pt x="450" y="154"/>
                </a:cubicBezTo>
                <a:cubicBezTo>
                  <a:pt x="449" y="154"/>
                  <a:pt x="449" y="154"/>
                  <a:pt x="448" y="154"/>
                </a:cubicBezTo>
                <a:cubicBezTo>
                  <a:pt x="448" y="155"/>
                  <a:pt x="447" y="155"/>
                  <a:pt x="446" y="155"/>
                </a:cubicBezTo>
                <a:cubicBezTo>
                  <a:pt x="444" y="155"/>
                  <a:pt x="443" y="156"/>
                  <a:pt x="442" y="156"/>
                </a:cubicBezTo>
                <a:cubicBezTo>
                  <a:pt x="441" y="157"/>
                  <a:pt x="438" y="157"/>
                  <a:pt x="439" y="158"/>
                </a:cubicBezTo>
                <a:cubicBezTo>
                  <a:pt x="439" y="159"/>
                  <a:pt x="440" y="159"/>
                  <a:pt x="440" y="159"/>
                </a:cubicBezTo>
                <a:cubicBezTo>
                  <a:pt x="441" y="159"/>
                  <a:pt x="442" y="159"/>
                  <a:pt x="442" y="160"/>
                </a:cubicBezTo>
                <a:cubicBezTo>
                  <a:pt x="443" y="160"/>
                  <a:pt x="443" y="161"/>
                  <a:pt x="444" y="161"/>
                </a:cubicBezTo>
                <a:cubicBezTo>
                  <a:pt x="445" y="161"/>
                  <a:pt x="446" y="161"/>
                  <a:pt x="446" y="161"/>
                </a:cubicBezTo>
                <a:cubicBezTo>
                  <a:pt x="448" y="162"/>
                  <a:pt x="451" y="164"/>
                  <a:pt x="452" y="165"/>
                </a:cubicBezTo>
                <a:cubicBezTo>
                  <a:pt x="454" y="166"/>
                  <a:pt x="455" y="166"/>
                  <a:pt x="455" y="168"/>
                </a:cubicBezTo>
                <a:cubicBezTo>
                  <a:pt x="455" y="169"/>
                  <a:pt x="454" y="172"/>
                  <a:pt x="456" y="171"/>
                </a:cubicBezTo>
                <a:cubicBezTo>
                  <a:pt x="458" y="169"/>
                  <a:pt x="460" y="170"/>
                  <a:pt x="461" y="171"/>
                </a:cubicBezTo>
                <a:cubicBezTo>
                  <a:pt x="463" y="171"/>
                  <a:pt x="466" y="172"/>
                  <a:pt x="467" y="171"/>
                </a:cubicBezTo>
                <a:cubicBezTo>
                  <a:pt x="469" y="170"/>
                  <a:pt x="469" y="168"/>
                  <a:pt x="471" y="168"/>
                </a:cubicBezTo>
                <a:cubicBezTo>
                  <a:pt x="472" y="167"/>
                  <a:pt x="474" y="166"/>
                  <a:pt x="472" y="165"/>
                </a:cubicBezTo>
                <a:cubicBezTo>
                  <a:pt x="472" y="164"/>
                  <a:pt x="471" y="164"/>
                  <a:pt x="471" y="164"/>
                </a:cubicBezTo>
                <a:cubicBezTo>
                  <a:pt x="470" y="163"/>
                  <a:pt x="470" y="163"/>
                  <a:pt x="469" y="163"/>
                </a:cubicBezTo>
                <a:cubicBezTo>
                  <a:pt x="467" y="162"/>
                  <a:pt x="469" y="161"/>
                  <a:pt x="470" y="160"/>
                </a:cubicBezTo>
                <a:cubicBezTo>
                  <a:pt x="471" y="159"/>
                  <a:pt x="471" y="158"/>
                  <a:pt x="472" y="157"/>
                </a:cubicBezTo>
                <a:cubicBezTo>
                  <a:pt x="474" y="156"/>
                  <a:pt x="476" y="156"/>
                  <a:pt x="475" y="154"/>
                </a:cubicBezTo>
                <a:cubicBezTo>
                  <a:pt x="474" y="154"/>
                  <a:pt x="474" y="153"/>
                  <a:pt x="473" y="153"/>
                </a:cubicBezTo>
                <a:cubicBezTo>
                  <a:pt x="473" y="152"/>
                  <a:pt x="472" y="152"/>
                  <a:pt x="472" y="151"/>
                </a:cubicBezTo>
                <a:cubicBezTo>
                  <a:pt x="472" y="151"/>
                  <a:pt x="473" y="150"/>
                  <a:pt x="473" y="151"/>
                </a:cubicBezTo>
                <a:cubicBezTo>
                  <a:pt x="474" y="151"/>
                  <a:pt x="475" y="151"/>
                  <a:pt x="475" y="151"/>
                </a:cubicBezTo>
                <a:cubicBezTo>
                  <a:pt x="476" y="150"/>
                  <a:pt x="477" y="149"/>
                  <a:pt x="477" y="148"/>
                </a:cubicBezTo>
                <a:cubicBezTo>
                  <a:pt x="477" y="146"/>
                  <a:pt x="477" y="145"/>
                  <a:pt x="478" y="144"/>
                </a:cubicBezTo>
                <a:cubicBezTo>
                  <a:pt x="478" y="143"/>
                  <a:pt x="479" y="142"/>
                  <a:pt x="479" y="141"/>
                </a:cubicBezTo>
                <a:cubicBezTo>
                  <a:pt x="479" y="139"/>
                  <a:pt x="480" y="138"/>
                  <a:pt x="481" y="137"/>
                </a:cubicBezTo>
                <a:cubicBezTo>
                  <a:pt x="482" y="136"/>
                  <a:pt x="482" y="135"/>
                  <a:pt x="483" y="134"/>
                </a:cubicBezTo>
                <a:cubicBezTo>
                  <a:pt x="484" y="134"/>
                  <a:pt x="485" y="133"/>
                  <a:pt x="485" y="133"/>
                </a:cubicBezTo>
                <a:cubicBezTo>
                  <a:pt x="486" y="132"/>
                  <a:pt x="488" y="131"/>
                  <a:pt x="489" y="132"/>
                </a:cubicBezTo>
                <a:cubicBezTo>
                  <a:pt x="490" y="133"/>
                  <a:pt x="490" y="133"/>
                  <a:pt x="491" y="133"/>
                </a:cubicBezTo>
                <a:cubicBezTo>
                  <a:pt x="492" y="133"/>
                  <a:pt x="493" y="133"/>
                  <a:pt x="493" y="133"/>
                </a:cubicBezTo>
                <a:cubicBezTo>
                  <a:pt x="495" y="133"/>
                  <a:pt x="495" y="131"/>
                  <a:pt x="495" y="129"/>
                </a:cubicBezTo>
                <a:cubicBezTo>
                  <a:pt x="495" y="129"/>
                  <a:pt x="495" y="128"/>
                  <a:pt x="495" y="127"/>
                </a:cubicBezTo>
                <a:cubicBezTo>
                  <a:pt x="495" y="127"/>
                  <a:pt x="496" y="126"/>
                  <a:pt x="496" y="125"/>
                </a:cubicBezTo>
                <a:cubicBezTo>
                  <a:pt x="496" y="124"/>
                  <a:pt x="497" y="123"/>
                  <a:pt x="498" y="122"/>
                </a:cubicBezTo>
                <a:cubicBezTo>
                  <a:pt x="498" y="120"/>
                  <a:pt x="498" y="119"/>
                  <a:pt x="498" y="117"/>
                </a:cubicBezTo>
                <a:cubicBezTo>
                  <a:pt x="498" y="117"/>
                  <a:pt x="498" y="117"/>
                  <a:pt x="498" y="116"/>
                </a:cubicBezTo>
                <a:cubicBezTo>
                  <a:pt x="498" y="115"/>
                  <a:pt x="498" y="115"/>
                  <a:pt x="498" y="114"/>
                </a:cubicBezTo>
                <a:cubicBezTo>
                  <a:pt x="499" y="113"/>
                  <a:pt x="499" y="113"/>
                  <a:pt x="499" y="111"/>
                </a:cubicBezTo>
                <a:cubicBezTo>
                  <a:pt x="499" y="111"/>
                  <a:pt x="498" y="110"/>
                  <a:pt x="499" y="109"/>
                </a:cubicBezTo>
                <a:cubicBezTo>
                  <a:pt x="499" y="109"/>
                  <a:pt x="500" y="109"/>
                  <a:pt x="500" y="109"/>
                </a:cubicBezTo>
                <a:cubicBezTo>
                  <a:pt x="502" y="110"/>
                  <a:pt x="503" y="110"/>
                  <a:pt x="505" y="109"/>
                </a:cubicBezTo>
                <a:cubicBezTo>
                  <a:pt x="505" y="109"/>
                  <a:pt x="506" y="109"/>
                  <a:pt x="507" y="109"/>
                </a:cubicBezTo>
                <a:cubicBezTo>
                  <a:pt x="508" y="109"/>
                  <a:pt x="510" y="109"/>
                  <a:pt x="510" y="107"/>
                </a:cubicBezTo>
                <a:cubicBezTo>
                  <a:pt x="511" y="106"/>
                  <a:pt x="511" y="105"/>
                  <a:pt x="511" y="104"/>
                </a:cubicBezTo>
                <a:cubicBezTo>
                  <a:pt x="510" y="103"/>
                  <a:pt x="510" y="103"/>
                  <a:pt x="509" y="102"/>
                </a:cubicBezTo>
                <a:cubicBezTo>
                  <a:pt x="509" y="101"/>
                  <a:pt x="509" y="101"/>
                  <a:pt x="509" y="100"/>
                </a:cubicBezTo>
                <a:cubicBezTo>
                  <a:pt x="509" y="99"/>
                  <a:pt x="509" y="98"/>
                  <a:pt x="509" y="98"/>
                </a:cubicBezTo>
                <a:cubicBezTo>
                  <a:pt x="509" y="97"/>
                  <a:pt x="510" y="97"/>
                  <a:pt x="510" y="96"/>
                </a:cubicBezTo>
                <a:cubicBezTo>
                  <a:pt x="511" y="94"/>
                  <a:pt x="509" y="93"/>
                  <a:pt x="509" y="92"/>
                </a:cubicBezTo>
                <a:cubicBezTo>
                  <a:pt x="510" y="91"/>
                  <a:pt x="510" y="92"/>
                  <a:pt x="511" y="92"/>
                </a:cubicBezTo>
                <a:cubicBezTo>
                  <a:pt x="512" y="92"/>
                  <a:pt x="513" y="91"/>
                  <a:pt x="514" y="91"/>
                </a:cubicBezTo>
                <a:cubicBezTo>
                  <a:pt x="515" y="91"/>
                  <a:pt x="516" y="91"/>
                  <a:pt x="516" y="91"/>
                </a:cubicBezTo>
                <a:cubicBezTo>
                  <a:pt x="518" y="91"/>
                  <a:pt x="519" y="90"/>
                  <a:pt x="520" y="90"/>
                </a:cubicBezTo>
                <a:cubicBezTo>
                  <a:pt x="521" y="90"/>
                  <a:pt x="522" y="90"/>
                  <a:pt x="522" y="90"/>
                </a:cubicBezTo>
                <a:cubicBezTo>
                  <a:pt x="523" y="89"/>
                  <a:pt x="523" y="89"/>
                  <a:pt x="523" y="88"/>
                </a:cubicBezTo>
                <a:cubicBezTo>
                  <a:pt x="523" y="87"/>
                  <a:pt x="523" y="87"/>
                  <a:pt x="523" y="86"/>
                </a:cubicBezTo>
                <a:cubicBezTo>
                  <a:pt x="523" y="86"/>
                  <a:pt x="524" y="85"/>
                  <a:pt x="524" y="85"/>
                </a:cubicBezTo>
                <a:cubicBezTo>
                  <a:pt x="524" y="85"/>
                  <a:pt x="525" y="85"/>
                  <a:pt x="525" y="84"/>
                </a:cubicBezTo>
                <a:cubicBezTo>
                  <a:pt x="525" y="84"/>
                  <a:pt x="526" y="84"/>
                  <a:pt x="526" y="84"/>
                </a:cubicBezTo>
                <a:cubicBezTo>
                  <a:pt x="527" y="85"/>
                  <a:pt x="527" y="85"/>
                  <a:pt x="528" y="86"/>
                </a:cubicBezTo>
                <a:cubicBezTo>
                  <a:pt x="528" y="86"/>
                  <a:pt x="529" y="86"/>
                  <a:pt x="530" y="85"/>
                </a:cubicBezTo>
                <a:cubicBezTo>
                  <a:pt x="530" y="85"/>
                  <a:pt x="531" y="84"/>
                  <a:pt x="531" y="84"/>
                </a:cubicBezTo>
                <a:cubicBezTo>
                  <a:pt x="532" y="84"/>
                  <a:pt x="532" y="84"/>
                  <a:pt x="533" y="84"/>
                </a:cubicBezTo>
                <a:cubicBezTo>
                  <a:pt x="534" y="84"/>
                  <a:pt x="534" y="84"/>
                  <a:pt x="534" y="83"/>
                </a:cubicBezTo>
                <a:cubicBezTo>
                  <a:pt x="535" y="83"/>
                  <a:pt x="536" y="83"/>
                  <a:pt x="536" y="83"/>
                </a:cubicBezTo>
                <a:cubicBezTo>
                  <a:pt x="537" y="84"/>
                  <a:pt x="538" y="85"/>
                  <a:pt x="540" y="85"/>
                </a:cubicBezTo>
                <a:cubicBezTo>
                  <a:pt x="541" y="84"/>
                  <a:pt x="540" y="82"/>
                  <a:pt x="542" y="82"/>
                </a:cubicBezTo>
                <a:cubicBezTo>
                  <a:pt x="543" y="82"/>
                  <a:pt x="545" y="82"/>
                  <a:pt x="546" y="82"/>
                </a:cubicBezTo>
                <a:cubicBezTo>
                  <a:pt x="548" y="82"/>
                  <a:pt x="548" y="83"/>
                  <a:pt x="550" y="84"/>
                </a:cubicBezTo>
                <a:cubicBezTo>
                  <a:pt x="550" y="84"/>
                  <a:pt x="551" y="83"/>
                  <a:pt x="551" y="83"/>
                </a:cubicBezTo>
                <a:cubicBezTo>
                  <a:pt x="552" y="83"/>
                  <a:pt x="553" y="83"/>
                  <a:pt x="553" y="83"/>
                </a:cubicBezTo>
                <a:cubicBezTo>
                  <a:pt x="554" y="83"/>
                  <a:pt x="555" y="83"/>
                  <a:pt x="556" y="82"/>
                </a:cubicBezTo>
                <a:cubicBezTo>
                  <a:pt x="556" y="82"/>
                  <a:pt x="556" y="81"/>
                  <a:pt x="557" y="81"/>
                </a:cubicBezTo>
                <a:cubicBezTo>
                  <a:pt x="557" y="80"/>
                  <a:pt x="557" y="79"/>
                  <a:pt x="558" y="79"/>
                </a:cubicBezTo>
                <a:cubicBezTo>
                  <a:pt x="559" y="79"/>
                  <a:pt x="560" y="79"/>
                  <a:pt x="560" y="78"/>
                </a:cubicBezTo>
                <a:cubicBezTo>
                  <a:pt x="561" y="77"/>
                  <a:pt x="558" y="77"/>
                  <a:pt x="557" y="76"/>
                </a:cubicBezTo>
                <a:cubicBezTo>
                  <a:pt x="556" y="76"/>
                  <a:pt x="554" y="75"/>
                  <a:pt x="553" y="75"/>
                </a:cubicBezTo>
                <a:cubicBezTo>
                  <a:pt x="552" y="74"/>
                  <a:pt x="550" y="74"/>
                  <a:pt x="549" y="74"/>
                </a:cubicBezTo>
                <a:cubicBezTo>
                  <a:pt x="547" y="73"/>
                  <a:pt x="546" y="73"/>
                  <a:pt x="545" y="72"/>
                </a:cubicBezTo>
                <a:cubicBezTo>
                  <a:pt x="542" y="72"/>
                  <a:pt x="540" y="71"/>
                  <a:pt x="537" y="69"/>
                </a:cubicBezTo>
                <a:cubicBezTo>
                  <a:pt x="535" y="69"/>
                  <a:pt x="534" y="69"/>
                  <a:pt x="533" y="68"/>
                </a:cubicBezTo>
                <a:cubicBezTo>
                  <a:pt x="531" y="68"/>
                  <a:pt x="530" y="68"/>
                  <a:pt x="529" y="68"/>
                </a:cubicBezTo>
                <a:cubicBezTo>
                  <a:pt x="527" y="67"/>
                  <a:pt x="527" y="66"/>
                  <a:pt x="526" y="65"/>
                </a:cubicBezTo>
                <a:cubicBezTo>
                  <a:pt x="525" y="63"/>
                  <a:pt x="523" y="61"/>
                  <a:pt x="521" y="61"/>
                </a:cubicBezTo>
                <a:cubicBezTo>
                  <a:pt x="520" y="61"/>
                  <a:pt x="520" y="61"/>
                  <a:pt x="519" y="61"/>
                </a:cubicBezTo>
                <a:cubicBezTo>
                  <a:pt x="518" y="61"/>
                  <a:pt x="517" y="59"/>
                  <a:pt x="516" y="60"/>
                </a:cubicBezTo>
                <a:cubicBezTo>
                  <a:pt x="514" y="60"/>
                  <a:pt x="514" y="62"/>
                  <a:pt x="512" y="62"/>
                </a:cubicBezTo>
                <a:cubicBezTo>
                  <a:pt x="510" y="62"/>
                  <a:pt x="510" y="61"/>
                  <a:pt x="508" y="61"/>
                </a:cubicBezTo>
                <a:cubicBezTo>
                  <a:pt x="507" y="60"/>
                  <a:pt x="507" y="60"/>
                  <a:pt x="507" y="59"/>
                </a:cubicBezTo>
                <a:cubicBezTo>
                  <a:pt x="507" y="58"/>
                  <a:pt x="506" y="57"/>
                  <a:pt x="506" y="56"/>
                </a:cubicBezTo>
                <a:cubicBezTo>
                  <a:pt x="506" y="55"/>
                  <a:pt x="507" y="54"/>
                  <a:pt x="506" y="53"/>
                </a:cubicBezTo>
                <a:cubicBezTo>
                  <a:pt x="506" y="52"/>
                  <a:pt x="505" y="51"/>
                  <a:pt x="506" y="50"/>
                </a:cubicBezTo>
                <a:cubicBezTo>
                  <a:pt x="506" y="49"/>
                  <a:pt x="506" y="49"/>
                  <a:pt x="506" y="48"/>
                </a:cubicBezTo>
                <a:cubicBezTo>
                  <a:pt x="506" y="47"/>
                  <a:pt x="505" y="47"/>
                  <a:pt x="504" y="46"/>
                </a:cubicBezTo>
                <a:cubicBezTo>
                  <a:pt x="504" y="46"/>
                  <a:pt x="503" y="45"/>
                  <a:pt x="503" y="45"/>
                </a:cubicBezTo>
                <a:cubicBezTo>
                  <a:pt x="502" y="44"/>
                  <a:pt x="501" y="44"/>
                  <a:pt x="500" y="44"/>
                </a:cubicBezTo>
                <a:cubicBezTo>
                  <a:pt x="500" y="44"/>
                  <a:pt x="499" y="44"/>
                  <a:pt x="498" y="44"/>
                </a:cubicBezTo>
                <a:cubicBezTo>
                  <a:pt x="497" y="43"/>
                  <a:pt x="496" y="44"/>
                  <a:pt x="494" y="43"/>
                </a:cubicBezTo>
                <a:cubicBezTo>
                  <a:pt x="492" y="43"/>
                  <a:pt x="491" y="41"/>
                  <a:pt x="490" y="44"/>
                </a:cubicBezTo>
                <a:cubicBezTo>
                  <a:pt x="490" y="45"/>
                  <a:pt x="490" y="45"/>
                  <a:pt x="489" y="46"/>
                </a:cubicBezTo>
                <a:cubicBezTo>
                  <a:pt x="489" y="47"/>
                  <a:pt x="489" y="48"/>
                  <a:pt x="489" y="49"/>
                </a:cubicBezTo>
                <a:cubicBezTo>
                  <a:pt x="488" y="50"/>
                  <a:pt x="486" y="49"/>
                  <a:pt x="485" y="51"/>
                </a:cubicBezTo>
                <a:cubicBezTo>
                  <a:pt x="485" y="51"/>
                  <a:pt x="484" y="53"/>
                  <a:pt x="483" y="52"/>
                </a:cubicBezTo>
                <a:cubicBezTo>
                  <a:pt x="483" y="52"/>
                  <a:pt x="484" y="50"/>
                  <a:pt x="484" y="50"/>
                </a:cubicBezTo>
                <a:cubicBezTo>
                  <a:pt x="484" y="49"/>
                  <a:pt x="484" y="49"/>
                  <a:pt x="484" y="48"/>
                </a:cubicBezTo>
                <a:cubicBezTo>
                  <a:pt x="484" y="46"/>
                  <a:pt x="485" y="46"/>
                  <a:pt x="485" y="44"/>
                </a:cubicBezTo>
                <a:cubicBezTo>
                  <a:pt x="485" y="43"/>
                  <a:pt x="485" y="42"/>
                  <a:pt x="485" y="41"/>
                </a:cubicBezTo>
                <a:cubicBezTo>
                  <a:pt x="485" y="40"/>
                  <a:pt x="486" y="40"/>
                  <a:pt x="487" y="39"/>
                </a:cubicBezTo>
                <a:cubicBezTo>
                  <a:pt x="488" y="39"/>
                  <a:pt x="488" y="39"/>
                  <a:pt x="488" y="38"/>
                </a:cubicBezTo>
                <a:cubicBezTo>
                  <a:pt x="489" y="37"/>
                  <a:pt x="489" y="37"/>
                  <a:pt x="490" y="37"/>
                </a:cubicBezTo>
                <a:cubicBezTo>
                  <a:pt x="491" y="37"/>
                  <a:pt x="492" y="37"/>
                  <a:pt x="491" y="36"/>
                </a:cubicBezTo>
                <a:cubicBezTo>
                  <a:pt x="491" y="35"/>
                  <a:pt x="490" y="36"/>
                  <a:pt x="489" y="35"/>
                </a:cubicBezTo>
                <a:cubicBezTo>
                  <a:pt x="488" y="35"/>
                  <a:pt x="488" y="35"/>
                  <a:pt x="487" y="34"/>
                </a:cubicBezTo>
                <a:cubicBezTo>
                  <a:pt x="486" y="34"/>
                  <a:pt x="484" y="34"/>
                  <a:pt x="482" y="34"/>
                </a:cubicBezTo>
                <a:cubicBezTo>
                  <a:pt x="481" y="34"/>
                  <a:pt x="480" y="33"/>
                  <a:pt x="478" y="33"/>
                </a:cubicBezTo>
                <a:cubicBezTo>
                  <a:pt x="477" y="33"/>
                  <a:pt x="476" y="31"/>
                  <a:pt x="474" y="31"/>
                </a:cubicBezTo>
                <a:cubicBezTo>
                  <a:pt x="473" y="31"/>
                  <a:pt x="472" y="31"/>
                  <a:pt x="470" y="31"/>
                </a:cubicBezTo>
                <a:cubicBezTo>
                  <a:pt x="469" y="31"/>
                  <a:pt x="469" y="31"/>
                  <a:pt x="468" y="30"/>
                </a:cubicBezTo>
                <a:cubicBezTo>
                  <a:pt x="467" y="30"/>
                  <a:pt x="466" y="30"/>
                  <a:pt x="466" y="29"/>
                </a:cubicBezTo>
                <a:cubicBezTo>
                  <a:pt x="465" y="29"/>
                  <a:pt x="465" y="28"/>
                  <a:pt x="465" y="27"/>
                </a:cubicBezTo>
                <a:cubicBezTo>
                  <a:pt x="463" y="26"/>
                  <a:pt x="462" y="27"/>
                  <a:pt x="462" y="25"/>
                </a:cubicBezTo>
                <a:cubicBezTo>
                  <a:pt x="461" y="23"/>
                  <a:pt x="460" y="22"/>
                  <a:pt x="459" y="22"/>
                </a:cubicBezTo>
                <a:cubicBezTo>
                  <a:pt x="458" y="22"/>
                  <a:pt x="457" y="22"/>
                  <a:pt x="456" y="22"/>
                </a:cubicBezTo>
                <a:cubicBezTo>
                  <a:pt x="456" y="22"/>
                  <a:pt x="455" y="23"/>
                  <a:pt x="454" y="23"/>
                </a:cubicBezTo>
                <a:cubicBezTo>
                  <a:pt x="454" y="23"/>
                  <a:pt x="450" y="22"/>
                  <a:pt x="451" y="23"/>
                </a:cubicBezTo>
                <a:cubicBezTo>
                  <a:pt x="452" y="24"/>
                  <a:pt x="453" y="23"/>
                  <a:pt x="454" y="24"/>
                </a:cubicBezTo>
                <a:cubicBezTo>
                  <a:pt x="454" y="25"/>
                  <a:pt x="454" y="25"/>
                  <a:pt x="454" y="26"/>
                </a:cubicBezTo>
                <a:cubicBezTo>
                  <a:pt x="455" y="28"/>
                  <a:pt x="458" y="28"/>
                  <a:pt x="457" y="30"/>
                </a:cubicBezTo>
                <a:cubicBezTo>
                  <a:pt x="456" y="31"/>
                  <a:pt x="455" y="30"/>
                  <a:pt x="455" y="30"/>
                </a:cubicBezTo>
                <a:cubicBezTo>
                  <a:pt x="454" y="30"/>
                  <a:pt x="453" y="29"/>
                  <a:pt x="453" y="30"/>
                </a:cubicBezTo>
                <a:cubicBezTo>
                  <a:pt x="452" y="30"/>
                  <a:pt x="451" y="30"/>
                  <a:pt x="451" y="30"/>
                </a:cubicBezTo>
                <a:cubicBezTo>
                  <a:pt x="450" y="30"/>
                  <a:pt x="449" y="29"/>
                  <a:pt x="449" y="29"/>
                </a:cubicBezTo>
                <a:cubicBezTo>
                  <a:pt x="448" y="29"/>
                  <a:pt x="447" y="29"/>
                  <a:pt x="447" y="30"/>
                </a:cubicBezTo>
                <a:cubicBezTo>
                  <a:pt x="447" y="31"/>
                  <a:pt x="447" y="33"/>
                  <a:pt x="447" y="35"/>
                </a:cubicBezTo>
                <a:cubicBezTo>
                  <a:pt x="447" y="37"/>
                  <a:pt x="448" y="38"/>
                  <a:pt x="449" y="39"/>
                </a:cubicBezTo>
                <a:cubicBezTo>
                  <a:pt x="449" y="40"/>
                  <a:pt x="450" y="41"/>
                  <a:pt x="450" y="41"/>
                </a:cubicBezTo>
                <a:cubicBezTo>
                  <a:pt x="450" y="42"/>
                  <a:pt x="451" y="42"/>
                  <a:pt x="451" y="42"/>
                </a:cubicBezTo>
                <a:cubicBezTo>
                  <a:pt x="453" y="45"/>
                  <a:pt x="451" y="49"/>
                  <a:pt x="452" y="52"/>
                </a:cubicBezTo>
                <a:cubicBezTo>
                  <a:pt x="453" y="52"/>
                  <a:pt x="453" y="53"/>
                  <a:pt x="454" y="54"/>
                </a:cubicBezTo>
                <a:cubicBezTo>
                  <a:pt x="454" y="54"/>
                  <a:pt x="454" y="55"/>
                  <a:pt x="454" y="55"/>
                </a:cubicBezTo>
                <a:cubicBezTo>
                  <a:pt x="455" y="56"/>
                  <a:pt x="456" y="56"/>
                  <a:pt x="457" y="57"/>
                </a:cubicBezTo>
                <a:cubicBezTo>
                  <a:pt x="458" y="58"/>
                  <a:pt x="457" y="60"/>
                  <a:pt x="457" y="61"/>
                </a:cubicBezTo>
                <a:cubicBezTo>
                  <a:pt x="458" y="63"/>
                  <a:pt x="459" y="64"/>
                  <a:pt x="460" y="66"/>
                </a:cubicBezTo>
                <a:cubicBezTo>
                  <a:pt x="461" y="67"/>
                  <a:pt x="461" y="68"/>
                  <a:pt x="462" y="69"/>
                </a:cubicBezTo>
                <a:cubicBezTo>
                  <a:pt x="462" y="69"/>
                  <a:pt x="464" y="69"/>
                  <a:pt x="464" y="70"/>
                </a:cubicBezTo>
                <a:cubicBezTo>
                  <a:pt x="464" y="70"/>
                  <a:pt x="464" y="71"/>
                  <a:pt x="463" y="71"/>
                </a:cubicBezTo>
                <a:cubicBezTo>
                  <a:pt x="462" y="72"/>
                  <a:pt x="461" y="70"/>
                  <a:pt x="460" y="69"/>
                </a:cubicBezTo>
                <a:cubicBezTo>
                  <a:pt x="459" y="68"/>
                  <a:pt x="457" y="69"/>
                  <a:pt x="456" y="68"/>
                </a:cubicBezTo>
                <a:cubicBezTo>
                  <a:pt x="456" y="68"/>
                  <a:pt x="458" y="67"/>
                  <a:pt x="457" y="66"/>
                </a:cubicBezTo>
                <a:cubicBezTo>
                  <a:pt x="457" y="66"/>
                  <a:pt x="456" y="65"/>
                  <a:pt x="456" y="65"/>
                </a:cubicBezTo>
                <a:cubicBezTo>
                  <a:pt x="455" y="64"/>
                  <a:pt x="454" y="64"/>
                  <a:pt x="454" y="63"/>
                </a:cubicBezTo>
                <a:cubicBezTo>
                  <a:pt x="453" y="62"/>
                  <a:pt x="453" y="62"/>
                  <a:pt x="453" y="61"/>
                </a:cubicBezTo>
                <a:cubicBezTo>
                  <a:pt x="452" y="61"/>
                  <a:pt x="451" y="60"/>
                  <a:pt x="451" y="60"/>
                </a:cubicBezTo>
                <a:cubicBezTo>
                  <a:pt x="450" y="60"/>
                  <a:pt x="450" y="61"/>
                  <a:pt x="449" y="61"/>
                </a:cubicBezTo>
                <a:cubicBezTo>
                  <a:pt x="448" y="61"/>
                  <a:pt x="448" y="60"/>
                  <a:pt x="449" y="59"/>
                </a:cubicBezTo>
                <a:cubicBezTo>
                  <a:pt x="450" y="58"/>
                  <a:pt x="450" y="58"/>
                  <a:pt x="449" y="57"/>
                </a:cubicBezTo>
                <a:cubicBezTo>
                  <a:pt x="449" y="57"/>
                  <a:pt x="448" y="57"/>
                  <a:pt x="448" y="56"/>
                </a:cubicBezTo>
                <a:cubicBezTo>
                  <a:pt x="447" y="56"/>
                  <a:pt x="447" y="55"/>
                  <a:pt x="446" y="55"/>
                </a:cubicBezTo>
                <a:cubicBezTo>
                  <a:pt x="445" y="54"/>
                  <a:pt x="444" y="53"/>
                  <a:pt x="443" y="51"/>
                </a:cubicBezTo>
                <a:cubicBezTo>
                  <a:pt x="442" y="50"/>
                  <a:pt x="441" y="49"/>
                  <a:pt x="441" y="47"/>
                </a:cubicBezTo>
                <a:cubicBezTo>
                  <a:pt x="440" y="45"/>
                  <a:pt x="439" y="44"/>
                  <a:pt x="439" y="42"/>
                </a:cubicBezTo>
                <a:cubicBezTo>
                  <a:pt x="439" y="41"/>
                  <a:pt x="439" y="40"/>
                  <a:pt x="437" y="40"/>
                </a:cubicBezTo>
                <a:cubicBezTo>
                  <a:pt x="434" y="40"/>
                  <a:pt x="434" y="35"/>
                  <a:pt x="431" y="34"/>
                </a:cubicBezTo>
                <a:cubicBezTo>
                  <a:pt x="430" y="34"/>
                  <a:pt x="430" y="34"/>
                  <a:pt x="429" y="33"/>
                </a:cubicBezTo>
                <a:cubicBezTo>
                  <a:pt x="428" y="33"/>
                  <a:pt x="428" y="33"/>
                  <a:pt x="427" y="32"/>
                </a:cubicBezTo>
                <a:cubicBezTo>
                  <a:pt x="426" y="32"/>
                  <a:pt x="424" y="33"/>
                  <a:pt x="423" y="34"/>
                </a:cubicBezTo>
                <a:cubicBezTo>
                  <a:pt x="422" y="35"/>
                  <a:pt x="421" y="36"/>
                  <a:pt x="420" y="37"/>
                </a:cubicBezTo>
                <a:cubicBezTo>
                  <a:pt x="419" y="37"/>
                  <a:pt x="419" y="38"/>
                  <a:pt x="418" y="39"/>
                </a:cubicBezTo>
                <a:cubicBezTo>
                  <a:pt x="418" y="39"/>
                  <a:pt x="418" y="40"/>
                  <a:pt x="417" y="41"/>
                </a:cubicBezTo>
                <a:cubicBezTo>
                  <a:pt x="416" y="42"/>
                  <a:pt x="414" y="41"/>
                  <a:pt x="412" y="42"/>
                </a:cubicBezTo>
                <a:cubicBezTo>
                  <a:pt x="411" y="42"/>
                  <a:pt x="410" y="44"/>
                  <a:pt x="411" y="45"/>
                </a:cubicBezTo>
                <a:cubicBezTo>
                  <a:pt x="412" y="46"/>
                  <a:pt x="413" y="47"/>
                  <a:pt x="414" y="48"/>
                </a:cubicBezTo>
                <a:cubicBezTo>
                  <a:pt x="414" y="49"/>
                  <a:pt x="414" y="49"/>
                  <a:pt x="414" y="50"/>
                </a:cubicBezTo>
                <a:cubicBezTo>
                  <a:pt x="414" y="51"/>
                  <a:pt x="415" y="51"/>
                  <a:pt x="415" y="52"/>
                </a:cubicBezTo>
                <a:cubicBezTo>
                  <a:pt x="417" y="53"/>
                  <a:pt x="415" y="54"/>
                  <a:pt x="414" y="54"/>
                </a:cubicBezTo>
                <a:cubicBezTo>
                  <a:pt x="413" y="55"/>
                  <a:pt x="412" y="56"/>
                  <a:pt x="411" y="55"/>
                </a:cubicBezTo>
                <a:cubicBezTo>
                  <a:pt x="411" y="54"/>
                  <a:pt x="411" y="53"/>
                  <a:pt x="411" y="53"/>
                </a:cubicBezTo>
                <a:cubicBezTo>
                  <a:pt x="411" y="52"/>
                  <a:pt x="411" y="51"/>
                  <a:pt x="410" y="51"/>
                </a:cubicBezTo>
                <a:cubicBezTo>
                  <a:pt x="410" y="50"/>
                  <a:pt x="409" y="50"/>
                  <a:pt x="409" y="49"/>
                </a:cubicBezTo>
                <a:cubicBezTo>
                  <a:pt x="408" y="49"/>
                  <a:pt x="408" y="48"/>
                  <a:pt x="407" y="48"/>
                </a:cubicBezTo>
                <a:cubicBezTo>
                  <a:pt x="406" y="47"/>
                  <a:pt x="404" y="47"/>
                  <a:pt x="402" y="47"/>
                </a:cubicBezTo>
                <a:cubicBezTo>
                  <a:pt x="401" y="47"/>
                  <a:pt x="401" y="47"/>
                  <a:pt x="400" y="48"/>
                </a:cubicBezTo>
                <a:cubicBezTo>
                  <a:pt x="399" y="48"/>
                  <a:pt x="399" y="48"/>
                  <a:pt x="398" y="48"/>
                </a:cubicBezTo>
                <a:cubicBezTo>
                  <a:pt x="398" y="47"/>
                  <a:pt x="399" y="47"/>
                  <a:pt x="399" y="46"/>
                </a:cubicBezTo>
                <a:cubicBezTo>
                  <a:pt x="399" y="45"/>
                  <a:pt x="400" y="45"/>
                  <a:pt x="401" y="45"/>
                </a:cubicBezTo>
                <a:cubicBezTo>
                  <a:pt x="402" y="45"/>
                  <a:pt x="402" y="44"/>
                  <a:pt x="403" y="43"/>
                </a:cubicBezTo>
                <a:cubicBezTo>
                  <a:pt x="403" y="42"/>
                  <a:pt x="402" y="42"/>
                  <a:pt x="401" y="42"/>
                </a:cubicBezTo>
                <a:cubicBezTo>
                  <a:pt x="398" y="41"/>
                  <a:pt x="395" y="42"/>
                  <a:pt x="392" y="42"/>
                </a:cubicBezTo>
                <a:cubicBezTo>
                  <a:pt x="391" y="43"/>
                  <a:pt x="390" y="43"/>
                  <a:pt x="389" y="44"/>
                </a:cubicBezTo>
                <a:cubicBezTo>
                  <a:pt x="388" y="44"/>
                  <a:pt x="388" y="43"/>
                  <a:pt x="387" y="43"/>
                </a:cubicBezTo>
                <a:cubicBezTo>
                  <a:pt x="385" y="43"/>
                  <a:pt x="384" y="45"/>
                  <a:pt x="382" y="44"/>
                </a:cubicBezTo>
                <a:cubicBezTo>
                  <a:pt x="382" y="42"/>
                  <a:pt x="387" y="41"/>
                  <a:pt x="388" y="41"/>
                </a:cubicBezTo>
                <a:cubicBezTo>
                  <a:pt x="388" y="40"/>
                  <a:pt x="389" y="40"/>
                  <a:pt x="390" y="40"/>
                </a:cubicBezTo>
                <a:cubicBezTo>
                  <a:pt x="391" y="39"/>
                  <a:pt x="391" y="39"/>
                  <a:pt x="392" y="38"/>
                </a:cubicBezTo>
                <a:cubicBezTo>
                  <a:pt x="393" y="37"/>
                  <a:pt x="395" y="37"/>
                  <a:pt x="396" y="37"/>
                </a:cubicBezTo>
                <a:cubicBezTo>
                  <a:pt x="398" y="37"/>
                  <a:pt x="400" y="37"/>
                  <a:pt x="401" y="37"/>
                </a:cubicBezTo>
                <a:cubicBezTo>
                  <a:pt x="403" y="37"/>
                  <a:pt x="406" y="38"/>
                  <a:pt x="408" y="37"/>
                </a:cubicBezTo>
                <a:cubicBezTo>
                  <a:pt x="409" y="36"/>
                  <a:pt x="409" y="36"/>
                  <a:pt x="410" y="36"/>
                </a:cubicBezTo>
                <a:cubicBezTo>
                  <a:pt x="411" y="36"/>
                  <a:pt x="411" y="36"/>
                  <a:pt x="411" y="35"/>
                </a:cubicBezTo>
                <a:cubicBezTo>
                  <a:pt x="412" y="34"/>
                  <a:pt x="412" y="34"/>
                  <a:pt x="412" y="34"/>
                </a:cubicBezTo>
                <a:cubicBezTo>
                  <a:pt x="413" y="33"/>
                  <a:pt x="413" y="33"/>
                  <a:pt x="413" y="32"/>
                </a:cubicBezTo>
                <a:cubicBezTo>
                  <a:pt x="412" y="30"/>
                  <a:pt x="411" y="30"/>
                  <a:pt x="410" y="30"/>
                </a:cubicBezTo>
                <a:cubicBezTo>
                  <a:pt x="409" y="30"/>
                  <a:pt x="408" y="30"/>
                  <a:pt x="407" y="30"/>
                </a:cubicBezTo>
                <a:cubicBezTo>
                  <a:pt x="406" y="30"/>
                  <a:pt x="405" y="30"/>
                  <a:pt x="404" y="30"/>
                </a:cubicBezTo>
                <a:cubicBezTo>
                  <a:pt x="404" y="30"/>
                  <a:pt x="403" y="30"/>
                  <a:pt x="402" y="30"/>
                </a:cubicBezTo>
                <a:cubicBezTo>
                  <a:pt x="401" y="30"/>
                  <a:pt x="399" y="31"/>
                  <a:pt x="398" y="31"/>
                </a:cubicBezTo>
                <a:cubicBezTo>
                  <a:pt x="397" y="31"/>
                  <a:pt x="397" y="31"/>
                  <a:pt x="396" y="31"/>
                </a:cubicBezTo>
                <a:cubicBezTo>
                  <a:pt x="395" y="31"/>
                  <a:pt x="394" y="32"/>
                  <a:pt x="393" y="32"/>
                </a:cubicBezTo>
                <a:cubicBezTo>
                  <a:pt x="392" y="32"/>
                  <a:pt x="391" y="32"/>
                  <a:pt x="391" y="32"/>
                </a:cubicBezTo>
                <a:cubicBezTo>
                  <a:pt x="390" y="32"/>
                  <a:pt x="390" y="33"/>
                  <a:pt x="389" y="33"/>
                </a:cubicBezTo>
                <a:cubicBezTo>
                  <a:pt x="388" y="34"/>
                  <a:pt x="387" y="34"/>
                  <a:pt x="385" y="34"/>
                </a:cubicBezTo>
                <a:cubicBezTo>
                  <a:pt x="384" y="35"/>
                  <a:pt x="383" y="35"/>
                  <a:pt x="382" y="34"/>
                </a:cubicBezTo>
                <a:cubicBezTo>
                  <a:pt x="382" y="34"/>
                  <a:pt x="382" y="33"/>
                  <a:pt x="382" y="33"/>
                </a:cubicBezTo>
                <a:cubicBezTo>
                  <a:pt x="382" y="32"/>
                  <a:pt x="381" y="32"/>
                  <a:pt x="381" y="32"/>
                </a:cubicBezTo>
                <a:cubicBezTo>
                  <a:pt x="380" y="32"/>
                  <a:pt x="380" y="32"/>
                  <a:pt x="380" y="32"/>
                </a:cubicBezTo>
                <a:cubicBezTo>
                  <a:pt x="379" y="31"/>
                  <a:pt x="379" y="31"/>
                  <a:pt x="379" y="31"/>
                </a:cubicBezTo>
                <a:cubicBezTo>
                  <a:pt x="379" y="30"/>
                  <a:pt x="378" y="30"/>
                  <a:pt x="377" y="31"/>
                </a:cubicBezTo>
                <a:cubicBezTo>
                  <a:pt x="377" y="31"/>
                  <a:pt x="377" y="32"/>
                  <a:pt x="376" y="32"/>
                </a:cubicBezTo>
                <a:cubicBezTo>
                  <a:pt x="376" y="33"/>
                  <a:pt x="375" y="33"/>
                  <a:pt x="375" y="33"/>
                </a:cubicBezTo>
                <a:cubicBezTo>
                  <a:pt x="374" y="34"/>
                  <a:pt x="375" y="36"/>
                  <a:pt x="375" y="37"/>
                </a:cubicBezTo>
                <a:cubicBezTo>
                  <a:pt x="374" y="38"/>
                  <a:pt x="373" y="37"/>
                  <a:pt x="373" y="37"/>
                </a:cubicBezTo>
                <a:cubicBezTo>
                  <a:pt x="373" y="36"/>
                  <a:pt x="373" y="36"/>
                  <a:pt x="372" y="35"/>
                </a:cubicBezTo>
                <a:cubicBezTo>
                  <a:pt x="372" y="35"/>
                  <a:pt x="372" y="35"/>
                  <a:pt x="371" y="35"/>
                </a:cubicBezTo>
                <a:cubicBezTo>
                  <a:pt x="371" y="34"/>
                  <a:pt x="371" y="33"/>
                  <a:pt x="371" y="32"/>
                </a:cubicBezTo>
                <a:cubicBezTo>
                  <a:pt x="370" y="32"/>
                  <a:pt x="369" y="32"/>
                  <a:pt x="369" y="31"/>
                </a:cubicBezTo>
                <a:cubicBezTo>
                  <a:pt x="368" y="31"/>
                  <a:pt x="368" y="31"/>
                  <a:pt x="367" y="31"/>
                </a:cubicBezTo>
                <a:cubicBezTo>
                  <a:pt x="365" y="30"/>
                  <a:pt x="365" y="33"/>
                  <a:pt x="363" y="33"/>
                </a:cubicBezTo>
                <a:cubicBezTo>
                  <a:pt x="362" y="33"/>
                  <a:pt x="362" y="33"/>
                  <a:pt x="361" y="33"/>
                </a:cubicBezTo>
                <a:cubicBezTo>
                  <a:pt x="360" y="33"/>
                  <a:pt x="360" y="34"/>
                  <a:pt x="359" y="34"/>
                </a:cubicBezTo>
                <a:cubicBezTo>
                  <a:pt x="358" y="35"/>
                  <a:pt x="357" y="34"/>
                  <a:pt x="357" y="35"/>
                </a:cubicBezTo>
                <a:cubicBezTo>
                  <a:pt x="357" y="36"/>
                  <a:pt x="357" y="37"/>
                  <a:pt x="357" y="38"/>
                </a:cubicBezTo>
                <a:cubicBezTo>
                  <a:pt x="357" y="39"/>
                  <a:pt x="356" y="40"/>
                  <a:pt x="355" y="40"/>
                </a:cubicBezTo>
                <a:cubicBezTo>
                  <a:pt x="354" y="40"/>
                  <a:pt x="353" y="39"/>
                  <a:pt x="353" y="39"/>
                </a:cubicBezTo>
                <a:cubicBezTo>
                  <a:pt x="352" y="39"/>
                  <a:pt x="352" y="40"/>
                  <a:pt x="351" y="40"/>
                </a:cubicBezTo>
                <a:cubicBezTo>
                  <a:pt x="351" y="40"/>
                  <a:pt x="349" y="40"/>
                  <a:pt x="349" y="41"/>
                </a:cubicBezTo>
                <a:cubicBezTo>
                  <a:pt x="350" y="42"/>
                  <a:pt x="351" y="41"/>
                  <a:pt x="351" y="41"/>
                </a:cubicBezTo>
                <a:cubicBezTo>
                  <a:pt x="352" y="42"/>
                  <a:pt x="351" y="43"/>
                  <a:pt x="351" y="43"/>
                </a:cubicBezTo>
                <a:cubicBezTo>
                  <a:pt x="349" y="43"/>
                  <a:pt x="347" y="42"/>
                  <a:pt x="347" y="43"/>
                </a:cubicBezTo>
                <a:cubicBezTo>
                  <a:pt x="345" y="44"/>
                  <a:pt x="347" y="46"/>
                  <a:pt x="347" y="47"/>
                </a:cubicBezTo>
                <a:cubicBezTo>
                  <a:pt x="348" y="48"/>
                  <a:pt x="348" y="49"/>
                  <a:pt x="349" y="50"/>
                </a:cubicBezTo>
                <a:close/>
                <a:moveTo>
                  <a:pt x="1044" y="4"/>
                </a:moveTo>
                <a:cubicBezTo>
                  <a:pt x="1046" y="4"/>
                  <a:pt x="1047" y="4"/>
                  <a:pt x="1049" y="3"/>
                </a:cubicBezTo>
                <a:cubicBezTo>
                  <a:pt x="1050" y="3"/>
                  <a:pt x="1051" y="3"/>
                  <a:pt x="1053" y="2"/>
                </a:cubicBezTo>
                <a:cubicBezTo>
                  <a:pt x="1042" y="3"/>
                  <a:pt x="1042" y="3"/>
                  <a:pt x="1042" y="3"/>
                </a:cubicBezTo>
                <a:cubicBezTo>
                  <a:pt x="1041" y="4"/>
                  <a:pt x="1043" y="4"/>
                  <a:pt x="1044" y="4"/>
                </a:cubicBezTo>
                <a:close/>
                <a:moveTo>
                  <a:pt x="2964" y="296"/>
                </a:moveTo>
                <a:cubicBezTo>
                  <a:pt x="2964" y="295"/>
                  <a:pt x="2964" y="294"/>
                  <a:pt x="2963" y="293"/>
                </a:cubicBezTo>
                <a:cubicBezTo>
                  <a:pt x="2963" y="292"/>
                  <a:pt x="2961" y="291"/>
                  <a:pt x="2960" y="290"/>
                </a:cubicBezTo>
                <a:cubicBezTo>
                  <a:pt x="2959" y="289"/>
                  <a:pt x="2958" y="288"/>
                  <a:pt x="2956" y="287"/>
                </a:cubicBezTo>
                <a:cubicBezTo>
                  <a:pt x="2955" y="286"/>
                  <a:pt x="2953" y="286"/>
                  <a:pt x="2952" y="285"/>
                </a:cubicBezTo>
                <a:cubicBezTo>
                  <a:pt x="2951" y="284"/>
                  <a:pt x="2950" y="283"/>
                  <a:pt x="2949" y="282"/>
                </a:cubicBezTo>
                <a:cubicBezTo>
                  <a:pt x="2947" y="281"/>
                  <a:pt x="2946" y="280"/>
                  <a:pt x="2945" y="280"/>
                </a:cubicBezTo>
                <a:cubicBezTo>
                  <a:pt x="2944" y="279"/>
                  <a:pt x="2944" y="279"/>
                  <a:pt x="2943" y="279"/>
                </a:cubicBezTo>
                <a:cubicBezTo>
                  <a:pt x="2941" y="278"/>
                  <a:pt x="2939" y="276"/>
                  <a:pt x="2937" y="276"/>
                </a:cubicBezTo>
                <a:cubicBezTo>
                  <a:pt x="2934" y="275"/>
                  <a:pt x="2932" y="276"/>
                  <a:pt x="2930" y="276"/>
                </a:cubicBezTo>
                <a:cubicBezTo>
                  <a:pt x="2926" y="278"/>
                  <a:pt x="2922" y="278"/>
                  <a:pt x="2918" y="278"/>
                </a:cubicBezTo>
                <a:cubicBezTo>
                  <a:pt x="2916" y="278"/>
                  <a:pt x="2914" y="279"/>
                  <a:pt x="2912" y="280"/>
                </a:cubicBezTo>
                <a:cubicBezTo>
                  <a:pt x="2911" y="281"/>
                  <a:pt x="2910" y="283"/>
                  <a:pt x="2909" y="285"/>
                </a:cubicBezTo>
                <a:cubicBezTo>
                  <a:pt x="2907" y="288"/>
                  <a:pt x="2905" y="291"/>
                  <a:pt x="2902" y="292"/>
                </a:cubicBezTo>
                <a:cubicBezTo>
                  <a:pt x="2900" y="293"/>
                  <a:pt x="2899" y="294"/>
                  <a:pt x="2897" y="294"/>
                </a:cubicBezTo>
                <a:cubicBezTo>
                  <a:pt x="2896" y="294"/>
                  <a:pt x="2895" y="294"/>
                  <a:pt x="2894" y="294"/>
                </a:cubicBezTo>
                <a:cubicBezTo>
                  <a:pt x="2893" y="294"/>
                  <a:pt x="2892" y="294"/>
                  <a:pt x="2891" y="294"/>
                </a:cubicBezTo>
                <a:cubicBezTo>
                  <a:pt x="2890" y="294"/>
                  <a:pt x="2888" y="294"/>
                  <a:pt x="2887" y="296"/>
                </a:cubicBezTo>
                <a:cubicBezTo>
                  <a:pt x="2887" y="298"/>
                  <a:pt x="2890" y="298"/>
                  <a:pt x="2891" y="298"/>
                </a:cubicBezTo>
                <a:cubicBezTo>
                  <a:pt x="2892" y="298"/>
                  <a:pt x="2894" y="298"/>
                  <a:pt x="2895" y="297"/>
                </a:cubicBezTo>
                <a:cubicBezTo>
                  <a:pt x="2896" y="297"/>
                  <a:pt x="2897" y="296"/>
                  <a:pt x="2899" y="296"/>
                </a:cubicBezTo>
                <a:cubicBezTo>
                  <a:pt x="2900" y="295"/>
                  <a:pt x="2901" y="294"/>
                  <a:pt x="2903" y="294"/>
                </a:cubicBezTo>
                <a:cubicBezTo>
                  <a:pt x="2904" y="294"/>
                  <a:pt x="2906" y="294"/>
                  <a:pt x="2907" y="294"/>
                </a:cubicBezTo>
                <a:cubicBezTo>
                  <a:pt x="2910" y="294"/>
                  <a:pt x="2914" y="294"/>
                  <a:pt x="2916" y="296"/>
                </a:cubicBezTo>
                <a:cubicBezTo>
                  <a:pt x="2918" y="296"/>
                  <a:pt x="2920" y="297"/>
                  <a:pt x="2921" y="298"/>
                </a:cubicBezTo>
                <a:cubicBezTo>
                  <a:pt x="2923" y="299"/>
                  <a:pt x="2925" y="299"/>
                  <a:pt x="2927" y="299"/>
                </a:cubicBezTo>
                <a:cubicBezTo>
                  <a:pt x="2929" y="299"/>
                  <a:pt x="2931" y="299"/>
                  <a:pt x="2933" y="300"/>
                </a:cubicBezTo>
                <a:cubicBezTo>
                  <a:pt x="2935" y="300"/>
                  <a:pt x="2937" y="301"/>
                  <a:pt x="2939" y="302"/>
                </a:cubicBezTo>
                <a:cubicBezTo>
                  <a:pt x="2942" y="302"/>
                  <a:pt x="2944" y="301"/>
                  <a:pt x="2947" y="301"/>
                </a:cubicBezTo>
                <a:cubicBezTo>
                  <a:pt x="2949" y="301"/>
                  <a:pt x="2950" y="301"/>
                  <a:pt x="2952" y="302"/>
                </a:cubicBezTo>
                <a:cubicBezTo>
                  <a:pt x="2954" y="303"/>
                  <a:pt x="2955" y="304"/>
                  <a:pt x="2957" y="303"/>
                </a:cubicBezTo>
                <a:cubicBezTo>
                  <a:pt x="2959" y="303"/>
                  <a:pt x="2961" y="303"/>
                  <a:pt x="2962" y="302"/>
                </a:cubicBezTo>
                <a:cubicBezTo>
                  <a:pt x="2963" y="301"/>
                  <a:pt x="2963" y="301"/>
                  <a:pt x="2963" y="300"/>
                </a:cubicBezTo>
                <a:cubicBezTo>
                  <a:pt x="2963" y="299"/>
                  <a:pt x="2962" y="299"/>
                  <a:pt x="2963" y="298"/>
                </a:cubicBezTo>
                <a:cubicBezTo>
                  <a:pt x="2963" y="297"/>
                  <a:pt x="2964" y="296"/>
                  <a:pt x="2964" y="296"/>
                </a:cubicBezTo>
                <a:close/>
                <a:moveTo>
                  <a:pt x="2806" y="215"/>
                </a:moveTo>
                <a:cubicBezTo>
                  <a:pt x="2806" y="216"/>
                  <a:pt x="2806" y="216"/>
                  <a:pt x="2806" y="217"/>
                </a:cubicBezTo>
                <a:cubicBezTo>
                  <a:pt x="2805" y="218"/>
                  <a:pt x="2804" y="218"/>
                  <a:pt x="2806" y="219"/>
                </a:cubicBezTo>
                <a:cubicBezTo>
                  <a:pt x="2806" y="219"/>
                  <a:pt x="2808" y="219"/>
                  <a:pt x="2809" y="219"/>
                </a:cubicBezTo>
                <a:cubicBezTo>
                  <a:pt x="2810" y="219"/>
                  <a:pt x="2812" y="218"/>
                  <a:pt x="2813" y="218"/>
                </a:cubicBezTo>
                <a:cubicBezTo>
                  <a:pt x="2814" y="218"/>
                  <a:pt x="2815" y="217"/>
                  <a:pt x="2815" y="217"/>
                </a:cubicBezTo>
                <a:cubicBezTo>
                  <a:pt x="2815" y="216"/>
                  <a:pt x="2816" y="215"/>
                  <a:pt x="2816" y="215"/>
                </a:cubicBezTo>
                <a:cubicBezTo>
                  <a:pt x="2817" y="213"/>
                  <a:pt x="2818" y="212"/>
                  <a:pt x="2818" y="210"/>
                </a:cubicBezTo>
                <a:cubicBezTo>
                  <a:pt x="2817" y="209"/>
                  <a:pt x="2817" y="209"/>
                  <a:pt x="2816" y="209"/>
                </a:cubicBezTo>
                <a:cubicBezTo>
                  <a:pt x="2816" y="208"/>
                  <a:pt x="2815" y="208"/>
                  <a:pt x="2814" y="208"/>
                </a:cubicBezTo>
                <a:cubicBezTo>
                  <a:pt x="2813" y="207"/>
                  <a:pt x="2812" y="206"/>
                  <a:pt x="2812" y="205"/>
                </a:cubicBezTo>
                <a:cubicBezTo>
                  <a:pt x="2812" y="204"/>
                  <a:pt x="2812" y="203"/>
                  <a:pt x="2811" y="203"/>
                </a:cubicBezTo>
                <a:cubicBezTo>
                  <a:pt x="2811" y="202"/>
                  <a:pt x="2810" y="202"/>
                  <a:pt x="2810" y="201"/>
                </a:cubicBezTo>
                <a:cubicBezTo>
                  <a:pt x="2810" y="201"/>
                  <a:pt x="2810" y="199"/>
                  <a:pt x="2809" y="199"/>
                </a:cubicBezTo>
                <a:cubicBezTo>
                  <a:pt x="2808" y="198"/>
                  <a:pt x="2808" y="200"/>
                  <a:pt x="2808" y="200"/>
                </a:cubicBezTo>
                <a:cubicBezTo>
                  <a:pt x="2808" y="202"/>
                  <a:pt x="2808" y="203"/>
                  <a:pt x="2808" y="205"/>
                </a:cubicBezTo>
                <a:cubicBezTo>
                  <a:pt x="2807" y="206"/>
                  <a:pt x="2805" y="206"/>
                  <a:pt x="2806" y="208"/>
                </a:cubicBezTo>
                <a:cubicBezTo>
                  <a:pt x="2806" y="208"/>
                  <a:pt x="2806" y="209"/>
                  <a:pt x="2806" y="210"/>
                </a:cubicBezTo>
                <a:cubicBezTo>
                  <a:pt x="2807" y="210"/>
                  <a:pt x="2807" y="211"/>
                  <a:pt x="2807" y="211"/>
                </a:cubicBezTo>
                <a:cubicBezTo>
                  <a:pt x="2807" y="211"/>
                  <a:pt x="2807" y="211"/>
                  <a:pt x="2807" y="212"/>
                </a:cubicBezTo>
                <a:cubicBezTo>
                  <a:pt x="2807" y="213"/>
                  <a:pt x="2806" y="214"/>
                  <a:pt x="2806" y="215"/>
                </a:cubicBezTo>
                <a:close/>
                <a:moveTo>
                  <a:pt x="2900" y="274"/>
                </a:moveTo>
                <a:cubicBezTo>
                  <a:pt x="2901" y="275"/>
                  <a:pt x="2901" y="277"/>
                  <a:pt x="2903" y="277"/>
                </a:cubicBezTo>
                <a:cubicBezTo>
                  <a:pt x="2903" y="277"/>
                  <a:pt x="2904" y="277"/>
                  <a:pt x="2905" y="276"/>
                </a:cubicBezTo>
                <a:cubicBezTo>
                  <a:pt x="2905" y="275"/>
                  <a:pt x="2906" y="275"/>
                  <a:pt x="2906" y="275"/>
                </a:cubicBezTo>
                <a:cubicBezTo>
                  <a:pt x="2909" y="273"/>
                  <a:pt x="2915" y="274"/>
                  <a:pt x="2916" y="271"/>
                </a:cubicBezTo>
                <a:cubicBezTo>
                  <a:pt x="2916" y="270"/>
                  <a:pt x="2916" y="269"/>
                  <a:pt x="2915" y="268"/>
                </a:cubicBezTo>
                <a:cubicBezTo>
                  <a:pt x="2915" y="267"/>
                  <a:pt x="2915" y="267"/>
                  <a:pt x="2915" y="266"/>
                </a:cubicBezTo>
                <a:cubicBezTo>
                  <a:pt x="2914" y="265"/>
                  <a:pt x="2913" y="263"/>
                  <a:pt x="2911" y="262"/>
                </a:cubicBezTo>
                <a:cubicBezTo>
                  <a:pt x="2910" y="262"/>
                  <a:pt x="2908" y="262"/>
                  <a:pt x="2906" y="262"/>
                </a:cubicBezTo>
                <a:cubicBezTo>
                  <a:pt x="2906" y="262"/>
                  <a:pt x="2905" y="262"/>
                  <a:pt x="2904" y="262"/>
                </a:cubicBezTo>
                <a:cubicBezTo>
                  <a:pt x="2904" y="262"/>
                  <a:pt x="2903" y="262"/>
                  <a:pt x="2903" y="262"/>
                </a:cubicBezTo>
                <a:cubicBezTo>
                  <a:pt x="2903" y="262"/>
                  <a:pt x="2902" y="262"/>
                  <a:pt x="2902" y="262"/>
                </a:cubicBezTo>
                <a:cubicBezTo>
                  <a:pt x="2901" y="262"/>
                  <a:pt x="2899" y="262"/>
                  <a:pt x="2898" y="263"/>
                </a:cubicBezTo>
                <a:cubicBezTo>
                  <a:pt x="2898" y="264"/>
                  <a:pt x="2898" y="265"/>
                  <a:pt x="2897" y="265"/>
                </a:cubicBezTo>
                <a:cubicBezTo>
                  <a:pt x="2897" y="266"/>
                  <a:pt x="2896" y="266"/>
                  <a:pt x="2896" y="267"/>
                </a:cubicBezTo>
                <a:cubicBezTo>
                  <a:pt x="2896" y="268"/>
                  <a:pt x="2896" y="269"/>
                  <a:pt x="2896" y="269"/>
                </a:cubicBezTo>
                <a:cubicBezTo>
                  <a:pt x="2897" y="270"/>
                  <a:pt x="2897" y="271"/>
                  <a:pt x="2897" y="271"/>
                </a:cubicBezTo>
                <a:cubicBezTo>
                  <a:pt x="2897" y="273"/>
                  <a:pt x="2899" y="273"/>
                  <a:pt x="2900" y="274"/>
                </a:cubicBezTo>
                <a:close/>
                <a:moveTo>
                  <a:pt x="1313" y="430"/>
                </a:moveTo>
                <a:cubicBezTo>
                  <a:pt x="1314" y="431"/>
                  <a:pt x="1314" y="431"/>
                  <a:pt x="1315" y="432"/>
                </a:cubicBezTo>
                <a:cubicBezTo>
                  <a:pt x="1316" y="432"/>
                  <a:pt x="1317" y="431"/>
                  <a:pt x="1318" y="430"/>
                </a:cubicBezTo>
                <a:cubicBezTo>
                  <a:pt x="1321" y="430"/>
                  <a:pt x="1324" y="432"/>
                  <a:pt x="1326" y="430"/>
                </a:cubicBezTo>
                <a:cubicBezTo>
                  <a:pt x="1327" y="429"/>
                  <a:pt x="1327" y="428"/>
                  <a:pt x="1326" y="426"/>
                </a:cubicBezTo>
                <a:cubicBezTo>
                  <a:pt x="1326" y="425"/>
                  <a:pt x="1327" y="424"/>
                  <a:pt x="1326" y="422"/>
                </a:cubicBezTo>
                <a:cubicBezTo>
                  <a:pt x="1325" y="421"/>
                  <a:pt x="1324" y="421"/>
                  <a:pt x="1323" y="420"/>
                </a:cubicBezTo>
                <a:cubicBezTo>
                  <a:pt x="1322" y="419"/>
                  <a:pt x="1321" y="419"/>
                  <a:pt x="1320" y="419"/>
                </a:cubicBezTo>
                <a:cubicBezTo>
                  <a:pt x="1319" y="418"/>
                  <a:pt x="1318" y="417"/>
                  <a:pt x="1318" y="417"/>
                </a:cubicBezTo>
                <a:cubicBezTo>
                  <a:pt x="1317" y="416"/>
                  <a:pt x="1316" y="415"/>
                  <a:pt x="1315" y="415"/>
                </a:cubicBezTo>
                <a:cubicBezTo>
                  <a:pt x="1314" y="414"/>
                  <a:pt x="1313" y="414"/>
                  <a:pt x="1312" y="413"/>
                </a:cubicBezTo>
                <a:cubicBezTo>
                  <a:pt x="1312" y="413"/>
                  <a:pt x="1312" y="413"/>
                  <a:pt x="1312" y="413"/>
                </a:cubicBezTo>
                <a:cubicBezTo>
                  <a:pt x="1310" y="411"/>
                  <a:pt x="1308" y="410"/>
                  <a:pt x="1307" y="408"/>
                </a:cubicBezTo>
                <a:cubicBezTo>
                  <a:pt x="1306" y="407"/>
                  <a:pt x="1306" y="407"/>
                  <a:pt x="1305" y="407"/>
                </a:cubicBezTo>
                <a:cubicBezTo>
                  <a:pt x="1304" y="407"/>
                  <a:pt x="1304" y="406"/>
                  <a:pt x="1303" y="406"/>
                </a:cubicBezTo>
                <a:cubicBezTo>
                  <a:pt x="1301" y="404"/>
                  <a:pt x="1299" y="402"/>
                  <a:pt x="1296" y="403"/>
                </a:cubicBezTo>
                <a:cubicBezTo>
                  <a:pt x="1296" y="404"/>
                  <a:pt x="1295" y="404"/>
                  <a:pt x="1295" y="404"/>
                </a:cubicBezTo>
                <a:cubicBezTo>
                  <a:pt x="1294" y="405"/>
                  <a:pt x="1294" y="405"/>
                  <a:pt x="1293" y="405"/>
                </a:cubicBezTo>
                <a:cubicBezTo>
                  <a:pt x="1291" y="405"/>
                  <a:pt x="1292" y="407"/>
                  <a:pt x="1290" y="407"/>
                </a:cubicBezTo>
                <a:cubicBezTo>
                  <a:pt x="1289" y="407"/>
                  <a:pt x="1289" y="407"/>
                  <a:pt x="1288" y="408"/>
                </a:cubicBezTo>
                <a:cubicBezTo>
                  <a:pt x="1287" y="408"/>
                  <a:pt x="1288" y="409"/>
                  <a:pt x="1289" y="409"/>
                </a:cubicBezTo>
                <a:cubicBezTo>
                  <a:pt x="1290" y="409"/>
                  <a:pt x="1290" y="410"/>
                  <a:pt x="1290" y="410"/>
                </a:cubicBezTo>
                <a:cubicBezTo>
                  <a:pt x="1291" y="410"/>
                  <a:pt x="1292" y="410"/>
                  <a:pt x="1292" y="411"/>
                </a:cubicBezTo>
                <a:cubicBezTo>
                  <a:pt x="1292" y="412"/>
                  <a:pt x="1289" y="411"/>
                  <a:pt x="1288" y="411"/>
                </a:cubicBezTo>
                <a:cubicBezTo>
                  <a:pt x="1288" y="412"/>
                  <a:pt x="1288" y="415"/>
                  <a:pt x="1289" y="416"/>
                </a:cubicBezTo>
                <a:cubicBezTo>
                  <a:pt x="1289" y="417"/>
                  <a:pt x="1290" y="418"/>
                  <a:pt x="1291" y="419"/>
                </a:cubicBezTo>
                <a:cubicBezTo>
                  <a:pt x="1291" y="419"/>
                  <a:pt x="1292" y="420"/>
                  <a:pt x="1292" y="420"/>
                </a:cubicBezTo>
                <a:cubicBezTo>
                  <a:pt x="1293" y="421"/>
                  <a:pt x="1294" y="422"/>
                  <a:pt x="1295" y="423"/>
                </a:cubicBezTo>
                <a:cubicBezTo>
                  <a:pt x="1295" y="423"/>
                  <a:pt x="1296" y="423"/>
                  <a:pt x="1297" y="423"/>
                </a:cubicBezTo>
                <a:cubicBezTo>
                  <a:pt x="1297" y="424"/>
                  <a:pt x="1298" y="426"/>
                  <a:pt x="1299" y="425"/>
                </a:cubicBezTo>
                <a:cubicBezTo>
                  <a:pt x="1299" y="424"/>
                  <a:pt x="1299" y="423"/>
                  <a:pt x="1298" y="423"/>
                </a:cubicBezTo>
                <a:cubicBezTo>
                  <a:pt x="1297" y="422"/>
                  <a:pt x="1297" y="422"/>
                  <a:pt x="1298" y="422"/>
                </a:cubicBezTo>
                <a:cubicBezTo>
                  <a:pt x="1299" y="423"/>
                  <a:pt x="1300" y="423"/>
                  <a:pt x="1300" y="423"/>
                </a:cubicBezTo>
                <a:cubicBezTo>
                  <a:pt x="1301" y="423"/>
                  <a:pt x="1302" y="424"/>
                  <a:pt x="1302" y="424"/>
                </a:cubicBezTo>
                <a:cubicBezTo>
                  <a:pt x="1303" y="425"/>
                  <a:pt x="1305" y="424"/>
                  <a:pt x="1307" y="425"/>
                </a:cubicBezTo>
                <a:cubicBezTo>
                  <a:pt x="1307" y="425"/>
                  <a:pt x="1307" y="426"/>
                  <a:pt x="1308" y="426"/>
                </a:cubicBezTo>
                <a:cubicBezTo>
                  <a:pt x="1308" y="427"/>
                  <a:pt x="1309" y="427"/>
                  <a:pt x="1310" y="428"/>
                </a:cubicBezTo>
                <a:cubicBezTo>
                  <a:pt x="1310" y="428"/>
                  <a:pt x="1309" y="429"/>
                  <a:pt x="1310" y="430"/>
                </a:cubicBezTo>
                <a:cubicBezTo>
                  <a:pt x="1310" y="431"/>
                  <a:pt x="1312" y="430"/>
                  <a:pt x="1313" y="430"/>
                </a:cubicBezTo>
                <a:close/>
                <a:moveTo>
                  <a:pt x="2806" y="266"/>
                </a:moveTo>
                <a:cubicBezTo>
                  <a:pt x="2807" y="267"/>
                  <a:pt x="2808" y="267"/>
                  <a:pt x="2809" y="269"/>
                </a:cubicBezTo>
                <a:cubicBezTo>
                  <a:pt x="2810" y="269"/>
                  <a:pt x="2810" y="270"/>
                  <a:pt x="2810" y="271"/>
                </a:cubicBezTo>
                <a:cubicBezTo>
                  <a:pt x="2811" y="272"/>
                  <a:pt x="2813" y="274"/>
                  <a:pt x="2814" y="274"/>
                </a:cubicBezTo>
                <a:cubicBezTo>
                  <a:pt x="2815" y="275"/>
                  <a:pt x="2815" y="275"/>
                  <a:pt x="2816" y="276"/>
                </a:cubicBezTo>
                <a:cubicBezTo>
                  <a:pt x="2818" y="277"/>
                  <a:pt x="2820" y="276"/>
                  <a:pt x="2820" y="274"/>
                </a:cubicBezTo>
                <a:cubicBezTo>
                  <a:pt x="2820" y="272"/>
                  <a:pt x="2818" y="272"/>
                  <a:pt x="2817" y="271"/>
                </a:cubicBezTo>
                <a:cubicBezTo>
                  <a:pt x="2816" y="270"/>
                  <a:pt x="2816" y="269"/>
                  <a:pt x="2814" y="268"/>
                </a:cubicBezTo>
                <a:cubicBezTo>
                  <a:pt x="2813" y="267"/>
                  <a:pt x="2812" y="268"/>
                  <a:pt x="2811" y="267"/>
                </a:cubicBezTo>
                <a:cubicBezTo>
                  <a:pt x="2810" y="265"/>
                  <a:pt x="2809" y="265"/>
                  <a:pt x="2808" y="264"/>
                </a:cubicBezTo>
                <a:cubicBezTo>
                  <a:pt x="2807" y="264"/>
                  <a:pt x="2806" y="264"/>
                  <a:pt x="2805" y="264"/>
                </a:cubicBezTo>
                <a:cubicBezTo>
                  <a:pt x="2805" y="263"/>
                  <a:pt x="2805" y="263"/>
                  <a:pt x="2804" y="263"/>
                </a:cubicBezTo>
                <a:cubicBezTo>
                  <a:pt x="2803" y="263"/>
                  <a:pt x="2805" y="266"/>
                  <a:pt x="2806" y="266"/>
                </a:cubicBezTo>
                <a:close/>
                <a:moveTo>
                  <a:pt x="2839" y="229"/>
                </a:moveTo>
                <a:cubicBezTo>
                  <a:pt x="2840" y="230"/>
                  <a:pt x="2840" y="231"/>
                  <a:pt x="2842" y="232"/>
                </a:cubicBezTo>
                <a:cubicBezTo>
                  <a:pt x="2843" y="232"/>
                  <a:pt x="2844" y="233"/>
                  <a:pt x="2845" y="234"/>
                </a:cubicBezTo>
                <a:cubicBezTo>
                  <a:pt x="2847" y="234"/>
                  <a:pt x="2848" y="235"/>
                  <a:pt x="2849" y="236"/>
                </a:cubicBezTo>
                <a:cubicBezTo>
                  <a:pt x="2850" y="236"/>
                  <a:pt x="2850" y="238"/>
                  <a:pt x="2851" y="239"/>
                </a:cubicBezTo>
                <a:cubicBezTo>
                  <a:pt x="2854" y="241"/>
                  <a:pt x="2857" y="241"/>
                  <a:pt x="2860" y="242"/>
                </a:cubicBezTo>
                <a:cubicBezTo>
                  <a:pt x="2861" y="242"/>
                  <a:pt x="2862" y="243"/>
                  <a:pt x="2863" y="243"/>
                </a:cubicBezTo>
                <a:cubicBezTo>
                  <a:pt x="2865" y="244"/>
                  <a:pt x="2866" y="245"/>
                  <a:pt x="2868" y="245"/>
                </a:cubicBezTo>
                <a:cubicBezTo>
                  <a:pt x="2870" y="246"/>
                  <a:pt x="2871" y="247"/>
                  <a:pt x="2873" y="247"/>
                </a:cubicBezTo>
                <a:cubicBezTo>
                  <a:pt x="2873" y="247"/>
                  <a:pt x="2874" y="247"/>
                  <a:pt x="2875" y="247"/>
                </a:cubicBezTo>
                <a:cubicBezTo>
                  <a:pt x="2876" y="247"/>
                  <a:pt x="2876" y="248"/>
                  <a:pt x="2877" y="248"/>
                </a:cubicBezTo>
                <a:cubicBezTo>
                  <a:pt x="2877" y="248"/>
                  <a:pt x="2878" y="248"/>
                  <a:pt x="2879" y="248"/>
                </a:cubicBezTo>
                <a:cubicBezTo>
                  <a:pt x="2880" y="248"/>
                  <a:pt x="2880" y="247"/>
                  <a:pt x="2881" y="246"/>
                </a:cubicBezTo>
                <a:cubicBezTo>
                  <a:pt x="2882" y="245"/>
                  <a:pt x="2883" y="245"/>
                  <a:pt x="2884" y="244"/>
                </a:cubicBezTo>
                <a:cubicBezTo>
                  <a:pt x="2884" y="243"/>
                  <a:pt x="2884" y="241"/>
                  <a:pt x="2885" y="241"/>
                </a:cubicBezTo>
                <a:cubicBezTo>
                  <a:pt x="2886" y="240"/>
                  <a:pt x="2886" y="240"/>
                  <a:pt x="2886" y="240"/>
                </a:cubicBezTo>
                <a:cubicBezTo>
                  <a:pt x="2886" y="238"/>
                  <a:pt x="2885" y="239"/>
                  <a:pt x="2884" y="239"/>
                </a:cubicBezTo>
                <a:cubicBezTo>
                  <a:pt x="2883" y="238"/>
                  <a:pt x="2885" y="236"/>
                  <a:pt x="2886" y="236"/>
                </a:cubicBezTo>
                <a:cubicBezTo>
                  <a:pt x="2887" y="235"/>
                  <a:pt x="2889" y="235"/>
                  <a:pt x="2890" y="235"/>
                </a:cubicBezTo>
                <a:cubicBezTo>
                  <a:pt x="2891" y="236"/>
                  <a:pt x="2891" y="236"/>
                  <a:pt x="2892" y="237"/>
                </a:cubicBezTo>
                <a:cubicBezTo>
                  <a:pt x="2892" y="237"/>
                  <a:pt x="2893" y="237"/>
                  <a:pt x="2893" y="238"/>
                </a:cubicBezTo>
                <a:cubicBezTo>
                  <a:pt x="2895" y="238"/>
                  <a:pt x="2894" y="240"/>
                  <a:pt x="2895" y="241"/>
                </a:cubicBezTo>
                <a:cubicBezTo>
                  <a:pt x="2896" y="241"/>
                  <a:pt x="2898" y="241"/>
                  <a:pt x="2899" y="241"/>
                </a:cubicBezTo>
                <a:cubicBezTo>
                  <a:pt x="2901" y="240"/>
                  <a:pt x="2902" y="240"/>
                  <a:pt x="2903" y="239"/>
                </a:cubicBezTo>
                <a:cubicBezTo>
                  <a:pt x="2905" y="239"/>
                  <a:pt x="2907" y="239"/>
                  <a:pt x="2908" y="239"/>
                </a:cubicBezTo>
                <a:cubicBezTo>
                  <a:pt x="2910" y="238"/>
                  <a:pt x="2912" y="238"/>
                  <a:pt x="2914" y="238"/>
                </a:cubicBezTo>
                <a:cubicBezTo>
                  <a:pt x="2916" y="237"/>
                  <a:pt x="2919" y="238"/>
                  <a:pt x="2920" y="237"/>
                </a:cubicBezTo>
                <a:cubicBezTo>
                  <a:pt x="2921" y="236"/>
                  <a:pt x="2921" y="236"/>
                  <a:pt x="2922" y="236"/>
                </a:cubicBezTo>
                <a:cubicBezTo>
                  <a:pt x="2923" y="236"/>
                  <a:pt x="2924" y="236"/>
                  <a:pt x="2925" y="236"/>
                </a:cubicBezTo>
                <a:cubicBezTo>
                  <a:pt x="2926" y="236"/>
                  <a:pt x="2927" y="235"/>
                  <a:pt x="2928" y="235"/>
                </a:cubicBezTo>
                <a:cubicBezTo>
                  <a:pt x="2930" y="234"/>
                  <a:pt x="2933" y="234"/>
                  <a:pt x="2935" y="234"/>
                </a:cubicBezTo>
                <a:cubicBezTo>
                  <a:pt x="2936" y="234"/>
                  <a:pt x="2936" y="235"/>
                  <a:pt x="2937" y="235"/>
                </a:cubicBezTo>
                <a:cubicBezTo>
                  <a:pt x="2938" y="235"/>
                  <a:pt x="2939" y="235"/>
                  <a:pt x="2939" y="235"/>
                </a:cubicBezTo>
                <a:cubicBezTo>
                  <a:pt x="2940" y="236"/>
                  <a:pt x="2940" y="235"/>
                  <a:pt x="2940" y="236"/>
                </a:cubicBezTo>
                <a:cubicBezTo>
                  <a:pt x="2940" y="236"/>
                  <a:pt x="2940" y="236"/>
                  <a:pt x="2939" y="236"/>
                </a:cubicBezTo>
                <a:cubicBezTo>
                  <a:pt x="2938" y="237"/>
                  <a:pt x="2938" y="236"/>
                  <a:pt x="2938" y="236"/>
                </a:cubicBezTo>
                <a:cubicBezTo>
                  <a:pt x="2937" y="235"/>
                  <a:pt x="2936" y="235"/>
                  <a:pt x="2936" y="235"/>
                </a:cubicBezTo>
                <a:cubicBezTo>
                  <a:pt x="2935" y="235"/>
                  <a:pt x="2934" y="235"/>
                  <a:pt x="2934" y="235"/>
                </a:cubicBezTo>
                <a:cubicBezTo>
                  <a:pt x="2932" y="235"/>
                  <a:pt x="2934" y="238"/>
                  <a:pt x="2935" y="238"/>
                </a:cubicBezTo>
                <a:cubicBezTo>
                  <a:pt x="2935" y="239"/>
                  <a:pt x="2936" y="240"/>
                  <a:pt x="2938" y="240"/>
                </a:cubicBezTo>
                <a:cubicBezTo>
                  <a:pt x="2939" y="240"/>
                  <a:pt x="2940" y="240"/>
                  <a:pt x="2942" y="240"/>
                </a:cubicBezTo>
                <a:cubicBezTo>
                  <a:pt x="2943" y="241"/>
                  <a:pt x="2944" y="241"/>
                  <a:pt x="2945" y="241"/>
                </a:cubicBezTo>
                <a:cubicBezTo>
                  <a:pt x="2947" y="241"/>
                  <a:pt x="2948" y="240"/>
                  <a:pt x="2949" y="239"/>
                </a:cubicBezTo>
                <a:cubicBezTo>
                  <a:pt x="2950" y="238"/>
                  <a:pt x="2952" y="238"/>
                  <a:pt x="2954" y="238"/>
                </a:cubicBezTo>
                <a:cubicBezTo>
                  <a:pt x="2956" y="238"/>
                  <a:pt x="2957" y="238"/>
                  <a:pt x="2959" y="238"/>
                </a:cubicBezTo>
                <a:cubicBezTo>
                  <a:pt x="2961" y="237"/>
                  <a:pt x="2963" y="238"/>
                  <a:pt x="2965" y="237"/>
                </a:cubicBezTo>
                <a:cubicBezTo>
                  <a:pt x="2965" y="236"/>
                  <a:pt x="2965" y="236"/>
                  <a:pt x="2965" y="235"/>
                </a:cubicBezTo>
                <a:cubicBezTo>
                  <a:pt x="2963" y="234"/>
                  <a:pt x="2962" y="235"/>
                  <a:pt x="2960" y="234"/>
                </a:cubicBezTo>
                <a:cubicBezTo>
                  <a:pt x="2959" y="234"/>
                  <a:pt x="2957" y="233"/>
                  <a:pt x="2956" y="232"/>
                </a:cubicBezTo>
                <a:cubicBezTo>
                  <a:pt x="2955" y="232"/>
                  <a:pt x="2953" y="233"/>
                  <a:pt x="2952" y="232"/>
                </a:cubicBezTo>
                <a:cubicBezTo>
                  <a:pt x="2951" y="232"/>
                  <a:pt x="2950" y="232"/>
                  <a:pt x="2949" y="231"/>
                </a:cubicBezTo>
                <a:cubicBezTo>
                  <a:pt x="2949" y="231"/>
                  <a:pt x="2948" y="231"/>
                  <a:pt x="2947" y="231"/>
                </a:cubicBezTo>
                <a:cubicBezTo>
                  <a:pt x="2944" y="229"/>
                  <a:pt x="2944" y="226"/>
                  <a:pt x="2942" y="224"/>
                </a:cubicBezTo>
                <a:cubicBezTo>
                  <a:pt x="2941" y="223"/>
                  <a:pt x="2941" y="222"/>
                  <a:pt x="2940" y="222"/>
                </a:cubicBezTo>
                <a:cubicBezTo>
                  <a:pt x="2940" y="222"/>
                  <a:pt x="2939" y="221"/>
                  <a:pt x="2938" y="221"/>
                </a:cubicBezTo>
                <a:cubicBezTo>
                  <a:pt x="2936" y="220"/>
                  <a:pt x="2937" y="219"/>
                  <a:pt x="2937" y="218"/>
                </a:cubicBezTo>
                <a:cubicBezTo>
                  <a:pt x="2938" y="216"/>
                  <a:pt x="2936" y="216"/>
                  <a:pt x="2935" y="214"/>
                </a:cubicBezTo>
                <a:cubicBezTo>
                  <a:pt x="2934" y="213"/>
                  <a:pt x="2935" y="211"/>
                  <a:pt x="2936" y="210"/>
                </a:cubicBezTo>
                <a:cubicBezTo>
                  <a:pt x="2936" y="209"/>
                  <a:pt x="2938" y="208"/>
                  <a:pt x="2939" y="208"/>
                </a:cubicBezTo>
                <a:cubicBezTo>
                  <a:pt x="2940" y="208"/>
                  <a:pt x="2941" y="208"/>
                  <a:pt x="2941" y="208"/>
                </a:cubicBezTo>
                <a:cubicBezTo>
                  <a:pt x="2942" y="207"/>
                  <a:pt x="2942" y="206"/>
                  <a:pt x="2942" y="206"/>
                </a:cubicBezTo>
                <a:cubicBezTo>
                  <a:pt x="2943" y="205"/>
                  <a:pt x="2944" y="206"/>
                  <a:pt x="2944" y="205"/>
                </a:cubicBezTo>
                <a:cubicBezTo>
                  <a:pt x="2945" y="205"/>
                  <a:pt x="2946" y="205"/>
                  <a:pt x="2947" y="205"/>
                </a:cubicBezTo>
                <a:cubicBezTo>
                  <a:pt x="2948" y="205"/>
                  <a:pt x="2950" y="205"/>
                  <a:pt x="2951" y="206"/>
                </a:cubicBezTo>
                <a:cubicBezTo>
                  <a:pt x="2952" y="207"/>
                  <a:pt x="2954" y="208"/>
                  <a:pt x="2954" y="210"/>
                </a:cubicBezTo>
                <a:cubicBezTo>
                  <a:pt x="2953" y="211"/>
                  <a:pt x="2951" y="211"/>
                  <a:pt x="2950" y="211"/>
                </a:cubicBezTo>
                <a:cubicBezTo>
                  <a:pt x="2949" y="212"/>
                  <a:pt x="2947" y="213"/>
                  <a:pt x="2946" y="213"/>
                </a:cubicBezTo>
                <a:cubicBezTo>
                  <a:pt x="2945" y="214"/>
                  <a:pt x="2944" y="215"/>
                  <a:pt x="2943" y="217"/>
                </a:cubicBezTo>
                <a:cubicBezTo>
                  <a:pt x="2943" y="218"/>
                  <a:pt x="2943" y="219"/>
                  <a:pt x="2944" y="220"/>
                </a:cubicBezTo>
                <a:cubicBezTo>
                  <a:pt x="2946" y="221"/>
                  <a:pt x="2946" y="222"/>
                  <a:pt x="2947" y="224"/>
                </a:cubicBezTo>
                <a:cubicBezTo>
                  <a:pt x="2948" y="225"/>
                  <a:pt x="2949" y="225"/>
                  <a:pt x="2950" y="226"/>
                </a:cubicBezTo>
                <a:cubicBezTo>
                  <a:pt x="2951" y="227"/>
                  <a:pt x="2951" y="227"/>
                  <a:pt x="2952" y="228"/>
                </a:cubicBezTo>
                <a:cubicBezTo>
                  <a:pt x="2952" y="228"/>
                  <a:pt x="2953" y="229"/>
                  <a:pt x="2953" y="229"/>
                </a:cubicBezTo>
                <a:cubicBezTo>
                  <a:pt x="2955" y="230"/>
                  <a:pt x="2956" y="230"/>
                  <a:pt x="2958" y="230"/>
                </a:cubicBezTo>
                <a:cubicBezTo>
                  <a:pt x="2959" y="231"/>
                  <a:pt x="2960" y="231"/>
                  <a:pt x="2962" y="231"/>
                </a:cubicBezTo>
                <a:cubicBezTo>
                  <a:pt x="2964" y="231"/>
                  <a:pt x="2965" y="230"/>
                  <a:pt x="2967" y="231"/>
                </a:cubicBezTo>
                <a:cubicBezTo>
                  <a:pt x="2969" y="231"/>
                  <a:pt x="2970" y="232"/>
                  <a:pt x="2971" y="233"/>
                </a:cubicBezTo>
                <a:cubicBezTo>
                  <a:pt x="2975" y="234"/>
                  <a:pt x="2978" y="232"/>
                  <a:pt x="2981" y="231"/>
                </a:cubicBezTo>
                <a:cubicBezTo>
                  <a:pt x="2983" y="230"/>
                  <a:pt x="2985" y="229"/>
                  <a:pt x="2986" y="227"/>
                </a:cubicBezTo>
                <a:cubicBezTo>
                  <a:pt x="2986" y="227"/>
                  <a:pt x="2986" y="226"/>
                  <a:pt x="2986" y="225"/>
                </a:cubicBezTo>
                <a:cubicBezTo>
                  <a:pt x="2987" y="225"/>
                  <a:pt x="2988" y="224"/>
                  <a:pt x="2989" y="224"/>
                </a:cubicBezTo>
                <a:cubicBezTo>
                  <a:pt x="2990" y="224"/>
                  <a:pt x="2991" y="222"/>
                  <a:pt x="2990" y="221"/>
                </a:cubicBezTo>
                <a:cubicBezTo>
                  <a:pt x="2989" y="220"/>
                  <a:pt x="2988" y="219"/>
                  <a:pt x="2989" y="217"/>
                </a:cubicBezTo>
                <a:cubicBezTo>
                  <a:pt x="2989" y="216"/>
                  <a:pt x="2991" y="216"/>
                  <a:pt x="2992" y="215"/>
                </a:cubicBezTo>
                <a:cubicBezTo>
                  <a:pt x="2994" y="215"/>
                  <a:pt x="2995" y="214"/>
                  <a:pt x="2996" y="214"/>
                </a:cubicBezTo>
                <a:cubicBezTo>
                  <a:pt x="2997" y="214"/>
                  <a:pt x="2998" y="214"/>
                  <a:pt x="2998" y="214"/>
                </a:cubicBezTo>
                <a:cubicBezTo>
                  <a:pt x="2999" y="214"/>
                  <a:pt x="3000" y="213"/>
                  <a:pt x="2999" y="213"/>
                </a:cubicBezTo>
                <a:cubicBezTo>
                  <a:pt x="2999" y="212"/>
                  <a:pt x="2998" y="212"/>
                  <a:pt x="2997" y="212"/>
                </a:cubicBezTo>
                <a:cubicBezTo>
                  <a:pt x="2997" y="211"/>
                  <a:pt x="2996" y="211"/>
                  <a:pt x="2996" y="210"/>
                </a:cubicBezTo>
                <a:cubicBezTo>
                  <a:pt x="2995" y="210"/>
                  <a:pt x="2993" y="209"/>
                  <a:pt x="2992" y="209"/>
                </a:cubicBezTo>
                <a:cubicBezTo>
                  <a:pt x="2990" y="208"/>
                  <a:pt x="2989" y="208"/>
                  <a:pt x="2987" y="207"/>
                </a:cubicBezTo>
                <a:cubicBezTo>
                  <a:pt x="2985" y="206"/>
                  <a:pt x="2983" y="206"/>
                  <a:pt x="2981" y="205"/>
                </a:cubicBezTo>
                <a:cubicBezTo>
                  <a:pt x="2979" y="204"/>
                  <a:pt x="2977" y="203"/>
                  <a:pt x="2975" y="202"/>
                </a:cubicBezTo>
                <a:cubicBezTo>
                  <a:pt x="2973" y="202"/>
                  <a:pt x="2972" y="201"/>
                  <a:pt x="2970" y="200"/>
                </a:cubicBezTo>
                <a:cubicBezTo>
                  <a:pt x="2968" y="200"/>
                  <a:pt x="2967" y="199"/>
                  <a:pt x="2965" y="199"/>
                </a:cubicBezTo>
                <a:cubicBezTo>
                  <a:pt x="2963" y="198"/>
                  <a:pt x="2962" y="198"/>
                  <a:pt x="2960" y="198"/>
                </a:cubicBezTo>
                <a:cubicBezTo>
                  <a:pt x="2958" y="197"/>
                  <a:pt x="2957" y="197"/>
                  <a:pt x="2955" y="197"/>
                </a:cubicBezTo>
                <a:cubicBezTo>
                  <a:pt x="2954" y="196"/>
                  <a:pt x="2952" y="196"/>
                  <a:pt x="2950" y="196"/>
                </a:cubicBezTo>
                <a:cubicBezTo>
                  <a:pt x="2947" y="195"/>
                  <a:pt x="2944" y="194"/>
                  <a:pt x="2941" y="194"/>
                </a:cubicBezTo>
                <a:cubicBezTo>
                  <a:pt x="2939" y="193"/>
                  <a:pt x="2937" y="193"/>
                  <a:pt x="2936" y="193"/>
                </a:cubicBezTo>
                <a:cubicBezTo>
                  <a:pt x="2935" y="193"/>
                  <a:pt x="2934" y="192"/>
                  <a:pt x="2933" y="192"/>
                </a:cubicBezTo>
                <a:cubicBezTo>
                  <a:pt x="2932" y="191"/>
                  <a:pt x="2931" y="191"/>
                  <a:pt x="2929" y="190"/>
                </a:cubicBezTo>
                <a:cubicBezTo>
                  <a:pt x="2928" y="188"/>
                  <a:pt x="2926" y="189"/>
                  <a:pt x="2924" y="188"/>
                </a:cubicBezTo>
                <a:cubicBezTo>
                  <a:pt x="2923" y="188"/>
                  <a:pt x="2924" y="187"/>
                  <a:pt x="2923" y="186"/>
                </a:cubicBezTo>
                <a:cubicBezTo>
                  <a:pt x="2922" y="186"/>
                  <a:pt x="2922" y="186"/>
                  <a:pt x="2922" y="187"/>
                </a:cubicBezTo>
                <a:cubicBezTo>
                  <a:pt x="2921" y="188"/>
                  <a:pt x="2922" y="190"/>
                  <a:pt x="2923" y="190"/>
                </a:cubicBezTo>
                <a:cubicBezTo>
                  <a:pt x="2923" y="191"/>
                  <a:pt x="2926" y="192"/>
                  <a:pt x="2925" y="194"/>
                </a:cubicBezTo>
                <a:cubicBezTo>
                  <a:pt x="2924" y="194"/>
                  <a:pt x="2923" y="194"/>
                  <a:pt x="2923" y="194"/>
                </a:cubicBezTo>
                <a:cubicBezTo>
                  <a:pt x="2922" y="194"/>
                  <a:pt x="2921" y="194"/>
                  <a:pt x="2920" y="194"/>
                </a:cubicBezTo>
                <a:cubicBezTo>
                  <a:pt x="2919" y="194"/>
                  <a:pt x="2919" y="193"/>
                  <a:pt x="2918" y="193"/>
                </a:cubicBezTo>
                <a:cubicBezTo>
                  <a:pt x="2917" y="193"/>
                  <a:pt x="2917" y="194"/>
                  <a:pt x="2916" y="194"/>
                </a:cubicBezTo>
                <a:cubicBezTo>
                  <a:pt x="2914" y="193"/>
                  <a:pt x="2913" y="193"/>
                  <a:pt x="2912" y="194"/>
                </a:cubicBezTo>
                <a:cubicBezTo>
                  <a:pt x="2911" y="196"/>
                  <a:pt x="2912" y="198"/>
                  <a:pt x="2912" y="199"/>
                </a:cubicBezTo>
                <a:cubicBezTo>
                  <a:pt x="2912" y="201"/>
                  <a:pt x="2912" y="202"/>
                  <a:pt x="2912" y="204"/>
                </a:cubicBezTo>
                <a:cubicBezTo>
                  <a:pt x="2912" y="205"/>
                  <a:pt x="2912" y="205"/>
                  <a:pt x="2912" y="206"/>
                </a:cubicBezTo>
                <a:cubicBezTo>
                  <a:pt x="2913" y="206"/>
                  <a:pt x="2914" y="206"/>
                  <a:pt x="2914" y="207"/>
                </a:cubicBezTo>
                <a:cubicBezTo>
                  <a:pt x="2914" y="207"/>
                  <a:pt x="2914" y="208"/>
                  <a:pt x="2914" y="209"/>
                </a:cubicBezTo>
                <a:cubicBezTo>
                  <a:pt x="2914" y="209"/>
                  <a:pt x="2913" y="209"/>
                  <a:pt x="2912" y="209"/>
                </a:cubicBezTo>
                <a:cubicBezTo>
                  <a:pt x="2911" y="209"/>
                  <a:pt x="2910" y="209"/>
                  <a:pt x="2910" y="209"/>
                </a:cubicBezTo>
                <a:cubicBezTo>
                  <a:pt x="2909" y="209"/>
                  <a:pt x="2909" y="209"/>
                  <a:pt x="2908" y="208"/>
                </a:cubicBezTo>
                <a:cubicBezTo>
                  <a:pt x="2907" y="208"/>
                  <a:pt x="2907" y="208"/>
                  <a:pt x="2906" y="207"/>
                </a:cubicBezTo>
                <a:cubicBezTo>
                  <a:pt x="2906" y="206"/>
                  <a:pt x="2906" y="205"/>
                  <a:pt x="2906" y="205"/>
                </a:cubicBezTo>
                <a:cubicBezTo>
                  <a:pt x="2905" y="202"/>
                  <a:pt x="2903" y="202"/>
                  <a:pt x="2901" y="201"/>
                </a:cubicBezTo>
                <a:cubicBezTo>
                  <a:pt x="2900" y="201"/>
                  <a:pt x="2899" y="201"/>
                  <a:pt x="2898" y="202"/>
                </a:cubicBezTo>
                <a:cubicBezTo>
                  <a:pt x="2897" y="202"/>
                  <a:pt x="2896" y="201"/>
                  <a:pt x="2894" y="201"/>
                </a:cubicBezTo>
                <a:cubicBezTo>
                  <a:pt x="2893" y="201"/>
                  <a:pt x="2893" y="201"/>
                  <a:pt x="2892" y="200"/>
                </a:cubicBezTo>
                <a:cubicBezTo>
                  <a:pt x="2891" y="199"/>
                  <a:pt x="2890" y="197"/>
                  <a:pt x="2888" y="197"/>
                </a:cubicBezTo>
                <a:cubicBezTo>
                  <a:pt x="2887" y="196"/>
                  <a:pt x="2885" y="195"/>
                  <a:pt x="2884" y="194"/>
                </a:cubicBezTo>
                <a:cubicBezTo>
                  <a:pt x="2884" y="193"/>
                  <a:pt x="2883" y="193"/>
                  <a:pt x="2883" y="192"/>
                </a:cubicBezTo>
                <a:cubicBezTo>
                  <a:pt x="2882" y="191"/>
                  <a:pt x="2882" y="191"/>
                  <a:pt x="2881" y="190"/>
                </a:cubicBezTo>
                <a:cubicBezTo>
                  <a:pt x="2879" y="189"/>
                  <a:pt x="2878" y="189"/>
                  <a:pt x="2876" y="188"/>
                </a:cubicBezTo>
                <a:cubicBezTo>
                  <a:pt x="2875" y="187"/>
                  <a:pt x="2874" y="185"/>
                  <a:pt x="2873" y="186"/>
                </a:cubicBezTo>
                <a:cubicBezTo>
                  <a:pt x="2872" y="186"/>
                  <a:pt x="2872" y="187"/>
                  <a:pt x="2871" y="187"/>
                </a:cubicBezTo>
                <a:cubicBezTo>
                  <a:pt x="2870" y="188"/>
                  <a:pt x="2870" y="188"/>
                  <a:pt x="2869" y="188"/>
                </a:cubicBezTo>
                <a:cubicBezTo>
                  <a:pt x="2868" y="188"/>
                  <a:pt x="2867" y="189"/>
                  <a:pt x="2867" y="189"/>
                </a:cubicBezTo>
                <a:cubicBezTo>
                  <a:pt x="2866" y="189"/>
                  <a:pt x="2865" y="191"/>
                  <a:pt x="2864" y="191"/>
                </a:cubicBezTo>
                <a:cubicBezTo>
                  <a:pt x="2863" y="191"/>
                  <a:pt x="2863" y="190"/>
                  <a:pt x="2863" y="190"/>
                </a:cubicBezTo>
                <a:cubicBezTo>
                  <a:pt x="2862" y="189"/>
                  <a:pt x="2862" y="187"/>
                  <a:pt x="2860" y="188"/>
                </a:cubicBezTo>
                <a:cubicBezTo>
                  <a:pt x="2859" y="188"/>
                  <a:pt x="2858" y="188"/>
                  <a:pt x="2857" y="189"/>
                </a:cubicBezTo>
                <a:cubicBezTo>
                  <a:pt x="2856" y="190"/>
                  <a:pt x="2856" y="190"/>
                  <a:pt x="2855" y="191"/>
                </a:cubicBezTo>
                <a:cubicBezTo>
                  <a:pt x="2855" y="192"/>
                  <a:pt x="2855" y="193"/>
                  <a:pt x="2855" y="193"/>
                </a:cubicBezTo>
                <a:cubicBezTo>
                  <a:pt x="2854" y="193"/>
                  <a:pt x="2853" y="193"/>
                  <a:pt x="2852" y="193"/>
                </a:cubicBezTo>
                <a:cubicBezTo>
                  <a:pt x="2851" y="194"/>
                  <a:pt x="2850" y="193"/>
                  <a:pt x="2848" y="194"/>
                </a:cubicBezTo>
                <a:cubicBezTo>
                  <a:pt x="2848" y="194"/>
                  <a:pt x="2847" y="194"/>
                  <a:pt x="2846" y="194"/>
                </a:cubicBezTo>
                <a:cubicBezTo>
                  <a:pt x="2846" y="195"/>
                  <a:pt x="2845" y="195"/>
                  <a:pt x="2845" y="195"/>
                </a:cubicBezTo>
                <a:cubicBezTo>
                  <a:pt x="2844" y="196"/>
                  <a:pt x="2844" y="195"/>
                  <a:pt x="2843" y="196"/>
                </a:cubicBezTo>
                <a:cubicBezTo>
                  <a:pt x="2842" y="196"/>
                  <a:pt x="2842" y="197"/>
                  <a:pt x="2843" y="197"/>
                </a:cubicBezTo>
                <a:cubicBezTo>
                  <a:pt x="2843" y="198"/>
                  <a:pt x="2843" y="198"/>
                  <a:pt x="2843" y="198"/>
                </a:cubicBezTo>
                <a:cubicBezTo>
                  <a:pt x="2843" y="199"/>
                  <a:pt x="2843" y="199"/>
                  <a:pt x="2844" y="200"/>
                </a:cubicBezTo>
                <a:cubicBezTo>
                  <a:pt x="2844" y="200"/>
                  <a:pt x="2844" y="201"/>
                  <a:pt x="2845" y="201"/>
                </a:cubicBezTo>
                <a:cubicBezTo>
                  <a:pt x="2845" y="201"/>
                  <a:pt x="2845" y="203"/>
                  <a:pt x="2844" y="203"/>
                </a:cubicBezTo>
                <a:cubicBezTo>
                  <a:pt x="2844" y="203"/>
                  <a:pt x="2843" y="202"/>
                  <a:pt x="2843" y="202"/>
                </a:cubicBezTo>
                <a:cubicBezTo>
                  <a:pt x="2843" y="202"/>
                  <a:pt x="2842" y="203"/>
                  <a:pt x="2842" y="203"/>
                </a:cubicBezTo>
                <a:cubicBezTo>
                  <a:pt x="2840" y="203"/>
                  <a:pt x="2839" y="202"/>
                  <a:pt x="2838" y="203"/>
                </a:cubicBezTo>
                <a:cubicBezTo>
                  <a:pt x="2838" y="204"/>
                  <a:pt x="2836" y="205"/>
                  <a:pt x="2836" y="206"/>
                </a:cubicBezTo>
                <a:cubicBezTo>
                  <a:pt x="2836" y="207"/>
                  <a:pt x="2836" y="208"/>
                  <a:pt x="2835" y="208"/>
                </a:cubicBezTo>
                <a:cubicBezTo>
                  <a:pt x="2835" y="209"/>
                  <a:pt x="2834" y="209"/>
                  <a:pt x="2835" y="210"/>
                </a:cubicBezTo>
                <a:cubicBezTo>
                  <a:pt x="2836" y="210"/>
                  <a:pt x="2835" y="209"/>
                  <a:pt x="2836" y="209"/>
                </a:cubicBezTo>
                <a:cubicBezTo>
                  <a:pt x="2836" y="209"/>
                  <a:pt x="2837" y="209"/>
                  <a:pt x="2837" y="209"/>
                </a:cubicBezTo>
                <a:cubicBezTo>
                  <a:pt x="2839" y="209"/>
                  <a:pt x="2838" y="211"/>
                  <a:pt x="2839" y="212"/>
                </a:cubicBezTo>
                <a:cubicBezTo>
                  <a:pt x="2839" y="212"/>
                  <a:pt x="2839" y="213"/>
                  <a:pt x="2840" y="213"/>
                </a:cubicBezTo>
                <a:cubicBezTo>
                  <a:pt x="2840" y="214"/>
                  <a:pt x="2840" y="214"/>
                  <a:pt x="2839" y="214"/>
                </a:cubicBezTo>
                <a:cubicBezTo>
                  <a:pt x="2839" y="215"/>
                  <a:pt x="2839" y="215"/>
                  <a:pt x="2838" y="215"/>
                </a:cubicBezTo>
                <a:cubicBezTo>
                  <a:pt x="2838" y="215"/>
                  <a:pt x="2837" y="215"/>
                  <a:pt x="2837" y="216"/>
                </a:cubicBezTo>
                <a:cubicBezTo>
                  <a:pt x="2837" y="216"/>
                  <a:pt x="2838" y="217"/>
                  <a:pt x="2838" y="217"/>
                </a:cubicBezTo>
                <a:cubicBezTo>
                  <a:pt x="2839" y="218"/>
                  <a:pt x="2840" y="218"/>
                  <a:pt x="2840" y="219"/>
                </a:cubicBezTo>
                <a:cubicBezTo>
                  <a:pt x="2841" y="220"/>
                  <a:pt x="2840" y="221"/>
                  <a:pt x="2838" y="221"/>
                </a:cubicBezTo>
                <a:cubicBezTo>
                  <a:pt x="2837" y="220"/>
                  <a:pt x="2836" y="219"/>
                  <a:pt x="2835" y="219"/>
                </a:cubicBezTo>
                <a:cubicBezTo>
                  <a:pt x="2835" y="218"/>
                  <a:pt x="2834" y="218"/>
                  <a:pt x="2833" y="218"/>
                </a:cubicBezTo>
                <a:cubicBezTo>
                  <a:pt x="2832" y="219"/>
                  <a:pt x="2833" y="222"/>
                  <a:pt x="2834" y="223"/>
                </a:cubicBezTo>
                <a:cubicBezTo>
                  <a:pt x="2834" y="225"/>
                  <a:pt x="2837" y="227"/>
                  <a:pt x="2839" y="229"/>
                </a:cubicBezTo>
                <a:close/>
                <a:moveTo>
                  <a:pt x="3658" y="389"/>
                </a:moveTo>
                <a:cubicBezTo>
                  <a:pt x="3658" y="390"/>
                  <a:pt x="3657" y="391"/>
                  <a:pt x="3657" y="392"/>
                </a:cubicBezTo>
                <a:cubicBezTo>
                  <a:pt x="3657" y="393"/>
                  <a:pt x="3658" y="393"/>
                  <a:pt x="3659" y="393"/>
                </a:cubicBezTo>
                <a:cubicBezTo>
                  <a:pt x="3659" y="393"/>
                  <a:pt x="3660" y="392"/>
                  <a:pt x="3661" y="392"/>
                </a:cubicBezTo>
                <a:cubicBezTo>
                  <a:pt x="3662" y="392"/>
                  <a:pt x="3662" y="392"/>
                  <a:pt x="3663" y="392"/>
                </a:cubicBezTo>
                <a:cubicBezTo>
                  <a:pt x="3663" y="392"/>
                  <a:pt x="3664" y="392"/>
                  <a:pt x="3664" y="391"/>
                </a:cubicBezTo>
                <a:cubicBezTo>
                  <a:pt x="3665" y="391"/>
                  <a:pt x="3666" y="391"/>
                  <a:pt x="3666" y="390"/>
                </a:cubicBezTo>
                <a:cubicBezTo>
                  <a:pt x="3667" y="390"/>
                  <a:pt x="3667" y="390"/>
                  <a:pt x="3667" y="389"/>
                </a:cubicBezTo>
                <a:cubicBezTo>
                  <a:pt x="3668" y="389"/>
                  <a:pt x="3669" y="389"/>
                  <a:pt x="3669" y="389"/>
                </a:cubicBezTo>
                <a:cubicBezTo>
                  <a:pt x="3670" y="388"/>
                  <a:pt x="3671" y="388"/>
                  <a:pt x="3672" y="388"/>
                </a:cubicBezTo>
                <a:cubicBezTo>
                  <a:pt x="3673" y="389"/>
                  <a:pt x="3673" y="389"/>
                  <a:pt x="3674" y="388"/>
                </a:cubicBezTo>
                <a:cubicBezTo>
                  <a:pt x="3675" y="388"/>
                  <a:pt x="3675" y="387"/>
                  <a:pt x="3675" y="387"/>
                </a:cubicBezTo>
                <a:cubicBezTo>
                  <a:pt x="3675" y="386"/>
                  <a:pt x="3676" y="386"/>
                  <a:pt x="3677" y="386"/>
                </a:cubicBezTo>
                <a:cubicBezTo>
                  <a:pt x="3678" y="386"/>
                  <a:pt x="3679" y="386"/>
                  <a:pt x="3679" y="385"/>
                </a:cubicBezTo>
                <a:cubicBezTo>
                  <a:pt x="3680" y="385"/>
                  <a:pt x="3681" y="384"/>
                  <a:pt x="3682" y="384"/>
                </a:cubicBezTo>
                <a:cubicBezTo>
                  <a:pt x="3683" y="384"/>
                  <a:pt x="3684" y="384"/>
                  <a:pt x="3684" y="384"/>
                </a:cubicBezTo>
                <a:cubicBezTo>
                  <a:pt x="3685" y="385"/>
                  <a:pt x="3684" y="386"/>
                  <a:pt x="3685" y="386"/>
                </a:cubicBezTo>
                <a:cubicBezTo>
                  <a:pt x="3685" y="387"/>
                  <a:pt x="3688" y="386"/>
                  <a:pt x="3689" y="386"/>
                </a:cubicBezTo>
                <a:cubicBezTo>
                  <a:pt x="3690" y="386"/>
                  <a:pt x="3690" y="388"/>
                  <a:pt x="3691" y="388"/>
                </a:cubicBezTo>
                <a:cubicBezTo>
                  <a:pt x="3692" y="388"/>
                  <a:pt x="3693" y="388"/>
                  <a:pt x="3693" y="388"/>
                </a:cubicBezTo>
                <a:cubicBezTo>
                  <a:pt x="3694" y="388"/>
                  <a:pt x="3694" y="388"/>
                  <a:pt x="3695" y="387"/>
                </a:cubicBezTo>
                <a:cubicBezTo>
                  <a:pt x="3696" y="386"/>
                  <a:pt x="3697" y="387"/>
                  <a:pt x="3699" y="388"/>
                </a:cubicBezTo>
                <a:cubicBezTo>
                  <a:pt x="3700" y="389"/>
                  <a:pt x="3701" y="388"/>
                  <a:pt x="3703" y="387"/>
                </a:cubicBezTo>
                <a:cubicBezTo>
                  <a:pt x="3704" y="386"/>
                  <a:pt x="3707" y="386"/>
                  <a:pt x="3709" y="386"/>
                </a:cubicBezTo>
                <a:cubicBezTo>
                  <a:pt x="3710" y="386"/>
                  <a:pt x="3710" y="385"/>
                  <a:pt x="3711" y="385"/>
                </a:cubicBezTo>
                <a:cubicBezTo>
                  <a:pt x="3712" y="384"/>
                  <a:pt x="3713" y="384"/>
                  <a:pt x="3714" y="384"/>
                </a:cubicBezTo>
                <a:cubicBezTo>
                  <a:pt x="3716" y="383"/>
                  <a:pt x="3718" y="383"/>
                  <a:pt x="3719" y="383"/>
                </a:cubicBezTo>
                <a:cubicBezTo>
                  <a:pt x="3721" y="383"/>
                  <a:pt x="3722" y="383"/>
                  <a:pt x="3723" y="382"/>
                </a:cubicBezTo>
                <a:cubicBezTo>
                  <a:pt x="3724" y="382"/>
                  <a:pt x="3725" y="381"/>
                  <a:pt x="3726" y="381"/>
                </a:cubicBezTo>
                <a:cubicBezTo>
                  <a:pt x="3726" y="380"/>
                  <a:pt x="3728" y="378"/>
                  <a:pt x="3728" y="378"/>
                </a:cubicBezTo>
                <a:cubicBezTo>
                  <a:pt x="3729" y="377"/>
                  <a:pt x="3730" y="378"/>
                  <a:pt x="3730" y="377"/>
                </a:cubicBezTo>
                <a:cubicBezTo>
                  <a:pt x="3731" y="376"/>
                  <a:pt x="3731" y="376"/>
                  <a:pt x="3731" y="375"/>
                </a:cubicBezTo>
                <a:cubicBezTo>
                  <a:pt x="3730" y="374"/>
                  <a:pt x="3729" y="373"/>
                  <a:pt x="3728" y="373"/>
                </a:cubicBezTo>
                <a:cubicBezTo>
                  <a:pt x="3726" y="373"/>
                  <a:pt x="3725" y="372"/>
                  <a:pt x="3724" y="372"/>
                </a:cubicBezTo>
                <a:cubicBezTo>
                  <a:pt x="3723" y="371"/>
                  <a:pt x="3723" y="370"/>
                  <a:pt x="3722" y="369"/>
                </a:cubicBezTo>
                <a:cubicBezTo>
                  <a:pt x="3721" y="368"/>
                  <a:pt x="3719" y="368"/>
                  <a:pt x="3717" y="367"/>
                </a:cubicBezTo>
                <a:cubicBezTo>
                  <a:pt x="3717" y="367"/>
                  <a:pt x="3717" y="366"/>
                  <a:pt x="3716" y="365"/>
                </a:cubicBezTo>
                <a:cubicBezTo>
                  <a:pt x="3716" y="365"/>
                  <a:pt x="3715" y="365"/>
                  <a:pt x="3715" y="364"/>
                </a:cubicBezTo>
                <a:cubicBezTo>
                  <a:pt x="3713" y="364"/>
                  <a:pt x="3712" y="364"/>
                  <a:pt x="3710" y="364"/>
                </a:cubicBezTo>
                <a:cubicBezTo>
                  <a:pt x="3709" y="364"/>
                  <a:pt x="3707" y="363"/>
                  <a:pt x="3706" y="363"/>
                </a:cubicBezTo>
                <a:cubicBezTo>
                  <a:pt x="3705" y="363"/>
                  <a:pt x="3704" y="364"/>
                  <a:pt x="3703" y="364"/>
                </a:cubicBezTo>
                <a:cubicBezTo>
                  <a:pt x="3702" y="364"/>
                  <a:pt x="3701" y="365"/>
                  <a:pt x="3700" y="365"/>
                </a:cubicBezTo>
                <a:cubicBezTo>
                  <a:pt x="3698" y="365"/>
                  <a:pt x="3696" y="365"/>
                  <a:pt x="3694" y="365"/>
                </a:cubicBezTo>
                <a:cubicBezTo>
                  <a:pt x="3693" y="365"/>
                  <a:pt x="3691" y="365"/>
                  <a:pt x="3689" y="365"/>
                </a:cubicBezTo>
                <a:cubicBezTo>
                  <a:pt x="3688" y="365"/>
                  <a:pt x="3686" y="364"/>
                  <a:pt x="3685" y="364"/>
                </a:cubicBezTo>
                <a:cubicBezTo>
                  <a:pt x="3682" y="364"/>
                  <a:pt x="3680" y="366"/>
                  <a:pt x="3678" y="368"/>
                </a:cubicBezTo>
                <a:cubicBezTo>
                  <a:pt x="3676" y="368"/>
                  <a:pt x="3675" y="369"/>
                  <a:pt x="3673" y="369"/>
                </a:cubicBezTo>
                <a:cubicBezTo>
                  <a:pt x="3672" y="370"/>
                  <a:pt x="3671" y="371"/>
                  <a:pt x="3669" y="372"/>
                </a:cubicBezTo>
                <a:cubicBezTo>
                  <a:pt x="3668" y="373"/>
                  <a:pt x="3667" y="374"/>
                  <a:pt x="3665" y="374"/>
                </a:cubicBezTo>
                <a:cubicBezTo>
                  <a:pt x="3663" y="375"/>
                  <a:pt x="3662" y="375"/>
                  <a:pt x="3660" y="376"/>
                </a:cubicBezTo>
                <a:cubicBezTo>
                  <a:pt x="3659" y="377"/>
                  <a:pt x="3658" y="378"/>
                  <a:pt x="3657" y="378"/>
                </a:cubicBezTo>
                <a:cubicBezTo>
                  <a:pt x="3656" y="380"/>
                  <a:pt x="3656" y="381"/>
                  <a:pt x="3656" y="383"/>
                </a:cubicBezTo>
                <a:cubicBezTo>
                  <a:pt x="3656" y="384"/>
                  <a:pt x="3656" y="385"/>
                  <a:pt x="3657" y="387"/>
                </a:cubicBezTo>
                <a:cubicBezTo>
                  <a:pt x="3657" y="387"/>
                  <a:pt x="3658" y="388"/>
                  <a:pt x="3658" y="389"/>
                </a:cubicBezTo>
                <a:close/>
                <a:moveTo>
                  <a:pt x="3443" y="428"/>
                </a:moveTo>
                <a:cubicBezTo>
                  <a:pt x="3444" y="428"/>
                  <a:pt x="3445" y="429"/>
                  <a:pt x="3446" y="429"/>
                </a:cubicBezTo>
                <a:cubicBezTo>
                  <a:pt x="3448" y="430"/>
                  <a:pt x="3448" y="431"/>
                  <a:pt x="3450" y="431"/>
                </a:cubicBezTo>
                <a:cubicBezTo>
                  <a:pt x="3450" y="431"/>
                  <a:pt x="3451" y="431"/>
                  <a:pt x="3452" y="432"/>
                </a:cubicBezTo>
                <a:cubicBezTo>
                  <a:pt x="3452" y="432"/>
                  <a:pt x="3453" y="432"/>
                  <a:pt x="3453" y="433"/>
                </a:cubicBezTo>
                <a:cubicBezTo>
                  <a:pt x="3455" y="434"/>
                  <a:pt x="3456" y="434"/>
                  <a:pt x="3457" y="434"/>
                </a:cubicBezTo>
                <a:cubicBezTo>
                  <a:pt x="3459" y="434"/>
                  <a:pt x="3460" y="434"/>
                  <a:pt x="3461" y="435"/>
                </a:cubicBezTo>
                <a:cubicBezTo>
                  <a:pt x="3463" y="435"/>
                  <a:pt x="3464" y="435"/>
                  <a:pt x="3466" y="435"/>
                </a:cubicBezTo>
                <a:cubicBezTo>
                  <a:pt x="3467" y="435"/>
                  <a:pt x="3469" y="435"/>
                  <a:pt x="3470" y="434"/>
                </a:cubicBezTo>
                <a:cubicBezTo>
                  <a:pt x="3471" y="434"/>
                  <a:pt x="3471" y="433"/>
                  <a:pt x="3472" y="431"/>
                </a:cubicBezTo>
                <a:cubicBezTo>
                  <a:pt x="3472" y="430"/>
                  <a:pt x="3472" y="430"/>
                  <a:pt x="3472" y="429"/>
                </a:cubicBezTo>
                <a:cubicBezTo>
                  <a:pt x="3473" y="428"/>
                  <a:pt x="3473" y="428"/>
                  <a:pt x="3473" y="427"/>
                </a:cubicBezTo>
                <a:cubicBezTo>
                  <a:pt x="3473" y="426"/>
                  <a:pt x="3473" y="424"/>
                  <a:pt x="3472" y="424"/>
                </a:cubicBezTo>
                <a:cubicBezTo>
                  <a:pt x="3471" y="423"/>
                  <a:pt x="3469" y="423"/>
                  <a:pt x="3468" y="423"/>
                </a:cubicBezTo>
                <a:cubicBezTo>
                  <a:pt x="3467" y="423"/>
                  <a:pt x="3467" y="423"/>
                  <a:pt x="3466" y="423"/>
                </a:cubicBezTo>
                <a:cubicBezTo>
                  <a:pt x="3465" y="423"/>
                  <a:pt x="3465" y="422"/>
                  <a:pt x="3464" y="422"/>
                </a:cubicBezTo>
                <a:cubicBezTo>
                  <a:pt x="3463" y="422"/>
                  <a:pt x="3462" y="422"/>
                  <a:pt x="3461" y="421"/>
                </a:cubicBezTo>
                <a:cubicBezTo>
                  <a:pt x="3459" y="421"/>
                  <a:pt x="3458" y="421"/>
                  <a:pt x="3457" y="420"/>
                </a:cubicBezTo>
                <a:cubicBezTo>
                  <a:pt x="3455" y="419"/>
                  <a:pt x="3451" y="419"/>
                  <a:pt x="3449" y="420"/>
                </a:cubicBezTo>
                <a:cubicBezTo>
                  <a:pt x="3448" y="420"/>
                  <a:pt x="3447" y="421"/>
                  <a:pt x="3446" y="421"/>
                </a:cubicBezTo>
                <a:cubicBezTo>
                  <a:pt x="3445" y="422"/>
                  <a:pt x="3444" y="422"/>
                  <a:pt x="3443" y="423"/>
                </a:cubicBezTo>
                <a:cubicBezTo>
                  <a:pt x="3443" y="424"/>
                  <a:pt x="3441" y="425"/>
                  <a:pt x="3441" y="426"/>
                </a:cubicBezTo>
                <a:cubicBezTo>
                  <a:pt x="3440" y="428"/>
                  <a:pt x="3442" y="428"/>
                  <a:pt x="3443" y="428"/>
                </a:cubicBezTo>
                <a:close/>
                <a:moveTo>
                  <a:pt x="3016" y="226"/>
                </a:moveTo>
                <a:cubicBezTo>
                  <a:pt x="3018" y="227"/>
                  <a:pt x="3019" y="228"/>
                  <a:pt x="3020" y="228"/>
                </a:cubicBezTo>
                <a:cubicBezTo>
                  <a:pt x="3021" y="229"/>
                  <a:pt x="3022" y="229"/>
                  <a:pt x="3023" y="229"/>
                </a:cubicBezTo>
                <a:cubicBezTo>
                  <a:pt x="3024" y="229"/>
                  <a:pt x="3025" y="230"/>
                  <a:pt x="3026" y="230"/>
                </a:cubicBezTo>
                <a:cubicBezTo>
                  <a:pt x="3028" y="231"/>
                  <a:pt x="3030" y="231"/>
                  <a:pt x="3032" y="232"/>
                </a:cubicBezTo>
                <a:cubicBezTo>
                  <a:pt x="3034" y="234"/>
                  <a:pt x="3036" y="234"/>
                  <a:pt x="3039" y="235"/>
                </a:cubicBezTo>
                <a:cubicBezTo>
                  <a:pt x="3040" y="235"/>
                  <a:pt x="3041" y="236"/>
                  <a:pt x="3042" y="236"/>
                </a:cubicBezTo>
                <a:cubicBezTo>
                  <a:pt x="3044" y="237"/>
                  <a:pt x="3045" y="238"/>
                  <a:pt x="3046" y="238"/>
                </a:cubicBezTo>
                <a:cubicBezTo>
                  <a:pt x="3048" y="239"/>
                  <a:pt x="3050" y="239"/>
                  <a:pt x="3051" y="240"/>
                </a:cubicBezTo>
                <a:cubicBezTo>
                  <a:pt x="3053" y="241"/>
                  <a:pt x="3055" y="241"/>
                  <a:pt x="3057" y="241"/>
                </a:cubicBezTo>
                <a:cubicBezTo>
                  <a:pt x="3059" y="241"/>
                  <a:pt x="3061" y="242"/>
                  <a:pt x="3063" y="243"/>
                </a:cubicBezTo>
                <a:cubicBezTo>
                  <a:pt x="3064" y="243"/>
                  <a:pt x="3066" y="243"/>
                  <a:pt x="3068" y="243"/>
                </a:cubicBezTo>
                <a:cubicBezTo>
                  <a:pt x="3070" y="242"/>
                  <a:pt x="3072" y="242"/>
                  <a:pt x="3074" y="242"/>
                </a:cubicBezTo>
                <a:cubicBezTo>
                  <a:pt x="3076" y="242"/>
                  <a:pt x="3077" y="242"/>
                  <a:pt x="3079" y="243"/>
                </a:cubicBezTo>
                <a:cubicBezTo>
                  <a:pt x="3081" y="244"/>
                  <a:pt x="3082" y="244"/>
                  <a:pt x="3084" y="244"/>
                </a:cubicBezTo>
                <a:cubicBezTo>
                  <a:pt x="3086" y="244"/>
                  <a:pt x="3087" y="243"/>
                  <a:pt x="3088" y="242"/>
                </a:cubicBezTo>
                <a:cubicBezTo>
                  <a:pt x="3089" y="241"/>
                  <a:pt x="3091" y="240"/>
                  <a:pt x="3093" y="239"/>
                </a:cubicBezTo>
                <a:cubicBezTo>
                  <a:pt x="3095" y="239"/>
                  <a:pt x="3097" y="239"/>
                  <a:pt x="3098" y="239"/>
                </a:cubicBezTo>
                <a:cubicBezTo>
                  <a:pt x="3100" y="239"/>
                  <a:pt x="3103" y="239"/>
                  <a:pt x="3104" y="238"/>
                </a:cubicBezTo>
                <a:cubicBezTo>
                  <a:pt x="3104" y="237"/>
                  <a:pt x="3105" y="235"/>
                  <a:pt x="3105" y="234"/>
                </a:cubicBezTo>
                <a:cubicBezTo>
                  <a:pt x="3106" y="233"/>
                  <a:pt x="3106" y="232"/>
                  <a:pt x="3106" y="232"/>
                </a:cubicBezTo>
                <a:cubicBezTo>
                  <a:pt x="3106" y="230"/>
                  <a:pt x="3106" y="231"/>
                  <a:pt x="3107" y="230"/>
                </a:cubicBezTo>
                <a:cubicBezTo>
                  <a:pt x="3108" y="230"/>
                  <a:pt x="3109" y="230"/>
                  <a:pt x="3108" y="229"/>
                </a:cubicBezTo>
                <a:cubicBezTo>
                  <a:pt x="3108" y="228"/>
                  <a:pt x="3107" y="229"/>
                  <a:pt x="3106" y="229"/>
                </a:cubicBezTo>
                <a:cubicBezTo>
                  <a:pt x="3105" y="228"/>
                  <a:pt x="3103" y="229"/>
                  <a:pt x="3102" y="229"/>
                </a:cubicBezTo>
                <a:cubicBezTo>
                  <a:pt x="3100" y="229"/>
                  <a:pt x="3099" y="229"/>
                  <a:pt x="3097" y="228"/>
                </a:cubicBezTo>
                <a:cubicBezTo>
                  <a:pt x="3095" y="228"/>
                  <a:pt x="3095" y="227"/>
                  <a:pt x="3094" y="226"/>
                </a:cubicBezTo>
                <a:cubicBezTo>
                  <a:pt x="3093" y="225"/>
                  <a:pt x="3091" y="224"/>
                  <a:pt x="3090" y="224"/>
                </a:cubicBezTo>
                <a:cubicBezTo>
                  <a:pt x="3089" y="224"/>
                  <a:pt x="3088" y="224"/>
                  <a:pt x="3087" y="224"/>
                </a:cubicBezTo>
                <a:cubicBezTo>
                  <a:pt x="3086" y="224"/>
                  <a:pt x="3085" y="224"/>
                  <a:pt x="3084" y="224"/>
                </a:cubicBezTo>
                <a:cubicBezTo>
                  <a:pt x="3082" y="224"/>
                  <a:pt x="3080" y="223"/>
                  <a:pt x="3079" y="222"/>
                </a:cubicBezTo>
                <a:cubicBezTo>
                  <a:pt x="3078" y="222"/>
                  <a:pt x="3077" y="222"/>
                  <a:pt x="3076" y="222"/>
                </a:cubicBezTo>
                <a:cubicBezTo>
                  <a:pt x="3075" y="223"/>
                  <a:pt x="3074" y="223"/>
                  <a:pt x="3074" y="224"/>
                </a:cubicBezTo>
                <a:cubicBezTo>
                  <a:pt x="3073" y="224"/>
                  <a:pt x="3072" y="224"/>
                  <a:pt x="3072" y="224"/>
                </a:cubicBezTo>
                <a:cubicBezTo>
                  <a:pt x="3071" y="224"/>
                  <a:pt x="3070" y="224"/>
                  <a:pt x="3069" y="225"/>
                </a:cubicBezTo>
                <a:cubicBezTo>
                  <a:pt x="3068" y="225"/>
                  <a:pt x="3068" y="225"/>
                  <a:pt x="3067" y="225"/>
                </a:cubicBezTo>
                <a:cubicBezTo>
                  <a:pt x="3066" y="225"/>
                  <a:pt x="3064" y="225"/>
                  <a:pt x="3063" y="225"/>
                </a:cubicBezTo>
                <a:cubicBezTo>
                  <a:pt x="3062" y="225"/>
                  <a:pt x="3062" y="224"/>
                  <a:pt x="3062" y="224"/>
                </a:cubicBezTo>
                <a:cubicBezTo>
                  <a:pt x="3061" y="223"/>
                  <a:pt x="3061" y="223"/>
                  <a:pt x="3061" y="222"/>
                </a:cubicBezTo>
                <a:cubicBezTo>
                  <a:pt x="3061" y="222"/>
                  <a:pt x="3062" y="221"/>
                  <a:pt x="3062" y="221"/>
                </a:cubicBezTo>
                <a:cubicBezTo>
                  <a:pt x="3064" y="217"/>
                  <a:pt x="3057" y="217"/>
                  <a:pt x="3055" y="217"/>
                </a:cubicBezTo>
                <a:cubicBezTo>
                  <a:pt x="3054" y="217"/>
                  <a:pt x="3052" y="218"/>
                  <a:pt x="3050" y="217"/>
                </a:cubicBezTo>
                <a:cubicBezTo>
                  <a:pt x="3049" y="217"/>
                  <a:pt x="3048" y="218"/>
                  <a:pt x="3047" y="217"/>
                </a:cubicBezTo>
                <a:cubicBezTo>
                  <a:pt x="3046" y="217"/>
                  <a:pt x="3046" y="217"/>
                  <a:pt x="3045" y="216"/>
                </a:cubicBezTo>
                <a:cubicBezTo>
                  <a:pt x="3043" y="215"/>
                  <a:pt x="3042" y="216"/>
                  <a:pt x="3040" y="217"/>
                </a:cubicBezTo>
                <a:cubicBezTo>
                  <a:pt x="3038" y="218"/>
                  <a:pt x="3036" y="219"/>
                  <a:pt x="3035" y="220"/>
                </a:cubicBezTo>
                <a:cubicBezTo>
                  <a:pt x="3034" y="221"/>
                  <a:pt x="3032" y="221"/>
                  <a:pt x="3031" y="221"/>
                </a:cubicBezTo>
                <a:cubicBezTo>
                  <a:pt x="3029" y="220"/>
                  <a:pt x="3028" y="220"/>
                  <a:pt x="3027" y="219"/>
                </a:cubicBezTo>
                <a:cubicBezTo>
                  <a:pt x="3026" y="219"/>
                  <a:pt x="3025" y="218"/>
                  <a:pt x="3025" y="217"/>
                </a:cubicBezTo>
                <a:cubicBezTo>
                  <a:pt x="3025" y="216"/>
                  <a:pt x="3026" y="216"/>
                  <a:pt x="3026" y="215"/>
                </a:cubicBezTo>
                <a:cubicBezTo>
                  <a:pt x="3027" y="215"/>
                  <a:pt x="3026" y="214"/>
                  <a:pt x="3026" y="213"/>
                </a:cubicBezTo>
                <a:cubicBezTo>
                  <a:pt x="3025" y="213"/>
                  <a:pt x="3025" y="212"/>
                  <a:pt x="3024" y="211"/>
                </a:cubicBezTo>
                <a:cubicBezTo>
                  <a:pt x="3024" y="210"/>
                  <a:pt x="3022" y="209"/>
                  <a:pt x="3021" y="210"/>
                </a:cubicBezTo>
                <a:cubicBezTo>
                  <a:pt x="3020" y="211"/>
                  <a:pt x="3020" y="213"/>
                  <a:pt x="3019" y="214"/>
                </a:cubicBezTo>
                <a:cubicBezTo>
                  <a:pt x="3019" y="215"/>
                  <a:pt x="3019" y="216"/>
                  <a:pt x="3018" y="216"/>
                </a:cubicBezTo>
                <a:cubicBezTo>
                  <a:pt x="3017" y="216"/>
                  <a:pt x="3017" y="217"/>
                  <a:pt x="3017" y="217"/>
                </a:cubicBezTo>
                <a:cubicBezTo>
                  <a:pt x="3016" y="219"/>
                  <a:pt x="3015" y="221"/>
                  <a:pt x="3015" y="222"/>
                </a:cubicBezTo>
                <a:cubicBezTo>
                  <a:pt x="3015" y="224"/>
                  <a:pt x="3014" y="223"/>
                  <a:pt x="3013" y="224"/>
                </a:cubicBezTo>
                <a:cubicBezTo>
                  <a:pt x="3013" y="225"/>
                  <a:pt x="3015" y="226"/>
                  <a:pt x="3016" y="226"/>
                </a:cubicBezTo>
                <a:close/>
                <a:moveTo>
                  <a:pt x="2042" y="18"/>
                </a:moveTo>
                <a:cubicBezTo>
                  <a:pt x="2041" y="19"/>
                  <a:pt x="2039" y="18"/>
                  <a:pt x="2038" y="18"/>
                </a:cubicBezTo>
                <a:cubicBezTo>
                  <a:pt x="2036" y="19"/>
                  <a:pt x="2036" y="20"/>
                  <a:pt x="2034" y="19"/>
                </a:cubicBezTo>
                <a:cubicBezTo>
                  <a:pt x="2033" y="19"/>
                  <a:pt x="2033" y="19"/>
                  <a:pt x="2032" y="19"/>
                </a:cubicBezTo>
                <a:cubicBezTo>
                  <a:pt x="2031" y="19"/>
                  <a:pt x="2031" y="19"/>
                  <a:pt x="2030" y="20"/>
                </a:cubicBezTo>
                <a:cubicBezTo>
                  <a:pt x="2029" y="20"/>
                  <a:pt x="2028" y="19"/>
                  <a:pt x="2026" y="19"/>
                </a:cubicBezTo>
                <a:cubicBezTo>
                  <a:pt x="2025" y="19"/>
                  <a:pt x="2023" y="19"/>
                  <a:pt x="2022" y="19"/>
                </a:cubicBezTo>
                <a:cubicBezTo>
                  <a:pt x="2020" y="19"/>
                  <a:pt x="2019" y="19"/>
                  <a:pt x="2017" y="19"/>
                </a:cubicBezTo>
                <a:cubicBezTo>
                  <a:pt x="2016" y="19"/>
                  <a:pt x="2015" y="20"/>
                  <a:pt x="2014" y="21"/>
                </a:cubicBezTo>
                <a:cubicBezTo>
                  <a:pt x="2013" y="21"/>
                  <a:pt x="2013" y="23"/>
                  <a:pt x="2011" y="22"/>
                </a:cubicBezTo>
                <a:cubicBezTo>
                  <a:pt x="2010" y="22"/>
                  <a:pt x="2009" y="20"/>
                  <a:pt x="2008" y="20"/>
                </a:cubicBezTo>
                <a:cubicBezTo>
                  <a:pt x="2006" y="20"/>
                  <a:pt x="2005" y="20"/>
                  <a:pt x="2004" y="21"/>
                </a:cubicBezTo>
                <a:cubicBezTo>
                  <a:pt x="2003" y="22"/>
                  <a:pt x="2003" y="22"/>
                  <a:pt x="2002" y="23"/>
                </a:cubicBezTo>
                <a:cubicBezTo>
                  <a:pt x="2002" y="23"/>
                  <a:pt x="2001" y="24"/>
                  <a:pt x="2001" y="24"/>
                </a:cubicBezTo>
                <a:cubicBezTo>
                  <a:pt x="1999" y="25"/>
                  <a:pt x="1998" y="25"/>
                  <a:pt x="1997" y="25"/>
                </a:cubicBezTo>
                <a:cubicBezTo>
                  <a:pt x="1996" y="25"/>
                  <a:pt x="1995" y="25"/>
                  <a:pt x="1995" y="25"/>
                </a:cubicBezTo>
                <a:cubicBezTo>
                  <a:pt x="1994" y="25"/>
                  <a:pt x="1994" y="26"/>
                  <a:pt x="1994" y="26"/>
                </a:cubicBezTo>
                <a:cubicBezTo>
                  <a:pt x="1993" y="27"/>
                  <a:pt x="1992" y="27"/>
                  <a:pt x="1992" y="28"/>
                </a:cubicBezTo>
                <a:cubicBezTo>
                  <a:pt x="1992" y="29"/>
                  <a:pt x="1993" y="29"/>
                  <a:pt x="1994" y="29"/>
                </a:cubicBezTo>
                <a:cubicBezTo>
                  <a:pt x="1994" y="30"/>
                  <a:pt x="1994" y="30"/>
                  <a:pt x="1995" y="31"/>
                </a:cubicBezTo>
                <a:cubicBezTo>
                  <a:pt x="1995" y="31"/>
                  <a:pt x="1996" y="31"/>
                  <a:pt x="1996" y="32"/>
                </a:cubicBezTo>
                <a:cubicBezTo>
                  <a:pt x="1997" y="33"/>
                  <a:pt x="1996" y="33"/>
                  <a:pt x="1995" y="33"/>
                </a:cubicBezTo>
                <a:cubicBezTo>
                  <a:pt x="1995" y="33"/>
                  <a:pt x="1994" y="33"/>
                  <a:pt x="1993" y="33"/>
                </a:cubicBezTo>
                <a:cubicBezTo>
                  <a:pt x="1992" y="33"/>
                  <a:pt x="1992" y="34"/>
                  <a:pt x="1991" y="34"/>
                </a:cubicBezTo>
                <a:cubicBezTo>
                  <a:pt x="1990" y="34"/>
                  <a:pt x="1990" y="34"/>
                  <a:pt x="1989" y="35"/>
                </a:cubicBezTo>
                <a:cubicBezTo>
                  <a:pt x="1988" y="35"/>
                  <a:pt x="1987" y="36"/>
                  <a:pt x="1986" y="36"/>
                </a:cubicBezTo>
                <a:cubicBezTo>
                  <a:pt x="1984" y="37"/>
                  <a:pt x="1983" y="38"/>
                  <a:pt x="1982" y="39"/>
                </a:cubicBezTo>
                <a:cubicBezTo>
                  <a:pt x="1979" y="41"/>
                  <a:pt x="1977" y="43"/>
                  <a:pt x="1974" y="44"/>
                </a:cubicBezTo>
                <a:cubicBezTo>
                  <a:pt x="1972" y="44"/>
                  <a:pt x="1971" y="44"/>
                  <a:pt x="1969" y="44"/>
                </a:cubicBezTo>
                <a:cubicBezTo>
                  <a:pt x="1969" y="44"/>
                  <a:pt x="1966" y="42"/>
                  <a:pt x="1966" y="43"/>
                </a:cubicBezTo>
                <a:cubicBezTo>
                  <a:pt x="1964" y="44"/>
                  <a:pt x="1968" y="45"/>
                  <a:pt x="1968" y="45"/>
                </a:cubicBezTo>
                <a:cubicBezTo>
                  <a:pt x="1969" y="46"/>
                  <a:pt x="1969" y="47"/>
                  <a:pt x="1969" y="47"/>
                </a:cubicBezTo>
                <a:cubicBezTo>
                  <a:pt x="1970" y="48"/>
                  <a:pt x="1970" y="48"/>
                  <a:pt x="1971" y="48"/>
                </a:cubicBezTo>
                <a:cubicBezTo>
                  <a:pt x="1972" y="49"/>
                  <a:pt x="1972" y="49"/>
                  <a:pt x="1972" y="49"/>
                </a:cubicBezTo>
                <a:cubicBezTo>
                  <a:pt x="1973" y="48"/>
                  <a:pt x="1974" y="48"/>
                  <a:pt x="1974" y="47"/>
                </a:cubicBezTo>
                <a:cubicBezTo>
                  <a:pt x="1975" y="46"/>
                  <a:pt x="1976" y="45"/>
                  <a:pt x="1978" y="44"/>
                </a:cubicBezTo>
                <a:cubicBezTo>
                  <a:pt x="1978" y="44"/>
                  <a:pt x="1979" y="44"/>
                  <a:pt x="1979" y="43"/>
                </a:cubicBezTo>
                <a:cubicBezTo>
                  <a:pt x="1980" y="43"/>
                  <a:pt x="1981" y="42"/>
                  <a:pt x="1981" y="42"/>
                </a:cubicBezTo>
                <a:cubicBezTo>
                  <a:pt x="1982" y="42"/>
                  <a:pt x="1983" y="42"/>
                  <a:pt x="1983" y="43"/>
                </a:cubicBezTo>
                <a:cubicBezTo>
                  <a:pt x="1983" y="43"/>
                  <a:pt x="1984" y="43"/>
                  <a:pt x="1984" y="44"/>
                </a:cubicBezTo>
                <a:cubicBezTo>
                  <a:pt x="1984" y="44"/>
                  <a:pt x="1984" y="44"/>
                  <a:pt x="1984" y="45"/>
                </a:cubicBezTo>
                <a:cubicBezTo>
                  <a:pt x="1984" y="45"/>
                  <a:pt x="1986" y="46"/>
                  <a:pt x="1986" y="47"/>
                </a:cubicBezTo>
                <a:cubicBezTo>
                  <a:pt x="1985" y="48"/>
                  <a:pt x="1983" y="46"/>
                  <a:pt x="1983" y="48"/>
                </a:cubicBezTo>
                <a:cubicBezTo>
                  <a:pt x="1982" y="49"/>
                  <a:pt x="1985" y="48"/>
                  <a:pt x="1986" y="49"/>
                </a:cubicBezTo>
                <a:cubicBezTo>
                  <a:pt x="1986" y="49"/>
                  <a:pt x="1987" y="49"/>
                  <a:pt x="1988" y="49"/>
                </a:cubicBezTo>
                <a:cubicBezTo>
                  <a:pt x="1988" y="49"/>
                  <a:pt x="1989" y="50"/>
                  <a:pt x="1990" y="49"/>
                </a:cubicBezTo>
                <a:cubicBezTo>
                  <a:pt x="1991" y="49"/>
                  <a:pt x="1992" y="49"/>
                  <a:pt x="1993" y="49"/>
                </a:cubicBezTo>
                <a:cubicBezTo>
                  <a:pt x="1994" y="49"/>
                  <a:pt x="1994" y="50"/>
                  <a:pt x="1994" y="51"/>
                </a:cubicBezTo>
                <a:cubicBezTo>
                  <a:pt x="1994" y="51"/>
                  <a:pt x="1993" y="51"/>
                  <a:pt x="1993" y="52"/>
                </a:cubicBezTo>
                <a:cubicBezTo>
                  <a:pt x="1993" y="52"/>
                  <a:pt x="1994" y="53"/>
                  <a:pt x="1994" y="53"/>
                </a:cubicBezTo>
                <a:cubicBezTo>
                  <a:pt x="1994" y="54"/>
                  <a:pt x="1994" y="55"/>
                  <a:pt x="1994" y="56"/>
                </a:cubicBezTo>
                <a:cubicBezTo>
                  <a:pt x="1994" y="57"/>
                  <a:pt x="1994" y="58"/>
                  <a:pt x="1995" y="58"/>
                </a:cubicBezTo>
                <a:cubicBezTo>
                  <a:pt x="1996" y="59"/>
                  <a:pt x="1997" y="58"/>
                  <a:pt x="1997" y="58"/>
                </a:cubicBezTo>
                <a:cubicBezTo>
                  <a:pt x="1998" y="58"/>
                  <a:pt x="1999" y="58"/>
                  <a:pt x="1999" y="58"/>
                </a:cubicBezTo>
                <a:cubicBezTo>
                  <a:pt x="2000" y="59"/>
                  <a:pt x="2000" y="60"/>
                  <a:pt x="2000" y="60"/>
                </a:cubicBezTo>
                <a:cubicBezTo>
                  <a:pt x="2000" y="61"/>
                  <a:pt x="1999" y="62"/>
                  <a:pt x="2000" y="63"/>
                </a:cubicBezTo>
                <a:cubicBezTo>
                  <a:pt x="2000" y="63"/>
                  <a:pt x="2001" y="64"/>
                  <a:pt x="2002" y="64"/>
                </a:cubicBezTo>
                <a:cubicBezTo>
                  <a:pt x="2003" y="64"/>
                  <a:pt x="2003" y="64"/>
                  <a:pt x="2004" y="65"/>
                </a:cubicBezTo>
                <a:cubicBezTo>
                  <a:pt x="2005" y="65"/>
                  <a:pt x="2005" y="65"/>
                  <a:pt x="2006" y="66"/>
                </a:cubicBezTo>
                <a:cubicBezTo>
                  <a:pt x="2007" y="66"/>
                  <a:pt x="2008" y="66"/>
                  <a:pt x="2008" y="66"/>
                </a:cubicBezTo>
                <a:cubicBezTo>
                  <a:pt x="2009" y="66"/>
                  <a:pt x="2010" y="66"/>
                  <a:pt x="2010" y="67"/>
                </a:cubicBezTo>
                <a:cubicBezTo>
                  <a:pt x="2012" y="67"/>
                  <a:pt x="2013" y="66"/>
                  <a:pt x="2014" y="66"/>
                </a:cubicBezTo>
                <a:cubicBezTo>
                  <a:pt x="2016" y="66"/>
                  <a:pt x="2017" y="65"/>
                  <a:pt x="2018" y="65"/>
                </a:cubicBezTo>
                <a:cubicBezTo>
                  <a:pt x="2020" y="65"/>
                  <a:pt x="2019" y="67"/>
                  <a:pt x="2021" y="68"/>
                </a:cubicBezTo>
                <a:cubicBezTo>
                  <a:pt x="2022" y="68"/>
                  <a:pt x="2022" y="68"/>
                  <a:pt x="2023" y="68"/>
                </a:cubicBezTo>
                <a:cubicBezTo>
                  <a:pt x="2024" y="68"/>
                  <a:pt x="2024" y="69"/>
                  <a:pt x="2025" y="69"/>
                </a:cubicBezTo>
                <a:cubicBezTo>
                  <a:pt x="2026" y="69"/>
                  <a:pt x="2028" y="68"/>
                  <a:pt x="2029" y="68"/>
                </a:cubicBezTo>
                <a:cubicBezTo>
                  <a:pt x="2031" y="67"/>
                  <a:pt x="2032" y="66"/>
                  <a:pt x="2033" y="68"/>
                </a:cubicBezTo>
                <a:cubicBezTo>
                  <a:pt x="2034" y="69"/>
                  <a:pt x="2036" y="69"/>
                  <a:pt x="2037" y="69"/>
                </a:cubicBezTo>
                <a:cubicBezTo>
                  <a:pt x="2039" y="68"/>
                  <a:pt x="2041" y="68"/>
                  <a:pt x="2042" y="69"/>
                </a:cubicBezTo>
                <a:cubicBezTo>
                  <a:pt x="2043" y="70"/>
                  <a:pt x="2044" y="71"/>
                  <a:pt x="2045" y="72"/>
                </a:cubicBezTo>
                <a:cubicBezTo>
                  <a:pt x="2047" y="72"/>
                  <a:pt x="2048" y="71"/>
                  <a:pt x="2049" y="73"/>
                </a:cubicBezTo>
                <a:cubicBezTo>
                  <a:pt x="2050" y="74"/>
                  <a:pt x="2051" y="74"/>
                  <a:pt x="2052" y="74"/>
                </a:cubicBezTo>
                <a:cubicBezTo>
                  <a:pt x="2053" y="74"/>
                  <a:pt x="2054" y="74"/>
                  <a:pt x="2055" y="74"/>
                </a:cubicBezTo>
                <a:cubicBezTo>
                  <a:pt x="2055" y="75"/>
                  <a:pt x="2056" y="75"/>
                  <a:pt x="2056" y="76"/>
                </a:cubicBezTo>
                <a:cubicBezTo>
                  <a:pt x="2058" y="76"/>
                  <a:pt x="2059" y="76"/>
                  <a:pt x="2061" y="76"/>
                </a:cubicBezTo>
                <a:cubicBezTo>
                  <a:pt x="2063" y="77"/>
                  <a:pt x="2064" y="77"/>
                  <a:pt x="2066" y="77"/>
                </a:cubicBezTo>
                <a:cubicBezTo>
                  <a:pt x="2067" y="77"/>
                  <a:pt x="2069" y="77"/>
                  <a:pt x="2070" y="78"/>
                </a:cubicBezTo>
                <a:cubicBezTo>
                  <a:pt x="2071" y="78"/>
                  <a:pt x="2073" y="78"/>
                  <a:pt x="2074" y="78"/>
                </a:cubicBezTo>
                <a:cubicBezTo>
                  <a:pt x="2076" y="78"/>
                  <a:pt x="2078" y="78"/>
                  <a:pt x="2080" y="78"/>
                </a:cubicBezTo>
                <a:cubicBezTo>
                  <a:pt x="2082" y="78"/>
                  <a:pt x="2083" y="77"/>
                  <a:pt x="2085" y="77"/>
                </a:cubicBezTo>
                <a:cubicBezTo>
                  <a:pt x="2088" y="77"/>
                  <a:pt x="2091" y="76"/>
                  <a:pt x="2094" y="76"/>
                </a:cubicBezTo>
                <a:cubicBezTo>
                  <a:pt x="2096" y="75"/>
                  <a:pt x="2099" y="74"/>
                  <a:pt x="2101" y="73"/>
                </a:cubicBezTo>
                <a:cubicBezTo>
                  <a:pt x="2103" y="72"/>
                  <a:pt x="2105" y="70"/>
                  <a:pt x="2105" y="68"/>
                </a:cubicBezTo>
                <a:cubicBezTo>
                  <a:pt x="2105" y="67"/>
                  <a:pt x="2104" y="67"/>
                  <a:pt x="2104" y="66"/>
                </a:cubicBezTo>
                <a:cubicBezTo>
                  <a:pt x="2103" y="65"/>
                  <a:pt x="2103" y="64"/>
                  <a:pt x="2102" y="64"/>
                </a:cubicBezTo>
                <a:cubicBezTo>
                  <a:pt x="2101" y="63"/>
                  <a:pt x="2099" y="62"/>
                  <a:pt x="2098" y="62"/>
                </a:cubicBezTo>
                <a:cubicBezTo>
                  <a:pt x="2095" y="61"/>
                  <a:pt x="2093" y="60"/>
                  <a:pt x="2091" y="58"/>
                </a:cubicBezTo>
                <a:cubicBezTo>
                  <a:pt x="2090" y="57"/>
                  <a:pt x="2090" y="57"/>
                  <a:pt x="2090" y="56"/>
                </a:cubicBezTo>
                <a:cubicBezTo>
                  <a:pt x="2090" y="55"/>
                  <a:pt x="2091" y="55"/>
                  <a:pt x="2092" y="55"/>
                </a:cubicBezTo>
                <a:cubicBezTo>
                  <a:pt x="2093" y="56"/>
                  <a:pt x="2094" y="57"/>
                  <a:pt x="2095" y="57"/>
                </a:cubicBezTo>
                <a:cubicBezTo>
                  <a:pt x="2097" y="58"/>
                  <a:pt x="2097" y="56"/>
                  <a:pt x="2098" y="55"/>
                </a:cubicBezTo>
                <a:cubicBezTo>
                  <a:pt x="2099" y="54"/>
                  <a:pt x="2101" y="54"/>
                  <a:pt x="2101" y="52"/>
                </a:cubicBezTo>
                <a:cubicBezTo>
                  <a:pt x="2101" y="51"/>
                  <a:pt x="2101" y="50"/>
                  <a:pt x="2101" y="49"/>
                </a:cubicBezTo>
                <a:cubicBezTo>
                  <a:pt x="2100" y="49"/>
                  <a:pt x="2100" y="48"/>
                  <a:pt x="2100" y="47"/>
                </a:cubicBezTo>
                <a:cubicBezTo>
                  <a:pt x="2101" y="46"/>
                  <a:pt x="2101" y="46"/>
                  <a:pt x="2102" y="45"/>
                </a:cubicBezTo>
                <a:cubicBezTo>
                  <a:pt x="2102" y="45"/>
                  <a:pt x="2102" y="44"/>
                  <a:pt x="2102" y="43"/>
                </a:cubicBezTo>
                <a:cubicBezTo>
                  <a:pt x="2102" y="42"/>
                  <a:pt x="2101" y="41"/>
                  <a:pt x="2102" y="39"/>
                </a:cubicBezTo>
                <a:cubicBezTo>
                  <a:pt x="2103" y="39"/>
                  <a:pt x="2104" y="38"/>
                  <a:pt x="2104" y="37"/>
                </a:cubicBezTo>
                <a:cubicBezTo>
                  <a:pt x="2104" y="37"/>
                  <a:pt x="2104" y="36"/>
                  <a:pt x="2104" y="36"/>
                </a:cubicBezTo>
                <a:cubicBezTo>
                  <a:pt x="2105" y="35"/>
                  <a:pt x="2106" y="35"/>
                  <a:pt x="2107" y="34"/>
                </a:cubicBezTo>
                <a:cubicBezTo>
                  <a:pt x="2107" y="32"/>
                  <a:pt x="2105" y="31"/>
                  <a:pt x="2104" y="30"/>
                </a:cubicBezTo>
                <a:cubicBezTo>
                  <a:pt x="2103" y="29"/>
                  <a:pt x="2102" y="29"/>
                  <a:pt x="2101" y="28"/>
                </a:cubicBezTo>
                <a:cubicBezTo>
                  <a:pt x="2100" y="28"/>
                  <a:pt x="2099" y="27"/>
                  <a:pt x="2099" y="27"/>
                </a:cubicBezTo>
                <a:cubicBezTo>
                  <a:pt x="2098" y="27"/>
                  <a:pt x="2098" y="26"/>
                  <a:pt x="2097" y="25"/>
                </a:cubicBezTo>
                <a:cubicBezTo>
                  <a:pt x="2097" y="25"/>
                  <a:pt x="2096" y="25"/>
                  <a:pt x="2095" y="25"/>
                </a:cubicBezTo>
                <a:cubicBezTo>
                  <a:pt x="2095" y="24"/>
                  <a:pt x="2094" y="24"/>
                  <a:pt x="2094" y="24"/>
                </a:cubicBezTo>
                <a:cubicBezTo>
                  <a:pt x="2091" y="21"/>
                  <a:pt x="2089" y="22"/>
                  <a:pt x="2086" y="23"/>
                </a:cubicBezTo>
                <a:cubicBezTo>
                  <a:pt x="2084" y="24"/>
                  <a:pt x="2082" y="23"/>
                  <a:pt x="2080" y="24"/>
                </a:cubicBezTo>
                <a:cubicBezTo>
                  <a:pt x="2078" y="24"/>
                  <a:pt x="2076" y="26"/>
                  <a:pt x="2074" y="26"/>
                </a:cubicBezTo>
                <a:cubicBezTo>
                  <a:pt x="2072" y="26"/>
                  <a:pt x="2070" y="26"/>
                  <a:pt x="2068" y="27"/>
                </a:cubicBezTo>
                <a:cubicBezTo>
                  <a:pt x="2068" y="27"/>
                  <a:pt x="2067" y="28"/>
                  <a:pt x="2067" y="28"/>
                </a:cubicBezTo>
                <a:cubicBezTo>
                  <a:pt x="2066" y="29"/>
                  <a:pt x="2065" y="29"/>
                  <a:pt x="2064" y="30"/>
                </a:cubicBezTo>
                <a:cubicBezTo>
                  <a:pt x="2062" y="32"/>
                  <a:pt x="2060" y="36"/>
                  <a:pt x="2056" y="36"/>
                </a:cubicBezTo>
                <a:cubicBezTo>
                  <a:pt x="2055" y="36"/>
                  <a:pt x="2053" y="37"/>
                  <a:pt x="2053" y="35"/>
                </a:cubicBezTo>
                <a:cubicBezTo>
                  <a:pt x="2053" y="34"/>
                  <a:pt x="2055" y="33"/>
                  <a:pt x="2056" y="32"/>
                </a:cubicBezTo>
                <a:cubicBezTo>
                  <a:pt x="2057" y="31"/>
                  <a:pt x="2057" y="29"/>
                  <a:pt x="2059" y="28"/>
                </a:cubicBezTo>
                <a:cubicBezTo>
                  <a:pt x="2060" y="27"/>
                  <a:pt x="2061" y="27"/>
                  <a:pt x="2062" y="26"/>
                </a:cubicBezTo>
                <a:cubicBezTo>
                  <a:pt x="2063" y="25"/>
                  <a:pt x="2064" y="24"/>
                  <a:pt x="2065" y="24"/>
                </a:cubicBezTo>
                <a:cubicBezTo>
                  <a:pt x="2065" y="23"/>
                  <a:pt x="2069" y="22"/>
                  <a:pt x="2067" y="20"/>
                </a:cubicBezTo>
                <a:cubicBezTo>
                  <a:pt x="2067" y="20"/>
                  <a:pt x="2066" y="20"/>
                  <a:pt x="2065" y="20"/>
                </a:cubicBezTo>
                <a:cubicBezTo>
                  <a:pt x="2065" y="19"/>
                  <a:pt x="2064" y="19"/>
                  <a:pt x="2064" y="19"/>
                </a:cubicBezTo>
                <a:cubicBezTo>
                  <a:pt x="2063" y="18"/>
                  <a:pt x="2062" y="17"/>
                  <a:pt x="2061" y="17"/>
                </a:cubicBezTo>
                <a:cubicBezTo>
                  <a:pt x="2058" y="17"/>
                  <a:pt x="2056" y="16"/>
                  <a:pt x="2053" y="16"/>
                </a:cubicBezTo>
                <a:cubicBezTo>
                  <a:pt x="2051" y="16"/>
                  <a:pt x="2050" y="16"/>
                  <a:pt x="2048" y="16"/>
                </a:cubicBezTo>
                <a:cubicBezTo>
                  <a:pt x="2046" y="17"/>
                  <a:pt x="2044" y="18"/>
                  <a:pt x="2042" y="18"/>
                </a:cubicBezTo>
                <a:close/>
                <a:moveTo>
                  <a:pt x="2102" y="100"/>
                </a:moveTo>
                <a:cubicBezTo>
                  <a:pt x="2101" y="100"/>
                  <a:pt x="2101" y="101"/>
                  <a:pt x="2100" y="102"/>
                </a:cubicBezTo>
                <a:cubicBezTo>
                  <a:pt x="2099" y="103"/>
                  <a:pt x="2097" y="103"/>
                  <a:pt x="2096" y="105"/>
                </a:cubicBezTo>
                <a:cubicBezTo>
                  <a:pt x="2096" y="106"/>
                  <a:pt x="2094" y="107"/>
                  <a:pt x="2094" y="109"/>
                </a:cubicBezTo>
                <a:cubicBezTo>
                  <a:pt x="2093" y="111"/>
                  <a:pt x="2095" y="111"/>
                  <a:pt x="2096" y="111"/>
                </a:cubicBezTo>
                <a:cubicBezTo>
                  <a:pt x="2097" y="112"/>
                  <a:pt x="2098" y="113"/>
                  <a:pt x="2099" y="113"/>
                </a:cubicBezTo>
                <a:cubicBezTo>
                  <a:pt x="2101" y="114"/>
                  <a:pt x="2102" y="113"/>
                  <a:pt x="2104" y="113"/>
                </a:cubicBezTo>
                <a:cubicBezTo>
                  <a:pt x="2105" y="113"/>
                  <a:pt x="2106" y="112"/>
                  <a:pt x="2108" y="112"/>
                </a:cubicBezTo>
                <a:cubicBezTo>
                  <a:pt x="2109" y="111"/>
                  <a:pt x="2111" y="111"/>
                  <a:pt x="2112" y="110"/>
                </a:cubicBezTo>
                <a:cubicBezTo>
                  <a:pt x="2114" y="110"/>
                  <a:pt x="2115" y="109"/>
                  <a:pt x="2116" y="108"/>
                </a:cubicBezTo>
                <a:cubicBezTo>
                  <a:pt x="2119" y="107"/>
                  <a:pt x="2122" y="107"/>
                  <a:pt x="2125" y="106"/>
                </a:cubicBezTo>
                <a:cubicBezTo>
                  <a:pt x="2128" y="104"/>
                  <a:pt x="2130" y="102"/>
                  <a:pt x="2134" y="102"/>
                </a:cubicBezTo>
                <a:cubicBezTo>
                  <a:pt x="2134" y="102"/>
                  <a:pt x="2135" y="102"/>
                  <a:pt x="2136" y="102"/>
                </a:cubicBezTo>
                <a:cubicBezTo>
                  <a:pt x="2137" y="102"/>
                  <a:pt x="2137" y="103"/>
                  <a:pt x="2138" y="103"/>
                </a:cubicBezTo>
                <a:cubicBezTo>
                  <a:pt x="2140" y="103"/>
                  <a:pt x="2141" y="102"/>
                  <a:pt x="2142" y="102"/>
                </a:cubicBezTo>
                <a:cubicBezTo>
                  <a:pt x="2143" y="102"/>
                  <a:pt x="2144" y="103"/>
                  <a:pt x="2145" y="103"/>
                </a:cubicBezTo>
                <a:cubicBezTo>
                  <a:pt x="2146" y="103"/>
                  <a:pt x="2147" y="103"/>
                  <a:pt x="2148" y="102"/>
                </a:cubicBezTo>
                <a:cubicBezTo>
                  <a:pt x="2149" y="102"/>
                  <a:pt x="2150" y="102"/>
                  <a:pt x="2152" y="102"/>
                </a:cubicBezTo>
                <a:cubicBezTo>
                  <a:pt x="2154" y="102"/>
                  <a:pt x="2159" y="102"/>
                  <a:pt x="2160" y="104"/>
                </a:cubicBezTo>
                <a:cubicBezTo>
                  <a:pt x="2161" y="104"/>
                  <a:pt x="2162" y="104"/>
                  <a:pt x="2162" y="103"/>
                </a:cubicBezTo>
                <a:cubicBezTo>
                  <a:pt x="2164" y="102"/>
                  <a:pt x="2165" y="100"/>
                  <a:pt x="2167" y="100"/>
                </a:cubicBezTo>
                <a:cubicBezTo>
                  <a:pt x="2168" y="100"/>
                  <a:pt x="2169" y="101"/>
                  <a:pt x="2171" y="101"/>
                </a:cubicBezTo>
                <a:cubicBezTo>
                  <a:pt x="2172" y="101"/>
                  <a:pt x="2174" y="100"/>
                  <a:pt x="2175" y="99"/>
                </a:cubicBezTo>
                <a:cubicBezTo>
                  <a:pt x="2177" y="99"/>
                  <a:pt x="2179" y="99"/>
                  <a:pt x="2181" y="99"/>
                </a:cubicBezTo>
                <a:cubicBezTo>
                  <a:pt x="2182" y="99"/>
                  <a:pt x="2185" y="100"/>
                  <a:pt x="2186" y="99"/>
                </a:cubicBezTo>
                <a:cubicBezTo>
                  <a:pt x="2187" y="99"/>
                  <a:pt x="2188" y="98"/>
                  <a:pt x="2189" y="97"/>
                </a:cubicBezTo>
                <a:cubicBezTo>
                  <a:pt x="2190" y="97"/>
                  <a:pt x="2190" y="97"/>
                  <a:pt x="2191" y="97"/>
                </a:cubicBezTo>
                <a:cubicBezTo>
                  <a:pt x="2193" y="97"/>
                  <a:pt x="2196" y="95"/>
                  <a:pt x="2197" y="96"/>
                </a:cubicBezTo>
                <a:cubicBezTo>
                  <a:pt x="2199" y="96"/>
                  <a:pt x="2200" y="97"/>
                  <a:pt x="2201" y="97"/>
                </a:cubicBezTo>
                <a:cubicBezTo>
                  <a:pt x="2203" y="97"/>
                  <a:pt x="2204" y="96"/>
                  <a:pt x="2205" y="96"/>
                </a:cubicBezTo>
                <a:cubicBezTo>
                  <a:pt x="2207" y="95"/>
                  <a:pt x="2208" y="93"/>
                  <a:pt x="2209" y="92"/>
                </a:cubicBezTo>
                <a:cubicBezTo>
                  <a:pt x="2211" y="90"/>
                  <a:pt x="2213" y="90"/>
                  <a:pt x="2215" y="89"/>
                </a:cubicBezTo>
                <a:cubicBezTo>
                  <a:pt x="2216" y="87"/>
                  <a:pt x="2215" y="86"/>
                  <a:pt x="2214" y="84"/>
                </a:cubicBezTo>
                <a:cubicBezTo>
                  <a:pt x="2214" y="84"/>
                  <a:pt x="2214" y="83"/>
                  <a:pt x="2213" y="82"/>
                </a:cubicBezTo>
                <a:cubicBezTo>
                  <a:pt x="2213" y="82"/>
                  <a:pt x="2212" y="81"/>
                  <a:pt x="2212" y="80"/>
                </a:cubicBezTo>
                <a:cubicBezTo>
                  <a:pt x="2211" y="79"/>
                  <a:pt x="2212" y="77"/>
                  <a:pt x="2211" y="76"/>
                </a:cubicBezTo>
                <a:cubicBezTo>
                  <a:pt x="2210" y="75"/>
                  <a:pt x="2208" y="75"/>
                  <a:pt x="2207" y="75"/>
                </a:cubicBezTo>
                <a:cubicBezTo>
                  <a:pt x="2204" y="75"/>
                  <a:pt x="2201" y="74"/>
                  <a:pt x="2198" y="74"/>
                </a:cubicBezTo>
                <a:cubicBezTo>
                  <a:pt x="2197" y="74"/>
                  <a:pt x="2197" y="74"/>
                  <a:pt x="2197" y="73"/>
                </a:cubicBezTo>
                <a:cubicBezTo>
                  <a:pt x="2197" y="72"/>
                  <a:pt x="2198" y="73"/>
                  <a:pt x="2197" y="71"/>
                </a:cubicBezTo>
                <a:cubicBezTo>
                  <a:pt x="2197" y="70"/>
                  <a:pt x="2197" y="69"/>
                  <a:pt x="2195" y="68"/>
                </a:cubicBezTo>
                <a:cubicBezTo>
                  <a:pt x="2193" y="68"/>
                  <a:pt x="2191" y="69"/>
                  <a:pt x="2189" y="68"/>
                </a:cubicBezTo>
                <a:cubicBezTo>
                  <a:pt x="2188" y="68"/>
                  <a:pt x="2185" y="67"/>
                  <a:pt x="2186" y="65"/>
                </a:cubicBezTo>
                <a:cubicBezTo>
                  <a:pt x="2186" y="65"/>
                  <a:pt x="2187" y="65"/>
                  <a:pt x="2187" y="64"/>
                </a:cubicBezTo>
                <a:cubicBezTo>
                  <a:pt x="2187" y="63"/>
                  <a:pt x="2186" y="63"/>
                  <a:pt x="2186" y="62"/>
                </a:cubicBezTo>
                <a:cubicBezTo>
                  <a:pt x="2183" y="61"/>
                  <a:pt x="2179" y="62"/>
                  <a:pt x="2175" y="61"/>
                </a:cubicBezTo>
                <a:cubicBezTo>
                  <a:pt x="2173" y="61"/>
                  <a:pt x="2172" y="61"/>
                  <a:pt x="2170" y="62"/>
                </a:cubicBezTo>
                <a:cubicBezTo>
                  <a:pt x="2168" y="63"/>
                  <a:pt x="2167" y="63"/>
                  <a:pt x="2165" y="63"/>
                </a:cubicBezTo>
                <a:cubicBezTo>
                  <a:pt x="2164" y="63"/>
                  <a:pt x="2162" y="65"/>
                  <a:pt x="2161" y="64"/>
                </a:cubicBezTo>
                <a:cubicBezTo>
                  <a:pt x="2160" y="63"/>
                  <a:pt x="2161" y="60"/>
                  <a:pt x="2161" y="60"/>
                </a:cubicBezTo>
                <a:cubicBezTo>
                  <a:pt x="2162" y="59"/>
                  <a:pt x="2162" y="58"/>
                  <a:pt x="2162" y="58"/>
                </a:cubicBezTo>
                <a:cubicBezTo>
                  <a:pt x="2163" y="57"/>
                  <a:pt x="2164" y="57"/>
                  <a:pt x="2164" y="57"/>
                </a:cubicBezTo>
                <a:cubicBezTo>
                  <a:pt x="2165" y="56"/>
                  <a:pt x="2165" y="56"/>
                  <a:pt x="2166" y="55"/>
                </a:cubicBezTo>
                <a:cubicBezTo>
                  <a:pt x="2167" y="55"/>
                  <a:pt x="2167" y="55"/>
                  <a:pt x="2168" y="55"/>
                </a:cubicBezTo>
                <a:cubicBezTo>
                  <a:pt x="2170" y="54"/>
                  <a:pt x="2168" y="53"/>
                  <a:pt x="2167" y="53"/>
                </a:cubicBezTo>
                <a:cubicBezTo>
                  <a:pt x="2166" y="53"/>
                  <a:pt x="2164" y="52"/>
                  <a:pt x="2163" y="52"/>
                </a:cubicBezTo>
                <a:cubicBezTo>
                  <a:pt x="2162" y="51"/>
                  <a:pt x="2161" y="50"/>
                  <a:pt x="2159" y="50"/>
                </a:cubicBezTo>
                <a:cubicBezTo>
                  <a:pt x="2158" y="50"/>
                  <a:pt x="2157" y="50"/>
                  <a:pt x="2155" y="50"/>
                </a:cubicBezTo>
                <a:cubicBezTo>
                  <a:pt x="2154" y="49"/>
                  <a:pt x="2154" y="49"/>
                  <a:pt x="2153" y="49"/>
                </a:cubicBezTo>
                <a:cubicBezTo>
                  <a:pt x="2152" y="50"/>
                  <a:pt x="2152" y="50"/>
                  <a:pt x="2152" y="51"/>
                </a:cubicBezTo>
                <a:cubicBezTo>
                  <a:pt x="2152" y="52"/>
                  <a:pt x="2151" y="53"/>
                  <a:pt x="2151" y="53"/>
                </a:cubicBezTo>
                <a:cubicBezTo>
                  <a:pt x="2150" y="54"/>
                  <a:pt x="2151" y="54"/>
                  <a:pt x="2150" y="55"/>
                </a:cubicBezTo>
                <a:cubicBezTo>
                  <a:pt x="2150" y="56"/>
                  <a:pt x="2149" y="57"/>
                  <a:pt x="2149" y="57"/>
                </a:cubicBezTo>
                <a:cubicBezTo>
                  <a:pt x="2148" y="58"/>
                  <a:pt x="2148" y="57"/>
                  <a:pt x="2147" y="57"/>
                </a:cubicBezTo>
                <a:cubicBezTo>
                  <a:pt x="2145" y="57"/>
                  <a:pt x="2145" y="56"/>
                  <a:pt x="2144" y="54"/>
                </a:cubicBezTo>
                <a:cubicBezTo>
                  <a:pt x="2143" y="53"/>
                  <a:pt x="2142" y="52"/>
                  <a:pt x="2140" y="52"/>
                </a:cubicBezTo>
                <a:cubicBezTo>
                  <a:pt x="2139" y="52"/>
                  <a:pt x="2139" y="52"/>
                  <a:pt x="2138" y="52"/>
                </a:cubicBezTo>
                <a:cubicBezTo>
                  <a:pt x="2136" y="53"/>
                  <a:pt x="2134" y="54"/>
                  <a:pt x="2133" y="56"/>
                </a:cubicBezTo>
                <a:cubicBezTo>
                  <a:pt x="2132" y="57"/>
                  <a:pt x="2132" y="58"/>
                  <a:pt x="2131" y="58"/>
                </a:cubicBezTo>
                <a:cubicBezTo>
                  <a:pt x="2130" y="59"/>
                  <a:pt x="2128" y="61"/>
                  <a:pt x="2128" y="63"/>
                </a:cubicBezTo>
                <a:cubicBezTo>
                  <a:pt x="2129" y="63"/>
                  <a:pt x="2129" y="63"/>
                  <a:pt x="2129" y="64"/>
                </a:cubicBezTo>
                <a:cubicBezTo>
                  <a:pt x="2129" y="64"/>
                  <a:pt x="2129" y="64"/>
                  <a:pt x="2129" y="64"/>
                </a:cubicBezTo>
                <a:cubicBezTo>
                  <a:pt x="2130" y="65"/>
                  <a:pt x="2130" y="65"/>
                  <a:pt x="2130" y="66"/>
                </a:cubicBezTo>
                <a:cubicBezTo>
                  <a:pt x="2130" y="68"/>
                  <a:pt x="2128" y="67"/>
                  <a:pt x="2127" y="67"/>
                </a:cubicBezTo>
                <a:cubicBezTo>
                  <a:pt x="2125" y="68"/>
                  <a:pt x="2124" y="70"/>
                  <a:pt x="2124" y="72"/>
                </a:cubicBezTo>
                <a:cubicBezTo>
                  <a:pt x="2124" y="72"/>
                  <a:pt x="2124" y="72"/>
                  <a:pt x="2124" y="73"/>
                </a:cubicBezTo>
                <a:cubicBezTo>
                  <a:pt x="2124" y="73"/>
                  <a:pt x="2123" y="74"/>
                  <a:pt x="2123" y="74"/>
                </a:cubicBezTo>
                <a:cubicBezTo>
                  <a:pt x="2122" y="75"/>
                  <a:pt x="2122" y="76"/>
                  <a:pt x="2123" y="76"/>
                </a:cubicBezTo>
                <a:cubicBezTo>
                  <a:pt x="2124" y="77"/>
                  <a:pt x="2124" y="77"/>
                  <a:pt x="2125" y="78"/>
                </a:cubicBezTo>
                <a:cubicBezTo>
                  <a:pt x="2126" y="78"/>
                  <a:pt x="2126" y="78"/>
                  <a:pt x="2127" y="79"/>
                </a:cubicBezTo>
                <a:cubicBezTo>
                  <a:pt x="2127" y="79"/>
                  <a:pt x="2127" y="79"/>
                  <a:pt x="2127" y="79"/>
                </a:cubicBezTo>
                <a:cubicBezTo>
                  <a:pt x="2127" y="79"/>
                  <a:pt x="2125" y="79"/>
                  <a:pt x="2125" y="78"/>
                </a:cubicBezTo>
                <a:cubicBezTo>
                  <a:pt x="2124" y="78"/>
                  <a:pt x="2124" y="78"/>
                  <a:pt x="2123" y="78"/>
                </a:cubicBezTo>
                <a:cubicBezTo>
                  <a:pt x="2123" y="77"/>
                  <a:pt x="2122" y="77"/>
                  <a:pt x="2121" y="77"/>
                </a:cubicBezTo>
                <a:cubicBezTo>
                  <a:pt x="2120" y="77"/>
                  <a:pt x="2120" y="77"/>
                  <a:pt x="2119" y="77"/>
                </a:cubicBezTo>
                <a:cubicBezTo>
                  <a:pt x="2118" y="77"/>
                  <a:pt x="2116" y="78"/>
                  <a:pt x="2115" y="78"/>
                </a:cubicBezTo>
                <a:cubicBezTo>
                  <a:pt x="2113" y="79"/>
                  <a:pt x="2113" y="81"/>
                  <a:pt x="2112" y="82"/>
                </a:cubicBezTo>
                <a:cubicBezTo>
                  <a:pt x="2111" y="83"/>
                  <a:pt x="2111" y="83"/>
                  <a:pt x="2110" y="84"/>
                </a:cubicBezTo>
                <a:cubicBezTo>
                  <a:pt x="2110" y="85"/>
                  <a:pt x="2109" y="86"/>
                  <a:pt x="2109" y="87"/>
                </a:cubicBezTo>
                <a:cubicBezTo>
                  <a:pt x="2108" y="88"/>
                  <a:pt x="2108" y="89"/>
                  <a:pt x="2108" y="90"/>
                </a:cubicBezTo>
                <a:cubicBezTo>
                  <a:pt x="2107" y="91"/>
                  <a:pt x="2107" y="92"/>
                  <a:pt x="2107" y="92"/>
                </a:cubicBezTo>
                <a:cubicBezTo>
                  <a:pt x="2106" y="94"/>
                  <a:pt x="2106" y="96"/>
                  <a:pt x="2104" y="98"/>
                </a:cubicBezTo>
                <a:cubicBezTo>
                  <a:pt x="2104" y="99"/>
                  <a:pt x="2103" y="99"/>
                  <a:pt x="2102" y="100"/>
                </a:cubicBezTo>
                <a:close/>
                <a:moveTo>
                  <a:pt x="1237" y="19"/>
                </a:moveTo>
                <a:cubicBezTo>
                  <a:pt x="1237" y="19"/>
                  <a:pt x="1237" y="19"/>
                  <a:pt x="1238" y="19"/>
                </a:cubicBezTo>
                <a:cubicBezTo>
                  <a:pt x="1239" y="20"/>
                  <a:pt x="1238" y="20"/>
                  <a:pt x="1239" y="20"/>
                </a:cubicBezTo>
                <a:cubicBezTo>
                  <a:pt x="1240" y="20"/>
                  <a:pt x="1241" y="20"/>
                  <a:pt x="1242" y="20"/>
                </a:cubicBezTo>
                <a:cubicBezTo>
                  <a:pt x="1244" y="19"/>
                  <a:pt x="1247" y="19"/>
                  <a:pt x="1249" y="20"/>
                </a:cubicBezTo>
                <a:cubicBezTo>
                  <a:pt x="1250" y="20"/>
                  <a:pt x="1251" y="21"/>
                  <a:pt x="1252" y="21"/>
                </a:cubicBezTo>
                <a:cubicBezTo>
                  <a:pt x="1253" y="21"/>
                  <a:pt x="1254" y="21"/>
                  <a:pt x="1255" y="21"/>
                </a:cubicBezTo>
                <a:cubicBezTo>
                  <a:pt x="1256" y="21"/>
                  <a:pt x="1259" y="21"/>
                  <a:pt x="1260" y="20"/>
                </a:cubicBezTo>
                <a:cubicBezTo>
                  <a:pt x="1260" y="20"/>
                  <a:pt x="1260" y="19"/>
                  <a:pt x="1260" y="19"/>
                </a:cubicBezTo>
                <a:cubicBezTo>
                  <a:pt x="1260" y="19"/>
                  <a:pt x="1260" y="18"/>
                  <a:pt x="1261" y="18"/>
                </a:cubicBezTo>
                <a:cubicBezTo>
                  <a:pt x="1261" y="17"/>
                  <a:pt x="1261" y="17"/>
                  <a:pt x="1261" y="16"/>
                </a:cubicBezTo>
                <a:cubicBezTo>
                  <a:pt x="1261" y="15"/>
                  <a:pt x="1261" y="11"/>
                  <a:pt x="1262" y="12"/>
                </a:cubicBezTo>
                <a:cubicBezTo>
                  <a:pt x="1262" y="13"/>
                  <a:pt x="1263" y="14"/>
                  <a:pt x="1264" y="15"/>
                </a:cubicBezTo>
                <a:cubicBezTo>
                  <a:pt x="1265" y="16"/>
                  <a:pt x="1266" y="16"/>
                  <a:pt x="1266" y="16"/>
                </a:cubicBezTo>
                <a:cubicBezTo>
                  <a:pt x="1267" y="17"/>
                  <a:pt x="1267" y="17"/>
                  <a:pt x="1268" y="18"/>
                </a:cubicBezTo>
                <a:cubicBezTo>
                  <a:pt x="1269" y="18"/>
                  <a:pt x="1271" y="17"/>
                  <a:pt x="1272" y="19"/>
                </a:cubicBezTo>
                <a:cubicBezTo>
                  <a:pt x="1273" y="19"/>
                  <a:pt x="1273" y="20"/>
                  <a:pt x="1274" y="20"/>
                </a:cubicBezTo>
                <a:cubicBezTo>
                  <a:pt x="1275" y="20"/>
                  <a:pt x="1276" y="20"/>
                  <a:pt x="1277" y="20"/>
                </a:cubicBezTo>
                <a:cubicBezTo>
                  <a:pt x="1277" y="19"/>
                  <a:pt x="1277" y="19"/>
                  <a:pt x="1277" y="19"/>
                </a:cubicBezTo>
                <a:cubicBezTo>
                  <a:pt x="1277" y="18"/>
                  <a:pt x="1277" y="18"/>
                  <a:pt x="1278" y="18"/>
                </a:cubicBezTo>
                <a:cubicBezTo>
                  <a:pt x="1278" y="18"/>
                  <a:pt x="1279" y="18"/>
                  <a:pt x="1279" y="17"/>
                </a:cubicBezTo>
                <a:cubicBezTo>
                  <a:pt x="1279" y="16"/>
                  <a:pt x="1278" y="15"/>
                  <a:pt x="1279" y="15"/>
                </a:cubicBezTo>
                <a:cubicBezTo>
                  <a:pt x="1279" y="15"/>
                  <a:pt x="1280" y="15"/>
                  <a:pt x="1280" y="15"/>
                </a:cubicBezTo>
                <a:cubicBezTo>
                  <a:pt x="1281" y="15"/>
                  <a:pt x="1281" y="15"/>
                  <a:pt x="1281" y="15"/>
                </a:cubicBezTo>
                <a:cubicBezTo>
                  <a:pt x="1283" y="14"/>
                  <a:pt x="1284" y="16"/>
                  <a:pt x="1286" y="16"/>
                </a:cubicBezTo>
                <a:cubicBezTo>
                  <a:pt x="1288" y="16"/>
                  <a:pt x="1286" y="14"/>
                  <a:pt x="1286" y="13"/>
                </a:cubicBezTo>
                <a:cubicBezTo>
                  <a:pt x="1285" y="12"/>
                  <a:pt x="1285" y="12"/>
                  <a:pt x="1284" y="11"/>
                </a:cubicBezTo>
                <a:cubicBezTo>
                  <a:pt x="1284" y="11"/>
                  <a:pt x="1283" y="11"/>
                  <a:pt x="1283" y="10"/>
                </a:cubicBezTo>
                <a:cubicBezTo>
                  <a:pt x="1285" y="10"/>
                  <a:pt x="1286" y="10"/>
                  <a:pt x="1287" y="9"/>
                </a:cubicBezTo>
                <a:cubicBezTo>
                  <a:pt x="1288" y="9"/>
                  <a:pt x="1288" y="9"/>
                  <a:pt x="1288" y="8"/>
                </a:cubicBezTo>
                <a:cubicBezTo>
                  <a:pt x="1289" y="8"/>
                  <a:pt x="1290" y="9"/>
                  <a:pt x="1290" y="9"/>
                </a:cubicBezTo>
                <a:cubicBezTo>
                  <a:pt x="1293" y="9"/>
                  <a:pt x="1296" y="7"/>
                  <a:pt x="1299" y="8"/>
                </a:cubicBezTo>
                <a:cubicBezTo>
                  <a:pt x="1299" y="9"/>
                  <a:pt x="1303" y="10"/>
                  <a:pt x="1302" y="8"/>
                </a:cubicBezTo>
                <a:cubicBezTo>
                  <a:pt x="1302" y="7"/>
                  <a:pt x="1300" y="6"/>
                  <a:pt x="1299" y="6"/>
                </a:cubicBezTo>
                <a:cubicBezTo>
                  <a:pt x="1298" y="5"/>
                  <a:pt x="1296" y="5"/>
                  <a:pt x="1295" y="4"/>
                </a:cubicBezTo>
                <a:cubicBezTo>
                  <a:pt x="1293" y="4"/>
                  <a:pt x="1292" y="3"/>
                  <a:pt x="1290" y="3"/>
                </a:cubicBezTo>
                <a:cubicBezTo>
                  <a:pt x="1288" y="3"/>
                  <a:pt x="1286" y="3"/>
                  <a:pt x="1283" y="2"/>
                </a:cubicBezTo>
                <a:cubicBezTo>
                  <a:pt x="1281" y="2"/>
                  <a:pt x="1280" y="2"/>
                  <a:pt x="1278" y="2"/>
                </a:cubicBezTo>
                <a:cubicBezTo>
                  <a:pt x="1275" y="2"/>
                  <a:pt x="1272" y="2"/>
                  <a:pt x="1269" y="2"/>
                </a:cubicBezTo>
                <a:cubicBezTo>
                  <a:pt x="1261" y="2"/>
                  <a:pt x="1261" y="2"/>
                  <a:pt x="1261" y="2"/>
                </a:cubicBezTo>
                <a:cubicBezTo>
                  <a:pt x="1260" y="2"/>
                  <a:pt x="1260" y="2"/>
                  <a:pt x="1259" y="2"/>
                </a:cubicBezTo>
                <a:cubicBezTo>
                  <a:pt x="1258" y="2"/>
                  <a:pt x="1259" y="3"/>
                  <a:pt x="1259" y="3"/>
                </a:cubicBezTo>
                <a:cubicBezTo>
                  <a:pt x="1260" y="4"/>
                  <a:pt x="1259" y="4"/>
                  <a:pt x="1259" y="5"/>
                </a:cubicBezTo>
                <a:cubicBezTo>
                  <a:pt x="1259" y="6"/>
                  <a:pt x="1260" y="6"/>
                  <a:pt x="1260" y="6"/>
                </a:cubicBezTo>
                <a:cubicBezTo>
                  <a:pt x="1261" y="7"/>
                  <a:pt x="1260" y="8"/>
                  <a:pt x="1259" y="8"/>
                </a:cubicBezTo>
                <a:cubicBezTo>
                  <a:pt x="1258" y="8"/>
                  <a:pt x="1257" y="7"/>
                  <a:pt x="1255" y="7"/>
                </a:cubicBezTo>
                <a:cubicBezTo>
                  <a:pt x="1254" y="7"/>
                  <a:pt x="1252" y="7"/>
                  <a:pt x="1251" y="7"/>
                </a:cubicBezTo>
                <a:cubicBezTo>
                  <a:pt x="1249" y="7"/>
                  <a:pt x="1248" y="8"/>
                  <a:pt x="1246" y="8"/>
                </a:cubicBezTo>
                <a:cubicBezTo>
                  <a:pt x="1246" y="9"/>
                  <a:pt x="1245" y="8"/>
                  <a:pt x="1244" y="8"/>
                </a:cubicBezTo>
                <a:cubicBezTo>
                  <a:pt x="1244" y="8"/>
                  <a:pt x="1243" y="9"/>
                  <a:pt x="1242" y="9"/>
                </a:cubicBezTo>
                <a:cubicBezTo>
                  <a:pt x="1240" y="10"/>
                  <a:pt x="1240" y="11"/>
                  <a:pt x="1239" y="13"/>
                </a:cubicBezTo>
                <a:cubicBezTo>
                  <a:pt x="1238" y="14"/>
                  <a:pt x="1237" y="15"/>
                  <a:pt x="1237" y="16"/>
                </a:cubicBezTo>
                <a:cubicBezTo>
                  <a:pt x="1236" y="16"/>
                  <a:pt x="1235" y="18"/>
                  <a:pt x="1236" y="19"/>
                </a:cubicBezTo>
                <a:cubicBezTo>
                  <a:pt x="1236" y="20"/>
                  <a:pt x="1236" y="19"/>
                  <a:pt x="1237" y="19"/>
                </a:cubicBezTo>
                <a:close/>
                <a:moveTo>
                  <a:pt x="1313" y="4"/>
                </a:moveTo>
                <a:cubicBezTo>
                  <a:pt x="1315" y="4"/>
                  <a:pt x="1316" y="4"/>
                  <a:pt x="1318" y="4"/>
                </a:cubicBezTo>
                <a:cubicBezTo>
                  <a:pt x="1308" y="2"/>
                  <a:pt x="1308" y="2"/>
                  <a:pt x="1308" y="2"/>
                </a:cubicBezTo>
                <a:cubicBezTo>
                  <a:pt x="1309" y="2"/>
                  <a:pt x="1309" y="3"/>
                  <a:pt x="1310" y="4"/>
                </a:cubicBezTo>
                <a:cubicBezTo>
                  <a:pt x="1311" y="5"/>
                  <a:pt x="1312" y="4"/>
                  <a:pt x="1313" y="4"/>
                </a:cubicBezTo>
                <a:close/>
                <a:moveTo>
                  <a:pt x="1938" y="10"/>
                </a:moveTo>
                <a:cubicBezTo>
                  <a:pt x="1939" y="10"/>
                  <a:pt x="1941" y="10"/>
                  <a:pt x="1942" y="10"/>
                </a:cubicBezTo>
                <a:cubicBezTo>
                  <a:pt x="1948" y="9"/>
                  <a:pt x="1954" y="10"/>
                  <a:pt x="1960" y="10"/>
                </a:cubicBezTo>
                <a:cubicBezTo>
                  <a:pt x="1961" y="10"/>
                  <a:pt x="1963" y="9"/>
                  <a:pt x="1964" y="9"/>
                </a:cubicBezTo>
                <a:cubicBezTo>
                  <a:pt x="1966" y="9"/>
                  <a:pt x="1967" y="10"/>
                  <a:pt x="1969" y="10"/>
                </a:cubicBezTo>
                <a:cubicBezTo>
                  <a:pt x="1970" y="10"/>
                  <a:pt x="1973" y="9"/>
                  <a:pt x="1973" y="10"/>
                </a:cubicBezTo>
                <a:cubicBezTo>
                  <a:pt x="1974" y="11"/>
                  <a:pt x="1970" y="11"/>
                  <a:pt x="1969" y="11"/>
                </a:cubicBezTo>
                <a:cubicBezTo>
                  <a:pt x="1968" y="11"/>
                  <a:pt x="1967" y="11"/>
                  <a:pt x="1965" y="11"/>
                </a:cubicBezTo>
                <a:cubicBezTo>
                  <a:pt x="1964" y="11"/>
                  <a:pt x="1962" y="12"/>
                  <a:pt x="1961" y="12"/>
                </a:cubicBezTo>
                <a:cubicBezTo>
                  <a:pt x="1959" y="11"/>
                  <a:pt x="1955" y="10"/>
                  <a:pt x="1952" y="11"/>
                </a:cubicBezTo>
                <a:cubicBezTo>
                  <a:pt x="1952" y="12"/>
                  <a:pt x="1954" y="12"/>
                  <a:pt x="1955" y="13"/>
                </a:cubicBezTo>
                <a:cubicBezTo>
                  <a:pt x="1955" y="13"/>
                  <a:pt x="1955" y="13"/>
                  <a:pt x="1956" y="14"/>
                </a:cubicBezTo>
                <a:cubicBezTo>
                  <a:pt x="1956" y="14"/>
                  <a:pt x="1957" y="14"/>
                  <a:pt x="1957" y="14"/>
                </a:cubicBezTo>
                <a:cubicBezTo>
                  <a:pt x="1958" y="14"/>
                  <a:pt x="1959" y="14"/>
                  <a:pt x="1960" y="15"/>
                </a:cubicBezTo>
                <a:cubicBezTo>
                  <a:pt x="1961" y="15"/>
                  <a:pt x="1962" y="15"/>
                  <a:pt x="1963" y="15"/>
                </a:cubicBezTo>
                <a:cubicBezTo>
                  <a:pt x="1964" y="16"/>
                  <a:pt x="1963" y="16"/>
                  <a:pt x="1963" y="16"/>
                </a:cubicBezTo>
                <a:cubicBezTo>
                  <a:pt x="1962" y="16"/>
                  <a:pt x="1961" y="16"/>
                  <a:pt x="1961" y="16"/>
                </a:cubicBezTo>
                <a:cubicBezTo>
                  <a:pt x="1959" y="15"/>
                  <a:pt x="1958" y="15"/>
                  <a:pt x="1957" y="15"/>
                </a:cubicBezTo>
                <a:cubicBezTo>
                  <a:pt x="1956" y="15"/>
                  <a:pt x="1955" y="15"/>
                  <a:pt x="1956" y="16"/>
                </a:cubicBezTo>
                <a:cubicBezTo>
                  <a:pt x="1956" y="16"/>
                  <a:pt x="1957" y="16"/>
                  <a:pt x="1957" y="16"/>
                </a:cubicBezTo>
                <a:cubicBezTo>
                  <a:pt x="1959" y="16"/>
                  <a:pt x="1960" y="16"/>
                  <a:pt x="1962" y="17"/>
                </a:cubicBezTo>
                <a:cubicBezTo>
                  <a:pt x="1964" y="19"/>
                  <a:pt x="1968" y="17"/>
                  <a:pt x="1970" y="20"/>
                </a:cubicBezTo>
                <a:cubicBezTo>
                  <a:pt x="1970" y="20"/>
                  <a:pt x="1970" y="21"/>
                  <a:pt x="1971" y="21"/>
                </a:cubicBezTo>
                <a:cubicBezTo>
                  <a:pt x="1971" y="22"/>
                  <a:pt x="1972" y="22"/>
                  <a:pt x="1973" y="22"/>
                </a:cubicBezTo>
                <a:cubicBezTo>
                  <a:pt x="1974" y="22"/>
                  <a:pt x="1976" y="23"/>
                  <a:pt x="1977" y="23"/>
                </a:cubicBezTo>
                <a:cubicBezTo>
                  <a:pt x="1980" y="24"/>
                  <a:pt x="1983" y="24"/>
                  <a:pt x="1986" y="23"/>
                </a:cubicBezTo>
                <a:cubicBezTo>
                  <a:pt x="1989" y="23"/>
                  <a:pt x="1992" y="21"/>
                  <a:pt x="1994" y="21"/>
                </a:cubicBezTo>
                <a:cubicBezTo>
                  <a:pt x="1996" y="21"/>
                  <a:pt x="1997" y="21"/>
                  <a:pt x="1998" y="21"/>
                </a:cubicBezTo>
                <a:cubicBezTo>
                  <a:pt x="1999" y="20"/>
                  <a:pt x="2000" y="19"/>
                  <a:pt x="2002" y="19"/>
                </a:cubicBezTo>
                <a:cubicBezTo>
                  <a:pt x="2003" y="19"/>
                  <a:pt x="2005" y="19"/>
                  <a:pt x="2006" y="19"/>
                </a:cubicBezTo>
                <a:cubicBezTo>
                  <a:pt x="2009" y="18"/>
                  <a:pt x="2012" y="16"/>
                  <a:pt x="2015" y="16"/>
                </a:cubicBezTo>
                <a:cubicBezTo>
                  <a:pt x="2017" y="16"/>
                  <a:pt x="2019" y="16"/>
                  <a:pt x="2021" y="15"/>
                </a:cubicBezTo>
                <a:cubicBezTo>
                  <a:pt x="2022" y="15"/>
                  <a:pt x="2024" y="14"/>
                  <a:pt x="2026" y="14"/>
                </a:cubicBezTo>
                <a:cubicBezTo>
                  <a:pt x="2030" y="13"/>
                  <a:pt x="2034" y="13"/>
                  <a:pt x="2038" y="14"/>
                </a:cubicBezTo>
                <a:cubicBezTo>
                  <a:pt x="2039" y="14"/>
                  <a:pt x="2041" y="14"/>
                  <a:pt x="2042" y="14"/>
                </a:cubicBezTo>
                <a:cubicBezTo>
                  <a:pt x="2044" y="13"/>
                  <a:pt x="2046" y="14"/>
                  <a:pt x="2047" y="13"/>
                </a:cubicBezTo>
                <a:cubicBezTo>
                  <a:pt x="2049" y="13"/>
                  <a:pt x="2050" y="12"/>
                  <a:pt x="2050" y="10"/>
                </a:cubicBezTo>
                <a:cubicBezTo>
                  <a:pt x="2051" y="9"/>
                  <a:pt x="2051" y="7"/>
                  <a:pt x="2051" y="5"/>
                </a:cubicBezTo>
                <a:cubicBezTo>
                  <a:pt x="2051" y="4"/>
                  <a:pt x="2050" y="4"/>
                  <a:pt x="2050" y="3"/>
                </a:cubicBezTo>
                <a:cubicBezTo>
                  <a:pt x="1949" y="2"/>
                  <a:pt x="1949" y="2"/>
                  <a:pt x="1949" y="2"/>
                </a:cubicBezTo>
                <a:cubicBezTo>
                  <a:pt x="1948" y="3"/>
                  <a:pt x="1948" y="2"/>
                  <a:pt x="1947" y="2"/>
                </a:cubicBezTo>
                <a:cubicBezTo>
                  <a:pt x="1946" y="2"/>
                  <a:pt x="1947" y="3"/>
                  <a:pt x="1947" y="3"/>
                </a:cubicBezTo>
                <a:cubicBezTo>
                  <a:pt x="1947" y="3"/>
                  <a:pt x="1947" y="4"/>
                  <a:pt x="1947" y="4"/>
                </a:cubicBezTo>
                <a:cubicBezTo>
                  <a:pt x="1948" y="4"/>
                  <a:pt x="1948" y="4"/>
                  <a:pt x="1948" y="5"/>
                </a:cubicBezTo>
                <a:cubicBezTo>
                  <a:pt x="1949" y="5"/>
                  <a:pt x="1949" y="6"/>
                  <a:pt x="1948" y="6"/>
                </a:cubicBezTo>
                <a:cubicBezTo>
                  <a:pt x="1947" y="6"/>
                  <a:pt x="1946" y="6"/>
                  <a:pt x="1946" y="6"/>
                </a:cubicBezTo>
                <a:cubicBezTo>
                  <a:pt x="1945" y="6"/>
                  <a:pt x="1944" y="6"/>
                  <a:pt x="1944" y="6"/>
                </a:cubicBezTo>
                <a:cubicBezTo>
                  <a:pt x="1942" y="7"/>
                  <a:pt x="1941" y="7"/>
                  <a:pt x="1940" y="8"/>
                </a:cubicBezTo>
                <a:cubicBezTo>
                  <a:pt x="1939" y="8"/>
                  <a:pt x="1939" y="9"/>
                  <a:pt x="1938" y="9"/>
                </a:cubicBezTo>
                <a:cubicBezTo>
                  <a:pt x="1937" y="9"/>
                  <a:pt x="1937" y="9"/>
                  <a:pt x="1936" y="10"/>
                </a:cubicBezTo>
                <a:cubicBezTo>
                  <a:pt x="1936" y="11"/>
                  <a:pt x="1938" y="11"/>
                  <a:pt x="1938" y="10"/>
                </a:cubicBezTo>
                <a:close/>
                <a:moveTo>
                  <a:pt x="1167" y="14"/>
                </a:moveTo>
                <a:cubicBezTo>
                  <a:pt x="1168" y="15"/>
                  <a:pt x="1169" y="15"/>
                  <a:pt x="1170" y="15"/>
                </a:cubicBezTo>
                <a:cubicBezTo>
                  <a:pt x="1171" y="15"/>
                  <a:pt x="1172" y="16"/>
                  <a:pt x="1173" y="17"/>
                </a:cubicBezTo>
                <a:cubicBezTo>
                  <a:pt x="1174" y="17"/>
                  <a:pt x="1175" y="16"/>
                  <a:pt x="1176" y="16"/>
                </a:cubicBezTo>
                <a:cubicBezTo>
                  <a:pt x="1178" y="15"/>
                  <a:pt x="1179" y="16"/>
                  <a:pt x="1181" y="15"/>
                </a:cubicBezTo>
                <a:cubicBezTo>
                  <a:pt x="1182" y="15"/>
                  <a:pt x="1184" y="15"/>
                  <a:pt x="1186" y="16"/>
                </a:cubicBezTo>
                <a:cubicBezTo>
                  <a:pt x="1186" y="16"/>
                  <a:pt x="1187" y="17"/>
                  <a:pt x="1187" y="17"/>
                </a:cubicBezTo>
                <a:cubicBezTo>
                  <a:pt x="1188" y="16"/>
                  <a:pt x="1189" y="16"/>
                  <a:pt x="1190" y="15"/>
                </a:cubicBezTo>
                <a:cubicBezTo>
                  <a:pt x="1190" y="15"/>
                  <a:pt x="1190" y="14"/>
                  <a:pt x="1190" y="14"/>
                </a:cubicBezTo>
                <a:cubicBezTo>
                  <a:pt x="1191" y="13"/>
                  <a:pt x="1192" y="13"/>
                  <a:pt x="1193" y="13"/>
                </a:cubicBezTo>
                <a:cubicBezTo>
                  <a:pt x="1193" y="13"/>
                  <a:pt x="1194" y="13"/>
                  <a:pt x="1195" y="13"/>
                </a:cubicBezTo>
                <a:cubicBezTo>
                  <a:pt x="1196" y="13"/>
                  <a:pt x="1197" y="13"/>
                  <a:pt x="1196" y="12"/>
                </a:cubicBezTo>
                <a:cubicBezTo>
                  <a:pt x="1196" y="11"/>
                  <a:pt x="1194" y="11"/>
                  <a:pt x="1193" y="10"/>
                </a:cubicBezTo>
                <a:cubicBezTo>
                  <a:pt x="1192" y="10"/>
                  <a:pt x="1191" y="9"/>
                  <a:pt x="1191" y="9"/>
                </a:cubicBezTo>
                <a:cubicBezTo>
                  <a:pt x="1190" y="9"/>
                  <a:pt x="1189" y="9"/>
                  <a:pt x="1189" y="9"/>
                </a:cubicBezTo>
                <a:cubicBezTo>
                  <a:pt x="1187" y="8"/>
                  <a:pt x="1187" y="7"/>
                  <a:pt x="1186" y="6"/>
                </a:cubicBezTo>
                <a:cubicBezTo>
                  <a:pt x="1184" y="5"/>
                  <a:pt x="1183" y="5"/>
                  <a:pt x="1182" y="5"/>
                </a:cubicBezTo>
                <a:cubicBezTo>
                  <a:pt x="1181" y="5"/>
                  <a:pt x="1180" y="5"/>
                  <a:pt x="1180" y="6"/>
                </a:cubicBezTo>
                <a:cubicBezTo>
                  <a:pt x="1179" y="6"/>
                  <a:pt x="1178" y="6"/>
                  <a:pt x="1178" y="6"/>
                </a:cubicBezTo>
                <a:cubicBezTo>
                  <a:pt x="1176" y="6"/>
                  <a:pt x="1175" y="7"/>
                  <a:pt x="1174" y="8"/>
                </a:cubicBezTo>
                <a:cubicBezTo>
                  <a:pt x="1173" y="9"/>
                  <a:pt x="1172" y="10"/>
                  <a:pt x="1172" y="10"/>
                </a:cubicBezTo>
                <a:cubicBezTo>
                  <a:pt x="1171" y="11"/>
                  <a:pt x="1171" y="11"/>
                  <a:pt x="1170" y="11"/>
                </a:cubicBezTo>
                <a:cubicBezTo>
                  <a:pt x="1170" y="12"/>
                  <a:pt x="1169" y="12"/>
                  <a:pt x="1169" y="12"/>
                </a:cubicBezTo>
                <a:cubicBezTo>
                  <a:pt x="1168" y="12"/>
                  <a:pt x="1166" y="14"/>
                  <a:pt x="1167" y="14"/>
                </a:cubicBezTo>
                <a:close/>
                <a:moveTo>
                  <a:pt x="1150" y="359"/>
                </a:moveTo>
                <a:cubicBezTo>
                  <a:pt x="1150" y="359"/>
                  <a:pt x="1151" y="360"/>
                  <a:pt x="1151" y="360"/>
                </a:cubicBezTo>
                <a:cubicBezTo>
                  <a:pt x="1152" y="361"/>
                  <a:pt x="1151" y="362"/>
                  <a:pt x="1151" y="363"/>
                </a:cubicBezTo>
                <a:cubicBezTo>
                  <a:pt x="1151" y="364"/>
                  <a:pt x="1154" y="364"/>
                  <a:pt x="1155" y="364"/>
                </a:cubicBezTo>
                <a:cubicBezTo>
                  <a:pt x="1156" y="364"/>
                  <a:pt x="1156" y="364"/>
                  <a:pt x="1157" y="364"/>
                </a:cubicBezTo>
                <a:cubicBezTo>
                  <a:pt x="1158" y="364"/>
                  <a:pt x="1159" y="364"/>
                  <a:pt x="1159" y="364"/>
                </a:cubicBezTo>
                <a:cubicBezTo>
                  <a:pt x="1161" y="364"/>
                  <a:pt x="1162" y="364"/>
                  <a:pt x="1164" y="364"/>
                </a:cubicBezTo>
                <a:cubicBezTo>
                  <a:pt x="1165" y="363"/>
                  <a:pt x="1166" y="365"/>
                  <a:pt x="1168" y="364"/>
                </a:cubicBezTo>
                <a:cubicBezTo>
                  <a:pt x="1168" y="364"/>
                  <a:pt x="1169" y="364"/>
                  <a:pt x="1169" y="364"/>
                </a:cubicBezTo>
                <a:cubicBezTo>
                  <a:pt x="1169" y="364"/>
                  <a:pt x="1169" y="363"/>
                  <a:pt x="1169" y="363"/>
                </a:cubicBezTo>
                <a:cubicBezTo>
                  <a:pt x="1170" y="362"/>
                  <a:pt x="1171" y="362"/>
                  <a:pt x="1171" y="363"/>
                </a:cubicBezTo>
                <a:cubicBezTo>
                  <a:pt x="1172" y="363"/>
                  <a:pt x="1171" y="365"/>
                  <a:pt x="1171" y="365"/>
                </a:cubicBezTo>
                <a:cubicBezTo>
                  <a:pt x="1171" y="366"/>
                  <a:pt x="1171" y="366"/>
                  <a:pt x="1171" y="367"/>
                </a:cubicBezTo>
                <a:cubicBezTo>
                  <a:pt x="1172" y="367"/>
                  <a:pt x="1172" y="367"/>
                  <a:pt x="1172" y="367"/>
                </a:cubicBezTo>
                <a:cubicBezTo>
                  <a:pt x="1173" y="368"/>
                  <a:pt x="1173" y="369"/>
                  <a:pt x="1174" y="369"/>
                </a:cubicBezTo>
                <a:cubicBezTo>
                  <a:pt x="1175" y="369"/>
                  <a:pt x="1176" y="369"/>
                  <a:pt x="1176" y="369"/>
                </a:cubicBezTo>
                <a:cubicBezTo>
                  <a:pt x="1178" y="370"/>
                  <a:pt x="1179" y="370"/>
                  <a:pt x="1179" y="368"/>
                </a:cubicBezTo>
                <a:cubicBezTo>
                  <a:pt x="1180" y="367"/>
                  <a:pt x="1179" y="367"/>
                  <a:pt x="1180" y="367"/>
                </a:cubicBezTo>
                <a:cubicBezTo>
                  <a:pt x="1181" y="367"/>
                  <a:pt x="1182" y="367"/>
                  <a:pt x="1183" y="367"/>
                </a:cubicBezTo>
                <a:cubicBezTo>
                  <a:pt x="1184" y="367"/>
                  <a:pt x="1184" y="367"/>
                  <a:pt x="1185" y="366"/>
                </a:cubicBezTo>
                <a:cubicBezTo>
                  <a:pt x="1185" y="365"/>
                  <a:pt x="1185" y="364"/>
                  <a:pt x="1186" y="364"/>
                </a:cubicBezTo>
                <a:cubicBezTo>
                  <a:pt x="1187" y="364"/>
                  <a:pt x="1187" y="366"/>
                  <a:pt x="1186" y="367"/>
                </a:cubicBezTo>
                <a:cubicBezTo>
                  <a:pt x="1186" y="367"/>
                  <a:pt x="1185" y="367"/>
                  <a:pt x="1185" y="368"/>
                </a:cubicBezTo>
                <a:cubicBezTo>
                  <a:pt x="1185" y="369"/>
                  <a:pt x="1185" y="369"/>
                  <a:pt x="1185" y="370"/>
                </a:cubicBezTo>
                <a:cubicBezTo>
                  <a:pt x="1186" y="371"/>
                  <a:pt x="1186" y="371"/>
                  <a:pt x="1186" y="371"/>
                </a:cubicBezTo>
                <a:cubicBezTo>
                  <a:pt x="1187" y="372"/>
                  <a:pt x="1186" y="373"/>
                  <a:pt x="1187" y="373"/>
                </a:cubicBezTo>
                <a:cubicBezTo>
                  <a:pt x="1189" y="373"/>
                  <a:pt x="1191" y="372"/>
                  <a:pt x="1191" y="371"/>
                </a:cubicBezTo>
                <a:cubicBezTo>
                  <a:pt x="1192" y="371"/>
                  <a:pt x="1192" y="370"/>
                  <a:pt x="1193" y="370"/>
                </a:cubicBezTo>
                <a:cubicBezTo>
                  <a:pt x="1194" y="370"/>
                  <a:pt x="1193" y="371"/>
                  <a:pt x="1192" y="371"/>
                </a:cubicBezTo>
                <a:cubicBezTo>
                  <a:pt x="1192" y="372"/>
                  <a:pt x="1191" y="373"/>
                  <a:pt x="1191" y="373"/>
                </a:cubicBezTo>
                <a:cubicBezTo>
                  <a:pt x="1190" y="374"/>
                  <a:pt x="1190" y="374"/>
                  <a:pt x="1189" y="374"/>
                </a:cubicBezTo>
                <a:cubicBezTo>
                  <a:pt x="1188" y="375"/>
                  <a:pt x="1190" y="376"/>
                  <a:pt x="1191" y="377"/>
                </a:cubicBezTo>
                <a:cubicBezTo>
                  <a:pt x="1192" y="379"/>
                  <a:pt x="1193" y="378"/>
                  <a:pt x="1195" y="379"/>
                </a:cubicBezTo>
                <a:cubicBezTo>
                  <a:pt x="1196" y="380"/>
                  <a:pt x="1196" y="380"/>
                  <a:pt x="1196" y="381"/>
                </a:cubicBezTo>
                <a:cubicBezTo>
                  <a:pt x="1197" y="382"/>
                  <a:pt x="1197" y="381"/>
                  <a:pt x="1198" y="382"/>
                </a:cubicBezTo>
                <a:cubicBezTo>
                  <a:pt x="1198" y="382"/>
                  <a:pt x="1198" y="383"/>
                  <a:pt x="1197" y="383"/>
                </a:cubicBezTo>
                <a:cubicBezTo>
                  <a:pt x="1196" y="383"/>
                  <a:pt x="1196" y="382"/>
                  <a:pt x="1195" y="382"/>
                </a:cubicBezTo>
                <a:cubicBezTo>
                  <a:pt x="1195" y="382"/>
                  <a:pt x="1194" y="382"/>
                  <a:pt x="1193" y="382"/>
                </a:cubicBezTo>
                <a:cubicBezTo>
                  <a:pt x="1192" y="382"/>
                  <a:pt x="1192" y="382"/>
                  <a:pt x="1191" y="381"/>
                </a:cubicBezTo>
                <a:cubicBezTo>
                  <a:pt x="1190" y="381"/>
                  <a:pt x="1190" y="381"/>
                  <a:pt x="1190" y="382"/>
                </a:cubicBezTo>
                <a:cubicBezTo>
                  <a:pt x="1190" y="383"/>
                  <a:pt x="1191" y="383"/>
                  <a:pt x="1191" y="383"/>
                </a:cubicBezTo>
                <a:cubicBezTo>
                  <a:pt x="1193" y="384"/>
                  <a:pt x="1194" y="384"/>
                  <a:pt x="1194" y="385"/>
                </a:cubicBezTo>
                <a:cubicBezTo>
                  <a:pt x="1195" y="386"/>
                  <a:pt x="1194" y="386"/>
                  <a:pt x="1194" y="387"/>
                </a:cubicBezTo>
                <a:cubicBezTo>
                  <a:pt x="1193" y="388"/>
                  <a:pt x="1193" y="388"/>
                  <a:pt x="1193" y="389"/>
                </a:cubicBezTo>
                <a:cubicBezTo>
                  <a:pt x="1193" y="390"/>
                  <a:pt x="1193" y="390"/>
                  <a:pt x="1192" y="390"/>
                </a:cubicBezTo>
                <a:cubicBezTo>
                  <a:pt x="1191" y="390"/>
                  <a:pt x="1191" y="390"/>
                  <a:pt x="1190" y="389"/>
                </a:cubicBezTo>
                <a:cubicBezTo>
                  <a:pt x="1190" y="389"/>
                  <a:pt x="1186" y="389"/>
                  <a:pt x="1186" y="389"/>
                </a:cubicBezTo>
                <a:cubicBezTo>
                  <a:pt x="1186" y="390"/>
                  <a:pt x="1187" y="390"/>
                  <a:pt x="1188" y="390"/>
                </a:cubicBezTo>
                <a:cubicBezTo>
                  <a:pt x="1188" y="390"/>
                  <a:pt x="1189" y="391"/>
                  <a:pt x="1189" y="391"/>
                </a:cubicBezTo>
                <a:cubicBezTo>
                  <a:pt x="1191" y="392"/>
                  <a:pt x="1195" y="392"/>
                  <a:pt x="1197" y="393"/>
                </a:cubicBezTo>
                <a:cubicBezTo>
                  <a:pt x="1199" y="393"/>
                  <a:pt x="1200" y="393"/>
                  <a:pt x="1201" y="394"/>
                </a:cubicBezTo>
                <a:cubicBezTo>
                  <a:pt x="1202" y="394"/>
                  <a:pt x="1203" y="394"/>
                  <a:pt x="1204" y="394"/>
                </a:cubicBezTo>
                <a:cubicBezTo>
                  <a:pt x="1205" y="395"/>
                  <a:pt x="1206" y="395"/>
                  <a:pt x="1208" y="395"/>
                </a:cubicBezTo>
                <a:cubicBezTo>
                  <a:pt x="1209" y="395"/>
                  <a:pt x="1209" y="396"/>
                  <a:pt x="1210" y="396"/>
                </a:cubicBezTo>
                <a:cubicBezTo>
                  <a:pt x="1211" y="397"/>
                  <a:pt x="1212" y="398"/>
                  <a:pt x="1213" y="397"/>
                </a:cubicBezTo>
                <a:cubicBezTo>
                  <a:pt x="1213" y="396"/>
                  <a:pt x="1210" y="394"/>
                  <a:pt x="1210" y="393"/>
                </a:cubicBezTo>
                <a:cubicBezTo>
                  <a:pt x="1208" y="392"/>
                  <a:pt x="1212" y="393"/>
                  <a:pt x="1212" y="394"/>
                </a:cubicBezTo>
                <a:cubicBezTo>
                  <a:pt x="1213" y="394"/>
                  <a:pt x="1213" y="395"/>
                  <a:pt x="1214" y="395"/>
                </a:cubicBezTo>
                <a:cubicBezTo>
                  <a:pt x="1214" y="396"/>
                  <a:pt x="1215" y="396"/>
                  <a:pt x="1216" y="396"/>
                </a:cubicBezTo>
                <a:cubicBezTo>
                  <a:pt x="1217" y="396"/>
                  <a:pt x="1219" y="397"/>
                  <a:pt x="1219" y="398"/>
                </a:cubicBezTo>
                <a:cubicBezTo>
                  <a:pt x="1220" y="398"/>
                  <a:pt x="1219" y="399"/>
                  <a:pt x="1220" y="399"/>
                </a:cubicBezTo>
                <a:cubicBezTo>
                  <a:pt x="1221" y="400"/>
                  <a:pt x="1222" y="400"/>
                  <a:pt x="1222" y="399"/>
                </a:cubicBezTo>
                <a:cubicBezTo>
                  <a:pt x="1224" y="398"/>
                  <a:pt x="1223" y="397"/>
                  <a:pt x="1224" y="396"/>
                </a:cubicBezTo>
                <a:cubicBezTo>
                  <a:pt x="1225" y="394"/>
                  <a:pt x="1226" y="394"/>
                  <a:pt x="1228" y="395"/>
                </a:cubicBezTo>
                <a:cubicBezTo>
                  <a:pt x="1229" y="395"/>
                  <a:pt x="1231" y="395"/>
                  <a:pt x="1232" y="396"/>
                </a:cubicBezTo>
                <a:cubicBezTo>
                  <a:pt x="1233" y="396"/>
                  <a:pt x="1234" y="396"/>
                  <a:pt x="1233" y="397"/>
                </a:cubicBezTo>
                <a:cubicBezTo>
                  <a:pt x="1233" y="397"/>
                  <a:pt x="1232" y="397"/>
                  <a:pt x="1232" y="398"/>
                </a:cubicBezTo>
                <a:cubicBezTo>
                  <a:pt x="1232" y="398"/>
                  <a:pt x="1232" y="398"/>
                  <a:pt x="1233" y="398"/>
                </a:cubicBezTo>
                <a:cubicBezTo>
                  <a:pt x="1234" y="399"/>
                  <a:pt x="1235" y="398"/>
                  <a:pt x="1237" y="399"/>
                </a:cubicBezTo>
                <a:cubicBezTo>
                  <a:pt x="1237" y="399"/>
                  <a:pt x="1238" y="400"/>
                  <a:pt x="1238" y="400"/>
                </a:cubicBezTo>
                <a:cubicBezTo>
                  <a:pt x="1239" y="400"/>
                  <a:pt x="1239" y="399"/>
                  <a:pt x="1239" y="398"/>
                </a:cubicBezTo>
                <a:cubicBezTo>
                  <a:pt x="1238" y="398"/>
                  <a:pt x="1237" y="398"/>
                  <a:pt x="1237" y="398"/>
                </a:cubicBezTo>
                <a:cubicBezTo>
                  <a:pt x="1236" y="397"/>
                  <a:pt x="1236" y="397"/>
                  <a:pt x="1237" y="396"/>
                </a:cubicBezTo>
                <a:cubicBezTo>
                  <a:pt x="1239" y="396"/>
                  <a:pt x="1239" y="398"/>
                  <a:pt x="1240" y="398"/>
                </a:cubicBezTo>
                <a:cubicBezTo>
                  <a:pt x="1242" y="399"/>
                  <a:pt x="1242" y="399"/>
                  <a:pt x="1244" y="399"/>
                </a:cubicBezTo>
                <a:cubicBezTo>
                  <a:pt x="1245" y="398"/>
                  <a:pt x="1246" y="398"/>
                  <a:pt x="1246" y="399"/>
                </a:cubicBezTo>
                <a:cubicBezTo>
                  <a:pt x="1247" y="399"/>
                  <a:pt x="1247" y="400"/>
                  <a:pt x="1248" y="400"/>
                </a:cubicBezTo>
                <a:cubicBezTo>
                  <a:pt x="1250" y="400"/>
                  <a:pt x="1247" y="397"/>
                  <a:pt x="1247" y="397"/>
                </a:cubicBezTo>
                <a:cubicBezTo>
                  <a:pt x="1246" y="396"/>
                  <a:pt x="1246" y="396"/>
                  <a:pt x="1245" y="395"/>
                </a:cubicBezTo>
                <a:cubicBezTo>
                  <a:pt x="1245" y="395"/>
                  <a:pt x="1243" y="396"/>
                  <a:pt x="1243" y="395"/>
                </a:cubicBezTo>
                <a:cubicBezTo>
                  <a:pt x="1245" y="394"/>
                  <a:pt x="1247" y="396"/>
                  <a:pt x="1249" y="396"/>
                </a:cubicBezTo>
                <a:cubicBezTo>
                  <a:pt x="1250" y="397"/>
                  <a:pt x="1253" y="396"/>
                  <a:pt x="1254" y="398"/>
                </a:cubicBezTo>
                <a:cubicBezTo>
                  <a:pt x="1255" y="398"/>
                  <a:pt x="1255" y="398"/>
                  <a:pt x="1256" y="398"/>
                </a:cubicBezTo>
                <a:cubicBezTo>
                  <a:pt x="1256" y="399"/>
                  <a:pt x="1257" y="398"/>
                  <a:pt x="1258" y="399"/>
                </a:cubicBezTo>
                <a:cubicBezTo>
                  <a:pt x="1259" y="399"/>
                  <a:pt x="1260" y="400"/>
                  <a:pt x="1261" y="400"/>
                </a:cubicBezTo>
                <a:cubicBezTo>
                  <a:pt x="1261" y="400"/>
                  <a:pt x="1264" y="401"/>
                  <a:pt x="1263" y="399"/>
                </a:cubicBezTo>
                <a:cubicBezTo>
                  <a:pt x="1262" y="398"/>
                  <a:pt x="1261" y="398"/>
                  <a:pt x="1260" y="398"/>
                </a:cubicBezTo>
                <a:cubicBezTo>
                  <a:pt x="1259" y="398"/>
                  <a:pt x="1256" y="398"/>
                  <a:pt x="1256" y="397"/>
                </a:cubicBezTo>
                <a:cubicBezTo>
                  <a:pt x="1255" y="396"/>
                  <a:pt x="1256" y="396"/>
                  <a:pt x="1257" y="397"/>
                </a:cubicBezTo>
                <a:cubicBezTo>
                  <a:pt x="1257" y="397"/>
                  <a:pt x="1258" y="397"/>
                  <a:pt x="1259" y="397"/>
                </a:cubicBezTo>
                <a:cubicBezTo>
                  <a:pt x="1260" y="397"/>
                  <a:pt x="1261" y="397"/>
                  <a:pt x="1263" y="398"/>
                </a:cubicBezTo>
                <a:cubicBezTo>
                  <a:pt x="1263" y="398"/>
                  <a:pt x="1263" y="398"/>
                  <a:pt x="1264" y="398"/>
                </a:cubicBezTo>
                <a:cubicBezTo>
                  <a:pt x="1264" y="398"/>
                  <a:pt x="1264" y="398"/>
                  <a:pt x="1264" y="398"/>
                </a:cubicBezTo>
                <a:cubicBezTo>
                  <a:pt x="1267" y="399"/>
                  <a:pt x="1266" y="397"/>
                  <a:pt x="1267" y="395"/>
                </a:cubicBezTo>
                <a:cubicBezTo>
                  <a:pt x="1268" y="394"/>
                  <a:pt x="1269" y="394"/>
                  <a:pt x="1269" y="395"/>
                </a:cubicBezTo>
                <a:cubicBezTo>
                  <a:pt x="1270" y="395"/>
                  <a:pt x="1271" y="395"/>
                  <a:pt x="1271" y="394"/>
                </a:cubicBezTo>
                <a:cubicBezTo>
                  <a:pt x="1271" y="393"/>
                  <a:pt x="1269" y="393"/>
                  <a:pt x="1268" y="393"/>
                </a:cubicBezTo>
                <a:cubicBezTo>
                  <a:pt x="1266" y="392"/>
                  <a:pt x="1265" y="392"/>
                  <a:pt x="1264" y="391"/>
                </a:cubicBezTo>
                <a:cubicBezTo>
                  <a:pt x="1262" y="391"/>
                  <a:pt x="1260" y="390"/>
                  <a:pt x="1259" y="389"/>
                </a:cubicBezTo>
                <a:cubicBezTo>
                  <a:pt x="1257" y="388"/>
                  <a:pt x="1256" y="387"/>
                  <a:pt x="1254" y="386"/>
                </a:cubicBezTo>
                <a:cubicBezTo>
                  <a:pt x="1253" y="386"/>
                  <a:pt x="1251" y="384"/>
                  <a:pt x="1250" y="383"/>
                </a:cubicBezTo>
                <a:cubicBezTo>
                  <a:pt x="1249" y="382"/>
                  <a:pt x="1248" y="380"/>
                  <a:pt x="1246" y="379"/>
                </a:cubicBezTo>
                <a:cubicBezTo>
                  <a:pt x="1244" y="378"/>
                  <a:pt x="1242" y="377"/>
                  <a:pt x="1241" y="375"/>
                </a:cubicBezTo>
                <a:cubicBezTo>
                  <a:pt x="1241" y="374"/>
                  <a:pt x="1240" y="372"/>
                  <a:pt x="1239" y="371"/>
                </a:cubicBezTo>
                <a:cubicBezTo>
                  <a:pt x="1238" y="369"/>
                  <a:pt x="1236" y="369"/>
                  <a:pt x="1235" y="366"/>
                </a:cubicBezTo>
                <a:cubicBezTo>
                  <a:pt x="1234" y="365"/>
                  <a:pt x="1234" y="363"/>
                  <a:pt x="1232" y="362"/>
                </a:cubicBezTo>
                <a:cubicBezTo>
                  <a:pt x="1232" y="361"/>
                  <a:pt x="1231" y="360"/>
                  <a:pt x="1231" y="359"/>
                </a:cubicBezTo>
                <a:cubicBezTo>
                  <a:pt x="1230" y="359"/>
                  <a:pt x="1230" y="358"/>
                  <a:pt x="1230" y="357"/>
                </a:cubicBezTo>
                <a:cubicBezTo>
                  <a:pt x="1229" y="354"/>
                  <a:pt x="1228" y="353"/>
                  <a:pt x="1227" y="352"/>
                </a:cubicBezTo>
                <a:cubicBezTo>
                  <a:pt x="1226" y="351"/>
                  <a:pt x="1226" y="350"/>
                  <a:pt x="1226" y="350"/>
                </a:cubicBezTo>
                <a:cubicBezTo>
                  <a:pt x="1228" y="350"/>
                  <a:pt x="1227" y="348"/>
                  <a:pt x="1227" y="347"/>
                </a:cubicBezTo>
                <a:cubicBezTo>
                  <a:pt x="1227" y="346"/>
                  <a:pt x="1228" y="346"/>
                  <a:pt x="1228" y="345"/>
                </a:cubicBezTo>
                <a:cubicBezTo>
                  <a:pt x="1228" y="345"/>
                  <a:pt x="1228" y="344"/>
                  <a:pt x="1228" y="344"/>
                </a:cubicBezTo>
                <a:cubicBezTo>
                  <a:pt x="1228" y="343"/>
                  <a:pt x="1231" y="342"/>
                  <a:pt x="1230" y="341"/>
                </a:cubicBezTo>
                <a:cubicBezTo>
                  <a:pt x="1230" y="340"/>
                  <a:pt x="1229" y="340"/>
                  <a:pt x="1229" y="340"/>
                </a:cubicBezTo>
                <a:cubicBezTo>
                  <a:pt x="1229" y="340"/>
                  <a:pt x="1229" y="339"/>
                  <a:pt x="1229" y="339"/>
                </a:cubicBezTo>
                <a:cubicBezTo>
                  <a:pt x="1228" y="338"/>
                  <a:pt x="1228" y="338"/>
                  <a:pt x="1227" y="338"/>
                </a:cubicBezTo>
                <a:cubicBezTo>
                  <a:pt x="1226" y="336"/>
                  <a:pt x="1229" y="336"/>
                  <a:pt x="1228" y="334"/>
                </a:cubicBezTo>
                <a:cubicBezTo>
                  <a:pt x="1228" y="334"/>
                  <a:pt x="1228" y="334"/>
                  <a:pt x="1228" y="334"/>
                </a:cubicBezTo>
                <a:cubicBezTo>
                  <a:pt x="1227" y="333"/>
                  <a:pt x="1227" y="333"/>
                  <a:pt x="1227" y="333"/>
                </a:cubicBezTo>
                <a:cubicBezTo>
                  <a:pt x="1227" y="332"/>
                  <a:pt x="1226" y="332"/>
                  <a:pt x="1225" y="332"/>
                </a:cubicBezTo>
                <a:cubicBezTo>
                  <a:pt x="1225" y="331"/>
                  <a:pt x="1226" y="331"/>
                  <a:pt x="1227" y="331"/>
                </a:cubicBezTo>
                <a:cubicBezTo>
                  <a:pt x="1228" y="331"/>
                  <a:pt x="1228" y="331"/>
                  <a:pt x="1229" y="331"/>
                </a:cubicBezTo>
                <a:cubicBezTo>
                  <a:pt x="1229" y="331"/>
                  <a:pt x="1230" y="331"/>
                  <a:pt x="1230" y="330"/>
                </a:cubicBezTo>
                <a:cubicBezTo>
                  <a:pt x="1230" y="329"/>
                  <a:pt x="1229" y="329"/>
                  <a:pt x="1228" y="329"/>
                </a:cubicBezTo>
                <a:cubicBezTo>
                  <a:pt x="1228" y="328"/>
                  <a:pt x="1230" y="328"/>
                  <a:pt x="1230" y="328"/>
                </a:cubicBezTo>
                <a:cubicBezTo>
                  <a:pt x="1232" y="328"/>
                  <a:pt x="1233" y="327"/>
                  <a:pt x="1233" y="326"/>
                </a:cubicBezTo>
                <a:cubicBezTo>
                  <a:pt x="1233" y="325"/>
                  <a:pt x="1234" y="324"/>
                  <a:pt x="1235" y="324"/>
                </a:cubicBezTo>
                <a:cubicBezTo>
                  <a:pt x="1235" y="323"/>
                  <a:pt x="1236" y="324"/>
                  <a:pt x="1236" y="323"/>
                </a:cubicBezTo>
                <a:cubicBezTo>
                  <a:pt x="1237" y="323"/>
                  <a:pt x="1236" y="322"/>
                  <a:pt x="1236" y="321"/>
                </a:cubicBezTo>
                <a:cubicBezTo>
                  <a:pt x="1236" y="320"/>
                  <a:pt x="1236" y="320"/>
                  <a:pt x="1235" y="320"/>
                </a:cubicBezTo>
                <a:cubicBezTo>
                  <a:pt x="1234" y="320"/>
                  <a:pt x="1233" y="320"/>
                  <a:pt x="1233" y="319"/>
                </a:cubicBezTo>
                <a:cubicBezTo>
                  <a:pt x="1233" y="319"/>
                  <a:pt x="1235" y="318"/>
                  <a:pt x="1235" y="318"/>
                </a:cubicBezTo>
                <a:cubicBezTo>
                  <a:pt x="1235" y="318"/>
                  <a:pt x="1236" y="319"/>
                  <a:pt x="1237" y="319"/>
                </a:cubicBezTo>
                <a:cubicBezTo>
                  <a:pt x="1238" y="319"/>
                  <a:pt x="1240" y="320"/>
                  <a:pt x="1241" y="319"/>
                </a:cubicBezTo>
                <a:cubicBezTo>
                  <a:pt x="1242" y="319"/>
                  <a:pt x="1242" y="319"/>
                  <a:pt x="1243" y="318"/>
                </a:cubicBezTo>
                <a:cubicBezTo>
                  <a:pt x="1243" y="317"/>
                  <a:pt x="1243" y="316"/>
                  <a:pt x="1243" y="316"/>
                </a:cubicBezTo>
                <a:cubicBezTo>
                  <a:pt x="1243" y="315"/>
                  <a:pt x="1244" y="315"/>
                  <a:pt x="1244" y="314"/>
                </a:cubicBezTo>
                <a:cubicBezTo>
                  <a:pt x="1245" y="313"/>
                  <a:pt x="1244" y="313"/>
                  <a:pt x="1243" y="313"/>
                </a:cubicBezTo>
                <a:cubicBezTo>
                  <a:pt x="1242" y="313"/>
                  <a:pt x="1242" y="314"/>
                  <a:pt x="1241" y="313"/>
                </a:cubicBezTo>
                <a:cubicBezTo>
                  <a:pt x="1240" y="313"/>
                  <a:pt x="1239" y="313"/>
                  <a:pt x="1239" y="313"/>
                </a:cubicBezTo>
                <a:cubicBezTo>
                  <a:pt x="1237" y="313"/>
                  <a:pt x="1235" y="313"/>
                  <a:pt x="1234" y="313"/>
                </a:cubicBezTo>
                <a:cubicBezTo>
                  <a:pt x="1234" y="312"/>
                  <a:pt x="1235" y="312"/>
                  <a:pt x="1236" y="312"/>
                </a:cubicBezTo>
                <a:cubicBezTo>
                  <a:pt x="1237" y="311"/>
                  <a:pt x="1237" y="311"/>
                  <a:pt x="1238" y="311"/>
                </a:cubicBezTo>
                <a:cubicBezTo>
                  <a:pt x="1240" y="311"/>
                  <a:pt x="1241" y="311"/>
                  <a:pt x="1242" y="311"/>
                </a:cubicBezTo>
                <a:cubicBezTo>
                  <a:pt x="1243" y="311"/>
                  <a:pt x="1244" y="311"/>
                  <a:pt x="1245" y="310"/>
                </a:cubicBezTo>
                <a:cubicBezTo>
                  <a:pt x="1245" y="310"/>
                  <a:pt x="1247" y="310"/>
                  <a:pt x="1247" y="310"/>
                </a:cubicBezTo>
                <a:cubicBezTo>
                  <a:pt x="1248" y="308"/>
                  <a:pt x="1244" y="309"/>
                  <a:pt x="1243" y="308"/>
                </a:cubicBezTo>
                <a:cubicBezTo>
                  <a:pt x="1244" y="307"/>
                  <a:pt x="1244" y="307"/>
                  <a:pt x="1245" y="307"/>
                </a:cubicBezTo>
                <a:cubicBezTo>
                  <a:pt x="1246" y="307"/>
                  <a:pt x="1246" y="307"/>
                  <a:pt x="1247" y="307"/>
                </a:cubicBezTo>
                <a:cubicBezTo>
                  <a:pt x="1248" y="307"/>
                  <a:pt x="1248" y="306"/>
                  <a:pt x="1249" y="306"/>
                </a:cubicBezTo>
                <a:cubicBezTo>
                  <a:pt x="1250" y="307"/>
                  <a:pt x="1251" y="307"/>
                  <a:pt x="1251" y="306"/>
                </a:cubicBezTo>
                <a:cubicBezTo>
                  <a:pt x="1251" y="305"/>
                  <a:pt x="1248" y="305"/>
                  <a:pt x="1247" y="304"/>
                </a:cubicBezTo>
                <a:cubicBezTo>
                  <a:pt x="1246" y="304"/>
                  <a:pt x="1244" y="304"/>
                  <a:pt x="1243" y="303"/>
                </a:cubicBezTo>
                <a:cubicBezTo>
                  <a:pt x="1242" y="303"/>
                  <a:pt x="1240" y="302"/>
                  <a:pt x="1239" y="302"/>
                </a:cubicBezTo>
                <a:cubicBezTo>
                  <a:pt x="1238" y="302"/>
                  <a:pt x="1237" y="301"/>
                  <a:pt x="1235" y="301"/>
                </a:cubicBezTo>
                <a:cubicBezTo>
                  <a:pt x="1234" y="301"/>
                  <a:pt x="1234" y="301"/>
                  <a:pt x="1233" y="301"/>
                </a:cubicBezTo>
                <a:cubicBezTo>
                  <a:pt x="1232" y="300"/>
                  <a:pt x="1232" y="300"/>
                  <a:pt x="1232" y="299"/>
                </a:cubicBezTo>
                <a:cubicBezTo>
                  <a:pt x="1231" y="299"/>
                  <a:pt x="1230" y="299"/>
                  <a:pt x="1229" y="299"/>
                </a:cubicBezTo>
                <a:cubicBezTo>
                  <a:pt x="1229" y="298"/>
                  <a:pt x="1230" y="298"/>
                  <a:pt x="1231" y="298"/>
                </a:cubicBezTo>
                <a:cubicBezTo>
                  <a:pt x="1232" y="299"/>
                  <a:pt x="1233" y="298"/>
                  <a:pt x="1235" y="299"/>
                </a:cubicBezTo>
                <a:cubicBezTo>
                  <a:pt x="1235" y="299"/>
                  <a:pt x="1236" y="300"/>
                  <a:pt x="1236" y="300"/>
                </a:cubicBezTo>
                <a:cubicBezTo>
                  <a:pt x="1237" y="300"/>
                  <a:pt x="1237" y="298"/>
                  <a:pt x="1237" y="298"/>
                </a:cubicBezTo>
                <a:cubicBezTo>
                  <a:pt x="1237" y="297"/>
                  <a:pt x="1236" y="296"/>
                  <a:pt x="1237" y="296"/>
                </a:cubicBezTo>
                <a:cubicBezTo>
                  <a:pt x="1238" y="296"/>
                  <a:pt x="1239" y="296"/>
                  <a:pt x="1239" y="297"/>
                </a:cubicBezTo>
                <a:cubicBezTo>
                  <a:pt x="1239" y="298"/>
                  <a:pt x="1239" y="298"/>
                  <a:pt x="1240" y="299"/>
                </a:cubicBezTo>
                <a:cubicBezTo>
                  <a:pt x="1240" y="299"/>
                  <a:pt x="1241" y="300"/>
                  <a:pt x="1242" y="300"/>
                </a:cubicBezTo>
                <a:cubicBezTo>
                  <a:pt x="1243" y="300"/>
                  <a:pt x="1244" y="300"/>
                  <a:pt x="1246" y="300"/>
                </a:cubicBezTo>
                <a:cubicBezTo>
                  <a:pt x="1247" y="300"/>
                  <a:pt x="1248" y="300"/>
                  <a:pt x="1248" y="300"/>
                </a:cubicBezTo>
                <a:cubicBezTo>
                  <a:pt x="1249" y="300"/>
                  <a:pt x="1249" y="301"/>
                  <a:pt x="1250" y="301"/>
                </a:cubicBezTo>
                <a:cubicBezTo>
                  <a:pt x="1251" y="302"/>
                  <a:pt x="1253" y="302"/>
                  <a:pt x="1253" y="301"/>
                </a:cubicBezTo>
                <a:cubicBezTo>
                  <a:pt x="1254" y="300"/>
                  <a:pt x="1254" y="300"/>
                  <a:pt x="1254" y="299"/>
                </a:cubicBezTo>
                <a:cubicBezTo>
                  <a:pt x="1254" y="298"/>
                  <a:pt x="1255" y="298"/>
                  <a:pt x="1255" y="297"/>
                </a:cubicBezTo>
                <a:cubicBezTo>
                  <a:pt x="1255" y="297"/>
                  <a:pt x="1256" y="296"/>
                  <a:pt x="1256" y="295"/>
                </a:cubicBezTo>
                <a:cubicBezTo>
                  <a:pt x="1257" y="295"/>
                  <a:pt x="1257" y="295"/>
                  <a:pt x="1258" y="295"/>
                </a:cubicBezTo>
                <a:cubicBezTo>
                  <a:pt x="1259" y="295"/>
                  <a:pt x="1259" y="294"/>
                  <a:pt x="1260" y="293"/>
                </a:cubicBezTo>
                <a:cubicBezTo>
                  <a:pt x="1261" y="293"/>
                  <a:pt x="1263" y="293"/>
                  <a:pt x="1262" y="291"/>
                </a:cubicBezTo>
                <a:cubicBezTo>
                  <a:pt x="1262" y="291"/>
                  <a:pt x="1261" y="291"/>
                  <a:pt x="1261" y="290"/>
                </a:cubicBezTo>
                <a:cubicBezTo>
                  <a:pt x="1260" y="290"/>
                  <a:pt x="1260" y="289"/>
                  <a:pt x="1259" y="289"/>
                </a:cubicBezTo>
                <a:cubicBezTo>
                  <a:pt x="1258" y="289"/>
                  <a:pt x="1257" y="289"/>
                  <a:pt x="1257" y="288"/>
                </a:cubicBezTo>
                <a:cubicBezTo>
                  <a:pt x="1256" y="287"/>
                  <a:pt x="1255" y="287"/>
                  <a:pt x="1255" y="287"/>
                </a:cubicBezTo>
                <a:cubicBezTo>
                  <a:pt x="1255" y="286"/>
                  <a:pt x="1256" y="287"/>
                  <a:pt x="1256" y="287"/>
                </a:cubicBezTo>
                <a:cubicBezTo>
                  <a:pt x="1257" y="287"/>
                  <a:pt x="1258" y="287"/>
                  <a:pt x="1258" y="287"/>
                </a:cubicBezTo>
                <a:cubicBezTo>
                  <a:pt x="1260" y="288"/>
                  <a:pt x="1260" y="289"/>
                  <a:pt x="1262" y="290"/>
                </a:cubicBezTo>
                <a:cubicBezTo>
                  <a:pt x="1263" y="290"/>
                  <a:pt x="1265" y="290"/>
                  <a:pt x="1266" y="289"/>
                </a:cubicBezTo>
                <a:cubicBezTo>
                  <a:pt x="1266" y="288"/>
                  <a:pt x="1266" y="288"/>
                  <a:pt x="1267" y="287"/>
                </a:cubicBezTo>
                <a:cubicBezTo>
                  <a:pt x="1267" y="287"/>
                  <a:pt x="1268" y="286"/>
                  <a:pt x="1268" y="286"/>
                </a:cubicBezTo>
                <a:cubicBezTo>
                  <a:pt x="1269" y="284"/>
                  <a:pt x="1269" y="283"/>
                  <a:pt x="1268" y="282"/>
                </a:cubicBezTo>
                <a:cubicBezTo>
                  <a:pt x="1267" y="281"/>
                  <a:pt x="1266" y="280"/>
                  <a:pt x="1265" y="280"/>
                </a:cubicBezTo>
                <a:cubicBezTo>
                  <a:pt x="1263" y="279"/>
                  <a:pt x="1262" y="279"/>
                  <a:pt x="1260" y="279"/>
                </a:cubicBezTo>
                <a:cubicBezTo>
                  <a:pt x="1259" y="279"/>
                  <a:pt x="1257" y="279"/>
                  <a:pt x="1256" y="278"/>
                </a:cubicBezTo>
                <a:cubicBezTo>
                  <a:pt x="1257" y="277"/>
                  <a:pt x="1260" y="278"/>
                  <a:pt x="1261" y="278"/>
                </a:cubicBezTo>
                <a:cubicBezTo>
                  <a:pt x="1262" y="278"/>
                  <a:pt x="1263" y="278"/>
                  <a:pt x="1264" y="278"/>
                </a:cubicBezTo>
                <a:cubicBezTo>
                  <a:pt x="1265" y="279"/>
                  <a:pt x="1267" y="279"/>
                  <a:pt x="1268" y="280"/>
                </a:cubicBezTo>
                <a:cubicBezTo>
                  <a:pt x="1269" y="281"/>
                  <a:pt x="1270" y="282"/>
                  <a:pt x="1271" y="283"/>
                </a:cubicBezTo>
                <a:cubicBezTo>
                  <a:pt x="1271" y="283"/>
                  <a:pt x="1271" y="284"/>
                  <a:pt x="1272" y="284"/>
                </a:cubicBezTo>
                <a:cubicBezTo>
                  <a:pt x="1273" y="284"/>
                  <a:pt x="1273" y="283"/>
                  <a:pt x="1274" y="283"/>
                </a:cubicBezTo>
                <a:cubicBezTo>
                  <a:pt x="1274" y="282"/>
                  <a:pt x="1275" y="282"/>
                  <a:pt x="1275" y="281"/>
                </a:cubicBezTo>
                <a:cubicBezTo>
                  <a:pt x="1275" y="281"/>
                  <a:pt x="1275" y="280"/>
                  <a:pt x="1275" y="279"/>
                </a:cubicBezTo>
                <a:cubicBezTo>
                  <a:pt x="1275" y="278"/>
                  <a:pt x="1276" y="276"/>
                  <a:pt x="1275" y="275"/>
                </a:cubicBezTo>
                <a:cubicBezTo>
                  <a:pt x="1275" y="275"/>
                  <a:pt x="1274" y="275"/>
                  <a:pt x="1274" y="274"/>
                </a:cubicBezTo>
                <a:cubicBezTo>
                  <a:pt x="1273" y="274"/>
                  <a:pt x="1273" y="274"/>
                  <a:pt x="1272" y="273"/>
                </a:cubicBezTo>
                <a:cubicBezTo>
                  <a:pt x="1272" y="273"/>
                  <a:pt x="1271" y="272"/>
                  <a:pt x="1271" y="272"/>
                </a:cubicBezTo>
                <a:cubicBezTo>
                  <a:pt x="1270" y="271"/>
                  <a:pt x="1270" y="271"/>
                  <a:pt x="1269" y="271"/>
                </a:cubicBezTo>
                <a:cubicBezTo>
                  <a:pt x="1269" y="270"/>
                  <a:pt x="1265" y="271"/>
                  <a:pt x="1266" y="270"/>
                </a:cubicBezTo>
                <a:cubicBezTo>
                  <a:pt x="1266" y="269"/>
                  <a:pt x="1267" y="269"/>
                  <a:pt x="1267" y="268"/>
                </a:cubicBezTo>
                <a:cubicBezTo>
                  <a:pt x="1267" y="267"/>
                  <a:pt x="1267" y="266"/>
                  <a:pt x="1268" y="267"/>
                </a:cubicBezTo>
                <a:cubicBezTo>
                  <a:pt x="1269" y="267"/>
                  <a:pt x="1270" y="268"/>
                  <a:pt x="1271" y="269"/>
                </a:cubicBezTo>
                <a:cubicBezTo>
                  <a:pt x="1272" y="270"/>
                  <a:pt x="1273" y="271"/>
                  <a:pt x="1274" y="272"/>
                </a:cubicBezTo>
                <a:cubicBezTo>
                  <a:pt x="1275" y="272"/>
                  <a:pt x="1277" y="272"/>
                  <a:pt x="1278" y="273"/>
                </a:cubicBezTo>
                <a:cubicBezTo>
                  <a:pt x="1279" y="274"/>
                  <a:pt x="1280" y="274"/>
                  <a:pt x="1281" y="273"/>
                </a:cubicBezTo>
                <a:cubicBezTo>
                  <a:pt x="1281" y="272"/>
                  <a:pt x="1281" y="270"/>
                  <a:pt x="1281" y="269"/>
                </a:cubicBezTo>
                <a:cubicBezTo>
                  <a:pt x="1281" y="268"/>
                  <a:pt x="1282" y="268"/>
                  <a:pt x="1282" y="267"/>
                </a:cubicBezTo>
                <a:cubicBezTo>
                  <a:pt x="1283" y="266"/>
                  <a:pt x="1283" y="265"/>
                  <a:pt x="1285" y="265"/>
                </a:cubicBezTo>
                <a:cubicBezTo>
                  <a:pt x="1286" y="265"/>
                  <a:pt x="1286" y="265"/>
                  <a:pt x="1287" y="266"/>
                </a:cubicBezTo>
                <a:cubicBezTo>
                  <a:pt x="1287" y="267"/>
                  <a:pt x="1288" y="267"/>
                  <a:pt x="1289" y="266"/>
                </a:cubicBezTo>
                <a:cubicBezTo>
                  <a:pt x="1289" y="266"/>
                  <a:pt x="1290" y="266"/>
                  <a:pt x="1290" y="265"/>
                </a:cubicBezTo>
                <a:cubicBezTo>
                  <a:pt x="1291" y="265"/>
                  <a:pt x="1291" y="264"/>
                  <a:pt x="1291" y="263"/>
                </a:cubicBezTo>
                <a:cubicBezTo>
                  <a:pt x="1291" y="262"/>
                  <a:pt x="1292" y="261"/>
                  <a:pt x="1292" y="260"/>
                </a:cubicBezTo>
                <a:cubicBezTo>
                  <a:pt x="1291" y="259"/>
                  <a:pt x="1290" y="259"/>
                  <a:pt x="1290" y="259"/>
                </a:cubicBezTo>
                <a:cubicBezTo>
                  <a:pt x="1290" y="258"/>
                  <a:pt x="1291" y="257"/>
                  <a:pt x="1290" y="256"/>
                </a:cubicBezTo>
                <a:cubicBezTo>
                  <a:pt x="1290" y="255"/>
                  <a:pt x="1289" y="255"/>
                  <a:pt x="1288" y="255"/>
                </a:cubicBezTo>
                <a:cubicBezTo>
                  <a:pt x="1288" y="254"/>
                  <a:pt x="1288" y="254"/>
                  <a:pt x="1287" y="253"/>
                </a:cubicBezTo>
                <a:cubicBezTo>
                  <a:pt x="1286" y="253"/>
                  <a:pt x="1285" y="253"/>
                  <a:pt x="1285" y="253"/>
                </a:cubicBezTo>
                <a:cubicBezTo>
                  <a:pt x="1284" y="252"/>
                  <a:pt x="1283" y="252"/>
                  <a:pt x="1283" y="252"/>
                </a:cubicBezTo>
                <a:cubicBezTo>
                  <a:pt x="1282" y="251"/>
                  <a:pt x="1283" y="251"/>
                  <a:pt x="1284" y="251"/>
                </a:cubicBezTo>
                <a:cubicBezTo>
                  <a:pt x="1285" y="251"/>
                  <a:pt x="1286" y="252"/>
                  <a:pt x="1286" y="252"/>
                </a:cubicBezTo>
                <a:cubicBezTo>
                  <a:pt x="1287" y="252"/>
                  <a:pt x="1288" y="252"/>
                  <a:pt x="1288" y="252"/>
                </a:cubicBezTo>
                <a:cubicBezTo>
                  <a:pt x="1289" y="252"/>
                  <a:pt x="1289" y="253"/>
                  <a:pt x="1290" y="253"/>
                </a:cubicBezTo>
                <a:cubicBezTo>
                  <a:pt x="1291" y="254"/>
                  <a:pt x="1292" y="254"/>
                  <a:pt x="1294" y="254"/>
                </a:cubicBezTo>
                <a:cubicBezTo>
                  <a:pt x="1295" y="255"/>
                  <a:pt x="1295" y="255"/>
                  <a:pt x="1296" y="256"/>
                </a:cubicBezTo>
                <a:cubicBezTo>
                  <a:pt x="1297" y="256"/>
                  <a:pt x="1299" y="257"/>
                  <a:pt x="1299" y="256"/>
                </a:cubicBezTo>
                <a:cubicBezTo>
                  <a:pt x="1301" y="256"/>
                  <a:pt x="1300" y="253"/>
                  <a:pt x="1301" y="252"/>
                </a:cubicBezTo>
                <a:cubicBezTo>
                  <a:pt x="1301" y="251"/>
                  <a:pt x="1302" y="250"/>
                  <a:pt x="1302" y="250"/>
                </a:cubicBezTo>
                <a:cubicBezTo>
                  <a:pt x="1302" y="249"/>
                  <a:pt x="1302" y="249"/>
                  <a:pt x="1302" y="249"/>
                </a:cubicBezTo>
                <a:cubicBezTo>
                  <a:pt x="1302" y="248"/>
                  <a:pt x="1301" y="248"/>
                  <a:pt x="1301" y="248"/>
                </a:cubicBezTo>
                <a:cubicBezTo>
                  <a:pt x="1301" y="247"/>
                  <a:pt x="1302" y="247"/>
                  <a:pt x="1302" y="246"/>
                </a:cubicBezTo>
                <a:cubicBezTo>
                  <a:pt x="1302" y="246"/>
                  <a:pt x="1301" y="245"/>
                  <a:pt x="1302" y="245"/>
                </a:cubicBezTo>
                <a:cubicBezTo>
                  <a:pt x="1303" y="245"/>
                  <a:pt x="1303" y="246"/>
                  <a:pt x="1304" y="246"/>
                </a:cubicBezTo>
                <a:cubicBezTo>
                  <a:pt x="1304" y="247"/>
                  <a:pt x="1305" y="247"/>
                  <a:pt x="1305" y="247"/>
                </a:cubicBezTo>
                <a:cubicBezTo>
                  <a:pt x="1306" y="248"/>
                  <a:pt x="1306" y="248"/>
                  <a:pt x="1307" y="248"/>
                </a:cubicBezTo>
                <a:cubicBezTo>
                  <a:pt x="1308" y="248"/>
                  <a:pt x="1308" y="248"/>
                  <a:pt x="1309" y="249"/>
                </a:cubicBezTo>
                <a:cubicBezTo>
                  <a:pt x="1309" y="249"/>
                  <a:pt x="1310" y="250"/>
                  <a:pt x="1310" y="250"/>
                </a:cubicBezTo>
                <a:cubicBezTo>
                  <a:pt x="1312" y="251"/>
                  <a:pt x="1312" y="249"/>
                  <a:pt x="1313" y="248"/>
                </a:cubicBezTo>
                <a:cubicBezTo>
                  <a:pt x="1313" y="248"/>
                  <a:pt x="1314" y="247"/>
                  <a:pt x="1314" y="246"/>
                </a:cubicBezTo>
                <a:cubicBezTo>
                  <a:pt x="1314" y="246"/>
                  <a:pt x="1313" y="246"/>
                  <a:pt x="1312" y="245"/>
                </a:cubicBezTo>
                <a:cubicBezTo>
                  <a:pt x="1312" y="245"/>
                  <a:pt x="1312" y="244"/>
                  <a:pt x="1311" y="244"/>
                </a:cubicBezTo>
                <a:cubicBezTo>
                  <a:pt x="1311" y="244"/>
                  <a:pt x="1309" y="244"/>
                  <a:pt x="1309" y="243"/>
                </a:cubicBezTo>
                <a:cubicBezTo>
                  <a:pt x="1311" y="243"/>
                  <a:pt x="1311" y="244"/>
                  <a:pt x="1313" y="244"/>
                </a:cubicBezTo>
                <a:cubicBezTo>
                  <a:pt x="1314" y="244"/>
                  <a:pt x="1315" y="244"/>
                  <a:pt x="1316" y="244"/>
                </a:cubicBezTo>
                <a:cubicBezTo>
                  <a:pt x="1317" y="245"/>
                  <a:pt x="1318" y="245"/>
                  <a:pt x="1319" y="245"/>
                </a:cubicBezTo>
                <a:cubicBezTo>
                  <a:pt x="1320" y="245"/>
                  <a:pt x="1320" y="245"/>
                  <a:pt x="1321" y="245"/>
                </a:cubicBezTo>
                <a:cubicBezTo>
                  <a:pt x="1322" y="244"/>
                  <a:pt x="1322" y="242"/>
                  <a:pt x="1322" y="241"/>
                </a:cubicBezTo>
                <a:cubicBezTo>
                  <a:pt x="1322" y="239"/>
                  <a:pt x="1324" y="239"/>
                  <a:pt x="1325" y="238"/>
                </a:cubicBezTo>
                <a:cubicBezTo>
                  <a:pt x="1326" y="238"/>
                  <a:pt x="1326" y="237"/>
                  <a:pt x="1327" y="237"/>
                </a:cubicBezTo>
                <a:cubicBezTo>
                  <a:pt x="1327" y="237"/>
                  <a:pt x="1328" y="237"/>
                  <a:pt x="1329" y="236"/>
                </a:cubicBezTo>
                <a:cubicBezTo>
                  <a:pt x="1329" y="235"/>
                  <a:pt x="1328" y="235"/>
                  <a:pt x="1327" y="236"/>
                </a:cubicBezTo>
                <a:cubicBezTo>
                  <a:pt x="1326" y="236"/>
                  <a:pt x="1324" y="236"/>
                  <a:pt x="1324" y="235"/>
                </a:cubicBezTo>
                <a:cubicBezTo>
                  <a:pt x="1323" y="235"/>
                  <a:pt x="1323" y="235"/>
                  <a:pt x="1323" y="234"/>
                </a:cubicBezTo>
                <a:cubicBezTo>
                  <a:pt x="1323" y="234"/>
                  <a:pt x="1322" y="234"/>
                  <a:pt x="1321" y="234"/>
                </a:cubicBezTo>
                <a:cubicBezTo>
                  <a:pt x="1321" y="234"/>
                  <a:pt x="1319" y="234"/>
                  <a:pt x="1319" y="234"/>
                </a:cubicBezTo>
                <a:cubicBezTo>
                  <a:pt x="1321" y="233"/>
                  <a:pt x="1323" y="233"/>
                  <a:pt x="1326" y="233"/>
                </a:cubicBezTo>
                <a:cubicBezTo>
                  <a:pt x="1327" y="233"/>
                  <a:pt x="1329" y="234"/>
                  <a:pt x="1330" y="233"/>
                </a:cubicBezTo>
                <a:cubicBezTo>
                  <a:pt x="1331" y="233"/>
                  <a:pt x="1331" y="232"/>
                  <a:pt x="1331" y="232"/>
                </a:cubicBezTo>
                <a:cubicBezTo>
                  <a:pt x="1332" y="231"/>
                  <a:pt x="1332" y="230"/>
                  <a:pt x="1333" y="230"/>
                </a:cubicBezTo>
                <a:cubicBezTo>
                  <a:pt x="1334" y="229"/>
                  <a:pt x="1334" y="229"/>
                  <a:pt x="1335" y="228"/>
                </a:cubicBezTo>
                <a:cubicBezTo>
                  <a:pt x="1336" y="228"/>
                  <a:pt x="1336" y="227"/>
                  <a:pt x="1337" y="227"/>
                </a:cubicBezTo>
                <a:cubicBezTo>
                  <a:pt x="1338" y="226"/>
                  <a:pt x="1340" y="226"/>
                  <a:pt x="1341" y="225"/>
                </a:cubicBezTo>
                <a:cubicBezTo>
                  <a:pt x="1342" y="225"/>
                  <a:pt x="1342" y="223"/>
                  <a:pt x="1343" y="223"/>
                </a:cubicBezTo>
                <a:cubicBezTo>
                  <a:pt x="1344" y="222"/>
                  <a:pt x="1344" y="223"/>
                  <a:pt x="1344" y="224"/>
                </a:cubicBezTo>
                <a:cubicBezTo>
                  <a:pt x="1345" y="224"/>
                  <a:pt x="1345" y="224"/>
                  <a:pt x="1346" y="225"/>
                </a:cubicBezTo>
                <a:cubicBezTo>
                  <a:pt x="1346" y="225"/>
                  <a:pt x="1346" y="225"/>
                  <a:pt x="1346" y="226"/>
                </a:cubicBezTo>
                <a:cubicBezTo>
                  <a:pt x="1348" y="226"/>
                  <a:pt x="1348" y="224"/>
                  <a:pt x="1348" y="223"/>
                </a:cubicBezTo>
                <a:cubicBezTo>
                  <a:pt x="1349" y="222"/>
                  <a:pt x="1349" y="221"/>
                  <a:pt x="1350" y="220"/>
                </a:cubicBezTo>
                <a:cubicBezTo>
                  <a:pt x="1351" y="219"/>
                  <a:pt x="1352" y="219"/>
                  <a:pt x="1353" y="218"/>
                </a:cubicBezTo>
                <a:cubicBezTo>
                  <a:pt x="1354" y="217"/>
                  <a:pt x="1356" y="217"/>
                  <a:pt x="1357" y="216"/>
                </a:cubicBezTo>
                <a:cubicBezTo>
                  <a:pt x="1358" y="216"/>
                  <a:pt x="1360" y="215"/>
                  <a:pt x="1361" y="215"/>
                </a:cubicBezTo>
                <a:cubicBezTo>
                  <a:pt x="1363" y="214"/>
                  <a:pt x="1365" y="214"/>
                  <a:pt x="1367" y="214"/>
                </a:cubicBezTo>
                <a:cubicBezTo>
                  <a:pt x="1370" y="214"/>
                  <a:pt x="1372" y="213"/>
                  <a:pt x="1374" y="212"/>
                </a:cubicBezTo>
                <a:cubicBezTo>
                  <a:pt x="1376" y="212"/>
                  <a:pt x="1378" y="211"/>
                  <a:pt x="1380" y="210"/>
                </a:cubicBezTo>
                <a:cubicBezTo>
                  <a:pt x="1382" y="210"/>
                  <a:pt x="1383" y="210"/>
                  <a:pt x="1384" y="210"/>
                </a:cubicBezTo>
                <a:cubicBezTo>
                  <a:pt x="1385" y="210"/>
                  <a:pt x="1386" y="210"/>
                  <a:pt x="1388" y="209"/>
                </a:cubicBezTo>
                <a:cubicBezTo>
                  <a:pt x="1390" y="209"/>
                  <a:pt x="1392" y="209"/>
                  <a:pt x="1395" y="208"/>
                </a:cubicBezTo>
                <a:cubicBezTo>
                  <a:pt x="1396" y="207"/>
                  <a:pt x="1397" y="207"/>
                  <a:pt x="1399" y="206"/>
                </a:cubicBezTo>
                <a:cubicBezTo>
                  <a:pt x="1400" y="206"/>
                  <a:pt x="1401" y="205"/>
                  <a:pt x="1403" y="205"/>
                </a:cubicBezTo>
                <a:cubicBezTo>
                  <a:pt x="1405" y="204"/>
                  <a:pt x="1407" y="204"/>
                  <a:pt x="1408" y="203"/>
                </a:cubicBezTo>
                <a:cubicBezTo>
                  <a:pt x="1414" y="201"/>
                  <a:pt x="1420" y="202"/>
                  <a:pt x="1425" y="200"/>
                </a:cubicBezTo>
                <a:cubicBezTo>
                  <a:pt x="1427" y="199"/>
                  <a:pt x="1428" y="198"/>
                  <a:pt x="1430" y="197"/>
                </a:cubicBezTo>
                <a:cubicBezTo>
                  <a:pt x="1432" y="197"/>
                  <a:pt x="1433" y="196"/>
                  <a:pt x="1435" y="196"/>
                </a:cubicBezTo>
                <a:cubicBezTo>
                  <a:pt x="1437" y="196"/>
                  <a:pt x="1439" y="196"/>
                  <a:pt x="1440" y="195"/>
                </a:cubicBezTo>
                <a:cubicBezTo>
                  <a:pt x="1443" y="195"/>
                  <a:pt x="1445" y="193"/>
                  <a:pt x="1447" y="193"/>
                </a:cubicBezTo>
                <a:cubicBezTo>
                  <a:pt x="1449" y="192"/>
                  <a:pt x="1451" y="192"/>
                  <a:pt x="1453" y="192"/>
                </a:cubicBezTo>
                <a:cubicBezTo>
                  <a:pt x="1456" y="191"/>
                  <a:pt x="1457" y="189"/>
                  <a:pt x="1460" y="189"/>
                </a:cubicBezTo>
                <a:cubicBezTo>
                  <a:pt x="1462" y="188"/>
                  <a:pt x="1464" y="188"/>
                  <a:pt x="1466" y="187"/>
                </a:cubicBezTo>
                <a:cubicBezTo>
                  <a:pt x="1467" y="187"/>
                  <a:pt x="1468" y="186"/>
                  <a:pt x="1469" y="185"/>
                </a:cubicBezTo>
                <a:cubicBezTo>
                  <a:pt x="1470" y="185"/>
                  <a:pt x="1471" y="184"/>
                  <a:pt x="1473" y="184"/>
                </a:cubicBezTo>
                <a:cubicBezTo>
                  <a:pt x="1474" y="183"/>
                  <a:pt x="1475" y="183"/>
                  <a:pt x="1477" y="183"/>
                </a:cubicBezTo>
                <a:cubicBezTo>
                  <a:pt x="1478" y="184"/>
                  <a:pt x="1479" y="183"/>
                  <a:pt x="1479" y="183"/>
                </a:cubicBezTo>
                <a:cubicBezTo>
                  <a:pt x="1480" y="182"/>
                  <a:pt x="1480" y="182"/>
                  <a:pt x="1480" y="181"/>
                </a:cubicBezTo>
                <a:cubicBezTo>
                  <a:pt x="1481" y="180"/>
                  <a:pt x="1481" y="180"/>
                  <a:pt x="1482" y="179"/>
                </a:cubicBezTo>
                <a:cubicBezTo>
                  <a:pt x="1484" y="178"/>
                  <a:pt x="1485" y="177"/>
                  <a:pt x="1487" y="176"/>
                </a:cubicBezTo>
                <a:cubicBezTo>
                  <a:pt x="1488" y="175"/>
                  <a:pt x="1489" y="174"/>
                  <a:pt x="1490" y="174"/>
                </a:cubicBezTo>
                <a:cubicBezTo>
                  <a:pt x="1492" y="173"/>
                  <a:pt x="1492" y="171"/>
                  <a:pt x="1492" y="170"/>
                </a:cubicBezTo>
                <a:cubicBezTo>
                  <a:pt x="1492" y="169"/>
                  <a:pt x="1492" y="168"/>
                  <a:pt x="1493" y="168"/>
                </a:cubicBezTo>
                <a:cubicBezTo>
                  <a:pt x="1493" y="167"/>
                  <a:pt x="1494" y="167"/>
                  <a:pt x="1494" y="166"/>
                </a:cubicBezTo>
                <a:cubicBezTo>
                  <a:pt x="1496" y="165"/>
                  <a:pt x="1495" y="163"/>
                  <a:pt x="1493" y="163"/>
                </a:cubicBezTo>
                <a:cubicBezTo>
                  <a:pt x="1492" y="162"/>
                  <a:pt x="1491" y="162"/>
                  <a:pt x="1491" y="161"/>
                </a:cubicBezTo>
                <a:cubicBezTo>
                  <a:pt x="1490" y="160"/>
                  <a:pt x="1491" y="158"/>
                  <a:pt x="1490" y="158"/>
                </a:cubicBezTo>
                <a:cubicBezTo>
                  <a:pt x="1489" y="157"/>
                  <a:pt x="1488" y="157"/>
                  <a:pt x="1488" y="157"/>
                </a:cubicBezTo>
                <a:cubicBezTo>
                  <a:pt x="1487" y="157"/>
                  <a:pt x="1486" y="157"/>
                  <a:pt x="1486" y="156"/>
                </a:cubicBezTo>
                <a:cubicBezTo>
                  <a:pt x="1485" y="156"/>
                  <a:pt x="1485" y="155"/>
                  <a:pt x="1484" y="155"/>
                </a:cubicBezTo>
                <a:cubicBezTo>
                  <a:pt x="1483" y="155"/>
                  <a:pt x="1481" y="155"/>
                  <a:pt x="1480" y="155"/>
                </a:cubicBezTo>
                <a:cubicBezTo>
                  <a:pt x="1479" y="155"/>
                  <a:pt x="1478" y="155"/>
                  <a:pt x="1478" y="154"/>
                </a:cubicBezTo>
                <a:cubicBezTo>
                  <a:pt x="1477" y="154"/>
                  <a:pt x="1477" y="153"/>
                  <a:pt x="1476" y="153"/>
                </a:cubicBezTo>
                <a:cubicBezTo>
                  <a:pt x="1476" y="152"/>
                  <a:pt x="1475" y="152"/>
                  <a:pt x="1474" y="152"/>
                </a:cubicBezTo>
                <a:cubicBezTo>
                  <a:pt x="1472" y="152"/>
                  <a:pt x="1470" y="152"/>
                  <a:pt x="1469" y="152"/>
                </a:cubicBezTo>
                <a:cubicBezTo>
                  <a:pt x="1467" y="152"/>
                  <a:pt x="1465" y="153"/>
                  <a:pt x="1464" y="153"/>
                </a:cubicBezTo>
                <a:cubicBezTo>
                  <a:pt x="1463" y="154"/>
                  <a:pt x="1461" y="154"/>
                  <a:pt x="1460" y="155"/>
                </a:cubicBezTo>
                <a:cubicBezTo>
                  <a:pt x="1459" y="155"/>
                  <a:pt x="1458" y="155"/>
                  <a:pt x="1457" y="155"/>
                </a:cubicBezTo>
                <a:cubicBezTo>
                  <a:pt x="1452" y="155"/>
                  <a:pt x="1449" y="158"/>
                  <a:pt x="1445" y="159"/>
                </a:cubicBezTo>
                <a:cubicBezTo>
                  <a:pt x="1444" y="159"/>
                  <a:pt x="1443" y="159"/>
                  <a:pt x="1442" y="160"/>
                </a:cubicBezTo>
                <a:cubicBezTo>
                  <a:pt x="1441" y="160"/>
                  <a:pt x="1440" y="160"/>
                  <a:pt x="1440" y="160"/>
                </a:cubicBezTo>
                <a:cubicBezTo>
                  <a:pt x="1438" y="161"/>
                  <a:pt x="1436" y="162"/>
                  <a:pt x="1435" y="163"/>
                </a:cubicBezTo>
                <a:cubicBezTo>
                  <a:pt x="1434" y="165"/>
                  <a:pt x="1433" y="165"/>
                  <a:pt x="1434" y="167"/>
                </a:cubicBezTo>
                <a:cubicBezTo>
                  <a:pt x="1434" y="168"/>
                  <a:pt x="1434" y="168"/>
                  <a:pt x="1434" y="169"/>
                </a:cubicBezTo>
                <a:cubicBezTo>
                  <a:pt x="1434" y="170"/>
                  <a:pt x="1435" y="170"/>
                  <a:pt x="1435" y="171"/>
                </a:cubicBezTo>
                <a:cubicBezTo>
                  <a:pt x="1436" y="173"/>
                  <a:pt x="1433" y="171"/>
                  <a:pt x="1432" y="171"/>
                </a:cubicBezTo>
                <a:cubicBezTo>
                  <a:pt x="1430" y="171"/>
                  <a:pt x="1429" y="170"/>
                  <a:pt x="1428" y="170"/>
                </a:cubicBezTo>
                <a:cubicBezTo>
                  <a:pt x="1426" y="170"/>
                  <a:pt x="1425" y="170"/>
                  <a:pt x="1424" y="171"/>
                </a:cubicBezTo>
                <a:cubicBezTo>
                  <a:pt x="1423" y="171"/>
                  <a:pt x="1423" y="172"/>
                  <a:pt x="1422" y="173"/>
                </a:cubicBezTo>
                <a:cubicBezTo>
                  <a:pt x="1421" y="173"/>
                  <a:pt x="1420" y="174"/>
                  <a:pt x="1419" y="174"/>
                </a:cubicBezTo>
                <a:cubicBezTo>
                  <a:pt x="1418" y="174"/>
                  <a:pt x="1416" y="174"/>
                  <a:pt x="1415" y="174"/>
                </a:cubicBezTo>
                <a:cubicBezTo>
                  <a:pt x="1413" y="174"/>
                  <a:pt x="1412" y="175"/>
                  <a:pt x="1411" y="176"/>
                </a:cubicBezTo>
                <a:cubicBezTo>
                  <a:pt x="1409" y="177"/>
                  <a:pt x="1407" y="177"/>
                  <a:pt x="1406" y="177"/>
                </a:cubicBezTo>
                <a:cubicBezTo>
                  <a:pt x="1404" y="178"/>
                  <a:pt x="1403" y="179"/>
                  <a:pt x="1402" y="180"/>
                </a:cubicBezTo>
                <a:cubicBezTo>
                  <a:pt x="1401" y="180"/>
                  <a:pt x="1400" y="181"/>
                  <a:pt x="1399" y="182"/>
                </a:cubicBezTo>
                <a:cubicBezTo>
                  <a:pt x="1397" y="182"/>
                  <a:pt x="1397" y="181"/>
                  <a:pt x="1396" y="180"/>
                </a:cubicBezTo>
                <a:cubicBezTo>
                  <a:pt x="1395" y="180"/>
                  <a:pt x="1394" y="180"/>
                  <a:pt x="1393" y="180"/>
                </a:cubicBezTo>
                <a:cubicBezTo>
                  <a:pt x="1392" y="180"/>
                  <a:pt x="1390" y="180"/>
                  <a:pt x="1388" y="181"/>
                </a:cubicBezTo>
                <a:cubicBezTo>
                  <a:pt x="1387" y="181"/>
                  <a:pt x="1385" y="182"/>
                  <a:pt x="1383" y="182"/>
                </a:cubicBezTo>
                <a:cubicBezTo>
                  <a:pt x="1382" y="183"/>
                  <a:pt x="1380" y="184"/>
                  <a:pt x="1379" y="185"/>
                </a:cubicBezTo>
                <a:cubicBezTo>
                  <a:pt x="1378" y="185"/>
                  <a:pt x="1375" y="186"/>
                  <a:pt x="1375" y="185"/>
                </a:cubicBezTo>
                <a:cubicBezTo>
                  <a:pt x="1374" y="185"/>
                  <a:pt x="1375" y="184"/>
                  <a:pt x="1375" y="184"/>
                </a:cubicBezTo>
                <a:cubicBezTo>
                  <a:pt x="1374" y="183"/>
                  <a:pt x="1373" y="183"/>
                  <a:pt x="1373" y="183"/>
                </a:cubicBezTo>
                <a:cubicBezTo>
                  <a:pt x="1372" y="183"/>
                  <a:pt x="1372" y="184"/>
                  <a:pt x="1371" y="184"/>
                </a:cubicBezTo>
                <a:cubicBezTo>
                  <a:pt x="1370" y="184"/>
                  <a:pt x="1369" y="184"/>
                  <a:pt x="1369" y="185"/>
                </a:cubicBezTo>
                <a:cubicBezTo>
                  <a:pt x="1368" y="185"/>
                  <a:pt x="1366" y="187"/>
                  <a:pt x="1365" y="186"/>
                </a:cubicBezTo>
                <a:cubicBezTo>
                  <a:pt x="1364" y="185"/>
                  <a:pt x="1367" y="184"/>
                  <a:pt x="1365" y="183"/>
                </a:cubicBezTo>
                <a:cubicBezTo>
                  <a:pt x="1363" y="183"/>
                  <a:pt x="1359" y="185"/>
                  <a:pt x="1358" y="183"/>
                </a:cubicBezTo>
                <a:cubicBezTo>
                  <a:pt x="1357" y="183"/>
                  <a:pt x="1358" y="183"/>
                  <a:pt x="1357" y="182"/>
                </a:cubicBezTo>
                <a:cubicBezTo>
                  <a:pt x="1357" y="182"/>
                  <a:pt x="1356" y="182"/>
                  <a:pt x="1356" y="182"/>
                </a:cubicBezTo>
                <a:cubicBezTo>
                  <a:pt x="1355" y="182"/>
                  <a:pt x="1352" y="184"/>
                  <a:pt x="1352" y="182"/>
                </a:cubicBezTo>
                <a:cubicBezTo>
                  <a:pt x="1350" y="181"/>
                  <a:pt x="1349" y="181"/>
                  <a:pt x="1348" y="182"/>
                </a:cubicBezTo>
                <a:cubicBezTo>
                  <a:pt x="1347" y="183"/>
                  <a:pt x="1345" y="183"/>
                  <a:pt x="1344" y="183"/>
                </a:cubicBezTo>
                <a:cubicBezTo>
                  <a:pt x="1343" y="183"/>
                  <a:pt x="1342" y="183"/>
                  <a:pt x="1341" y="183"/>
                </a:cubicBezTo>
                <a:cubicBezTo>
                  <a:pt x="1340" y="183"/>
                  <a:pt x="1340" y="184"/>
                  <a:pt x="1339" y="184"/>
                </a:cubicBezTo>
                <a:cubicBezTo>
                  <a:pt x="1338" y="184"/>
                  <a:pt x="1338" y="183"/>
                  <a:pt x="1337" y="184"/>
                </a:cubicBezTo>
                <a:cubicBezTo>
                  <a:pt x="1336" y="185"/>
                  <a:pt x="1337" y="185"/>
                  <a:pt x="1338" y="186"/>
                </a:cubicBezTo>
                <a:cubicBezTo>
                  <a:pt x="1338" y="186"/>
                  <a:pt x="1338" y="187"/>
                  <a:pt x="1338" y="188"/>
                </a:cubicBezTo>
                <a:cubicBezTo>
                  <a:pt x="1339" y="188"/>
                  <a:pt x="1340" y="188"/>
                  <a:pt x="1340" y="189"/>
                </a:cubicBezTo>
                <a:cubicBezTo>
                  <a:pt x="1341" y="190"/>
                  <a:pt x="1336" y="191"/>
                  <a:pt x="1335" y="191"/>
                </a:cubicBezTo>
                <a:cubicBezTo>
                  <a:pt x="1334" y="192"/>
                  <a:pt x="1334" y="192"/>
                  <a:pt x="1333" y="192"/>
                </a:cubicBezTo>
                <a:cubicBezTo>
                  <a:pt x="1332" y="193"/>
                  <a:pt x="1330" y="195"/>
                  <a:pt x="1328" y="194"/>
                </a:cubicBezTo>
                <a:cubicBezTo>
                  <a:pt x="1327" y="194"/>
                  <a:pt x="1328" y="194"/>
                  <a:pt x="1328" y="193"/>
                </a:cubicBezTo>
                <a:cubicBezTo>
                  <a:pt x="1328" y="192"/>
                  <a:pt x="1327" y="192"/>
                  <a:pt x="1327" y="192"/>
                </a:cubicBezTo>
                <a:cubicBezTo>
                  <a:pt x="1328" y="190"/>
                  <a:pt x="1331" y="191"/>
                  <a:pt x="1330" y="189"/>
                </a:cubicBezTo>
                <a:cubicBezTo>
                  <a:pt x="1329" y="188"/>
                  <a:pt x="1326" y="188"/>
                  <a:pt x="1326" y="189"/>
                </a:cubicBezTo>
                <a:cubicBezTo>
                  <a:pt x="1325" y="189"/>
                  <a:pt x="1324" y="190"/>
                  <a:pt x="1324" y="190"/>
                </a:cubicBezTo>
                <a:cubicBezTo>
                  <a:pt x="1323" y="190"/>
                  <a:pt x="1322" y="190"/>
                  <a:pt x="1322" y="190"/>
                </a:cubicBezTo>
                <a:cubicBezTo>
                  <a:pt x="1320" y="191"/>
                  <a:pt x="1322" y="191"/>
                  <a:pt x="1322" y="191"/>
                </a:cubicBezTo>
                <a:cubicBezTo>
                  <a:pt x="1322" y="192"/>
                  <a:pt x="1322" y="192"/>
                  <a:pt x="1323" y="192"/>
                </a:cubicBezTo>
                <a:cubicBezTo>
                  <a:pt x="1323" y="193"/>
                  <a:pt x="1323" y="193"/>
                  <a:pt x="1324" y="193"/>
                </a:cubicBezTo>
                <a:cubicBezTo>
                  <a:pt x="1324" y="195"/>
                  <a:pt x="1321" y="194"/>
                  <a:pt x="1320" y="194"/>
                </a:cubicBezTo>
                <a:cubicBezTo>
                  <a:pt x="1318" y="194"/>
                  <a:pt x="1317" y="195"/>
                  <a:pt x="1315" y="196"/>
                </a:cubicBezTo>
                <a:cubicBezTo>
                  <a:pt x="1313" y="197"/>
                  <a:pt x="1309" y="196"/>
                  <a:pt x="1306" y="197"/>
                </a:cubicBezTo>
                <a:cubicBezTo>
                  <a:pt x="1304" y="197"/>
                  <a:pt x="1303" y="197"/>
                  <a:pt x="1302" y="198"/>
                </a:cubicBezTo>
                <a:cubicBezTo>
                  <a:pt x="1300" y="199"/>
                  <a:pt x="1299" y="200"/>
                  <a:pt x="1297" y="200"/>
                </a:cubicBezTo>
                <a:cubicBezTo>
                  <a:pt x="1296" y="200"/>
                  <a:pt x="1294" y="200"/>
                  <a:pt x="1293" y="201"/>
                </a:cubicBezTo>
                <a:cubicBezTo>
                  <a:pt x="1291" y="202"/>
                  <a:pt x="1290" y="203"/>
                  <a:pt x="1289" y="204"/>
                </a:cubicBezTo>
                <a:cubicBezTo>
                  <a:pt x="1287" y="205"/>
                  <a:pt x="1286" y="205"/>
                  <a:pt x="1284" y="206"/>
                </a:cubicBezTo>
                <a:cubicBezTo>
                  <a:pt x="1283" y="206"/>
                  <a:pt x="1282" y="207"/>
                  <a:pt x="1281" y="207"/>
                </a:cubicBezTo>
                <a:cubicBezTo>
                  <a:pt x="1280" y="206"/>
                  <a:pt x="1280" y="206"/>
                  <a:pt x="1279" y="206"/>
                </a:cubicBezTo>
                <a:cubicBezTo>
                  <a:pt x="1279" y="206"/>
                  <a:pt x="1278" y="206"/>
                  <a:pt x="1278" y="207"/>
                </a:cubicBezTo>
                <a:cubicBezTo>
                  <a:pt x="1278" y="207"/>
                  <a:pt x="1279" y="207"/>
                  <a:pt x="1279" y="207"/>
                </a:cubicBezTo>
                <a:cubicBezTo>
                  <a:pt x="1279" y="208"/>
                  <a:pt x="1279" y="208"/>
                  <a:pt x="1279" y="208"/>
                </a:cubicBezTo>
                <a:cubicBezTo>
                  <a:pt x="1280" y="209"/>
                  <a:pt x="1280" y="209"/>
                  <a:pt x="1281" y="209"/>
                </a:cubicBezTo>
                <a:cubicBezTo>
                  <a:pt x="1281" y="209"/>
                  <a:pt x="1282" y="209"/>
                  <a:pt x="1282" y="210"/>
                </a:cubicBezTo>
                <a:cubicBezTo>
                  <a:pt x="1281" y="211"/>
                  <a:pt x="1280" y="211"/>
                  <a:pt x="1280" y="211"/>
                </a:cubicBezTo>
                <a:cubicBezTo>
                  <a:pt x="1278" y="211"/>
                  <a:pt x="1276" y="211"/>
                  <a:pt x="1275" y="212"/>
                </a:cubicBezTo>
                <a:cubicBezTo>
                  <a:pt x="1274" y="212"/>
                  <a:pt x="1274" y="213"/>
                  <a:pt x="1273" y="213"/>
                </a:cubicBezTo>
                <a:cubicBezTo>
                  <a:pt x="1272" y="213"/>
                  <a:pt x="1271" y="212"/>
                  <a:pt x="1270" y="213"/>
                </a:cubicBezTo>
                <a:cubicBezTo>
                  <a:pt x="1270" y="213"/>
                  <a:pt x="1269" y="214"/>
                  <a:pt x="1270" y="215"/>
                </a:cubicBezTo>
                <a:cubicBezTo>
                  <a:pt x="1270" y="216"/>
                  <a:pt x="1271" y="216"/>
                  <a:pt x="1271" y="217"/>
                </a:cubicBezTo>
                <a:cubicBezTo>
                  <a:pt x="1271" y="218"/>
                  <a:pt x="1271" y="218"/>
                  <a:pt x="1272" y="219"/>
                </a:cubicBezTo>
                <a:cubicBezTo>
                  <a:pt x="1272" y="219"/>
                  <a:pt x="1273" y="220"/>
                  <a:pt x="1273" y="220"/>
                </a:cubicBezTo>
                <a:cubicBezTo>
                  <a:pt x="1272" y="222"/>
                  <a:pt x="1269" y="221"/>
                  <a:pt x="1268" y="221"/>
                </a:cubicBezTo>
                <a:cubicBezTo>
                  <a:pt x="1267" y="220"/>
                  <a:pt x="1266" y="219"/>
                  <a:pt x="1265" y="219"/>
                </a:cubicBezTo>
                <a:cubicBezTo>
                  <a:pt x="1263" y="219"/>
                  <a:pt x="1262" y="219"/>
                  <a:pt x="1260" y="219"/>
                </a:cubicBezTo>
                <a:cubicBezTo>
                  <a:pt x="1259" y="219"/>
                  <a:pt x="1258" y="219"/>
                  <a:pt x="1257" y="220"/>
                </a:cubicBezTo>
                <a:cubicBezTo>
                  <a:pt x="1256" y="220"/>
                  <a:pt x="1256" y="220"/>
                  <a:pt x="1255" y="220"/>
                </a:cubicBezTo>
                <a:cubicBezTo>
                  <a:pt x="1255" y="220"/>
                  <a:pt x="1254" y="220"/>
                  <a:pt x="1254" y="221"/>
                </a:cubicBezTo>
                <a:cubicBezTo>
                  <a:pt x="1253" y="223"/>
                  <a:pt x="1256" y="222"/>
                  <a:pt x="1257" y="222"/>
                </a:cubicBezTo>
                <a:cubicBezTo>
                  <a:pt x="1257" y="223"/>
                  <a:pt x="1256" y="226"/>
                  <a:pt x="1255" y="226"/>
                </a:cubicBezTo>
                <a:cubicBezTo>
                  <a:pt x="1254" y="227"/>
                  <a:pt x="1253" y="227"/>
                  <a:pt x="1252" y="229"/>
                </a:cubicBezTo>
                <a:cubicBezTo>
                  <a:pt x="1251" y="230"/>
                  <a:pt x="1250" y="232"/>
                  <a:pt x="1249" y="231"/>
                </a:cubicBezTo>
                <a:cubicBezTo>
                  <a:pt x="1248" y="231"/>
                  <a:pt x="1248" y="230"/>
                  <a:pt x="1248" y="229"/>
                </a:cubicBezTo>
                <a:cubicBezTo>
                  <a:pt x="1247" y="229"/>
                  <a:pt x="1247" y="229"/>
                  <a:pt x="1247" y="228"/>
                </a:cubicBezTo>
                <a:cubicBezTo>
                  <a:pt x="1247" y="227"/>
                  <a:pt x="1247" y="226"/>
                  <a:pt x="1246" y="226"/>
                </a:cubicBezTo>
                <a:cubicBezTo>
                  <a:pt x="1245" y="226"/>
                  <a:pt x="1245" y="227"/>
                  <a:pt x="1244" y="228"/>
                </a:cubicBezTo>
                <a:cubicBezTo>
                  <a:pt x="1244" y="228"/>
                  <a:pt x="1243" y="229"/>
                  <a:pt x="1242" y="228"/>
                </a:cubicBezTo>
                <a:cubicBezTo>
                  <a:pt x="1241" y="228"/>
                  <a:pt x="1242" y="227"/>
                  <a:pt x="1242" y="227"/>
                </a:cubicBezTo>
                <a:cubicBezTo>
                  <a:pt x="1242" y="226"/>
                  <a:pt x="1241" y="225"/>
                  <a:pt x="1240" y="225"/>
                </a:cubicBezTo>
                <a:cubicBezTo>
                  <a:pt x="1239" y="225"/>
                  <a:pt x="1239" y="226"/>
                  <a:pt x="1239" y="226"/>
                </a:cubicBezTo>
                <a:cubicBezTo>
                  <a:pt x="1238" y="226"/>
                  <a:pt x="1237" y="226"/>
                  <a:pt x="1236" y="226"/>
                </a:cubicBezTo>
                <a:cubicBezTo>
                  <a:pt x="1236" y="227"/>
                  <a:pt x="1236" y="227"/>
                  <a:pt x="1236" y="228"/>
                </a:cubicBezTo>
                <a:cubicBezTo>
                  <a:pt x="1235" y="229"/>
                  <a:pt x="1232" y="230"/>
                  <a:pt x="1234" y="231"/>
                </a:cubicBezTo>
                <a:cubicBezTo>
                  <a:pt x="1235" y="232"/>
                  <a:pt x="1236" y="230"/>
                  <a:pt x="1238" y="231"/>
                </a:cubicBezTo>
                <a:cubicBezTo>
                  <a:pt x="1239" y="231"/>
                  <a:pt x="1238" y="232"/>
                  <a:pt x="1237" y="233"/>
                </a:cubicBezTo>
                <a:cubicBezTo>
                  <a:pt x="1237" y="235"/>
                  <a:pt x="1239" y="235"/>
                  <a:pt x="1240" y="234"/>
                </a:cubicBezTo>
                <a:cubicBezTo>
                  <a:pt x="1241" y="234"/>
                  <a:pt x="1241" y="234"/>
                  <a:pt x="1241" y="234"/>
                </a:cubicBezTo>
                <a:cubicBezTo>
                  <a:pt x="1242" y="233"/>
                  <a:pt x="1242" y="234"/>
                  <a:pt x="1243" y="234"/>
                </a:cubicBezTo>
                <a:cubicBezTo>
                  <a:pt x="1244" y="234"/>
                  <a:pt x="1245" y="232"/>
                  <a:pt x="1247" y="233"/>
                </a:cubicBezTo>
                <a:cubicBezTo>
                  <a:pt x="1249" y="234"/>
                  <a:pt x="1245" y="234"/>
                  <a:pt x="1245" y="234"/>
                </a:cubicBezTo>
                <a:cubicBezTo>
                  <a:pt x="1244" y="235"/>
                  <a:pt x="1244" y="235"/>
                  <a:pt x="1245" y="235"/>
                </a:cubicBezTo>
                <a:cubicBezTo>
                  <a:pt x="1246" y="236"/>
                  <a:pt x="1246" y="235"/>
                  <a:pt x="1247" y="235"/>
                </a:cubicBezTo>
                <a:cubicBezTo>
                  <a:pt x="1248" y="236"/>
                  <a:pt x="1248" y="236"/>
                  <a:pt x="1249" y="236"/>
                </a:cubicBezTo>
                <a:cubicBezTo>
                  <a:pt x="1250" y="236"/>
                  <a:pt x="1250" y="235"/>
                  <a:pt x="1251" y="235"/>
                </a:cubicBezTo>
                <a:cubicBezTo>
                  <a:pt x="1252" y="236"/>
                  <a:pt x="1252" y="236"/>
                  <a:pt x="1252" y="236"/>
                </a:cubicBezTo>
                <a:cubicBezTo>
                  <a:pt x="1251" y="237"/>
                  <a:pt x="1251" y="237"/>
                  <a:pt x="1250" y="238"/>
                </a:cubicBezTo>
                <a:cubicBezTo>
                  <a:pt x="1249" y="238"/>
                  <a:pt x="1249" y="237"/>
                  <a:pt x="1248" y="237"/>
                </a:cubicBezTo>
                <a:cubicBezTo>
                  <a:pt x="1247" y="237"/>
                  <a:pt x="1246" y="237"/>
                  <a:pt x="1246" y="238"/>
                </a:cubicBezTo>
                <a:cubicBezTo>
                  <a:pt x="1244" y="238"/>
                  <a:pt x="1243" y="238"/>
                  <a:pt x="1241" y="239"/>
                </a:cubicBezTo>
                <a:cubicBezTo>
                  <a:pt x="1240" y="239"/>
                  <a:pt x="1239" y="240"/>
                  <a:pt x="1238" y="240"/>
                </a:cubicBezTo>
                <a:cubicBezTo>
                  <a:pt x="1237" y="240"/>
                  <a:pt x="1236" y="240"/>
                  <a:pt x="1235" y="240"/>
                </a:cubicBezTo>
                <a:cubicBezTo>
                  <a:pt x="1235" y="241"/>
                  <a:pt x="1234" y="241"/>
                  <a:pt x="1235" y="242"/>
                </a:cubicBezTo>
                <a:cubicBezTo>
                  <a:pt x="1236" y="242"/>
                  <a:pt x="1236" y="241"/>
                  <a:pt x="1237" y="242"/>
                </a:cubicBezTo>
                <a:cubicBezTo>
                  <a:pt x="1238" y="242"/>
                  <a:pt x="1238" y="243"/>
                  <a:pt x="1239" y="243"/>
                </a:cubicBezTo>
                <a:cubicBezTo>
                  <a:pt x="1240" y="243"/>
                  <a:pt x="1241" y="241"/>
                  <a:pt x="1242" y="241"/>
                </a:cubicBezTo>
                <a:cubicBezTo>
                  <a:pt x="1243" y="241"/>
                  <a:pt x="1244" y="241"/>
                  <a:pt x="1245" y="242"/>
                </a:cubicBezTo>
                <a:cubicBezTo>
                  <a:pt x="1246" y="242"/>
                  <a:pt x="1248" y="241"/>
                  <a:pt x="1249" y="242"/>
                </a:cubicBezTo>
                <a:cubicBezTo>
                  <a:pt x="1249" y="242"/>
                  <a:pt x="1249" y="243"/>
                  <a:pt x="1249" y="244"/>
                </a:cubicBezTo>
                <a:cubicBezTo>
                  <a:pt x="1250" y="245"/>
                  <a:pt x="1251" y="245"/>
                  <a:pt x="1252" y="245"/>
                </a:cubicBezTo>
                <a:cubicBezTo>
                  <a:pt x="1253" y="245"/>
                  <a:pt x="1253" y="245"/>
                  <a:pt x="1254" y="246"/>
                </a:cubicBezTo>
                <a:cubicBezTo>
                  <a:pt x="1254" y="246"/>
                  <a:pt x="1255" y="246"/>
                  <a:pt x="1256" y="246"/>
                </a:cubicBezTo>
                <a:cubicBezTo>
                  <a:pt x="1258" y="246"/>
                  <a:pt x="1255" y="247"/>
                  <a:pt x="1254" y="247"/>
                </a:cubicBezTo>
                <a:cubicBezTo>
                  <a:pt x="1253" y="246"/>
                  <a:pt x="1253" y="246"/>
                  <a:pt x="1252" y="246"/>
                </a:cubicBezTo>
                <a:cubicBezTo>
                  <a:pt x="1251" y="246"/>
                  <a:pt x="1251" y="246"/>
                  <a:pt x="1250" y="246"/>
                </a:cubicBezTo>
                <a:cubicBezTo>
                  <a:pt x="1249" y="246"/>
                  <a:pt x="1248" y="245"/>
                  <a:pt x="1247" y="245"/>
                </a:cubicBezTo>
                <a:cubicBezTo>
                  <a:pt x="1245" y="245"/>
                  <a:pt x="1244" y="245"/>
                  <a:pt x="1242" y="246"/>
                </a:cubicBezTo>
                <a:cubicBezTo>
                  <a:pt x="1241" y="246"/>
                  <a:pt x="1241" y="246"/>
                  <a:pt x="1240" y="246"/>
                </a:cubicBezTo>
                <a:cubicBezTo>
                  <a:pt x="1239" y="246"/>
                  <a:pt x="1239" y="247"/>
                  <a:pt x="1238" y="247"/>
                </a:cubicBezTo>
                <a:cubicBezTo>
                  <a:pt x="1237" y="248"/>
                  <a:pt x="1236" y="246"/>
                  <a:pt x="1235" y="246"/>
                </a:cubicBezTo>
                <a:cubicBezTo>
                  <a:pt x="1234" y="246"/>
                  <a:pt x="1233" y="246"/>
                  <a:pt x="1232" y="247"/>
                </a:cubicBezTo>
                <a:cubicBezTo>
                  <a:pt x="1232" y="247"/>
                  <a:pt x="1231" y="247"/>
                  <a:pt x="1230" y="247"/>
                </a:cubicBezTo>
                <a:cubicBezTo>
                  <a:pt x="1230" y="247"/>
                  <a:pt x="1230" y="248"/>
                  <a:pt x="1230" y="249"/>
                </a:cubicBezTo>
                <a:cubicBezTo>
                  <a:pt x="1230" y="250"/>
                  <a:pt x="1230" y="250"/>
                  <a:pt x="1231" y="250"/>
                </a:cubicBezTo>
                <a:cubicBezTo>
                  <a:pt x="1232" y="251"/>
                  <a:pt x="1233" y="250"/>
                  <a:pt x="1233" y="251"/>
                </a:cubicBezTo>
                <a:cubicBezTo>
                  <a:pt x="1234" y="252"/>
                  <a:pt x="1234" y="253"/>
                  <a:pt x="1235" y="252"/>
                </a:cubicBezTo>
                <a:cubicBezTo>
                  <a:pt x="1236" y="252"/>
                  <a:pt x="1236" y="252"/>
                  <a:pt x="1236" y="251"/>
                </a:cubicBezTo>
                <a:cubicBezTo>
                  <a:pt x="1237" y="251"/>
                  <a:pt x="1238" y="251"/>
                  <a:pt x="1239" y="252"/>
                </a:cubicBezTo>
                <a:cubicBezTo>
                  <a:pt x="1239" y="252"/>
                  <a:pt x="1240" y="253"/>
                  <a:pt x="1241" y="253"/>
                </a:cubicBezTo>
                <a:cubicBezTo>
                  <a:pt x="1241" y="253"/>
                  <a:pt x="1242" y="254"/>
                  <a:pt x="1242" y="254"/>
                </a:cubicBezTo>
                <a:cubicBezTo>
                  <a:pt x="1242" y="256"/>
                  <a:pt x="1239" y="254"/>
                  <a:pt x="1238" y="255"/>
                </a:cubicBezTo>
                <a:cubicBezTo>
                  <a:pt x="1237" y="255"/>
                  <a:pt x="1236" y="256"/>
                  <a:pt x="1235" y="256"/>
                </a:cubicBezTo>
                <a:cubicBezTo>
                  <a:pt x="1234" y="256"/>
                  <a:pt x="1232" y="255"/>
                  <a:pt x="1231" y="255"/>
                </a:cubicBezTo>
                <a:cubicBezTo>
                  <a:pt x="1229" y="255"/>
                  <a:pt x="1229" y="256"/>
                  <a:pt x="1227" y="257"/>
                </a:cubicBezTo>
                <a:cubicBezTo>
                  <a:pt x="1227" y="257"/>
                  <a:pt x="1225" y="257"/>
                  <a:pt x="1225" y="258"/>
                </a:cubicBezTo>
                <a:cubicBezTo>
                  <a:pt x="1224" y="259"/>
                  <a:pt x="1225" y="259"/>
                  <a:pt x="1226" y="259"/>
                </a:cubicBezTo>
                <a:cubicBezTo>
                  <a:pt x="1227" y="259"/>
                  <a:pt x="1227" y="259"/>
                  <a:pt x="1228" y="260"/>
                </a:cubicBezTo>
                <a:cubicBezTo>
                  <a:pt x="1229" y="260"/>
                  <a:pt x="1229" y="260"/>
                  <a:pt x="1230" y="260"/>
                </a:cubicBezTo>
                <a:cubicBezTo>
                  <a:pt x="1231" y="260"/>
                  <a:pt x="1232" y="260"/>
                  <a:pt x="1232" y="260"/>
                </a:cubicBezTo>
                <a:cubicBezTo>
                  <a:pt x="1233" y="261"/>
                  <a:pt x="1232" y="261"/>
                  <a:pt x="1232" y="262"/>
                </a:cubicBezTo>
                <a:cubicBezTo>
                  <a:pt x="1231" y="262"/>
                  <a:pt x="1231" y="262"/>
                  <a:pt x="1230" y="262"/>
                </a:cubicBezTo>
                <a:cubicBezTo>
                  <a:pt x="1229" y="262"/>
                  <a:pt x="1229" y="262"/>
                  <a:pt x="1228" y="262"/>
                </a:cubicBezTo>
                <a:cubicBezTo>
                  <a:pt x="1227" y="262"/>
                  <a:pt x="1226" y="262"/>
                  <a:pt x="1225" y="262"/>
                </a:cubicBezTo>
                <a:cubicBezTo>
                  <a:pt x="1224" y="262"/>
                  <a:pt x="1224" y="261"/>
                  <a:pt x="1223" y="261"/>
                </a:cubicBezTo>
                <a:cubicBezTo>
                  <a:pt x="1222" y="261"/>
                  <a:pt x="1222" y="262"/>
                  <a:pt x="1222" y="263"/>
                </a:cubicBezTo>
                <a:cubicBezTo>
                  <a:pt x="1223" y="263"/>
                  <a:pt x="1223" y="263"/>
                  <a:pt x="1224" y="263"/>
                </a:cubicBezTo>
                <a:cubicBezTo>
                  <a:pt x="1226" y="264"/>
                  <a:pt x="1227" y="264"/>
                  <a:pt x="1229" y="265"/>
                </a:cubicBezTo>
                <a:cubicBezTo>
                  <a:pt x="1231" y="265"/>
                  <a:pt x="1231" y="267"/>
                  <a:pt x="1233" y="267"/>
                </a:cubicBezTo>
                <a:cubicBezTo>
                  <a:pt x="1233" y="267"/>
                  <a:pt x="1235" y="267"/>
                  <a:pt x="1235" y="268"/>
                </a:cubicBezTo>
                <a:cubicBezTo>
                  <a:pt x="1235" y="269"/>
                  <a:pt x="1231" y="268"/>
                  <a:pt x="1230" y="268"/>
                </a:cubicBezTo>
                <a:cubicBezTo>
                  <a:pt x="1230" y="268"/>
                  <a:pt x="1229" y="267"/>
                  <a:pt x="1228" y="267"/>
                </a:cubicBezTo>
                <a:cubicBezTo>
                  <a:pt x="1228" y="267"/>
                  <a:pt x="1227" y="267"/>
                  <a:pt x="1226" y="267"/>
                </a:cubicBezTo>
                <a:cubicBezTo>
                  <a:pt x="1224" y="267"/>
                  <a:pt x="1223" y="266"/>
                  <a:pt x="1221" y="266"/>
                </a:cubicBezTo>
                <a:cubicBezTo>
                  <a:pt x="1220" y="266"/>
                  <a:pt x="1218" y="267"/>
                  <a:pt x="1217" y="268"/>
                </a:cubicBezTo>
                <a:cubicBezTo>
                  <a:pt x="1216" y="268"/>
                  <a:pt x="1216" y="269"/>
                  <a:pt x="1215" y="269"/>
                </a:cubicBezTo>
                <a:cubicBezTo>
                  <a:pt x="1214" y="270"/>
                  <a:pt x="1213" y="270"/>
                  <a:pt x="1213" y="270"/>
                </a:cubicBezTo>
                <a:cubicBezTo>
                  <a:pt x="1212" y="270"/>
                  <a:pt x="1211" y="271"/>
                  <a:pt x="1211" y="271"/>
                </a:cubicBezTo>
                <a:cubicBezTo>
                  <a:pt x="1211" y="272"/>
                  <a:pt x="1212" y="272"/>
                  <a:pt x="1213" y="272"/>
                </a:cubicBezTo>
                <a:cubicBezTo>
                  <a:pt x="1215" y="273"/>
                  <a:pt x="1213" y="275"/>
                  <a:pt x="1212" y="275"/>
                </a:cubicBezTo>
                <a:cubicBezTo>
                  <a:pt x="1210" y="275"/>
                  <a:pt x="1209" y="275"/>
                  <a:pt x="1208" y="275"/>
                </a:cubicBezTo>
                <a:cubicBezTo>
                  <a:pt x="1206" y="276"/>
                  <a:pt x="1204" y="276"/>
                  <a:pt x="1203" y="277"/>
                </a:cubicBezTo>
                <a:cubicBezTo>
                  <a:pt x="1200" y="279"/>
                  <a:pt x="1198" y="282"/>
                  <a:pt x="1194" y="280"/>
                </a:cubicBezTo>
                <a:cubicBezTo>
                  <a:pt x="1193" y="280"/>
                  <a:pt x="1193" y="281"/>
                  <a:pt x="1194" y="282"/>
                </a:cubicBezTo>
                <a:cubicBezTo>
                  <a:pt x="1195" y="283"/>
                  <a:pt x="1196" y="283"/>
                  <a:pt x="1198" y="283"/>
                </a:cubicBezTo>
                <a:cubicBezTo>
                  <a:pt x="1199" y="283"/>
                  <a:pt x="1200" y="284"/>
                  <a:pt x="1202" y="284"/>
                </a:cubicBezTo>
                <a:cubicBezTo>
                  <a:pt x="1203" y="284"/>
                  <a:pt x="1205" y="284"/>
                  <a:pt x="1207" y="284"/>
                </a:cubicBezTo>
                <a:cubicBezTo>
                  <a:pt x="1207" y="284"/>
                  <a:pt x="1208" y="285"/>
                  <a:pt x="1209" y="285"/>
                </a:cubicBezTo>
                <a:cubicBezTo>
                  <a:pt x="1209" y="285"/>
                  <a:pt x="1210" y="284"/>
                  <a:pt x="1211" y="284"/>
                </a:cubicBezTo>
                <a:cubicBezTo>
                  <a:pt x="1212" y="284"/>
                  <a:pt x="1213" y="284"/>
                  <a:pt x="1214" y="284"/>
                </a:cubicBezTo>
                <a:cubicBezTo>
                  <a:pt x="1215" y="284"/>
                  <a:pt x="1216" y="284"/>
                  <a:pt x="1217" y="284"/>
                </a:cubicBezTo>
                <a:cubicBezTo>
                  <a:pt x="1218" y="284"/>
                  <a:pt x="1219" y="284"/>
                  <a:pt x="1220" y="284"/>
                </a:cubicBezTo>
                <a:cubicBezTo>
                  <a:pt x="1221" y="284"/>
                  <a:pt x="1222" y="283"/>
                  <a:pt x="1223" y="284"/>
                </a:cubicBezTo>
                <a:cubicBezTo>
                  <a:pt x="1223" y="284"/>
                  <a:pt x="1223" y="284"/>
                  <a:pt x="1223" y="284"/>
                </a:cubicBezTo>
                <a:cubicBezTo>
                  <a:pt x="1222" y="284"/>
                  <a:pt x="1221" y="284"/>
                  <a:pt x="1221" y="285"/>
                </a:cubicBezTo>
                <a:cubicBezTo>
                  <a:pt x="1220" y="285"/>
                  <a:pt x="1220" y="285"/>
                  <a:pt x="1219" y="285"/>
                </a:cubicBezTo>
                <a:cubicBezTo>
                  <a:pt x="1218" y="285"/>
                  <a:pt x="1216" y="285"/>
                  <a:pt x="1215" y="286"/>
                </a:cubicBezTo>
                <a:cubicBezTo>
                  <a:pt x="1214" y="286"/>
                  <a:pt x="1214" y="287"/>
                  <a:pt x="1213" y="287"/>
                </a:cubicBezTo>
                <a:cubicBezTo>
                  <a:pt x="1212" y="287"/>
                  <a:pt x="1212" y="287"/>
                  <a:pt x="1211" y="287"/>
                </a:cubicBezTo>
                <a:cubicBezTo>
                  <a:pt x="1209" y="288"/>
                  <a:pt x="1208" y="289"/>
                  <a:pt x="1206" y="290"/>
                </a:cubicBezTo>
                <a:cubicBezTo>
                  <a:pt x="1205" y="290"/>
                  <a:pt x="1203" y="291"/>
                  <a:pt x="1203" y="293"/>
                </a:cubicBezTo>
                <a:cubicBezTo>
                  <a:pt x="1203" y="294"/>
                  <a:pt x="1203" y="295"/>
                  <a:pt x="1201" y="296"/>
                </a:cubicBezTo>
                <a:cubicBezTo>
                  <a:pt x="1200" y="296"/>
                  <a:pt x="1199" y="296"/>
                  <a:pt x="1200" y="297"/>
                </a:cubicBezTo>
                <a:cubicBezTo>
                  <a:pt x="1200" y="297"/>
                  <a:pt x="1201" y="297"/>
                  <a:pt x="1202" y="297"/>
                </a:cubicBezTo>
                <a:cubicBezTo>
                  <a:pt x="1203" y="296"/>
                  <a:pt x="1205" y="297"/>
                  <a:pt x="1206" y="297"/>
                </a:cubicBezTo>
                <a:cubicBezTo>
                  <a:pt x="1208" y="297"/>
                  <a:pt x="1209" y="297"/>
                  <a:pt x="1210" y="297"/>
                </a:cubicBezTo>
                <a:cubicBezTo>
                  <a:pt x="1212" y="296"/>
                  <a:pt x="1213" y="295"/>
                  <a:pt x="1214" y="295"/>
                </a:cubicBezTo>
                <a:cubicBezTo>
                  <a:pt x="1216" y="294"/>
                  <a:pt x="1217" y="294"/>
                  <a:pt x="1219" y="295"/>
                </a:cubicBezTo>
                <a:cubicBezTo>
                  <a:pt x="1219" y="295"/>
                  <a:pt x="1220" y="296"/>
                  <a:pt x="1220" y="296"/>
                </a:cubicBezTo>
                <a:cubicBezTo>
                  <a:pt x="1221" y="297"/>
                  <a:pt x="1222" y="297"/>
                  <a:pt x="1223" y="297"/>
                </a:cubicBezTo>
                <a:cubicBezTo>
                  <a:pt x="1223" y="298"/>
                  <a:pt x="1223" y="298"/>
                  <a:pt x="1222" y="298"/>
                </a:cubicBezTo>
                <a:cubicBezTo>
                  <a:pt x="1221" y="298"/>
                  <a:pt x="1221" y="298"/>
                  <a:pt x="1220" y="297"/>
                </a:cubicBezTo>
                <a:cubicBezTo>
                  <a:pt x="1219" y="297"/>
                  <a:pt x="1218" y="297"/>
                  <a:pt x="1216" y="297"/>
                </a:cubicBezTo>
                <a:cubicBezTo>
                  <a:pt x="1215" y="297"/>
                  <a:pt x="1213" y="297"/>
                  <a:pt x="1212" y="297"/>
                </a:cubicBezTo>
                <a:cubicBezTo>
                  <a:pt x="1210" y="297"/>
                  <a:pt x="1208" y="298"/>
                  <a:pt x="1207" y="298"/>
                </a:cubicBezTo>
                <a:cubicBezTo>
                  <a:pt x="1205" y="298"/>
                  <a:pt x="1204" y="299"/>
                  <a:pt x="1202" y="299"/>
                </a:cubicBezTo>
                <a:cubicBezTo>
                  <a:pt x="1201" y="300"/>
                  <a:pt x="1199" y="299"/>
                  <a:pt x="1197" y="299"/>
                </a:cubicBezTo>
                <a:cubicBezTo>
                  <a:pt x="1195" y="300"/>
                  <a:pt x="1193" y="301"/>
                  <a:pt x="1192" y="302"/>
                </a:cubicBezTo>
                <a:cubicBezTo>
                  <a:pt x="1188" y="303"/>
                  <a:pt x="1183" y="302"/>
                  <a:pt x="1182" y="306"/>
                </a:cubicBezTo>
                <a:cubicBezTo>
                  <a:pt x="1182" y="307"/>
                  <a:pt x="1182" y="307"/>
                  <a:pt x="1183" y="308"/>
                </a:cubicBezTo>
                <a:cubicBezTo>
                  <a:pt x="1183" y="308"/>
                  <a:pt x="1184" y="309"/>
                  <a:pt x="1183" y="310"/>
                </a:cubicBezTo>
                <a:cubicBezTo>
                  <a:pt x="1183" y="311"/>
                  <a:pt x="1182" y="310"/>
                  <a:pt x="1182" y="310"/>
                </a:cubicBezTo>
                <a:cubicBezTo>
                  <a:pt x="1181" y="311"/>
                  <a:pt x="1182" y="311"/>
                  <a:pt x="1182" y="312"/>
                </a:cubicBezTo>
                <a:cubicBezTo>
                  <a:pt x="1182" y="313"/>
                  <a:pt x="1182" y="313"/>
                  <a:pt x="1183" y="313"/>
                </a:cubicBezTo>
                <a:cubicBezTo>
                  <a:pt x="1184" y="313"/>
                  <a:pt x="1184" y="314"/>
                  <a:pt x="1185" y="314"/>
                </a:cubicBezTo>
                <a:cubicBezTo>
                  <a:pt x="1185" y="315"/>
                  <a:pt x="1184" y="315"/>
                  <a:pt x="1183" y="315"/>
                </a:cubicBezTo>
                <a:cubicBezTo>
                  <a:pt x="1183" y="314"/>
                  <a:pt x="1183" y="314"/>
                  <a:pt x="1182" y="314"/>
                </a:cubicBezTo>
                <a:cubicBezTo>
                  <a:pt x="1181" y="314"/>
                  <a:pt x="1179" y="314"/>
                  <a:pt x="1178" y="314"/>
                </a:cubicBezTo>
                <a:cubicBezTo>
                  <a:pt x="1176" y="315"/>
                  <a:pt x="1175" y="315"/>
                  <a:pt x="1173" y="316"/>
                </a:cubicBezTo>
                <a:cubicBezTo>
                  <a:pt x="1173" y="317"/>
                  <a:pt x="1172" y="317"/>
                  <a:pt x="1171" y="317"/>
                </a:cubicBezTo>
                <a:cubicBezTo>
                  <a:pt x="1171" y="318"/>
                  <a:pt x="1171" y="318"/>
                  <a:pt x="1170" y="319"/>
                </a:cubicBezTo>
                <a:cubicBezTo>
                  <a:pt x="1169" y="319"/>
                  <a:pt x="1169" y="319"/>
                  <a:pt x="1168" y="320"/>
                </a:cubicBezTo>
                <a:cubicBezTo>
                  <a:pt x="1167" y="321"/>
                  <a:pt x="1169" y="322"/>
                  <a:pt x="1170" y="322"/>
                </a:cubicBezTo>
                <a:cubicBezTo>
                  <a:pt x="1171" y="322"/>
                  <a:pt x="1171" y="322"/>
                  <a:pt x="1172" y="322"/>
                </a:cubicBezTo>
                <a:cubicBezTo>
                  <a:pt x="1173" y="322"/>
                  <a:pt x="1174" y="323"/>
                  <a:pt x="1175" y="323"/>
                </a:cubicBezTo>
                <a:cubicBezTo>
                  <a:pt x="1176" y="323"/>
                  <a:pt x="1177" y="322"/>
                  <a:pt x="1179" y="322"/>
                </a:cubicBezTo>
                <a:cubicBezTo>
                  <a:pt x="1180" y="322"/>
                  <a:pt x="1180" y="323"/>
                  <a:pt x="1179" y="323"/>
                </a:cubicBezTo>
                <a:cubicBezTo>
                  <a:pt x="1179" y="323"/>
                  <a:pt x="1178" y="323"/>
                  <a:pt x="1178" y="323"/>
                </a:cubicBezTo>
                <a:cubicBezTo>
                  <a:pt x="1177" y="323"/>
                  <a:pt x="1177" y="324"/>
                  <a:pt x="1176" y="324"/>
                </a:cubicBezTo>
                <a:cubicBezTo>
                  <a:pt x="1175" y="324"/>
                  <a:pt x="1175" y="324"/>
                  <a:pt x="1174" y="325"/>
                </a:cubicBezTo>
                <a:cubicBezTo>
                  <a:pt x="1174" y="325"/>
                  <a:pt x="1174" y="326"/>
                  <a:pt x="1174" y="327"/>
                </a:cubicBezTo>
                <a:cubicBezTo>
                  <a:pt x="1175" y="327"/>
                  <a:pt x="1176" y="326"/>
                  <a:pt x="1176" y="326"/>
                </a:cubicBezTo>
                <a:cubicBezTo>
                  <a:pt x="1177" y="326"/>
                  <a:pt x="1178" y="327"/>
                  <a:pt x="1178" y="326"/>
                </a:cubicBezTo>
                <a:cubicBezTo>
                  <a:pt x="1179" y="326"/>
                  <a:pt x="1179" y="325"/>
                  <a:pt x="1180" y="325"/>
                </a:cubicBezTo>
                <a:cubicBezTo>
                  <a:pt x="1181" y="326"/>
                  <a:pt x="1180" y="327"/>
                  <a:pt x="1179" y="328"/>
                </a:cubicBezTo>
                <a:cubicBezTo>
                  <a:pt x="1178" y="328"/>
                  <a:pt x="1177" y="328"/>
                  <a:pt x="1175" y="329"/>
                </a:cubicBezTo>
                <a:cubicBezTo>
                  <a:pt x="1175" y="329"/>
                  <a:pt x="1174" y="330"/>
                  <a:pt x="1174" y="330"/>
                </a:cubicBezTo>
                <a:cubicBezTo>
                  <a:pt x="1173" y="331"/>
                  <a:pt x="1172" y="331"/>
                  <a:pt x="1173" y="332"/>
                </a:cubicBezTo>
                <a:cubicBezTo>
                  <a:pt x="1173" y="332"/>
                  <a:pt x="1174" y="332"/>
                  <a:pt x="1174" y="333"/>
                </a:cubicBezTo>
                <a:cubicBezTo>
                  <a:pt x="1174" y="334"/>
                  <a:pt x="1174" y="334"/>
                  <a:pt x="1173" y="335"/>
                </a:cubicBezTo>
                <a:cubicBezTo>
                  <a:pt x="1173" y="335"/>
                  <a:pt x="1172" y="334"/>
                  <a:pt x="1172" y="335"/>
                </a:cubicBezTo>
                <a:cubicBezTo>
                  <a:pt x="1172" y="335"/>
                  <a:pt x="1172" y="335"/>
                  <a:pt x="1172" y="335"/>
                </a:cubicBezTo>
                <a:cubicBezTo>
                  <a:pt x="1173" y="336"/>
                  <a:pt x="1173" y="336"/>
                  <a:pt x="1172" y="337"/>
                </a:cubicBezTo>
                <a:cubicBezTo>
                  <a:pt x="1172" y="337"/>
                  <a:pt x="1172" y="338"/>
                  <a:pt x="1171" y="338"/>
                </a:cubicBezTo>
                <a:cubicBezTo>
                  <a:pt x="1171" y="338"/>
                  <a:pt x="1170" y="338"/>
                  <a:pt x="1170" y="338"/>
                </a:cubicBezTo>
                <a:cubicBezTo>
                  <a:pt x="1170" y="338"/>
                  <a:pt x="1170" y="338"/>
                  <a:pt x="1169" y="337"/>
                </a:cubicBezTo>
                <a:cubicBezTo>
                  <a:pt x="1169" y="337"/>
                  <a:pt x="1168" y="337"/>
                  <a:pt x="1169" y="338"/>
                </a:cubicBezTo>
                <a:cubicBezTo>
                  <a:pt x="1169" y="338"/>
                  <a:pt x="1169" y="339"/>
                  <a:pt x="1169" y="340"/>
                </a:cubicBezTo>
                <a:cubicBezTo>
                  <a:pt x="1169" y="341"/>
                  <a:pt x="1168" y="341"/>
                  <a:pt x="1168" y="342"/>
                </a:cubicBezTo>
                <a:cubicBezTo>
                  <a:pt x="1168" y="343"/>
                  <a:pt x="1170" y="345"/>
                  <a:pt x="1168" y="346"/>
                </a:cubicBezTo>
                <a:cubicBezTo>
                  <a:pt x="1167" y="346"/>
                  <a:pt x="1166" y="346"/>
                  <a:pt x="1165" y="346"/>
                </a:cubicBezTo>
                <a:cubicBezTo>
                  <a:pt x="1165" y="346"/>
                  <a:pt x="1165" y="345"/>
                  <a:pt x="1164" y="345"/>
                </a:cubicBezTo>
                <a:cubicBezTo>
                  <a:pt x="1163" y="344"/>
                  <a:pt x="1161" y="345"/>
                  <a:pt x="1159" y="344"/>
                </a:cubicBezTo>
                <a:cubicBezTo>
                  <a:pt x="1159" y="344"/>
                  <a:pt x="1159" y="343"/>
                  <a:pt x="1158" y="343"/>
                </a:cubicBezTo>
                <a:cubicBezTo>
                  <a:pt x="1157" y="343"/>
                  <a:pt x="1157" y="343"/>
                  <a:pt x="1156" y="343"/>
                </a:cubicBezTo>
                <a:cubicBezTo>
                  <a:pt x="1154" y="343"/>
                  <a:pt x="1153" y="345"/>
                  <a:pt x="1151" y="347"/>
                </a:cubicBezTo>
                <a:cubicBezTo>
                  <a:pt x="1150" y="348"/>
                  <a:pt x="1149" y="348"/>
                  <a:pt x="1149" y="349"/>
                </a:cubicBezTo>
                <a:cubicBezTo>
                  <a:pt x="1148" y="351"/>
                  <a:pt x="1148" y="353"/>
                  <a:pt x="1148" y="355"/>
                </a:cubicBezTo>
                <a:cubicBezTo>
                  <a:pt x="1149" y="356"/>
                  <a:pt x="1149" y="358"/>
                  <a:pt x="1150" y="359"/>
                </a:cubicBezTo>
                <a:close/>
                <a:moveTo>
                  <a:pt x="1298" y="20"/>
                </a:moveTo>
                <a:cubicBezTo>
                  <a:pt x="1297" y="20"/>
                  <a:pt x="1294" y="21"/>
                  <a:pt x="1294" y="22"/>
                </a:cubicBezTo>
                <a:cubicBezTo>
                  <a:pt x="1294" y="23"/>
                  <a:pt x="1294" y="23"/>
                  <a:pt x="1295" y="23"/>
                </a:cubicBezTo>
                <a:cubicBezTo>
                  <a:pt x="1295" y="23"/>
                  <a:pt x="1295" y="24"/>
                  <a:pt x="1296" y="24"/>
                </a:cubicBezTo>
                <a:cubicBezTo>
                  <a:pt x="1297" y="24"/>
                  <a:pt x="1297" y="24"/>
                  <a:pt x="1298" y="24"/>
                </a:cubicBezTo>
                <a:cubicBezTo>
                  <a:pt x="1299" y="24"/>
                  <a:pt x="1300" y="25"/>
                  <a:pt x="1301" y="26"/>
                </a:cubicBezTo>
                <a:cubicBezTo>
                  <a:pt x="1302" y="26"/>
                  <a:pt x="1303" y="28"/>
                  <a:pt x="1305" y="27"/>
                </a:cubicBezTo>
                <a:cubicBezTo>
                  <a:pt x="1306" y="27"/>
                  <a:pt x="1307" y="26"/>
                  <a:pt x="1309" y="25"/>
                </a:cubicBezTo>
                <a:cubicBezTo>
                  <a:pt x="1310" y="25"/>
                  <a:pt x="1312" y="25"/>
                  <a:pt x="1314" y="24"/>
                </a:cubicBezTo>
                <a:cubicBezTo>
                  <a:pt x="1314" y="24"/>
                  <a:pt x="1315" y="24"/>
                  <a:pt x="1315" y="23"/>
                </a:cubicBezTo>
                <a:cubicBezTo>
                  <a:pt x="1315" y="22"/>
                  <a:pt x="1314" y="21"/>
                  <a:pt x="1314" y="21"/>
                </a:cubicBezTo>
                <a:cubicBezTo>
                  <a:pt x="1313" y="20"/>
                  <a:pt x="1312" y="20"/>
                  <a:pt x="1311" y="20"/>
                </a:cubicBezTo>
                <a:cubicBezTo>
                  <a:pt x="1309" y="19"/>
                  <a:pt x="1308" y="19"/>
                  <a:pt x="1307" y="19"/>
                </a:cubicBezTo>
                <a:cubicBezTo>
                  <a:pt x="1305" y="19"/>
                  <a:pt x="1304" y="20"/>
                  <a:pt x="1303" y="19"/>
                </a:cubicBezTo>
                <a:cubicBezTo>
                  <a:pt x="1301" y="19"/>
                  <a:pt x="1300" y="19"/>
                  <a:pt x="1298" y="20"/>
                </a:cubicBezTo>
                <a:close/>
                <a:moveTo>
                  <a:pt x="1336" y="6"/>
                </a:moveTo>
                <a:cubicBezTo>
                  <a:pt x="1339" y="6"/>
                  <a:pt x="1343" y="5"/>
                  <a:pt x="1344" y="2"/>
                </a:cubicBezTo>
                <a:cubicBezTo>
                  <a:pt x="1327" y="3"/>
                  <a:pt x="1327" y="3"/>
                  <a:pt x="1327" y="3"/>
                </a:cubicBezTo>
                <a:cubicBezTo>
                  <a:pt x="1328" y="3"/>
                  <a:pt x="1330" y="3"/>
                  <a:pt x="1332" y="4"/>
                </a:cubicBezTo>
                <a:cubicBezTo>
                  <a:pt x="1333" y="5"/>
                  <a:pt x="1335" y="6"/>
                  <a:pt x="1336" y="6"/>
                </a:cubicBezTo>
                <a:close/>
                <a:moveTo>
                  <a:pt x="1816" y="245"/>
                </a:moveTo>
                <a:cubicBezTo>
                  <a:pt x="1818" y="244"/>
                  <a:pt x="1819" y="245"/>
                  <a:pt x="1821" y="245"/>
                </a:cubicBezTo>
                <a:cubicBezTo>
                  <a:pt x="1822" y="245"/>
                  <a:pt x="1824" y="245"/>
                  <a:pt x="1823" y="243"/>
                </a:cubicBezTo>
                <a:cubicBezTo>
                  <a:pt x="1823" y="242"/>
                  <a:pt x="1822" y="242"/>
                  <a:pt x="1822" y="242"/>
                </a:cubicBezTo>
                <a:cubicBezTo>
                  <a:pt x="1821" y="242"/>
                  <a:pt x="1821" y="241"/>
                  <a:pt x="1820" y="241"/>
                </a:cubicBezTo>
                <a:cubicBezTo>
                  <a:pt x="1818" y="241"/>
                  <a:pt x="1817" y="243"/>
                  <a:pt x="1815" y="243"/>
                </a:cubicBezTo>
                <a:cubicBezTo>
                  <a:pt x="1814" y="243"/>
                  <a:pt x="1814" y="243"/>
                  <a:pt x="1813" y="244"/>
                </a:cubicBezTo>
                <a:cubicBezTo>
                  <a:pt x="1813" y="244"/>
                  <a:pt x="1812" y="245"/>
                  <a:pt x="1813" y="245"/>
                </a:cubicBezTo>
                <a:cubicBezTo>
                  <a:pt x="1814" y="246"/>
                  <a:pt x="1815" y="245"/>
                  <a:pt x="1816" y="245"/>
                </a:cubicBezTo>
                <a:close/>
                <a:moveTo>
                  <a:pt x="1929" y="23"/>
                </a:moveTo>
                <a:cubicBezTo>
                  <a:pt x="1930" y="24"/>
                  <a:pt x="1929" y="26"/>
                  <a:pt x="1929" y="28"/>
                </a:cubicBezTo>
                <a:cubicBezTo>
                  <a:pt x="1929" y="30"/>
                  <a:pt x="1930" y="31"/>
                  <a:pt x="1932" y="31"/>
                </a:cubicBezTo>
                <a:cubicBezTo>
                  <a:pt x="1933" y="31"/>
                  <a:pt x="1935" y="32"/>
                  <a:pt x="1936" y="32"/>
                </a:cubicBezTo>
                <a:cubicBezTo>
                  <a:pt x="1939" y="33"/>
                  <a:pt x="1942" y="32"/>
                  <a:pt x="1945" y="33"/>
                </a:cubicBezTo>
                <a:cubicBezTo>
                  <a:pt x="1945" y="33"/>
                  <a:pt x="1946" y="33"/>
                  <a:pt x="1947" y="33"/>
                </a:cubicBezTo>
                <a:cubicBezTo>
                  <a:pt x="1947" y="33"/>
                  <a:pt x="1948" y="33"/>
                  <a:pt x="1948" y="34"/>
                </a:cubicBezTo>
                <a:cubicBezTo>
                  <a:pt x="1948" y="35"/>
                  <a:pt x="1946" y="35"/>
                  <a:pt x="1947" y="37"/>
                </a:cubicBezTo>
                <a:cubicBezTo>
                  <a:pt x="1948" y="39"/>
                  <a:pt x="1953" y="39"/>
                  <a:pt x="1955" y="39"/>
                </a:cubicBezTo>
                <a:cubicBezTo>
                  <a:pt x="1958" y="38"/>
                  <a:pt x="1961" y="39"/>
                  <a:pt x="1964" y="38"/>
                </a:cubicBezTo>
                <a:cubicBezTo>
                  <a:pt x="1965" y="38"/>
                  <a:pt x="1966" y="38"/>
                  <a:pt x="1966" y="37"/>
                </a:cubicBezTo>
                <a:cubicBezTo>
                  <a:pt x="1967" y="37"/>
                  <a:pt x="1968" y="37"/>
                  <a:pt x="1969" y="37"/>
                </a:cubicBezTo>
                <a:cubicBezTo>
                  <a:pt x="1969" y="36"/>
                  <a:pt x="1970" y="36"/>
                  <a:pt x="1971" y="36"/>
                </a:cubicBezTo>
                <a:cubicBezTo>
                  <a:pt x="1972" y="36"/>
                  <a:pt x="1972" y="35"/>
                  <a:pt x="1973" y="35"/>
                </a:cubicBezTo>
                <a:cubicBezTo>
                  <a:pt x="1974" y="34"/>
                  <a:pt x="1975" y="33"/>
                  <a:pt x="1976" y="32"/>
                </a:cubicBezTo>
                <a:cubicBezTo>
                  <a:pt x="1978" y="32"/>
                  <a:pt x="1979" y="32"/>
                  <a:pt x="1980" y="31"/>
                </a:cubicBezTo>
                <a:cubicBezTo>
                  <a:pt x="1981" y="31"/>
                  <a:pt x="1981" y="30"/>
                  <a:pt x="1982" y="30"/>
                </a:cubicBezTo>
                <a:cubicBezTo>
                  <a:pt x="1982" y="29"/>
                  <a:pt x="1983" y="29"/>
                  <a:pt x="1983" y="29"/>
                </a:cubicBezTo>
                <a:cubicBezTo>
                  <a:pt x="1984" y="29"/>
                  <a:pt x="1984" y="28"/>
                  <a:pt x="1983" y="27"/>
                </a:cubicBezTo>
                <a:cubicBezTo>
                  <a:pt x="1983" y="27"/>
                  <a:pt x="1982" y="27"/>
                  <a:pt x="1981" y="27"/>
                </a:cubicBezTo>
                <a:cubicBezTo>
                  <a:pt x="1978" y="26"/>
                  <a:pt x="1975" y="25"/>
                  <a:pt x="1972" y="24"/>
                </a:cubicBezTo>
                <a:cubicBezTo>
                  <a:pt x="1969" y="24"/>
                  <a:pt x="1965" y="24"/>
                  <a:pt x="1961" y="23"/>
                </a:cubicBezTo>
                <a:cubicBezTo>
                  <a:pt x="1959" y="22"/>
                  <a:pt x="1957" y="23"/>
                  <a:pt x="1955" y="23"/>
                </a:cubicBezTo>
                <a:cubicBezTo>
                  <a:pt x="1952" y="23"/>
                  <a:pt x="1950" y="22"/>
                  <a:pt x="1948" y="22"/>
                </a:cubicBezTo>
                <a:cubicBezTo>
                  <a:pt x="1944" y="22"/>
                  <a:pt x="1941" y="22"/>
                  <a:pt x="1937" y="22"/>
                </a:cubicBezTo>
                <a:cubicBezTo>
                  <a:pt x="1935" y="22"/>
                  <a:pt x="1934" y="22"/>
                  <a:pt x="1933" y="22"/>
                </a:cubicBezTo>
                <a:cubicBezTo>
                  <a:pt x="1931" y="22"/>
                  <a:pt x="1930" y="21"/>
                  <a:pt x="1929" y="20"/>
                </a:cubicBezTo>
                <a:cubicBezTo>
                  <a:pt x="1928" y="20"/>
                  <a:pt x="1927" y="20"/>
                  <a:pt x="1927" y="21"/>
                </a:cubicBezTo>
                <a:cubicBezTo>
                  <a:pt x="1928" y="22"/>
                  <a:pt x="1929" y="22"/>
                  <a:pt x="1929" y="23"/>
                </a:cubicBezTo>
                <a:close/>
                <a:moveTo>
                  <a:pt x="1512" y="309"/>
                </a:moveTo>
                <a:cubicBezTo>
                  <a:pt x="1513" y="310"/>
                  <a:pt x="1515" y="311"/>
                  <a:pt x="1516" y="310"/>
                </a:cubicBezTo>
                <a:cubicBezTo>
                  <a:pt x="1517" y="309"/>
                  <a:pt x="1517" y="309"/>
                  <a:pt x="1519" y="309"/>
                </a:cubicBezTo>
                <a:cubicBezTo>
                  <a:pt x="1520" y="310"/>
                  <a:pt x="1522" y="310"/>
                  <a:pt x="1523" y="310"/>
                </a:cubicBezTo>
                <a:cubicBezTo>
                  <a:pt x="1526" y="309"/>
                  <a:pt x="1528" y="307"/>
                  <a:pt x="1531" y="306"/>
                </a:cubicBezTo>
                <a:cubicBezTo>
                  <a:pt x="1532" y="306"/>
                  <a:pt x="1533" y="306"/>
                  <a:pt x="1535" y="307"/>
                </a:cubicBezTo>
                <a:cubicBezTo>
                  <a:pt x="1536" y="307"/>
                  <a:pt x="1537" y="307"/>
                  <a:pt x="1537" y="307"/>
                </a:cubicBezTo>
                <a:cubicBezTo>
                  <a:pt x="1538" y="306"/>
                  <a:pt x="1538" y="306"/>
                  <a:pt x="1539" y="306"/>
                </a:cubicBezTo>
                <a:cubicBezTo>
                  <a:pt x="1540" y="305"/>
                  <a:pt x="1541" y="304"/>
                  <a:pt x="1543" y="304"/>
                </a:cubicBezTo>
                <a:cubicBezTo>
                  <a:pt x="1543" y="304"/>
                  <a:pt x="1544" y="304"/>
                  <a:pt x="1545" y="305"/>
                </a:cubicBezTo>
                <a:cubicBezTo>
                  <a:pt x="1545" y="305"/>
                  <a:pt x="1545" y="306"/>
                  <a:pt x="1546" y="306"/>
                </a:cubicBezTo>
                <a:cubicBezTo>
                  <a:pt x="1547" y="305"/>
                  <a:pt x="1547" y="305"/>
                  <a:pt x="1548" y="304"/>
                </a:cubicBezTo>
                <a:cubicBezTo>
                  <a:pt x="1548" y="303"/>
                  <a:pt x="1548" y="303"/>
                  <a:pt x="1547" y="302"/>
                </a:cubicBezTo>
                <a:cubicBezTo>
                  <a:pt x="1547" y="301"/>
                  <a:pt x="1546" y="301"/>
                  <a:pt x="1545" y="300"/>
                </a:cubicBezTo>
                <a:cubicBezTo>
                  <a:pt x="1543" y="298"/>
                  <a:pt x="1542" y="299"/>
                  <a:pt x="1541" y="299"/>
                </a:cubicBezTo>
                <a:cubicBezTo>
                  <a:pt x="1540" y="300"/>
                  <a:pt x="1539" y="299"/>
                  <a:pt x="1539" y="299"/>
                </a:cubicBezTo>
                <a:cubicBezTo>
                  <a:pt x="1538" y="298"/>
                  <a:pt x="1539" y="297"/>
                  <a:pt x="1538" y="297"/>
                </a:cubicBezTo>
                <a:cubicBezTo>
                  <a:pt x="1538" y="296"/>
                  <a:pt x="1537" y="296"/>
                  <a:pt x="1537" y="296"/>
                </a:cubicBezTo>
                <a:cubicBezTo>
                  <a:pt x="1537" y="295"/>
                  <a:pt x="1537" y="294"/>
                  <a:pt x="1538" y="294"/>
                </a:cubicBezTo>
                <a:cubicBezTo>
                  <a:pt x="1538" y="294"/>
                  <a:pt x="1540" y="295"/>
                  <a:pt x="1539" y="294"/>
                </a:cubicBezTo>
                <a:cubicBezTo>
                  <a:pt x="1539" y="293"/>
                  <a:pt x="1538" y="293"/>
                  <a:pt x="1537" y="293"/>
                </a:cubicBezTo>
                <a:cubicBezTo>
                  <a:pt x="1537" y="293"/>
                  <a:pt x="1537" y="292"/>
                  <a:pt x="1536" y="292"/>
                </a:cubicBezTo>
                <a:cubicBezTo>
                  <a:pt x="1536" y="292"/>
                  <a:pt x="1535" y="292"/>
                  <a:pt x="1534" y="292"/>
                </a:cubicBezTo>
                <a:cubicBezTo>
                  <a:pt x="1533" y="292"/>
                  <a:pt x="1531" y="292"/>
                  <a:pt x="1530" y="292"/>
                </a:cubicBezTo>
                <a:cubicBezTo>
                  <a:pt x="1528" y="292"/>
                  <a:pt x="1527" y="293"/>
                  <a:pt x="1526" y="293"/>
                </a:cubicBezTo>
                <a:cubicBezTo>
                  <a:pt x="1524" y="293"/>
                  <a:pt x="1523" y="293"/>
                  <a:pt x="1521" y="294"/>
                </a:cubicBezTo>
                <a:cubicBezTo>
                  <a:pt x="1520" y="294"/>
                  <a:pt x="1518" y="294"/>
                  <a:pt x="1517" y="294"/>
                </a:cubicBezTo>
                <a:cubicBezTo>
                  <a:pt x="1515" y="295"/>
                  <a:pt x="1515" y="296"/>
                  <a:pt x="1515" y="298"/>
                </a:cubicBezTo>
                <a:cubicBezTo>
                  <a:pt x="1515" y="300"/>
                  <a:pt x="1516" y="302"/>
                  <a:pt x="1515" y="304"/>
                </a:cubicBezTo>
                <a:cubicBezTo>
                  <a:pt x="1515" y="305"/>
                  <a:pt x="1513" y="306"/>
                  <a:pt x="1512" y="307"/>
                </a:cubicBezTo>
                <a:cubicBezTo>
                  <a:pt x="1511" y="308"/>
                  <a:pt x="1511" y="309"/>
                  <a:pt x="1512" y="309"/>
                </a:cubicBezTo>
                <a:close/>
                <a:moveTo>
                  <a:pt x="1700" y="1910"/>
                </a:moveTo>
                <a:cubicBezTo>
                  <a:pt x="1699" y="1910"/>
                  <a:pt x="1699" y="1910"/>
                  <a:pt x="1698" y="1909"/>
                </a:cubicBezTo>
                <a:cubicBezTo>
                  <a:pt x="1697" y="1909"/>
                  <a:pt x="1697" y="1909"/>
                  <a:pt x="1697" y="1909"/>
                </a:cubicBezTo>
                <a:cubicBezTo>
                  <a:pt x="1696" y="1908"/>
                  <a:pt x="1694" y="1909"/>
                  <a:pt x="1694" y="1910"/>
                </a:cubicBezTo>
                <a:cubicBezTo>
                  <a:pt x="1694" y="1910"/>
                  <a:pt x="1695" y="1910"/>
                  <a:pt x="1695" y="1910"/>
                </a:cubicBezTo>
                <a:cubicBezTo>
                  <a:pt x="1696" y="1910"/>
                  <a:pt x="1696" y="1910"/>
                  <a:pt x="1697" y="1911"/>
                </a:cubicBezTo>
                <a:cubicBezTo>
                  <a:pt x="1698" y="1911"/>
                  <a:pt x="1698" y="1911"/>
                  <a:pt x="1699" y="1911"/>
                </a:cubicBezTo>
                <a:cubicBezTo>
                  <a:pt x="1700" y="1911"/>
                  <a:pt x="1700" y="1912"/>
                  <a:pt x="1701" y="1911"/>
                </a:cubicBezTo>
                <a:cubicBezTo>
                  <a:pt x="1701" y="1911"/>
                  <a:pt x="1700" y="1910"/>
                  <a:pt x="1700" y="1910"/>
                </a:cubicBezTo>
                <a:close/>
                <a:moveTo>
                  <a:pt x="2032" y="2041"/>
                </a:moveTo>
                <a:cubicBezTo>
                  <a:pt x="2031" y="2041"/>
                  <a:pt x="2030" y="2040"/>
                  <a:pt x="2029" y="2039"/>
                </a:cubicBezTo>
                <a:cubicBezTo>
                  <a:pt x="2028" y="2037"/>
                  <a:pt x="2026" y="2037"/>
                  <a:pt x="2024" y="2035"/>
                </a:cubicBezTo>
                <a:cubicBezTo>
                  <a:pt x="2023" y="2035"/>
                  <a:pt x="2023" y="2034"/>
                  <a:pt x="2022" y="2035"/>
                </a:cubicBezTo>
                <a:cubicBezTo>
                  <a:pt x="2021" y="2035"/>
                  <a:pt x="2021" y="2036"/>
                  <a:pt x="2021" y="2037"/>
                </a:cubicBezTo>
                <a:cubicBezTo>
                  <a:pt x="2022" y="2038"/>
                  <a:pt x="2022" y="2038"/>
                  <a:pt x="2023" y="2038"/>
                </a:cubicBezTo>
                <a:cubicBezTo>
                  <a:pt x="2023" y="2039"/>
                  <a:pt x="2023" y="2039"/>
                  <a:pt x="2024" y="2040"/>
                </a:cubicBezTo>
                <a:cubicBezTo>
                  <a:pt x="2024" y="2042"/>
                  <a:pt x="2026" y="2042"/>
                  <a:pt x="2027" y="2042"/>
                </a:cubicBezTo>
                <a:cubicBezTo>
                  <a:pt x="2029" y="2042"/>
                  <a:pt x="2030" y="2043"/>
                  <a:pt x="2031" y="2044"/>
                </a:cubicBezTo>
                <a:cubicBezTo>
                  <a:pt x="2032" y="2044"/>
                  <a:pt x="2032" y="2044"/>
                  <a:pt x="2033" y="2045"/>
                </a:cubicBezTo>
                <a:cubicBezTo>
                  <a:pt x="2033" y="2045"/>
                  <a:pt x="2034" y="2046"/>
                  <a:pt x="2034" y="2046"/>
                </a:cubicBezTo>
                <a:cubicBezTo>
                  <a:pt x="2036" y="2047"/>
                  <a:pt x="2036" y="2045"/>
                  <a:pt x="2035" y="2044"/>
                </a:cubicBezTo>
                <a:cubicBezTo>
                  <a:pt x="2035" y="2042"/>
                  <a:pt x="2033" y="2042"/>
                  <a:pt x="2032" y="2041"/>
                </a:cubicBezTo>
                <a:close/>
                <a:moveTo>
                  <a:pt x="1747" y="1941"/>
                </a:moveTo>
                <a:cubicBezTo>
                  <a:pt x="1746" y="1942"/>
                  <a:pt x="1747" y="1942"/>
                  <a:pt x="1747" y="1943"/>
                </a:cubicBezTo>
                <a:cubicBezTo>
                  <a:pt x="1747" y="1944"/>
                  <a:pt x="1746" y="1945"/>
                  <a:pt x="1746" y="1944"/>
                </a:cubicBezTo>
                <a:cubicBezTo>
                  <a:pt x="1746" y="1943"/>
                  <a:pt x="1746" y="1942"/>
                  <a:pt x="1746" y="1942"/>
                </a:cubicBezTo>
                <a:cubicBezTo>
                  <a:pt x="1745" y="1941"/>
                  <a:pt x="1745" y="1942"/>
                  <a:pt x="1745" y="1941"/>
                </a:cubicBezTo>
                <a:cubicBezTo>
                  <a:pt x="1744" y="1941"/>
                  <a:pt x="1744" y="1940"/>
                  <a:pt x="1744" y="1940"/>
                </a:cubicBezTo>
                <a:cubicBezTo>
                  <a:pt x="1745" y="1940"/>
                  <a:pt x="1745" y="1941"/>
                  <a:pt x="1746" y="1941"/>
                </a:cubicBezTo>
                <a:cubicBezTo>
                  <a:pt x="1747" y="1940"/>
                  <a:pt x="1744" y="1939"/>
                  <a:pt x="1743" y="1937"/>
                </a:cubicBezTo>
                <a:cubicBezTo>
                  <a:pt x="1743" y="1936"/>
                  <a:pt x="1742" y="1935"/>
                  <a:pt x="1742" y="1934"/>
                </a:cubicBezTo>
                <a:cubicBezTo>
                  <a:pt x="1741" y="1932"/>
                  <a:pt x="1741" y="1931"/>
                  <a:pt x="1740" y="1930"/>
                </a:cubicBezTo>
                <a:cubicBezTo>
                  <a:pt x="1740" y="1929"/>
                  <a:pt x="1739" y="1928"/>
                  <a:pt x="1738" y="1927"/>
                </a:cubicBezTo>
                <a:cubicBezTo>
                  <a:pt x="1738" y="1926"/>
                  <a:pt x="1737" y="1924"/>
                  <a:pt x="1737" y="1923"/>
                </a:cubicBezTo>
                <a:cubicBezTo>
                  <a:pt x="1736" y="1923"/>
                  <a:pt x="1736" y="1923"/>
                  <a:pt x="1735" y="1922"/>
                </a:cubicBezTo>
                <a:cubicBezTo>
                  <a:pt x="1733" y="1919"/>
                  <a:pt x="1731" y="1917"/>
                  <a:pt x="1729" y="1914"/>
                </a:cubicBezTo>
                <a:cubicBezTo>
                  <a:pt x="1729" y="1912"/>
                  <a:pt x="1728" y="1911"/>
                  <a:pt x="1728" y="1910"/>
                </a:cubicBezTo>
                <a:cubicBezTo>
                  <a:pt x="1727" y="1909"/>
                  <a:pt x="1726" y="1908"/>
                  <a:pt x="1725" y="1907"/>
                </a:cubicBezTo>
                <a:cubicBezTo>
                  <a:pt x="1724" y="1905"/>
                  <a:pt x="1722" y="1903"/>
                  <a:pt x="1720" y="1901"/>
                </a:cubicBezTo>
                <a:cubicBezTo>
                  <a:pt x="1719" y="1900"/>
                  <a:pt x="1718" y="1900"/>
                  <a:pt x="1717" y="1899"/>
                </a:cubicBezTo>
                <a:cubicBezTo>
                  <a:pt x="1717" y="1899"/>
                  <a:pt x="1716" y="1898"/>
                  <a:pt x="1716" y="1898"/>
                </a:cubicBezTo>
                <a:cubicBezTo>
                  <a:pt x="1715" y="1898"/>
                  <a:pt x="1715" y="1898"/>
                  <a:pt x="1714" y="1898"/>
                </a:cubicBezTo>
                <a:cubicBezTo>
                  <a:pt x="1713" y="1899"/>
                  <a:pt x="1713" y="1899"/>
                  <a:pt x="1712" y="1898"/>
                </a:cubicBezTo>
                <a:cubicBezTo>
                  <a:pt x="1712" y="1898"/>
                  <a:pt x="1711" y="1898"/>
                  <a:pt x="1711" y="1898"/>
                </a:cubicBezTo>
                <a:cubicBezTo>
                  <a:pt x="1710" y="1899"/>
                  <a:pt x="1711" y="1899"/>
                  <a:pt x="1711" y="1899"/>
                </a:cubicBezTo>
                <a:cubicBezTo>
                  <a:pt x="1712" y="1900"/>
                  <a:pt x="1712" y="1900"/>
                  <a:pt x="1713" y="1901"/>
                </a:cubicBezTo>
                <a:cubicBezTo>
                  <a:pt x="1714" y="1901"/>
                  <a:pt x="1714" y="1901"/>
                  <a:pt x="1714" y="1903"/>
                </a:cubicBezTo>
                <a:cubicBezTo>
                  <a:pt x="1714" y="1903"/>
                  <a:pt x="1714" y="1903"/>
                  <a:pt x="1714" y="1903"/>
                </a:cubicBezTo>
                <a:cubicBezTo>
                  <a:pt x="1714" y="1903"/>
                  <a:pt x="1714" y="1904"/>
                  <a:pt x="1714" y="1904"/>
                </a:cubicBezTo>
                <a:cubicBezTo>
                  <a:pt x="1714" y="1904"/>
                  <a:pt x="1715" y="1904"/>
                  <a:pt x="1715" y="1903"/>
                </a:cubicBezTo>
                <a:cubicBezTo>
                  <a:pt x="1716" y="1903"/>
                  <a:pt x="1716" y="1902"/>
                  <a:pt x="1716" y="1902"/>
                </a:cubicBezTo>
                <a:cubicBezTo>
                  <a:pt x="1717" y="1902"/>
                  <a:pt x="1717" y="1902"/>
                  <a:pt x="1717" y="1902"/>
                </a:cubicBezTo>
                <a:cubicBezTo>
                  <a:pt x="1717" y="1903"/>
                  <a:pt x="1717" y="1903"/>
                  <a:pt x="1718" y="1903"/>
                </a:cubicBezTo>
                <a:cubicBezTo>
                  <a:pt x="1718" y="1903"/>
                  <a:pt x="1719" y="1904"/>
                  <a:pt x="1719" y="1904"/>
                </a:cubicBezTo>
                <a:cubicBezTo>
                  <a:pt x="1720" y="1905"/>
                  <a:pt x="1719" y="1905"/>
                  <a:pt x="1718" y="1905"/>
                </a:cubicBezTo>
                <a:cubicBezTo>
                  <a:pt x="1718" y="1905"/>
                  <a:pt x="1717" y="1905"/>
                  <a:pt x="1717" y="1904"/>
                </a:cubicBezTo>
                <a:cubicBezTo>
                  <a:pt x="1716" y="1904"/>
                  <a:pt x="1715" y="1904"/>
                  <a:pt x="1715" y="1904"/>
                </a:cubicBezTo>
                <a:cubicBezTo>
                  <a:pt x="1715" y="1905"/>
                  <a:pt x="1715" y="1905"/>
                  <a:pt x="1715" y="1906"/>
                </a:cubicBezTo>
                <a:cubicBezTo>
                  <a:pt x="1714" y="1906"/>
                  <a:pt x="1714" y="1906"/>
                  <a:pt x="1714" y="1906"/>
                </a:cubicBezTo>
                <a:cubicBezTo>
                  <a:pt x="1713" y="1906"/>
                  <a:pt x="1713" y="1907"/>
                  <a:pt x="1713" y="1907"/>
                </a:cubicBezTo>
                <a:cubicBezTo>
                  <a:pt x="1713" y="1908"/>
                  <a:pt x="1712" y="1908"/>
                  <a:pt x="1713" y="1909"/>
                </a:cubicBezTo>
                <a:cubicBezTo>
                  <a:pt x="1713" y="1909"/>
                  <a:pt x="1714" y="1909"/>
                  <a:pt x="1714" y="1910"/>
                </a:cubicBezTo>
                <a:cubicBezTo>
                  <a:pt x="1714" y="1911"/>
                  <a:pt x="1714" y="1911"/>
                  <a:pt x="1713" y="1911"/>
                </a:cubicBezTo>
                <a:cubicBezTo>
                  <a:pt x="1712" y="1912"/>
                  <a:pt x="1712" y="1913"/>
                  <a:pt x="1711" y="1914"/>
                </a:cubicBezTo>
                <a:cubicBezTo>
                  <a:pt x="1709" y="1915"/>
                  <a:pt x="1709" y="1914"/>
                  <a:pt x="1708" y="1913"/>
                </a:cubicBezTo>
                <a:cubicBezTo>
                  <a:pt x="1708" y="1913"/>
                  <a:pt x="1707" y="1912"/>
                  <a:pt x="1707" y="1912"/>
                </a:cubicBezTo>
                <a:cubicBezTo>
                  <a:pt x="1706" y="1912"/>
                  <a:pt x="1707" y="1913"/>
                  <a:pt x="1707" y="1913"/>
                </a:cubicBezTo>
                <a:cubicBezTo>
                  <a:pt x="1708" y="1914"/>
                  <a:pt x="1709" y="1914"/>
                  <a:pt x="1709" y="1915"/>
                </a:cubicBezTo>
                <a:cubicBezTo>
                  <a:pt x="1710" y="1916"/>
                  <a:pt x="1710" y="1918"/>
                  <a:pt x="1709" y="1920"/>
                </a:cubicBezTo>
                <a:cubicBezTo>
                  <a:pt x="1709" y="1920"/>
                  <a:pt x="1709" y="1921"/>
                  <a:pt x="1710" y="1922"/>
                </a:cubicBezTo>
                <a:cubicBezTo>
                  <a:pt x="1710" y="1922"/>
                  <a:pt x="1710" y="1923"/>
                  <a:pt x="1710" y="1924"/>
                </a:cubicBezTo>
                <a:cubicBezTo>
                  <a:pt x="1710" y="1924"/>
                  <a:pt x="1710" y="1925"/>
                  <a:pt x="1709" y="1925"/>
                </a:cubicBezTo>
                <a:cubicBezTo>
                  <a:pt x="1709" y="1926"/>
                  <a:pt x="1709" y="1927"/>
                  <a:pt x="1709" y="1927"/>
                </a:cubicBezTo>
                <a:cubicBezTo>
                  <a:pt x="1709" y="1929"/>
                  <a:pt x="1709" y="1929"/>
                  <a:pt x="1708" y="1930"/>
                </a:cubicBezTo>
                <a:cubicBezTo>
                  <a:pt x="1708" y="1931"/>
                  <a:pt x="1708" y="1932"/>
                  <a:pt x="1708" y="1933"/>
                </a:cubicBezTo>
                <a:cubicBezTo>
                  <a:pt x="1707" y="1935"/>
                  <a:pt x="1707" y="1933"/>
                  <a:pt x="1707" y="1932"/>
                </a:cubicBezTo>
                <a:cubicBezTo>
                  <a:pt x="1707" y="1932"/>
                  <a:pt x="1708" y="1931"/>
                  <a:pt x="1708" y="1930"/>
                </a:cubicBezTo>
                <a:cubicBezTo>
                  <a:pt x="1705" y="1930"/>
                  <a:pt x="1706" y="1937"/>
                  <a:pt x="1707" y="1938"/>
                </a:cubicBezTo>
                <a:cubicBezTo>
                  <a:pt x="1707" y="1939"/>
                  <a:pt x="1707" y="1941"/>
                  <a:pt x="1707" y="1943"/>
                </a:cubicBezTo>
                <a:cubicBezTo>
                  <a:pt x="1707" y="1943"/>
                  <a:pt x="1707" y="1944"/>
                  <a:pt x="1708" y="1945"/>
                </a:cubicBezTo>
                <a:cubicBezTo>
                  <a:pt x="1708" y="1946"/>
                  <a:pt x="1708" y="1946"/>
                  <a:pt x="1709" y="1947"/>
                </a:cubicBezTo>
                <a:cubicBezTo>
                  <a:pt x="1709" y="1947"/>
                  <a:pt x="1709" y="1948"/>
                  <a:pt x="1709" y="1949"/>
                </a:cubicBezTo>
                <a:cubicBezTo>
                  <a:pt x="1709" y="1950"/>
                  <a:pt x="1709" y="1952"/>
                  <a:pt x="1709" y="1953"/>
                </a:cubicBezTo>
                <a:cubicBezTo>
                  <a:pt x="1709" y="1955"/>
                  <a:pt x="1710" y="1957"/>
                  <a:pt x="1710" y="1958"/>
                </a:cubicBezTo>
                <a:cubicBezTo>
                  <a:pt x="1710" y="1959"/>
                  <a:pt x="1709" y="1960"/>
                  <a:pt x="1710" y="1961"/>
                </a:cubicBezTo>
                <a:cubicBezTo>
                  <a:pt x="1710" y="1961"/>
                  <a:pt x="1710" y="1962"/>
                  <a:pt x="1711" y="1963"/>
                </a:cubicBezTo>
                <a:cubicBezTo>
                  <a:pt x="1711" y="1966"/>
                  <a:pt x="1713" y="1969"/>
                  <a:pt x="1714" y="1971"/>
                </a:cubicBezTo>
                <a:cubicBezTo>
                  <a:pt x="1715" y="1972"/>
                  <a:pt x="1716" y="1973"/>
                  <a:pt x="1717" y="1973"/>
                </a:cubicBezTo>
                <a:cubicBezTo>
                  <a:pt x="1718" y="1974"/>
                  <a:pt x="1719" y="1975"/>
                  <a:pt x="1721" y="1975"/>
                </a:cubicBezTo>
                <a:cubicBezTo>
                  <a:pt x="1722" y="1975"/>
                  <a:pt x="1724" y="1975"/>
                  <a:pt x="1725" y="1975"/>
                </a:cubicBezTo>
                <a:cubicBezTo>
                  <a:pt x="1726" y="1975"/>
                  <a:pt x="1727" y="1974"/>
                  <a:pt x="1728" y="1974"/>
                </a:cubicBezTo>
                <a:cubicBezTo>
                  <a:pt x="1729" y="1973"/>
                  <a:pt x="1730" y="1972"/>
                  <a:pt x="1731" y="1972"/>
                </a:cubicBezTo>
                <a:cubicBezTo>
                  <a:pt x="1733" y="1971"/>
                  <a:pt x="1734" y="1971"/>
                  <a:pt x="1735" y="1970"/>
                </a:cubicBezTo>
                <a:cubicBezTo>
                  <a:pt x="1737" y="1969"/>
                  <a:pt x="1738" y="1968"/>
                  <a:pt x="1739" y="1967"/>
                </a:cubicBezTo>
                <a:cubicBezTo>
                  <a:pt x="1740" y="1967"/>
                  <a:pt x="1742" y="1966"/>
                  <a:pt x="1743" y="1966"/>
                </a:cubicBezTo>
                <a:cubicBezTo>
                  <a:pt x="1744" y="1965"/>
                  <a:pt x="1746" y="1964"/>
                  <a:pt x="1747" y="1963"/>
                </a:cubicBezTo>
                <a:cubicBezTo>
                  <a:pt x="1748" y="1962"/>
                  <a:pt x="1748" y="1961"/>
                  <a:pt x="1748" y="1959"/>
                </a:cubicBezTo>
                <a:cubicBezTo>
                  <a:pt x="1748" y="1957"/>
                  <a:pt x="1749" y="1954"/>
                  <a:pt x="1749" y="1951"/>
                </a:cubicBezTo>
                <a:cubicBezTo>
                  <a:pt x="1749" y="1948"/>
                  <a:pt x="1748" y="1946"/>
                  <a:pt x="1748" y="1943"/>
                </a:cubicBezTo>
                <a:cubicBezTo>
                  <a:pt x="1748" y="1942"/>
                  <a:pt x="1747" y="1941"/>
                  <a:pt x="1747" y="1941"/>
                </a:cubicBezTo>
                <a:close/>
                <a:moveTo>
                  <a:pt x="1711" y="1902"/>
                </a:moveTo>
                <a:cubicBezTo>
                  <a:pt x="1711" y="1902"/>
                  <a:pt x="1710" y="1900"/>
                  <a:pt x="1710" y="1901"/>
                </a:cubicBezTo>
                <a:cubicBezTo>
                  <a:pt x="1709" y="1901"/>
                  <a:pt x="1711" y="1903"/>
                  <a:pt x="1711" y="1902"/>
                </a:cubicBezTo>
                <a:close/>
                <a:moveTo>
                  <a:pt x="2065" y="2073"/>
                </a:moveTo>
                <a:cubicBezTo>
                  <a:pt x="2064" y="2072"/>
                  <a:pt x="2063" y="2072"/>
                  <a:pt x="2063" y="2072"/>
                </a:cubicBezTo>
                <a:cubicBezTo>
                  <a:pt x="2062" y="2072"/>
                  <a:pt x="2062" y="2071"/>
                  <a:pt x="2061" y="2071"/>
                </a:cubicBezTo>
                <a:cubicBezTo>
                  <a:pt x="2061" y="2070"/>
                  <a:pt x="2060" y="2069"/>
                  <a:pt x="2059" y="2068"/>
                </a:cubicBezTo>
                <a:cubicBezTo>
                  <a:pt x="2058" y="2067"/>
                  <a:pt x="2057" y="2067"/>
                  <a:pt x="2056" y="2066"/>
                </a:cubicBezTo>
                <a:cubicBezTo>
                  <a:pt x="2056" y="2065"/>
                  <a:pt x="2055" y="2062"/>
                  <a:pt x="2054" y="2062"/>
                </a:cubicBezTo>
                <a:cubicBezTo>
                  <a:pt x="2053" y="2062"/>
                  <a:pt x="2053" y="2063"/>
                  <a:pt x="2053" y="2063"/>
                </a:cubicBezTo>
                <a:cubicBezTo>
                  <a:pt x="2052" y="2064"/>
                  <a:pt x="2051" y="2064"/>
                  <a:pt x="2049" y="2064"/>
                </a:cubicBezTo>
                <a:cubicBezTo>
                  <a:pt x="2049" y="2064"/>
                  <a:pt x="2049" y="2065"/>
                  <a:pt x="2049" y="2065"/>
                </a:cubicBezTo>
                <a:cubicBezTo>
                  <a:pt x="2050" y="2066"/>
                  <a:pt x="2051" y="2066"/>
                  <a:pt x="2052" y="2066"/>
                </a:cubicBezTo>
                <a:cubicBezTo>
                  <a:pt x="2053" y="2068"/>
                  <a:pt x="2053" y="2069"/>
                  <a:pt x="2053" y="2070"/>
                </a:cubicBezTo>
                <a:cubicBezTo>
                  <a:pt x="2054" y="2072"/>
                  <a:pt x="2055" y="2073"/>
                  <a:pt x="2057" y="2074"/>
                </a:cubicBezTo>
                <a:cubicBezTo>
                  <a:pt x="2058" y="2075"/>
                  <a:pt x="2058" y="2076"/>
                  <a:pt x="2059" y="2077"/>
                </a:cubicBezTo>
                <a:cubicBezTo>
                  <a:pt x="2059" y="2078"/>
                  <a:pt x="2060" y="2079"/>
                  <a:pt x="2060" y="2079"/>
                </a:cubicBezTo>
                <a:cubicBezTo>
                  <a:pt x="2061" y="2080"/>
                  <a:pt x="2061" y="2080"/>
                  <a:pt x="2062" y="2081"/>
                </a:cubicBezTo>
                <a:cubicBezTo>
                  <a:pt x="2062" y="2081"/>
                  <a:pt x="2062" y="2082"/>
                  <a:pt x="2063" y="2082"/>
                </a:cubicBezTo>
                <a:cubicBezTo>
                  <a:pt x="2064" y="2082"/>
                  <a:pt x="2064" y="2081"/>
                  <a:pt x="2064" y="2081"/>
                </a:cubicBezTo>
                <a:cubicBezTo>
                  <a:pt x="2064" y="2079"/>
                  <a:pt x="2064" y="2078"/>
                  <a:pt x="2064" y="2076"/>
                </a:cubicBezTo>
                <a:cubicBezTo>
                  <a:pt x="2064" y="2075"/>
                  <a:pt x="2066" y="2074"/>
                  <a:pt x="2065" y="2073"/>
                </a:cubicBezTo>
                <a:close/>
                <a:moveTo>
                  <a:pt x="2073" y="2095"/>
                </a:moveTo>
                <a:cubicBezTo>
                  <a:pt x="2073" y="2096"/>
                  <a:pt x="2074" y="2096"/>
                  <a:pt x="2075" y="2097"/>
                </a:cubicBezTo>
                <a:cubicBezTo>
                  <a:pt x="2075" y="2098"/>
                  <a:pt x="2074" y="2098"/>
                  <a:pt x="2074" y="2100"/>
                </a:cubicBezTo>
                <a:cubicBezTo>
                  <a:pt x="2073" y="2100"/>
                  <a:pt x="2074" y="2101"/>
                  <a:pt x="2073" y="2102"/>
                </a:cubicBezTo>
                <a:cubicBezTo>
                  <a:pt x="2073" y="2102"/>
                  <a:pt x="2072" y="2103"/>
                  <a:pt x="2073" y="2104"/>
                </a:cubicBezTo>
                <a:cubicBezTo>
                  <a:pt x="2073" y="2104"/>
                  <a:pt x="2074" y="2104"/>
                  <a:pt x="2075" y="2103"/>
                </a:cubicBezTo>
                <a:cubicBezTo>
                  <a:pt x="2075" y="2103"/>
                  <a:pt x="2076" y="2102"/>
                  <a:pt x="2076" y="2101"/>
                </a:cubicBezTo>
                <a:cubicBezTo>
                  <a:pt x="2076" y="2101"/>
                  <a:pt x="2077" y="2100"/>
                  <a:pt x="2077" y="2100"/>
                </a:cubicBezTo>
                <a:cubicBezTo>
                  <a:pt x="2078" y="2098"/>
                  <a:pt x="2076" y="2097"/>
                  <a:pt x="2076" y="2096"/>
                </a:cubicBezTo>
                <a:cubicBezTo>
                  <a:pt x="2075" y="2095"/>
                  <a:pt x="2074" y="2092"/>
                  <a:pt x="2073" y="2095"/>
                </a:cubicBezTo>
                <a:close/>
                <a:moveTo>
                  <a:pt x="713" y="2160"/>
                </a:moveTo>
                <a:cubicBezTo>
                  <a:pt x="713" y="2159"/>
                  <a:pt x="712" y="2158"/>
                  <a:pt x="712" y="2158"/>
                </a:cubicBezTo>
                <a:cubicBezTo>
                  <a:pt x="711" y="2158"/>
                  <a:pt x="711" y="2160"/>
                  <a:pt x="711" y="2160"/>
                </a:cubicBezTo>
                <a:cubicBezTo>
                  <a:pt x="711" y="2161"/>
                  <a:pt x="711" y="2163"/>
                  <a:pt x="711" y="2164"/>
                </a:cubicBezTo>
                <a:cubicBezTo>
                  <a:pt x="713" y="2164"/>
                  <a:pt x="713" y="2164"/>
                  <a:pt x="713" y="2164"/>
                </a:cubicBezTo>
                <a:cubicBezTo>
                  <a:pt x="713" y="2164"/>
                  <a:pt x="713" y="2164"/>
                  <a:pt x="713" y="2164"/>
                </a:cubicBezTo>
                <a:cubicBezTo>
                  <a:pt x="712" y="2162"/>
                  <a:pt x="713" y="2161"/>
                  <a:pt x="713" y="2160"/>
                </a:cubicBezTo>
                <a:close/>
                <a:moveTo>
                  <a:pt x="2" y="842"/>
                </a:moveTo>
                <a:cubicBezTo>
                  <a:pt x="2" y="842"/>
                  <a:pt x="3" y="841"/>
                  <a:pt x="3" y="841"/>
                </a:cubicBezTo>
                <a:cubicBezTo>
                  <a:pt x="2" y="840"/>
                  <a:pt x="0" y="842"/>
                  <a:pt x="0" y="843"/>
                </a:cubicBezTo>
                <a:cubicBezTo>
                  <a:pt x="0" y="843"/>
                  <a:pt x="2" y="842"/>
                  <a:pt x="2" y="842"/>
                </a:cubicBezTo>
                <a:close/>
                <a:moveTo>
                  <a:pt x="2" y="957"/>
                </a:moveTo>
                <a:cubicBezTo>
                  <a:pt x="3" y="957"/>
                  <a:pt x="3" y="956"/>
                  <a:pt x="4" y="957"/>
                </a:cubicBezTo>
                <a:cubicBezTo>
                  <a:pt x="5" y="957"/>
                  <a:pt x="5" y="958"/>
                  <a:pt x="5" y="958"/>
                </a:cubicBezTo>
                <a:cubicBezTo>
                  <a:pt x="5" y="959"/>
                  <a:pt x="6" y="959"/>
                  <a:pt x="7" y="959"/>
                </a:cubicBezTo>
                <a:cubicBezTo>
                  <a:pt x="8" y="959"/>
                  <a:pt x="8" y="959"/>
                  <a:pt x="9" y="959"/>
                </a:cubicBezTo>
                <a:cubicBezTo>
                  <a:pt x="11" y="960"/>
                  <a:pt x="10" y="958"/>
                  <a:pt x="9" y="957"/>
                </a:cubicBezTo>
                <a:cubicBezTo>
                  <a:pt x="8" y="956"/>
                  <a:pt x="8" y="955"/>
                  <a:pt x="10" y="954"/>
                </a:cubicBezTo>
                <a:cubicBezTo>
                  <a:pt x="11" y="953"/>
                  <a:pt x="11" y="952"/>
                  <a:pt x="11" y="950"/>
                </a:cubicBezTo>
                <a:cubicBezTo>
                  <a:pt x="12" y="949"/>
                  <a:pt x="13" y="948"/>
                  <a:pt x="14" y="946"/>
                </a:cubicBezTo>
                <a:cubicBezTo>
                  <a:pt x="14" y="945"/>
                  <a:pt x="14" y="944"/>
                  <a:pt x="15" y="943"/>
                </a:cubicBezTo>
                <a:cubicBezTo>
                  <a:pt x="15" y="942"/>
                  <a:pt x="16" y="941"/>
                  <a:pt x="16" y="939"/>
                </a:cubicBezTo>
                <a:cubicBezTo>
                  <a:pt x="17" y="939"/>
                  <a:pt x="17" y="937"/>
                  <a:pt x="17" y="936"/>
                </a:cubicBezTo>
                <a:cubicBezTo>
                  <a:pt x="17" y="935"/>
                  <a:pt x="16" y="935"/>
                  <a:pt x="16" y="934"/>
                </a:cubicBezTo>
                <a:cubicBezTo>
                  <a:pt x="15" y="933"/>
                  <a:pt x="15" y="932"/>
                  <a:pt x="15" y="931"/>
                </a:cubicBezTo>
                <a:cubicBezTo>
                  <a:pt x="15" y="931"/>
                  <a:pt x="14" y="930"/>
                  <a:pt x="14" y="930"/>
                </a:cubicBezTo>
                <a:cubicBezTo>
                  <a:pt x="14" y="928"/>
                  <a:pt x="15" y="929"/>
                  <a:pt x="15" y="929"/>
                </a:cubicBezTo>
                <a:cubicBezTo>
                  <a:pt x="16" y="928"/>
                  <a:pt x="16" y="926"/>
                  <a:pt x="16" y="925"/>
                </a:cubicBezTo>
                <a:cubicBezTo>
                  <a:pt x="16" y="923"/>
                  <a:pt x="15" y="923"/>
                  <a:pt x="14" y="921"/>
                </a:cubicBezTo>
                <a:cubicBezTo>
                  <a:pt x="14" y="921"/>
                  <a:pt x="14" y="920"/>
                  <a:pt x="14" y="920"/>
                </a:cubicBezTo>
                <a:cubicBezTo>
                  <a:pt x="13" y="919"/>
                  <a:pt x="12" y="918"/>
                  <a:pt x="11" y="916"/>
                </a:cubicBezTo>
                <a:cubicBezTo>
                  <a:pt x="11" y="916"/>
                  <a:pt x="11" y="915"/>
                  <a:pt x="11" y="915"/>
                </a:cubicBezTo>
                <a:cubicBezTo>
                  <a:pt x="11" y="914"/>
                  <a:pt x="10" y="914"/>
                  <a:pt x="10" y="913"/>
                </a:cubicBezTo>
                <a:cubicBezTo>
                  <a:pt x="9" y="912"/>
                  <a:pt x="11" y="911"/>
                  <a:pt x="12" y="911"/>
                </a:cubicBezTo>
                <a:cubicBezTo>
                  <a:pt x="14" y="911"/>
                  <a:pt x="15" y="911"/>
                  <a:pt x="16" y="910"/>
                </a:cubicBezTo>
                <a:cubicBezTo>
                  <a:pt x="16" y="908"/>
                  <a:pt x="18" y="907"/>
                  <a:pt x="19" y="906"/>
                </a:cubicBezTo>
                <a:cubicBezTo>
                  <a:pt x="20" y="905"/>
                  <a:pt x="21" y="905"/>
                  <a:pt x="23" y="904"/>
                </a:cubicBezTo>
                <a:cubicBezTo>
                  <a:pt x="24" y="904"/>
                  <a:pt x="25" y="904"/>
                  <a:pt x="26" y="903"/>
                </a:cubicBezTo>
                <a:cubicBezTo>
                  <a:pt x="26" y="902"/>
                  <a:pt x="26" y="902"/>
                  <a:pt x="25" y="901"/>
                </a:cubicBezTo>
                <a:cubicBezTo>
                  <a:pt x="25" y="901"/>
                  <a:pt x="25" y="901"/>
                  <a:pt x="24" y="901"/>
                </a:cubicBezTo>
                <a:cubicBezTo>
                  <a:pt x="23" y="902"/>
                  <a:pt x="23" y="901"/>
                  <a:pt x="23" y="900"/>
                </a:cubicBezTo>
                <a:cubicBezTo>
                  <a:pt x="23" y="900"/>
                  <a:pt x="24" y="900"/>
                  <a:pt x="24" y="899"/>
                </a:cubicBezTo>
                <a:cubicBezTo>
                  <a:pt x="25" y="898"/>
                  <a:pt x="23" y="896"/>
                  <a:pt x="24" y="895"/>
                </a:cubicBezTo>
                <a:cubicBezTo>
                  <a:pt x="25" y="896"/>
                  <a:pt x="25" y="897"/>
                  <a:pt x="25" y="897"/>
                </a:cubicBezTo>
                <a:cubicBezTo>
                  <a:pt x="25" y="898"/>
                  <a:pt x="25" y="898"/>
                  <a:pt x="25" y="899"/>
                </a:cubicBezTo>
                <a:cubicBezTo>
                  <a:pt x="25" y="899"/>
                  <a:pt x="26" y="899"/>
                  <a:pt x="26" y="899"/>
                </a:cubicBezTo>
                <a:cubicBezTo>
                  <a:pt x="26" y="900"/>
                  <a:pt x="26" y="901"/>
                  <a:pt x="26" y="901"/>
                </a:cubicBezTo>
                <a:cubicBezTo>
                  <a:pt x="27" y="902"/>
                  <a:pt x="27" y="901"/>
                  <a:pt x="27" y="900"/>
                </a:cubicBezTo>
                <a:cubicBezTo>
                  <a:pt x="27" y="900"/>
                  <a:pt x="27" y="899"/>
                  <a:pt x="27" y="898"/>
                </a:cubicBezTo>
                <a:cubicBezTo>
                  <a:pt x="27" y="897"/>
                  <a:pt x="27" y="897"/>
                  <a:pt x="27" y="896"/>
                </a:cubicBezTo>
                <a:cubicBezTo>
                  <a:pt x="27" y="895"/>
                  <a:pt x="26" y="895"/>
                  <a:pt x="26" y="894"/>
                </a:cubicBezTo>
                <a:cubicBezTo>
                  <a:pt x="26" y="894"/>
                  <a:pt x="27" y="893"/>
                  <a:pt x="26" y="892"/>
                </a:cubicBezTo>
                <a:cubicBezTo>
                  <a:pt x="26" y="891"/>
                  <a:pt x="24" y="892"/>
                  <a:pt x="24" y="892"/>
                </a:cubicBezTo>
                <a:cubicBezTo>
                  <a:pt x="23" y="893"/>
                  <a:pt x="21" y="894"/>
                  <a:pt x="20" y="893"/>
                </a:cubicBezTo>
                <a:cubicBezTo>
                  <a:pt x="19" y="893"/>
                  <a:pt x="20" y="892"/>
                  <a:pt x="20" y="891"/>
                </a:cubicBezTo>
                <a:cubicBezTo>
                  <a:pt x="21" y="891"/>
                  <a:pt x="21" y="891"/>
                  <a:pt x="22" y="891"/>
                </a:cubicBezTo>
                <a:cubicBezTo>
                  <a:pt x="22" y="890"/>
                  <a:pt x="22" y="890"/>
                  <a:pt x="23" y="890"/>
                </a:cubicBezTo>
                <a:cubicBezTo>
                  <a:pt x="24" y="889"/>
                  <a:pt x="24" y="889"/>
                  <a:pt x="24" y="888"/>
                </a:cubicBezTo>
                <a:cubicBezTo>
                  <a:pt x="24" y="888"/>
                  <a:pt x="24" y="888"/>
                  <a:pt x="24" y="887"/>
                </a:cubicBezTo>
                <a:cubicBezTo>
                  <a:pt x="23" y="887"/>
                  <a:pt x="24" y="888"/>
                  <a:pt x="23" y="888"/>
                </a:cubicBezTo>
                <a:cubicBezTo>
                  <a:pt x="23" y="888"/>
                  <a:pt x="22" y="887"/>
                  <a:pt x="22" y="887"/>
                </a:cubicBezTo>
                <a:cubicBezTo>
                  <a:pt x="21" y="886"/>
                  <a:pt x="20" y="886"/>
                  <a:pt x="20" y="885"/>
                </a:cubicBezTo>
                <a:cubicBezTo>
                  <a:pt x="20" y="884"/>
                  <a:pt x="19" y="883"/>
                  <a:pt x="18" y="882"/>
                </a:cubicBezTo>
                <a:cubicBezTo>
                  <a:pt x="18" y="882"/>
                  <a:pt x="17" y="881"/>
                  <a:pt x="17" y="881"/>
                </a:cubicBezTo>
                <a:cubicBezTo>
                  <a:pt x="17" y="880"/>
                  <a:pt x="17" y="879"/>
                  <a:pt x="16" y="879"/>
                </a:cubicBezTo>
                <a:cubicBezTo>
                  <a:pt x="16" y="878"/>
                  <a:pt x="15" y="878"/>
                  <a:pt x="15" y="878"/>
                </a:cubicBezTo>
                <a:cubicBezTo>
                  <a:pt x="14" y="877"/>
                  <a:pt x="13" y="877"/>
                  <a:pt x="12" y="877"/>
                </a:cubicBezTo>
                <a:cubicBezTo>
                  <a:pt x="11" y="876"/>
                  <a:pt x="10" y="877"/>
                  <a:pt x="9" y="877"/>
                </a:cubicBezTo>
                <a:cubicBezTo>
                  <a:pt x="8" y="876"/>
                  <a:pt x="7" y="876"/>
                  <a:pt x="5" y="877"/>
                </a:cubicBezTo>
                <a:cubicBezTo>
                  <a:pt x="5" y="877"/>
                  <a:pt x="4" y="877"/>
                  <a:pt x="3" y="877"/>
                </a:cubicBezTo>
                <a:cubicBezTo>
                  <a:pt x="3" y="877"/>
                  <a:pt x="2" y="876"/>
                  <a:pt x="2" y="877"/>
                </a:cubicBezTo>
                <a:cubicBezTo>
                  <a:pt x="1" y="877"/>
                  <a:pt x="1" y="878"/>
                  <a:pt x="1" y="878"/>
                </a:cubicBezTo>
                <a:cubicBezTo>
                  <a:pt x="1" y="879"/>
                  <a:pt x="0" y="879"/>
                  <a:pt x="0" y="879"/>
                </a:cubicBezTo>
                <a:cubicBezTo>
                  <a:pt x="0" y="959"/>
                  <a:pt x="0" y="959"/>
                  <a:pt x="0" y="959"/>
                </a:cubicBezTo>
                <a:cubicBezTo>
                  <a:pt x="1" y="959"/>
                  <a:pt x="1" y="958"/>
                  <a:pt x="2" y="957"/>
                </a:cubicBezTo>
                <a:close/>
                <a:moveTo>
                  <a:pt x="1209" y="1843"/>
                </a:moveTo>
                <a:cubicBezTo>
                  <a:pt x="1208" y="1842"/>
                  <a:pt x="1207" y="1843"/>
                  <a:pt x="1206" y="1842"/>
                </a:cubicBezTo>
                <a:cubicBezTo>
                  <a:pt x="1205" y="1842"/>
                  <a:pt x="1205" y="1842"/>
                  <a:pt x="1204" y="1841"/>
                </a:cubicBezTo>
                <a:cubicBezTo>
                  <a:pt x="1203" y="1841"/>
                  <a:pt x="1201" y="1840"/>
                  <a:pt x="1200" y="1840"/>
                </a:cubicBezTo>
                <a:cubicBezTo>
                  <a:pt x="1199" y="1841"/>
                  <a:pt x="1198" y="1841"/>
                  <a:pt x="1196" y="1841"/>
                </a:cubicBezTo>
                <a:cubicBezTo>
                  <a:pt x="1194" y="1842"/>
                  <a:pt x="1192" y="1840"/>
                  <a:pt x="1190" y="1840"/>
                </a:cubicBezTo>
                <a:cubicBezTo>
                  <a:pt x="1188" y="1840"/>
                  <a:pt x="1189" y="1841"/>
                  <a:pt x="1188" y="1842"/>
                </a:cubicBezTo>
                <a:cubicBezTo>
                  <a:pt x="1188" y="1843"/>
                  <a:pt x="1187" y="1843"/>
                  <a:pt x="1187" y="1844"/>
                </a:cubicBezTo>
                <a:cubicBezTo>
                  <a:pt x="1186" y="1845"/>
                  <a:pt x="1189" y="1845"/>
                  <a:pt x="1190" y="1846"/>
                </a:cubicBezTo>
                <a:cubicBezTo>
                  <a:pt x="1191" y="1847"/>
                  <a:pt x="1191" y="1847"/>
                  <a:pt x="1192" y="1848"/>
                </a:cubicBezTo>
                <a:cubicBezTo>
                  <a:pt x="1193" y="1848"/>
                  <a:pt x="1193" y="1848"/>
                  <a:pt x="1194" y="1849"/>
                </a:cubicBezTo>
                <a:cubicBezTo>
                  <a:pt x="1196" y="1849"/>
                  <a:pt x="1197" y="1848"/>
                  <a:pt x="1199" y="1848"/>
                </a:cubicBezTo>
                <a:cubicBezTo>
                  <a:pt x="1200" y="1848"/>
                  <a:pt x="1201" y="1848"/>
                  <a:pt x="1202" y="1848"/>
                </a:cubicBezTo>
                <a:cubicBezTo>
                  <a:pt x="1202" y="1848"/>
                  <a:pt x="1203" y="1847"/>
                  <a:pt x="1204" y="1847"/>
                </a:cubicBezTo>
                <a:cubicBezTo>
                  <a:pt x="1204" y="1846"/>
                  <a:pt x="1205" y="1846"/>
                  <a:pt x="1206" y="1846"/>
                </a:cubicBezTo>
                <a:cubicBezTo>
                  <a:pt x="1207" y="1846"/>
                  <a:pt x="1207" y="1845"/>
                  <a:pt x="1208" y="1845"/>
                </a:cubicBezTo>
                <a:cubicBezTo>
                  <a:pt x="1209" y="1844"/>
                  <a:pt x="1209" y="1845"/>
                  <a:pt x="1210" y="1844"/>
                </a:cubicBezTo>
                <a:cubicBezTo>
                  <a:pt x="1210" y="1843"/>
                  <a:pt x="1209" y="1843"/>
                  <a:pt x="1209" y="1843"/>
                </a:cubicBezTo>
                <a:close/>
                <a:moveTo>
                  <a:pt x="2090" y="2120"/>
                </a:moveTo>
                <a:cubicBezTo>
                  <a:pt x="2089" y="2120"/>
                  <a:pt x="2088" y="2119"/>
                  <a:pt x="2088" y="2118"/>
                </a:cubicBezTo>
                <a:cubicBezTo>
                  <a:pt x="2087" y="2117"/>
                  <a:pt x="2087" y="2115"/>
                  <a:pt x="2086" y="2114"/>
                </a:cubicBezTo>
                <a:cubicBezTo>
                  <a:pt x="2086" y="2113"/>
                  <a:pt x="2085" y="2111"/>
                  <a:pt x="2085" y="2111"/>
                </a:cubicBezTo>
                <a:cubicBezTo>
                  <a:pt x="2084" y="2110"/>
                  <a:pt x="2082" y="2110"/>
                  <a:pt x="2081" y="2111"/>
                </a:cubicBezTo>
                <a:cubicBezTo>
                  <a:pt x="2079" y="2111"/>
                  <a:pt x="2078" y="2114"/>
                  <a:pt x="2079" y="2116"/>
                </a:cubicBezTo>
                <a:cubicBezTo>
                  <a:pt x="2079" y="2118"/>
                  <a:pt x="2080" y="2119"/>
                  <a:pt x="2081" y="2120"/>
                </a:cubicBezTo>
                <a:cubicBezTo>
                  <a:pt x="2083" y="2121"/>
                  <a:pt x="2083" y="2123"/>
                  <a:pt x="2084" y="2124"/>
                </a:cubicBezTo>
                <a:cubicBezTo>
                  <a:pt x="2084" y="2125"/>
                  <a:pt x="2085" y="2126"/>
                  <a:pt x="2085" y="2126"/>
                </a:cubicBezTo>
                <a:cubicBezTo>
                  <a:pt x="2086" y="2127"/>
                  <a:pt x="2087" y="2127"/>
                  <a:pt x="2087" y="2127"/>
                </a:cubicBezTo>
                <a:cubicBezTo>
                  <a:pt x="2088" y="2128"/>
                  <a:pt x="2088" y="2129"/>
                  <a:pt x="2089" y="2129"/>
                </a:cubicBezTo>
                <a:cubicBezTo>
                  <a:pt x="2090" y="2128"/>
                  <a:pt x="2090" y="2127"/>
                  <a:pt x="2090" y="2126"/>
                </a:cubicBezTo>
                <a:cubicBezTo>
                  <a:pt x="2090" y="2125"/>
                  <a:pt x="2091" y="2124"/>
                  <a:pt x="2091" y="2123"/>
                </a:cubicBezTo>
                <a:cubicBezTo>
                  <a:pt x="2091" y="2122"/>
                  <a:pt x="2090" y="2121"/>
                  <a:pt x="2090" y="2120"/>
                </a:cubicBezTo>
                <a:close/>
                <a:moveTo>
                  <a:pt x="2490" y="2000"/>
                </a:moveTo>
                <a:cubicBezTo>
                  <a:pt x="2490" y="1998"/>
                  <a:pt x="2490" y="1997"/>
                  <a:pt x="2490" y="1996"/>
                </a:cubicBezTo>
                <a:cubicBezTo>
                  <a:pt x="2489" y="1995"/>
                  <a:pt x="2489" y="1997"/>
                  <a:pt x="2489" y="1997"/>
                </a:cubicBezTo>
                <a:cubicBezTo>
                  <a:pt x="2489" y="1998"/>
                  <a:pt x="2489" y="1998"/>
                  <a:pt x="2489" y="1999"/>
                </a:cubicBezTo>
                <a:cubicBezTo>
                  <a:pt x="2490" y="2000"/>
                  <a:pt x="2489" y="2000"/>
                  <a:pt x="2489" y="2001"/>
                </a:cubicBezTo>
                <a:cubicBezTo>
                  <a:pt x="2489" y="2001"/>
                  <a:pt x="2490" y="2000"/>
                  <a:pt x="2490" y="2000"/>
                </a:cubicBezTo>
                <a:close/>
                <a:moveTo>
                  <a:pt x="2476" y="1893"/>
                </a:moveTo>
                <a:cubicBezTo>
                  <a:pt x="2476" y="1893"/>
                  <a:pt x="2476" y="1892"/>
                  <a:pt x="2476" y="1892"/>
                </a:cubicBezTo>
                <a:cubicBezTo>
                  <a:pt x="2476" y="1891"/>
                  <a:pt x="2476" y="1892"/>
                  <a:pt x="2476" y="1892"/>
                </a:cubicBezTo>
                <a:cubicBezTo>
                  <a:pt x="2475" y="1893"/>
                  <a:pt x="2475" y="1893"/>
                  <a:pt x="2475" y="1893"/>
                </a:cubicBezTo>
                <a:cubicBezTo>
                  <a:pt x="2474" y="1894"/>
                  <a:pt x="2474" y="1894"/>
                  <a:pt x="2474" y="1894"/>
                </a:cubicBezTo>
                <a:cubicBezTo>
                  <a:pt x="2474" y="1895"/>
                  <a:pt x="2473" y="1895"/>
                  <a:pt x="2473" y="1896"/>
                </a:cubicBezTo>
                <a:cubicBezTo>
                  <a:pt x="2473" y="1897"/>
                  <a:pt x="2472" y="1898"/>
                  <a:pt x="2471" y="1899"/>
                </a:cubicBezTo>
                <a:cubicBezTo>
                  <a:pt x="2470" y="1899"/>
                  <a:pt x="2470" y="1899"/>
                  <a:pt x="2469" y="1900"/>
                </a:cubicBezTo>
                <a:cubicBezTo>
                  <a:pt x="2469" y="1900"/>
                  <a:pt x="2469" y="1900"/>
                  <a:pt x="2468" y="1901"/>
                </a:cubicBezTo>
                <a:cubicBezTo>
                  <a:pt x="2468" y="1901"/>
                  <a:pt x="2468" y="1902"/>
                  <a:pt x="2467" y="1902"/>
                </a:cubicBezTo>
                <a:cubicBezTo>
                  <a:pt x="2467" y="1903"/>
                  <a:pt x="2466" y="1903"/>
                  <a:pt x="2466" y="1903"/>
                </a:cubicBezTo>
                <a:cubicBezTo>
                  <a:pt x="2466" y="1904"/>
                  <a:pt x="2465" y="1904"/>
                  <a:pt x="2465" y="1905"/>
                </a:cubicBezTo>
                <a:cubicBezTo>
                  <a:pt x="2465" y="1905"/>
                  <a:pt x="2465" y="1905"/>
                  <a:pt x="2464" y="1906"/>
                </a:cubicBezTo>
                <a:cubicBezTo>
                  <a:pt x="2463" y="1906"/>
                  <a:pt x="2464" y="1906"/>
                  <a:pt x="2463" y="1907"/>
                </a:cubicBezTo>
                <a:cubicBezTo>
                  <a:pt x="2463" y="1907"/>
                  <a:pt x="2462" y="1907"/>
                  <a:pt x="2462" y="1908"/>
                </a:cubicBezTo>
                <a:cubicBezTo>
                  <a:pt x="2462" y="1908"/>
                  <a:pt x="2462" y="1909"/>
                  <a:pt x="2461" y="1909"/>
                </a:cubicBezTo>
                <a:cubicBezTo>
                  <a:pt x="2461" y="1908"/>
                  <a:pt x="2461" y="1908"/>
                  <a:pt x="2460" y="1908"/>
                </a:cubicBezTo>
                <a:cubicBezTo>
                  <a:pt x="2459" y="1908"/>
                  <a:pt x="2459" y="1909"/>
                  <a:pt x="2458" y="1909"/>
                </a:cubicBezTo>
                <a:cubicBezTo>
                  <a:pt x="2458" y="1909"/>
                  <a:pt x="2458" y="1910"/>
                  <a:pt x="2457" y="1910"/>
                </a:cubicBezTo>
                <a:cubicBezTo>
                  <a:pt x="2456" y="1911"/>
                  <a:pt x="2457" y="1912"/>
                  <a:pt x="2456" y="1912"/>
                </a:cubicBezTo>
                <a:cubicBezTo>
                  <a:pt x="2455" y="1912"/>
                  <a:pt x="2455" y="1912"/>
                  <a:pt x="2454" y="1913"/>
                </a:cubicBezTo>
                <a:cubicBezTo>
                  <a:pt x="2454" y="1913"/>
                  <a:pt x="2454" y="1914"/>
                  <a:pt x="2453" y="1914"/>
                </a:cubicBezTo>
                <a:cubicBezTo>
                  <a:pt x="2453" y="1914"/>
                  <a:pt x="2452" y="1914"/>
                  <a:pt x="2452" y="1915"/>
                </a:cubicBezTo>
                <a:cubicBezTo>
                  <a:pt x="2451" y="1915"/>
                  <a:pt x="2451" y="1916"/>
                  <a:pt x="2451" y="1916"/>
                </a:cubicBezTo>
                <a:cubicBezTo>
                  <a:pt x="2451" y="1917"/>
                  <a:pt x="2450" y="1918"/>
                  <a:pt x="2450" y="1918"/>
                </a:cubicBezTo>
                <a:cubicBezTo>
                  <a:pt x="2449" y="1919"/>
                  <a:pt x="2449" y="1919"/>
                  <a:pt x="2448" y="1919"/>
                </a:cubicBezTo>
                <a:cubicBezTo>
                  <a:pt x="2447" y="1920"/>
                  <a:pt x="2447" y="1921"/>
                  <a:pt x="2446" y="1922"/>
                </a:cubicBezTo>
                <a:cubicBezTo>
                  <a:pt x="2446" y="1923"/>
                  <a:pt x="2445" y="1923"/>
                  <a:pt x="2445" y="1924"/>
                </a:cubicBezTo>
                <a:cubicBezTo>
                  <a:pt x="2445" y="1925"/>
                  <a:pt x="2445" y="1925"/>
                  <a:pt x="2445" y="1926"/>
                </a:cubicBezTo>
                <a:cubicBezTo>
                  <a:pt x="2444" y="1926"/>
                  <a:pt x="2445" y="1927"/>
                  <a:pt x="2445" y="1927"/>
                </a:cubicBezTo>
                <a:cubicBezTo>
                  <a:pt x="2446" y="1926"/>
                  <a:pt x="2446" y="1926"/>
                  <a:pt x="2446" y="1925"/>
                </a:cubicBezTo>
                <a:cubicBezTo>
                  <a:pt x="2447" y="1925"/>
                  <a:pt x="2447" y="1925"/>
                  <a:pt x="2448" y="1924"/>
                </a:cubicBezTo>
                <a:cubicBezTo>
                  <a:pt x="2449" y="1923"/>
                  <a:pt x="2449" y="1924"/>
                  <a:pt x="2450" y="1924"/>
                </a:cubicBezTo>
                <a:cubicBezTo>
                  <a:pt x="2450" y="1923"/>
                  <a:pt x="2450" y="1923"/>
                  <a:pt x="2451" y="1923"/>
                </a:cubicBezTo>
                <a:cubicBezTo>
                  <a:pt x="2451" y="1923"/>
                  <a:pt x="2451" y="1923"/>
                  <a:pt x="2452" y="1922"/>
                </a:cubicBezTo>
                <a:cubicBezTo>
                  <a:pt x="2452" y="1922"/>
                  <a:pt x="2452" y="1920"/>
                  <a:pt x="2453" y="1920"/>
                </a:cubicBezTo>
                <a:cubicBezTo>
                  <a:pt x="2453" y="1920"/>
                  <a:pt x="2453" y="1920"/>
                  <a:pt x="2454" y="1920"/>
                </a:cubicBezTo>
                <a:cubicBezTo>
                  <a:pt x="2454" y="1920"/>
                  <a:pt x="2455" y="1920"/>
                  <a:pt x="2455" y="1920"/>
                </a:cubicBezTo>
                <a:cubicBezTo>
                  <a:pt x="2457" y="1920"/>
                  <a:pt x="2458" y="1918"/>
                  <a:pt x="2459" y="1917"/>
                </a:cubicBezTo>
                <a:cubicBezTo>
                  <a:pt x="2460" y="1916"/>
                  <a:pt x="2461" y="1916"/>
                  <a:pt x="2462" y="1915"/>
                </a:cubicBezTo>
                <a:cubicBezTo>
                  <a:pt x="2462" y="1914"/>
                  <a:pt x="2462" y="1913"/>
                  <a:pt x="2462" y="1913"/>
                </a:cubicBezTo>
                <a:cubicBezTo>
                  <a:pt x="2463" y="1912"/>
                  <a:pt x="2463" y="1912"/>
                  <a:pt x="2463" y="1911"/>
                </a:cubicBezTo>
                <a:cubicBezTo>
                  <a:pt x="2464" y="1910"/>
                  <a:pt x="2466" y="1910"/>
                  <a:pt x="2467" y="1910"/>
                </a:cubicBezTo>
                <a:cubicBezTo>
                  <a:pt x="2468" y="1910"/>
                  <a:pt x="2468" y="1909"/>
                  <a:pt x="2469" y="1908"/>
                </a:cubicBezTo>
                <a:cubicBezTo>
                  <a:pt x="2470" y="1908"/>
                  <a:pt x="2471" y="1908"/>
                  <a:pt x="2471" y="1907"/>
                </a:cubicBezTo>
                <a:cubicBezTo>
                  <a:pt x="2471" y="1907"/>
                  <a:pt x="2472" y="1906"/>
                  <a:pt x="2472" y="1906"/>
                </a:cubicBezTo>
                <a:cubicBezTo>
                  <a:pt x="2473" y="1904"/>
                  <a:pt x="2474" y="1903"/>
                  <a:pt x="2475" y="1902"/>
                </a:cubicBezTo>
                <a:cubicBezTo>
                  <a:pt x="2475" y="1901"/>
                  <a:pt x="2476" y="1901"/>
                  <a:pt x="2476" y="1900"/>
                </a:cubicBezTo>
                <a:cubicBezTo>
                  <a:pt x="2477" y="1899"/>
                  <a:pt x="2476" y="1898"/>
                  <a:pt x="2476" y="1897"/>
                </a:cubicBezTo>
                <a:cubicBezTo>
                  <a:pt x="2476" y="1897"/>
                  <a:pt x="2476" y="1896"/>
                  <a:pt x="2476" y="1895"/>
                </a:cubicBezTo>
                <a:cubicBezTo>
                  <a:pt x="2476" y="1895"/>
                  <a:pt x="2477" y="1895"/>
                  <a:pt x="2477" y="1895"/>
                </a:cubicBezTo>
                <a:cubicBezTo>
                  <a:pt x="2478" y="1894"/>
                  <a:pt x="2478" y="1894"/>
                  <a:pt x="2479" y="1894"/>
                </a:cubicBezTo>
                <a:cubicBezTo>
                  <a:pt x="2480" y="1894"/>
                  <a:pt x="2481" y="1894"/>
                  <a:pt x="2481" y="1894"/>
                </a:cubicBezTo>
                <a:cubicBezTo>
                  <a:pt x="2483" y="1894"/>
                  <a:pt x="2484" y="1893"/>
                  <a:pt x="2485" y="1893"/>
                </a:cubicBezTo>
                <a:cubicBezTo>
                  <a:pt x="2486" y="1892"/>
                  <a:pt x="2485" y="1891"/>
                  <a:pt x="2486" y="1891"/>
                </a:cubicBezTo>
                <a:cubicBezTo>
                  <a:pt x="2486" y="1890"/>
                  <a:pt x="2486" y="1889"/>
                  <a:pt x="2486" y="1889"/>
                </a:cubicBezTo>
                <a:cubicBezTo>
                  <a:pt x="2487" y="1888"/>
                  <a:pt x="2487" y="1888"/>
                  <a:pt x="2488" y="1888"/>
                </a:cubicBezTo>
                <a:cubicBezTo>
                  <a:pt x="2488" y="1887"/>
                  <a:pt x="2488" y="1887"/>
                  <a:pt x="2489" y="1887"/>
                </a:cubicBezTo>
                <a:cubicBezTo>
                  <a:pt x="2490" y="1887"/>
                  <a:pt x="2489" y="1886"/>
                  <a:pt x="2490" y="1886"/>
                </a:cubicBezTo>
                <a:cubicBezTo>
                  <a:pt x="2491" y="1886"/>
                  <a:pt x="2491" y="1887"/>
                  <a:pt x="2492" y="1887"/>
                </a:cubicBezTo>
                <a:cubicBezTo>
                  <a:pt x="2492" y="1887"/>
                  <a:pt x="2492" y="1886"/>
                  <a:pt x="2493" y="1886"/>
                </a:cubicBezTo>
                <a:cubicBezTo>
                  <a:pt x="2493" y="1885"/>
                  <a:pt x="2493" y="1885"/>
                  <a:pt x="2494" y="1885"/>
                </a:cubicBezTo>
                <a:cubicBezTo>
                  <a:pt x="2494" y="1884"/>
                  <a:pt x="2495" y="1884"/>
                  <a:pt x="2495" y="1883"/>
                </a:cubicBezTo>
                <a:cubicBezTo>
                  <a:pt x="2494" y="1883"/>
                  <a:pt x="2494" y="1883"/>
                  <a:pt x="2494" y="1882"/>
                </a:cubicBezTo>
                <a:cubicBezTo>
                  <a:pt x="2494" y="1882"/>
                  <a:pt x="2493" y="1882"/>
                  <a:pt x="2494" y="1881"/>
                </a:cubicBezTo>
                <a:cubicBezTo>
                  <a:pt x="2494" y="1881"/>
                  <a:pt x="2494" y="1881"/>
                  <a:pt x="2494" y="1880"/>
                </a:cubicBezTo>
                <a:cubicBezTo>
                  <a:pt x="2493" y="1880"/>
                  <a:pt x="2492" y="1881"/>
                  <a:pt x="2493" y="1880"/>
                </a:cubicBezTo>
                <a:cubicBezTo>
                  <a:pt x="2493" y="1880"/>
                  <a:pt x="2493" y="1880"/>
                  <a:pt x="2493" y="1879"/>
                </a:cubicBezTo>
                <a:cubicBezTo>
                  <a:pt x="2493" y="1879"/>
                  <a:pt x="2492" y="1879"/>
                  <a:pt x="2493" y="1878"/>
                </a:cubicBezTo>
                <a:cubicBezTo>
                  <a:pt x="2493" y="1878"/>
                  <a:pt x="2493" y="1878"/>
                  <a:pt x="2493" y="1878"/>
                </a:cubicBezTo>
                <a:cubicBezTo>
                  <a:pt x="2494" y="1878"/>
                  <a:pt x="2494" y="1878"/>
                  <a:pt x="2493" y="1878"/>
                </a:cubicBezTo>
                <a:cubicBezTo>
                  <a:pt x="2493" y="1877"/>
                  <a:pt x="2493" y="1878"/>
                  <a:pt x="2493" y="1878"/>
                </a:cubicBezTo>
                <a:cubicBezTo>
                  <a:pt x="2493" y="1878"/>
                  <a:pt x="2492" y="1877"/>
                  <a:pt x="2492" y="1877"/>
                </a:cubicBezTo>
                <a:cubicBezTo>
                  <a:pt x="2492" y="1877"/>
                  <a:pt x="2492" y="1878"/>
                  <a:pt x="2491" y="1878"/>
                </a:cubicBezTo>
                <a:cubicBezTo>
                  <a:pt x="2491" y="1877"/>
                  <a:pt x="2491" y="1877"/>
                  <a:pt x="2491" y="1876"/>
                </a:cubicBezTo>
                <a:cubicBezTo>
                  <a:pt x="2491" y="1876"/>
                  <a:pt x="2491" y="1875"/>
                  <a:pt x="2491" y="1875"/>
                </a:cubicBezTo>
                <a:cubicBezTo>
                  <a:pt x="2491" y="1874"/>
                  <a:pt x="2491" y="1874"/>
                  <a:pt x="2491" y="1874"/>
                </a:cubicBezTo>
                <a:cubicBezTo>
                  <a:pt x="2492" y="1874"/>
                  <a:pt x="2491" y="1873"/>
                  <a:pt x="2492" y="1873"/>
                </a:cubicBezTo>
                <a:cubicBezTo>
                  <a:pt x="2492" y="1873"/>
                  <a:pt x="2493" y="1874"/>
                  <a:pt x="2493" y="1874"/>
                </a:cubicBezTo>
                <a:cubicBezTo>
                  <a:pt x="2493" y="1874"/>
                  <a:pt x="2494" y="1874"/>
                  <a:pt x="2494" y="1874"/>
                </a:cubicBezTo>
                <a:cubicBezTo>
                  <a:pt x="2493" y="1873"/>
                  <a:pt x="2493" y="1872"/>
                  <a:pt x="2493" y="1872"/>
                </a:cubicBezTo>
                <a:cubicBezTo>
                  <a:pt x="2492" y="1872"/>
                  <a:pt x="2492" y="1873"/>
                  <a:pt x="2492" y="1873"/>
                </a:cubicBezTo>
                <a:cubicBezTo>
                  <a:pt x="2490" y="1872"/>
                  <a:pt x="2491" y="1871"/>
                  <a:pt x="2492" y="1870"/>
                </a:cubicBezTo>
                <a:cubicBezTo>
                  <a:pt x="2492" y="1869"/>
                  <a:pt x="2492" y="1869"/>
                  <a:pt x="2492" y="1868"/>
                </a:cubicBezTo>
                <a:cubicBezTo>
                  <a:pt x="2492" y="1867"/>
                  <a:pt x="2492" y="1867"/>
                  <a:pt x="2492" y="1868"/>
                </a:cubicBezTo>
                <a:cubicBezTo>
                  <a:pt x="2490" y="1868"/>
                  <a:pt x="2491" y="1866"/>
                  <a:pt x="2491" y="1865"/>
                </a:cubicBezTo>
                <a:cubicBezTo>
                  <a:pt x="2490" y="1865"/>
                  <a:pt x="2491" y="1867"/>
                  <a:pt x="2490" y="1867"/>
                </a:cubicBezTo>
                <a:cubicBezTo>
                  <a:pt x="2490" y="1868"/>
                  <a:pt x="2489" y="1868"/>
                  <a:pt x="2489" y="1869"/>
                </a:cubicBezTo>
                <a:cubicBezTo>
                  <a:pt x="2489" y="1869"/>
                  <a:pt x="2490" y="1870"/>
                  <a:pt x="2489" y="1870"/>
                </a:cubicBezTo>
                <a:cubicBezTo>
                  <a:pt x="2489" y="1870"/>
                  <a:pt x="2488" y="1869"/>
                  <a:pt x="2488" y="1869"/>
                </a:cubicBezTo>
                <a:cubicBezTo>
                  <a:pt x="2488" y="1870"/>
                  <a:pt x="2489" y="1870"/>
                  <a:pt x="2489" y="1870"/>
                </a:cubicBezTo>
                <a:cubicBezTo>
                  <a:pt x="2489" y="1871"/>
                  <a:pt x="2490" y="1872"/>
                  <a:pt x="2489" y="1873"/>
                </a:cubicBezTo>
                <a:cubicBezTo>
                  <a:pt x="2489" y="1873"/>
                  <a:pt x="2489" y="1872"/>
                  <a:pt x="2489" y="1872"/>
                </a:cubicBezTo>
                <a:cubicBezTo>
                  <a:pt x="2489" y="1872"/>
                  <a:pt x="2489" y="1872"/>
                  <a:pt x="2489" y="1872"/>
                </a:cubicBezTo>
                <a:cubicBezTo>
                  <a:pt x="2489" y="1873"/>
                  <a:pt x="2489" y="1873"/>
                  <a:pt x="2489" y="1874"/>
                </a:cubicBezTo>
                <a:cubicBezTo>
                  <a:pt x="2488" y="1874"/>
                  <a:pt x="2488" y="1872"/>
                  <a:pt x="2488" y="1872"/>
                </a:cubicBezTo>
                <a:cubicBezTo>
                  <a:pt x="2487" y="1872"/>
                  <a:pt x="2488" y="1873"/>
                  <a:pt x="2488" y="1874"/>
                </a:cubicBezTo>
                <a:cubicBezTo>
                  <a:pt x="2488" y="1874"/>
                  <a:pt x="2487" y="1873"/>
                  <a:pt x="2487" y="1874"/>
                </a:cubicBezTo>
                <a:cubicBezTo>
                  <a:pt x="2487" y="1875"/>
                  <a:pt x="2487" y="1875"/>
                  <a:pt x="2488" y="1875"/>
                </a:cubicBezTo>
                <a:cubicBezTo>
                  <a:pt x="2488" y="1875"/>
                  <a:pt x="2488" y="1875"/>
                  <a:pt x="2488" y="1875"/>
                </a:cubicBezTo>
                <a:cubicBezTo>
                  <a:pt x="2488" y="1876"/>
                  <a:pt x="2488" y="1876"/>
                  <a:pt x="2488" y="1876"/>
                </a:cubicBezTo>
                <a:cubicBezTo>
                  <a:pt x="2488" y="1876"/>
                  <a:pt x="2488" y="1877"/>
                  <a:pt x="2488" y="1877"/>
                </a:cubicBezTo>
                <a:cubicBezTo>
                  <a:pt x="2489" y="1877"/>
                  <a:pt x="2489" y="1876"/>
                  <a:pt x="2489" y="1876"/>
                </a:cubicBezTo>
                <a:cubicBezTo>
                  <a:pt x="2489" y="1877"/>
                  <a:pt x="2490" y="1877"/>
                  <a:pt x="2490" y="1877"/>
                </a:cubicBezTo>
                <a:cubicBezTo>
                  <a:pt x="2490" y="1878"/>
                  <a:pt x="2489" y="1878"/>
                  <a:pt x="2490" y="1879"/>
                </a:cubicBezTo>
                <a:cubicBezTo>
                  <a:pt x="2490" y="1879"/>
                  <a:pt x="2490" y="1879"/>
                  <a:pt x="2490" y="1879"/>
                </a:cubicBezTo>
                <a:cubicBezTo>
                  <a:pt x="2489" y="1879"/>
                  <a:pt x="2489" y="1878"/>
                  <a:pt x="2488" y="1878"/>
                </a:cubicBezTo>
                <a:cubicBezTo>
                  <a:pt x="2488" y="1877"/>
                  <a:pt x="2487" y="1877"/>
                  <a:pt x="2487" y="1877"/>
                </a:cubicBezTo>
                <a:cubicBezTo>
                  <a:pt x="2487" y="1877"/>
                  <a:pt x="2487" y="1876"/>
                  <a:pt x="2487" y="1876"/>
                </a:cubicBezTo>
                <a:cubicBezTo>
                  <a:pt x="2486" y="1876"/>
                  <a:pt x="2486" y="1876"/>
                  <a:pt x="2487" y="1875"/>
                </a:cubicBezTo>
                <a:cubicBezTo>
                  <a:pt x="2487" y="1875"/>
                  <a:pt x="2487" y="1874"/>
                  <a:pt x="2486" y="1874"/>
                </a:cubicBezTo>
                <a:cubicBezTo>
                  <a:pt x="2486" y="1875"/>
                  <a:pt x="2486" y="1875"/>
                  <a:pt x="2486" y="1875"/>
                </a:cubicBezTo>
                <a:cubicBezTo>
                  <a:pt x="2486" y="1876"/>
                  <a:pt x="2485" y="1876"/>
                  <a:pt x="2485" y="1877"/>
                </a:cubicBezTo>
                <a:cubicBezTo>
                  <a:pt x="2486" y="1877"/>
                  <a:pt x="2486" y="1877"/>
                  <a:pt x="2486" y="1878"/>
                </a:cubicBezTo>
                <a:cubicBezTo>
                  <a:pt x="2486" y="1879"/>
                  <a:pt x="2487" y="1878"/>
                  <a:pt x="2488" y="1879"/>
                </a:cubicBezTo>
                <a:cubicBezTo>
                  <a:pt x="2488" y="1879"/>
                  <a:pt x="2488" y="1880"/>
                  <a:pt x="2487" y="1881"/>
                </a:cubicBezTo>
                <a:cubicBezTo>
                  <a:pt x="2487" y="1881"/>
                  <a:pt x="2487" y="1882"/>
                  <a:pt x="2487" y="1882"/>
                </a:cubicBezTo>
                <a:cubicBezTo>
                  <a:pt x="2487" y="1883"/>
                  <a:pt x="2486" y="1883"/>
                  <a:pt x="2486" y="1883"/>
                </a:cubicBezTo>
                <a:cubicBezTo>
                  <a:pt x="2486" y="1884"/>
                  <a:pt x="2486" y="1884"/>
                  <a:pt x="2486" y="1884"/>
                </a:cubicBezTo>
                <a:cubicBezTo>
                  <a:pt x="2486" y="1885"/>
                  <a:pt x="2485" y="1884"/>
                  <a:pt x="2485" y="1885"/>
                </a:cubicBezTo>
                <a:cubicBezTo>
                  <a:pt x="2485" y="1886"/>
                  <a:pt x="2484" y="1885"/>
                  <a:pt x="2484" y="1886"/>
                </a:cubicBezTo>
                <a:cubicBezTo>
                  <a:pt x="2484" y="1886"/>
                  <a:pt x="2483" y="1886"/>
                  <a:pt x="2483" y="1886"/>
                </a:cubicBezTo>
                <a:cubicBezTo>
                  <a:pt x="2483" y="1885"/>
                  <a:pt x="2483" y="1885"/>
                  <a:pt x="2483" y="1885"/>
                </a:cubicBezTo>
                <a:cubicBezTo>
                  <a:pt x="2483" y="1884"/>
                  <a:pt x="2483" y="1885"/>
                  <a:pt x="2483" y="1885"/>
                </a:cubicBezTo>
                <a:cubicBezTo>
                  <a:pt x="2482" y="1886"/>
                  <a:pt x="2482" y="1886"/>
                  <a:pt x="2482" y="1886"/>
                </a:cubicBezTo>
                <a:cubicBezTo>
                  <a:pt x="2481" y="1886"/>
                  <a:pt x="2481" y="1886"/>
                  <a:pt x="2481" y="1886"/>
                </a:cubicBezTo>
                <a:cubicBezTo>
                  <a:pt x="2480" y="1886"/>
                  <a:pt x="2481" y="1887"/>
                  <a:pt x="2481" y="1887"/>
                </a:cubicBezTo>
                <a:cubicBezTo>
                  <a:pt x="2482" y="1887"/>
                  <a:pt x="2481" y="1888"/>
                  <a:pt x="2481" y="1888"/>
                </a:cubicBezTo>
                <a:cubicBezTo>
                  <a:pt x="2480" y="1888"/>
                  <a:pt x="2480" y="1889"/>
                  <a:pt x="2480" y="1889"/>
                </a:cubicBezTo>
                <a:cubicBezTo>
                  <a:pt x="2480" y="1891"/>
                  <a:pt x="2478" y="1889"/>
                  <a:pt x="2477" y="1890"/>
                </a:cubicBezTo>
                <a:cubicBezTo>
                  <a:pt x="2477" y="1891"/>
                  <a:pt x="2478" y="1891"/>
                  <a:pt x="2478" y="1892"/>
                </a:cubicBezTo>
                <a:cubicBezTo>
                  <a:pt x="2478" y="1892"/>
                  <a:pt x="2477" y="1893"/>
                  <a:pt x="2477" y="1893"/>
                </a:cubicBezTo>
                <a:cubicBezTo>
                  <a:pt x="2477" y="1893"/>
                  <a:pt x="2477" y="1894"/>
                  <a:pt x="2476" y="1893"/>
                </a:cubicBezTo>
                <a:close/>
                <a:moveTo>
                  <a:pt x="2278" y="1724"/>
                </a:moveTo>
                <a:cubicBezTo>
                  <a:pt x="2280" y="1724"/>
                  <a:pt x="2280" y="1725"/>
                  <a:pt x="2281" y="1726"/>
                </a:cubicBezTo>
                <a:cubicBezTo>
                  <a:pt x="2283" y="1727"/>
                  <a:pt x="2284" y="1727"/>
                  <a:pt x="2285" y="1727"/>
                </a:cubicBezTo>
                <a:cubicBezTo>
                  <a:pt x="2286" y="1727"/>
                  <a:pt x="2287" y="1728"/>
                  <a:pt x="2287" y="1728"/>
                </a:cubicBezTo>
                <a:cubicBezTo>
                  <a:pt x="2288" y="1728"/>
                  <a:pt x="2289" y="1729"/>
                  <a:pt x="2290" y="1729"/>
                </a:cubicBezTo>
                <a:cubicBezTo>
                  <a:pt x="2291" y="1729"/>
                  <a:pt x="2292" y="1729"/>
                  <a:pt x="2292" y="1730"/>
                </a:cubicBezTo>
                <a:cubicBezTo>
                  <a:pt x="2293" y="1730"/>
                  <a:pt x="2294" y="1730"/>
                  <a:pt x="2296" y="1730"/>
                </a:cubicBezTo>
                <a:cubicBezTo>
                  <a:pt x="2297" y="1730"/>
                  <a:pt x="2297" y="1729"/>
                  <a:pt x="2298" y="1728"/>
                </a:cubicBezTo>
                <a:cubicBezTo>
                  <a:pt x="2298" y="1727"/>
                  <a:pt x="2298" y="1726"/>
                  <a:pt x="2299" y="1725"/>
                </a:cubicBezTo>
                <a:cubicBezTo>
                  <a:pt x="2300" y="1725"/>
                  <a:pt x="2301" y="1726"/>
                  <a:pt x="2303" y="1725"/>
                </a:cubicBezTo>
                <a:cubicBezTo>
                  <a:pt x="2303" y="1725"/>
                  <a:pt x="2304" y="1725"/>
                  <a:pt x="2304" y="1724"/>
                </a:cubicBezTo>
                <a:cubicBezTo>
                  <a:pt x="2305" y="1723"/>
                  <a:pt x="2305" y="1723"/>
                  <a:pt x="2306" y="1722"/>
                </a:cubicBezTo>
                <a:cubicBezTo>
                  <a:pt x="2307" y="1721"/>
                  <a:pt x="2307" y="1720"/>
                  <a:pt x="2309" y="1720"/>
                </a:cubicBezTo>
                <a:cubicBezTo>
                  <a:pt x="2311" y="1720"/>
                  <a:pt x="2312" y="1720"/>
                  <a:pt x="2313" y="1719"/>
                </a:cubicBezTo>
                <a:cubicBezTo>
                  <a:pt x="2313" y="1717"/>
                  <a:pt x="2314" y="1716"/>
                  <a:pt x="2314" y="1715"/>
                </a:cubicBezTo>
                <a:cubicBezTo>
                  <a:pt x="2314" y="1713"/>
                  <a:pt x="2314" y="1712"/>
                  <a:pt x="2314" y="1710"/>
                </a:cubicBezTo>
                <a:cubicBezTo>
                  <a:pt x="2314" y="1709"/>
                  <a:pt x="2315" y="1708"/>
                  <a:pt x="2316" y="1707"/>
                </a:cubicBezTo>
                <a:cubicBezTo>
                  <a:pt x="2317" y="1706"/>
                  <a:pt x="2317" y="1706"/>
                  <a:pt x="2318" y="1705"/>
                </a:cubicBezTo>
                <a:cubicBezTo>
                  <a:pt x="2318" y="1705"/>
                  <a:pt x="2318" y="1704"/>
                  <a:pt x="2318" y="1703"/>
                </a:cubicBezTo>
                <a:cubicBezTo>
                  <a:pt x="2320" y="1701"/>
                  <a:pt x="2324" y="1701"/>
                  <a:pt x="2323" y="1698"/>
                </a:cubicBezTo>
                <a:cubicBezTo>
                  <a:pt x="2323" y="1698"/>
                  <a:pt x="2323" y="1697"/>
                  <a:pt x="2323" y="1697"/>
                </a:cubicBezTo>
                <a:cubicBezTo>
                  <a:pt x="2322" y="1696"/>
                  <a:pt x="2323" y="1695"/>
                  <a:pt x="2322" y="1694"/>
                </a:cubicBezTo>
                <a:cubicBezTo>
                  <a:pt x="2322" y="1693"/>
                  <a:pt x="2320" y="1693"/>
                  <a:pt x="2319" y="1692"/>
                </a:cubicBezTo>
                <a:cubicBezTo>
                  <a:pt x="2318" y="1692"/>
                  <a:pt x="2318" y="1692"/>
                  <a:pt x="2318" y="1691"/>
                </a:cubicBezTo>
                <a:cubicBezTo>
                  <a:pt x="2317" y="1690"/>
                  <a:pt x="2317" y="1689"/>
                  <a:pt x="2316" y="1690"/>
                </a:cubicBezTo>
                <a:cubicBezTo>
                  <a:pt x="2315" y="1691"/>
                  <a:pt x="2316" y="1693"/>
                  <a:pt x="2315" y="1694"/>
                </a:cubicBezTo>
                <a:cubicBezTo>
                  <a:pt x="2314" y="1694"/>
                  <a:pt x="2314" y="1694"/>
                  <a:pt x="2313" y="1694"/>
                </a:cubicBezTo>
                <a:cubicBezTo>
                  <a:pt x="2312" y="1694"/>
                  <a:pt x="2312" y="1693"/>
                  <a:pt x="2311" y="1693"/>
                </a:cubicBezTo>
                <a:cubicBezTo>
                  <a:pt x="2310" y="1693"/>
                  <a:pt x="2309" y="1692"/>
                  <a:pt x="2308" y="1692"/>
                </a:cubicBezTo>
                <a:cubicBezTo>
                  <a:pt x="2306" y="1692"/>
                  <a:pt x="2305" y="1693"/>
                  <a:pt x="2304" y="1694"/>
                </a:cubicBezTo>
                <a:cubicBezTo>
                  <a:pt x="2303" y="1695"/>
                  <a:pt x="2302" y="1694"/>
                  <a:pt x="2301" y="1693"/>
                </a:cubicBezTo>
                <a:cubicBezTo>
                  <a:pt x="2299" y="1693"/>
                  <a:pt x="2298" y="1693"/>
                  <a:pt x="2296" y="1693"/>
                </a:cubicBezTo>
                <a:cubicBezTo>
                  <a:pt x="2295" y="1694"/>
                  <a:pt x="2295" y="1695"/>
                  <a:pt x="2293" y="1695"/>
                </a:cubicBezTo>
                <a:cubicBezTo>
                  <a:pt x="2293" y="1696"/>
                  <a:pt x="2292" y="1696"/>
                  <a:pt x="2291" y="1695"/>
                </a:cubicBezTo>
                <a:cubicBezTo>
                  <a:pt x="2291" y="1695"/>
                  <a:pt x="2290" y="1695"/>
                  <a:pt x="2290" y="1695"/>
                </a:cubicBezTo>
                <a:cubicBezTo>
                  <a:pt x="2288" y="1695"/>
                  <a:pt x="2289" y="1698"/>
                  <a:pt x="2289" y="1698"/>
                </a:cubicBezTo>
                <a:cubicBezTo>
                  <a:pt x="2288" y="1700"/>
                  <a:pt x="2286" y="1700"/>
                  <a:pt x="2286" y="1701"/>
                </a:cubicBezTo>
                <a:cubicBezTo>
                  <a:pt x="2285" y="1702"/>
                  <a:pt x="2284" y="1703"/>
                  <a:pt x="2282" y="1704"/>
                </a:cubicBezTo>
                <a:cubicBezTo>
                  <a:pt x="2280" y="1705"/>
                  <a:pt x="2277" y="1706"/>
                  <a:pt x="2276" y="1709"/>
                </a:cubicBezTo>
                <a:cubicBezTo>
                  <a:pt x="2276" y="1712"/>
                  <a:pt x="2276" y="1716"/>
                  <a:pt x="2277" y="1719"/>
                </a:cubicBezTo>
                <a:cubicBezTo>
                  <a:pt x="2278" y="1720"/>
                  <a:pt x="2277" y="1721"/>
                  <a:pt x="2276" y="1722"/>
                </a:cubicBezTo>
                <a:cubicBezTo>
                  <a:pt x="2276" y="1724"/>
                  <a:pt x="2277" y="1724"/>
                  <a:pt x="2278" y="1724"/>
                </a:cubicBezTo>
                <a:close/>
                <a:moveTo>
                  <a:pt x="2102" y="2137"/>
                </a:moveTo>
                <a:cubicBezTo>
                  <a:pt x="2101" y="2136"/>
                  <a:pt x="2100" y="2132"/>
                  <a:pt x="2098" y="2132"/>
                </a:cubicBezTo>
                <a:cubicBezTo>
                  <a:pt x="2096" y="2132"/>
                  <a:pt x="2097" y="2135"/>
                  <a:pt x="2098" y="2136"/>
                </a:cubicBezTo>
                <a:cubicBezTo>
                  <a:pt x="2099" y="2137"/>
                  <a:pt x="2101" y="2138"/>
                  <a:pt x="2102" y="2139"/>
                </a:cubicBezTo>
                <a:cubicBezTo>
                  <a:pt x="2102" y="2139"/>
                  <a:pt x="2103" y="2139"/>
                  <a:pt x="2103" y="2138"/>
                </a:cubicBezTo>
                <a:cubicBezTo>
                  <a:pt x="2103" y="2138"/>
                  <a:pt x="2103" y="2137"/>
                  <a:pt x="2102" y="2137"/>
                </a:cubicBezTo>
                <a:close/>
                <a:moveTo>
                  <a:pt x="2405" y="1988"/>
                </a:moveTo>
                <a:cubicBezTo>
                  <a:pt x="2406" y="1988"/>
                  <a:pt x="2406" y="1987"/>
                  <a:pt x="2406" y="1986"/>
                </a:cubicBezTo>
                <a:cubicBezTo>
                  <a:pt x="2406" y="1986"/>
                  <a:pt x="2404" y="1988"/>
                  <a:pt x="2405" y="1988"/>
                </a:cubicBezTo>
                <a:close/>
                <a:moveTo>
                  <a:pt x="2" y="804"/>
                </a:moveTo>
                <a:cubicBezTo>
                  <a:pt x="2" y="803"/>
                  <a:pt x="4" y="803"/>
                  <a:pt x="4" y="801"/>
                </a:cubicBezTo>
                <a:cubicBezTo>
                  <a:pt x="4" y="800"/>
                  <a:pt x="3" y="801"/>
                  <a:pt x="3" y="800"/>
                </a:cubicBezTo>
                <a:cubicBezTo>
                  <a:pt x="2" y="799"/>
                  <a:pt x="3" y="799"/>
                  <a:pt x="3" y="799"/>
                </a:cubicBezTo>
                <a:cubicBezTo>
                  <a:pt x="4" y="798"/>
                  <a:pt x="4" y="797"/>
                  <a:pt x="5" y="797"/>
                </a:cubicBezTo>
                <a:cubicBezTo>
                  <a:pt x="6" y="797"/>
                  <a:pt x="6" y="798"/>
                  <a:pt x="5" y="799"/>
                </a:cubicBezTo>
                <a:cubicBezTo>
                  <a:pt x="5" y="800"/>
                  <a:pt x="6" y="799"/>
                  <a:pt x="6" y="800"/>
                </a:cubicBezTo>
                <a:cubicBezTo>
                  <a:pt x="7" y="801"/>
                  <a:pt x="6" y="801"/>
                  <a:pt x="7" y="802"/>
                </a:cubicBezTo>
                <a:cubicBezTo>
                  <a:pt x="8" y="802"/>
                  <a:pt x="8" y="801"/>
                  <a:pt x="8" y="800"/>
                </a:cubicBezTo>
                <a:cubicBezTo>
                  <a:pt x="8" y="799"/>
                  <a:pt x="8" y="799"/>
                  <a:pt x="9" y="800"/>
                </a:cubicBezTo>
                <a:cubicBezTo>
                  <a:pt x="10" y="800"/>
                  <a:pt x="10" y="800"/>
                  <a:pt x="10" y="799"/>
                </a:cubicBezTo>
                <a:cubicBezTo>
                  <a:pt x="10" y="798"/>
                  <a:pt x="11" y="797"/>
                  <a:pt x="10" y="797"/>
                </a:cubicBezTo>
                <a:cubicBezTo>
                  <a:pt x="9" y="797"/>
                  <a:pt x="9" y="797"/>
                  <a:pt x="8" y="797"/>
                </a:cubicBezTo>
                <a:cubicBezTo>
                  <a:pt x="7" y="797"/>
                  <a:pt x="7" y="796"/>
                  <a:pt x="8" y="796"/>
                </a:cubicBezTo>
                <a:cubicBezTo>
                  <a:pt x="9" y="795"/>
                  <a:pt x="10" y="796"/>
                  <a:pt x="11" y="794"/>
                </a:cubicBezTo>
                <a:cubicBezTo>
                  <a:pt x="11" y="793"/>
                  <a:pt x="11" y="793"/>
                  <a:pt x="11" y="792"/>
                </a:cubicBezTo>
                <a:cubicBezTo>
                  <a:pt x="11" y="791"/>
                  <a:pt x="12" y="792"/>
                  <a:pt x="12" y="791"/>
                </a:cubicBezTo>
                <a:cubicBezTo>
                  <a:pt x="14" y="790"/>
                  <a:pt x="12" y="789"/>
                  <a:pt x="12" y="788"/>
                </a:cubicBezTo>
                <a:cubicBezTo>
                  <a:pt x="12" y="787"/>
                  <a:pt x="13" y="786"/>
                  <a:pt x="13" y="786"/>
                </a:cubicBezTo>
                <a:cubicBezTo>
                  <a:pt x="12" y="785"/>
                  <a:pt x="11" y="785"/>
                  <a:pt x="11" y="786"/>
                </a:cubicBezTo>
                <a:cubicBezTo>
                  <a:pt x="9" y="786"/>
                  <a:pt x="6" y="788"/>
                  <a:pt x="5" y="790"/>
                </a:cubicBezTo>
                <a:cubicBezTo>
                  <a:pt x="4" y="790"/>
                  <a:pt x="4" y="793"/>
                  <a:pt x="3" y="793"/>
                </a:cubicBezTo>
                <a:cubicBezTo>
                  <a:pt x="2" y="793"/>
                  <a:pt x="3" y="792"/>
                  <a:pt x="2" y="792"/>
                </a:cubicBezTo>
                <a:cubicBezTo>
                  <a:pt x="2" y="791"/>
                  <a:pt x="1" y="793"/>
                  <a:pt x="1" y="793"/>
                </a:cubicBezTo>
                <a:cubicBezTo>
                  <a:pt x="1" y="793"/>
                  <a:pt x="0" y="793"/>
                  <a:pt x="0" y="793"/>
                </a:cubicBezTo>
                <a:cubicBezTo>
                  <a:pt x="0" y="806"/>
                  <a:pt x="0" y="806"/>
                  <a:pt x="0" y="806"/>
                </a:cubicBezTo>
                <a:cubicBezTo>
                  <a:pt x="1" y="806"/>
                  <a:pt x="1" y="806"/>
                  <a:pt x="1" y="806"/>
                </a:cubicBezTo>
                <a:cubicBezTo>
                  <a:pt x="2" y="805"/>
                  <a:pt x="1" y="805"/>
                  <a:pt x="2" y="804"/>
                </a:cubicBezTo>
                <a:close/>
                <a:moveTo>
                  <a:pt x="2441" y="1936"/>
                </a:moveTo>
                <a:cubicBezTo>
                  <a:pt x="2441" y="1936"/>
                  <a:pt x="2441" y="1936"/>
                  <a:pt x="2441" y="1937"/>
                </a:cubicBezTo>
                <a:cubicBezTo>
                  <a:pt x="2441" y="1937"/>
                  <a:pt x="2441" y="1937"/>
                  <a:pt x="2441" y="1937"/>
                </a:cubicBezTo>
                <a:cubicBezTo>
                  <a:pt x="2441" y="1937"/>
                  <a:pt x="2442" y="1936"/>
                  <a:pt x="2442" y="1936"/>
                </a:cubicBezTo>
                <a:cubicBezTo>
                  <a:pt x="2442" y="1936"/>
                  <a:pt x="2442" y="1935"/>
                  <a:pt x="2443" y="1935"/>
                </a:cubicBezTo>
                <a:cubicBezTo>
                  <a:pt x="2443" y="1935"/>
                  <a:pt x="2443" y="1934"/>
                  <a:pt x="2443" y="1934"/>
                </a:cubicBezTo>
                <a:cubicBezTo>
                  <a:pt x="2443" y="1933"/>
                  <a:pt x="2442" y="1934"/>
                  <a:pt x="2442" y="1933"/>
                </a:cubicBezTo>
                <a:cubicBezTo>
                  <a:pt x="2443" y="1932"/>
                  <a:pt x="2443" y="1932"/>
                  <a:pt x="2442" y="1932"/>
                </a:cubicBezTo>
                <a:cubicBezTo>
                  <a:pt x="2441" y="1932"/>
                  <a:pt x="2441" y="1932"/>
                  <a:pt x="2441" y="1932"/>
                </a:cubicBezTo>
                <a:cubicBezTo>
                  <a:pt x="2441" y="1933"/>
                  <a:pt x="2440" y="1933"/>
                  <a:pt x="2440" y="1933"/>
                </a:cubicBezTo>
                <a:cubicBezTo>
                  <a:pt x="2441" y="1934"/>
                  <a:pt x="2441" y="1934"/>
                  <a:pt x="2440" y="1934"/>
                </a:cubicBezTo>
                <a:cubicBezTo>
                  <a:pt x="2440" y="1935"/>
                  <a:pt x="2440" y="1935"/>
                  <a:pt x="2441" y="1936"/>
                </a:cubicBezTo>
                <a:close/>
                <a:moveTo>
                  <a:pt x="2479" y="2074"/>
                </a:moveTo>
                <a:cubicBezTo>
                  <a:pt x="2479" y="2074"/>
                  <a:pt x="2479" y="2073"/>
                  <a:pt x="2480" y="2073"/>
                </a:cubicBezTo>
                <a:cubicBezTo>
                  <a:pt x="2480" y="2073"/>
                  <a:pt x="2480" y="2072"/>
                  <a:pt x="2480" y="2071"/>
                </a:cubicBezTo>
                <a:cubicBezTo>
                  <a:pt x="2479" y="2071"/>
                  <a:pt x="2478" y="2071"/>
                  <a:pt x="2477" y="2070"/>
                </a:cubicBezTo>
                <a:cubicBezTo>
                  <a:pt x="2477" y="2070"/>
                  <a:pt x="2476" y="2069"/>
                  <a:pt x="2475" y="2069"/>
                </a:cubicBezTo>
                <a:cubicBezTo>
                  <a:pt x="2474" y="2068"/>
                  <a:pt x="2473" y="2067"/>
                  <a:pt x="2472" y="2066"/>
                </a:cubicBezTo>
                <a:cubicBezTo>
                  <a:pt x="2470" y="2066"/>
                  <a:pt x="2470" y="2065"/>
                  <a:pt x="2469" y="2063"/>
                </a:cubicBezTo>
                <a:cubicBezTo>
                  <a:pt x="2468" y="2062"/>
                  <a:pt x="2467" y="2063"/>
                  <a:pt x="2466" y="2062"/>
                </a:cubicBezTo>
                <a:cubicBezTo>
                  <a:pt x="2465" y="2061"/>
                  <a:pt x="2465" y="2060"/>
                  <a:pt x="2464" y="2059"/>
                </a:cubicBezTo>
                <a:cubicBezTo>
                  <a:pt x="2463" y="2059"/>
                  <a:pt x="2462" y="2058"/>
                  <a:pt x="2462" y="2058"/>
                </a:cubicBezTo>
                <a:cubicBezTo>
                  <a:pt x="2462" y="2058"/>
                  <a:pt x="2461" y="2057"/>
                  <a:pt x="2461" y="2057"/>
                </a:cubicBezTo>
                <a:cubicBezTo>
                  <a:pt x="2460" y="2056"/>
                  <a:pt x="2458" y="2055"/>
                  <a:pt x="2458" y="2055"/>
                </a:cubicBezTo>
                <a:cubicBezTo>
                  <a:pt x="2457" y="2054"/>
                  <a:pt x="2457" y="2054"/>
                  <a:pt x="2457" y="2053"/>
                </a:cubicBezTo>
                <a:cubicBezTo>
                  <a:pt x="2456" y="2052"/>
                  <a:pt x="2457" y="2052"/>
                  <a:pt x="2458" y="2052"/>
                </a:cubicBezTo>
                <a:cubicBezTo>
                  <a:pt x="2458" y="2052"/>
                  <a:pt x="2459" y="2051"/>
                  <a:pt x="2459" y="2051"/>
                </a:cubicBezTo>
                <a:cubicBezTo>
                  <a:pt x="2459" y="2050"/>
                  <a:pt x="2459" y="2050"/>
                  <a:pt x="2460" y="2049"/>
                </a:cubicBezTo>
                <a:cubicBezTo>
                  <a:pt x="2460" y="2049"/>
                  <a:pt x="2461" y="2049"/>
                  <a:pt x="2461" y="2048"/>
                </a:cubicBezTo>
                <a:cubicBezTo>
                  <a:pt x="2461" y="2047"/>
                  <a:pt x="2460" y="2045"/>
                  <a:pt x="2459" y="2044"/>
                </a:cubicBezTo>
                <a:cubicBezTo>
                  <a:pt x="2459" y="2043"/>
                  <a:pt x="2459" y="2043"/>
                  <a:pt x="2458" y="2042"/>
                </a:cubicBezTo>
                <a:cubicBezTo>
                  <a:pt x="2457" y="2041"/>
                  <a:pt x="2456" y="2041"/>
                  <a:pt x="2455" y="2039"/>
                </a:cubicBezTo>
                <a:cubicBezTo>
                  <a:pt x="2455" y="2039"/>
                  <a:pt x="2455" y="2038"/>
                  <a:pt x="2454" y="2038"/>
                </a:cubicBezTo>
                <a:cubicBezTo>
                  <a:pt x="2454" y="2038"/>
                  <a:pt x="2453" y="2037"/>
                  <a:pt x="2454" y="2036"/>
                </a:cubicBezTo>
                <a:cubicBezTo>
                  <a:pt x="2454" y="2036"/>
                  <a:pt x="2455" y="2036"/>
                  <a:pt x="2455" y="2036"/>
                </a:cubicBezTo>
                <a:cubicBezTo>
                  <a:pt x="2455" y="2035"/>
                  <a:pt x="2454" y="2035"/>
                  <a:pt x="2454" y="2035"/>
                </a:cubicBezTo>
                <a:cubicBezTo>
                  <a:pt x="2453" y="2035"/>
                  <a:pt x="2453" y="2035"/>
                  <a:pt x="2452" y="2034"/>
                </a:cubicBezTo>
                <a:cubicBezTo>
                  <a:pt x="2452" y="2033"/>
                  <a:pt x="2452" y="2033"/>
                  <a:pt x="2453" y="2033"/>
                </a:cubicBezTo>
                <a:cubicBezTo>
                  <a:pt x="2454" y="2031"/>
                  <a:pt x="2451" y="2031"/>
                  <a:pt x="2450" y="2031"/>
                </a:cubicBezTo>
                <a:cubicBezTo>
                  <a:pt x="2450" y="2030"/>
                  <a:pt x="2449" y="2030"/>
                  <a:pt x="2449" y="2030"/>
                </a:cubicBezTo>
                <a:cubicBezTo>
                  <a:pt x="2448" y="2029"/>
                  <a:pt x="2447" y="2029"/>
                  <a:pt x="2447" y="2028"/>
                </a:cubicBezTo>
                <a:cubicBezTo>
                  <a:pt x="2448" y="2028"/>
                  <a:pt x="2448" y="2027"/>
                  <a:pt x="2449" y="2027"/>
                </a:cubicBezTo>
                <a:cubicBezTo>
                  <a:pt x="2449" y="2027"/>
                  <a:pt x="2449" y="2026"/>
                  <a:pt x="2449" y="2026"/>
                </a:cubicBezTo>
                <a:cubicBezTo>
                  <a:pt x="2449" y="2025"/>
                  <a:pt x="2449" y="2025"/>
                  <a:pt x="2450" y="2024"/>
                </a:cubicBezTo>
                <a:cubicBezTo>
                  <a:pt x="2450" y="2024"/>
                  <a:pt x="2451" y="2024"/>
                  <a:pt x="2451" y="2024"/>
                </a:cubicBezTo>
                <a:cubicBezTo>
                  <a:pt x="2451" y="2023"/>
                  <a:pt x="2449" y="2023"/>
                  <a:pt x="2449" y="2023"/>
                </a:cubicBezTo>
                <a:cubicBezTo>
                  <a:pt x="2448" y="2023"/>
                  <a:pt x="2448" y="2023"/>
                  <a:pt x="2447" y="2023"/>
                </a:cubicBezTo>
                <a:cubicBezTo>
                  <a:pt x="2446" y="2022"/>
                  <a:pt x="2446" y="2022"/>
                  <a:pt x="2445" y="2021"/>
                </a:cubicBezTo>
                <a:cubicBezTo>
                  <a:pt x="2445" y="2021"/>
                  <a:pt x="2445" y="2021"/>
                  <a:pt x="2445" y="2021"/>
                </a:cubicBezTo>
                <a:cubicBezTo>
                  <a:pt x="2446" y="2020"/>
                  <a:pt x="2446" y="2021"/>
                  <a:pt x="2447" y="2021"/>
                </a:cubicBezTo>
                <a:cubicBezTo>
                  <a:pt x="2448" y="2022"/>
                  <a:pt x="2449" y="2022"/>
                  <a:pt x="2449" y="2021"/>
                </a:cubicBezTo>
                <a:cubicBezTo>
                  <a:pt x="2450" y="2021"/>
                  <a:pt x="2451" y="2021"/>
                  <a:pt x="2451" y="2021"/>
                </a:cubicBezTo>
                <a:cubicBezTo>
                  <a:pt x="2452" y="2021"/>
                  <a:pt x="2451" y="2020"/>
                  <a:pt x="2451" y="2019"/>
                </a:cubicBezTo>
                <a:cubicBezTo>
                  <a:pt x="2451" y="2017"/>
                  <a:pt x="2454" y="2019"/>
                  <a:pt x="2455" y="2019"/>
                </a:cubicBezTo>
                <a:cubicBezTo>
                  <a:pt x="2455" y="2019"/>
                  <a:pt x="2456" y="2019"/>
                  <a:pt x="2457" y="2019"/>
                </a:cubicBezTo>
                <a:cubicBezTo>
                  <a:pt x="2457" y="2019"/>
                  <a:pt x="2458" y="2020"/>
                  <a:pt x="2458" y="2019"/>
                </a:cubicBezTo>
                <a:cubicBezTo>
                  <a:pt x="2458" y="2018"/>
                  <a:pt x="2457" y="2018"/>
                  <a:pt x="2456" y="2018"/>
                </a:cubicBezTo>
                <a:cubicBezTo>
                  <a:pt x="2456" y="2018"/>
                  <a:pt x="2455" y="2017"/>
                  <a:pt x="2455" y="2017"/>
                </a:cubicBezTo>
                <a:cubicBezTo>
                  <a:pt x="2455" y="2016"/>
                  <a:pt x="2455" y="2016"/>
                  <a:pt x="2454" y="2015"/>
                </a:cubicBezTo>
                <a:cubicBezTo>
                  <a:pt x="2454" y="2015"/>
                  <a:pt x="2453" y="2015"/>
                  <a:pt x="2453" y="2014"/>
                </a:cubicBezTo>
                <a:cubicBezTo>
                  <a:pt x="2452" y="2013"/>
                  <a:pt x="2453" y="2013"/>
                  <a:pt x="2452" y="2013"/>
                </a:cubicBezTo>
                <a:cubicBezTo>
                  <a:pt x="2451" y="2013"/>
                  <a:pt x="2451" y="2012"/>
                  <a:pt x="2450" y="2012"/>
                </a:cubicBezTo>
                <a:cubicBezTo>
                  <a:pt x="2450" y="2011"/>
                  <a:pt x="2450" y="2011"/>
                  <a:pt x="2450" y="2011"/>
                </a:cubicBezTo>
                <a:cubicBezTo>
                  <a:pt x="2450" y="2009"/>
                  <a:pt x="2451" y="2010"/>
                  <a:pt x="2452" y="2010"/>
                </a:cubicBezTo>
                <a:cubicBezTo>
                  <a:pt x="2454" y="2010"/>
                  <a:pt x="2452" y="2007"/>
                  <a:pt x="2454" y="2006"/>
                </a:cubicBezTo>
                <a:cubicBezTo>
                  <a:pt x="2455" y="2006"/>
                  <a:pt x="2455" y="2007"/>
                  <a:pt x="2456" y="2007"/>
                </a:cubicBezTo>
                <a:cubicBezTo>
                  <a:pt x="2457" y="2007"/>
                  <a:pt x="2459" y="2007"/>
                  <a:pt x="2460" y="2007"/>
                </a:cubicBezTo>
                <a:cubicBezTo>
                  <a:pt x="2462" y="2008"/>
                  <a:pt x="2463" y="2007"/>
                  <a:pt x="2465" y="2007"/>
                </a:cubicBezTo>
                <a:cubicBezTo>
                  <a:pt x="2465" y="2007"/>
                  <a:pt x="2466" y="2007"/>
                  <a:pt x="2467" y="2007"/>
                </a:cubicBezTo>
                <a:cubicBezTo>
                  <a:pt x="2468" y="2007"/>
                  <a:pt x="2468" y="2007"/>
                  <a:pt x="2469" y="2007"/>
                </a:cubicBezTo>
                <a:cubicBezTo>
                  <a:pt x="2470" y="2007"/>
                  <a:pt x="2470" y="2007"/>
                  <a:pt x="2471" y="2007"/>
                </a:cubicBezTo>
                <a:cubicBezTo>
                  <a:pt x="2472" y="2007"/>
                  <a:pt x="2472" y="2007"/>
                  <a:pt x="2472" y="2006"/>
                </a:cubicBezTo>
                <a:cubicBezTo>
                  <a:pt x="2473" y="2005"/>
                  <a:pt x="2473" y="2005"/>
                  <a:pt x="2474" y="2005"/>
                </a:cubicBezTo>
                <a:cubicBezTo>
                  <a:pt x="2475" y="2005"/>
                  <a:pt x="2475" y="2005"/>
                  <a:pt x="2475" y="2004"/>
                </a:cubicBezTo>
                <a:cubicBezTo>
                  <a:pt x="2475" y="2003"/>
                  <a:pt x="2474" y="2004"/>
                  <a:pt x="2474" y="2004"/>
                </a:cubicBezTo>
                <a:cubicBezTo>
                  <a:pt x="2473" y="2004"/>
                  <a:pt x="2473" y="2003"/>
                  <a:pt x="2472" y="2003"/>
                </a:cubicBezTo>
                <a:cubicBezTo>
                  <a:pt x="2472" y="2003"/>
                  <a:pt x="2472" y="2002"/>
                  <a:pt x="2471" y="2002"/>
                </a:cubicBezTo>
                <a:cubicBezTo>
                  <a:pt x="2470" y="2002"/>
                  <a:pt x="2470" y="2002"/>
                  <a:pt x="2469" y="2002"/>
                </a:cubicBezTo>
                <a:cubicBezTo>
                  <a:pt x="2470" y="2001"/>
                  <a:pt x="2470" y="2001"/>
                  <a:pt x="2471" y="2001"/>
                </a:cubicBezTo>
                <a:cubicBezTo>
                  <a:pt x="2471" y="2001"/>
                  <a:pt x="2471" y="2002"/>
                  <a:pt x="2472" y="2002"/>
                </a:cubicBezTo>
                <a:cubicBezTo>
                  <a:pt x="2473" y="2001"/>
                  <a:pt x="2472" y="2001"/>
                  <a:pt x="2471" y="2001"/>
                </a:cubicBezTo>
                <a:cubicBezTo>
                  <a:pt x="2470" y="2000"/>
                  <a:pt x="2470" y="2000"/>
                  <a:pt x="2469" y="2001"/>
                </a:cubicBezTo>
                <a:cubicBezTo>
                  <a:pt x="2468" y="2001"/>
                  <a:pt x="2468" y="2001"/>
                  <a:pt x="2467" y="2001"/>
                </a:cubicBezTo>
                <a:cubicBezTo>
                  <a:pt x="2465" y="2001"/>
                  <a:pt x="2466" y="1999"/>
                  <a:pt x="2465" y="1998"/>
                </a:cubicBezTo>
                <a:cubicBezTo>
                  <a:pt x="2464" y="1997"/>
                  <a:pt x="2463" y="1997"/>
                  <a:pt x="2464" y="1996"/>
                </a:cubicBezTo>
                <a:cubicBezTo>
                  <a:pt x="2464" y="1996"/>
                  <a:pt x="2465" y="1996"/>
                  <a:pt x="2466" y="1995"/>
                </a:cubicBezTo>
                <a:cubicBezTo>
                  <a:pt x="2466" y="1995"/>
                  <a:pt x="2466" y="1994"/>
                  <a:pt x="2466" y="1994"/>
                </a:cubicBezTo>
                <a:cubicBezTo>
                  <a:pt x="2467" y="1993"/>
                  <a:pt x="2468" y="1993"/>
                  <a:pt x="2468" y="1993"/>
                </a:cubicBezTo>
                <a:cubicBezTo>
                  <a:pt x="2469" y="1993"/>
                  <a:pt x="2469" y="1994"/>
                  <a:pt x="2470" y="1995"/>
                </a:cubicBezTo>
                <a:cubicBezTo>
                  <a:pt x="2470" y="1995"/>
                  <a:pt x="2472" y="1995"/>
                  <a:pt x="2473" y="1995"/>
                </a:cubicBezTo>
                <a:cubicBezTo>
                  <a:pt x="2474" y="1995"/>
                  <a:pt x="2474" y="1994"/>
                  <a:pt x="2475" y="1994"/>
                </a:cubicBezTo>
                <a:cubicBezTo>
                  <a:pt x="2475" y="1994"/>
                  <a:pt x="2476" y="1994"/>
                  <a:pt x="2477" y="1993"/>
                </a:cubicBezTo>
                <a:cubicBezTo>
                  <a:pt x="2477" y="1993"/>
                  <a:pt x="2478" y="1992"/>
                  <a:pt x="2478" y="1992"/>
                </a:cubicBezTo>
                <a:cubicBezTo>
                  <a:pt x="2479" y="1991"/>
                  <a:pt x="2479" y="1991"/>
                  <a:pt x="2480" y="1991"/>
                </a:cubicBezTo>
                <a:cubicBezTo>
                  <a:pt x="2481" y="1991"/>
                  <a:pt x="2481" y="1991"/>
                  <a:pt x="2482" y="1990"/>
                </a:cubicBezTo>
                <a:cubicBezTo>
                  <a:pt x="2483" y="1989"/>
                  <a:pt x="2484" y="1990"/>
                  <a:pt x="2485" y="1988"/>
                </a:cubicBezTo>
                <a:cubicBezTo>
                  <a:pt x="2485" y="1987"/>
                  <a:pt x="2485" y="1986"/>
                  <a:pt x="2483" y="1986"/>
                </a:cubicBezTo>
                <a:cubicBezTo>
                  <a:pt x="2482" y="1986"/>
                  <a:pt x="2480" y="1986"/>
                  <a:pt x="2479" y="1986"/>
                </a:cubicBezTo>
                <a:cubicBezTo>
                  <a:pt x="2478" y="1986"/>
                  <a:pt x="2478" y="1986"/>
                  <a:pt x="2477" y="1985"/>
                </a:cubicBezTo>
                <a:cubicBezTo>
                  <a:pt x="2477" y="1984"/>
                  <a:pt x="2477" y="1984"/>
                  <a:pt x="2477" y="1983"/>
                </a:cubicBezTo>
                <a:cubicBezTo>
                  <a:pt x="2476" y="1982"/>
                  <a:pt x="2476" y="1982"/>
                  <a:pt x="2475" y="1982"/>
                </a:cubicBezTo>
                <a:cubicBezTo>
                  <a:pt x="2474" y="1982"/>
                  <a:pt x="2474" y="1982"/>
                  <a:pt x="2473" y="1981"/>
                </a:cubicBezTo>
                <a:cubicBezTo>
                  <a:pt x="2472" y="1981"/>
                  <a:pt x="2472" y="1981"/>
                  <a:pt x="2471" y="1980"/>
                </a:cubicBezTo>
                <a:cubicBezTo>
                  <a:pt x="2470" y="1980"/>
                  <a:pt x="2469" y="1979"/>
                  <a:pt x="2468" y="1978"/>
                </a:cubicBezTo>
                <a:cubicBezTo>
                  <a:pt x="2468" y="1978"/>
                  <a:pt x="2467" y="1978"/>
                  <a:pt x="2466" y="1977"/>
                </a:cubicBezTo>
                <a:cubicBezTo>
                  <a:pt x="2466" y="1977"/>
                  <a:pt x="2465" y="1977"/>
                  <a:pt x="2464" y="1978"/>
                </a:cubicBezTo>
                <a:cubicBezTo>
                  <a:pt x="2464" y="1978"/>
                  <a:pt x="2464" y="1979"/>
                  <a:pt x="2463" y="1979"/>
                </a:cubicBezTo>
                <a:cubicBezTo>
                  <a:pt x="2462" y="1979"/>
                  <a:pt x="2459" y="1980"/>
                  <a:pt x="2459" y="1979"/>
                </a:cubicBezTo>
                <a:cubicBezTo>
                  <a:pt x="2458" y="1977"/>
                  <a:pt x="2461" y="1978"/>
                  <a:pt x="2462" y="1977"/>
                </a:cubicBezTo>
                <a:cubicBezTo>
                  <a:pt x="2462" y="1977"/>
                  <a:pt x="2463" y="1977"/>
                  <a:pt x="2463" y="1976"/>
                </a:cubicBezTo>
                <a:cubicBezTo>
                  <a:pt x="2463" y="1975"/>
                  <a:pt x="2462" y="1975"/>
                  <a:pt x="2461" y="1975"/>
                </a:cubicBezTo>
                <a:cubicBezTo>
                  <a:pt x="2461" y="1974"/>
                  <a:pt x="2461" y="1973"/>
                  <a:pt x="2460" y="1973"/>
                </a:cubicBezTo>
                <a:cubicBezTo>
                  <a:pt x="2459" y="1973"/>
                  <a:pt x="2459" y="1974"/>
                  <a:pt x="2459" y="1974"/>
                </a:cubicBezTo>
                <a:cubicBezTo>
                  <a:pt x="2458" y="1975"/>
                  <a:pt x="2458" y="1975"/>
                  <a:pt x="2457" y="1975"/>
                </a:cubicBezTo>
                <a:cubicBezTo>
                  <a:pt x="2456" y="1975"/>
                  <a:pt x="2454" y="1977"/>
                  <a:pt x="2453" y="1975"/>
                </a:cubicBezTo>
                <a:cubicBezTo>
                  <a:pt x="2453" y="1975"/>
                  <a:pt x="2453" y="1974"/>
                  <a:pt x="2454" y="1974"/>
                </a:cubicBezTo>
                <a:cubicBezTo>
                  <a:pt x="2454" y="1973"/>
                  <a:pt x="2454" y="1972"/>
                  <a:pt x="2453" y="1972"/>
                </a:cubicBezTo>
                <a:cubicBezTo>
                  <a:pt x="2453" y="1971"/>
                  <a:pt x="2453" y="1970"/>
                  <a:pt x="2453" y="1970"/>
                </a:cubicBezTo>
                <a:cubicBezTo>
                  <a:pt x="2454" y="1969"/>
                  <a:pt x="2454" y="1969"/>
                  <a:pt x="2455" y="1969"/>
                </a:cubicBezTo>
                <a:cubicBezTo>
                  <a:pt x="2456" y="1968"/>
                  <a:pt x="2455" y="1966"/>
                  <a:pt x="2454" y="1965"/>
                </a:cubicBezTo>
                <a:cubicBezTo>
                  <a:pt x="2454" y="1964"/>
                  <a:pt x="2452" y="1964"/>
                  <a:pt x="2452" y="1962"/>
                </a:cubicBezTo>
                <a:cubicBezTo>
                  <a:pt x="2451" y="1961"/>
                  <a:pt x="2451" y="1959"/>
                  <a:pt x="2449" y="1960"/>
                </a:cubicBezTo>
                <a:cubicBezTo>
                  <a:pt x="2449" y="1961"/>
                  <a:pt x="2447" y="1962"/>
                  <a:pt x="2446" y="1960"/>
                </a:cubicBezTo>
                <a:cubicBezTo>
                  <a:pt x="2446" y="1960"/>
                  <a:pt x="2446" y="1959"/>
                  <a:pt x="2446" y="1958"/>
                </a:cubicBezTo>
                <a:cubicBezTo>
                  <a:pt x="2446" y="1957"/>
                  <a:pt x="2445" y="1957"/>
                  <a:pt x="2445" y="1956"/>
                </a:cubicBezTo>
                <a:cubicBezTo>
                  <a:pt x="2445" y="1956"/>
                  <a:pt x="2445" y="1955"/>
                  <a:pt x="2444" y="1955"/>
                </a:cubicBezTo>
                <a:cubicBezTo>
                  <a:pt x="2444" y="1954"/>
                  <a:pt x="2443" y="1954"/>
                  <a:pt x="2442" y="1954"/>
                </a:cubicBezTo>
                <a:cubicBezTo>
                  <a:pt x="2442" y="1954"/>
                  <a:pt x="2442" y="1955"/>
                  <a:pt x="2442" y="1956"/>
                </a:cubicBezTo>
                <a:cubicBezTo>
                  <a:pt x="2442" y="1956"/>
                  <a:pt x="2441" y="1957"/>
                  <a:pt x="2441" y="1957"/>
                </a:cubicBezTo>
                <a:cubicBezTo>
                  <a:pt x="2441" y="1958"/>
                  <a:pt x="2441" y="1959"/>
                  <a:pt x="2441" y="1959"/>
                </a:cubicBezTo>
                <a:cubicBezTo>
                  <a:pt x="2440" y="1960"/>
                  <a:pt x="2440" y="1960"/>
                  <a:pt x="2439" y="1961"/>
                </a:cubicBezTo>
                <a:cubicBezTo>
                  <a:pt x="2438" y="1961"/>
                  <a:pt x="2438" y="1961"/>
                  <a:pt x="2438" y="1962"/>
                </a:cubicBezTo>
                <a:cubicBezTo>
                  <a:pt x="2437" y="1963"/>
                  <a:pt x="2436" y="1962"/>
                  <a:pt x="2437" y="1961"/>
                </a:cubicBezTo>
                <a:cubicBezTo>
                  <a:pt x="2437" y="1961"/>
                  <a:pt x="2438" y="1960"/>
                  <a:pt x="2438" y="1960"/>
                </a:cubicBezTo>
                <a:cubicBezTo>
                  <a:pt x="2438" y="1959"/>
                  <a:pt x="2438" y="1958"/>
                  <a:pt x="2438" y="1958"/>
                </a:cubicBezTo>
                <a:cubicBezTo>
                  <a:pt x="2437" y="1957"/>
                  <a:pt x="2437" y="1956"/>
                  <a:pt x="2437" y="1955"/>
                </a:cubicBezTo>
                <a:cubicBezTo>
                  <a:pt x="2437" y="1955"/>
                  <a:pt x="2437" y="1954"/>
                  <a:pt x="2436" y="1954"/>
                </a:cubicBezTo>
                <a:cubicBezTo>
                  <a:pt x="2435" y="1953"/>
                  <a:pt x="2435" y="1955"/>
                  <a:pt x="2435" y="1955"/>
                </a:cubicBezTo>
                <a:cubicBezTo>
                  <a:pt x="2435" y="1957"/>
                  <a:pt x="2435" y="1959"/>
                  <a:pt x="2434" y="1961"/>
                </a:cubicBezTo>
                <a:cubicBezTo>
                  <a:pt x="2433" y="1961"/>
                  <a:pt x="2432" y="1962"/>
                  <a:pt x="2432" y="1962"/>
                </a:cubicBezTo>
                <a:cubicBezTo>
                  <a:pt x="2431" y="1963"/>
                  <a:pt x="2430" y="1964"/>
                  <a:pt x="2430" y="1964"/>
                </a:cubicBezTo>
                <a:cubicBezTo>
                  <a:pt x="2428" y="1965"/>
                  <a:pt x="2428" y="1966"/>
                  <a:pt x="2427" y="1967"/>
                </a:cubicBezTo>
                <a:cubicBezTo>
                  <a:pt x="2426" y="1968"/>
                  <a:pt x="2425" y="1969"/>
                  <a:pt x="2424" y="1970"/>
                </a:cubicBezTo>
                <a:cubicBezTo>
                  <a:pt x="2423" y="1971"/>
                  <a:pt x="2423" y="1972"/>
                  <a:pt x="2423" y="1972"/>
                </a:cubicBezTo>
                <a:cubicBezTo>
                  <a:pt x="2422" y="1973"/>
                  <a:pt x="2422" y="1974"/>
                  <a:pt x="2421" y="1974"/>
                </a:cubicBezTo>
                <a:cubicBezTo>
                  <a:pt x="2420" y="1976"/>
                  <a:pt x="2419" y="1977"/>
                  <a:pt x="2419" y="1979"/>
                </a:cubicBezTo>
                <a:cubicBezTo>
                  <a:pt x="2419" y="1980"/>
                  <a:pt x="2419" y="1981"/>
                  <a:pt x="2417" y="1982"/>
                </a:cubicBezTo>
                <a:cubicBezTo>
                  <a:pt x="2415" y="1984"/>
                  <a:pt x="2416" y="1981"/>
                  <a:pt x="2414" y="1981"/>
                </a:cubicBezTo>
                <a:cubicBezTo>
                  <a:pt x="2413" y="1981"/>
                  <a:pt x="2411" y="1982"/>
                  <a:pt x="2411" y="1983"/>
                </a:cubicBezTo>
                <a:cubicBezTo>
                  <a:pt x="2410" y="1985"/>
                  <a:pt x="2409" y="1985"/>
                  <a:pt x="2408" y="1986"/>
                </a:cubicBezTo>
                <a:cubicBezTo>
                  <a:pt x="2407" y="1988"/>
                  <a:pt x="2409" y="1987"/>
                  <a:pt x="2410" y="1988"/>
                </a:cubicBezTo>
                <a:cubicBezTo>
                  <a:pt x="2410" y="1989"/>
                  <a:pt x="2410" y="1990"/>
                  <a:pt x="2410" y="1991"/>
                </a:cubicBezTo>
                <a:cubicBezTo>
                  <a:pt x="2411" y="1992"/>
                  <a:pt x="2410" y="1993"/>
                  <a:pt x="2409" y="1994"/>
                </a:cubicBezTo>
                <a:cubicBezTo>
                  <a:pt x="2409" y="1995"/>
                  <a:pt x="2408" y="1994"/>
                  <a:pt x="2408" y="1995"/>
                </a:cubicBezTo>
                <a:cubicBezTo>
                  <a:pt x="2407" y="1995"/>
                  <a:pt x="2407" y="1995"/>
                  <a:pt x="2406" y="1995"/>
                </a:cubicBezTo>
                <a:cubicBezTo>
                  <a:pt x="2405" y="1995"/>
                  <a:pt x="2405" y="1994"/>
                  <a:pt x="2405" y="1994"/>
                </a:cubicBezTo>
                <a:cubicBezTo>
                  <a:pt x="2404" y="1995"/>
                  <a:pt x="2405" y="1996"/>
                  <a:pt x="2404" y="1996"/>
                </a:cubicBezTo>
                <a:cubicBezTo>
                  <a:pt x="2404" y="1996"/>
                  <a:pt x="2403" y="1996"/>
                  <a:pt x="2403" y="1996"/>
                </a:cubicBezTo>
                <a:cubicBezTo>
                  <a:pt x="2402" y="1996"/>
                  <a:pt x="2401" y="1995"/>
                  <a:pt x="2402" y="1994"/>
                </a:cubicBezTo>
                <a:cubicBezTo>
                  <a:pt x="2402" y="1994"/>
                  <a:pt x="2402" y="1994"/>
                  <a:pt x="2403" y="1994"/>
                </a:cubicBezTo>
                <a:cubicBezTo>
                  <a:pt x="2402" y="1992"/>
                  <a:pt x="2400" y="1993"/>
                  <a:pt x="2399" y="1994"/>
                </a:cubicBezTo>
                <a:cubicBezTo>
                  <a:pt x="2398" y="1995"/>
                  <a:pt x="2397" y="1995"/>
                  <a:pt x="2396" y="1996"/>
                </a:cubicBezTo>
                <a:cubicBezTo>
                  <a:pt x="2395" y="1996"/>
                  <a:pt x="2395" y="1998"/>
                  <a:pt x="2394" y="1998"/>
                </a:cubicBezTo>
                <a:cubicBezTo>
                  <a:pt x="2393" y="1999"/>
                  <a:pt x="2392" y="2000"/>
                  <a:pt x="2390" y="2000"/>
                </a:cubicBezTo>
                <a:cubicBezTo>
                  <a:pt x="2388" y="2001"/>
                  <a:pt x="2386" y="2001"/>
                  <a:pt x="2384" y="2002"/>
                </a:cubicBezTo>
                <a:cubicBezTo>
                  <a:pt x="2382" y="2003"/>
                  <a:pt x="2380" y="2005"/>
                  <a:pt x="2379" y="2007"/>
                </a:cubicBezTo>
                <a:cubicBezTo>
                  <a:pt x="2378" y="2008"/>
                  <a:pt x="2377" y="2009"/>
                  <a:pt x="2376" y="2011"/>
                </a:cubicBezTo>
                <a:cubicBezTo>
                  <a:pt x="2375" y="2012"/>
                  <a:pt x="2374" y="2013"/>
                  <a:pt x="2374" y="2014"/>
                </a:cubicBezTo>
                <a:cubicBezTo>
                  <a:pt x="2373" y="2016"/>
                  <a:pt x="2372" y="2017"/>
                  <a:pt x="2372" y="2018"/>
                </a:cubicBezTo>
                <a:cubicBezTo>
                  <a:pt x="2370" y="2021"/>
                  <a:pt x="2367" y="2023"/>
                  <a:pt x="2365" y="2026"/>
                </a:cubicBezTo>
                <a:cubicBezTo>
                  <a:pt x="2364" y="2028"/>
                  <a:pt x="2363" y="2029"/>
                  <a:pt x="2362" y="2030"/>
                </a:cubicBezTo>
                <a:cubicBezTo>
                  <a:pt x="2360" y="2031"/>
                  <a:pt x="2359" y="2031"/>
                  <a:pt x="2357" y="2032"/>
                </a:cubicBezTo>
                <a:cubicBezTo>
                  <a:pt x="2354" y="2033"/>
                  <a:pt x="2351" y="2033"/>
                  <a:pt x="2348" y="2034"/>
                </a:cubicBezTo>
                <a:cubicBezTo>
                  <a:pt x="2346" y="2035"/>
                  <a:pt x="2342" y="2035"/>
                  <a:pt x="2340" y="2035"/>
                </a:cubicBezTo>
                <a:cubicBezTo>
                  <a:pt x="2337" y="2036"/>
                  <a:pt x="2334" y="2037"/>
                  <a:pt x="2333" y="2040"/>
                </a:cubicBezTo>
                <a:cubicBezTo>
                  <a:pt x="2333" y="2041"/>
                  <a:pt x="2333" y="2043"/>
                  <a:pt x="2332" y="2044"/>
                </a:cubicBezTo>
                <a:cubicBezTo>
                  <a:pt x="2332" y="2044"/>
                  <a:pt x="2332" y="2045"/>
                  <a:pt x="2332" y="2046"/>
                </a:cubicBezTo>
                <a:cubicBezTo>
                  <a:pt x="2331" y="2047"/>
                  <a:pt x="2331" y="2046"/>
                  <a:pt x="2331" y="2045"/>
                </a:cubicBezTo>
                <a:cubicBezTo>
                  <a:pt x="2331" y="2044"/>
                  <a:pt x="2331" y="2044"/>
                  <a:pt x="2331" y="2043"/>
                </a:cubicBezTo>
                <a:cubicBezTo>
                  <a:pt x="2331" y="2042"/>
                  <a:pt x="2331" y="2042"/>
                  <a:pt x="2330" y="2041"/>
                </a:cubicBezTo>
                <a:cubicBezTo>
                  <a:pt x="2330" y="2041"/>
                  <a:pt x="2330" y="2038"/>
                  <a:pt x="2329" y="2037"/>
                </a:cubicBezTo>
                <a:cubicBezTo>
                  <a:pt x="2328" y="2037"/>
                  <a:pt x="2329" y="2040"/>
                  <a:pt x="2329" y="2041"/>
                </a:cubicBezTo>
                <a:cubicBezTo>
                  <a:pt x="2329" y="2042"/>
                  <a:pt x="2330" y="2045"/>
                  <a:pt x="2328" y="2045"/>
                </a:cubicBezTo>
                <a:cubicBezTo>
                  <a:pt x="2328" y="2045"/>
                  <a:pt x="2327" y="2044"/>
                  <a:pt x="2326" y="2045"/>
                </a:cubicBezTo>
                <a:cubicBezTo>
                  <a:pt x="2326" y="2045"/>
                  <a:pt x="2327" y="2046"/>
                  <a:pt x="2327" y="2046"/>
                </a:cubicBezTo>
                <a:cubicBezTo>
                  <a:pt x="2328" y="2047"/>
                  <a:pt x="2328" y="2048"/>
                  <a:pt x="2328" y="2048"/>
                </a:cubicBezTo>
                <a:cubicBezTo>
                  <a:pt x="2329" y="2050"/>
                  <a:pt x="2328" y="2051"/>
                  <a:pt x="2327" y="2052"/>
                </a:cubicBezTo>
                <a:cubicBezTo>
                  <a:pt x="2326" y="2053"/>
                  <a:pt x="2325" y="2055"/>
                  <a:pt x="2324" y="2056"/>
                </a:cubicBezTo>
                <a:cubicBezTo>
                  <a:pt x="2324" y="2057"/>
                  <a:pt x="2324" y="2058"/>
                  <a:pt x="2325" y="2058"/>
                </a:cubicBezTo>
                <a:cubicBezTo>
                  <a:pt x="2325" y="2059"/>
                  <a:pt x="2326" y="2059"/>
                  <a:pt x="2326" y="2060"/>
                </a:cubicBezTo>
                <a:cubicBezTo>
                  <a:pt x="2326" y="2062"/>
                  <a:pt x="2323" y="2060"/>
                  <a:pt x="2322" y="2061"/>
                </a:cubicBezTo>
                <a:cubicBezTo>
                  <a:pt x="2322" y="2062"/>
                  <a:pt x="2323" y="2062"/>
                  <a:pt x="2323" y="2063"/>
                </a:cubicBezTo>
                <a:cubicBezTo>
                  <a:pt x="2324" y="2063"/>
                  <a:pt x="2324" y="2064"/>
                  <a:pt x="2324" y="2064"/>
                </a:cubicBezTo>
                <a:cubicBezTo>
                  <a:pt x="2325" y="2065"/>
                  <a:pt x="2328" y="2065"/>
                  <a:pt x="2327" y="2066"/>
                </a:cubicBezTo>
                <a:cubicBezTo>
                  <a:pt x="2327" y="2066"/>
                  <a:pt x="2325" y="2065"/>
                  <a:pt x="2324" y="2065"/>
                </a:cubicBezTo>
                <a:cubicBezTo>
                  <a:pt x="2323" y="2064"/>
                  <a:pt x="2322" y="2063"/>
                  <a:pt x="2321" y="2064"/>
                </a:cubicBezTo>
                <a:cubicBezTo>
                  <a:pt x="2320" y="2064"/>
                  <a:pt x="2317" y="2064"/>
                  <a:pt x="2317" y="2063"/>
                </a:cubicBezTo>
                <a:cubicBezTo>
                  <a:pt x="2317" y="2062"/>
                  <a:pt x="2318" y="2062"/>
                  <a:pt x="2317" y="2062"/>
                </a:cubicBezTo>
                <a:cubicBezTo>
                  <a:pt x="2317" y="2061"/>
                  <a:pt x="2316" y="2061"/>
                  <a:pt x="2316" y="2061"/>
                </a:cubicBezTo>
                <a:cubicBezTo>
                  <a:pt x="2314" y="2060"/>
                  <a:pt x="2314" y="2058"/>
                  <a:pt x="2312" y="2058"/>
                </a:cubicBezTo>
                <a:cubicBezTo>
                  <a:pt x="2310" y="2058"/>
                  <a:pt x="2309" y="2058"/>
                  <a:pt x="2308" y="2059"/>
                </a:cubicBezTo>
                <a:cubicBezTo>
                  <a:pt x="2305" y="2059"/>
                  <a:pt x="2302" y="2060"/>
                  <a:pt x="2300" y="2058"/>
                </a:cubicBezTo>
                <a:cubicBezTo>
                  <a:pt x="2299" y="2057"/>
                  <a:pt x="2299" y="2056"/>
                  <a:pt x="2299" y="2055"/>
                </a:cubicBezTo>
                <a:cubicBezTo>
                  <a:pt x="2298" y="2055"/>
                  <a:pt x="2298" y="2054"/>
                  <a:pt x="2298" y="2053"/>
                </a:cubicBezTo>
                <a:cubicBezTo>
                  <a:pt x="2297" y="2053"/>
                  <a:pt x="2296" y="2053"/>
                  <a:pt x="2296" y="2052"/>
                </a:cubicBezTo>
                <a:cubicBezTo>
                  <a:pt x="2296" y="2052"/>
                  <a:pt x="2296" y="2051"/>
                  <a:pt x="2295" y="2051"/>
                </a:cubicBezTo>
                <a:cubicBezTo>
                  <a:pt x="2294" y="2051"/>
                  <a:pt x="2294" y="2052"/>
                  <a:pt x="2294" y="2052"/>
                </a:cubicBezTo>
                <a:cubicBezTo>
                  <a:pt x="2294" y="2052"/>
                  <a:pt x="2294" y="2052"/>
                  <a:pt x="2293" y="2053"/>
                </a:cubicBezTo>
                <a:cubicBezTo>
                  <a:pt x="2293" y="2053"/>
                  <a:pt x="2292" y="2053"/>
                  <a:pt x="2292" y="2053"/>
                </a:cubicBezTo>
                <a:cubicBezTo>
                  <a:pt x="2291" y="2054"/>
                  <a:pt x="2289" y="2055"/>
                  <a:pt x="2288" y="2056"/>
                </a:cubicBezTo>
                <a:cubicBezTo>
                  <a:pt x="2288" y="2057"/>
                  <a:pt x="2287" y="2058"/>
                  <a:pt x="2286" y="2059"/>
                </a:cubicBezTo>
                <a:cubicBezTo>
                  <a:pt x="2286" y="2061"/>
                  <a:pt x="2285" y="2061"/>
                  <a:pt x="2285" y="2063"/>
                </a:cubicBezTo>
                <a:cubicBezTo>
                  <a:pt x="2285" y="2064"/>
                  <a:pt x="2286" y="2065"/>
                  <a:pt x="2286" y="2067"/>
                </a:cubicBezTo>
                <a:cubicBezTo>
                  <a:pt x="2285" y="2068"/>
                  <a:pt x="2284" y="2068"/>
                  <a:pt x="2282" y="2068"/>
                </a:cubicBezTo>
                <a:cubicBezTo>
                  <a:pt x="2282" y="2069"/>
                  <a:pt x="2282" y="2069"/>
                  <a:pt x="2282" y="2069"/>
                </a:cubicBezTo>
                <a:cubicBezTo>
                  <a:pt x="2282" y="2070"/>
                  <a:pt x="2282" y="2069"/>
                  <a:pt x="2282" y="2070"/>
                </a:cubicBezTo>
                <a:cubicBezTo>
                  <a:pt x="2283" y="2071"/>
                  <a:pt x="2283" y="2071"/>
                  <a:pt x="2283" y="2072"/>
                </a:cubicBezTo>
                <a:cubicBezTo>
                  <a:pt x="2283" y="2072"/>
                  <a:pt x="2283" y="2073"/>
                  <a:pt x="2282" y="2074"/>
                </a:cubicBezTo>
                <a:cubicBezTo>
                  <a:pt x="2282" y="2074"/>
                  <a:pt x="2281" y="2075"/>
                  <a:pt x="2281" y="2075"/>
                </a:cubicBezTo>
                <a:cubicBezTo>
                  <a:pt x="2281" y="2077"/>
                  <a:pt x="2281" y="2078"/>
                  <a:pt x="2281" y="2079"/>
                </a:cubicBezTo>
                <a:cubicBezTo>
                  <a:pt x="2281" y="2081"/>
                  <a:pt x="2281" y="2082"/>
                  <a:pt x="2281" y="2084"/>
                </a:cubicBezTo>
                <a:cubicBezTo>
                  <a:pt x="2281" y="2085"/>
                  <a:pt x="2281" y="2086"/>
                  <a:pt x="2282" y="2087"/>
                </a:cubicBezTo>
                <a:cubicBezTo>
                  <a:pt x="2283" y="2087"/>
                  <a:pt x="2284" y="2087"/>
                  <a:pt x="2284" y="2087"/>
                </a:cubicBezTo>
                <a:cubicBezTo>
                  <a:pt x="2285" y="2088"/>
                  <a:pt x="2285" y="2088"/>
                  <a:pt x="2285" y="2089"/>
                </a:cubicBezTo>
                <a:cubicBezTo>
                  <a:pt x="2286" y="2089"/>
                  <a:pt x="2288" y="2090"/>
                  <a:pt x="2288" y="2091"/>
                </a:cubicBezTo>
                <a:cubicBezTo>
                  <a:pt x="2287" y="2092"/>
                  <a:pt x="2287" y="2093"/>
                  <a:pt x="2287" y="2094"/>
                </a:cubicBezTo>
                <a:cubicBezTo>
                  <a:pt x="2287" y="2095"/>
                  <a:pt x="2287" y="2096"/>
                  <a:pt x="2287" y="2096"/>
                </a:cubicBezTo>
                <a:cubicBezTo>
                  <a:pt x="2286" y="2097"/>
                  <a:pt x="2286" y="2097"/>
                  <a:pt x="2286" y="2097"/>
                </a:cubicBezTo>
                <a:cubicBezTo>
                  <a:pt x="2285" y="2097"/>
                  <a:pt x="2286" y="2097"/>
                  <a:pt x="2286" y="2096"/>
                </a:cubicBezTo>
                <a:cubicBezTo>
                  <a:pt x="2285" y="2096"/>
                  <a:pt x="2284" y="2096"/>
                  <a:pt x="2284" y="2097"/>
                </a:cubicBezTo>
                <a:cubicBezTo>
                  <a:pt x="2284" y="2098"/>
                  <a:pt x="2285" y="2098"/>
                  <a:pt x="2285" y="2099"/>
                </a:cubicBezTo>
                <a:cubicBezTo>
                  <a:pt x="2285" y="2100"/>
                  <a:pt x="2285" y="2100"/>
                  <a:pt x="2285" y="2101"/>
                </a:cubicBezTo>
                <a:cubicBezTo>
                  <a:pt x="2285" y="2103"/>
                  <a:pt x="2287" y="2104"/>
                  <a:pt x="2287" y="2105"/>
                </a:cubicBezTo>
                <a:cubicBezTo>
                  <a:pt x="2288" y="2106"/>
                  <a:pt x="2287" y="2108"/>
                  <a:pt x="2288" y="2109"/>
                </a:cubicBezTo>
                <a:cubicBezTo>
                  <a:pt x="2289" y="2109"/>
                  <a:pt x="2290" y="2110"/>
                  <a:pt x="2290" y="2110"/>
                </a:cubicBezTo>
                <a:cubicBezTo>
                  <a:pt x="2291" y="2110"/>
                  <a:pt x="2292" y="2110"/>
                  <a:pt x="2292" y="2111"/>
                </a:cubicBezTo>
                <a:cubicBezTo>
                  <a:pt x="2293" y="2111"/>
                  <a:pt x="2294" y="2111"/>
                  <a:pt x="2294" y="2112"/>
                </a:cubicBezTo>
                <a:cubicBezTo>
                  <a:pt x="2293" y="2112"/>
                  <a:pt x="2292" y="2112"/>
                  <a:pt x="2292" y="2113"/>
                </a:cubicBezTo>
                <a:cubicBezTo>
                  <a:pt x="2291" y="2114"/>
                  <a:pt x="2292" y="2114"/>
                  <a:pt x="2292" y="2115"/>
                </a:cubicBezTo>
                <a:cubicBezTo>
                  <a:pt x="2292" y="2116"/>
                  <a:pt x="2291" y="2116"/>
                  <a:pt x="2291" y="2117"/>
                </a:cubicBezTo>
                <a:cubicBezTo>
                  <a:pt x="2291" y="2119"/>
                  <a:pt x="2294" y="2117"/>
                  <a:pt x="2294" y="2117"/>
                </a:cubicBezTo>
                <a:cubicBezTo>
                  <a:pt x="2295" y="2116"/>
                  <a:pt x="2297" y="2116"/>
                  <a:pt x="2298" y="2115"/>
                </a:cubicBezTo>
                <a:cubicBezTo>
                  <a:pt x="2299" y="2115"/>
                  <a:pt x="2299" y="2113"/>
                  <a:pt x="2298" y="2112"/>
                </a:cubicBezTo>
                <a:cubicBezTo>
                  <a:pt x="2298" y="2112"/>
                  <a:pt x="2297" y="2112"/>
                  <a:pt x="2296" y="2112"/>
                </a:cubicBezTo>
                <a:cubicBezTo>
                  <a:pt x="2295" y="2111"/>
                  <a:pt x="2297" y="2111"/>
                  <a:pt x="2297" y="2111"/>
                </a:cubicBezTo>
                <a:cubicBezTo>
                  <a:pt x="2298" y="2111"/>
                  <a:pt x="2299" y="2110"/>
                  <a:pt x="2299" y="2110"/>
                </a:cubicBezTo>
                <a:cubicBezTo>
                  <a:pt x="2300" y="2111"/>
                  <a:pt x="2300" y="2112"/>
                  <a:pt x="2300" y="2113"/>
                </a:cubicBezTo>
                <a:cubicBezTo>
                  <a:pt x="2301" y="2114"/>
                  <a:pt x="2302" y="2115"/>
                  <a:pt x="2302" y="2115"/>
                </a:cubicBezTo>
                <a:cubicBezTo>
                  <a:pt x="2304" y="2117"/>
                  <a:pt x="2304" y="2119"/>
                  <a:pt x="2304" y="2121"/>
                </a:cubicBezTo>
                <a:cubicBezTo>
                  <a:pt x="2304" y="2122"/>
                  <a:pt x="2304" y="2123"/>
                  <a:pt x="2304" y="2123"/>
                </a:cubicBezTo>
                <a:cubicBezTo>
                  <a:pt x="2304" y="2124"/>
                  <a:pt x="2304" y="2124"/>
                  <a:pt x="2303" y="2125"/>
                </a:cubicBezTo>
                <a:cubicBezTo>
                  <a:pt x="2303" y="2125"/>
                  <a:pt x="2303" y="2125"/>
                  <a:pt x="2303" y="2126"/>
                </a:cubicBezTo>
                <a:cubicBezTo>
                  <a:pt x="2303" y="2126"/>
                  <a:pt x="2303" y="2127"/>
                  <a:pt x="2302" y="2127"/>
                </a:cubicBezTo>
                <a:cubicBezTo>
                  <a:pt x="2302" y="2128"/>
                  <a:pt x="2301" y="2127"/>
                  <a:pt x="2301" y="2128"/>
                </a:cubicBezTo>
                <a:cubicBezTo>
                  <a:pt x="2301" y="2129"/>
                  <a:pt x="2302" y="2129"/>
                  <a:pt x="2303" y="2129"/>
                </a:cubicBezTo>
                <a:cubicBezTo>
                  <a:pt x="2303" y="2130"/>
                  <a:pt x="2304" y="2131"/>
                  <a:pt x="2305" y="2131"/>
                </a:cubicBezTo>
                <a:cubicBezTo>
                  <a:pt x="2305" y="2132"/>
                  <a:pt x="2306" y="2133"/>
                  <a:pt x="2306" y="2134"/>
                </a:cubicBezTo>
                <a:cubicBezTo>
                  <a:pt x="2306" y="2135"/>
                  <a:pt x="2307" y="2136"/>
                  <a:pt x="2307" y="2138"/>
                </a:cubicBezTo>
                <a:cubicBezTo>
                  <a:pt x="2307" y="2139"/>
                  <a:pt x="2308" y="2141"/>
                  <a:pt x="2307" y="2142"/>
                </a:cubicBezTo>
                <a:cubicBezTo>
                  <a:pt x="2306" y="2142"/>
                  <a:pt x="2306" y="2142"/>
                  <a:pt x="2306" y="2143"/>
                </a:cubicBezTo>
                <a:cubicBezTo>
                  <a:pt x="2306" y="2144"/>
                  <a:pt x="2306" y="2146"/>
                  <a:pt x="2306" y="2147"/>
                </a:cubicBezTo>
                <a:cubicBezTo>
                  <a:pt x="2306" y="2148"/>
                  <a:pt x="2307" y="2148"/>
                  <a:pt x="2308" y="2148"/>
                </a:cubicBezTo>
                <a:cubicBezTo>
                  <a:pt x="2308" y="2149"/>
                  <a:pt x="2308" y="2150"/>
                  <a:pt x="2308" y="2151"/>
                </a:cubicBezTo>
                <a:cubicBezTo>
                  <a:pt x="2309" y="2152"/>
                  <a:pt x="2310" y="2152"/>
                  <a:pt x="2312" y="2152"/>
                </a:cubicBezTo>
                <a:cubicBezTo>
                  <a:pt x="2312" y="2152"/>
                  <a:pt x="2313" y="2152"/>
                  <a:pt x="2314" y="2153"/>
                </a:cubicBezTo>
                <a:cubicBezTo>
                  <a:pt x="2314" y="2153"/>
                  <a:pt x="2314" y="2153"/>
                  <a:pt x="2314" y="2153"/>
                </a:cubicBezTo>
                <a:cubicBezTo>
                  <a:pt x="2317" y="2153"/>
                  <a:pt x="2317" y="2153"/>
                  <a:pt x="2317" y="2153"/>
                </a:cubicBezTo>
                <a:cubicBezTo>
                  <a:pt x="2318" y="2152"/>
                  <a:pt x="2319" y="2152"/>
                  <a:pt x="2320" y="2153"/>
                </a:cubicBezTo>
                <a:cubicBezTo>
                  <a:pt x="2320" y="2153"/>
                  <a:pt x="2320" y="2153"/>
                  <a:pt x="2320" y="2153"/>
                </a:cubicBezTo>
                <a:cubicBezTo>
                  <a:pt x="2325" y="2153"/>
                  <a:pt x="2325" y="2153"/>
                  <a:pt x="2325" y="2153"/>
                </a:cubicBezTo>
                <a:cubicBezTo>
                  <a:pt x="2325" y="2152"/>
                  <a:pt x="2325" y="2152"/>
                  <a:pt x="2325" y="2152"/>
                </a:cubicBezTo>
                <a:cubicBezTo>
                  <a:pt x="2326" y="2151"/>
                  <a:pt x="2327" y="2151"/>
                  <a:pt x="2327" y="2151"/>
                </a:cubicBezTo>
                <a:cubicBezTo>
                  <a:pt x="2329" y="2151"/>
                  <a:pt x="2330" y="2149"/>
                  <a:pt x="2331" y="2150"/>
                </a:cubicBezTo>
                <a:cubicBezTo>
                  <a:pt x="2332" y="2150"/>
                  <a:pt x="2332" y="2151"/>
                  <a:pt x="2333" y="2151"/>
                </a:cubicBezTo>
                <a:cubicBezTo>
                  <a:pt x="2333" y="2152"/>
                  <a:pt x="2334" y="2152"/>
                  <a:pt x="2335" y="2151"/>
                </a:cubicBezTo>
                <a:cubicBezTo>
                  <a:pt x="2336" y="2151"/>
                  <a:pt x="2336" y="2150"/>
                  <a:pt x="2337" y="2149"/>
                </a:cubicBezTo>
                <a:cubicBezTo>
                  <a:pt x="2337" y="2149"/>
                  <a:pt x="2337" y="2148"/>
                  <a:pt x="2338" y="2148"/>
                </a:cubicBezTo>
                <a:cubicBezTo>
                  <a:pt x="2339" y="2149"/>
                  <a:pt x="2338" y="2150"/>
                  <a:pt x="2338" y="2150"/>
                </a:cubicBezTo>
                <a:cubicBezTo>
                  <a:pt x="2338" y="2151"/>
                  <a:pt x="2339" y="2152"/>
                  <a:pt x="2339" y="2153"/>
                </a:cubicBezTo>
                <a:cubicBezTo>
                  <a:pt x="2362" y="2153"/>
                  <a:pt x="2362" y="2153"/>
                  <a:pt x="2362" y="2153"/>
                </a:cubicBezTo>
                <a:cubicBezTo>
                  <a:pt x="2362" y="2153"/>
                  <a:pt x="2362" y="2152"/>
                  <a:pt x="2362" y="2152"/>
                </a:cubicBezTo>
                <a:cubicBezTo>
                  <a:pt x="2362" y="2152"/>
                  <a:pt x="2363" y="2151"/>
                  <a:pt x="2363" y="2151"/>
                </a:cubicBezTo>
                <a:cubicBezTo>
                  <a:pt x="2364" y="2151"/>
                  <a:pt x="2364" y="2152"/>
                  <a:pt x="2364" y="2153"/>
                </a:cubicBezTo>
                <a:cubicBezTo>
                  <a:pt x="2426" y="2153"/>
                  <a:pt x="2426" y="2153"/>
                  <a:pt x="2426" y="2153"/>
                </a:cubicBezTo>
                <a:cubicBezTo>
                  <a:pt x="2426" y="2153"/>
                  <a:pt x="2426" y="2152"/>
                  <a:pt x="2426" y="2152"/>
                </a:cubicBezTo>
                <a:cubicBezTo>
                  <a:pt x="2426" y="2152"/>
                  <a:pt x="2425" y="2151"/>
                  <a:pt x="2425" y="2150"/>
                </a:cubicBezTo>
                <a:cubicBezTo>
                  <a:pt x="2425" y="2149"/>
                  <a:pt x="2425" y="2150"/>
                  <a:pt x="2426" y="2150"/>
                </a:cubicBezTo>
                <a:cubicBezTo>
                  <a:pt x="2428" y="2150"/>
                  <a:pt x="2429" y="2149"/>
                  <a:pt x="2428" y="2147"/>
                </a:cubicBezTo>
                <a:cubicBezTo>
                  <a:pt x="2428" y="2147"/>
                  <a:pt x="2429" y="2146"/>
                  <a:pt x="2428" y="2145"/>
                </a:cubicBezTo>
                <a:cubicBezTo>
                  <a:pt x="2428" y="2145"/>
                  <a:pt x="2428" y="2144"/>
                  <a:pt x="2428" y="2144"/>
                </a:cubicBezTo>
                <a:cubicBezTo>
                  <a:pt x="2428" y="2143"/>
                  <a:pt x="2428" y="2142"/>
                  <a:pt x="2428" y="2141"/>
                </a:cubicBezTo>
                <a:cubicBezTo>
                  <a:pt x="2429" y="2141"/>
                  <a:pt x="2430" y="2141"/>
                  <a:pt x="2430" y="2141"/>
                </a:cubicBezTo>
                <a:cubicBezTo>
                  <a:pt x="2431" y="2140"/>
                  <a:pt x="2432" y="2139"/>
                  <a:pt x="2432" y="2139"/>
                </a:cubicBezTo>
                <a:cubicBezTo>
                  <a:pt x="2433" y="2138"/>
                  <a:pt x="2432" y="2137"/>
                  <a:pt x="2431" y="2137"/>
                </a:cubicBezTo>
                <a:cubicBezTo>
                  <a:pt x="2431" y="2137"/>
                  <a:pt x="2431" y="2136"/>
                  <a:pt x="2430" y="2135"/>
                </a:cubicBezTo>
                <a:cubicBezTo>
                  <a:pt x="2429" y="2135"/>
                  <a:pt x="2428" y="2135"/>
                  <a:pt x="2428" y="2135"/>
                </a:cubicBezTo>
                <a:cubicBezTo>
                  <a:pt x="2426" y="2134"/>
                  <a:pt x="2429" y="2134"/>
                  <a:pt x="2429" y="2132"/>
                </a:cubicBezTo>
                <a:cubicBezTo>
                  <a:pt x="2430" y="2132"/>
                  <a:pt x="2429" y="2131"/>
                  <a:pt x="2430" y="2130"/>
                </a:cubicBezTo>
                <a:cubicBezTo>
                  <a:pt x="2430" y="2130"/>
                  <a:pt x="2430" y="2129"/>
                  <a:pt x="2430" y="2128"/>
                </a:cubicBezTo>
                <a:cubicBezTo>
                  <a:pt x="2429" y="2127"/>
                  <a:pt x="2428" y="2128"/>
                  <a:pt x="2428" y="2128"/>
                </a:cubicBezTo>
                <a:cubicBezTo>
                  <a:pt x="2427" y="2127"/>
                  <a:pt x="2428" y="2126"/>
                  <a:pt x="2428" y="2126"/>
                </a:cubicBezTo>
                <a:cubicBezTo>
                  <a:pt x="2429" y="2126"/>
                  <a:pt x="2430" y="2126"/>
                  <a:pt x="2430" y="2125"/>
                </a:cubicBezTo>
                <a:cubicBezTo>
                  <a:pt x="2431" y="2124"/>
                  <a:pt x="2431" y="2124"/>
                  <a:pt x="2432" y="2123"/>
                </a:cubicBezTo>
                <a:cubicBezTo>
                  <a:pt x="2433" y="2123"/>
                  <a:pt x="2434" y="2122"/>
                  <a:pt x="2435" y="2121"/>
                </a:cubicBezTo>
                <a:cubicBezTo>
                  <a:pt x="2436" y="2119"/>
                  <a:pt x="2435" y="2118"/>
                  <a:pt x="2436" y="2117"/>
                </a:cubicBezTo>
                <a:cubicBezTo>
                  <a:pt x="2437" y="2115"/>
                  <a:pt x="2438" y="2118"/>
                  <a:pt x="2439" y="2118"/>
                </a:cubicBezTo>
                <a:cubicBezTo>
                  <a:pt x="2440" y="2118"/>
                  <a:pt x="2441" y="2116"/>
                  <a:pt x="2441" y="2116"/>
                </a:cubicBezTo>
                <a:cubicBezTo>
                  <a:pt x="2442" y="2115"/>
                  <a:pt x="2442" y="2115"/>
                  <a:pt x="2442" y="2114"/>
                </a:cubicBezTo>
                <a:cubicBezTo>
                  <a:pt x="2443" y="2113"/>
                  <a:pt x="2444" y="2113"/>
                  <a:pt x="2444" y="2113"/>
                </a:cubicBezTo>
                <a:cubicBezTo>
                  <a:pt x="2445" y="2112"/>
                  <a:pt x="2445" y="2111"/>
                  <a:pt x="2445" y="2110"/>
                </a:cubicBezTo>
                <a:cubicBezTo>
                  <a:pt x="2446" y="2108"/>
                  <a:pt x="2447" y="2108"/>
                  <a:pt x="2448" y="2109"/>
                </a:cubicBezTo>
                <a:cubicBezTo>
                  <a:pt x="2450" y="2109"/>
                  <a:pt x="2450" y="2109"/>
                  <a:pt x="2452" y="2108"/>
                </a:cubicBezTo>
                <a:cubicBezTo>
                  <a:pt x="2453" y="2108"/>
                  <a:pt x="2454" y="2107"/>
                  <a:pt x="2452" y="2106"/>
                </a:cubicBezTo>
                <a:cubicBezTo>
                  <a:pt x="2451" y="2105"/>
                  <a:pt x="2452" y="2104"/>
                  <a:pt x="2453" y="2103"/>
                </a:cubicBezTo>
                <a:cubicBezTo>
                  <a:pt x="2454" y="2102"/>
                  <a:pt x="2455" y="2101"/>
                  <a:pt x="2453" y="2100"/>
                </a:cubicBezTo>
                <a:cubicBezTo>
                  <a:pt x="2452" y="2099"/>
                  <a:pt x="2453" y="2101"/>
                  <a:pt x="2452" y="2101"/>
                </a:cubicBezTo>
                <a:cubicBezTo>
                  <a:pt x="2452" y="2101"/>
                  <a:pt x="2451" y="2102"/>
                  <a:pt x="2451" y="2102"/>
                </a:cubicBezTo>
                <a:cubicBezTo>
                  <a:pt x="2449" y="2104"/>
                  <a:pt x="2450" y="2101"/>
                  <a:pt x="2450" y="2100"/>
                </a:cubicBezTo>
                <a:cubicBezTo>
                  <a:pt x="2451" y="2099"/>
                  <a:pt x="2451" y="2099"/>
                  <a:pt x="2451" y="2098"/>
                </a:cubicBezTo>
                <a:cubicBezTo>
                  <a:pt x="2451" y="2095"/>
                  <a:pt x="2450" y="2093"/>
                  <a:pt x="2451" y="2090"/>
                </a:cubicBezTo>
                <a:cubicBezTo>
                  <a:pt x="2451" y="2089"/>
                  <a:pt x="2452" y="2088"/>
                  <a:pt x="2452" y="2086"/>
                </a:cubicBezTo>
                <a:cubicBezTo>
                  <a:pt x="2453" y="2085"/>
                  <a:pt x="2452" y="2083"/>
                  <a:pt x="2453" y="2082"/>
                </a:cubicBezTo>
                <a:cubicBezTo>
                  <a:pt x="2454" y="2081"/>
                  <a:pt x="2454" y="2081"/>
                  <a:pt x="2455" y="2081"/>
                </a:cubicBezTo>
                <a:cubicBezTo>
                  <a:pt x="2455" y="2080"/>
                  <a:pt x="2456" y="2079"/>
                  <a:pt x="2456" y="2079"/>
                </a:cubicBezTo>
                <a:cubicBezTo>
                  <a:pt x="2456" y="2077"/>
                  <a:pt x="2457" y="2076"/>
                  <a:pt x="2459" y="2076"/>
                </a:cubicBezTo>
                <a:cubicBezTo>
                  <a:pt x="2459" y="2076"/>
                  <a:pt x="2460" y="2076"/>
                  <a:pt x="2461" y="2076"/>
                </a:cubicBezTo>
                <a:cubicBezTo>
                  <a:pt x="2462" y="2076"/>
                  <a:pt x="2461" y="2075"/>
                  <a:pt x="2461" y="2075"/>
                </a:cubicBezTo>
                <a:cubicBezTo>
                  <a:pt x="2460" y="2074"/>
                  <a:pt x="2460" y="2074"/>
                  <a:pt x="2460" y="2073"/>
                </a:cubicBezTo>
                <a:cubicBezTo>
                  <a:pt x="2460" y="2073"/>
                  <a:pt x="2459" y="2071"/>
                  <a:pt x="2460" y="2071"/>
                </a:cubicBezTo>
                <a:cubicBezTo>
                  <a:pt x="2461" y="2071"/>
                  <a:pt x="2461" y="2073"/>
                  <a:pt x="2461" y="2073"/>
                </a:cubicBezTo>
                <a:cubicBezTo>
                  <a:pt x="2461" y="2074"/>
                  <a:pt x="2461" y="2074"/>
                  <a:pt x="2462" y="2074"/>
                </a:cubicBezTo>
                <a:cubicBezTo>
                  <a:pt x="2463" y="2075"/>
                  <a:pt x="2464" y="2076"/>
                  <a:pt x="2465" y="2076"/>
                </a:cubicBezTo>
                <a:cubicBezTo>
                  <a:pt x="2467" y="2076"/>
                  <a:pt x="2468" y="2075"/>
                  <a:pt x="2470" y="2076"/>
                </a:cubicBezTo>
                <a:cubicBezTo>
                  <a:pt x="2472" y="2076"/>
                  <a:pt x="2476" y="2076"/>
                  <a:pt x="2478" y="2075"/>
                </a:cubicBezTo>
                <a:cubicBezTo>
                  <a:pt x="2478" y="2075"/>
                  <a:pt x="2479" y="2074"/>
                  <a:pt x="2479" y="2074"/>
                </a:cubicBezTo>
                <a:close/>
                <a:moveTo>
                  <a:pt x="2224" y="2150"/>
                </a:moveTo>
                <a:cubicBezTo>
                  <a:pt x="2224" y="2149"/>
                  <a:pt x="2223" y="2149"/>
                  <a:pt x="2222" y="2147"/>
                </a:cubicBezTo>
                <a:cubicBezTo>
                  <a:pt x="2222" y="2147"/>
                  <a:pt x="2222" y="2146"/>
                  <a:pt x="2222" y="2146"/>
                </a:cubicBezTo>
                <a:cubicBezTo>
                  <a:pt x="2221" y="2145"/>
                  <a:pt x="2221" y="2145"/>
                  <a:pt x="2220" y="2144"/>
                </a:cubicBezTo>
                <a:cubicBezTo>
                  <a:pt x="2219" y="2143"/>
                  <a:pt x="2220" y="2142"/>
                  <a:pt x="2218" y="2142"/>
                </a:cubicBezTo>
                <a:cubicBezTo>
                  <a:pt x="2217" y="2141"/>
                  <a:pt x="2217" y="2139"/>
                  <a:pt x="2216" y="2139"/>
                </a:cubicBezTo>
                <a:cubicBezTo>
                  <a:pt x="2214" y="2139"/>
                  <a:pt x="2213" y="2139"/>
                  <a:pt x="2212" y="2138"/>
                </a:cubicBezTo>
                <a:cubicBezTo>
                  <a:pt x="2210" y="2138"/>
                  <a:pt x="2209" y="2138"/>
                  <a:pt x="2207" y="2138"/>
                </a:cubicBezTo>
                <a:cubicBezTo>
                  <a:pt x="2206" y="2138"/>
                  <a:pt x="2205" y="2138"/>
                  <a:pt x="2203" y="2138"/>
                </a:cubicBezTo>
                <a:cubicBezTo>
                  <a:pt x="2201" y="2137"/>
                  <a:pt x="2202" y="2138"/>
                  <a:pt x="2201" y="2139"/>
                </a:cubicBezTo>
                <a:cubicBezTo>
                  <a:pt x="2200" y="2140"/>
                  <a:pt x="2200" y="2140"/>
                  <a:pt x="2200" y="2142"/>
                </a:cubicBezTo>
                <a:cubicBezTo>
                  <a:pt x="2200" y="2142"/>
                  <a:pt x="2199" y="2143"/>
                  <a:pt x="2198" y="2144"/>
                </a:cubicBezTo>
                <a:cubicBezTo>
                  <a:pt x="2199" y="2143"/>
                  <a:pt x="2199" y="2143"/>
                  <a:pt x="2199" y="2142"/>
                </a:cubicBezTo>
                <a:cubicBezTo>
                  <a:pt x="2199" y="2141"/>
                  <a:pt x="2199" y="2141"/>
                  <a:pt x="2198" y="2141"/>
                </a:cubicBezTo>
                <a:cubicBezTo>
                  <a:pt x="2198" y="2140"/>
                  <a:pt x="2198" y="2140"/>
                  <a:pt x="2198" y="2139"/>
                </a:cubicBezTo>
                <a:cubicBezTo>
                  <a:pt x="2199" y="2139"/>
                  <a:pt x="2199" y="2139"/>
                  <a:pt x="2199" y="2139"/>
                </a:cubicBezTo>
                <a:cubicBezTo>
                  <a:pt x="2200" y="2138"/>
                  <a:pt x="2200" y="2138"/>
                  <a:pt x="2200" y="2138"/>
                </a:cubicBezTo>
                <a:cubicBezTo>
                  <a:pt x="2200" y="2137"/>
                  <a:pt x="2201" y="2137"/>
                  <a:pt x="2201" y="2137"/>
                </a:cubicBezTo>
                <a:cubicBezTo>
                  <a:pt x="2202" y="2136"/>
                  <a:pt x="2201" y="2135"/>
                  <a:pt x="2201" y="2135"/>
                </a:cubicBezTo>
                <a:cubicBezTo>
                  <a:pt x="2200" y="2134"/>
                  <a:pt x="2199" y="2134"/>
                  <a:pt x="2198" y="2133"/>
                </a:cubicBezTo>
                <a:cubicBezTo>
                  <a:pt x="2198" y="2133"/>
                  <a:pt x="2197" y="2132"/>
                  <a:pt x="2197" y="2132"/>
                </a:cubicBezTo>
                <a:cubicBezTo>
                  <a:pt x="2196" y="2132"/>
                  <a:pt x="2196" y="2132"/>
                  <a:pt x="2196" y="2131"/>
                </a:cubicBezTo>
                <a:cubicBezTo>
                  <a:pt x="2194" y="2130"/>
                  <a:pt x="2195" y="2128"/>
                  <a:pt x="2195" y="2126"/>
                </a:cubicBezTo>
                <a:cubicBezTo>
                  <a:pt x="2195" y="2125"/>
                  <a:pt x="2195" y="2125"/>
                  <a:pt x="2195" y="2124"/>
                </a:cubicBezTo>
                <a:cubicBezTo>
                  <a:pt x="2195" y="2123"/>
                  <a:pt x="2194" y="2122"/>
                  <a:pt x="2193" y="2120"/>
                </a:cubicBezTo>
                <a:cubicBezTo>
                  <a:pt x="2193" y="2119"/>
                  <a:pt x="2193" y="2117"/>
                  <a:pt x="2193" y="2116"/>
                </a:cubicBezTo>
                <a:cubicBezTo>
                  <a:pt x="2192" y="2115"/>
                  <a:pt x="2193" y="2113"/>
                  <a:pt x="2191" y="2113"/>
                </a:cubicBezTo>
                <a:cubicBezTo>
                  <a:pt x="2190" y="2113"/>
                  <a:pt x="2189" y="2113"/>
                  <a:pt x="2188" y="2113"/>
                </a:cubicBezTo>
                <a:cubicBezTo>
                  <a:pt x="2186" y="2113"/>
                  <a:pt x="2185" y="2112"/>
                  <a:pt x="2184" y="2112"/>
                </a:cubicBezTo>
                <a:cubicBezTo>
                  <a:pt x="2183" y="2111"/>
                  <a:pt x="2183" y="2111"/>
                  <a:pt x="2182" y="2111"/>
                </a:cubicBezTo>
                <a:cubicBezTo>
                  <a:pt x="2181" y="2111"/>
                  <a:pt x="2180" y="2110"/>
                  <a:pt x="2178" y="2110"/>
                </a:cubicBezTo>
                <a:cubicBezTo>
                  <a:pt x="2176" y="2110"/>
                  <a:pt x="2173" y="2107"/>
                  <a:pt x="2173" y="2104"/>
                </a:cubicBezTo>
                <a:cubicBezTo>
                  <a:pt x="2173" y="2102"/>
                  <a:pt x="2175" y="2103"/>
                  <a:pt x="2176" y="2102"/>
                </a:cubicBezTo>
                <a:cubicBezTo>
                  <a:pt x="2176" y="2101"/>
                  <a:pt x="2177" y="2100"/>
                  <a:pt x="2176" y="2100"/>
                </a:cubicBezTo>
                <a:cubicBezTo>
                  <a:pt x="2175" y="2100"/>
                  <a:pt x="2174" y="2101"/>
                  <a:pt x="2174" y="2100"/>
                </a:cubicBezTo>
                <a:cubicBezTo>
                  <a:pt x="2173" y="2100"/>
                  <a:pt x="2176" y="2099"/>
                  <a:pt x="2176" y="2099"/>
                </a:cubicBezTo>
                <a:cubicBezTo>
                  <a:pt x="2177" y="2098"/>
                  <a:pt x="2177" y="2098"/>
                  <a:pt x="2178" y="2098"/>
                </a:cubicBezTo>
                <a:cubicBezTo>
                  <a:pt x="2179" y="2098"/>
                  <a:pt x="2180" y="2098"/>
                  <a:pt x="2180" y="2097"/>
                </a:cubicBezTo>
                <a:cubicBezTo>
                  <a:pt x="2180" y="2096"/>
                  <a:pt x="2179" y="2097"/>
                  <a:pt x="2178" y="2097"/>
                </a:cubicBezTo>
                <a:cubicBezTo>
                  <a:pt x="2177" y="2097"/>
                  <a:pt x="2177" y="2097"/>
                  <a:pt x="2177" y="2096"/>
                </a:cubicBezTo>
                <a:cubicBezTo>
                  <a:pt x="2175" y="2095"/>
                  <a:pt x="2175" y="2097"/>
                  <a:pt x="2174" y="2098"/>
                </a:cubicBezTo>
                <a:cubicBezTo>
                  <a:pt x="2172" y="2096"/>
                  <a:pt x="2175" y="2095"/>
                  <a:pt x="2175" y="2095"/>
                </a:cubicBezTo>
                <a:cubicBezTo>
                  <a:pt x="2176" y="2094"/>
                  <a:pt x="2176" y="2093"/>
                  <a:pt x="2176" y="2093"/>
                </a:cubicBezTo>
                <a:cubicBezTo>
                  <a:pt x="2177" y="2093"/>
                  <a:pt x="2177" y="2093"/>
                  <a:pt x="2178" y="2094"/>
                </a:cubicBezTo>
                <a:cubicBezTo>
                  <a:pt x="2179" y="2094"/>
                  <a:pt x="2179" y="2093"/>
                  <a:pt x="2180" y="2093"/>
                </a:cubicBezTo>
                <a:cubicBezTo>
                  <a:pt x="2180" y="2092"/>
                  <a:pt x="2181" y="2092"/>
                  <a:pt x="2182" y="2092"/>
                </a:cubicBezTo>
                <a:cubicBezTo>
                  <a:pt x="2184" y="2092"/>
                  <a:pt x="2181" y="2090"/>
                  <a:pt x="2180" y="2090"/>
                </a:cubicBezTo>
                <a:cubicBezTo>
                  <a:pt x="2180" y="2088"/>
                  <a:pt x="2180" y="2087"/>
                  <a:pt x="2179" y="2086"/>
                </a:cubicBezTo>
                <a:cubicBezTo>
                  <a:pt x="2178" y="2085"/>
                  <a:pt x="2176" y="2085"/>
                  <a:pt x="2175" y="2084"/>
                </a:cubicBezTo>
                <a:cubicBezTo>
                  <a:pt x="2174" y="2083"/>
                  <a:pt x="2174" y="2082"/>
                  <a:pt x="2173" y="2082"/>
                </a:cubicBezTo>
                <a:cubicBezTo>
                  <a:pt x="2171" y="2081"/>
                  <a:pt x="2170" y="2082"/>
                  <a:pt x="2169" y="2083"/>
                </a:cubicBezTo>
                <a:cubicBezTo>
                  <a:pt x="2168" y="2084"/>
                  <a:pt x="2167" y="2083"/>
                  <a:pt x="2166" y="2082"/>
                </a:cubicBezTo>
                <a:cubicBezTo>
                  <a:pt x="2166" y="2081"/>
                  <a:pt x="2165" y="2080"/>
                  <a:pt x="2164" y="2079"/>
                </a:cubicBezTo>
                <a:cubicBezTo>
                  <a:pt x="2164" y="2079"/>
                  <a:pt x="2163" y="2079"/>
                  <a:pt x="2163" y="2079"/>
                </a:cubicBezTo>
                <a:cubicBezTo>
                  <a:pt x="2162" y="2078"/>
                  <a:pt x="2162" y="2078"/>
                  <a:pt x="2161" y="2078"/>
                </a:cubicBezTo>
                <a:cubicBezTo>
                  <a:pt x="2161" y="2078"/>
                  <a:pt x="2160" y="2078"/>
                  <a:pt x="2159" y="2078"/>
                </a:cubicBezTo>
                <a:cubicBezTo>
                  <a:pt x="2161" y="2077"/>
                  <a:pt x="2162" y="2077"/>
                  <a:pt x="2163" y="2077"/>
                </a:cubicBezTo>
                <a:cubicBezTo>
                  <a:pt x="2164" y="2077"/>
                  <a:pt x="2167" y="2078"/>
                  <a:pt x="2166" y="2077"/>
                </a:cubicBezTo>
                <a:cubicBezTo>
                  <a:pt x="2166" y="2076"/>
                  <a:pt x="2165" y="2076"/>
                  <a:pt x="2165" y="2076"/>
                </a:cubicBezTo>
                <a:cubicBezTo>
                  <a:pt x="2164" y="2076"/>
                  <a:pt x="2164" y="2075"/>
                  <a:pt x="2164" y="2075"/>
                </a:cubicBezTo>
                <a:cubicBezTo>
                  <a:pt x="2163" y="2074"/>
                  <a:pt x="2162" y="2074"/>
                  <a:pt x="2162" y="2074"/>
                </a:cubicBezTo>
                <a:cubicBezTo>
                  <a:pt x="2161" y="2074"/>
                  <a:pt x="2161" y="2074"/>
                  <a:pt x="2160" y="2073"/>
                </a:cubicBezTo>
                <a:cubicBezTo>
                  <a:pt x="2160" y="2072"/>
                  <a:pt x="2163" y="2074"/>
                  <a:pt x="2164" y="2074"/>
                </a:cubicBezTo>
                <a:cubicBezTo>
                  <a:pt x="2165" y="2074"/>
                  <a:pt x="2166" y="2075"/>
                  <a:pt x="2167" y="2076"/>
                </a:cubicBezTo>
                <a:cubicBezTo>
                  <a:pt x="2167" y="2076"/>
                  <a:pt x="2168" y="2076"/>
                  <a:pt x="2168" y="2075"/>
                </a:cubicBezTo>
                <a:cubicBezTo>
                  <a:pt x="2168" y="2074"/>
                  <a:pt x="2167" y="2075"/>
                  <a:pt x="2166" y="2074"/>
                </a:cubicBezTo>
                <a:cubicBezTo>
                  <a:pt x="2166" y="2074"/>
                  <a:pt x="2166" y="2073"/>
                  <a:pt x="2165" y="2072"/>
                </a:cubicBezTo>
                <a:cubicBezTo>
                  <a:pt x="2165" y="2072"/>
                  <a:pt x="2164" y="2072"/>
                  <a:pt x="2164" y="2071"/>
                </a:cubicBezTo>
                <a:cubicBezTo>
                  <a:pt x="2163" y="2071"/>
                  <a:pt x="2163" y="2070"/>
                  <a:pt x="2162" y="2070"/>
                </a:cubicBezTo>
                <a:cubicBezTo>
                  <a:pt x="2161" y="2070"/>
                  <a:pt x="2160" y="2070"/>
                  <a:pt x="2159" y="2070"/>
                </a:cubicBezTo>
                <a:cubicBezTo>
                  <a:pt x="2159" y="2071"/>
                  <a:pt x="2158" y="2072"/>
                  <a:pt x="2157" y="2071"/>
                </a:cubicBezTo>
                <a:cubicBezTo>
                  <a:pt x="2156" y="2071"/>
                  <a:pt x="2157" y="2070"/>
                  <a:pt x="2156" y="2070"/>
                </a:cubicBezTo>
                <a:cubicBezTo>
                  <a:pt x="2155" y="2069"/>
                  <a:pt x="2155" y="2070"/>
                  <a:pt x="2154" y="2070"/>
                </a:cubicBezTo>
                <a:cubicBezTo>
                  <a:pt x="2153" y="2069"/>
                  <a:pt x="2153" y="2068"/>
                  <a:pt x="2154" y="2068"/>
                </a:cubicBezTo>
                <a:cubicBezTo>
                  <a:pt x="2154" y="2067"/>
                  <a:pt x="2155" y="2068"/>
                  <a:pt x="2155" y="2067"/>
                </a:cubicBezTo>
                <a:cubicBezTo>
                  <a:pt x="2155" y="2066"/>
                  <a:pt x="2155" y="2066"/>
                  <a:pt x="2154" y="2065"/>
                </a:cubicBezTo>
                <a:cubicBezTo>
                  <a:pt x="2154" y="2064"/>
                  <a:pt x="2155" y="2063"/>
                  <a:pt x="2154" y="2063"/>
                </a:cubicBezTo>
                <a:cubicBezTo>
                  <a:pt x="2154" y="2062"/>
                  <a:pt x="2153" y="2063"/>
                  <a:pt x="2152" y="2062"/>
                </a:cubicBezTo>
                <a:cubicBezTo>
                  <a:pt x="2152" y="2062"/>
                  <a:pt x="2151" y="2062"/>
                  <a:pt x="2150" y="2062"/>
                </a:cubicBezTo>
                <a:cubicBezTo>
                  <a:pt x="2150" y="2062"/>
                  <a:pt x="2150" y="2061"/>
                  <a:pt x="2149" y="2061"/>
                </a:cubicBezTo>
                <a:cubicBezTo>
                  <a:pt x="2149" y="2061"/>
                  <a:pt x="2148" y="2061"/>
                  <a:pt x="2147" y="2061"/>
                </a:cubicBezTo>
                <a:cubicBezTo>
                  <a:pt x="2147" y="2061"/>
                  <a:pt x="2146" y="2060"/>
                  <a:pt x="2145" y="2061"/>
                </a:cubicBezTo>
                <a:cubicBezTo>
                  <a:pt x="2145" y="2062"/>
                  <a:pt x="2146" y="2062"/>
                  <a:pt x="2147" y="2062"/>
                </a:cubicBezTo>
                <a:cubicBezTo>
                  <a:pt x="2147" y="2063"/>
                  <a:pt x="2148" y="2063"/>
                  <a:pt x="2148" y="2064"/>
                </a:cubicBezTo>
                <a:cubicBezTo>
                  <a:pt x="2148" y="2064"/>
                  <a:pt x="2149" y="2064"/>
                  <a:pt x="2149" y="2065"/>
                </a:cubicBezTo>
                <a:cubicBezTo>
                  <a:pt x="2150" y="2066"/>
                  <a:pt x="2148" y="2067"/>
                  <a:pt x="2150" y="2069"/>
                </a:cubicBezTo>
                <a:cubicBezTo>
                  <a:pt x="2150" y="2069"/>
                  <a:pt x="2150" y="2070"/>
                  <a:pt x="2150" y="2071"/>
                </a:cubicBezTo>
                <a:cubicBezTo>
                  <a:pt x="2151" y="2072"/>
                  <a:pt x="2151" y="2072"/>
                  <a:pt x="2152" y="2073"/>
                </a:cubicBezTo>
                <a:cubicBezTo>
                  <a:pt x="2152" y="2073"/>
                  <a:pt x="2153" y="2074"/>
                  <a:pt x="2153" y="2073"/>
                </a:cubicBezTo>
                <a:cubicBezTo>
                  <a:pt x="2154" y="2073"/>
                  <a:pt x="2153" y="2072"/>
                  <a:pt x="2154" y="2071"/>
                </a:cubicBezTo>
                <a:cubicBezTo>
                  <a:pt x="2154" y="2070"/>
                  <a:pt x="2155" y="2071"/>
                  <a:pt x="2155" y="2072"/>
                </a:cubicBezTo>
                <a:cubicBezTo>
                  <a:pt x="2155" y="2072"/>
                  <a:pt x="2155" y="2072"/>
                  <a:pt x="2155" y="2073"/>
                </a:cubicBezTo>
                <a:cubicBezTo>
                  <a:pt x="2155" y="2073"/>
                  <a:pt x="2155" y="2073"/>
                  <a:pt x="2155" y="2074"/>
                </a:cubicBezTo>
                <a:cubicBezTo>
                  <a:pt x="2154" y="2074"/>
                  <a:pt x="2154" y="2074"/>
                  <a:pt x="2153" y="2074"/>
                </a:cubicBezTo>
                <a:cubicBezTo>
                  <a:pt x="2153" y="2075"/>
                  <a:pt x="2153" y="2076"/>
                  <a:pt x="2152" y="2075"/>
                </a:cubicBezTo>
                <a:cubicBezTo>
                  <a:pt x="2152" y="2075"/>
                  <a:pt x="2152" y="2074"/>
                  <a:pt x="2151" y="2074"/>
                </a:cubicBezTo>
                <a:cubicBezTo>
                  <a:pt x="2151" y="2073"/>
                  <a:pt x="2150" y="2073"/>
                  <a:pt x="2150" y="2073"/>
                </a:cubicBezTo>
                <a:cubicBezTo>
                  <a:pt x="2149" y="2072"/>
                  <a:pt x="2150" y="2072"/>
                  <a:pt x="2150" y="2071"/>
                </a:cubicBezTo>
                <a:cubicBezTo>
                  <a:pt x="2149" y="2070"/>
                  <a:pt x="2149" y="2070"/>
                  <a:pt x="2149" y="2069"/>
                </a:cubicBezTo>
                <a:cubicBezTo>
                  <a:pt x="2148" y="2069"/>
                  <a:pt x="2148" y="2068"/>
                  <a:pt x="2148" y="2067"/>
                </a:cubicBezTo>
                <a:cubicBezTo>
                  <a:pt x="2148" y="2067"/>
                  <a:pt x="2148" y="2066"/>
                  <a:pt x="2147" y="2066"/>
                </a:cubicBezTo>
                <a:cubicBezTo>
                  <a:pt x="2146" y="2065"/>
                  <a:pt x="2146" y="2065"/>
                  <a:pt x="2146" y="2064"/>
                </a:cubicBezTo>
                <a:cubicBezTo>
                  <a:pt x="2145" y="2064"/>
                  <a:pt x="2145" y="2063"/>
                  <a:pt x="2144" y="2063"/>
                </a:cubicBezTo>
                <a:cubicBezTo>
                  <a:pt x="2144" y="2063"/>
                  <a:pt x="2143" y="2063"/>
                  <a:pt x="2143" y="2062"/>
                </a:cubicBezTo>
                <a:cubicBezTo>
                  <a:pt x="2142" y="2062"/>
                  <a:pt x="2143" y="2061"/>
                  <a:pt x="2142" y="2061"/>
                </a:cubicBezTo>
                <a:cubicBezTo>
                  <a:pt x="2142" y="2060"/>
                  <a:pt x="2142" y="2061"/>
                  <a:pt x="2141" y="2060"/>
                </a:cubicBezTo>
                <a:cubicBezTo>
                  <a:pt x="2141" y="2060"/>
                  <a:pt x="2141" y="2060"/>
                  <a:pt x="2140" y="2060"/>
                </a:cubicBezTo>
                <a:cubicBezTo>
                  <a:pt x="2140" y="2059"/>
                  <a:pt x="2139" y="2060"/>
                  <a:pt x="2138" y="2060"/>
                </a:cubicBezTo>
                <a:cubicBezTo>
                  <a:pt x="2138" y="2059"/>
                  <a:pt x="2137" y="2059"/>
                  <a:pt x="2138" y="2058"/>
                </a:cubicBezTo>
                <a:cubicBezTo>
                  <a:pt x="2138" y="2057"/>
                  <a:pt x="2139" y="2057"/>
                  <a:pt x="2139" y="2057"/>
                </a:cubicBezTo>
                <a:cubicBezTo>
                  <a:pt x="2140" y="2056"/>
                  <a:pt x="2140" y="2055"/>
                  <a:pt x="2140" y="2055"/>
                </a:cubicBezTo>
                <a:cubicBezTo>
                  <a:pt x="2140" y="2055"/>
                  <a:pt x="2142" y="2054"/>
                  <a:pt x="2142" y="2054"/>
                </a:cubicBezTo>
                <a:cubicBezTo>
                  <a:pt x="2141" y="2053"/>
                  <a:pt x="2141" y="2053"/>
                  <a:pt x="2141" y="2053"/>
                </a:cubicBezTo>
                <a:cubicBezTo>
                  <a:pt x="2140" y="2053"/>
                  <a:pt x="2140" y="2053"/>
                  <a:pt x="2140" y="2052"/>
                </a:cubicBezTo>
                <a:cubicBezTo>
                  <a:pt x="2140" y="2051"/>
                  <a:pt x="2140" y="2051"/>
                  <a:pt x="2139" y="2051"/>
                </a:cubicBezTo>
                <a:cubicBezTo>
                  <a:pt x="2138" y="2050"/>
                  <a:pt x="2138" y="2050"/>
                  <a:pt x="2137" y="2051"/>
                </a:cubicBezTo>
                <a:cubicBezTo>
                  <a:pt x="2137" y="2051"/>
                  <a:pt x="2136" y="2051"/>
                  <a:pt x="2136" y="2051"/>
                </a:cubicBezTo>
                <a:cubicBezTo>
                  <a:pt x="2135" y="2051"/>
                  <a:pt x="2135" y="2051"/>
                  <a:pt x="2134" y="2051"/>
                </a:cubicBezTo>
                <a:cubicBezTo>
                  <a:pt x="2133" y="2052"/>
                  <a:pt x="2134" y="2053"/>
                  <a:pt x="2133" y="2054"/>
                </a:cubicBezTo>
                <a:cubicBezTo>
                  <a:pt x="2133" y="2054"/>
                  <a:pt x="2133" y="2054"/>
                  <a:pt x="2133" y="2055"/>
                </a:cubicBezTo>
                <a:cubicBezTo>
                  <a:pt x="2133" y="2055"/>
                  <a:pt x="2133" y="2055"/>
                  <a:pt x="2134" y="2056"/>
                </a:cubicBezTo>
                <a:cubicBezTo>
                  <a:pt x="2134" y="2056"/>
                  <a:pt x="2134" y="2057"/>
                  <a:pt x="2134" y="2057"/>
                </a:cubicBezTo>
                <a:cubicBezTo>
                  <a:pt x="2134" y="2058"/>
                  <a:pt x="2134" y="2058"/>
                  <a:pt x="2134" y="2059"/>
                </a:cubicBezTo>
                <a:cubicBezTo>
                  <a:pt x="2133" y="2059"/>
                  <a:pt x="2133" y="2058"/>
                  <a:pt x="2133" y="2057"/>
                </a:cubicBezTo>
                <a:cubicBezTo>
                  <a:pt x="2133" y="2056"/>
                  <a:pt x="2132" y="2056"/>
                  <a:pt x="2132" y="2056"/>
                </a:cubicBezTo>
                <a:cubicBezTo>
                  <a:pt x="2131" y="2054"/>
                  <a:pt x="2131" y="2053"/>
                  <a:pt x="2130" y="2052"/>
                </a:cubicBezTo>
                <a:cubicBezTo>
                  <a:pt x="2129" y="2052"/>
                  <a:pt x="2129" y="2052"/>
                  <a:pt x="2129" y="2051"/>
                </a:cubicBezTo>
                <a:cubicBezTo>
                  <a:pt x="2128" y="2051"/>
                  <a:pt x="2128" y="2050"/>
                  <a:pt x="2128" y="2050"/>
                </a:cubicBezTo>
                <a:cubicBezTo>
                  <a:pt x="2127" y="2049"/>
                  <a:pt x="2126" y="2050"/>
                  <a:pt x="2125" y="2049"/>
                </a:cubicBezTo>
                <a:cubicBezTo>
                  <a:pt x="2125" y="2049"/>
                  <a:pt x="2121" y="2048"/>
                  <a:pt x="2121" y="2049"/>
                </a:cubicBezTo>
                <a:cubicBezTo>
                  <a:pt x="2121" y="2050"/>
                  <a:pt x="2122" y="2049"/>
                  <a:pt x="2122" y="2050"/>
                </a:cubicBezTo>
                <a:cubicBezTo>
                  <a:pt x="2122" y="2050"/>
                  <a:pt x="2122" y="2050"/>
                  <a:pt x="2122" y="2051"/>
                </a:cubicBezTo>
                <a:cubicBezTo>
                  <a:pt x="2122" y="2051"/>
                  <a:pt x="2122" y="2051"/>
                  <a:pt x="2122" y="2051"/>
                </a:cubicBezTo>
                <a:cubicBezTo>
                  <a:pt x="2122" y="2052"/>
                  <a:pt x="2122" y="2052"/>
                  <a:pt x="2122" y="2052"/>
                </a:cubicBezTo>
                <a:cubicBezTo>
                  <a:pt x="2122" y="2053"/>
                  <a:pt x="2121" y="2052"/>
                  <a:pt x="2121" y="2051"/>
                </a:cubicBezTo>
                <a:cubicBezTo>
                  <a:pt x="2120" y="2051"/>
                  <a:pt x="2120" y="2051"/>
                  <a:pt x="2119" y="2051"/>
                </a:cubicBezTo>
                <a:cubicBezTo>
                  <a:pt x="2118" y="2051"/>
                  <a:pt x="2118" y="2050"/>
                  <a:pt x="2118" y="2050"/>
                </a:cubicBezTo>
                <a:cubicBezTo>
                  <a:pt x="2117" y="2049"/>
                  <a:pt x="2117" y="2049"/>
                  <a:pt x="2116" y="2049"/>
                </a:cubicBezTo>
                <a:cubicBezTo>
                  <a:pt x="2115" y="2048"/>
                  <a:pt x="2114" y="2048"/>
                  <a:pt x="2113" y="2046"/>
                </a:cubicBezTo>
                <a:cubicBezTo>
                  <a:pt x="2113" y="2046"/>
                  <a:pt x="2113" y="2045"/>
                  <a:pt x="2113" y="2044"/>
                </a:cubicBezTo>
                <a:cubicBezTo>
                  <a:pt x="2113" y="2044"/>
                  <a:pt x="2113" y="2044"/>
                  <a:pt x="2112" y="2043"/>
                </a:cubicBezTo>
                <a:cubicBezTo>
                  <a:pt x="2112" y="2043"/>
                  <a:pt x="2112" y="2042"/>
                  <a:pt x="2111" y="2042"/>
                </a:cubicBezTo>
                <a:cubicBezTo>
                  <a:pt x="2111" y="2041"/>
                  <a:pt x="2110" y="2041"/>
                  <a:pt x="2110" y="2041"/>
                </a:cubicBezTo>
                <a:cubicBezTo>
                  <a:pt x="2109" y="2041"/>
                  <a:pt x="2109" y="2041"/>
                  <a:pt x="2108" y="2041"/>
                </a:cubicBezTo>
                <a:cubicBezTo>
                  <a:pt x="2107" y="2041"/>
                  <a:pt x="2107" y="2042"/>
                  <a:pt x="2106" y="2041"/>
                </a:cubicBezTo>
                <a:cubicBezTo>
                  <a:pt x="2106" y="2041"/>
                  <a:pt x="2106" y="2040"/>
                  <a:pt x="2106" y="2040"/>
                </a:cubicBezTo>
                <a:cubicBezTo>
                  <a:pt x="2106" y="2039"/>
                  <a:pt x="2106" y="2039"/>
                  <a:pt x="2106" y="2038"/>
                </a:cubicBezTo>
                <a:cubicBezTo>
                  <a:pt x="2105" y="2037"/>
                  <a:pt x="2105" y="2036"/>
                  <a:pt x="2105" y="2035"/>
                </a:cubicBezTo>
                <a:cubicBezTo>
                  <a:pt x="2104" y="2034"/>
                  <a:pt x="2102" y="2033"/>
                  <a:pt x="2101" y="2033"/>
                </a:cubicBezTo>
                <a:cubicBezTo>
                  <a:pt x="2100" y="2032"/>
                  <a:pt x="2099" y="2031"/>
                  <a:pt x="2099" y="2030"/>
                </a:cubicBezTo>
                <a:cubicBezTo>
                  <a:pt x="2098" y="2028"/>
                  <a:pt x="2096" y="2028"/>
                  <a:pt x="2095" y="2026"/>
                </a:cubicBezTo>
                <a:cubicBezTo>
                  <a:pt x="2094" y="2025"/>
                  <a:pt x="2092" y="2024"/>
                  <a:pt x="2091" y="2023"/>
                </a:cubicBezTo>
                <a:cubicBezTo>
                  <a:pt x="2090" y="2022"/>
                  <a:pt x="2089" y="2022"/>
                  <a:pt x="2088" y="2022"/>
                </a:cubicBezTo>
                <a:cubicBezTo>
                  <a:pt x="2086" y="2021"/>
                  <a:pt x="2083" y="2020"/>
                  <a:pt x="2082" y="2018"/>
                </a:cubicBezTo>
                <a:cubicBezTo>
                  <a:pt x="2080" y="2017"/>
                  <a:pt x="2080" y="2016"/>
                  <a:pt x="2078" y="2014"/>
                </a:cubicBezTo>
                <a:cubicBezTo>
                  <a:pt x="2077" y="2013"/>
                  <a:pt x="2076" y="2013"/>
                  <a:pt x="2075" y="2013"/>
                </a:cubicBezTo>
                <a:cubicBezTo>
                  <a:pt x="2074" y="2012"/>
                  <a:pt x="2074" y="2012"/>
                  <a:pt x="2073" y="2012"/>
                </a:cubicBezTo>
                <a:cubicBezTo>
                  <a:pt x="2072" y="2011"/>
                  <a:pt x="2071" y="2012"/>
                  <a:pt x="2071" y="2011"/>
                </a:cubicBezTo>
                <a:cubicBezTo>
                  <a:pt x="2070" y="2009"/>
                  <a:pt x="2071" y="2009"/>
                  <a:pt x="2072" y="2009"/>
                </a:cubicBezTo>
                <a:cubicBezTo>
                  <a:pt x="2072" y="2007"/>
                  <a:pt x="2071" y="2007"/>
                  <a:pt x="2071" y="2006"/>
                </a:cubicBezTo>
                <a:cubicBezTo>
                  <a:pt x="2070" y="2006"/>
                  <a:pt x="2070" y="2005"/>
                  <a:pt x="2070" y="2005"/>
                </a:cubicBezTo>
                <a:cubicBezTo>
                  <a:pt x="2069" y="2004"/>
                  <a:pt x="2068" y="2004"/>
                  <a:pt x="2067" y="2003"/>
                </a:cubicBezTo>
                <a:cubicBezTo>
                  <a:pt x="2067" y="2003"/>
                  <a:pt x="2067" y="2003"/>
                  <a:pt x="2066" y="2002"/>
                </a:cubicBezTo>
                <a:cubicBezTo>
                  <a:pt x="2066" y="2002"/>
                  <a:pt x="2066" y="2001"/>
                  <a:pt x="2066" y="2001"/>
                </a:cubicBezTo>
                <a:cubicBezTo>
                  <a:pt x="2066" y="2001"/>
                  <a:pt x="2066" y="2001"/>
                  <a:pt x="2066" y="2001"/>
                </a:cubicBezTo>
                <a:cubicBezTo>
                  <a:pt x="2066" y="2000"/>
                  <a:pt x="2066" y="2000"/>
                  <a:pt x="2065" y="2000"/>
                </a:cubicBezTo>
                <a:cubicBezTo>
                  <a:pt x="2065" y="1999"/>
                  <a:pt x="2065" y="1998"/>
                  <a:pt x="2065" y="1997"/>
                </a:cubicBezTo>
                <a:cubicBezTo>
                  <a:pt x="2065" y="1996"/>
                  <a:pt x="2064" y="1995"/>
                  <a:pt x="2063" y="1994"/>
                </a:cubicBezTo>
                <a:cubicBezTo>
                  <a:pt x="2062" y="1993"/>
                  <a:pt x="2061" y="1992"/>
                  <a:pt x="2060" y="1992"/>
                </a:cubicBezTo>
                <a:cubicBezTo>
                  <a:pt x="2059" y="1991"/>
                  <a:pt x="2057" y="1988"/>
                  <a:pt x="2055" y="1988"/>
                </a:cubicBezTo>
                <a:cubicBezTo>
                  <a:pt x="2054" y="1988"/>
                  <a:pt x="2054" y="1989"/>
                  <a:pt x="2054" y="1989"/>
                </a:cubicBezTo>
                <a:cubicBezTo>
                  <a:pt x="2053" y="1990"/>
                  <a:pt x="2053" y="1990"/>
                  <a:pt x="2052" y="1990"/>
                </a:cubicBezTo>
                <a:cubicBezTo>
                  <a:pt x="2051" y="1990"/>
                  <a:pt x="2051" y="1990"/>
                  <a:pt x="2050" y="1990"/>
                </a:cubicBezTo>
                <a:cubicBezTo>
                  <a:pt x="2049" y="1990"/>
                  <a:pt x="2049" y="1990"/>
                  <a:pt x="2049" y="1990"/>
                </a:cubicBezTo>
                <a:cubicBezTo>
                  <a:pt x="2048" y="1989"/>
                  <a:pt x="2048" y="1989"/>
                  <a:pt x="2048" y="1989"/>
                </a:cubicBezTo>
                <a:cubicBezTo>
                  <a:pt x="2047" y="1988"/>
                  <a:pt x="2047" y="1989"/>
                  <a:pt x="2046" y="1988"/>
                </a:cubicBezTo>
                <a:cubicBezTo>
                  <a:pt x="2045" y="1988"/>
                  <a:pt x="2044" y="1988"/>
                  <a:pt x="2043" y="1988"/>
                </a:cubicBezTo>
                <a:cubicBezTo>
                  <a:pt x="2042" y="1988"/>
                  <a:pt x="2042" y="1989"/>
                  <a:pt x="2041" y="1989"/>
                </a:cubicBezTo>
                <a:cubicBezTo>
                  <a:pt x="2039" y="1989"/>
                  <a:pt x="2038" y="1988"/>
                  <a:pt x="2036" y="1989"/>
                </a:cubicBezTo>
                <a:cubicBezTo>
                  <a:pt x="2035" y="1989"/>
                  <a:pt x="2034" y="1989"/>
                  <a:pt x="2033" y="1988"/>
                </a:cubicBezTo>
                <a:cubicBezTo>
                  <a:pt x="2032" y="1988"/>
                  <a:pt x="2032" y="1987"/>
                  <a:pt x="2031" y="1987"/>
                </a:cubicBezTo>
                <a:cubicBezTo>
                  <a:pt x="2031" y="1987"/>
                  <a:pt x="2030" y="1987"/>
                  <a:pt x="2030" y="1987"/>
                </a:cubicBezTo>
                <a:cubicBezTo>
                  <a:pt x="2029" y="1987"/>
                  <a:pt x="2028" y="1987"/>
                  <a:pt x="2027" y="1986"/>
                </a:cubicBezTo>
                <a:cubicBezTo>
                  <a:pt x="2026" y="1985"/>
                  <a:pt x="2026" y="1985"/>
                  <a:pt x="2025" y="1984"/>
                </a:cubicBezTo>
                <a:cubicBezTo>
                  <a:pt x="2024" y="1984"/>
                  <a:pt x="2023" y="1984"/>
                  <a:pt x="2023" y="1983"/>
                </a:cubicBezTo>
                <a:cubicBezTo>
                  <a:pt x="2022" y="1983"/>
                  <a:pt x="2022" y="1982"/>
                  <a:pt x="2021" y="1982"/>
                </a:cubicBezTo>
                <a:cubicBezTo>
                  <a:pt x="2020" y="1982"/>
                  <a:pt x="2019" y="1982"/>
                  <a:pt x="2018" y="1982"/>
                </a:cubicBezTo>
                <a:cubicBezTo>
                  <a:pt x="2017" y="1981"/>
                  <a:pt x="2016" y="1981"/>
                  <a:pt x="2015" y="1981"/>
                </a:cubicBezTo>
                <a:cubicBezTo>
                  <a:pt x="2014" y="1982"/>
                  <a:pt x="2014" y="1982"/>
                  <a:pt x="2014" y="1982"/>
                </a:cubicBezTo>
                <a:cubicBezTo>
                  <a:pt x="2013" y="1983"/>
                  <a:pt x="2013" y="1982"/>
                  <a:pt x="2012" y="1983"/>
                </a:cubicBezTo>
                <a:cubicBezTo>
                  <a:pt x="2012" y="1983"/>
                  <a:pt x="2012" y="1984"/>
                  <a:pt x="2011" y="1984"/>
                </a:cubicBezTo>
                <a:cubicBezTo>
                  <a:pt x="2011" y="1985"/>
                  <a:pt x="2012" y="1987"/>
                  <a:pt x="2013" y="1988"/>
                </a:cubicBezTo>
                <a:cubicBezTo>
                  <a:pt x="2014" y="1989"/>
                  <a:pt x="2014" y="1991"/>
                  <a:pt x="2015" y="1992"/>
                </a:cubicBezTo>
                <a:cubicBezTo>
                  <a:pt x="2016" y="1994"/>
                  <a:pt x="2017" y="1996"/>
                  <a:pt x="2018" y="1998"/>
                </a:cubicBezTo>
                <a:cubicBezTo>
                  <a:pt x="2019" y="2000"/>
                  <a:pt x="2021" y="2001"/>
                  <a:pt x="2023" y="2003"/>
                </a:cubicBezTo>
                <a:cubicBezTo>
                  <a:pt x="2024" y="2004"/>
                  <a:pt x="2025" y="2006"/>
                  <a:pt x="2026" y="2007"/>
                </a:cubicBezTo>
                <a:cubicBezTo>
                  <a:pt x="2029" y="2010"/>
                  <a:pt x="2031" y="2012"/>
                  <a:pt x="2033" y="2014"/>
                </a:cubicBezTo>
                <a:cubicBezTo>
                  <a:pt x="2034" y="2015"/>
                  <a:pt x="2035" y="2016"/>
                  <a:pt x="2036" y="2017"/>
                </a:cubicBezTo>
                <a:cubicBezTo>
                  <a:pt x="2038" y="2018"/>
                  <a:pt x="2039" y="2019"/>
                  <a:pt x="2040" y="2020"/>
                </a:cubicBezTo>
                <a:cubicBezTo>
                  <a:pt x="2041" y="2020"/>
                  <a:pt x="2043" y="2021"/>
                  <a:pt x="2044" y="2021"/>
                </a:cubicBezTo>
                <a:cubicBezTo>
                  <a:pt x="2045" y="2022"/>
                  <a:pt x="2046" y="2023"/>
                  <a:pt x="2047" y="2024"/>
                </a:cubicBezTo>
                <a:cubicBezTo>
                  <a:pt x="2048" y="2025"/>
                  <a:pt x="2049" y="2026"/>
                  <a:pt x="2050" y="2027"/>
                </a:cubicBezTo>
                <a:cubicBezTo>
                  <a:pt x="2052" y="2028"/>
                  <a:pt x="2053" y="2029"/>
                  <a:pt x="2054" y="2030"/>
                </a:cubicBezTo>
                <a:cubicBezTo>
                  <a:pt x="2055" y="2032"/>
                  <a:pt x="2056" y="2033"/>
                  <a:pt x="2057" y="2034"/>
                </a:cubicBezTo>
                <a:cubicBezTo>
                  <a:pt x="2058" y="2036"/>
                  <a:pt x="2059" y="2036"/>
                  <a:pt x="2059" y="2038"/>
                </a:cubicBezTo>
                <a:cubicBezTo>
                  <a:pt x="2060" y="2039"/>
                  <a:pt x="2060" y="2040"/>
                  <a:pt x="2059" y="2041"/>
                </a:cubicBezTo>
                <a:cubicBezTo>
                  <a:pt x="2059" y="2042"/>
                  <a:pt x="2059" y="2043"/>
                  <a:pt x="2060" y="2044"/>
                </a:cubicBezTo>
                <a:cubicBezTo>
                  <a:pt x="2060" y="2045"/>
                  <a:pt x="2060" y="2045"/>
                  <a:pt x="2061" y="2046"/>
                </a:cubicBezTo>
                <a:cubicBezTo>
                  <a:pt x="2061" y="2046"/>
                  <a:pt x="2061" y="2047"/>
                  <a:pt x="2061" y="2048"/>
                </a:cubicBezTo>
                <a:cubicBezTo>
                  <a:pt x="2063" y="2049"/>
                  <a:pt x="2065" y="2048"/>
                  <a:pt x="2067" y="2049"/>
                </a:cubicBezTo>
                <a:cubicBezTo>
                  <a:pt x="2068" y="2049"/>
                  <a:pt x="2069" y="2051"/>
                  <a:pt x="2070" y="2051"/>
                </a:cubicBezTo>
                <a:cubicBezTo>
                  <a:pt x="2072" y="2052"/>
                  <a:pt x="2073" y="2052"/>
                  <a:pt x="2074" y="2053"/>
                </a:cubicBezTo>
                <a:cubicBezTo>
                  <a:pt x="2075" y="2054"/>
                  <a:pt x="2076" y="2055"/>
                  <a:pt x="2077" y="2056"/>
                </a:cubicBezTo>
                <a:cubicBezTo>
                  <a:pt x="2078" y="2056"/>
                  <a:pt x="2080" y="2057"/>
                  <a:pt x="2081" y="2058"/>
                </a:cubicBezTo>
                <a:cubicBezTo>
                  <a:pt x="2082" y="2059"/>
                  <a:pt x="2081" y="2060"/>
                  <a:pt x="2082" y="2061"/>
                </a:cubicBezTo>
                <a:cubicBezTo>
                  <a:pt x="2082" y="2063"/>
                  <a:pt x="2082" y="2064"/>
                  <a:pt x="2083" y="2066"/>
                </a:cubicBezTo>
                <a:cubicBezTo>
                  <a:pt x="2084" y="2069"/>
                  <a:pt x="2085" y="2072"/>
                  <a:pt x="2085" y="2075"/>
                </a:cubicBezTo>
                <a:cubicBezTo>
                  <a:pt x="2085" y="2076"/>
                  <a:pt x="2086" y="2078"/>
                  <a:pt x="2086" y="2079"/>
                </a:cubicBezTo>
                <a:cubicBezTo>
                  <a:pt x="2087" y="2080"/>
                  <a:pt x="2087" y="2082"/>
                  <a:pt x="2088" y="2083"/>
                </a:cubicBezTo>
                <a:cubicBezTo>
                  <a:pt x="2088" y="2084"/>
                  <a:pt x="2088" y="2084"/>
                  <a:pt x="2088" y="2085"/>
                </a:cubicBezTo>
                <a:cubicBezTo>
                  <a:pt x="2089" y="2086"/>
                  <a:pt x="2088" y="2086"/>
                  <a:pt x="2089" y="2087"/>
                </a:cubicBezTo>
                <a:cubicBezTo>
                  <a:pt x="2090" y="2088"/>
                  <a:pt x="2091" y="2088"/>
                  <a:pt x="2092" y="2088"/>
                </a:cubicBezTo>
                <a:cubicBezTo>
                  <a:pt x="2093" y="2088"/>
                  <a:pt x="2094" y="2089"/>
                  <a:pt x="2095" y="2089"/>
                </a:cubicBezTo>
                <a:cubicBezTo>
                  <a:pt x="2096" y="2090"/>
                  <a:pt x="2097" y="2090"/>
                  <a:pt x="2098" y="2091"/>
                </a:cubicBezTo>
                <a:cubicBezTo>
                  <a:pt x="2099" y="2092"/>
                  <a:pt x="2099" y="2093"/>
                  <a:pt x="2100" y="2094"/>
                </a:cubicBezTo>
                <a:cubicBezTo>
                  <a:pt x="2101" y="2095"/>
                  <a:pt x="2101" y="2095"/>
                  <a:pt x="2102" y="2096"/>
                </a:cubicBezTo>
                <a:cubicBezTo>
                  <a:pt x="2102" y="2097"/>
                  <a:pt x="2103" y="2098"/>
                  <a:pt x="2104" y="2099"/>
                </a:cubicBezTo>
                <a:cubicBezTo>
                  <a:pt x="2105" y="2101"/>
                  <a:pt x="2106" y="2101"/>
                  <a:pt x="2107" y="2103"/>
                </a:cubicBezTo>
                <a:cubicBezTo>
                  <a:pt x="2108" y="2104"/>
                  <a:pt x="2108" y="2105"/>
                  <a:pt x="2109" y="2105"/>
                </a:cubicBezTo>
                <a:cubicBezTo>
                  <a:pt x="2110" y="2106"/>
                  <a:pt x="2111" y="2108"/>
                  <a:pt x="2112" y="2109"/>
                </a:cubicBezTo>
                <a:cubicBezTo>
                  <a:pt x="2113" y="2110"/>
                  <a:pt x="2113" y="2112"/>
                  <a:pt x="2113" y="2113"/>
                </a:cubicBezTo>
                <a:cubicBezTo>
                  <a:pt x="2113" y="2115"/>
                  <a:pt x="2113" y="2116"/>
                  <a:pt x="2114" y="2117"/>
                </a:cubicBezTo>
                <a:cubicBezTo>
                  <a:pt x="2115" y="2119"/>
                  <a:pt x="2116" y="2120"/>
                  <a:pt x="2117" y="2121"/>
                </a:cubicBezTo>
                <a:cubicBezTo>
                  <a:pt x="2118" y="2124"/>
                  <a:pt x="2121" y="2126"/>
                  <a:pt x="2122" y="2129"/>
                </a:cubicBezTo>
                <a:cubicBezTo>
                  <a:pt x="2124" y="2132"/>
                  <a:pt x="2124" y="2135"/>
                  <a:pt x="2125" y="2138"/>
                </a:cubicBezTo>
                <a:cubicBezTo>
                  <a:pt x="2127" y="2144"/>
                  <a:pt x="2130" y="2148"/>
                  <a:pt x="2135" y="2153"/>
                </a:cubicBezTo>
                <a:cubicBezTo>
                  <a:pt x="2224" y="2153"/>
                  <a:pt x="2224" y="2153"/>
                  <a:pt x="2224" y="2153"/>
                </a:cubicBezTo>
                <a:cubicBezTo>
                  <a:pt x="2224" y="2153"/>
                  <a:pt x="2224" y="2153"/>
                  <a:pt x="2224" y="2153"/>
                </a:cubicBezTo>
                <a:cubicBezTo>
                  <a:pt x="2224" y="2152"/>
                  <a:pt x="2224" y="2151"/>
                  <a:pt x="2224" y="2150"/>
                </a:cubicBezTo>
                <a:close/>
                <a:moveTo>
                  <a:pt x="2114" y="2150"/>
                </a:moveTo>
                <a:cubicBezTo>
                  <a:pt x="2113" y="2150"/>
                  <a:pt x="2113" y="2149"/>
                  <a:pt x="2112" y="2149"/>
                </a:cubicBezTo>
                <a:cubicBezTo>
                  <a:pt x="2112" y="2148"/>
                  <a:pt x="2111" y="2148"/>
                  <a:pt x="2111" y="2147"/>
                </a:cubicBezTo>
                <a:cubicBezTo>
                  <a:pt x="2110" y="2147"/>
                  <a:pt x="2110" y="2147"/>
                  <a:pt x="2110" y="2146"/>
                </a:cubicBezTo>
                <a:cubicBezTo>
                  <a:pt x="2109" y="2145"/>
                  <a:pt x="2109" y="2144"/>
                  <a:pt x="2109" y="2143"/>
                </a:cubicBezTo>
                <a:cubicBezTo>
                  <a:pt x="2109" y="2143"/>
                  <a:pt x="2108" y="2142"/>
                  <a:pt x="2107" y="2142"/>
                </a:cubicBezTo>
                <a:cubicBezTo>
                  <a:pt x="2106" y="2140"/>
                  <a:pt x="2106" y="2143"/>
                  <a:pt x="2106" y="2144"/>
                </a:cubicBezTo>
                <a:cubicBezTo>
                  <a:pt x="2106" y="2145"/>
                  <a:pt x="2106" y="2147"/>
                  <a:pt x="2107" y="2148"/>
                </a:cubicBezTo>
                <a:cubicBezTo>
                  <a:pt x="2108" y="2149"/>
                  <a:pt x="2108" y="2147"/>
                  <a:pt x="2110" y="2148"/>
                </a:cubicBezTo>
                <a:cubicBezTo>
                  <a:pt x="2111" y="2148"/>
                  <a:pt x="2112" y="2150"/>
                  <a:pt x="2112" y="2152"/>
                </a:cubicBezTo>
                <a:cubicBezTo>
                  <a:pt x="2112" y="2152"/>
                  <a:pt x="2112" y="2152"/>
                  <a:pt x="2112" y="2153"/>
                </a:cubicBezTo>
                <a:cubicBezTo>
                  <a:pt x="2115" y="2153"/>
                  <a:pt x="2115" y="2153"/>
                  <a:pt x="2115" y="2153"/>
                </a:cubicBezTo>
                <a:cubicBezTo>
                  <a:pt x="2115" y="2152"/>
                  <a:pt x="2115" y="2151"/>
                  <a:pt x="2114" y="2150"/>
                </a:cubicBezTo>
                <a:close/>
                <a:moveTo>
                  <a:pt x="2267" y="2146"/>
                </a:moveTo>
                <a:cubicBezTo>
                  <a:pt x="2267" y="2146"/>
                  <a:pt x="2267" y="2145"/>
                  <a:pt x="2266" y="2145"/>
                </a:cubicBezTo>
                <a:cubicBezTo>
                  <a:pt x="2265" y="2144"/>
                  <a:pt x="2263" y="2144"/>
                  <a:pt x="2262" y="2143"/>
                </a:cubicBezTo>
                <a:cubicBezTo>
                  <a:pt x="2261" y="2142"/>
                  <a:pt x="2259" y="2141"/>
                  <a:pt x="2258" y="2142"/>
                </a:cubicBezTo>
                <a:cubicBezTo>
                  <a:pt x="2257" y="2143"/>
                  <a:pt x="2257" y="2145"/>
                  <a:pt x="2257" y="2146"/>
                </a:cubicBezTo>
                <a:cubicBezTo>
                  <a:pt x="2256" y="2146"/>
                  <a:pt x="2256" y="2147"/>
                  <a:pt x="2255" y="2147"/>
                </a:cubicBezTo>
                <a:cubicBezTo>
                  <a:pt x="2254" y="2148"/>
                  <a:pt x="2253" y="2148"/>
                  <a:pt x="2253" y="2149"/>
                </a:cubicBezTo>
                <a:cubicBezTo>
                  <a:pt x="2254" y="2150"/>
                  <a:pt x="2255" y="2151"/>
                  <a:pt x="2255" y="2151"/>
                </a:cubicBezTo>
                <a:cubicBezTo>
                  <a:pt x="2255" y="2152"/>
                  <a:pt x="2255" y="2152"/>
                  <a:pt x="2255" y="2153"/>
                </a:cubicBezTo>
                <a:cubicBezTo>
                  <a:pt x="2267" y="2153"/>
                  <a:pt x="2267" y="2153"/>
                  <a:pt x="2267" y="2153"/>
                </a:cubicBezTo>
                <a:cubicBezTo>
                  <a:pt x="2267" y="2153"/>
                  <a:pt x="2267" y="2153"/>
                  <a:pt x="2267" y="2152"/>
                </a:cubicBezTo>
                <a:cubicBezTo>
                  <a:pt x="2268" y="2151"/>
                  <a:pt x="2270" y="2150"/>
                  <a:pt x="2268" y="2148"/>
                </a:cubicBezTo>
                <a:cubicBezTo>
                  <a:pt x="2268" y="2147"/>
                  <a:pt x="2268" y="2147"/>
                  <a:pt x="2267" y="2146"/>
                </a:cubicBezTo>
                <a:close/>
                <a:moveTo>
                  <a:pt x="2240" y="2150"/>
                </a:moveTo>
                <a:cubicBezTo>
                  <a:pt x="2240" y="2149"/>
                  <a:pt x="2239" y="2149"/>
                  <a:pt x="2239" y="2150"/>
                </a:cubicBezTo>
                <a:cubicBezTo>
                  <a:pt x="2238" y="2150"/>
                  <a:pt x="2238" y="2151"/>
                  <a:pt x="2237" y="2151"/>
                </a:cubicBezTo>
                <a:cubicBezTo>
                  <a:pt x="2236" y="2151"/>
                  <a:pt x="2236" y="2150"/>
                  <a:pt x="2236" y="2150"/>
                </a:cubicBezTo>
                <a:cubicBezTo>
                  <a:pt x="2236" y="2149"/>
                  <a:pt x="2236" y="2148"/>
                  <a:pt x="2236" y="2147"/>
                </a:cubicBezTo>
                <a:cubicBezTo>
                  <a:pt x="2237" y="2147"/>
                  <a:pt x="2237" y="2147"/>
                  <a:pt x="2238" y="2146"/>
                </a:cubicBezTo>
                <a:cubicBezTo>
                  <a:pt x="2238" y="2146"/>
                  <a:pt x="2238" y="2145"/>
                  <a:pt x="2239" y="2145"/>
                </a:cubicBezTo>
                <a:cubicBezTo>
                  <a:pt x="2239" y="2144"/>
                  <a:pt x="2240" y="2144"/>
                  <a:pt x="2241" y="2144"/>
                </a:cubicBezTo>
                <a:cubicBezTo>
                  <a:pt x="2242" y="2142"/>
                  <a:pt x="2238" y="2142"/>
                  <a:pt x="2238" y="2142"/>
                </a:cubicBezTo>
                <a:cubicBezTo>
                  <a:pt x="2236" y="2142"/>
                  <a:pt x="2235" y="2142"/>
                  <a:pt x="2233" y="2142"/>
                </a:cubicBezTo>
                <a:cubicBezTo>
                  <a:pt x="2232" y="2142"/>
                  <a:pt x="2231" y="2141"/>
                  <a:pt x="2230" y="2140"/>
                </a:cubicBezTo>
                <a:cubicBezTo>
                  <a:pt x="2229" y="2139"/>
                  <a:pt x="2229" y="2137"/>
                  <a:pt x="2228" y="2136"/>
                </a:cubicBezTo>
                <a:cubicBezTo>
                  <a:pt x="2228" y="2134"/>
                  <a:pt x="2228" y="2133"/>
                  <a:pt x="2227" y="2131"/>
                </a:cubicBezTo>
                <a:cubicBezTo>
                  <a:pt x="2226" y="2130"/>
                  <a:pt x="2226" y="2129"/>
                  <a:pt x="2226" y="2127"/>
                </a:cubicBezTo>
                <a:cubicBezTo>
                  <a:pt x="2226" y="2126"/>
                  <a:pt x="2226" y="2126"/>
                  <a:pt x="2226" y="2125"/>
                </a:cubicBezTo>
                <a:cubicBezTo>
                  <a:pt x="2225" y="2124"/>
                  <a:pt x="2225" y="2124"/>
                  <a:pt x="2224" y="2123"/>
                </a:cubicBezTo>
                <a:cubicBezTo>
                  <a:pt x="2224" y="2122"/>
                  <a:pt x="2222" y="2121"/>
                  <a:pt x="2221" y="2122"/>
                </a:cubicBezTo>
                <a:cubicBezTo>
                  <a:pt x="2220" y="2122"/>
                  <a:pt x="2220" y="2123"/>
                  <a:pt x="2219" y="2123"/>
                </a:cubicBezTo>
                <a:cubicBezTo>
                  <a:pt x="2219" y="2123"/>
                  <a:pt x="2218" y="2122"/>
                  <a:pt x="2217" y="2123"/>
                </a:cubicBezTo>
                <a:cubicBezTo>
                  <a:pt x="2217" y="2124"/>
                  <a:pt x="2221" y="2124"/>
                  <a:pt x="2219" y="2125"/>
                </a:cubicBezTo>
                <a:cubicBezTo>
                  <a:pt x="2218" y="2126"/>
                  <a:pt x="2217" y="2123"/>
                  <a:pt x="2216" y="2123"/>
                </a:cubicBezTo>
                <a:cubicBezTo>
                  <a:pt x="2215" y="2122"/>
                  <a:pt x="2214" y="2123"/>
                  <a:pt x="2213" y="2124"/>
                </a:cubicBezTo>
                <a:cubicBezTo>
                  <a:pt x="2212" y="2124"/>
                  <a:pt x="2212" y="2124"/>
                  <a:pt x="2211" y="2125"/>
                </a:cubicBezTo>
                <a:cubicBezTo>
                  <a:pt x="2210" y="2125"/>
                  <a:pt x="2210" y="2126"/>
                  <a:pt x="2211" y="2127"/>
                </a:cubicBezTo>
                <a:cubicBezTo>
                  <a:pt x="2211" y="2127"/>
                  <a:pt x="2212" y="2127"/>
                  <a:pt x="2212" y="2128"/>
                </a:cubicBezTo>
                <a:cubicBezTo>
                  <a:pt x="2212" y="2128"/>
                  <a:pt x="2211" y="2129"/>
                  <a:pt x="2211" y="2129"/>
                </a:cubicBezTo>
                <a:cubicBezTo>
                  <a:pt x="2209" y="2130"/>
                  <a:pt x="2208" y="2130"/>
                  <a:pt x="2207" y="2132"/>
                </a:cubicBezTo>
                <a:cubicBezTo>
                  <a:pt x="2206" y="2134"/>
                  <a:pt x="2208" y="2133"/>
                  <a:pt x="2210" y="2134"/>
                </a:cubicBezTo>
                <a:cubicBezTo>
                  <a:pt x="2211" y="2134"/>
                  <a:pt x="2211" y="2134"/>
                  <a:pt x="2213" y="2134"/>
                </a:cubicBezTo>
                <a:cubicBezTo>
                  <a:pt x="2213" y="2134"/>
                  <a:pt x="2214" y="2133"/>
                  <a:pt x="2214" y="2133"/>
                </a:cubicBezTo>
                <a:cubicBezTo>
                  <a:pt x="2215" y="2133"/>
                  <a:pt x="2215" y="2134"/>
                  <a:pt x="2216" y="2134"/>
                </a:cubicBezTo>
                <a:cubicBezTo>
                  <a:pt x="2217" y="2134"/>
                  <a:pt x="2218" y="2133"/>
                  <a:pt x="2219" y="2134"/>
                </a:cubicBezTo>
                <a:cubicBezTo>
                  <a:pt x="2220" y="2135"/>
                  <a:pt x="2219" y="2137"/>
                  <a:pt x="2220" y="2138"/>
                </a:cubicBezTo>
                <a:cubicBezTo>
                  <a:pt x="2221" y="2139"/>
                  <a:pt x="2221" y="2140"/>
                  <a:pt x="2222" y="2141"/>
                </a:cubicBezTo>
                <a:cubicBezTo>
                  <a:pt x="2223" y="2142"/>
                  <a:pt x="2223" y="2143"/>
                  <a:pt x="2223" y="2145"/>
                </a:cubicBezTo>
                <a:cubicBezTo>
                  <a:pt x="2223" y="2146"/>
                  <a:pt x="2224" y="2148"/>
                  <a:pt x="2225" y="2148"/>
                </a:cubicBezTo>
                <a:cubicBezTo>
                  <a:pt x="2227" y="2149"/>
                  <a:pt x="2228" y="2149"/>
                  <a:pt x="2229" y="2150"/>
                </a:cubicBezTo>
                <a:cubicBezTo>
                  <a:pt x="2230" y="2151"/>
                  <a:pt x="2230" y="2152"/>
                  <a:pt x="2232" y="2152"/>
                </a:cubicBezTo>
                <a:cubicBezTo>
                  <a:pt x="2233" y="2152"/>
                  <a:pt x="2234" y="2152"/>
                  <a:pt x="2235" y="2153"/>
                </a:cubicBezTo>
                <a:cubicBezTo>
                  <a:pt x="2239" y="2153"/>
                  <a:pt x="2239" y="2153"/>
                  <a:pt x="2239" y="2153"/>
                </a:cubicBezTo>
                <a:cubicBezTo>
                  <a:pt x="2239" y="2152"/>
                  <a:pt x="2239" y="2152"/>
                  <a:pt x="2240" y="2152"/>
                </a:cubicBezTo>
                <a:cubicBezTo>
                  <a:pt x="2241" y="2151"/>
                  <a:pt x="2241" y="2152"/>
                  <a:pt x="2241" y="2151"/>
                </a:cubicBezTo>
                <a:cubicBezTo>
                  <a:pt x="2241" y="2150"/>
                  <a:pt x="2241" y="2150"/>
                  <a:pt x="2240" y="2150"/>
                </a:cubicBezTo>
                <a:close/>
                <a:moveTo>
                  <a:pt x="50" y="901"/>
                </a:moveTo>
                <a:cubicBezTo>
                  <a:pt x="49" y="900"/>
                  <a:pt x="50" y="898"/>
                  <a:pt x="48" y="899"/>
                </a:cubicBezTo>
                <a:cubicBezTo>
                  <a:pt x="48" y="900"/>
                  <a:pt x="48" y="900"/>
                  <a:pt x="47" y="901"/>
                </a:cubicBezTo>
                <a:cubicBezTo>
                  <a:pt x="47" y="901"/>
                  <a:pt x="46" y="901"/>
                  <a:pt x="46" y="902"/>
                </a:cubicBezTo>
                <a:cubicBezTo>
                  <a:pt x="45" y="902"/>
                  <a:pt x="45" y="903"/>
                  <a:pt x="45" y="903"/>
                </a:cubicBezTo>
                <a:cubicBezTo>
                  <a:pt x="44" y="904"/>
                  <a:pt x="44" y="904"/>
                  <a:pt x="43" y="904"/>
                </a:cubicBezTo>
                <a:cubicBezTo>
                  <a:pt x="42" y="905"/>
                  <a:pt x="41" y="907"/>
                  <a:pt x="42" y="908"/>
                </a:cubicBezTo>
                <a:cubicBezTo>
                  <a:pt x="42" y="909"/>
                  <a:pt x="44" y="909"/>
                  <a:pt x="45" y="908"/>
                </a:cubicBezTo>
                <a:cubicBezTo>
                  <a:pt x="46" y="908"/>
                  <a:pt x="46" y="907"/>
                  <a:pt x="47" y="906"/>
                </a:cubicBezTo>
                <a:cubicBezTo>
                  <a:pt x="47" y="906"/>
                  <a:pt x="48" y="906"/>
                  <a:pt x="48" y="905"/>
                </a:cubicBezTo>
                <a:cubicBezTo>
                  <a:pt x="49" y="905"/>
                  <a:pt x="49" y="905"/>
                  <a:pt x="49" y="904"/>
                </a:cubicBezTo>
                <a:cubicBezTo>
                  <a:pt x="50" y="903"/>
                  <a:pt x="51" y="903"/>
                  <a:pt x="51" y="902"/>
                </a:cubicBezTo>
                <a:cubicBezTo>
                  <a:pt x="50" y="901"/>
                  <a:pt x="50" y="901"/>
                  <a:pt x="50" y="901"/>
                </a:cubicBezTo>
                <a:close/>
                <a:moveTo>
                  <a:pt x="13" y="794"/>
                </a:moveTo>
                <a:cubicBezTo>
                  <a:pt x="13" y="794"/>
                  <a:pt x="13" y="793"/>
                  <a:pt x="13" y="793"/>
                </a:cubicBezTo>
                <a:cubicBezTo>
                  <a:pt x="14" y="793"/>
                  <a:pt x="14" y="793"/>
                  <a:pt x="14" y="793"/>
                </a:cubicBezTo>
                <a:cubicBezTo>
                  <a:pt x="15" y="792"/>
                  <a:pt x="14" y="791"/>
                  <a:pt x="13" y="792"/>
                </a:cubicBezTo>
                <a:cubicBezTo>
                  <a:pt x="12" y="792"/>
                  <a:pt x="11" y="793"/>
                  <a:pt x="13" y="794"/>
                </a:cubicBezTo>
                <a:close/>
                <a:moveTo>
                  <a:pt x="22" y="815"/>
                </a:moveTo>
                <a:cubicBezTo>
                  <a:pt x="22" y="816"/>
                  <a:pt x="22" y="816"/>
                  <a:pt x="23" y="816"/>
                </a:cubicBezTo>
                <a:cubicBezTo>
                  <a:pt x="23" y="816"/>
                  <a:pt x="24" y="816"/>
                  <a:pt x="25" y="816"/>
                </a:cubicBezTo>
                <a:cubicBezTo>
                  <a:pt x="25" y="818"/>
                  <a:pt x="23" y="818"/>
                  <a:pt x="22" y="818"/>
                </a:cubicBezTo>
                <a:cubicBezTo>
                  <a:pt x="21" y="818"/>
                  <a:pt x="21" y="819"/>
                  <a:pt x="22" y="819"/>
                </a:cubicBezTo>
                <a:cubicBezTo>
                  <a:pt x="23" y="820"/>
                  <a:pt x="23" y="819"/>
                  <a:pt x="24" y="819"/>
                </a:cubicBezTo>
                <a:cubicBezTo>
                  <a:pt x="24" y="819"/>
                  <a:pt x="24" y="820"/>
                  <a:pt x="24" y="820"/>
                </a:cubicBezTo>
                <a:cubicBezTo>
                  <a:pt x="24" y="820"/>
                  <a:pt x="24" y="820"/>
                  <a:pt x="25" y="820"/>
                </a:cubicBezTo>
                <a:cubicBezTo>
                  <a:pt x="25" y="821"/>
                  <a:pt x="25" y="822"/>
                  <a:pt x="24" y="822"/>
                </a:cubicBezTo>
                <a:cubicBezTo>
                  <a:pt x="24" y="822"/>
                  <a:pt x="24" y="821"/>
                  <a:pt x="23" y="821"/>
                </a:cubicBezTo>
                <a:cubicBezTo>
                  <a:pt x="23" y="821"/>
                  <a:pt x="22" y="821"/>
                  <a:pt x="22" y="822"/>
                </a:cubicBezTo>
                <a:cubicBezTo>
                  <a:pt x="21" y="824"/>
                  <a:pt x="24" y="822"/>
                  <a:pt x="24" y="824"/>
                </a:cubicBezTo>
                <a:cubicBezTo>
                  <a:pt x="24" y="825"/>
                  <a:pt x="23" y="824"/>
                  <a:pt x="23" y="824"/>
                </a:cubicBezTo>
                <a:cubicBezTo>
                  <a:pt x="21" y="825"/>
                  <a:pt x="23" y="825"/>
                  <a:pt x="23" y="826"/>
                </a:cubicBezTo>
                <a:cubicBezTo>
                  <a:pt x="22" y="827"/>
                  <a:pt x="22" y="826"/>
                  <a:pt x="21" y="826"/>
                </a:cubicBezTo>
                <a:cubicBezTo>
                  <a:pt x="21" y="827"/>
                  <a:pt x="22" y="827"/>
                  <a:pt x="22" y="828"/>
                </a:cubicBezTo>
                <a:cubicBezTo>
                  <a:pt x="22" y="829"/>
                  <a:pt x="19" y="828"/>
                  <a:pt x="19" y="828"/>
                </a:cubicBezTo>
                <a:cubicBezTo>
                  <a:pt x="19" y="829"/>
                  <a:pt x="19" y="830"/>
                  <a:pt x="19" y="830"/>
                </a:cubicBezTo>
                <a:cubicBezTo>
                  <a:pt x="19" y="831"/>
                  <a:pt x="21" y="830"/>
                  <a:pt x="20" y="831"/>
                </a:cubicBezTo>
                <a:cubicBezTo>
                  <a:pt x="20" y="832"/>
                  <a:pt x="19" y="832"/>
                  <a:pt x="18" y="832"/>
                </a:cubicBezTo>
                <a:cubicBezTo>
                  <a:pt x="17" y="833"/>
                  <a:pt x="18" y="833"/>
                  <a:pt x="19" y="833"/>
                </a:cubicBezTo>
                <a:cubicBezTo>
                  <a:pt x="20" y="833"/>
                  <a:pt x="20" y="834"/>
                  <a:pt x="19" y="834"/>
                </a:cubicBezTo>
                <a:cubicBezTo>
                  <a:pt x="19" y="834"/>
                  <a:pt x="18" y="834"/>
                  <a:pt x="18" y="834"/>
                </a:cubicBezTo>
                <a:cubicBezTo>
                  <a:pt x="18" y="834"/>
                  <a:pt x="17" y="835"/>
                  <a:pt x="17" y="835"/>
                </a:cubicBezTo>
                <a:cubicBezTo>
                  <a:pt x="16" y="835"/>
                  <a:pt x="16" y="834"/>
                  <a:pt x="15" y="834"/>
                </a:cubicBezTo>
                <a:cubicBezTo>
                  <a:pt x="14" y="835"/>
                  <a:pt x="12" y="836"/>
                  <a:pt x="13" y="836"/>
                </a:cubicBezTo>
                <a:cubicBezTo>
                  <a:pt x="14" y="837"/>
                  <a:pt x="16" y="836"/>
                  <a:pt x="16" y="836"/>
                </a:cubicBezTo>
                <a:cubicBezTo>
                  <a:pt x="17" y="836"/>
                  <a:pt x="18" y="836"/>
                  <a:pt x="18" y="836"/>
                </a:cubicBezTo>
                <a:cubicBezTo>
                  <a:pt x="18" y="837"/>
                  <a:pt x="17" y="837"/>
                  <a:pt x="17" y="838"/>
                </a:cubicBezTo>
                <a:cubicBezTo>
                  <a:pt x="18" y="838"/>
                  <a:pt x="18" y="839"/>
                  <a:pt x="19" y="839"/>
                </a:cubicBezTo>
                <a:cubicBezTo>
                  <a:pt x="20" y="840"/>
                  <a:pt x="20" y="841"/>
                  <a:pt x="22" y="841"/>
                </a:cubicBezTo>
                <a:cubicBezTo>
                  <a:pt x="23" y="840"/>
                  <a:pt x="24" y="841"/>
                  <a:pt x="25" y="841"/>
                </a:cubicBezTo>
                <a:cubicBezTo>
                  <a:pt x="26" y="841"/>
                  <a:pt x="26" y="840"/>
                  <a:pt x="26" y="840"/>
                </a:cubicBezTo>
                <a:cubicBezTo>
                  <a:pt x="27" y="840"/>
                  <a:pt x="27" y="840"/>
                  <a:pt x="28" y="839"/>
                </a:cubicBezTo>
                <a:cubicBezTo>
                  <a:pt x="28" y="839"/>
                  <a:pt x="28" y="838"/>
                  <a:pt x="29" y="838"/>
                </a:cubicBezTo>
                <a:cubicBezTo>
                  <a:pt x="30" y="837"/>
                  <a:pt x="31" y="837"/>
                  <a:pt x="32" y="836"/>
                </a:cubicBezTo>
                <a:cubicBezTo>
                  <a:pt x="33" y="836"/>
                  <a:pt x="33" y="835"/>
                  <a:pt x="33" y="835"/>
                </a:cubicBezTo>
                <a:cubicBezTo>
                  <a:pt x="33" y="834"/>
                  <a:pt x="33" y="833"/>
                  <a:pt x="33" y="833"/>
                </a:cubicBezTo>
                <a:cubicBezTo>
                  <a:pt x="35" y="832"/>
                  <a:pt x="34" y="834"/>
                  <a:pt x="34" y="834"/>
                </a:cubicBezTo>
                <a:cubicBezTo>
                  <a:pt x="34" y="835"/>
                  <a:pt x="33" y="835"/>
                  <a:pt x="34" y="836"/>
                </a:cubicBezTo>
                <a:cubicBezTo>
                  <a:pt x="34" y="836"/>
                  <a:pt x="36" y="835"/>
                  <a:pt x="35" y="836"/>
                </a:cubicBezTo>
                <a:cubicBezTo>
                  <a:pt x="35" y="836"/>
                  <a:pt x="34" y="837"/>
                  <a:pt x="34" y="837"/>
                </a:cubicBezTo>
                <a:cubicBezTo>
                  <a:pt x="32" y="837"/>
                  <a:pt x="32" y="838"/>
                  <a:pt x="31" y="839"/>
                </a:cubicBezTo>
                <a:cubicBezTo>
                  <a:pt x="29" y="839"/>
                  <a:pt x="29" y="840"/>
                  <a:pt x="29" y="841"/>
                </a:cubicBezTo>
                <a:cubicBezTo>
                  <a:pt x="28" y="842"/>
                  <a:pt x="28" y="842"/>
                  <a:pt x="28" y="843"/>
                </a:cubicBezTo>
                <a:cubicBezTo>
                  <a:pt x="27" y="844"/>
                  <a:pt x="26" y="845"/>
                  <a:pt x="27" y="846"/>
                </a:cubicBezTo>
                <a:cubicBezTo>
                  <a:pt x="27" y="847"/>
                  <a:pt x="27" y="847"/>
                  <a:pt x="26" y="848"/>
                </a:cubicBezTo>
                <a:cubicBezTo>
                  <a:pt x="25" y="850"/>
                  <a:pt x="27" y="851"/>
                  <a:pt x="26" y="852"/>
                </a:cubicBezTo>
                <a:cubicBezTo>
                  <a:pt x="26" y="853"/>
                  <a:pt x="25" y="853"/>
                  <a:pt x="25" y="853"/>
                </a:cubicBezTo>
                <a:cubicBezTo>
                  <a:pt x="24" y="854"/>
                  <a:pt x="25" y="854"/>
                  <a:pt x="25" y="855"/>
                </a:cubicBezTo>
                <a:cubicBezTo>
                  <a:pt x="24" y="856"/>
                  <a:pt x="24" y="856"/>
                  <a:pt x="23" y="857"/>
                </a:cubicBezTo>
                <a:cubicBezTo>
                  <a:pt x="23" y="858"/>
                  <a:pt x="24" y="857"/>
                  <a:pt x="24" y="858"/>
                </a:cubicBezTo>
                <a:cubicBezTo>
                  <a:pt x="25" y="859"/>
                  <a:pt x="22" y="860"/>
                  <a:pt x="24" y="861"/>
                </a:cubicBezTo>
                <a:cubicBezTo>
                  <a:pt x="25" y="862"/>
                  <a:pt x="26" y="860"/>
                  <a:pt x="28" y="861"/>
                </a:cubicBezTo>
                <a:cubicBezTo>
                  <a:pt x="27" y="862"/>
                  <a:pt x="27" y="862"/>
                  <a:pt x="26" y="863"/>
                </a:cubicBezTo>
                <a:cubicBezTo>
                  <a:pt x="24" y="863"/>
                  <a:pt x="24" y="865"/>
                  <a:pt x="23" y="866"/>
                </a:cubicBezTo>
                <a:cubicBezTo>
                  <a:pt x="22" y="867"/>
                  <a:pt x="24" y="868"/>
                  <a:pt x="23" y="870"/>
                </a:cubicBezTo>
                <a:cubicBezTo>
                  <a:pt x="23" y="871"/>
                  <a:pt x="21" y="871"/>
                  <a:pt x="21" y="873"/>
                </a:cubicBezTo>
                <a:cubicBezTo>
                  <a:pt x="20" y="874"/>
                  <a:pt x="22" y="874"/>
                  <a:pt x="24" y="874"/>
                </a:cubicBezTo>
                <a:cubicBezTo>
                  <a:pt x="25" y="874"/>
                  <a:pt x="27" y="875"/>
                  <a:pt x="26" y="873"/>
                </a:cubicBezTo>
                <a:cubicBezTo>
                  <a:pt x="26" y="872"/>
                  <a:pt x="26" y="871"/>
                  <a:pt x="26" y="869"/>
                </a:cubicBezTo>
                <a:cubicBezTo>
                  <a:pt x="27" y="869"/>
                  <a:pt x="27" y="869"/>
                  <a:pt x="28" y="868"/>
                </a:cubicBezTo>
                <a:cubicBezTo>
                  <a:pt x="28" y="867"/>
                  <a:pt x="28" y="867"/>
                  <a:pt x="28" y="866"/>
                </a:cubicBezTo>
                <a:cubicBezTo>
                  <a:pt x="27" y="865"/>
                  <a:pt x="28" y="864"/>
                  <a:pt x="28" y="863"/>
                </a:cubicBezTo>
                <a:cubicBezTo>
                  <a:pt x="29" y="863"/>
                  <a:pt x="31" y="863"/>
                  <a:pt x="31" y="862"/>
                </a:cubicBezTo>
                <a:cubicBezTo>
                  <a:pt x="31" y="861"/>
                  <a:pt x="31" y="861"/>
                  <a:pt x="30" y="860"/>
                </a:cubicBezTo>
                <a:cubicBezTo>
                  <a:pt x="30" y="860"/>
                  <a:pt x="30" y="859"/>
                  <a:pt x="30" y="858"/>
                </a:cubicBezTo>
                <a:cubicBezTo>
                  <a:pt x="29" y="858"/>
                  <a:pt x="29" y="858"/>
                  <a:pt x="28" y="857"/>
                </a:cubicBezTo>
                <a:cubicBezTo>
                  <a:pt x="28" y="855"/>
                  <a:pt x="29" y="855"/>
                  <a:pt x="30" y="854"/>
                </a:cubicBezTo>
                <a:cubicBezTo>
                  <a:pt x="31" y="854"/>
                  <a:pt x="32" y="852"/>
                  <a:pt x="33" y="852"/>
                </a:cubicBezTo>
                <a:cubicBezTo>
                  <a:pt x="33" y="852"/>
                  <a:pt x="33" y="852"/>
                  <a:pt x="32" y="853"/>
                </a:cubicBezTo>
                <a:cubicBezTo>
                  <a:pt x="32" y="853"/>
                  <a:pt x="32" y="854"/>
                  <a:pt x="32" y="854"/>
                </a:cubicBezTo>
                <a:cubicBezTo>
                  <a:pt x="31" y="855"/>
                  <a:pt x="31" y="855"/>
                  <a:pt x="30" y="856"/>
                </a:cubicBezTo>
                <a:cubicBezTo>
                  <a:pt x="30" y="857"/>
                  <a:pt x="30" y="857"/>
                  <a:pt x="31" y="857"/>
                </a:cubicBezTo>
                <a:cubicBezTo>
                  <a:pt x="31" y="858"/>
                  <a:pt x="31" y="858"/>
                  <a:pt x="31" y="858"/>
                </a:cubicBezTo>
                <a:cubicBezTo>
                  <a:pt x="32" y="858"/>
                  <a:pt x="31" y="859"/>
                  <a:pt x="31" y="859"/>
                </a:cubicBezTo>
                <a:cubicBezTo>
                  <a:pt x="32" y="860"/>
                  <a:pt x="32" y="860"/>
                  <a:pt x="33" y="859"/>
                </a:cubicBezTo>
                <a:cubicBezTo>
                  <a:pt x="33" y="859"/>
                  <a:pt x="32" y="858"/>
                  <a:pt x="33" y="857"/>
                </a:cubicBezTo>
                <a:cubicBezTo>
                  <a:pt x="34" y="857"/>
                  <a:pt x="35" y="858"/>
                  <a:pt x="35" y="858"/>
                </a:cubicBezTo>
                <a:cubicBezTo>
                  <a:pt x="36" y="858"/>
                  <a:pt x="35" y="859"/>
                  <a:pt x="36" y="859"/>
                </a:cubicBezTo>
                <a:cubicBezTo>
                  <a:pt x="37" y="860"/>
                  <a:pt x="37" y="860"/>
                  <a:pt x="37" y="859"/>
                </a:cubicBezTo>
                <a:cubicBezTo>
                  <a:pt x="38" y="859"/>
                  <a:pt x="39" y="858"/>
                  <a:pt x="39" y="858"/>
                </a:cubicBezTo>
                <a:cubicBezTo>
                  <a:pt x="40" y="857"/>
                  <a:pt x="39" y="855"/>
                  <a:pt x="39" y="854"/>
                </a:cubicBezTo>
                <a:cubicBezTo>
                  <a:pt x="40" y="853"/>
                  <a:pt x="40" y="853"/>
                  <a:pt x="40" y="852"/>
                </a:cubicBezTo>
                <a:cubicBezTo>
                  <a:pt x="40" y="852"/>
                  <a:pt x="40" y="851"/>
                  <a:pt x="41" y="851"/>
                </a:cubicBezTo>
                <a:cubicBezTo>
                  <a:pt x="43" y="851"/>
                  <a:pt x="42" y="853"/>
                  <a:pt x="42" y="854"/>
                </a:cubicBezTo>
                <a:cubicBezTo>
                  <a:pt x="42" y="855"/>
                  <a:pt x="44" y="856"/>
                  <a:pt x="44" y="857"/>
                </a:cubicBezTo>
                <a:cubicBezTo>
                  <a:pt x="43" y="857"/>
                  <a:pt x="43" y="857"/>
                  <a:pt x="42" y="857"/>
                </a:cubicBezTo>
                <a:cubicBezTo>
                  <a:pt x="42" y="857"/>
                  <a:pt x="41" y="856"/>
                  <a:pt x="41" y="856"/>
                </a:cubicBezTo>
                <a:cubicBezTo>
                  <a:pt x="39" y="857"/>
                  <a:pt x="40" y="858"/>
                  <a:pt x="40" y="859"/>
                </a:cubicBezTo>
                <a:cubicBezTo>
                  <a:pt x="41" y="861"/>
                  <a:pt x="40" y="861"/>
                  <a:pt x="40" y="863"/>
                </a:cubicBezTo>
                <a:cubicBezTo>
                  <a:pt x="39" y="864"/>
                  <a:pt x="40" y="865"/>
                  <a:pt x="40" y="865"/>
                </a:cubicBezTo>
                <a:cubicBezTo>
                  <a:pt x="41" y="865"/>
                  <a:pt x="41" y="865"/>
                  <a:pt x="41" y="865"/>
                </a:cubicBezTo>
                <a:cubicBezTo>
                  <a:pt x="42" y="866"/>
                  <a:pt x="42" y="866"/>
                  <a:pt x="43" y="866"/>
                </a:cubicBezTo>
                <a:cubicBezTo>
                  <a:pt x="44" y="867"/>
                  <a:pt x="44" y="868"/>
                  <a:pt x="43" y="870"/>
                </a:cubicBezTo>
                <a:cubicBezTo>
                  <a:pt x="43" y="871"/>
                  <a:pt x="43" y="872"/>
                  <a:pt x="43" y="874"/>
                </a:cubicBezTo>
                <a:cubicBezTo>
                  <a:pt x="42" y="875"/>
                  <a:pt x="41" y="876"/>
                  <a:pt x="40" y="876"/>
                </a:cubicBezTo>
                <a:cubicBezTo>
                  <a:pt x="39" y="878"/>
                  <a:pt x="38" y="879"/>
                  <a:pt x="38" y="881"/>
                </a:cubicBezTo>
                <a:cubicBezTo>
                  <a:pt x="37" y="882"/>
                  <a:pt x="37" y="884"/>
                  <a:pt x="36" y="884"/>
                </a:cubicBezTo>
                <a:cubicBezTo>
                  <a:pt x="35" y="885"/>
                  <a:pt x="34" y="883"/>
                  <a:pt x="33" y="885"/>
                </a:cubicBezTo>
                <a:cubicBezTo>
                  <a:pt x="33" y="886"/>
                  <a:pt x="34" y="887"/>
                  <a:pt x="35" y="887"/>
                </a:cubicBezTo>
                <a:cubicBezTo>
                  <a:pt x="36" y="888"/>
                  <a:pt x="36" y="889"/>
                  <a:pt x="37" y="890"/>
                </a:cubicBezTo>
                <a:cubicBezTo>
                  <a:pt x="37" y="891"/>
                  <a:pt x="38" y="893"/>
                  <a:pt x="39" y="893"/>
                </a:cubicBezTo>
                <a:cubicBezTo>
                  <a:pt x="41" y="894"/>
                  <a:pt x="39" y="891"/>
                  <a:pt x="38" y="890"/>
                </a:cubicBezTo>
                <a:cubicBezTo>
                  <a:pt x="36" y="887"/>
                  <a:pt x="41" y="886"/>
                  <a:pt x="43" y="888"/>
                </a:cubicBezTo>
                <a:cubicBezTo>
                  <a:pt x="43" y="888"/>
                  <a:pt x="43" y="889"/>
                  <a:pt x="44" y="889"/>
                </a:cubicBezTo>
                <a:cubicBezTo>
                  <a:pt x="44" y="890"/>
                  <a:pt x="45" y="890"/>
                  <a:pt x="45" y="890"/>
                </a:cubicBezTo>
                <a:cubicBezTo>
                  <a:pt x="46" y="891"/>
                  <a:pt x="47" y="892"/>
                  <a:pt x="48" y="892"/>
                </a:cubicBezTo>
                <a:cubicBezTo>
                  <a:pt x="50" y="892"/>
                  <a:pt x="49" y="892"/>
                  <a:pt x="49" y="891"/>
                </a:cubicBezTo>
                <a:cubicBezTo>
                  <a:pt x="49" y="890"/>
                  <a:pt x="50" y="890"/>
                  <a:pt x="50" y="889"/>
                </a:cubicBezTo>
                <a:cubicBezTo>
                  <a:pt x="50" y="888"/>
                  <a:pt x="48" y="888"/>
                  <a:pt x="48" y="887"/>
                </a:cubicBezTo>
                <a:cubicBezTo>
                  <a:pt x="48" y="887"/>
                  <a:pt x="48" y="886"/>
                  <a:pt x="48" y="886"/>
                </a:cubicBezTo>
                <a:cubicBezTo>
                  <a:pt x="49" y="885"/>
                  <a:pt x="49" y="886"/>
                  <a:pt x="50" y="886"/>
                </a:cubicBezTo>
                <a:cubicBezTo>
                  <a:pt x="51" y="886"/>
                  <a:pt x="52" y="887"/>
                  <a:pt x="52" y="888"/>
                </a:cubicBezTo>
                <a:cubicBezTo>
                  <a:pt x="53" y="888"/>
                  <a:pt x="53" y="889"/>
                  <a:pt x="54" y="890"/>
                </a:cubicBezTo>
                <a:cubicBezTo>
                  <a:pt x="55" y="890"/>
                  <a:pt x="55" y="889"/>
                  <a:pt x="56" y="889"/>
                </a:cubicBezTo>
                <a:cubicBezTo>
                  <a:pt x="57" y="889"/>
                  <a:pt x="56" y="890"/>
                  <a:pt x="57" y="890"/>
                </a:cubicBezTo>
                <a:cubicBezTo>
                  <a:pt x="58" y="890"/>
                  <a:pt x="58" y="889"/>
                  <a:pt x="59" y="888"/>
                </a:cubicBezTo>
                <a:cubicBezTo>
                  <a:pt x="59" y="888"/>
                  <a:pt x="60" y="888"/>
                  <a:pt x="61" y="887"/>
                </a:cubicBezTo>
                <a:cubicBezTo>
                  <a:pt x="62" y="887"/>
                  <a:pt x="62" y="887"/>
                  <a:pt x="62" y="886"/>
                </a:cubicBezTo>
                <a:cubicBezTo>
                  <a:pt x="63" y="885"/>
                  <a:pt x="63" y="885"/>
                  <a:pt x="64" y="885"/>
                </a:cubicBezTo>
                <a:cubicBezTo>
                  <a:pt x="64" y="885"/>
                  <a:pt x="64" y="885"/>
                  <a:pt x="65" y="884"/>
                </a:cubicBezTo>
                <a:cubicBezTo>
                  <a:pt x="65" y="883"/>
                  <a:pt x="67" y="883"/>
                  <a:pt x="68" y="883"/>
                </a:cubicBezTo>
                <a:cubicBezTo>
                  <a:pt x="69" y="883"/>
                  <a:pt x="73" y="882"/>
                  <a:pt x="73" y="884"/>
                </a:cubicBezTo>
                <a:cubicBezTo>
                  <a:pt x="72" y="884"/>
                  <a:pt x="72" y="884"/>
                  <a:pt x="71" y="884"/>
                </a:cubicBezTo>
                <a:cubicBezTo>
                  <a:pt x="71" y="884"/>
                  <a:pt x="71" y="884"/>
                  <a:pt x="71" y="885"/>
                </a:cubicBezTo>
                <a:cubicBezTo>
                  <a:pt x="70" y="885"/>
                  <a:pt x="70" y="885"/>
                  <a:pt x="70" y="885"/>
                </a:cubicBezTo>
                <a:cubicBezTo>
                  <a:pt x="69" y="885"/>
                  <a:pt x="69" y="885"/>
                  <a:pt x="69" y="886"/>
                </a:cubicBezTo>
                <a:cubicBezTo>
                  <a:pt x="69" y="887"/>
                  <a:pt x="68" y="888"/>
                  <a:pt x="67" y="889"/>
                </a:cubicBezTo>
                <a:cubicBezTo>
                  <a:pt x="66" y="890"/>
                  <a:pt x="66" y="891"/>
                  <a:pt x="66" y="892"/>
                </a:cubicBezTo>
                <a:cubicBezTo>
                  <a:pt x="65" y="893"/>
                  <a:pt x="64" y="894"/>
                  <a:pt x="64" y="895"/>
                </a:cubicBezTo>
                <a:cubicBezTo>
                  <a:pt x="64" y="897"/>
                  <a:pt x="64" y="898"/>
                  <a:pt x="65" y="899"/>
                </a:cubicBezTo>
                <a:cubicBezTo>
                  <a:pt x="67" y="900"/>
                  <a:pt x="67" y="902"/>
                  <a:pt x="69" y="903"/>
                </a:cubicBezTo>
                <a:cubicBezTo>
                  <a:pt x="69" y="903"/>
                  <a:pt x="69" y="903"/>
                  <a:pt x="69" y="904"/>
                </a:cubicBezTo>
                <a:cubicBezTo>
                  <a:pt x="69" y="904"/>
                  <a:pt x="69" y="905"/>
                  <a:pt x="70" y="905"/>
                </a:cubicBezTo>
                <a:cubicBezTo>
                  <a:pt x="70" y="905"/>
                  <a:pt x="71" y="905"/>
                  <a:pt x="71" y="905"/>
                </a:cubicBezTo>
                <a:cubicBezTo>
                  <a:pt x="72" y="906"/>
                  <a:pt x="72" y="906"/>
                  <a:pt x="72" y="907"/>
                </a:cubicBezTo>
                <a:cubicBezTo>
                  <a:pt x="71" y="909"/>
                  <a:pt x="73" y="909"/>
                  <a:pt x="74" y="908"/>
                </a:cubicBezTo>
                <a:cubicBezTo>
                  <a:pt x="75" y="907"/>
                  <a:pt x="75" y="906"/>
                  <a:pt x="75" y="906"/>
                </a:cubicBezTo>
                <a:cubicBezTo>
                  <a:pt x="76" y="906"/>
                  <a:pt x="76" y="905"/>
                  <a:pt x="76" y="905"/>
                </a:cubicBezTo>
                <a:cubicBezTo>
                  <a:pt x="76" y="905"/>
                  <a:pt x="76" y="904"/>
                  <a:pt x="77" y="904"/>
                </a:cubicBezTo>
                <a:cubicBezTo>
                  <a:pt x="77" y="904"/>
                  <a:pt x="78" y="905"/>
                  <a:pt x="78" y="905"/>
                </a:cubicBezTo>
                <a:cubicBezTo>
                  <a:pt x="78" y="906"/>
                  <a:pt x="78" y="907"/>
                  <a:pt x="77" y="907"/>
                </a:cubicBezTo>
                <a:cubicBezTo>
                  <a:pt x="77" y="907"/>
                  <a:pt x="76" y="908"/>
                  <a:pt x="76" y="908"/>
                </a:cubicBezTo>
                <a:cubicBezTo>
                  <a:pt x="76" y="909"/>
                  <a:pt x="76" y="909"/>
                  <a:pt x="77" y="909"/>
                </a:cubicBezTo>
                <a:cubicBezTo>
                  <a:pt x="77" y="910"/>
                  <a:pt x="76" y="910"/>
                  <a:pt x="76" y="911"/>
                </a:cubicBezTo>
                <a:cubicBezTo>
                  <a:pt x="75" y="911"/>
                  <a:pt x="75" y="911"/>
                  <a:pt x="75" y="912"/>
                </a:cubicBezTo>
                <a:cubicBezTo>
                  <a:pt x="74" y="913"/>
                  <a:pt x="74" y="914"/>
                  <a:pt x="75" y="915"/>
                </a:cubicBezTo>
                <a:cubicBezTo>
                  <a:pt x="76" y="916"/>
                  <a:pt x="77" y="916"/>
                  <a:pt x="77" y="918"/>
                </a:cubicBezTo>
                <a:cubicBezTo>
                  <a:pt x="76" y="919"/>
                  <a:pt x="75" y="920"/>
                  <a:pt x="74" y="921"/>
                </a:cubicBezTo>
                <a:cubicBezTo>
                  <a:pt x="72" y="923"/>
                  <a:pt x="74" y="926"/>
                  <a:pt x="77" y="927"/>
                </a:cubicBezTo>
                <a:cubicBezTo>
                  <a:pt x="77" y="927"/>
                  <a:pt x="78" y="928"/>
                  <a:pt x="78" y="928"/>
                </a:cubicBezTo>
                <a:cubicBezTo>
                  <a:pt x="78" y="929"/>
                  <a:pt x="77" y="929"/>
                  <a:pt x="77" y="929"/>
                </a:cubicBezTo>
                <a:cubicBezTo>
                  <a:pt x="76" y="928"/>
                  <a:pt x="75" y="927"/>
                  <a:pt x="74" y="927"/>
                </a:cubicBezTo>
                <a:cubicBezTo>
                  <a:pt x="73" y="926"/>
                  <a:pt x="72" y="926"/>
                  <a:pt x="72" y="927"/>
                </a:cubicBezTo>
                <a:cubicBezTo>
                  <a:pt x="72" y="927"/>
                  <a:pt x="73" y="928"/>
                  <a:pt x="73" y="928"/>
                </a:cubicBezTo>
                <a:cubicBezTo>
                  <a:pt x="73" y="929"/>
                  <a:pt x="74" y="929"/>
                  <a:pt x="73" y="930"/>
                </a:cubicBezTo>
                <a:cubicBezTo>
                  <a:pt x="72" y="930"/>
                  <a:pt x="71" y="930"/>
                  <a:pt x="71" y="929"/>
                </a:cubicBezTo>
                <a:cubicBezTo>
                  <a:pt x="69" y="929"/>
                  <a:pt x="68" y="928"/>
                  <a:pt x="67" y="928"/>
                </a:cubicBezTo>
                <a:cubicBezTo>
                  <a:pt x="66" y="928"/>
                  <a:pt x="64" y="929"/>
                  <a:pt x="63" y="929"/>
                </a:cubicBezTo>
                <a:cubicBezTo>
                  <a:pt x="63" y="929"/>
                  <a:pt x="62" y="929"/>
                  <a:pt x="61" y="929"/>
                </a:cubicBezTo>
                <a:cubicBezTo>
                  <a:pt x="61" y="929"/>
                  <a:pt x="60" y="928"/>
                  <a:pt x="59" y="928"/>
                </a:cubicBezTo>
                <a:cubicBezTo>
                  <a:pt x="59" y="929"/>
                  <a:pt x="59" y="929"/>
                  <a:pt x="58" y="930"/>
                </a:cubicBezTo>
                <a:cubicBezTo>
                  <a:pt x="58" y="930"/>
                  <a:pt x="57" y="930"/>
                  <a:pt x="56" y="930"/>
                </a:cubicBezTo>
                <a:cubicBezTo>
                  <a:pt x="55" y="931"/>
                  <a:pt x="54" y="931"/>
                  <a:pt x="53" y="932"/>
                </a:cubicBezTo>
                <a:cubicBezTo>
                  <a:pt x="52" y="932"/>
                  <a:pt x="51" y="933"/>
                  <a:pt x="50" y="934"/>
                </a:cubicBezTo>
                <a:cubicBezTo>
                  <a:pt x="49" y="936"/>
                  <a:pt x="48" y="939"/>
                  <a:pt x="46" y="939"/>
                </a:cubicBezTo>
                <a:cubicBezTo>
                  <a:pt x="46" y="939"/>
                  <a:pt x="45" y="939"/>
                  <a:pt x="45" y="939"/>
                </a:cubicBezTo>
                <a:cubicBezTo>
                  <a:pt x="45" y="939"/>
                  <a:pt x="44" y="939"/>
                  <a:pt x="44" y="940"/>
                </a:cubicBezTo>
                <a:cubicBezTo>
                  <a:pt x="43" y="940"/>
                  <a:pt x="42" y="941"/>
                  <a:pt x="42" y="942"/>
                </a:cubicBezTo>
                <a:cubicBezTo>
                  <a:pt x="41" y="943"/>
                  <a:pt x="43" y="943"/>
                  <a:pt x="44" y="943"/>
                </a:cubicBezTo>
                <a:cubicBezTo>
                  <a:pt x="45" y="943"/>
                  <a:pt x="45" y="942"/>
                  <a:pt x="46" y="942"/>
                </a:cubicBezTo>
                <a:cubicBezTo>
                  <a:pt x="46" y="941"/>
                  <a:pt x="47" y="941"/>
                  <a:pt x="48" y="941"/>
                </a:cubicBezTo>
                <a:cubicBezTo>
                  <a:pt x="49" y="940"/>
                  <a:pt x="50" y="940"/>
                  <a:pt x="51" y="940"/>
                </a:cubicBezTo>
                <a:cubicBezTo>
                  <a:pt x="52" y="940"/>
                  <a:pt x="52" y="940"/>
                  <a:pt x="53" y="939"/>
                </a:cubicBezTo>
                <a:cubicBezTo>
                  <a:pt x="53" y="939"/>
                  <a:pt x="54" y="938"/>
                  <a:pt x="55" y="938"/>
                </a:cubicBezTo>
                <a:cubicBezTo>
                  <a:pt x="55" y="940"/>
                  <a:pt x="54" y="941"/>
                  <a:pt x="54" y="943"/>
                </a:cubicBezTo>
                <a:cubicBezTo>
                  <a:pt x="54" y="944"/>
                  <a:pt x="54" y="943"/>
                  <a:pt x="54" y="943"/>
                </a:cubicBezTo>
                <a:cubicBezTo>
                  <a:pt x="56" y="944"/>
                  <a:pt x="53" y="948"/>
                  <a:pt x="55" y="948"/>
                </a:cubicBezTo>
                <a:cubicBezTo>
                  <a:pt x="55" y="948"/>
                  <a:pt x="56" y="947"/>
                  <a:pt x="57" y="948"/>
                </a:cubicBezTo>
                <a:cubicBezTo>
                  <a:pt x="57" y="949"/>
                  <a:pt x="56" y="950"/>
                  <a:pt x="56" y="950"/>
                </a:cubicBezTo>
                <a:cubicBezTo>
                  <a:pt x="56" y="951"/>
                  <a:pt x="56" y="952"/>
                  <a:pt x="55" y="953"/>
                </a:cubicBezTo>
                <a:cubicBezTo>
                  <a:pt x="55" y="955"/>
                  <a:pt x="53" y="956"/>
                  <a:pt x="52" y="957"/>
                </a:cubicBezTo>
                <a:cubicBezTo>
                  <a:pt x="51" y="958"/>
                  <a:pt x="50" y="959"/>
                  <a:pt x="49" y="959"/>
                </a:cubicBezTo>
                <a:cubicBezTo>
                  <a:pt x="48" y="959"/>
                  <a:pt x="47" y="959"/>
                  <a:pt x="46" y="959"/>
                </a:cubicBezTo>
                <a:cubicBezTo>
                  <a:pt x="45" y="959"/>
                  <a:pt x="44" y="961"/>
                  <a:pt x="42" y="961"/>
                </a:cubicBezTo>
                <a:cubicBezTo>
                  <a:pt x="41" y="962"/>
                  <a:pt x="40" y="963"/>
                  <a:pt x="39" y="963"/>
                </a:cubicBezTo>
                <a:cubicBezTo>
                  <a:pt x="38" y="963"/>
                  <a:pt x="37" y="962"/>
                  <a:pt x="37" y="962"/>
                </a:cubicBezTo>
                <a:cubicBezTo>
                  <a:pt x="36" y="963"/>
                  <a:pt x="36" y="964"/>
                  <a:pt x="35" y="964"/>
                </a:cubicBezTo>
                <a:cubicBezTo>
                  <a:pt x="34" y="965"/>
                  <a:pt x="33" y="964"/>
                  <a:pt x="31" y="965"/>
                </a:cubicBezTo>
                <a:cubicBezTo>
                  <a:pt x="31" y="965"/>
                  <a:pt x="30" y="965"/>
                  <a:pt x="30" y="966"/>
                </a:cubicBezTo>
                <a:cubicBezTo>
                  <a:pt x="30" y="966"/>
                  <a:pt x="31" y="966"/>
                  <a:pt x="31" y="967"/>
                </a:cubicBezTo>
                <a:cubicBezTo>
                  <a:pt x="32" y="967"/>
                  <a:pt x="32" y="968"/>
                  <a:pt x="32" y="968"/>
                </a:cubicBezTo>
                <a:cubicBezTo>
                  <a:pt x="33" y="968"/>
                  <a:pt x="33" y="968"/>
                  <a:pt x="33" y="968"/>
                </a:cubicBezTo>
                <a:cubicBezTo>
                  <a:pt x="35" y="968"/>
                  <a:pt x="35" y="969"/>
                  <a:pt x="34" y="970"/>
                </a:cubicBezTo>
                <a:cubicBezTo>
                  <a:pt x="33" y="970"/>
                  <a:pt x="32" y="970"/>
                  <a:pt x="32" y="972"/>
                </a:cubicBezTo>
                <a:cubicBezTo>
                  <a:pt x="33" y="972"/>
                  <a:pt x="34" y="972"/>
                  <a:pt x="34" y="971"/>
                </a:cubicBezTo>
                <a:cubicBezTo>
                  <a:pt x="35" y="971"/>
                  <a:pt x="36" y="971"/>
                  <a:pt x="36" y="971"/>
                </a:cubicBezTo>
                <a:cubicBezTo>
                  <a:pt x="37" y="971"/>
                  <a:pt x="37" y="970"/>
                  <a:pt x="37" y="970"/>
                </a:cubicBezTo>
                <a:cubicBezTo>
                  <a:pt x="38" y="970"/>
                  <a:pt x="38" y="970"/>
                  <a:pt x="38" y="970"/>
                </a:cubicBezTo>
                <a:cubicBezTo>
                  <a:pt x="38" y="970"/>
                  <a:pt x="40" y="969"/>
                  <a:pt x="40" y="970"/>
                </a:cubicBezTo>
                <a:cubicBezTo>
                  <a:pt x="40" y="970"/>
                  <a:pt x="37" y="972"/>
                  <a:pt x="37" y="972"/>
                </a:cubicBezTo>
                <a:cubicBezTo>
                  <a:pt x="36" y="972"/>
                  <a:pt x="35" y="972"/>
                  <a:pt x="35" y="973"/>
                </a:cubicBezTo>
                <a:cubicBezTo>
                  <a:pt x="35" y="974"/>
                  <a:pt x="36" y="974"/>
                  <a:pt x="37" y="974"/>
                </a:cubicBezTo>
                <a:cubicBezTo>
                  <a:pt x="38" y="974"/>
                  <a:pt x="39" y="974"/>
                  <a:pt x="40" y="973"/>
                </a:cubicBezTo>
                <a:cubicBezTo>
                  <a:pt x="42" y="971"/>
                  <a:pt x="44" y="972"/>
                  <a:pt x="46" y="971"/>
                </a:cubicBezTo>
                <a:cubicBezTo>
                  <a:pt x="47" y="970"/>
                  <a:pt x="47" y="970"/>
                  <a:pt x="47" y="969"/>
                </a:cubicBezTo>
                <a:cubicBezTo>
                  <a:pt x="47" y="968"/>
                  <a:pt x="49" y="969"/>
                  <a:pt x="50" y="969"/>
                </a:cubicBezTo>
                <a:cubicBezTo>
                  <a:pt x="50" y="969"/>
                  <a:pt x="50" y="970"/>
                  <a:pt x="51" y="970"/>
                </a:cubicBezTo>
                <a:cubicBezTo>
                  <a:pt x="51" y="971"/>
                  <a:pt x="52" y="971"/>
                  <a:pt x="52" y="971"/>
                </a:cubicBezTo>
                <a:cubicBezTo>
                  <a:pt x="53" y="971"/>
                  <a:pt x="53" y="971"/>
                  <a:pt x="54" y="971"/>
                </a:cubicBezTo>
                <a:cubicBezTo>
                  <a:pt x="54" y="972"/>
                  <a:pt x="52" y="973"/>
                  <a:pt x="52" y="973"/>
                </a:cubicBezTo>
                <a:cubicBezTo>
                  <a:pt x="51" y="973"/>
                  <a:pt x="51" y="974"/>
                  <a:pt x="51" y="974"/>
                </a:cubicBezTo>
                <a:cubicBezTo>
                  <a:pt x="51" y="974"/>
                  <a:pt x="51" y="974"/>
                  <a:pt x="51" y="974"/>
                </a:cubicBezTo>
                <a:cubicBezTo>
                  <a:pt x="52" y="976"/>
                  <a:pt x="54" y="974"/>
                  <a:pt x="55" y="974"/>
                </a:cubicBezTo>
                <a:cubicBezTo>
                  <a:pt x="56" y="974"/>
                  <a:pt x="57" y="975"/>
                  <a:pt x="57" y="975"/>
                </a:cubicBezTo>
                <a:cubicBezTo>
                  <a:pt x="58" y="975"/>
                  <a:pt x="59" y="974"/>
                  <a:pt x="59" y="974"/>
                </a:cubicBezTo>
                <a:cubicBezTo>
                  <a:pt x="61" y="973"/>
                  <a:pt x="62" y="974"/>
                  <a:pt x="63" y="975"/>
                </a:cubicBezTo>
                <a:cubicBezTo>
                  <a:pt x="64" y="976"/>
                  <a:pt x="63" y="977"/>
                  <a:pt x="64" y="978"/>
                </a:cubicBezTo>
                <a:cubicBezTo>
                  <a:pt x="65" y="978"/>
                  <a:pt x="66" y="979"/>
                  <a:pt x="67" y="979"/>
                </a:cubicBezTo>
                <a:cubicBezTo>
                  <a:pt x="67" y="979"/>
                  <a:pt x="68" y="978"/>
                  <a:pt x="69" y="978"/>
                </a:cubicBezTo>
                <a:cubicBezTo>
                  <a:pt x="70" y="978"/>
                  <a:pt x="71" y="978"/>
                  <a:pt x="72" y="978"/>
                </a:cubicBezTo>
                <a:cubicBezTo>
                  <a:pt x="74" y="978"/>
                  <a:pt x="74" y="976"/>
                  <a:pt x="75" y="976"/>
                </a:cubicBezTo>
                <a:cubicBezTo>
                  <a:pt x="76" y="975"/>
                  <a:pt x="77" y="975"/>
                  <a:pt x="78" y="975"/>
                </a:cubicBezTo>
                <a:cubicBezTo>
                  <a:pt x="79" y="975"/>
                  <a:pt x="79" y="975"/>
                  <a:pt x="80" y="974"/>
                </a:cubicBezTo>
                <a:cubicBezTo>
                  <a:pt x="81" y="974"/>
                  <a:pt x="82" y="974"/>
                  <a:pt x="83" y="974"/>
                </a:cubicBezTo>
                <a:cubicBezTo>
                  <a:pt x="85" y="974"/>
                  <a:pt x="85" y="971"/>
                  <a:pt x="87" y="970"/>
                </a:cubicBezTo>
                <a:cubicBezTo>
                  <a:pt x="87" y="971"/>
                  <a:pt x="85" y="972"/>
                  <a:pt x="85" y="973"/>
                </a:cubicBezTo>
                <a:cubicBezTo>
                  <a:pt x="84" y="974"/>
                  <a:pt x="83" y="974"/>
                  <a:pt x="82" y="975"/>
                </a:cubicBezTo>
                <a:cubicBezTo>
                  <a:pt x="81" y="976"/>
                  <a:pt x="81" y="976"/>
                  <a:pt x="81" y="977"/>
                </a:cubicBezTo>
                <a:cubicBezTo>
                  <a:pt x="79" y="979"/>
                  <a:pt x="77" y="980"/>
                  <a:pt x="76" y="982"/>
                </a:cubicBezTo>
                <a:cubicBezTo>
                  <a:pt x="76" y="984"/>
                  <a:pt x="75" y="984"/>
                  <a:pt x="73" y="984"/>
                </a:cubicBezTo>
                <a:cubicBezTo>
                  <a:pt x="72" y="984"/>
                  <a:pt x="70" y="984"/>
                  <a:pt x="69" y="984"/>
                </a:cubicBezTo>
                <a:cubicBezTo>
                  <a:pt x="68" y="983"/>
                  <a:pt x="66" y="984"/>
                  <a:pt x="65" y="984"/>
                </a:cubicBezTo>
                <a:cubicBezTo>
                  <a:pt x="65" y="984"/>
                  <a:pt x="65" y="983"/>
                  <a:pt x="64" y="983"/>
                </a:cubicBezTo>
                <a:cubicBezTo>
                  <a:pt x="64" y="983"/>
                  <a:pt x="63" y="983"/>
                  <a:pt x="63" y="983"/>
                </a:cubicBezTo>
                <a:cubicBezTo>
                  <a:pt x="62" y="983"/>
                  <a:pt x="61" y="983"/>
                  <a:pt x="61" y="983"/>
                </a:cubicBezTo>
                <a:cubicBezTo>
                  <a:pt x="59" y="984"/>
                  <a:pt x="58" y="984"/>
                  <a:pt x="56" y="984"/>
                </a:cubicBezTo>
                <a:cubicBezTo>
                  <a:pt x="55" y="984"/>
                  <a:pt x="53" y="984"/>
                  <a:pt x="53" y="985"/>
                </a:cubicBezTo>
                <a:cubicBezTo>
                  <a:pt x="52" y="986"/>
                  <a:pt x="52" y="987"/>
                  <a:pt x="51" y="988"/>
                </a:cubicBezTo>
                <a:cubicBezTo>
                  <a:pt x="50" y="988"/>
                  <a:pt x="49" y="988"/>
                  <a:pt x="48" y="988"/>
                </a:cubicBezTo>
                <a:cubicBezTo>
                  <a:pt x="48" y="988"/>
                  <a:pt x="47" y="989"/>
                  <a:pt x="47" y="989"/>
                </a:cubicBezTo>
                <a:cubicBezTo>
                  <a:pt x="47" y="991"/>
                  <a:pt x="47" y="992"/>
                  <a:pt x="47" y="994"/>
                </a:cubicBezTo>
                <a:cubicBezTo>
                  <a:pt x="46" y="994"/>
                  <a:pt x="46" y="995"/>
                  <a:pt x="45" y="996"/>
                </a:cubicBezTo>
                <a:cubicBezTo>
                  <a:pt x="45" y="996"/>
                  <a:pt x="44" y="996"/>
                  <a:pt x="44" y="997"/>
                </a:cubicBezTo>
                <a:cubicBezTo>
                  <a:pt x="43" y="998"/>
                  <a:pt x="43" y="999"/>
                  <a:pt x="43" y="1000"/>
                </a:cubicBezTo>
                <a:cubicBezTo>
                  <a:pt x="42" y="1000"/>
                  <a:pt x="42" y="1001"/>
                  <a:pt x="41" y="1001"/>
                </a:cubicBezTo>
                <a:cubicBezTo>
                  <a:pt x="41" y="1001"/>
                  <a:pt x="40" y="1000"/>
                  <a:pt x="40" y="1000"/>
                </a:cubicBezTo>
                <a:cubicBezTo>
                  <a:pt x="39" y="1001"/>
                  <a:pt x="39" y="1001"/>
                  <a:pt x="39" y="1002"/>
                </a:cubicBezTo>
                <a:cubicBezTo>
                  <a:pt x="39" y="1002"/>
                  <a:pt x="39" y="1003"/>
                  <a:pt x="38" y="1003"/>
                </a:cubicBezTo>
                <a:cubicBezTo>
                  <a:pt x="38" y="1003"/>
                  <a:pt x="37" y="1003"/>
                  <a:pt x="36" y="1003"/>
                </a:cubicBezTo>
                <a:cubicBezTo>
                  <a:pt x="35" y="1004"/>
                  <a:pt x="34" y="1005"/>
                  <a:pt x="33" y="1006"/>
                </a:cubicBezTo>
                <a:cubicBezTo>
                  <a:pt x="32" y="1008"/>
                  <a:pt x="32" y="1008"/>
                  <a:pt x="30" y="1008"/>
                </a:cubicBezTo>
                <a:cubicBezTo>
                  <a:pt x="29" y="1009"/>
                  <a:pt x="28" y="1009"/>
                  <a:pt x="27" y="1010"/>
                </a:cubicBezTo>
                <a:cubicBezTo>
                  <a:pt x="27" y="1010"/>
                  <a:pt x="27" y="1011"/>
                  <a:pt x="26" y="1012"/>
                </a:cubicBezTo>
                <a:cubicBezTo>
                  <a:pt x="25" y="1012"/>
                  <a:pt x="22" y="1012"/>
                  <a:pt x="22" y="1014"/>
                </a:cubicBezTo>
                <a:cubicBezTo>
                  <a:pt x="22" y="1015"/>
                  <a:pt x="26" y="1014"/>
                  <a:pt x="26" y="1014"/>
                </a:cubicBezTo>
                <a:cubicBezTo>
                  <a:pt x="27" y="1014"/>
                  <a:pt x="28" y="1014"/>
                  <a:pt x="29" y="1014"/>
                </a:cubicBezTo>
                <a:cubicBezTo>
                  <a:pt x="30" y="1014"/>
                  <a:pt x="32" y="1014"/>
                  <a:pt x="32" y="1016"/>
                </a:cubicBezTo>
                <a:cubicBezTo>
                  <a:pt x="32" y="1016"/>
                  <a:pt x="32" y="1018"/>
                  <a:pt x="33" y="1018"/>
                </a:cubicBezTo>
                <a:cubicBezTo>
                  <a:pt x="34" y="1018"/>
                  <a:pt x="34" y="1017"/>
                  <a:pt x="34" y="1017"/>
                </a:cubicBezTo>
                <a:cubicBezTo>
                  <a:pt x="34" y="1015"/>
                  <a:pt x="36" y="1015"/>
                  <a:pt x="36" y="1013"/>
                </a:cubicBezTo>
                <a:cubicBezTo>
                  <a:pt x="36" y="1012"/>
                  <a:pt x="37" y="1011"/>
                  <a:pt x="38" y="1010"/>
                </a:cubicBezTo>
                <a:cubicBezTo>
                  <a:pt x="39" y="1010"/>
                  <a:pt x="40" y="1011"/>
                  <a:pt x="41" y="1010"/>
                </a:cubicBezTo>
                <a:cubicBezTo>
                  <a:pt x="41" y="1010"/>
                  <a:pt x="42" y="1010"/>
                  <a:pt x="42" y="1010"/>
                </a:cubicBezTo>
                <a:cubicBezTo>
                  <a:pt x="43" y="1009"/>
                  <a:pt x="43" y="1008"/>
                  <a:pt x="44" y="1008"/>
                </a:cubicBezTo>
                <a:cubicBezTo>
                  <a:pt x="45" y="1008"/>
                  <a:pt x="46" y="1009"/>
                  <a:pt x="47" y="1009"/>
                </a:cubicBezTo>
                <a:cubicBezTo>
                  <a:pt x="48" y="1008"/>
                  <a:pt x="49" y="1007"/>
                  <a:pt x="50" y="1007"/>
                </a:cubicBezTo>
                <a:cubicBezTo>
                  <a:pt x="51" y="1007"/>
                  <a:pt x="53" y="1008"/>
                  <a:pt x="53" y="1008"/>
                </a:cubicBezTo>
                <a:cubicBezTo>
                  <a:pt x="54" y="1007"/>
                  <a:pt x="53" y="1007"/>
                  <a:pt x="53" y="1006"/>
                </a:cubicBezTo>
                <a:cubicBezTo>
                  <a:pt x="53" y="1005"/>
                  <a:pt x="54" y="1005"/>
                  <a:pt x="54" y="1006"/>
                </a:cubicBezTo>
                <a:cubicBezTo>
                  <a:pt x="55" y="1007"/>
                  <a:pt x="54" y="1007"/>
                  <a:pt x="55" y="1008"/>
                </a:cubicBezTo>
                <a:cubicBezTo>
                  <a:pt x="56" y="1008"/>
                  <a:pt x="57" y="1008"/>
                  <a:pt x="57" y="1008"/>
                </a:cubicBezTo>
                <a:cubicBezTo>
                  <a:pt x="58" y="1008"/>
                  <a:pt x="58" y="1008"/>
                  <a:pt x="59" y="1009"/>
                </a:cubicBezTo>
                <a:cubicBezTo>
                  <a:pt x="59" y="1010"/>
                  <a:pt x="59" y="1010"/>
                  <a:pt x="60" y="1010"/>
                </a:cubicBezTo>
                <a:cubicBezTo>
                  <a:pt x="60" y="1011"/>
                  <a:pt x="61" y="1010"/>
                  <a:pt x="62" y="1011"/>
                </a:cubicBezTo>
                <a:cubicBezTo>
                  <a:pt x="62" y="1011"/>
                  <a:pt x="62" y="1012"/>
                  <a:pt x="63" y="1012"/>
                </a:cubicBezTo>
                <a:cubicBezTo>
                  <a:pt x="64" y="1011"/>
                  <a:pt x="63" y="1009"/>
                  <a:pt x="64" y="1008"/>
                </a:cubicBezTo>
                <a:cubicBezTo>
                  <a:pt x="64" y="1007"/>
                  <a:pt x="65" y="1007"/>
                  <a:pt x="65" y="1006"/>
                </a:cubicBezTo>
                <a:cubicBezTo>
                  <a:pt x="65" y="1005"/>
                  <a:pt x="65" y="1005"/>
                  <a:pt x="66" y="1004"/>
                </a:cubicBezTo>
                <a:cubicBezTo>
                  <a:pt x="66" y="1003"/>
                  <a:pt x="68" y="1002"/>
                  <a:pt x="68" y="1000"/>
                </a:cubicBezTo>
                <a:cubicBezTo>
                  <a:pt x="68" y="1000"/>
                  <a:pt x="67" y="1000"/>
                  <a:pt x="67" y="999"/>
                </a:cubicBezTo>
                <a:cubicBezTo>
                  <a:pt x="67" y="998"/>
                  <a:pt x="67" y="998"/>
                  <a:pt x="68" y="998"/>
                </a:cubicBezTo>
                <a:cubicBezTo>
                  <a:pt x="70" y="998"/>
                  <a:pt x="71" y="998"/>
                  <a:pt x="72" y="998"/>
                </a:cubicBezTo>
                <a:cubicBezTo>
                  <a:pt x="74" y="998"/>
                  <a:pt x="75" y="997"/>
                  <a:pt x="77" y="997"/>
                </a:cubicBezTo>
                <a:cubicBezTo>
                  <a:pt x="78" y="997"/>
                  <a:pt x="79" y="998"/>
                  <a:pt x="81" y="998"/>
                </a:cubicBezTo>
                <a:cubicBezTo>
                  <a:pt x="81" y="998"/>
                  <a:pt x="82" y="998"/>
                  <a:pt x="83" y="998"/>
                </a:cubicBezTo>
                <a:cubicBezTo>
                  <a:pt x="85" y="998"/>
                  <a:pt x="85" y="1000"/>
                  <a:pt x="86" y="1001"/>
                </a:cubicBezTo>
                <a:cubicBezTo>
                  <a:pt x="86" y="1002"/>
                  <a:pt x="87" y="1003"/>
                  <a:pt x="87" y="1003"/>
                </a:cubicBezTo>
                <a:cubicBezTo>
                  <a:pt x="88" y="1003"/>
                  <a:pt x="88" y="1003"/>
                  <a:pt x="88" y="1002"/>
                </a:cubicBezTo>
                <a:cubicBezTo>
                  <a:pt x="88" y="1000"/>
                  <a:pt x="88" y="1000"/>
                  <a:pt x="90" y="1000"/>
                </a:cubicBezTo>
                <a:cubicBezTo>
                  <a:pt x="91" y="1000"/>
                  <a:pt x="92" y="1000"/>
                  <a:pt x="94" y="1000"/>
                </a:cubicBezTo>
                <a:cubicBezTo>
                  <a:pt x="95" y="1000"/>
                  <a:pt x="96" y="1001"/>
                  <a:pt x="97" y="1001"/>
                </a:cubicBezTo>
                <a:cubicBezTo>
                  <a:pt x="97" y="1001"/>
                  <a:pt x="98" y="1000"/>
                  <a:pt x="98" y="1000"/>
                </a:cubicBezTo>
                <a:cubicBezTo>
                  <a:pt x="98" y="999"/>
                  <a:pt x="98" y="999"/>
                  <a:pt x="97" y="999"/>
                </a:cubicBezTo>
                <a:cubicBezTo>
                  <a:pt x="97" y="998"/>
                  <a:pt x="96" y="998"/>
                  <a:pt x="96" y="997"/>
                </a:cubicBezTo>
                <a:cubicBezTo>
                  <a:pt x="94" y="995"/>
                  <a:pt x="98" y="997"/>
                  <a:pt x="98" y="997"/>
                </a:cubicBezTo>
                <a:cubicBezTo>
                  <a:pt x="99" y="997"/>
                  <a:pt x="99" y="997"/>
                  <a:pt x="100" y="997"/>
                </a:cubicBezTo>
                <a:cubicBezTo>
                  <a:pt x="102" y="997"/>
                  <a:pt x="103" y="998"/>
                  <a:pt x="104" y="997"/>
                </a:cubicBezTo>
                <a:cubicBezTo>
                  <a:pt x="104" y="996"/>
                  <a:pt x="104" y="996"/>
                  <a:pt x="105" y="995"/>
                </a:cubicBezTo>
                <a:cubicBezTo>
                  <a:pt x="105" y="995"/>
                  <a:pt x="106" y="995"/>
                  <a:pt x="106" y="994"/>
                </a:cubicBezTo>
                <a:cubicBezTo>
                  <a:pt x="107" y="994"/>
                  <a:pt x="106" y="993"/>
                  <a:pt x="107" y="993"/>
                </a:cubicBezTo>
                <a:cubicBezTo>
                  <a:pt x="108" y="992"/>
                  <a:pt x="110" y="992"/>
                  <a:pt x="110" y="993"/>
                </a:cubicBezTo>
                <a:cubicBezTo>
                  <a:pt x="111" y="993"/>
                  <a:pt x="113" y="993"/>
                  <a:pt x="114" y="994"/>
                </a:cubicBezTo>
                <a:cubicBezTo>
                  <a:pt x="114" y="995"/>
                  <a:pt x="114" y="995"/>
                  <a:pt x="114" y="995"/>
                </a:cubicBezTo>
                <a:cubicBezTo>
                  <a:pt x="115" y="995"/>
                  <a:pt x="115" y="994"/>
                  <a:pt x="116" y="994"/>
                </a:cubicBezTo>
                <a:cubicBezTo>
                  <a:pt x="117" y="994"/>
                  <a:pt x="117" y="995"/>
                  <a:pt x="118" y="995"/>
                </a:cubicBezTo>
                <a:cubicBezTo>
                  <a:pt x="118" y="995"/>
                  <a:pt x="119" y="995"/>
                  <a:pt x="119" y="996"/>
                </a:cubicBezTo>
                <a:cubicBezTo>
                  <a:pt x="119" y="996"/>
                  <a:pt x="119" y="997"/>
                  <a:pt x="119" y="997"/>
                </a:cubicBezTo>
                <a:cubicBezTo>
                  <a:pt x="120" y="998"/>
                  <a:pt x="121" y="997"/>
                  <a:pt x="121" y="997"/>
                </a:cubicBezTo>
                <a:cubicBezTo>
                  <a:pt x="122" y="996"/>
                  <a:pt x="123" y="996"/>
                  <a:pt x="124" y="996"/>
                </a:cubicBezTo>
                <a:cubicBezTo>
                  <a:pt x="124" y="996"/>
                  <a:pt x="125" y="996"/>
                  <a:pt x="126" y="996"/>
                </a:cubicBezTo>
                <a:cubicBezTo>
                  <a:pt x="126" y="996"/>
                  <a:pt x="127" y="995"/>
                  <a:pt x="127" y="995"/>
                </a:cubicBezTo>
                <a:cubicBezTo>
                  <a:pt x="129" y="994"/>
                  <a:pt x="132" y="994"/>
                  <a:pt x="134" y="995"/>
                </a:cubicBezTo>
                <a:cubicBezTo>
                  <a:pt x="135" y="995"/>
                  <a:pt x="136" y="995"/>
                  <a:pt x="137" y="995"/>
                </a:cubicBezTo>
                <a:cubicBezTo>
                  <a:pt x="138" y="996"/>
                  <a:pt x="139" y="996"/>
                  <a:pt x="140" y="997"/>
                </a:cubicBezTo>
                <a:cubicBezTo>
                  <a:pt x="141" y="997"/>
                  <a:pt x="143" y="996"/>
                  <a:pt x="145" y="996"/>
                </a:cubicBezTo>
                <a:cubicBezTo>
                  <a:pt x="146" y="995"/>
                  <a:pt x="147" y="995"/>
                  <a:pt x="148" y="994"/>
                </a:cubicBezTo>
                <a:cubicBezTo>
                  <a:pt x="149" y="993"/>
                  <a:pt x="151" y="992"/>
                  <a:pt x="152" y="992"/>
                </a:cubicBezTo>
                <a:cubicBezTo>
                  <a:pt x="154" y="992"/>
                  <a:pt x="155" y="991"/>
                  <a:pt x="156" y="990"/>
                </a:cubicBezTo>
                <a:cubicBezTo>
                  <a:pt x="157" y="989"/>
                  <a:pt x="158" y="988"/>
                  <a:pt x="159" y="988"/>
                </a:cubicBezTo>
                <a:cubicBezTo>
                  <a:pt x="160" y="987"/>
                  <a:pt x="161" y="987"/>
                  <a:pt x="161" y="987"/>
                </a:cubicBezTo>
                <a:cubicBezTo>
                  <a:pt x="163" y="985"/>
                  <a:pt x="162" y="984"/>
                  <a:pt x="163" y="982"/>
                </a:cubicBezTo>
                <a:cubicBezTo>
                  <a:pt x="163" y="981"/>
                  <a:pt x="164" y="981"/>
                  <a:pt x="164" y="980"/>
                </a:cubicBezTo>
                <a:cubicBezTo>
                  <a:pt x="165" y="979"/>
                  <a:pt x="164" y="979"/>
                  <a:pt x="163" y="979"/>
                </a:cubicBezTo>
                <a:cubicBezTo>
                  <a:pt x="162" y="979"/>
                  <a:pt x="162" y="979"/>
                  <a:pt x="162" y="979"/>
                </a:cubicBezTo>
                <a:cubicBezTo>
                  <a:pt x="161" y="979"/>
                  <a:pt x="161" y="979"/>
                  <a:pt x="160" y="979"/>
                </a:cubicBezTo>
                <a:cubicBezTo>
                  <a:pt x="159" y="980"/>
                  <a:pt x="159" y="980"/>
                  <a:pt x="158" y="979"/>
                </a:cubicBezTo>
                <a:cubicBezTo>
                  <a:pt x="157" y="979"/>
                  <a:pt x="157" y="979"/>
                  <a:pt x="157" y="978"/>
                </a:cubicBezTo>
                <a:cubicBezTo>
                  <a:pt x="155" y="978"/>
                  <a:pt x="154" y="979"/>
                  <a:pt x="153" y="979"/>
                </a:cubicBezTo>
                <a:cubicBezTo>
                  <a:pt x="151" y="979"/>
                  <a:pt x="150" y="978"/>
                  <a:pt x="148" y="978"/>
                </a:cubicBezTo>
                <a:cubicBezTo>
                  <a:pt x="147" y="978"/>
                  <a:pt x="146" y="979"/>
                  <a:pt x="144" y="978"/>
                </a:cubicBezTo>
                <a:cubicBezTo>
                  <a:pt x="145" y="977"/>
                  <a:pt x="145" y="978"/>
                  <a:pt x="146" y="977"/>
                </a:cubicBezTo>
                <a:cubicBezTo>
                  <a:pt x="146" y="977"/>
                  <a:pt x="146" y="977"/>
                  <a:pt x="147" y="976"/>
                </a:cubicBezTo>
                <a:cubicBezTo>
                  <a:pt x="148" y="975"/>
                  <a:pt x="149" y="977"/>
                  <a:pt x="151" y="977"/>
                </a:cubicBezTo>
                <a:cubicBezTo>
                  <a:pt x="152" y="976"/>
                  <a:pt x="152" y="976"/>
                  <a:pt x="152" y="975"/>
                </a:cubicBezTo>
                <a:cubicBezTo>
                  <a:pt x="153" y="974"/>
                  <a:pt x="153" y="975"/>
                  <a:pt x="154" y="974"/>
                </a:cubicBezTo>
                <a:cubicBezTo>
                  <a:pt x="154" y="974"/>
                  <a:pt x="154" y="972"/>
                  <a:pt x="154" y="972"/>
                </a:cubicBezTo>
                <a:cubicBezTo>
                  <a:pt x="153" y="972"/>
                  <a:pt x="152" y="973"/>
                  <a:pt x="152" y="973"/>
                </a:cubicBezTo>
                <a:cubicBezTo>
                  <a:pt x="151" y="973"/>
                  <a:pt x="150" y="973"/>
                  <a:pt x="151" y="972"/>
                </a:cubicBezTo>
                <a:cubicBezTo>
                  <a:pt x="151" y="972"/>
                  <a:pt x="152" y="972"/>
                  <a:pt x="152" y="971"/>
                </a:cubicBezTo>
                <a:cubicBezTo>
                  <a:pt x="153" y="971"/>
                  <a:pt x="152" y="970"/>
                  <a:pt x="152" y="970"/>
                </a:cubicBezTo>
                <a:cubicBezTo>
                  <a:pt x="152" y="969"/>
                  <a:pt x="153" y="970"/>
                  <a:pt x="153" y="969"/>
                </a:cubicBezTo>
                <a:cubicBezTo>
                  <a:pt x="154" y="969"/>
                  <a:pt x="154" y="970"/>
                  <a:pt x="155" y="970"/>
                </a:cubicBezTo>
                <a:cubicBezTo>
                  <a:pt x="156" y="969"/>
                  <a:pt x="156" y="969"/>
                  <a:pt x="157" y="970"/>
                </a:cubicBezTo>
                <a:cubicBezTo>
                  <a:pt x="158" y="970"/>
                  <a:pt x="159" y="970"/>
                  <a:pt x="159" y="970"/>
                </a:cubicBezTo>
                <a:cubicBezTo>
                  <a:pt x="160" y="970"/>
                  <a:pt x="160" y="968"/>
                  <a:pt x="160" y="968"/>
                </a:cubicBezTo>
                <a:cubicBezTo>
                  <a:pt x="159" y="967"/>
                  <a:pt x="159" y="966"/>
                  <a:pt x="159" y="966"/>
                </a:cubicBezTo>
                <a:cubicBezTo>
                  <a:pt x="158" y="966"/>
                  <a:pt x="157" y="966"/>
                  <a:pt x="158" y="965"/>
                </a:cubicBezTo>
                <a:cubicBezTo>
                  <a:pt x="159" y="965"/>
                  <a:pt x="159" y="965"/>
                  <a:pt x="161" y="965"/>
                </a:cubicBezTo>
                <a:cubicBezTo>
                  <a:pt x="162" y="966"/>
                  <a:pt x="162" y="965"/>
                  <a:pt x="163" y="964"/>
                </a:cubicBezTo>
                <a:cubicBezTo>
                  <a:pt x="164" y="963"/>
                  <a:pt x="165" y="963"/>
                  <a:pt x="166" y="963"/>
                </a:cubicBezTo>
                <a:cubicBezTo>
                  <a:pt x="167" y="962"/>
                  <a:pt x="168" y="960"/>
                  <a:pt x="168" y="959"/>
                </a:cubicBezTo>
                <a:cubicBezTo>
                  <a:pt x="168" y="958"/>
                  <a:pt x="168" y="957"/>
                  <a:pt x="168" y="956"/>
                </a:cubicBezTo>
                <a:cubicBezTo>
                  <a:pt x="169" y="955"/>
                  <a:pt x="170" y="954"/>
                  <a:pt x="170" y="953"/>
                </a:cubicBezTo>
                <a:cubicBezTo>
                  <a:pt x="170" y="952"/>
                  <a:pt x="170" y="952"/>
                  <a:pt x="170" y="951"/>
                </a:cubicBezTo>
                <a:cubicBezTo>
                  <a:pt x="170" y="950"/>
                  <a:pt x="170" y="950"/>
                  <a:pt x="170" y="949"/>
                </a:cubicBezTo>
                <a:cubicBezTo>
                  <a:pt x="170" y="947"/>
                  <a:pt x="170" y="946"/>
                  <a:pt x="169" y="945"/>
                </a:cubicBezTo>
                <a:cubicBezTo>
                  <a:pt x="168" y="943"/>
                  <a:pt x="165" y="941"/>
                  <a:pt x="163" y="940"/>
                </a:cubicBezTo>
                <a:cubicBezTo>
                  <a:pt x="162" y="940"/>
                  <a:pt x="161" y="939"/>
                  <a:pt x="159" y="939"/>
                </a:cubicBezTo>
                <a:cubicBezTo>
                  <a:pt x="158" y="938"/>
                  <a:pt x="157" y="938"/>
                  <a:pt x="156" y="938"/>
                </a:cubicBezTo>
                <a:cubicBezTo>
                  <a:pt x="155" y="937"/>
                  <a:pt x="153" y="938"/>
                  <a:pt x="152" y="938"/>
                </a:cubicBezTo>
                <a:cubicBezTo>
                  <a:pt x="151" y="937"/>
                  <a:pt x="150" y="937"/>
                  <a:pt x="149" y="937"/>
                </a:cubicBezTo>
                <a:cubicBezTo>
                  <a:pt x="148" y="938"/>
                  <a:pt x="147" y="938"/>
                  <a:pt x="146" y="939"/>
                </a:cubicBezTo>
                <a:cubicBezTo>
                  <a:pt x="145" y="940"/>
                  <a:pt x="144" y="940"/>
                  <a:pt x="142" y="941"/>
                </a:cubicBezTo>
                <a:cubicBezTo>
                  <a:pt x="142" y="942"/>
                  <a:pt x="141" y="943"/>
                  <a:pt x="140" y="943"/>
                </a:cubicBezTo>
                <a:cubicBezTo>
                  <a:pt x="140" y="942"/>
                  <a:pt x="139" y="941"/>
                  <a:pt x="138" y="940"/>
                </a:cubicBezTo>
                <a:cubicBezTo>
                  <a:pt x="138" y="940"/>
                  <a:pt x="135" y="941"/>
                  <a:pt x="135" y="939"/>
                </a:cubicBezTo>
                <a:cubicBezTo>
                  <a:pt x="137" y="939"/>
                  <a:pt x="138" y="938"/>
                  <a:pt x="139" y="937"/>
                </a:cubicBezTo>
                <a:cubicBezTo>
                  <a:pt x="142" y="935"/>
                  <a:pt x="142" y="932"/>
                  <a:pt x="141" y="929"/>
                </a:cubicBezTo>
                <a:cubicBezTo>
                  <a:pt x="140" y="928"/>
                  <a:pt x="138" y="928"/>
                  <a:pt x="138" y="927"/>
                </a:cubicBezTo>
                <a:cubicBezTo>
                  <a:pt x="137" y="926"/>
                  <a:pt x="136" y="925"/>
                  <a:pt x="135" y="924"/>
                </a:cubicBezTo>
                <a:cubicBezTo>
                  <a:pt x="134" y="923"/>
                  <a:pt x="133" y="922"/>
                  <a:pt x="132" y="921"/>
                </a:cubicBezTo>
                <a:cubicBezTo>
                  <a:pt x="132" y="920"/>
                  <a:pt x="131" y="920"/>
                  <a:pt x="131" y="919"/>
                </a:cubicBezTo>
                <a:cubicBezTo>
                  <a:pt x="130" y="919"/>
                  <a:pt x="130" y="918"/>
                  <a:pt x="129" y="918"/>
                </a:cubicBezTo>
                <a:cubicBezTo>
                  <a:pt x="128" y="918"/>
                  <a:pt x="126" y="918"/>
                  <a:pt x="127" y="917"/>
                </a:cubicBezTo>
                <a:cubicBezTo>
                  <a:pt x="127" y="917"/>
                  <a:pt x="129" y="917"/>
                  <a:pt x="129" y="917"/>
                </a:cubicBezTo>
                <a:cubicBezTo>
                  <a:pt x="131" y="917"/>
                  <a:pt x="132" y="918"/>
                  <a:pt x="133" y="919"/>
                </a:cubicBezTo>
                <a:cubicBezTo>
                  <a:pt x="133" y="920"/>
                  <a:pt x="134" y="920"/>
                  <a:pt x="135" y="920"/>
                </a:cubicBezTo>
                <a:cubicBezTo>
                  <a:pt x="135" y="920"/>
                  <a:pt x="136" y="920"/>
                  <a:pt x="136" y="921"/>
                </a:cubicBezTo>
                <a:cubicBezTo>
                  <a:pt x="138" y="922"/>
                  <a:pt x="138" y="920"/>
                  <a:pt x="137" y="919"/>
                </a:cubicBezTo>
                <a:cubicBezTo>
                  <a:pt x="137" y="918"/>
                  <a:pt x="136" y="917"/>
                  <a:pt x="136" y="915"/>
                </a:cubicBezTo>
                <a:cubicBezTo>
                  <a:pt x="135" y="914"/>
                  <a:pt x="135" y="913"/>
                  <a:pt x="134" y="912"/>
                </a:cubicBezTo>
                <a:cubicBezTo>
                  <a:pt x="133" y="910"/>
                  <a:pt x="132" y="909"/>
                  <a:pt x="132" y="907"/>
                </a:cubicBezTo>
                <a:cubicBezTo>
                  <a:pt x="132" y="907"/>
                  <a:pt x="133" y="906"/>
                  <a:pt x="132" y="906"/>
                </a:cubicBezTo>
                <a:cubicBezTo>
                  <a:pt x="131" y="905"/>
                  <a:pt x="130" y="905"/>
                  <a:pt x="129" y="904"/>
                </a:cubicBezTo>
                <a:cubicBezTo>
                  <a:pt x="127" y="903"/>
                  <a:pt x="127" y="901"/>
                  <a:pt x="126" y="900"/>
                </a:cubicBezTo>
                <a:cubicBezTo>
                  <a:pt x="125" y="899"/>
                  <a:pt x="123" y="899"/>
                  <a:pt x="122" y="897"/>
                </a:cubicBezTo>
                <a:cubicBezTo>
                  <a:pt x="122" y="897"/>
                  <a:pt x="122" y="896"/>
                  <a:pt x="122" y="896"/>
                </a:cubicBezTo>
                <a:cubicBezTo>
                  <a:pt x="121" y="895"/>
                  <a:pt x="121" y="895"/>
                  <a:pt x="120" y="895"/>
                </a:cubicBezTo>
                <a:cubicBezTo>
                  <a:pt x="119" y="895"/>
                  <a:pt x="118" y="895"/>
                  <a:pt x="118" y="894"/>
                </a:cubicBezTo>
                <a:cubicBezTo>
                  <a:pt x="117" y="894"/>
                  <a:pt x="117" y="893"/>
                  <a:pt x="116" y="893"/>
                </a:cubicBezTo>
                <a:cubicBezTo>
                  <a:pt x="115" y="893"/>
                  <a:pt x="114" y="893"/>
                  <a:pt x="114" y="892"/>
                </a:cubicBezTo>
                <a:cubicBezTo>
                  <a:pt x="112" y="892"/>
                  <a:pt x="111" y="892"/>
                  <a:pt x="110" y="891"/>
                </a:cubicBezTo>
                <a:cubicBezTo>
                  <a:pt x="109" y="890"/>
                  <a:pt x="109" y="888"/>
                  <a:pt x="108" y="887"/>
                </a:cubicBezTo>
                <a:cubicBezTo>
                  <a:pt x="108" y="886"/>
                  <a:pt x="107" y="885"/>
                  <a:pt x="107" y="884"/>
                </a:cubicBezTo>
                <a:cubicBezTo>
                  <a:pt x="107" y="883"/>
                  <a:pt x="107" y="882"/>
                  <a:pt x="107" y="881"/>
                </a:cubicBezTo>
                <a:cubicBezTo>
                  <a:pt x="107" y="879"/>
                  <a:pt x="105" y="878"/>
                  <a:pt x="105" y="876"/>
                </a:cubicBezTo>
                <a:cubicBezTo>
                  <a:pt x="104" y="875"/>
                  <a:pt x="104" y="873"/>
                  <a:pt x="104" y="871"/>
                </a:cubicBezTo>
                <a:cubicBezTo>
                  <a:pt x="104" y="868"/>
                  <a:pt x="101" y="866"/>
                  <a:pt x="99" y="864"/>
                </a:cubicBezTo>
                <a:cubicBezTo>
                  <a:pt x="98" y="863"/>
                  <a:pt x="97" y="862"/>
                  <a:pt x="96" y="862"/>
                </a:cubicBezTo>
                <a:cubicBezTo>
                  <a:pt x="95" y="861"/>
                  <a:pt x="94" y="861"/>
                  <a:pt x="92" y="860"/>
                </a:cubicBezTo>
                <a:cubicBezTo>
                  <a:pt x="90" y="860"/>
                  <a:pt x="89" y="858"/>
                  <a:pt x="87" y="857"/>
                </a:cubicBezTo>
                <a:cubicBezTo>
                  <a:pt x="85" y="856"/>
                  <a:pt x="83" y="856"/>
                  <a:pt x="81" y="856"/>
                </a:cubicBezTo>
                <a:cubicBezTo>
                  <a:pt x="80" y="856"/>
                  <a:pt x="80" y="856"/>
                  <a:pt x="79" y="856"/>
                </a:cubicBezTo>
                <a:cubicBezTo>
                  <a:pt x="77" y="855"/>
                  <a:pt x="75" y="855"/>
                  <a:pt x="74" y="855"/>
                </a:cubicBezTo>
                <a:cubicBezTo>
                  <a:pt x="73" y="855"/>
                  <a:pt x="72" y="855"/>
                  <a:pt x="72" y="855"/>
                </a:cubicBezTo>
                <a:cubicBezTo>
                  <a:pt x="71" y="855"/>
                  <a:pt x="70" y="855"/>
                  <a:pt x="69" y="855"/>
                </a:cubicBezTo>
                <a:cubicBezTo>
                  <a:pt x="69" y="855"/>
                  <a:pt x="68" y="855"/>
                  <a:pt x="68" y="855"/>
                </a:cubicBezTo>
                <a:cubicBezTo>
                  <a:pt x="67" y="854"/>
                  <a:pt x="67" y="854"/>
                  <a:pt x="68" y="854"/>
                </a:cubicBezTo>
                <a:cubicBezTo>
                  <a:pt x="69" y="855"/>
                  <a:pt x="70" y="855"/>
                  <a:pt x="71" y="854"/>
                </a:cubicBezTo>
                <a:cubicBezTo>
                  <a:pt x="73" y="853"/>
                  <a:pt x="74" y="853"/>
                  <a:pt x="75" y="852"/>
                </a:cubicBezTo>
                <a:cubicBezTo>
                  <a:pt x="76" y="852"/>
                  <a:pt x="76" y="850"/>
                  <a:pt x="78" y="850"/>
                </a:cubicBezTo>
                <a:cubicBezTo>
                  <a:pt x="79" y="850"/>
                  <a:pt x="81" y="851"/>
                  <a:pt x="81" y="850"/>
                </a:cubicBezTo>
                <a:cubicBezTo>
                  <a:pt x="82" y="849"/>
                  <a:pt x="82" y="849"/>
                  <a:pt x="82" y="849"/>
                </a:cubicBezTo>
                <a:cubicBezTo>
                  <a:pt x="82" y="848"/>
                  <a:pt x="82" y="848"/>
                  <a:pt x="82" y="847"/>
                </a:cubicBezTo>
                <a:cubicBezTo>
                  <a:pt x="82" y="847"/>
                  <a:pt x="81" y="846"/>
                  <a:pt x="81" y="845"/>
                </a:cubicBezTo>
                <a:cubicBezTo>
                  <a:pt x="81" y="844"/>
                  <a:pt x="81" y="844"/>
                  <a:pt x="80" y="844"/>
                </a:cubicBezTo>
                <a:cubicBezTo>
                  <a:pt x="79" y="844"/>
                  <a:pt x="77" y="845"/>
                  <a:pt x="77" y="844"/>
                </a:cubicBezTo>
                <a:cubicBezTo>
                  <a:pt x="77" y="843"/>
                  <a:pt x="79" y="843"/>
                  <a:pt x="80" y="843"/>
                </a:cubicBezTo>
                <a:cubicBezTo>
                  <a:pt x="81" y="843"/>
                  <a:pt x="81" y="842"/>
                  <a:pt x="82" y="842"/>
                </a:cubicBezTo>
                <a:cubicBezTo>
                  <a:pt x="82" y="841"/>
                  <a:pt x="83" y="841"/>
                  <a:pt x="84" y="841"/>
                </a:cubicBezTo>
                <a:cubicBezTo>
                  <a:pt x="84" y="840"/>
                  <a:pt x="85" y="839"/>
                  <a:pt x="85" y="838"/>
                </a:cubicBezTo>
                <a:cubicBezTo>
                  <a:pt x="85" y="837"/>
                  <a:pt x="87" y="836"/>
                  <a:pt x="88" y="835"/>
                </a:cubicBezTo>
                <a:cubicBezTo>
                  <a:pt x="89" y="834"/>
                  <a:pt x="91" y="833"/>
                  <a:pt x="91" y="831"/>
                </a:cubicBezTo>
                <a:cubicBezTo>
                  <a:pt x="92" y="830"/>
                  <a:pt x="92" y="828"/>
                  <a:pt x="93" y="827"/>
                </a:cubicBezTo>
                <a:cubicBezTo>
                  <a:pt x="94" y="826"/>
                  <a:pt x="95" y="825"/>
                  <a:pt x="95" y="824"/>
                </a:cubicBezTo>
                <a:cubicBezTo>
                  <a:pt x="95" y="823"/>
                  <a:pt x="95" y="821"/>
                  <a:pt x="96" y="820"/>
                </a:cubicBezTo>
                <a:cubicBezTo>
                  <a:pt x="96" y="820"/>
                  <a:pt x="97" y="819"/>
                  <a:pt x="98" y="818"/>
                </a:cubicBezTo>
                <a:cubicBezTo>
                  <a:pt x="98" y="818"/>
                  <a:pt x="98" y="817"/>
                  <a:pt x="98" y="816"/>
                </a:cubicBezTo>
                <a:cubicBezTo>
                  <a:pt x="98" y="816"/>
                  <a:pt x="99" y="815"/>
                  <a:pt x="99" y="815"/>
                </a:cubicBezTo>
                <a:cubicBezTo>
                  <a:pt x="100" y="814"/>
                  <a:pt x="101" y="812"/>
                  <a:pt x="100" y="811"/>
                </a:cubicBezTo>
                <a:cubicBezTo>
                  <a:pt x="99" y="810"/>
                  <a:pt x="97" y="810"/>
                  <a:pt x="96" y="810"/>
                </a:cubicBezTo>
                <a:cubicBezTo>
                  <a:pt x="95" y="810"/>
                  <a:pt x="94" y="810"/>
                  <a:pt x="92" y="810"/>
                </a:cubicBezTo>
                <a:cubicBezTo>
                  <a:pt x="92" y="810"/>
                  <a:pt x="91" y="810"/>
                  <a:pt x="90" y="810"/>
                </a:cubicBezTo>
                <a:cubicBezTo>
                  <a:pt x="89" y="810"/>
                  <a:pt x="89" y="810"/>
                  <a:pt x="88" y="809"/>
                </a:cubicBezTo>
                <a:cubicBezTo>
                  <a:pt x="87" y="809"/>
                  <a:pt x="85" y="810"/>
                  <a:pt x="84" y="809"/>
                </a:cubicBezTo>
                <a:cubicBezTo>
                  <a:pt x="82" y="809"/>
                  <a:pt x="81" y="808"/>
                  <a:pt x="80" y="809"/>
                </a:cubicBezTo>
                <a:cubicBezTo>
                  <a:pt x="77" y="809"/>
                  <a:pt x="74" y="807"/>
                  <a:pt x="72" y="807"/>
                </a:cubicBezTo>
                <a:cubicBezTo>
                  <a:pt x="70" y="807"/>
                  <a:pt x="69" y="808"/>
                  <a:pt x="68" y="808"/>
                </a:cubicBezTo>
                <a:cubicBezTo>
                  <a:pt x="66" y="809"/>
                  <a:pt x="65" y="808"/>
                  <a:pt x="63" y="809"/>
                </a:cubicBezTo>
                <a:cubicBezTo>
                  <a:pt x="62" y="809"/>
                  <a:pt x="61" y="810"/>
                  <a:pt x="59" y="810"/>
                </a:cubicBezTo>
                <a:cubicBezTo>
                  <a:pt x="59" y="810"/>
                  <a:pt x="58" y="810"/>
                  <a:pt x="57" y="810"/>
                </a:cubicBezTo>
                <a:cubicBezTo>
                  <a:pt x="57" y="810"/>
                  <a:pt x="57" y="811"/>
                  <a:pt x="56" y="811"/>
                </a:cubicBezTo>
                <a:cubicBezTo>
                  <a:pt x="55" y="812"/>
                  <a:pt x="55" y="812"/>
                  <a:pt x="54" y="812"/>
                </a:cubicBezTo>
                <a:cubicBezTo>
                  <a:pt x="53" y="812"/>
                  <a:pt x="53" y="813"/>
                  <a:pt x="52" y="813"/>
                </a:cubicBezTo>
                <a:cubicBezTo>
                  <a:pt x="52" y="813"/>
                  <a:pt x="51" y="814"/>
                  <a:pt x="51" y="813"/>
                </a:cubicBezTo>
                <a:cubicBezTo>
                  <a:pt x="51" y="812"/>
                  <a:pt x="51" y="811"/>
                  <a:pt x="52" y="811"/>
                </a:cubicBezTo>
                <a:cubicBezTo>
                  <a:pt x="52" y="811"/>
                  <a:pt x="52" y="811"/>
                  <a:pt x="52" y="810"/>
                </a:cubicBezTo>
                <a:cubicBezTo>
                  <a:pt x="52" y="810"/>
                  <a:pt x="52" y="810"/>
                  <a:pt x="52" y="809"/>
                </a:cubicBezTo>
                <a:cubicBezTo>
                  <a:pt x="52" y="809"/>
                  <a:pt x="53" y="809"/>
                  <a:pt x="53" y="809"/>
                </a:cubicBezTo>
                <a:cubicBezTo>
                  <a:pt x="53" y="809"/>
                  <a:pt x="53" y="809"/>
                  <a:pt x="54" y="808"/>
                </a:cubicBezTo>
                <a:cubicBezTo>
                  <a:pt x="54" y="807"/>
                  <a:pt x="55" y="807"/>
                  <a:pt x="56" y="807"/>
                </a:cubicBezTo>
                <a:cubicBezTo>
                  <a:pt x="58" y="808"/>
                  <a:pt x="57" y="807"/>
                  <a:pt x="58" y="806"/>
                </a:cubicBezTo>
                <a:cubicBezTo>
                  <a:pt x="59" y="805"/>
                  <a:pt x="60" y="805"/>
                  <a:pt x="59" y="804"/>
                </a:cubicBezTo>
                <a:cubicBezTo>
                  <a:pt x="59" y="804"/>
                  <a:pt x="58" y="805"/>
                  <a:pt x="57" y="804"/>
                </a:cubicBezTo>
                <a:cubicBezTo>
                  <a:pt x="57" y="804"/>
                  <a:pt x="56" y="804"/>
                  <a:pt x="56" y="804"/>
                </a:cubicBezTo>
                <a:cubicBezTo>
                  <a:pt x="55" y="804"/>
                  <a:pt x="54" y="804"/>
                  <a:pt x="54" y="803"/>
                </a:cubicBezTo>
                <a:cubicBezTo>
                  <a:pt x="55" y="803"/>
                  <a:pt x="55" y="804"/>
                  <a:pt x="56" y="803"/>
                </a:cubicBezTo>
                <a:cubicBezTo>
                  <a:pt x="57" y="802"/>
                  <a:pt x="56" y="802"/>
                  <a:pt x="55" y="802"/>
                </a:cubicBezTo>
                <a:cubicBezTo>
                  <a:pt x="55" y="801"/>
                  <a:pt x="55" y="801"/>
                  <a:pt x="55" y="801"/>
                </a:cubicBezTo>
                <a:cubicBezTo>
                  <a:pt x="57" y="801"/>
                  <a:pt x="57" y="800"/>
                  <a:pt x="58" y="799"/>
                </a:cubicBezTo>
                <a:cubicBezTo>
                  <a:pt x="59" y="799"/>
                  <a:pt x="60" y="798"/>
                  <a:pt x="61" y="798"/>
                </a:cubicBezTo>
                <a:cubicBezTo>
                  <a:pt x="63" y="797"/>
                  <a:pt x="63" y="796"/>
                  <a:pt x="65" y="795"/>
                </a:cubicBezTo>
                <a:cubicBezTo>
                  <a:pt x="65" y="795"/>
                  <a:pt x="66" y="795"/>
                  <a:pt x="67" y="794"/>
                </a:cubicBezTo>
                <a:cubicBezTo>
                  <a:pt x="67" y="794"/>
                  <a:pt x="67" y="793"/>
                  <a:pt x="68" y="793"/>
                </a:cubicBezTo>
                <a:cubicBezTo>
                  <a:pt x="69" y="792"/>
                  <a:pt x="70" y="791"/>
                  <a:pt x="71" y="791"/>
                </a:cubicBezTo>
                <a:cubicBezTo>
                  <a:pt x="72" y="790"/>
                  <a:pt x="72" y="789"/>
                  <a:pt x="73" y="788"/>
                </a:cubicBezTo>
                <a:cubicBezTo>
                  <a:pt x="74" y="787"/>
                  <a:pt x="76" y="787"/>
                  <a:pt x="75" y="785"/>
                </a:cubicBezTo>
                <a:cubicBezTo>
                  <a:pt x="75" y="785"/>
                  <a:pt x="74" y="784"/>
                  <a:pt x="75" y="784"/>
                </a:cubicBezTo>
                <a:cubicBezTo>
                  <a:pt x="75" y="783"/>
                  <a:pt x="75" y="783"/>
                  <a:pt x="76" y="783"/>
                </a:cubicBezTo>
                <a:cubicBezTo>
                  <a:pt x="77" y="782"/>
                  <a:pt x="77" y="780"/>
                  <a:pt x="76" y="781"/>
                </a:cubicBezTo>
                <a:cubicBezTo>
                  <a:pt x="75" y="781"/>
                  <a:pt x="75" y="782"/>
                  <a:pt x="74" y="781"/>
                </a:cubicBezTo>
                <a:cubicBezTo>
                  <a:pt x="73" y="781"/>
                  <a:pt x="73" y="780"/>
                  <a:pt x="72" y="780"/>
                </a:cubicBezTo>
                <a:cubicBezTo>
                  <a:pt x="72" y="780"/>
                  <a:pt x="71" y="781"/>
                  <a:pt x="70" y="780"/>
                </a:cubicBezTo>
                <a:cubicBezTo>
                  <a:pt x="70" y="780"/>
                  <a:pt x="70" y="779"/>
                  <a:pt x="69" y="779"/>
                </a:cubicBezTo>
                <a:cubicBezTo>
                  <a:pt x="68" y="780"/>
                  <a:pt x="67" y="782"/>
                  <a:pt x="66" y="782"/>
                </a:cubicBezTo>
                <a:cubicBezTo>
                  <a:pt x="65" y="782"/>
                  <a:pt x="65" y="781"/>
                  <a:pt x="64" y="781"/>
                </a:cubicBezTo>
                <a:cubicBezTo>
                  <a:pt x="63" y="782"/>
                  <a:pt x="62" y="783"/>
                  <a:pt x="61" y="783"/>
                </a:cubicBezTo>
                <a:cubicBezTo>
                  <a:pt x="60" y="783"/>
                  <a:pt x="59" y="784"/>
                  <a:pt x="58" y="783"/>
                </a:cubicBezTo>
                <a:cubicBezTo>
                  <a:pt x="57" y="783"/>
                  <a:pt x="57" y="783"/>
                  <a:pt x="56" y="783"/>
                </a:cubicBezTo>
                <a:cubicBezTo>
                  <a:pt x="55" y="783"/>
                  <a:pt x="54" y="783"/>
                  <a:pt x="54" y="784"/>
                </a:cubicBezTo>
                <a:cubicBezTo>
                  <a:pt x="53" y="785"/>
                  <a:pt x="53" y="784"/>
                  <a:pt x="52" y="784"/>
                </a:cubicBezTo>
                <a:cubicBezTo>
                  <a:pt x="51" y="783"/>
                  <a:pt x="51" y="784"/>
                  <a:pt x="50" y="784"/>
                </a:cubicBezTo>
                <a:cubicBezTo>
                  <a:pt x="50" y="785"/>
                  <a:pt x="49" y="786"/>
                  <a:pt x="48" y="785"/>
                </a:cubicBezTo>
                <a:cubicBezTo>
                  <a:pt x="48" y="785"/>
                  <a:pt x="48" y="784"/>
                  <a:pt x="48" y="784"/>
                </a:cubicBezTo>
                <a:cubicBezTo>
                  <a:pt x="48" y="784"/>
                  <a:pt x="48" y="784"/>
                  <a:pt x="48" y="783"/>
                </a:cubicBezTo>
                <a:cubicBezTo>
                  <a:pt x="47" y="782"/>
                  <a:pt x="45" y="782"/>
                  <a:pt x="44" y="783"/>
                </a:cubicBezTo>
                <a:cubicBezTo>
                  <a:pt x="44" y="784"/>
                  <a:pt x="44" y="784"/>
                  <a:pt x="43" y="785"/>
                </a:cubicBezTo>
                <a:cubicBezTo>
                  <a:pt x="42" y="786"/>
                  <a:pt x="42" y="785"/>
                  <a:pt x="42" y="784"/>
                </a:cubicBezTo>
                <a:cubicBezTo>
                  <a:pt x="41" y="784"/>
                  <a:pt x="43" y="781"/>
                  <a:pt x="41" y="782"/>
                </a:cubicBezTo>
                <a:cubicBezTo>
                  <a:pt x="40" y="782"/>
                  <a:pt x="40" y="783"/>
                  <a:pt x="39" y="783"/>
                </a:cubicBezTo>
                <a:cubicBezTo>
                  <a:pt x="38" y="783"/>
                  <a:pt x="38" y="781"/>
                  <a:pt x="37" y="781"/>
                </a:cubicBezTo>
                <a:cubicBezTo>
                  <a:pt x="37" y="780"/>
                  <a:pt x="36" y="781"/>
                  <a:pt x="36" y="782"/>
                </a:cubicBezTo>
                <a:cubicBezTo>
                  <a:pt x="35" y="783"/>
                  <a:pt x="35" y="783"/>
                  <a:pt x="35" y="783"/>
                </a:cubicBezTo>
                <a:cubicBezTo>
                  <a:pt x="34" y="784"/>
                  <a:pt x="33" y="784"/>
                  <a:pt x="34" y="785"/>
                </a:cubicBezTo>
                <a:cubicBezTo>
                  <a:pt x="34" y="786"/>
                  <a:pt x="34" y="786"/>
                  <a:pt x="34" y="787"/>
                </a:cubicBezTo>
                <a:cubicBezTo>
                  <a:pt x="34" y="787"/>
                  <a:pt x="34" y="788"/>
                  <a:pt x="34" y="789"/>
                </a:cubicBezTo>
                <a:cubicBezTo>
                  <a:pt x="34" y="790"/>
                  <a:pt x="37" y="791"/>
                  <a:pt x="35" y="792"/>
                </a:cubicBezTo>
                <a:cubicBezTo>
                  <a:pt x="34" y="792"/>
                  <a:pt x="33" y="792"/>
                  <a:pt x="33" y="792"/>
                </a:cubicBezTo>
                <a:cubicBezTo>
                  <a:pt x="32" y="792"/>
                  <a:pt x="31" y="792"/>
                  <a:pt x="30" y="792"/>
                </a:cubicBezTo>
                <a:cubicBezTo>
                  <a:pt x="30" y="791"/>
                  <a:pt x="29" y="791"/>
                  <a:pt x="29" y="792"/>
                </a:cubicBezTo>
                <a:cubicBezTo>
                  <a:pt x="29" y="792"/>
                  <a:pt x="29" y="793"/>
                  <a:pt x="30" y="794"/>
                </a:cubicBezTo>
                <a:cubicBezTo>
                  <a:pt x="30" y="794"/>
                  <a:pt x="31" y="794"/>
                  <a:pt x="31" y="794"/>
                </a:cubicBezTo>
                <a:cubicBezTo>
                  <a:pt x="32" y="795"/>
                  <a:pt x="30" y="797"/>
                  <a:pt x="29" y="797"/>
                </a:cubicBezTo>
                <a:cubicBezTo>
                  <a:pt x="28" y="796"/>
                  <a:pt x="28" y="796"/>
                  <a:pt x="27" y="796"/>
                </a:cubicBezTo>
                <a:cubicBezTo>
                  <a:pt x="27" y="796"/>
                  <a:pt x="27" y="797"/>
                  <a:pt x="28" y="798"/>
                </a:cubicBezTo>
                <a:cubicBezTo>
                  <a:pt x="28" y="798"/>
                  <a:pt x="29" y="798"/>
                  <a:pt x="29" y="799"/>
                </a:cubicBezTo>
                <a:cubicBezTo>
                  <a:pt x="30" y="799"/>
                  <a:pt x="29" y="800"/>
                  <a:pt x="30" y="800"/>
                </a:cubicBezTo>
                <a:cubicBezTo>
                  <a:pt x="31" y="800"/>
                  <a:pt x="34" y="801"/>
                  <a:pt x="33" y="802"/>
                </a:cubicBezTo>
                <a:cubicBezTo>
                  <a:pt x="32" y="804"/>
                  <a:pt x="31" y="801"/>
                  <a:pt x="30" y="801"/>
                </a:cubicBezTo>
                <a:cubicBezTo>
                  <a:pt x="30" y="802"/>
                  <a:pt x="29" y="802"/>
                  <a:pt x="28" y="803"/>
                </a:cubicBezTo>
                <a:cubicBezTo>
                  <a:pt x="27" y="803"/>
                  <a:pt x="26" y="804"/>
                  <a:pt x="26" y="803"/>
                </a:cubicBezTo>
                <a:cubicBezTo>
                  <a:pt x="25" y="802"/>
                  <a:pt x="26" y="801"/>
                  <a:pt x="25" y="801"/>
                </a:cubicBezTo>
                <a:cubicBezTo>
                  <a:pt x="24" y="801"/>
                  <a:pt x="24" y="802"/>
                  <a:pt x="24" y="802"/>
                </a:cubicBezTo>
                <a:cubicBezTo>
                  <a:pt x="24" y="803"/>
                  <a:pt x="24" y="804"/>
                  <a:pt x="23" y="803"/>
                </a:cubicBezTo>
                <a:cubicBezTo>
                  <a:pt x="22" y="803"/>
                  <a:pt x="22" y="802"/>
                  <a:pt x="21" y="803"/>
                </a:cubicBezTo>
                <a:cubicBezTo>
                  <a:pt x="20" y="803"/>
                  <a:pt x="21" y="805"/>
                  <a:pt x="21" y="807"/>
                </a:cubicBezTo>
                <a:cubicBezTo>
                  <a:pt x="21" y="807"/>
                  <a:pt x="21" y="808"/>
                  <a:pt x="21" y="808"/>
                </a:cubicBezTo>
                <a:cubicBezTo>
                  <a:pt x="22" y="809"/>
                  <a:pt x="23" y="808"/>
                  <a:pt x="23" y="809"/>
                </a:cubicBezTo>
                <a:cubicBezTo>
                  <a:pt x="24" y="809"/>
                  <a:pt x="23" y="810"/>
                  <a:pt x="24" y="811"/>
                </a:cubicBezTo>
                <a:cubicBezTo>
                  <a:pt x="24" y="811"/>
                  <a:pt x="25" y="811"/>
                  <a:pt x="26" y="812"/>
                </a:cubicBezTo>
                <a:cubicBezTo>
                  <a:pt x="26" y="812"/>
                  <a:pt x="26" y="813"/>
                  <a:pt x="25" y="813"/>
                </a:cubicBezTo>
                <a:cubicBezTo>
                  <a:pt x="24" y="813"/>
                  <a:pt x="24" y="812"/>
                  <a:pt x="23" y="812"/>
                </a:cubicBezTo>
                <a:cubicBezTo>
                  <a:pt x="23" y="812"/>
                  <a:pt x="22" y="812"/>
                  <a:pt x="22" y="811"/>
                </a:cubicBezTo>
                <a:cubicBezTo>
                  <a:pt x="21" y="811"/>
                  <a:pt x="21" y="810"/>
                  <a:pt x="20" y="810"/>
                </a:cubicBezTo>
                <a:cubicBezTo>
                  <a:pt x="20" y="810"/>
                  <a:pt x="20" y="812"/>
                  <a:pt x="20" y="813"/>
                </a:cubicBezTo>
                <a:cubicBezTo>
                  <a:pt x="20" y="814"/>
                  <a:pt x="21" y="814"/>
                  <a:pt x="22" y="815"/>
                </a:cubicBezTo>
                <a:close/>
                <a:moveTo>
                  <a:pt x="71" y="776"/>
                </a:moveTo>
                <a:cubicBezTo>
                  <a:pt x="71" y="776"/>
                  <a:pt x="71" y="777"/>
                  <a:pt x="72" y="777"/>
                </a:cubicBezTo>
                <a:cubicBezTo>
                  <a:pt x="72" y="778"/>
                  <a:pt x="73" y="777"/>
                  <a:pt x="72" y="776"/>
                </a:cubicBezTo>
                <a:cubicBezTo>
                  <a:pt x="71" y="775"/>
                  <a:pt x="71" y="772"/>
                  <a:pt x="69" y="773"/>
                </a:cubicBezTo>
                <a:cubicBezTo>
                  <a:pt x="68" y="773"/>
                  <a:pt x="68" y="774"/>
                  <a:pt x="68" y="774"/>
                </a:cubicBezTo>
                <a:cubicBezTo>
                  <a:pt x="69" y="775"/>
                  <a:pt x="70" y="775"/>
                  <a:pt x="71" y="776"/>
                </a:cubicBezTo>
                <a:close/>
                <a:moveTo>
                  <a:pt x="85" y="1030"/>
                </a:moveTo>
                <a:cubicBezTo>
                  <a:pt x="86" y="1030"/>
                  <a:pt x="87" y="1028"/>
                  <a:pt x="86" y="1028"/>
                </a:cubicBezTo>
                <a:cubicBezTo>
                  <a:pt x="85" y="1028"/>
                  <a:pt x="84" y="1030"/>
                  <a:pt x="85" y="1030"/>
                </a:cubicBezTo>
                <a:close/>
                <a:moveTo>
                  <a:pt x="92" y="1035"/>
                </a:moveTo>
                <a:cubicBezTo>
                  <a:pt x="91" y="1035"/>
                  <a:pt x="90" y="1036"/>
                  <a:pt x="92" y="1036"/>
                </a:cubicBezTo>
                <a:cubicBezTo>
                  <a:pt x="92" y="1036"/>
                  <a:pt x="93" y="1036"/>
                  <a:pt x="93" y="1037"/>
                </a:cubicBezTo>
                <a:cubicBezTo>
                  <a:pt x="93" y="1037"/>
                  <a:pt x="93" y="1038"/>
                  <a:pt x="94" y="1037"/>
                </a:cubicBezTo>
                <a:cubicBezTo>
                  <a:pt x="94" y="1037"/>
                  <a:pt x="95" y="1035"/>
                  <a:pt x="95" y="1035"/>
                </a:cubicBezTo>
                <a:cubicBezTo>
                  <a:pt x="95" y="1034"/>
                  <a:pt x="92" y="1034"/>
                  <a:pt x="92" y="1035"/>
                </a:cubicBezTo>
                <a:close/>
                <a:moveTo>
                  <a:pt x="293" y="645"/>
                </a:moveTo>
                <a:cubicBezTo>
                  <a:pt x="293" y="646"/>
                  <a:pt x="296" y="646"/>
                  <a:pt x="296" y="646"/>
                </a:cubicBezTo>
                <a:cubicBezTo>
                  <a:pt x="298" y="644"/>
                  <a:pt x="294" y="643"/>
                  <a:pt x="293" y="645"/>
                </a:cubicBezTo>
                <a:close/>
                <a:moveTo>
                  <a:pt x="71" y="772"/>
                </a:moveTo>
                <a:cubicBezTo>
                  <a:pt x="72" y="772"/>
                  <a:pt x="72" y="771"/>
                  <a:pt x="73" y="772"/>
                </a:cubicBezTo>
                <a:cubicBezTo>
                  <a:pt x="73" y="772"/>
                  <a:pt x="74" y="772"/>
                  <a:pt x="74" y="773"/>
                </a:cubicBezTo>
                <a:cubicBezTo>
                  <a:pt x="76" y="773"/>
                  <a:pt x="77" y="773"/>
                  <a:pt x="78" y="774"/>
                </a:cubicBezTo>
                <a:cubicBezTo>
                  <a:pt x="79" y="775"/>
                  <a:pt x="80" y="776"/>
                  <a:pt x="81" y="774"/>
                </a:cubicBezTo>
                <a:cubicBezTo>
                  <a:pt x="81" y="773"/>
                  <a:pt x="81" y="773"/>
                  <a:pt x="81" y="773"/>
                </a:cubicBezTo>
                <a:cubicBezTo>
                  <a:pt x="82" y="772"/>
                  <a:pt x="82" y="773"/>
                  <a:pt x="82" y="772"/>
                </a:cubicBezTo>
                <a:cubicBezTo>
                  <a:pt x="81" y="771"/>
                  <a:pt x="81" y="772"/>
                  <a:pt x="81" y="772"/>
                </a:cubicBezTo>
                <a:cubicBezTo>
                  <a:pt x="80" y="772"/>
                  <a:pt x="79" y="772"/>
                  <a:pt x="79" y="772"/>
                </a:cubicBezTo>
                <a:cubicBezTo>
                  <a:pt x="78" y="771"/>
                  <a:pt x="79" y="771"/>
                  <a:pt x="78" y="770"/>
                </a:cubicBezTo>
                <a:cubicBezTo>
                  <a:pt x="77" y="770"/>
                  <a:pt x="76" y="770"/>
                  <a:pt x="76" y="770"/>
                </a:cubicBezTo>
                <a:cubicBezTo>
                  <a:pt x="75" y="770"/>
                  <a:pt x="74" y="770"/>
                  <a:pt x="74" y="769"/>
                </a:cubicBezTo>
                <a:cubicBezTo>
                  <a:pt x="74" y="768"/>
                  <a:pt x="75" y="769"/>
                  <a:pt x="76" y="769"/>
                </a:cubicBezTo>
                <a:cubicBezTo>
                  <a:pt x="76" y="769"/>
                  <a:pt x="77" y="769"/>
                  <a:pt x="77" y="768"/>
                </a:cubicBezTo>
                <a:cubicBezTo>
                  <a:pt x="77" y="767"/>
                  <a:pt x="76" y="768"/>
                  <a:pt x="76" y="767"/>
                </a:cubicBezTo>
                <a:cubicBezTo>
                  <a:pt x="75" y="767"/>
                  <a:pt x="75" y="767"/>
                  <a:pt x="74" y="766"/>
                </a:cubicBezTo>
                <a:cubicBezTo>
                  <a:pt x="74" y="766"/>
                  <a:pt x="74" y="766"/>
                  <a:pt x="73" y="766"/>
                </a:cubicBezTo>
                <a:cubicBezTo>
                  <a:pt x="73" y="765"/>
                  <a:pt x="73" y="765"/>
                  <a:pt x="73" y="764"/>
                </a:cubicBezTo>
                <a:cubicBezTo>
                  <a:pt x="73" y="764"/>
                  <a:pt x="72" y="763"/>
                  <a:pt x="71" y="764"/>
                </a:cubicBezTo>
                <a:cubicBezTo>
                  <a:pt x="70" y="765"/>
                  <a:pt x="72" y="766"/>
                  <a:pt x="71" y="766"/>
                </a:cubicBezTo>
                <a:cubicBezTo>
                  <a:pt x="71" y="767"/>
                  <a:pt x="70" y="767"/>
                  <a:pt x="69" y="768"/>
                </a:cubicBezTo>
                <a:cubicBezTo>
                  <a:pt x="69" y="769"/>
                  <a:pt x="69" y="771"/>
                  <a:pt x="71" y="772"/>
                </a:cubicBezTo>
                <a:close/>
                <a:moveTo>
                  <a:pt x="294" y="639"/>
                </a:moveTo>
                <a:cubicBezTo>
                  <a:pt x="295" y="639"/>
                  <a:pt x="295" y="639"/>
                  <a:pt x="295" y="640"/>
                </a:cubicBezTo>
                <a:cubicBezTo>
                  <a:pt x="296" y="640"/>
                  <a:pt x="297" y="641"/>
                  <a:pt x="297" y="640"/>
                </a:cubicBezTo>
                <a:cubicBezTo>
                  <a:pt x="297" y="639"/>
                  <a:pt x="296" y="638"/>
                  <a:pt x="296" y="638"/>
                </a:cubicBezTo>
                <a:cubicBezTo>
                  <a:pt x="296" y="637"/>
                  <a:pt x="296" y="636"/>
                  <a:pt x="295" y="636"/>
                </a:cubicBezTo>
                <a:cubicBezTo>
                  <a:pt x="294" y="636"/>
                  <a:pt x="294" y="637"/>
                  <a:pt x="293" y="637"/>
                </a:cubicBezTo>
                <a:cubicBezTo>
                  <a:pt x="292" y="637"/>
                  <a:pt x="291" y="637"/>
                  <a:pt x="291" y="637"/>
                </a:cubicBezTo>
                <a:cubicBezTo>
                  <a:pt x="290" y="638"/>
                  <a:pt x="290" y="638"/>
                  <a:pt x="291" y="639"/>
                </a:cubicBezTo>
                <a:cubicBezTo>
                  <a:pt x="292" y="639"/>
                  <a:pt x="293" y="639"/>
                  <a:pt x="294" y="639"/>
                </a:cubicBezTo>
                <a:close/>
                <a:moveTo>
                  <a:pt x="301" y="644"/>
                </a:moveTo>
                <a:cubicBezTo>
                  <a:pt x="302" y="644"/>
                  <a:pt x="302" y="644"/>
                  <a:pt x="303" y="644"/>
                </a:cubicBezTo>
                <a:cubicBezTo>
                  <a:pt x="304" y="645"/>
                  <a:pt x="305" y="644"/>
                  <a:pt x="304" y="643"/>
                </a:cubicBezTo>
                <a:cubicBezTo>
                  <a:pt x="304" y="643"/>
                  <a:pt x="302" y="642"/>
                  <a:pt x="301" y="642"/>
                </a:cubicBezTo>
                <a:cubicBezTo>
                  <a:pt x="300" y="642"/>
                  <a:pt x="299" y="643"/>
                  <a:pt x="300" y="644"/>
                </a:cubicBezTo>
                <a:cubicBezTo>
                  <a:pt x="300" y="645"/>
                  <a:pt x="301" y="644"/>
                  <a:pt x="301" y="644"/>
                </a:cubicBezTo>
                <a:close/>
                <a:moveTo>
                  <a:pt x="30" y="865"/>
                </a:moveTo>
                <a:cubicBezTo>
                  <a:pt x="30" y="866"/>
                  <a:pt x="31" y="867"/>
                  <a:pt x="31" y="868"/>
                </a:cubicBezTo>
                <a:cubicBezTo>
                  <a:pt x="31" y="870"/>
                  <a:pt x="31" y="870"/>
                  <a:pt x="33" y="871"/>
                </a:cubicBezTo>
                <a:cubicBezTo>
                  <a:pt x="34" y="871"/>
                  <a:pt x="34" y="872"/>
                  <a:pt x="35" y="871"/>
                </a:cubicBezTo>
                <a:cubicBezTo>
                  <a:pt x="36" y="871"/>
                  <a:pt x="35" y="870"/>
                  <a:pt x="35" y="869"/>
                </a:cubicBezTo>
                <a:cubicBezTo>
                  <a:pt x="35" y="868"/>
                  <a:pt x="35" y="868"/>
                  <a:pt x="35" y="867"/>
                </a:cubicBezTo>
                <a:cubicBezTo>
                  <a:pt x="34" y="867"/>
                  <a:pt x="34" y="867"/>
                  <a:pt x="34" y="866"/>
                </a:cubicBezTo>
                <a:cubicBezTo>
                  <a:pt x="33" y="866"/>
                  <a:pt x="34" y="865"/>
                  <a:pt x="34" y="865"/>
                </a:cubicBezTo>
                <a:cubicBezTo>
                  <a:pt x="33" y="863"/>
                  <a:pt x="30" y="863"/>
                  <a:pt x="30" y="865"/>
                </a:cubicBezTo>
                <a:close/>
                <a:moveTo>
                  <a:pt x="112" y="997"/>
                </a:moveTo>
                <a:cubicBezTo>
                  <a:pt x="112" y="997"/>
                  <a:pt x="111" y="997"/>
                  <a:pt x="111" y="997"/>
                </a:cubicBezTo>
                <a:cubicBezTo>
                  <a:pt x="110" y="997"/>
                  <a:pt x="111" y="996"/>
                  <a:pt x="110" y="996"/>
                </a:cubicBezTo>
                <a:cubicBezTo>
                  <a:pt x="109" y="995"/>
                  <a:pt x="109" y="996"/>
                  <a:pt x="109" y="997"/>
                </a:cubicBezTo>
                <a:cubicBezTo>
                  <a:pt x="108" y="997"/>
                  <a:pt x="106" y="997"/>
                  <a:pt x="105" y="998"/>
                </a:cubicBezTo>
                <a:cubicBezTo>
                  <a:pt x="104" y="999"/>
                  <a:pt x="106" y="999"/>
                  <a:pt x="106" y="1000"/>
                </a:cubicBezTo>
                <a:cubicBezTo>
                  <a:pt x="107" y="1000"/>
                  <a:pt x="108" y="1000"/>
                  <a:pt x="109" y="1001"/>
                </a:cubicBezTo>
                <a:cubicBezTo>
                  <a:pt x="109" y="1001"/>
                  <a:pt x="109" y="1002"/>
                  <a:pt x="109" y="1002"/>
                </a:cubicBezTo>
                <a:cubicBezTo>
                  <a:pt x="110" y="1002"/>
                  <a:pt x="110" y="1001"/>
                  <a:pt x="111" y="1001"/>
                </a:cubicBezTo>
                <a:cubicBezTo>
                  <a:pt x="112" y="1001"/>
                  <a:pt x="112" y="1001"/>
                  <a:pt x="113" y="1000"/>
                </a:cubicBezTo>
                <a:cubicBezTo>
                  <a:pt x="113" y="1000"/>
                  <a:pt x="113" y="999"/>
                  <a:pt x="113" y="999"/>
                </a:cubicBezTo>
                <a:cubicBezTo>
                  <a:pt x="113" y="999"/>
                  <a:pt x="113" y="999"/>
                  <a:pt x="114" y="999"/>
                </a:cubicBezTo>
                <a:cubicBezTo>
                  <a:pt x="114" y="999"/>
                  <a:pt x="115" y="999"/>
                  <a:pt x="115" y="998"/>
                </a:cubicBezTo>
                <a:cubicBezTo>
                  <a:pt x="114" y="997"/>
                  <a:pt x="113" y="998"/>
                  <a:pt x="113" y="997"/>
                </a:cubicBezTo>
                <a:cubicBezTo>
                  <a:pt x="113" y="997"/>
                  <a:pt x="113" y="997"/>
                  <a:pt x="112" y="997"/>
                </a:cubicBezTo>
                <a:close/>
                <a:moveTo>
                  <a:pt x="12" y="826"/>
                </a:moveTo>
                <a:cubicBezTo>
                  <a:pt x="11" y="826"/>
                  <a:pt x="11" y="826"/>
                  <a:pt x="10" y="826"/>
                </a:cubicBezTo>
                <a:cubicBezTo>
                  <a:pt x="10" y="826"/>
                  <a:pt x="9" y="826"/>
                  <a:pt x="8" y="827"/>
                </a:cubicBezTo>
                <a:cubicBezTo>
                  <a:pt x="8" y="827"/>
                  <a:pt x="9" y="828"/>
                  <a:pt x="9" y="828"/>
                </a:cubicBezTo>
                <a:cubicBezTo>
                  <a:pt x="10" y="828"/>
                  <a:pt x="10" y="828"/>
                  <a:pt x="10" y="829"/>
                </a:cubicBezTo>
                <a:cubicBezTo>
                  <a:pt x="10" y="829"/>
                  <a:pt x="10" y="830"/>
                  <a:pt x="11" y="830"/>
                </a:cubicBezTo>
                <a:cubicBezTo>
                  <a:pt x="12" y="829"/>
                  <a:pt x="11" y="829"/>
                  <a:pt x="12" y="828"/>
                </a:cubicBezTo>
                <a:cubicBezTo>
                  <a:pt x="12" y="828"/>
                  <a:pt x="14" y="827"/>
                  <a:pt x="12" y="826"/>
                </a:cubicBezTo>
                <a:close/>
                <a:moveTo>
                  <a:pt x="19" y="860"/>
                </a:moveTo>
                <a:cubicBezTo>
                  <a:pt x="20" y="858"/>
                  <a:pt x="21" y="857"/>
                  <a:pt x="21" y="856"/>
                </a:cubicBezTo>
                <a:cubicBezTo>
                  <a:pt x="22" y="855"/>
                  <a:pt x="23" y="853"/>
                  <a:pt x="23" y="852"/>
                </a:cubicBezTo>
                <a:cubicBezTo>
                  <a:pt x="22" y="851"/>
                  <a:pt x="21" y="853"/>
                  <a:pt x="20" y="853"/>
                </a:cubicBezTo>
                <a:cubicBezTo>
                  <a:pt x="20" y="854"/>
                  <a:pt x="19" y="854"/>
                  <a:pt x="19" y="854"/>
                </a:cubicBezTo>
                <a:cubicBezTo>
                  <a:pt x="18" y="855"/>
                  <a:pt x="19" y="855"/>
                  <a:pt x="19" y="856"/>
                </a:cubicBezTo>
                <a:cubicBezTo>
                  <a:pt x="18" y="857"/>
                  <a:pt x="16" y="856"/>
                  <a:pt x="15" y="858"/>
                </a:cubicBezTo>
                <a:cubicBezTo>
                  <a:pt x="15" y="858"/>
                  <a:pt x="16" y="858"/>
                  <a:pt x="17" y="859"/>
                </a:cubicBezTo>
                <a:cubicBezTo>
                  <a:pt x="18" y="860"/>
                  <a:pt x="18" y="862"/>
                  <a:pt x="19" y="860"/>
                </a:cubicBezTo>
                <a:close/>
                <a:moveTo>
                  <a:pt x="14" y="855"/>
                </a:moveTo>
                <a:cubicBezTo>
                  <a:pt x="14" y="855"/>
                  <a:pt x="15" y="854"/>
                  <a:pt x="15" y="854"/>
                </a:cubicBezTo>
                <a:cubicBezTo>
                  <a:pt x="15" y="853"/>
                  <a:pt x="16" y="852"/>
                  <a:pt x="15" y="852"/>
                </a:cubicBezTo>
                <a:cubicBezTo>
                  <a:pt x="14" y="853"/>
                  <a:pt x="13" y="854"/>
                  <a:pt x="14" y="855"/>
                </a:cubicBezTo>
                <a:close/>
                <a:moveTo>
                  <a:pt x="14" y="813"/>
                </a:moveTo>
                <a:cubicBezTo>
                  <a:pt x="15" y="812"/>
                  <a:pt x="15" y="811"/>
                  <a:pt x="14" y="811"/>
                </a:cubicBezTo>
                <a:cubicBezTo>
                  <a:pt x="14" y="810"/>
                  <a:pt x="13" y="810"/>
                  <a:pt x="13" y="810"/>
                </a:cubicBezTo>
                <a:cubicBezTo>
                  <a:pt x="12" y="810"/>
                  <a:pt x="11" y="806"/>
                  <a:pt x="10" y="808"/>
                </a:cubicBezTo>
                <a:cubicBezTo>
                  <a:pt x="10" y="809"/>
                  <a:pt x="10" y="809"/>
                  <a:pt x="10" y="810"/>
                </a:cubicBezTo>
                <a:cubicBezTo>
                  <a:pt x="10" y="811"/>
                  <a:pt x="9" y="811"/>
                  <a:pt x="10" y="812"/>
                </a:cubicBezTo>
                <a:cubicBezTo>
                  <a:pt x="10" y="813"/>
                  <a:pt x="11" y="813"/>
                  <a:pt x="10" y="814"/>
                </a:cubicBezTo>
                <a:cubicBezTo>
                  <a:pt x="9" y="814"/>
                  <a:pt x="8" y="814"/>
                  <a:pt x="8" y="813"/>
                </a:cubicBezTo>
                <a:cubicBezTo>
                  <a:pt x="8" y="812"/>
                  <a:pt x="7" y="812"/>
                  <a:pt x="6" y="811"/>
                </a:cubicBezTo>
                <a:cubicBezTo>
                  <a:pt x="6" y="811"/>
                  <a:pt x="6" y="810"/>
                  <a:pt x="6" y="810"/>
                </a:cubicBezTo>
                <a:cubicBezTo>
                  <a:pt x="5" y="810"/>
                  <a:pt x="5" y="810"/>
                  <a:pt x="5" y="811"/>
                </a:cubicBezTo>
                <a:cubicBezTo>
                  <a:pt x="5" y="812"/>
                  <a:pt x="6" y="813"/>
                  <a:pt x="4" y="814"/>
                </a:cubicBezTo>
                <a:cubicBezTo>
                  <a:pt x="3" y="814"/>
                  <a:pt x="3" y="813"/>
                  <a:pt x="2" y="813"/>
                </a:cubicBezTo>
                <a:cubicBezTo>
                  <a:pt x="1" y="815"/>
                  <a:pt x="4" y="814"/>
                  <a:pt x="4" y="815"/>
                </a:cubicBezTo>
                <a:cubicBezTo>
                  <a:pt x="5" y="816"/>
                  <a:pt x="5" y="817"/>
                  <a:pt x="5" y="817"/>
                </a:cubicBezTo>
                <a:cubicBezTo>
                  <a:pt x="6" y="817"/>
                  <a:pt x="6" y="816"/>
                  <a:pt x="6" y="816"/>
                </a:cubicBezTo>
                <a:cubicBezTo>
                  <a:pt x="7" y="816"/>
                  <a:pt x="7" y="817"/>
                  <a:pt x="8" y="817"/>
                </a:cubicBezTo>
                <a:cubicBezTo>
                  <a:pt x="9" y="817"/>
                  <a:pt x="10" y="817"/>
                  <a:pt x="9" y="818"/>
                </a:cubicBezTo>
                <a:cubicBezTo>
                  <a:pt x="9" y="819"/>
                  <a:pt x="8" y="818"/>
                  <a:pt x="8" y="819"/>
                </a:cubicBezTo>
                <a:cubicBezTo>
                  <a:pt x="8" y="820"/>
                  <a:pt x="10" y="820"/>
                  <a:pt x="11" y="820"/>
                </a:cubicBezTo>
                <a:cubicBezTo>
                  <a:pt x="11" y="821"/>
                  <a:pt x="11" y="822"/>
                  <a:pt x="11" y="822"/>
                </a:cubicBezTo>
                <a:cubicBezTo>
                  <a:pt x="12" y="822"/>
                  <a:pt x="13" y="822"/>
                  <a:pt x="13" y="822"/>
                </a:cubicBezTo>
                <a:cubicBezTo>
                  <a:pt x="14" y="823"/>
                  <a:pt x="13" y="824"/>
                  <a:pt x="14" y="823"/>
                </a:cubicBezTo>
                <a:cubicBezTo>
                  <a:pt x="15" y="823"/>
                  <a:pt x="15" y="822"/>
                  <a:pt x="16" y="822"/>
                </a:cubicBezTo>
                <a:cubicBezTo>
                  <a:pt x="17" y="822"/>
                  <a:pt x="19" y="822"/>
                  <a:pt x="18" y="824"/>
                </a:cubicBezTo>
                <a:cubicBezTo>
                  <a:pt x="17" y="825"/>
                  <a:pt x="16" y="826"/>
                  <a:pt x="17" y="828"/>
                </a:cubicBezTo>
                <a:cubicBezTo>
                  <a:pt x="18" y="828"/>
                  <a:pt x="18" y="826"/>
                  <a:pt x="18" y="825"/>
                </a:cubicBezTo>
                <a:cubicBezTo>
                  <a:pt x="19" y="825"/>
                  <a:pt x="20" y="825"/>
                  <a:pt x="20" y="824"/>
                </a:cubicBezTo>
                <a:cubicBezTo>
                  <a:pt x="21" y="823"/>
                  <a:pt x="20" y="823"/>
                  <a:pt x="21" y="822"/>
                </a:cubicBezTo>
                <a:cubicBezTo>
                  <a:pt x="21" y="822"/>
                  <a:pt x="21" y="822"/>
                  <a:pt x="21" y="822"/>
                </a:cubicBezTo>
                <a:cubicBezTo>
                  <a:pt x="21" y="822"/>
                  <a:pt x="22" y="821"/>
                  <a:pt x="22" y="821"/>
                </a:cubicBezTo>
                <a:cubicBezTo>
                  <a:pt x="22" y="820"/>
                  <a:pt x="20" y="820"/>
                  <a:pt x="20" y="821"/>
                </a:cubicBezTo>
                <a:cubicBezTo>
                  <a:pt x="19" y="821"/>
                  <a:pt x="19" y="821"/>
                  <a:pt x="18" y="820"/>
                </a:cubicBezTo>
                <a:cubicBezTo>
                  <a:pt x="18" y="820"/>
                  <a:pt x="18" y="820"/>
                  <a:pt x="17" y="819"/>
                </a:cubicBezTo>
                <a:cubicBezTo>
                  <a:pt x="16" y="819"/>
                  <a:pt x="15" y="820"/>
                  <a:pt x="15" y="818"/>
                </a:cubicBezTo>
                <a:cubicBezTo>
                  <a:pt x="15" y="818"/>
                  <a:pt x="15" y="817"/>
                  <a:pt x="15" y="817"/>
                </a:cubicBezTo>
                <a:cubicBezTo>
                  <a:pt x="15" y="816"/>
                  <a:pt x="14" y="816"/>
                  <a:pt x="14" y="815"/>
                </a:cubicBezTo>
                <a:cubicBezTo>
                  <a:pt x="14" y="814"/>
                  <a:pt x="14" y="814"/>
                  <a:pt x="14" y="813"/>
                </a:cubicBezTo>
                <a:close/>
                <a:moveTo>
                  <a:pt x="36" y="863"/>
                </a:moveTo>
                <a:cubicBezTo>
                  <a:pt x="36" y="862"/>
                  <a:pt x="36" y="860"/>
                  <a:pt x="35" y="860"/>
                </a:cubicBezTo>
                <a:cubicBezTo>
                  <a:pt x="33" y="859"/>
                  <a:pt x="35" y="861"/>
                  <a:pt x="35" y="861"/>
                </a:cubicBezTo>
                <a:cubicBezTo>
                  <a:pt x="35" y="862"/>
                  <a:pt x="36" y="863"/>
                  <a:pt x="36" y="863"/>
                </a:cubicBezTo>
                <a:close/>
                <a:moveTo>
                  <a:pt x="6" y="838"/>
                </a:moveTo>
                <a:cubicBezTo>
                  <a:pt x="6" y="838"/>
                  <a:pt x="4" y="840"/>
                  <a:pt x="5" y="840"/>
                </a:cubicBezTo>
                <a:cubicBezTo>
                  <a:pt x="6" y="840"/>
                  <a:pt x="7" y="839"/>
                  <a:pt x="8" y="838"/>
                </a:cubicBezTo>
                <a:cubicBezTo>
                  <a:pt x="8" y="837"/>
                  <a:pt x="9" y="837"/>
                  <a:pt x="8" y="837"/>
                </a:cubicBezTo>
                <a:cubicBezTo>
                  <a:pt x="7" y="837"/>
                  <a:pt x="7" y="837"/>
                  <a:pt x="6" y="838"/>
                </a:cubicBezTo>
                <a:close/>
                <a:moveTo>
                  <a:pt x="302" y="637"/>
                </a:moveTo>
                <a:cubicBezTo>
                  <a:pt x="303" y="637"/>
                  <a:pt x="303" y="638"/>
                  <a:pt x="304" y="638"/>
                </a:cubicBezTo>
                <a:cubicBezTo>
                  <a:pt x="305" y="638"/>
                  <a:pt x="305" y="637"/>
                  <a:pt x="306" y="637"/>
                </a:cubicBezTo>
                <a:cubicBezTo>
                  <a:pt x="307" y="637"/>
                  <a:pt x="307" y="636"/>
                  <a:pt x="308" y="636"/>
                </a:cubicBezTo>
                <a:cubicBezTo>
                  <a:pt x="309" y="636"/>
                  <a:pt x="309" y="636"/>
                  <a:pt x="310" y="635"/>
                </a:cubicBezTo>
                <a:cubicBezTo>
                  <a:pt x="312" y="635"/>
                  <a:pt x="313" y="635"/>
                  <a:pt x="315" y="634"/>
                </a:cubicBezTo>
                <a:cubicBezTo>
                  <a:pt x="317" y="634"/>
                  <a:pt x="317" y="632"/>
                  <a:pt x="315" y="631"/>
                </a:cubicBezTo>
                <a:cubicBezTo>
                  <a:pt x="314" y="631"/>
                  <a:pt x="313" y="631"/>
                  <a:pt x="311" y="631"/>
                </a:cubicBezTo>
                <a:cubicBezTo>
                  <a:pt x="310" y="631"/>
                  <a:pt x="310" y="631"/>
                  <a:pt x="309" y="631"/>
                </a:cubicBezTo>
                <a:cubicBezTo>
                  <a:pt x="308" y="631"/>
                  <a:pt x="307" y="632"/>
                  <a:pt x="307" y="632"/>
                </a:cubicBezTo>
                <a:cubicBezTo>
                  <a:pt x="306" y="633"/>
                  <a:pt x="305" y="634"/>
                  <a:pt x="305" y="634"/>
                </a:cubicBezTo>
                <a:cubicBezTo>
                  <a:pt x="304" y="634"/>
                  <a:pt x="304" y="635"/>
                  <a:pt x="303" y="635"/>
                </a:cubicBezTo>
                <a:cubicBezTo>
                  <a:pt x="302" y="635"/>
                  <a:pt x="302" y="635"/>
                  <a:pt x="302" y="635"/>
                </a:cubicBezTo>
                <a:cubicBezTo>
                  <a:pt x="301" y="635"/>
                  <a:pt x="300" y="635"/>
                  <a:pt x="300" y="636"/>
                </a:cubicBezTo>
                <a:cubicBezTo>
                  <a:pt x="301" y="637"/>
                  <a:pt x="301" y="637"/>
                  <a:pt x="302" y="637"/>
                </a:cubicBezTo>
                <a:close/>
                <a:moveTo>
                  <a:pt x="2617" y="1896"/>
                </a:moveTo>
                <a:cubicBezTo>
                  <a:pt x="2617" y="1897"/>
                  <a:pt x="2619" y="1898"/>
                  <a:pt x="2619" y="1898"/>
                </a:cubicBezTo>
                <a:cubicBezTo>
                  <a:pt x="2620" y="1899"/>
                  <a:pt x="2621" y="1898"/>
                  <a:pt x="2621" y="1898"/>
                </a:cubicBezTo>
                <a:cubicBezTo>
                  <a:pt x="2622" y="1897"/>
                  <a:pt x="2620" y="1897"/>
                  <a:pt x="2620" y="1896"/>
                </a:cubicBezTo>
                <a:cubicBezTo>
                  <a:pt x="2620" y="1896"/>
                  <a:pt x="2620" y="1896"/>
                  <a:pt x="2620" y="1895"/>
                </a:cubicBezTo>
                <a:cubicBezTo>
                  <a:pt x="2620" y="1895"/>
                  <a:pt x="2620" y="1895"/>
                  <a:pt x="2620" y="1894"/>
                </a:cubicBezTo>
                <a:cubicBezTo>
                  <a:pt x="2620" y="1894"/>
                  <a:pt x="2620" y="1893"/>
                  <a:pt x="2620" y="1893"/>
                </a:cubicBezTo>
                <a:cubicBezTo>
                  <a:pt x="2619" y="1892"/>
                  <a:pt x="2619" y="1893"/>
                  <a:pt x="2619" y="1893"/>
                </a:cubicBezTo>
                <a:cubicBezTo>
                  <a:pt x="2619" y="1894"/>
                  <a:pt x="2619" y="1894"/>
                  <a:pt x="2618" y="1895"/>
                </a:cubicBezTo>
                <a:cubicBezTo>
                  <a:pt x="2618" y="1895"/>
                  <a:pt x="2618" y="1895"/>
                  <a:pt x="2618" y="1895"/>
                </a:cubicBezTo>
                <a:cubicBezTo>
                  <a:pt x="2617" y="1895"/>
                  <a:pt x="2618" y="1896"/>
                  <a:pt x="2618" y="1896"/>
                </a:cubicBezTo>
                <a:cubicBezTo>
                  <a:pt x="2618" y="1896"/>
                  <a:pt x="2618" y="1896"/>
                  <a:pt x="2617" y="1896"/>
                </a:cubicBezTo>
                <a:close/>
                <a:moveTo>
                  <a:pt x="47" y="931"/>
                </a:moveTo>
                <a:cubicBezTo>
                  <a:pt x="48" y="931"/>
                  <a:pt x="48" y="931"/>
                  <a:pt x="48" y="932"/>
                </a:cubicBezTo>
                <a:cubicBezTo>
                  <a:pt x="49" y="932"/>
                  <a:pt x="48" y="933"/>
                  <a:pt x="49" y="933"/>
                </a:cubicBezTo>
                <a:cubicBezTo>
                  <a:pt x="50" y="934"/>
                  <a:pt x="51" y="932"/>
                  <a:pt x="52" y="932"/>
                </a:cubicBezTo>
                <a:cubicBezTo>
                  <a:pt x="53" y="931"/>
                  <a:pt x="54" y="931"/>
                  <a:pt x="55" y="930"/>
                </a:cubicBezTo>
                <a:cubicBezTo>
                  <a:pt x="56" y="929"/>
                  <a:pt x="55" y="928"/>
                  <a:pt x="53" y="929"/>
                </a:cubicBezTo>
                <a:cubicBezTo>
                  <a:pt x="52" y="929"/>
                  <a:pt x="52" y="928"/>
                  <a:pt x="51" y="927"/>
                </a:cubicBezTo>
                <a:cubicBezTo>
                  <a:pt x="50" y="925"/>
                  <a:pt x="49" y="925"/>
                  <a:pt x="48" y="925"/>
                </a:cubicBezTo>
                <a:cubicBezTo>
                  <a:pt x="48" y="926"/>
                  <a:pt x="47" y="926"/>
                  <a:pt x="46" y="926"/>
                </a:cubicBezTo>
                <a:cubicBezTo>
                  <a:pt x="45" y="926"/>
                  <a:pt x="46" y="927"/>
                  <a:pt x="46" y="927"/>
                </a:cubicBezTo>
                <a:cubicBezTo>
                  <a:pt x="47" y="929"/>
                  <a:pt x="46" y="930"/>
                  <a:pt x="47" y="931"/>
                </a:cubicBezTo>
                <a:close/>
                <a:moveTo>
                  <a:pt x="12" y="865"/>
                </a:moveTo>
                <a:cubicBezTo>
                  <a:pt x="12" y="866"/>
                  <a:pt x="11" y="866"/>
                  <a:pt x="12" y="867"/>
                </a:cubicBezTo>
                <a:cubicBezTo>
                  <a:pt x="12" y="869"/>
                  <a:pt x="14" y="866"/>
                  <a:pt x="15" y="866"/>
                </a:cubicBezTo>
                <a:cubicBezTo>
                  <a:pt x="15" y="865"/>
                  <a:pt x="17" y="865"/>
                  <a:pt x="17" y="863"/>
                </a:cubicBezTo>
                <a:cubicBezTo>
                  <a:pt x="17" y="862"/>
                  <a:pt x="16" y="862"/>
                  <a:pt x="16" y="861"/>
                </a:cubicBezTo>
                <a:cubicBezTo>
                  <a:pt x="16" y="861"/>
                  <a:pt x="16" y="860"/>
                  <a:pt x="15" y="860"/>
                </a:cubicBezTo>
                <a:cubicBezTo>
                  <a:pt x="15" y="859"/>
                  <a:pt x="15" y="857"/>
                  <a:pt x="14" y="858"/>
                </a:cubicBezTo>
                <a:cubicBezTo>
                  <a:pt x="13" y="858"/>
                  <a:pt x="13" y="859"/>
                  <a:pt x="12" y="859"/>
                </a:cubicBezTo>
                <a:cubicBezTo>
                  <a:pt x="12" y="859"/>
                  <a:pt x="12" y="859"/>
                  <a:pt x="11" y="858"/>
                </a:cubicBezTo>
                <a:cubicBezTo>
                  <a:pt x="11" y="858"/>
                  <a:pt x="10" y="859"/>
                  <a:pt x="10" y="859"/>
                </a:cubicBezTo>
                <a:cubicBezTo>
                  <a:pt x="10" y="859"/>
                  <a:pt x="8" y="862"/>
                  <a:pt x="9" y="862"/>
                </a:cubicBezTo>
                <a:cubicBezTo>
                  <a:pt x="9" y="862"/>
                  <a:pt x="9" y="862"/>
                  <a:pt x="9" y="862"/>
                </a:cubicBezTo>
                <a:cubicBezTo>
                  <a:pt x="10" y="862"/>
                  <a:pt x="10" y="862"/>
                  <a:pt x="11" y="862"/>
                </a:cubicBezTo>
                <a:cubicBezTo>
                  <a:pt x="11" y="862"/>
                  <a:pt x="11" y="862"/>
                  <a:pt x="12" y="862"/>
                </a:cubicBezTo>
                <a:cubicBezTo>
                  <a:pt x="12" y="862"/>
                  <a:pt x="12" y="862"/>
                  <a:pt x="12" y="862"/>
                </a:cubicBezTo>
                <a:cubicBezTo>
                  <a:pt x="13" y="862"/>
                  <a:pt x="13" y="863"/>
                  <a:pt x="13" y="863"/>
                </a:cubicBezTo>
                <a:cubicBezTo>
                  <a:pt x="13" y="864"/>
                  <a:pt x="13" y="865"/>
                  <a:pt x="12" y="865"/>
                </a:cubicBezTo>
                <a:close/>
                <a:moveTo>
                  <a:pt x="3067" y="1128"/>
                </a:moveTo>
                <a:cubicBezTo>
                  <a:pt x="3066" y="1128"/>
                  <a:pt x="3066" y="1129"/>
                  <a:pt x="3066" y="1129"/>
                </a:cubicBezTo>
                <a:cubicBezTo>
                  <a:pt x="3065" y="1130"/>
                  <a:pt x="3065" y="1130"/>
                  <a:pt x="3064" y="1131"/>
                </a:cubicBezTo>
                <a:cubicBezTo>
                  <a:pt x="3062" y="1131"/>
                  <a:pt x="3061" y="1132"/>
                  <a:pt x="3060" y="1133"/>
                </a:cubicBezTo>
                <a:cubicBezTo>
                  <a:pt x="3059" y="1133"/>
                  <a:pt x="3058" y="1134"/>
                  <a:pt x="3058" y="1134"/>
                </a:cubicBezTo>
                <a:cubicBezTo>
                  <a:pt x="3057" y="1134"/>
                  <a:pt x="3057" y="1135"/>
                  <a:pt x="3056" y="1135"/>
                </a:cubicBezTo>
                <a:cubicBezTo>
                  <a:pt x="3055" y="1135"/>
                  <a:pt x="3054" y="1136"/>
                  <a:pt x="3053" y="1135"/>
                </a:cubicBezTo>
                <a:cubicBezTo>
                  <a:pt x="3053" y="1135"/>
                  <a:pt x="3053" y="1134"/>
                  <a:pt x="3052" y="1134"/>
                </a:cubicBezTo>
                <a:cubicBezTo>
                  <a:pt x="3052" y="1133"/>
                  <a:pt x="3051" y="1133"/>
                  <a:pt x="3051" y="1132"/>
                </a:cubicBezTo>
                <a:cubicBezTo>
                  <a:pt x="3051" y="1132"/>
                  <a:pt x="3051" y="1131"/>
                  <a:pt x="3050" y="1131"/>
                </a:cubicBezTo>
                <a:cubicBezTo>
                  <a:pt x="3049" y="1131"/>
                  <a:pt x="3049" y="1132"/>
                  <a:pt x="3049" y="1132"/>
                </a:cubicBezTo>
                <a:cubicBezTo>
                  <a:pt x="3049" y="1133"/>
                  <a:pt x="3048" y="1134"/>
                  <a:pt x="3048" y="1134"/>
                </a:cubicBezTo>
                <a:cubicBezTo>
                  <a:pt x="3047" y="1136"/>
                  <a:pt x="3045" y="1137"/>
                  <a:pt x="3044" y="1138"/>
                </a:cubicBezTo>
                <a:cubicBezTo>
                  <a:pt x="3043" y="1139"/>
                  <a:pt x="3041" y="1140"/>
                  <a:pt x="3039" y="1141"/>
                </a:cubicBezTo>
                <a:cubicBezTo>
                  <a:pt x="3038" y="1142"/>
                  <a:pt x="3036" y="1143"/>
                  <a:pt x="3035" y="1145"/>
                </a:cubicBezTo>
                <a:cubicBezTo>
                  <a:pt x="3034" y="1147"/>
                  <a:pt x="3034" y="1149"/>
                  <a:pt x="3032" y="1150"/>
                </a:cubicBezTo>
                <a:cubicBezTo>
                  <a:pt x="3032" y="1150"/>
                  <a:pt x="3031" y="1150"/>
                  <a:pt x="3030" y="1150"/>
                </a:cubicBezTo>
                <a:cubicBezTo>
                  <a:pt x="3029" y="1151"/>
                  <a:pt x="3029" y="1153"/>
                  <a:pt x="3029" y="1154"/>
                </a:cubicBezTo>
                <a:cubicBezTo>
                  <a:pt x="3029" y="1154"/>
                  <a:pt x="3030" y="1156"/>
                  <a:pt x="3030" y="1156"/>
                </a:cubicBezTo>
                <a:cubicBezTo>
                  <a:pt x="3031" y="1156"/>
                  <a:pt x="3031" y="1155"/>
                  <a:pt x="3032" y="1155"/>
                </a:cubicBezTo>
                <a:cubicBezTo>
                  <a:pt x="3032" y="1154"/>
                  <a:pt x="3033" y="1152"/>
                  <a:pt x="3034" y="1152"/>
                </a:cubicBezTo>
                <a:cubicBezTo>
                  <a:pt x="3035" y="1152"/>
                  <a:pt x="3037" y="1152"/>
                  <a:pt x="3038" y="1150"/>
                </a:cubicBezTo>
                <a:cubicBezTo>
                  <a:pt x="3038" y="1149"/>
                  <a:pt x="3038" y="1149"/>
                  <a:pt x="3038" y="1148"/>
                </a:cubicBezTo>
                <a:cubicBezTo>
                  <a:pt x="3039" y="1148"/>
                  <a:pt x="3040" y="1147"/>
                  <a:pt x="3040" y="1147"/>
                </a:cubicBezTo>
                <a:cubicBezTo>
                  <a:pt x="3041" y="1146"/>
                  <a:pt x="3043" y="1146"/>
                  <a:pt x="3044" y="1145"/>
                </a:cubicBezTo>
                <a:cubicBezTo>
                  <a:pt x="3044" y="1144"/>
                  <a:pt x="3043" y="1143"/>
                  <a:pt x="3044" y="1142"/>
                </a:cubicBezTo>
                <a:cubicBezTo>
                  <a:pt x="3044" y="1142"/>
                  <a:pt x="3045" y="1141"/>
                  <a:pt x="3046" y="1141"/>
                </a:cubicBezTo>
                <a:cubicBezTo>
                  <a:pt x="3046" y="1141"/>
                  <a:pt x="3047" y="1141"/>
                  <a:pt x="3048" y="1141"/>
                </a:cubicBezTo>
                <a:cubicBezTo>
                  <a:pt x="3048" y="1141"/>
                  <a:pt x="3049" y="1142"/>
                  <a:pt x="3050" y="1142"/>
                </a:cubicBezTo>
                <a:cubicBezTo>
                  <a:pt x="3051" y="1141"/>
                  <a:pt x="3052" y="1140"/>
                  <a:pt x="3052" y="1139"/>
                </a:cubicBezTo>
                <a:cubicBezTo>
                  <a:pt x="3054" y="1136"/>
                  <a:pt x="3057" y="1136"/>
                  <a:pt x="3060" y="1135"/>
                </a:cubicBezTo>
                <a:cubicBezTo>
                  <a:pt x="3061" y="1134"/>
                  <a:pt x="3063" y="1134"/>
                  <a:pt x="3065" y="1134"/>
                </a:cubicBezTo>
                <a:cubicBezTo>
                  <a:pt x="3066" y="1134"/>
                  <a:pt x="3068" y="1134"/>
                  <a:pt x="3067" y="1132"/>
                </a:cubicBezTo>
                <a:cubicBezTo>
                  <a:pt x="3067" y="1131"/>
                  <a:pt x="3068" y="1128"/>
                  <a:pt x="3067" y="1128"/>
                </a:cubicBezTo>
                <a:close/>
                <a:moveTo>
                  <a:pt x="658" y="1281"/>
                </a:moveTo>
                <a:cubicBezTo>
                  <a:pt x="658" y="1281"/>
                  <a:pt x="659" y="1283"/>
                  <a:pt x="660" y="1282"/>
                </a:cubicBezTo>
                <a:cubicBezTo>
                  <a:pt x="661" y="1282"/>
                  <a:pt x="659" y="1280"/>
                  <a:pt x="659" y="1279"/>
                </a:cubicBezTo>
                <a:cubicBezTo>
                  <a:pt x="658" y="1279"/>
                  <a:pt x="658" y="1278"/>
                  <a:pt x="658" y="1278"/>
                </a:cubicBezTo>
                <a:cubicBezTo>
                  <a:pt x="657" y="1277"/>
                  <a:pt x="657" y="1278"/>
                  <a:pt x="656" y="1277"/>
                </a:cubicBezTo>
                <a:cubicBezTo>
                  <a:pt x="655" y="1277"/>
                  <a:pt x="656" y="1275"/>
                  <a:pt x="654" y="1274"/>
                </a:cubicBezTo>
                <a:cubicBezTo>
                  <a:pt x="653" y="1274"/>
                  <a:pt x="652" y="1274"/>
                  <a:pt x="651" y="1275"/>
                </a:cubicBezTo>
                <a:cubicBezTo>
                  <a:pt x="650" y="1275"/>
                  <a:pt x="649" y="1275"/>
                  <a:pt x="649" y="1276"/>
                </a:cubicBezTo>
                <a:cubicBezTo>
                  <a:pt x="647" y="1276"/>
                  <a:pt x="647" y="1276"/>
                  <a:pt x="646" y="1276"/>
                </a:cubicBezTo>
                <a:cubicBezTo>
                  <a:pt x="645" y="1276"/>
                  <a:pt x="645" y="1277"/>
                  <a:pt x="645" y="1277"/>
                </a:cubicBezTo>
                <a:cubicBezTo>
                  <a:pt x="646" y="1278"/>
                  <a:pt x="647" y="1278"/>
                  <a:pt x="647" y="1278"/>
                </a:cubicBezTo>
                <a:cubicBezTo>
                  <a:pt x="648" y="1278"/>
                  <a:pt x="650" y="1278"/>
                  <a:pt x="651" y="1279"/>
                </a:cubicBezTo>
                <a:cubicBezTo>
                  <a:pt x="653" y="1280"/>
                  <a:pt x="649" y="1280"/>
                  <a:pt x="651" y="1281"/>
                </a:cubicBezTo>
                <a:cubicBezTo>
                  <a:pt x="651" y="1282"/>
                  <a:pt x="651" y="1281"/>
                  <a:pt x="652" y="1282"/>
                </a:cubicBezTo>
                <a:cubicBezTo>
                  <a:pt x="652" y="1282"/>
                  <a:pt x="652" y="1282"/>
                  <a:pt x="652" y="1282"/>
                </a:cubicBezTo>
                <a:cubicBezTo>
                  <a:pt x="653" y="1283"/>
                  <a:pt x="653" y="1283"/>
                  <a:pt x="654" y="1283"/>
                </a:cubicBezTo>
                <a:cubicBezTo>
                  <a:pt x="655" y="1283"/>
                  <a:pt x="655" y="1284"/>
                  <a:pt x="656" y="1284"/>
                </a:cubicBezTo>
                <a:cubicBezTo>
                  <a:pt x="656" y="1284"/>
                  <a:pt x="657" y="1284"/>
                  <a:pt x="658" y="1284"/>
                </a:cubicBezTo>
                <a:cubicBezTo>
                  <a:pt x="660" y="1283"/>
                  <a:pt x="657" y="1282"/>
                  <a:pt x="657" y="1281"/>
                </a:cubicBezTo>
                <a:cubicBezTo>
                  <a:pt x="657" y="1280"/>
                  <a:pt x="658" y="1281"/>
                  <a:pt x="658" y="1281"/>
                </a:cubicBezTo>
                <a:close/>
                <a:moveTo>
                  <a:pt x="646" y="1300"/>
                </a:moveTo>
                <a:cubicBezTo>
                  <a:pt x="646" y="1300"/>
                  <a:pt x="646" y="1300"/>
                  <a:pt x="647" y="1301"/>
                </a:cubicBezTo>
                <a:cubicBezTo>
                  <a:pt x="647" y="1302"/>
                  <a:pt x="647" y="1303"/>
                  <a:pt x="648" y="1303"/>
                </a:cubicBezTo>
                <a:cubicBezTo>
                  <a:pt x="650" y="1302"/>
                  <a:pt x="649" y="1300"/>
                  <a:pt x="650" y="1299"/>
                </a:cubicBezTo>
                <a:cubicBezTo>
                  <a:pt x="651" y="1298"/>
                  <a:pt x="651" y="1298"/>
                  <a:pt x="651" y="1297"/>
                </a:cubicBezTo>
                <a:cubicBezTo>
                  <a:pt x="651" y="1295"/>
                  <a:pt x="650" y="1295"/>
                  <a:pt x="650" y="1294"/>
                </a:cubicBezTo>
                <a:cubicBezTo>
                  <a:pt x="650" y="1294"/>
                  <a:pt x="650" y="1293"/>
                  <a:pt x="650" y="1292"/>
                </a:cubicBezTo>
                <a:cubicBezTo>
                  <a:pt x="650" y="1292"/>
                  <a:pt x="648" y="1291"/>
                  <a:pt x="647" y="1291"/>
                </a:cubicBezTo>
                <a:cubicBezTo>
                  <a:pt x="645" y="1292"/>
                  <a:pt x="645" y="1294"/>
                  <a:pt x="645" y="1296"/>
                </a:cubicBezTo>
                <a:cubicBezTo>
                  <a:pt x="646" y="1297"/>
                  <a:pt x="645" y="1299"/>
                  <a:pt x="646" y="1300"/>
                </a:cubicBezTo>
                <a:close/>
                <a:moveTo>
                  <a:pt x="464" y="1195"/>
                </a:moveTo>
                <a:cubicBezTo>
                  <a:pt x="464" y="1195"/>
                  <a:pt x="465" y="1195"/>
                  <a:pt x="465" y="1195"/>
                </a:cubicBezTo>
                <a:cubicBezTo>
                  <a:pt x="466" y="1195"/>
                  <a:pt x="466" y="1195"/>
                  <a:pt x="466" y="1195"/>
                </a:cubicBezTo>
                <a:cubicBezTo>
                  <a:pt x="468" y="1194"/>
                  <a:pt x="466" y="1194"/>
                  <a:pt x="466" y="1194"/>
                </a:cubicBezTo>
                <a:cubicBezTo>
                  <a:pt x="465" y="1194"/>
                  <a:pt x="464" y="1194"/>
                  <a:pt x="464" y="1195"/>
                </a:cubicBezTo>
                <a:close/>
                <a:moveTo>
                  <a:pt x="651" y="1316"/>
                </a:moveTo>
                <a:cubicBezTo>
                  <a:pt x="652" y="1315"/>
                  <a:pt x="654" y="1316"/>
                  <a:pt x="654" y="1315"/>
                </a:cubicBezTo>
                <a:cubicBezTo>
                  <a:pt x="656" y="1313"/>
                  <a:pt x="653" y="1314"/>
                  <a:pt x="652" y="1314"/>
                </a:cubicBezTo>
                <a:cubicBezTo>
                  <a:pt x="652" y="1315"/>
                  <a:pt x="651" y="1315"/>
                  <a:pt x="651" y="1315"/>
                </a:cubicBezTo>
                <a:cubicBezTo>
                  <a:pt x="650" y="1315"/>
                  <a:pt x="649" y="1316"/>
                  <a:pt x="649" y="1316"/>
                </a:cubicBezTo>
                <a:cubicBezTo>
                  <a:pt x="648" y="1316"/>
                  <a:pt x="647" y="1318"/>
                  <a:pt x="648" y="1318"/>
                </a:cubicBezTo>
                <a:cubicBezTo>
                  <a:pt x="649" y="1318"/>
                  <a:pt x="650" y="1317"/>
                  <a:pt x="651" y="1316"/>
                </a:cubicBezTo>
                <a:close/>
                <a:moveTo>
                  <a:pt x="643" y="1257"/>
                </a:moveTo>
                <a:cubicBezTo>
                  <a:pt x="644" y="1257"/>
                  <a:pt x="645" y="1257"/>
                  <a:pt x="646" y="1257"/>
                </a:cubicBezTo>
                <a:cubicBezTo>
                  <a:pt x="646" y="1257"/>
                  <a:pt x="647" y="1257"/>
                  <a:pt x="647" y="1256"/>
                </a:cubicBezTo>
                <a:cubicBezTo>
                  <a:pt x="647" y="1255"/>
                  <a:pt x="643" y="1255"/>
                  <a:pt x="643" y="1257"/>
                </a:cubicBezTo>
                <a:close/>
                <a:moveTo>
                  <a:pt x="618" y="1284"/>
                </a:moveTo>
                <a:cubicBezTo>
                  <a:pt x="617" y="1285"/>
                  <a:pt x="619" y="1286"/>
                  <a:pt x="619" y="1287"/>
                </a:cubicBezTo>
                <a:cubicBezTo>
                  <a:pt x="620" y="1287"/>
                  <a:pt x="620" y="1288"/>
                  <a:pt x="620" y="1288"/>
                </a:cubicBezTo>
                <a:cubicBezTo>
                  <a:pt x="620" y="1288"/>
                  <a:pt x="622" y="1289"/>
                  <a:pt x="622" y="1288"/>
                </a:cubicBezTo>
                <a:cubicBezTo>
                  <a:pt x="622" y="1288"/>
                  <a:pt x="620" y="1286"/>
                  <a:pt x="620" y="1286"/>
                </a:cubicBezTo>
                <a:cubicBezTo>
                  <a:pt x="620" y="1285"/>
                  <a:pt x="620" y="1283"/>
                  <a:pt x="618" y="1284"/>
                </a:cubicBezTo>
                <a:close/>
                <a:moveTo>
                  <a:pt x="627" y="1320"/>
                </a:moveTo>
                <a:cubicBezTo>
                  <a:pt x="628" y="1319"/>
                  <a:pt x="627" y="1318"/>
                  <a:pt x="626" y="1318"/>
                </a:cubicBezTo>
                <a:cubicBezTo>
                  <a:pt x="626" y="1318"/>
                  <a:pt x="626" y="1320"/>
                  <a:pt x="627" y="1320"/>
                </a:cubicBezTo>
                <a:close/>
                <a:moveTo>
                  <a:pt x="623" y="1242"/>
                </a:moveTo>
                <a:cubicBezTo>
                  <a:pt x="622" y="1241"/>
                  <a:pt x="622" y="1241"/>
                  <a:pt x="621" y="1241"/>
                </a:cubicBezTo>
                <a:cubicBezTo>
                  <a:pt x="621" y="1241"/>
                  <a:pt x="621" y="1241"/>
                  <a:pt x="621" y="1241"/>
                </a:cubicBezTo>
                <a:cubicBezTo>
                  <a:pt x="620" y="1242"/>
                  <a:pt x="620" y="1242"/>
                  <a:pt x="619" y="1242"/>
                </a:cubicBezTo>
                <a:cubicBezTo>
                  <a:pt x="619" y="1242"/>
                  <a:pt x="619" y="1243"/>
                  <a:pt x="619" y="1244"/>
                </a:cubicBezTo>
                <a:cubicBezTo>
                  <a:pt x="620" y="1244"/>
                  <a:pt x="620" y="1244"/>
                  <a:pt x="621" y="1245"/>
                </a:cubicBezTo>
                <a:cubicBezTo>
                  <a:pt x="621" y="1246"/>
                  <a:pt x="620" y="1247"/>
                  <a:pt x="621" y="1247"/>
                </a:cubicBezTo>
                <a:cubicBezTo>
                  <a:pt x="621" y="1248"/>
                  <a:pt x="622" y="1246"/>
                  <a:pt x="622" y="1246"/>
                </a:cubicBezTo>
                <a:cubicBezTo>
                  <a:pt x="622" y="1245"/>
                  <a:pt x="623" y="1245"/>
                  <a:pt x="623" y="1245"/>
                </a:cubicBezTo>
                <a:cubicBezTo>
                  <a:pt x="624" y="1245"/>
                  <a:pt x="625" y="1244"/>
                  <a:pt x="624" y="1243"/>
                </a:cubicBezTo>
                <a:cubicBezTo>
                  <a:pt x="624" y="1242"/>
                  <a:pt x="623" y="1243"/>
                  <a:pt x="623" y="1242"/>
                </a:cubicBezTo>
                <a:close/>
                <a:moveTo>
                  <a:pt x="634" y="1261"/>
                </a:moveTo>
                <a:cubicBezTo>
                  <a:pt x="633" y="1261"/>
                  <a:pt x="633" y="1260"/>
                  <a:pt x="633" y="1260"/>
                </a:cubicBezTo>
                <a:cubicBezTo>
                  <a:pt x="632" y="1260"/>
                  <a:pt x="632" y="1260"/>
                  <a:pt x="631" y="1260"/>
                </a:cubicBezTo>
                <a:cubicBezTo>
                  <a:pt x="631" y="1260"/>
                  <a:pt x="630" y="1260"/>
                  <a:pt x="630" y="1260"/>
                </a:cubicBezTo>
                <a:cubicBezTo>
                  <a:pt x="628" y="1261"/>
                  <a:pt x="629" y="1264"/>
                  <a:pt x="631" y="1263"/>
                </a:cubicBezTo>
                <a:cubicBezTo>
                  <a:pt x="632" y="1263"/>
                  <a:pt x="631" y="1263"/>
                  <a:pt x="632" y="1262"/>
                </a:cubicBezTo>
                <a:cubicBezTo>
                  <a:pt x="633" y="1261"/>
                  <a:pt x="634" y="1264"/>
                  <a:pt x="634" y="1264"/>
                </a:cubicBezTo>
                <a:cubicBezTo>
                  <a:pt x="635" y="1265"/>
                  <a:pt x="635" y="1264"/>
                  <a:pt x="635" y="1263"/>
                </a:cubicBezTo>
                <a:cubicBezTo>
                  <a:pt x="635" y="1262"/>
                  <a:pt x="636" y="1261"/>
                  <a:pt x="637" y="1261"/>
                </a:cubicBezTo>
                <a:cubicBezTo>
                  <a:pt x="637" y="1260"/>
                  <a:pt x="637" y="1260"/>
                  <a:pt x="636" y="1259"/>
                </a:cubicBezTo>
                <a:cubicBezTo>
                  <a:pt x="635" y="1259"/>
                  <a:pt x="635" y="1261"/>
                  <a:pt x="634" y="1261"/>
                </a:cubicBezTo>
                <a:close/>
                <a:moveTo>
                  <a:pt x="622" y="1327"/>
                </a:moveTo>
                <a:cubicBezTo>
                  <a:pt x="622" y="1327"/>
                  <a:pt x="621" y="1328"/>
                  <a:pt x="621" y="1328"/>
                </a:cubicBezTo>
                <a:cubicBezTo>
                  <a:pt x="622" y="1329"/>
                  <a:pt x="622" y="1330"/>
                  <a:pt x="622" y="1330"/>
                </a:cubicBezTo>
                <a:cubicBezTo>
                  <a:pt x="622" y="1330"/>
                  <a:pt x="622" y="1331"/>
                  <a:pt x="623" y="1331"/>
                </a:cubicBezTo>
                <a:cubicBezTo>
                  <a:pt x="624" y="1330"/>
                  <a:pt x="623" y="1329"/>
                  <a:pt x="623" y="1329"/>
                </a:cubicBezTo>
                <a:cubicBezTo>
                  <a:pt x="623" y="1328"/>
                  <a:pt x="623" y="1327"/>
                  <a:pt x="622" y="1327"/>
                </a:cubicBezTo>
                <a:close/>
                <a:moveTo>
                  <a:pt x="665" y="1311"/>
                </a:moveTo>
                <a:cubicBezTo>
                  <a:pt x="665" y="1310"/>
                  <a:pt x="664" y="1310"/>
                  <a:pt x="663" y="1310"/>
                </a:cubicBezTo>
                <a:cubicBezTo>
                  <a:pt x="662" y="1310"/>
                  <a:pt x="662" y="1311"/>
                  <a:pt x="661" y="1311"/>
                </a:cubicBezTo>
                <a:cubicBezTo>
                  <a:pt x="661" y="1311"/>
                  <a:pt x="660" y="1311"/>
                  <a:pt x="660" y="1311"/>
                </a:cubicBezTo>
                <a:cubicBezTo>
                  <a:pt x="659" y="1311"/>
                  <a:pt x="660" y="1313"/>
                  <a:pt x="661" y="1313"/>
                </a:cubicBezTo>
                <a:cubicBezTo>
                  <a:pt x="662" y="1313"/>
                  <a:pt x="662" y="1313"/>
                  <a:pt x="663" y="1313"/>
                </a:cubicBezTo>
                <a:cubicBezTo>
                  <a:pt x="663" y="1314"/>
                  <a:pt x="663" y="1314"/>
                  <a:pt x="663" y="1314"/>
                </a:cubicBezTo>
                <a:cubicBezTo>
                  <a:pt x="663" y="1314"/>
                  <a:pt x="664" y="1314"/>
                  <a:pt x="664" y="1314"/>
                </a:cubicBezTo>
                <a:cubicBezTo>
                  <a:pt x="665" y="1314"/>
                  <a:pt x="666" y="1314"/>
                  <a:pt x="666" y="1313"/>
                </a:cubicBezTo>
                <a:cubicBezTo>
                  <a:pt x="667" y="1313"/>
                  <a:pt x="667" y="1313"/>
                  <a:pt x="667" y="1313"/>
                </a:cubicBezTo>
                <a:cubicBezTo>
                  <a:pt x="667" y="1312"/>
                  <a:pt x="668" y="1312"/>
                  <a:pt x="668" y="1312"/>
                </a:cubicBezTo>
                <a:cubicBezTo>
                  <a:pt x="670" y="1311"/>
                  <a:pt x="666" y="1311"/>
                  <a:pt x="665" y="1311"/>
                </a:cubicBezTo>
                <a:close/>
                <a:moveTo>
                  <a:pt x="602" y="1278"/>
                </a:moveTo>
                <a:cubicBezTo>
                  <a:pt x="601" y="1278"/>
                  <a:pt x="601" y="1277"/>
                  <a:pt x="601" y="1278"/>
                </a:cubicBezTo>
                <a:cubicBezTo>
                  <a:pt x="601" y="1279"/>
                  <a:pt x="602" y="1280"/>
                  <a:pt x="603" y="1280"/>
                </a:cubicBezTo>
                <a:cubicBezTo>
                  <a:pt x="603" y="1279"/>
                  <a:pt x="602" y="1279"/>
                  <a:pt x="602" y="1278"/>
                </a:cubicBezTo>
                <a:close/>
                <a:moveTo>
                  <a:pt x="478" y="1190"/>
                </a:moveTo>
                <a:cubicBezTo>
                  <a:pt x="477" y="1190"/>
                  <a:pt x="476" y="1188"/>
                  <a:pt x="474" y="1188"/>
                </a:cubicBezTo>
                <a:cubicBezTo>
                  <a:pt x="474" y="1188"/>
                  <a:pt x="474" y="1188"/>
                  <a:pt x="474" y="1188"/>
                </a:cubicBezTo>
                <a:cubicBezTo>
                  <a:pt x="473" y="1188"/>
                  <a:pt x="472" y="1189"/>
                  <a:pt x="470" y="1188"/>
                </a:cubicBezTo>
                <a:cubicBezTo>
                  <a:pt x="470" y="1188"/>
                  <a:pt x="470" y="1187"/>
                  <a:pt x="469" y="1187"/>
                </a:cubicBezTo>
                <a:cubicBezTo>
                  <a:pt x="469" y="1187"/>
                  <a:pt x="469" y="1188"/>
                  <a:pt x="469" y="1188"/>
                </a:cubicBezTo>
                <a:cubicBezTo>
                  <a:pt x="469" y="1189"/>
                  <a:pt x="471" y="1189"/>
                  <a:pt x="471" y="1189"/>
                </a:cubicBezTo>
                <a:cubicBezTo>
                  <a:pt x="473" y="1189"/>
                  <a:pt x="475" y="1189"/>
                  <a:pt x="476" y="1190"/>
                </a:cubicBezTo>
                <a:cubicBezTo>
                  <a:pt x="477" y="1191"/>
                  <a:pt x="478" y="1191"/>
                  <a:pt x="480" y="1192"/>
                </a:cubicBezTo>
                <a:cubicBezTo>
                  <a:pt x="481" y="1192"/>
                  <a:pt x="482" y="1194"/>
                  <a:pt x="483" y="1193"/>
                </a:cubicBezTo>
                <a:cubicBezTo>
                  <a:pt x="483" y="1191"/>
                  <a:pt x="479" y="1191"/>
                  <a:pt x="478" y="1190"/>
                </a:cubicBezTo>
                <a:close/>
                <a:moveTo>
                  <a:pt x="471" y="1190"/>
                </a:moveTo>
                <a:cubicBezTo>
                  <a:pt x="471" y="1189"/>
                  <a:pt x="468" y="1190"/>
                  <a:pt x="467" y="1190"/>
                </a:cubicBezTo>
                <a:cubicBezTo>
                  <a:pt x="466" y="1190"/>
                  <a:pt x="465" y="1190"/>
                  <a:pt x="464" y="1189"/>
                </a:cubicBezTo>
                <a:cubicBezTo>
                  <a:pt x="464" y="1189"/>
                  <a:pt x="463" y="1189"/>
                  <a:pt x="463" y="1188"/>
                </a:cubicBezTo>
                <a:cubicBezTo>
                  <a:pt x="462" y="1188"/>
                  <a:pt x="461" y="1189"/>
                  <a:pt x="461" y="1189"/>
                </a:cubicBezTo>
                <a:cubicBezTo>
                  <a:pt x="462" y="1189"/>
                  <a:pt x="462" y="1189"/>
                  <a:pt x="462" y="1189"/>
                </a:cubicBezTo>
                <a:cubicBezTo>
                  <a:pt x="462" y="1190"/>
                  <a:pt x="461" y="1189"/>
                  <a:pt x="461" y="1190"/>
                </a:cubicBezTo>
                <a:cubicBezTo>
                  <a:pt x="463" y="1190"/>
                  <a:pt x="464" y="1191"/>
                  <a:pt x="466" y="1191"/>
                </a:cubicBezTo>
                <a:cubicBezTo>
                  <a:pt x="467" y="1190"/>
                  <a:pt x="468" y="1190"/>
                  <a:pt x="469" y="1190"/>
                </a:cubicBezTo>
                <a:cubicBezTo>
                  <a:pt x="470" y="1190"/>
                  <a:pt x="470" y="1191"/>
                  <a:pt x="471" y="1190"/>
                </a:cubicBezTo>
                <a:close/>
                <a:moveTo>
                  <a:pt x="477" y="1194"/>
                </a:moveTo>
                <a:cubicBezTo>
                  <a:pt x="477" y="1194"/>
                  <a:pt x="474" y="1193"/>
                  <a:pt x="475" y="1194"/>
                </a:cubicBezTo>
                <a:cubicBezTo>
                  <a:pt x="476" y="1195"/>
                  <a:pt x="478" y="1195"/>
                  <a:pt x="479" y="1195"/>
                </a:cubicBezTo>
                <a:cubicBezTo>
                  <a:pt x="480" y="1195"/>
                  <a:pt x="482" y="1196"/>
                  <a:pt x="483" y="1196"/>
                </a:cubicBezTo>
                <a:cubicBezTo>
                  <a:pt x="483" y="1195"/>
                  <a:pt x="480" y="1194"/>
                  <a:pt x="479" y="1194"/>
                </a:cubicBezTo>
                <a:cubicBezTo>
                  <a:pt x="479" y="1194"/>
                  <a:pt x="478" y="1194"/>
                  <a:pt x="477" y="1194"/>
                </a:cubicBezTo>
                <a:close/>
                <a:moveTo>
                  <a:pt x="673" y="1331"/>
                </a:moveTo>
                <a:cubicBezTo>
                  <a:pt x="671" y="1330"/>
                  <a:pt x="670" y="1332"/>
                  <a:pt x="668" y="1333"/>
                </a:cubicBezTo>
                <a:cubicBezTo>
                  <a:pt x="668" y="1334"/>
                  <a:pt x="667" y="1335"/>
                  <a:pt x="667" y="1336"/>
                </a:cubicBezTo>
                <a:cubicBezTo>
                  <a:pt x="668" y="1336"/>
                  <a:pt x="669" y="1334"/>
                  <a:pt x="670" y="1334"/>
                </a:cubicBezTo>
                <a:cubicBezTo>
                  <a:pt x="671" y="1333"/>
                  <a:pt x="672" y="1333"/>
                  <a:pt x="673" y="1333"/>
                </a:cubicBezTo>
                <a:cubicBezTo>
                  <a:pt x="674" y="1333"/>
                  <a:pt x="675" y="1331"/>
                  <a:pt x="673" y="1331"/>
                </a:cubicBezTo>
                <a:close/>
                <a:moveTo>
                  <a:pt x="780" y="1368"/>
                </a:moveTo>
                <a:cubicBezTo>
                  <a:pt x="780" y="1369"/>
                  <a:pt x="780" y="1369"/>
                  <a:pt x="779" y="1369"/>
                </a:cubicBezTo>
                <a:cubicBezTo>
                  <a:pt x="779" y="1369"/>
                  <a:pt x="779" y="1369"/>
                  <a:pt x="778" y="1369"/>
                </a:cubicBezTo>
                <a:cubicBezTo>
                  <a:pt x="777" y="1369"/>
                  <a:pt x="777" y="1370"/>
                  <a:pt x="776" y="1370"/>
                </a:cubicBezTo>
                <a:cubicBezTo>
                  <a:pt x="775" y="1371"/>
                  <a:pt x="774" y="1373"/>
                  <a:pt x="773" y="1372"/>
                </a:cubicBezTo>
                <a:cubicBezTo>
                  <a:pt x="772" y="1372"/>
                  <a:pt x="772" y="1371"/>
                  <a:pt x="772" y="1371"/>
                </a:cubicBezTo>
                <a:cubicBezTo>
                  <a:pt x="771" y="1371"/>
                  <a:pt x="771" y="1373"/>
                  <a:pt x="772" y="1373"/>
                </a:cubicBezTo>
                <a:cubicBezTo>
                  <a:pt x="772" y="1374"/>
                  <a:pt x="772" y="1375"/>
                  <a:pt x="772" y="1376"/>
                </a:cubicBezTo>
                <a:cubicBezTo>
                  <a:pt x="772" y="1376"/>
                  <a:pt x="773" y="1376"/>
                  <a:pt x="773" y="1377"/>
                </a:cubicBezTo>
                <a:cubicBezTo>
                  <a:pt x="774" y="1378"/>
                  <a:pt x="774" y="1379"/>
                  <a:pt x="775" y="1380"/>
                </a:cubicBezTo>
                <a:cubicBezTo>
                  <a:pt x="777" y="1381"/>
                  <a:pt x="778" y="1381"/>
                  <a:pt x="780" y="1381"/>
                </a:cubicBezTo>
                <a:cubicBezTo>
                  <a:pt x="781" y="1381"/>
                  <a:pt x="782" y="1382"/>
                  <a:pt x="784" y="1382"/>
                </a:cubicBezTo>
                <a:cubicBezTo>
                  <a:pt x="785" y="1382"/>
                  <a:pt x="786" y="1381"/>
                  <a:pt x="788" y="1381"/>
                </a:cubicBezTo>
                <a:cubicBezTo>
                  <a:pt x="788" y="1381"/>
                  <a:pt x="789" y="1381"/>
                  <a:pt x="790" y="1381"/>
                </a:cubicBezTo>
                <a:cubicBezTo>
                  <a:pt x="791" y="1381"/>
                  <a:pt x="791" y="1380"/>
                  <a:pt x="792" y="1380"/>
                </a:cubicBezTo>
                <a:cubicBezTo>
                  <a:pt x="793" y="1379"/>
                  <a:pt x="793" y="1379"/>
                  <a:pt x="794" y="1379"/>
                </a:cubicBezTo>
                <a:cubicBezTo>
                  <a:pt x="795" y="1379"/>
                  <a:pt x="796" y="1378"/>
                  <a:pt x="796" y="1378"/>
                </a:cubicBezTo>
                <a:cubicBezTo>
                  <a:pt x="797" y="1378"/>
                  <a:pt x="798" y="1377"/>
                  <a:pt x="798" y="1377"/>
                </a:cubicBezTo>
                <a:cubicBezTo>
                  <a:pt x="799" y="1376"/>
                  <a:pt x="799" y="1374"/>
                  <a:pt x="800" y="1374"/>
                </a:cubicBezTo>
                <a:cubicBezTo>
                  <a:pt x="800" y="1374"/>
                  <a:pt x="801" y="1374"/>
                  <a:pt x="802" y="1374"/>
                </a:cubicBezTo>
                <a:cubicBezTo>
                  <a:pt x="803" y="1374"/>
                  <a:pt x="804" y="1374"/>
                  <a:pt x="805" y="1374"/>
                </a:cubicBezTo>
                <a:cubicBezTo>
                  <a:pt x="806" y="1374"/>
                  <a:pt x="808" y="1375"/>
                  <a:pt x="807" y="1373"/>
                </a:cubicBezTo>
                <a:cubicBezTo>
                  <a:pt x="806" y="1372"/>
                  <a:pt x="805" y="1371"/>
                  <a:pt x="805" y="1370"/>
                </a:cubicBezTo>
                <a:cubicBezTo>
                  <a:pt x="804" y="1369"/>
                  <a:pt x="803" y="1367"/>
                  <a:pt x="805" y="1367"/>
                </a:cubicBezTo>
                <a:cubicBezTo>
                  <a:pt x="806" y="1366"/>
                  <a:pt x="806" y="1366"/>
                  <a:pt x="807" y="1366"/>
                </a:cubicBezTo>
                <a:cubicBezTo>
                  <a:pt x="807" y="1366"/>
                  <a:pt x="808" y="1365"/>
                  <a:pt x="808" y="1365"/>
                </a:cubicBezTo>
                <a:cubicBezTo>
                  <a:pt x="809" y="1364"/>
                  <a:pt x="811" y="1364"/>
                  <a:pt x="812" y="1363"/>
                </a:cubicBezTo>
                <a:cubicBezTo>
                  <a:pt x="812" y="1362"/>
                  <a:pt x="813" y="1362"/>
                  <a:pt x="813" y="1361"/>
                </a:cubicBezTo>
                <a:cubicBezTo>
                  <a:pt x="814" y="1361"/>
                  <a:pt x="814" y="1360"/>
                  <a:pt x="815" y="1360"/>
                </a:cubicBezTo>
                <a:cubicBezTo>
                  <a:pt x="816" y="1360"/>
                  <a:pt x="818" y="1358"/>
                  <a:pt x="817" y="1358"/>
                </a:cubicBezTo>
                <a:cubicBezTo>
                  <a:pt x="816" y="1358"/>
                  <a:pt x="815" y="1358"/>
                  <a:pt x="815" y="1358"/>
                </a:cubicBezTo>
                <a:cubicBezTo>
                  <a:pt x="814" y="1359"/>
                  <a:pt x="814" y="1359"/>
                  <a:pt x="813" y="1359"/>
                </a:cubicBezTo>
                <a:cubicBezTo>
                  <a:pt x="812" y="1360"/>
                  <a:pt x="811" y="1360"/>
                  <a:pt x="809" y="1361"/>
                </a:cubicBezTo>
                <a:cubicBezTo>
                  <a:pt x="808" y="1362"/>
                  <a:pt x="807" y="1362"/>
                  <a:pt x="805" y="1363"/>
                </a:cubicBezTo>
                <a:cubicBezTo>
                  <a:pt x="804" y="1363"/>
                  <a:pt x="803" y="1363"/>
                  <a:pt x="801" y="1364"/>
                </a:cubicBezTo>
                <a:cubicBezTo>
                  <a:pt x="800" y="1365"/>
                  <a:pt x="799" y="1366"/>
                  <a:pt x="797" y="1366"/>
                </a:cubicBezTo>
                <a:cubicBezTo>
                  <a:pt x="796" y="1366"/>
                  <a:pt x="794" y="1366"/>
                  <a:pt x="793" y="1366"/>
                </a:cubicBezTo>
                <a:cubicBezTo>
                  <a:pt x="791" y="1366"/>
                  <a:pt x="790" y="1366"/>
                  <a:pt x="788" y="1366"/>
                </a:cubicBezTo>
                <a:cubicBezTo>
                  <a:pt x="788" y="1366"/>
                  <a:pt x="787" y="1366"/>
                  <a:pt x="787" y="1365"/>
                </a:cubicBezTo>
                <a:cubicBezTo>
                  <a:pt x="786" y="1365"/>
                  <a:pt x="786" y="1364"/>
                  <a:pt x="785" y="1364"/>
                </a:cubicBezTo>
                <a:cubicBezTo>
                  <a:pt x="784" y="1364"/>
                  <a:pt x="785" y="1365"/>
                  <a:pt x="785" y="1366"/>
                </a:cubicBezTo>
                <a:cubicBezTo>
                  <a:pt x="784" y="1366"/>
                  <a:pt x="784" y="1367"/>
                  <a:pt x="784" y="1367"/>
                </a:cubicBezTo>
                <a:cubicBezTo>
                  <a:pt x="783" y="1368"/>
                  <a:pt x="781" y="1367"/>
                  <a:pt x="780" y="1368"/>
                </a:cubicBezTo>
                <a:close/>
                <a:moveTo>
                  <a:pt x="636" y="1318"/>
                </a:moveTo>
                <a:cubicBezTo>
                  <a:pt x="636" y="1318"/>
                  <a:pt x="635" y="1319"/>
                  <a:pt x="637" y="1319"/>
                </a:cubicBezTo>
                <a:cubicBezTo>
                  <a:pt x="638" y="1319"/>
                  <a:pt x="638" y="1317"/>
                  <a:pt x="636" y="1318"/>
                </a:cubicBezTo>
                <a:close/>
                <a:moveTo>
                  <a:pt x="667" y="1327"/>
                </a:moveTo>
                <a:cubicBezTo>
                  <a:pt x="667" y="1327"/>
                  <a:pt x="666" y="1327"/>
                  <a:pt x="666" y="1328"/>
                </a:cubicBezTo>
                <a:cubicBezTo>
                  <a:pt x="666" y="1328"/>
                  <a:pt x="666" y="1329"/>
                  <a:pt x="667" y="1329"/>
                </a:cubicBezTo>
                <a:cubicBezTo>
                  <a:pt x="667" y="1330"/>
                  <a:pt x="667" y="1331"/>
                  <a:pt x="668" y="1330"/>
                </a:cubicBezTo>
                <a:cubicBezTo>
                  <a:pt x="668" y="1329"/>
                  <a:pt x="667" y="1328"/>
                  <a:pt x="667" y="1328"/>
                </a:cubicBezTo>
                <a:cubicBezTo>
                  <a:pt x="667" y="1328"/>
                  <a:pt x="667" y="1327"/>
                  <a:pt x="667" y="1327"/>
                </a:cubicBezTo>
                <a:close/>
                <a:moveTo>
                  <a:pt x="684" y="1339"/>
                </a:moveTo>
                <a:cubicBezTo>
                  <a:pt x="684" y="1339"/>
                  <a:pt x="685" y="1339"/>
                  <a:pt x="685" y="1339"/>
                </a:cubicBezTo>
                <a:cubicBezTo>
                  <a:pt x="685" y="1338"/>
                  <a:pt x="684" y="1338"/>
                  <a:pt x="684" y="1338"/>
                </a:cubicBezTo>
                <a:cubicBezTo>
                  <a:pt x="683" y="1338"/>
                  <a:pt x="684" y="1339"/>
                  <a:pt x="684" y="1339"/>
                </a:cubicBezTo>
                <a:close/>
                <a:moveTo>
                  <a:pt x="681" y="1349"/>
                </a:moveTo>
                <a:cubicBezTo>
                  <a:pt x="681" y="1350"/>
                  <a:pt x="682" y="1350"/>
                  <a:pt x="682" y="1350"/>
                </a:cubicBezTo>
                <a:cubicBezTo>
                  <a:pt x="683" y="1351"/>
                  <a:pt x="682" y="1352"/>
                  <a:pt x="682" y="1353"/>
                </a:cubicBezTo>
                <a:cubicBezTo>
                  <a:pt x="682" y="1354"/>
                  <a:pt x="683" y="1353"/>
                  <a:pt x="684" y="1353"/>
                </a:cubicBezTo>
                <a:cubicBezTo>
                  <a:pt x="685" y="1352"/>
                  <a:pt x="685" y="1350"/>
                  <a:pt x="687" y="1350"/>
                </a:cubicBezTo>
                <a:cubicBezTo>
                  <a:pt x="687" y="1350"/>
                  <a:pt x="688" y="1350"/>
                  <a:pt x="689" y="1350"/>
                </a:cubicBezTo>
                <a:cubicBezTo>
                  <a:pt x="689" y="1349"/>
                  <a:pt x="689" y="1349"/>
                  <a:pt x="689" y="1348"/>
                </a:cubicBezTo>
                <a:cubicBezTo>
                  <a:pt x="689" y="1347"/>
                  <a:pt x="689" y="1347"/>
                  <a:pt x="690" y="1346"/>
                </a:cubicBezTo>
                <a:cubicBezTo>
                  <a:pt x="690" y="1346"/>
                  <a:pt x="690" y="1345"/>
                  <a:pt x="690" y="1345"/>
                </a:cubicBezTo>
                <a:cubicBezTo>
                  <a:pt x="691" y="1345"/>
                  <a:pt x="690" y="1344"/>
                  <a:pt x="691" y="1344"/>
                </a:cubicBezTo>
                <a:cubicBezTo>
                  <a:pt x="691" y="1343"/>
                  <a:pt x="692" y="1343"/>
                  <a:pt x="692" y="1342"/>
                </a:cubicBezTo>
                <a:cubicBezTo>
                  <a:pt x="692" y="1342"/>
                  <a:pt x="692" y="1341"/>
                  <a:pt x="691" y="1341"/>
                </a:cubicBezTo>
                <a:cubicBezTo>
                  <a:pt x="690" y="1341"/>
                  <a:pt x="689" y="1343"/>
                  <a:pt x="687" y="1343"/>
                </a:cubicBezTo>
                <a:cubicBezTo>
                  <a:pt x="686" y="1344"/>
                  <a:pt x="685" y="1343"/>
                  <a:pt x="684" y="1344"/>
                </a:cubicBezTo>
                <a:cubicBezTo>
                  <a:pt x="683" y="1345"/>
                  <a:pt x="683" y="1346"/>
                  <a:pt x="682" y="1347"/>
                </a:cubicBezTo>
                <a:cubicBezTo>
                  <a:pt x="682" y="1348"/>
                  <a:pt x="681" y="1348"/>
                  <a:pt x="681" y="1349"/>
                </a:cubicBezTo>
                <a:close/>
                <a:moveTo>
                  <a:pt x="672" y="1355"/>
                </a:moveTo>
                <a:cubicBezTo>
                  <a:pt x="671" y="1355"/>
                  <a:pt x="670" y="1357"/>
                  <a:pt x="670" y="1358"/>
                </a:cubicBezTo>
                <a:cubicBezTo>
                  <a:pt x="670" y="1359"/>
                  <a:pt x="669" y="1360"/>
                  <a:pt x="669" y="1360"/>
                </a:cubicBezTo>
                <a:cubicBezTo>
                  <a:pt x="669" y="1361"/>
                  <a:pt x="670" y="1364"/>
                  <a:pt x="671" y="1364"/>
                </a:cubicBezTo>
                <a:cubicBezTo>
                  <a:pt x="672" y="1364"/>
                  <a:pt x="671" y="1361"/>
                  <a:pt x="671" y="1360"/>
                </a:cubicBezTo>
                <a:cubicBezTo>
                  <a:pt x="671" y="1358"/>
                  <a:pt x="671" y="1358"/>
                  <a:pt x="672" y="1357"/>
                </a:cubicBezTo>
                <a:cubicBezTo>
                  <a:pt x="673" y="1356"/>
                  <a:pt x="673" y="1355"/>
                  <a:pt x="672" y="1355"/>
                </a:cubicBezTo>
                <a:close/>
                <a:moveTo>
                  <a:pt x="436" y="1311"/>
                </a:moveTo>
                <a:cubicBezTo>
                  <a:pt x="437" y="1310"/>
                  <a:pt x="437" y="1310"/>
                  <a:pt x="437" y="1309"/>
                </a:cubicBezTo>
                <a:cubicBezTo>
                  <a:pt x="438" y="1308"/>
                  <a:pt x="438" y="1307"/>
                  <a:pt x="439" y="1306"/>
                </a:cubicBezTo>
                <a:cubicBezTo>
                  <a:pt x="441" y="1305"/>
                  <a:pt x="441" y="1304"/>
                  <a:pt x="441" y="1303"/>
                </a:cubicBezTo>
                <a:cubicBezTo>
                  <a:pt x="441" y="1302"/>
                  <a:pt x="442" y="1301"/>
                  <a:pt x="442" y="1301"/>
                </a:cubicBezTo>
                <a:cubicBezTo>
                  <a:pt x="443" y="1301"/>
                  <a:pt x="444" y="1301"/>
                  <a:pt x="444" y="1300"/>
                </a:cubicBezTo>
                <a:cubicBezTo>
                  <a:pt x="442" y="1300"/>
                  <a:pt x="441" y="1300"/>
                  <a:pt x="440" y="1300"/>
                </a:cubicBezTo>
                <a:cubicBezTo>
                  <a:pt x="439" y="1300"/>
                  <a:pt x="438" y="1302"/>
                  <a:pt x="436" y="1302"/>
                </a:cubicBezTo>
                <a:cubicBezTo>
                  <a:pt x="435" y="1302"/>
                  <a:pt x="434" y="1301"/>
                  <a:pt x="432" y="1302"/>
                </a:cubicBezTo>
                <a:cubicBezTo>
                  <a:pt x="431" y="1303"/>
                  <a:pt x="431" y="1304"/>
                  <a:pt x="429" y="1304"/>
                </a:cubicBezTo>
                <a:cubicBezTo>
                  <a:pt x="427" y="1304"/>
                  <a:pt x="426" y="1303"/>
                  <a:pt x="425" y="1303"/>
                </a:cubicBezTo>
                <a:cubicBezTo>
                  <a:pt x="424" y="1303"/>
                  <a:pt x="423" y="1304"/>
                  <a:pt x="423" y="1304"/>
                </a:cubicBezTo>
                <a:cubicBezTo>
                  <a:pt x="422" y="1305"/>
                  <a:pt x="421" y="1305"/>
                  <a:pt x="420" y="1305"/>
                </a:cubicBezTo>
                <a:cubicBezTo>
                  <a:pt x="419" y="1306"/>
                  <a:pt x="417" y="1306"/>
                  <a:pt x="415" y="1306"/>
                </a:cubicBezTo>
                <a:cubicBezTo>
                  <a:pt x="414" y="1305"/>
                  <a:pt x="413" y="1305"/>
                  <a:pt x="411" y="1305"/>
                </a:cubicBezTo>
                <a:cubicBezTo>
                  <a:pt x="410" y="1305"/>
                  <a:pt x="410" y="1305"/>
                  <a:pt x="409" y="1305"/>
                </a:cubicBezTo>
                <a:cubicBezTo>
                  <a:pt x="408" y="1304"/>
                  <a:pt x="407" y="1304"/>
                  <a:pt x="407" y="1304"/>
                </a:cubicBezTo>
                <a:cubicBezTo>
                  <a:pt x="405" y="1303"/>
                  <a:pt x="404" y="1303"/>
                  <a:pt x="402" y="1303"/>
                </a:cubicBezTo>
                <a:cubicBezTo>
                  <a:pt x="402" y="1303"/>
                  <a:pt x="401" y="1303"/>
                  <a:pt x="400" y="1303"/>
                </a:cubicBezTo>
                <a:cubicBezTo>
                  <a:pt x="399" y="1303"/>
                  <a:pt x="400" y="1302"/>
                  <a:pt x="399" y="1301"/>
                </a:cubicBezTo>
                <a:cubicBezTo>
                  <a:pt x="399" y="1301"/>
                  <a:pt x="398" y="1301"/>
                  <a:pt x="397" y="1301"/>
                </a:cubicBezTo>
                <a:cubicBezTo>
                  <a:pt x="397" y="1301"/>
                  <a:pt x="396" y="1302"/>
                  <a:pt x="395" y="1302"/>
                </a:cubicBezTo>
                <a:cubicBezTo>
                  <a:pt x="394" y="1302"/>
                  <a:pt x="393" y="1304"/>
                  <a:pt x="392" y="1304"/>
                </a:cubicBezTo>
                <a:cubicBezTo>
                  <a:pt x="391" y="1305"/>
                  <a:pt x="389" y="1304"/>
                  <a:pt x="388" y="1303"/>
                </a:cubicBezTo>
                <a:cubicBezTo>
                  <a:pt x="388" y="1303"/>
                  <a:pt x="388" y="1302"/>
                  <a:pt x="387" y="1302"/>
                </a:cubicBezTo>
                <a:cubicBezTo>
                  <a:pt x="386" y="1302"/>
                  <a:pt x="385" y="1303"/>
                  <a:pt x="385" y="1303"/>
                </a:cubicBezTo>
                <a:cubicBezTo>
                  <a:pt x="384" y="1304"/>
                  <a:pt x="384" y="1305"/>
                  <a:pt x="383" y="1306"/>
                </a:cubicBezTo>
                <a:cubicBezTo>
                  <a:pt x="382" y="1307"/>
                  <a:pt x="381" y="1308"/>
                  <a:pt x="380" y="1309"/>
                </a:cubicBezTo>
                <a:cubicBezTo>
                  <a:pt x="379" y="1311"/>
                  <a:pt x="381" y="1311"/>
                  <a:pt x="382" y="1312"/>
                </a:cubicBezTo>
                <a:cubicBezTo>
                  <a:pt x="383" y="1312"/>
                  <a:pt x="383" y="1313"/>
                  <a:pt x="383" y="1314"/>
                </a:cubicBezTo>
                <a:cubicBezTo>
                  <a:pt x="384" y="1314"/>
                  <a:pt x="384" y="1315"/>
                  <a:pt x="384" y="1315"/>
                </a:cubicBezTo>
                <a:cubicBezTo>
                  <a:pt x="385" y="1316"/>
                  <a:pt x="385" y="1317"/>
                  <a:pt x="385" y="1317"/>
                </a:cubicBezTo>
                <a:cubicBezTo>
                  <a:pt x="386" y="1318"/>
                  <a:pt x="388" y="1315"/>
                  <a:pt x="389" y="1315"/>
                </a:cubicBezTo>
                <a:cubicBezTo>
                  <a:pt x="390" y="1315"/>
                  <a:pt x="390" y="1315"/>
                  <a:pt x="391" y="1315"/>
                </a:cubicBezTo>
                <a:cubicBezTo>
                  <a:pt x="391" y="1316"/>
                  <a:pt x="392" y="1316"/>
                  <a:pt x="392" y="1316"/>
                </a:cubicBezTo>
                <a:cubicBezTo>
                  <a:pt x="393" y="1317"/>
                  <a:pt x="393" y="1317"/>
                  <a:pt x="394" y="1317"/>
                </a:cubicBezTo>
                <a:cubicBezTo>
                  <a:pt x="395" y="1317"/>
                  <a:pt x="396" y="1319"/>
                  <a:pt x="397" y="1319"/>
                </a:cubicBezTo>
                <a:cubicBezTo>
                  <a:pt x="398" y="1320"/>
                  <a:pt x="400" y="1320"/>
                  <a:pt x="401" y="1321"/>
                </a:cubicBezTo>
                <a:cubicBezTo>
                  <a:pt x="403" y="1321"/>
                  <a:pt x="403" y="1323"/>
                  <a:pt x="405" y="1323"/>
                </a:cubicBezTo>
                <a:cubicBezTo>
                  <a:pt x="406" y="1323"/>
                  <a:pt x="407" y="1323"/>
                  <a:pt x="409" y="1324"/>
                </a:cubicBezTo>
                <a:cubicBezTo>
                  <a:pt x="409" y="1324"/>
                  <a:pt x="409" y="1325"/>
                  <a:pt x="410" y="1326"/>
                </a:cubicBezTo>
                <a:cubicBezTo>
                  <a:pt x="410" y="1326"/>
                  <a:pt x="410" y="1326"/>
                  <a:pt x="411" y="1326"/>
                </a:cubicBezTo>
                <a:cubicBezTo>
                  <a:pt x="414" y="1327"/>
                  <a:pt x="416" y="1327"/>
                  <a:pt x="418" y="1329"/>
                </a:cubicBezTo>
                <a:cubicBezTo>
                  <a:pt x="419" y="1330"/>
                  <a:pt x="419" y="1331"/>
                  <a:pt x="420" y="1332"/>
                </a:cubicBezTo>
                <a:cubicBezTo>
                  <a:pt x="421" y="1332"/>
                  <a:pt x="421" y="1333"/>
                  <a:pt x="421" y="1333"/>
                </a:cubicBezTo>
                <a:cubicBezTo>
                  <a:pt x="421" y="1334"/>
                  <a:pt x="422" y="1334"/>
                  <a:pt x="422" y="1335"/>
                </a:cubicBezTo>
                <a:cubicBezTo>
                  <a:pt x="424" y="1335"/>
                  <a:pt x="425" y="1334"/>
                  <a:pt x="427" y="1335"/>
                </a:cubicBezTo>
                <a:cubicBezTo>
                  <a:pt x="428" y="1335"/>
                  <a:pt x="428" y="1335"/>
                  <a:pt x="429" y="1336"/>
                </a:cubicBezTo>
                <a:cubicBezTo>
                  <a:pt x="430" y="1336"/>
                  <a:pt x="432" y="1335"/>
                  <a:pt x="433" y="1336"/>
                </a:cubicBezTo>
                <a:cubicBezTo>
                  <a:pt x="433" y="1336"/>
                  <a:pt x="433" y="1337"/>
                  <a:pt x="434" y="1336"/>
                </a:cubicBezTo>
                <a:cubicBezTo>
                  <a:pt x="434" y="1336"/>
                  <a:pt x="434" y="1335"/>
                  <a:pt x="434" y="1335"/>
                </a:cubicBezTo>
                <a:cubicBezTo>
                  <a:pt x="434" y="1334"/>
                  <a:pt x="433" y="1332"/>
                  <a:pt x="434" y="1332"/>
                </a:cubicBezTo>
                <a:cubicBezTo>
                  <a:pt x="435" y="1332"/>
                  <a:pt x="435" y="1333"/>
                  <a:pt x="435" y="1332"/>
                </a:cubicBezTo>
                <a:cubicBezTo>
                  <a:pt x="435" y="1331"/>
                  <a:pt x="433" y="1329"/>
                  <a:pt x="436" y="1329"/>
                </a:cubicBezTo>
                <a:cubicBezTo>
                  <a:pt x="436" y="1329"/>
                  <a:pt x="437" y="1329"/>
                  <a:pt x="437" y="1329"/>
                </a:cubicBezTo>
                <a:cubicBezTo>
                  <a:pt x="437" y="1328"/>
                  <a:pt x="437" y="1328"/>
                  <a:pt x="437" y="1327"/>
                </a:cubicBezTo>
                <a:cubicBezTo>
                  <a:pt x="437" y="1327"/>
                  <a:pt x="436" y="1326"/>
                  <a:pt x="436" y="1326"/>
                </a:cubicBezTo>
                <a:cubicBezTo>
                  <a:pt x="436" y="1325"/>
                  <a:pt x="436" y="1325"/>
                  <a:pt x="435" y="1324"/>
                </a:cubicBezTo>
                <a:cubicBezTo>
                  <a:pt x="435" y="1324"/>
                  <a:pt x="435" y="1323"/>
                  <a:pt x="434" y="1323"/>
                </a:cubicBezTo>
                <a:cubicBezTo>
                  <a:pt x="434" y="1322"/>
                  <a:pt x="433" y="1322"/>
                  <a:pt x="433" y="1322"/>
                </a:cubicBezTo>
                <a:cubicBezTo>
                  <a:pt x="433" y="1321"/>
                  <a:pt x="433" y="1320"/>
                  <a:pt x="433" y="1319"/>
                </a:cubicBezTo>
                <a:cubicBezTo>
                  <a:pt x="433" y="1319"/>
                  <a:pt x="433" y="1318"/>
                  <a:pt x="433" y="1317"/>
                </a:cubicBezTo>
                <a:cubicBezTo>
                  <a:pt x="434" y="1317"/>
                  <a:pt x="434" y="1317"/>
                  <a:pt x="435" y="1316"/>
                </a:cubicBezTo>
                <a:cubicBezTo>
                  <a:pt x="435" y="1315"/>
                  <a:pt x="435" y="1314"/>
                  <a:pt x="435" y="1313"/>
                </a:cubicBezTo>
                <a:cubicBezTo>
                  <a:pt x="435" y="1312"/>
                  <a:pt x="436" y="1312"/>
                  <a:pt x="436" y="1311"/>
                </a:cubicBezTo>
                <a:close/>
                <a:moveTo>
                  <a:pt x="589" y="1343"/>
                </a:moveTo>
                <a:cubicBezTo>
                  <a:pt x="588" y="1342"/>
                  <a:pt x="587" y="1346"/>
                  <a:pt x="587" y="1347"/>
                </a:cubicBezTo>
                <a:cubicBezTo>
                  <a:pt x="588" y="1347"/>
                  <a:pt x="588" y="1348"/>
                  <a:pt x="589" y="1348"/>
                </a:cubicBezTo>
                <a:cubicBezTo>
                  <a:pt x="589" y="1349"/>
                  <a:pt x="589" y="1349"/>
                  <a:pt x="590" y="1349"/>
                </a:cubicBezTo>
                <a:cubicBezTo>
                  <a:pt x="590" y="1349"/>
                  <a:pt x="590" y="1348"/>
                  <a:pt x="590" y="1348"/>
                </a:cubicBezTo>
                <a:cubicBezTo>
                  <a:pt x="589" y="1347"/>
                  <a:pt x="589" y="1347"/>
                  <a:pt x="589" y="1346"/>
                </a:cubicBezTo>
                <a:cubicBezTo>
                  <a:pt x="589" y="1345"/>
                  <a:pt x="589" y="1344"/>
                  <a:pt x="589" y="1343"/>
                </a:cubicBezTo>
                <a:close/>
                <a:moveTo>
                  <a:pt x="523" y="1264"/>
                </a:moveTo>
                <a:cubicBezTo>
                  <a:pt x="523" y="1264"/>
                  <a:pt x="522" y="1264"/>
                  <a:pt x="522" y="1264"/>
                </a:cubicBezTo>
                <a:cubicBezTo>
                  <a:pt x="522" y="1264"/>
                  <a:pt x="522" y="1264"/>
                  <a:pt x="522" y="1264"/>
                </a:cubicBezTo>
                <a:cubicBezTo>
                  <a:pt x="522" y="1264"/>
                  <a:pt x="522" y="1265"/>
                  <a:pt x="523" y="1264"/>
                </a:cubicBezTo>
                <a:close/>
                <a:moveTo>
                  <a:pt x="544" y="1301"/>
                </a:moveTo>
                <a:cubicBezTo>
                  <a:pt x="544" y="1300"/>
                  <a:pt x="544" y="1299"/>
                  <a:pt x="544" y="1299"/>
                </a:cubicBezTo>
                <a:cubicBezTo>
                  <a:pt x="543" y="1298"/>
                  <a:pt x="542" y="1298"/>
                  <a:pt x="542" y="1297"/>
                </a:cubicBezTo>
                <a:cubicBezTo>
                  <a:pt x="542" y="1296"/>
                  <a:pt x="542" y="1296"/>
                  <a:pt x="542" y="1295"/>
                </a:cubicBezTo>
                <a:cubicBezTo>
                  <a:pt x="541" y="1295"/>
                  <a:pt x="541" y="1295"/>
                  <a:pt x="540" y="1296"/>
                </a:cubicBezTo>
                <a:cubicBezTo>
                  <a:pt x="540" y="1296"/>
                  <a:pt x="540" y="1297"/>
                  <a:pt x="539" y="1297"/>
                </a:cubicBezTo>
                <a:cubicBezTo>
                  <a:pt x="539" y="1298"/>
                  <a:pt x="539" y="1299"/>
                  <a:pt x="538" y="1299"/>
                </a:cubicBezTo>
                <a:cubicBezTo>
                  <a:pt x="538" y="1300"/>
                  <a:pt x="535" y="1300"/>
                  <a:pt x="536" y="1301"/>
                </a:cubicBezTo>
                <a:cubicBezTo>
                  <a:pt x="537" y="1302"/>
                  <a:pt x="538" y="1300"/>
                  <a:pt x="539" y="1302"/>
                </a:cubicBezTo>
                <a:cubicBezTo>
                  <a:pt x="540" y="1302"/>
                  <a:pt x="539" y="1303"/>
                  <a:pt x="540" y="1303"/>
                </a:cubicBezTo>
                <a:cubicBezTo>
                  <a:pt x="541" y="1303"/>
                  <a:pt x="541" y="1303"/>
                  <a:pt x="542" y="1303"/>
                </a:cubicBezTo>
                <a:cubicBezTo>
                  <a:pt x="543" y="1303"/>
                  <a:pt x="543" y="1303"/>
                  <a:pt x="544" y="1304"/>
                </a:cubicBezTo>
                <a:cubicBezTo>
                  <a:pt x="544" y="1304"/>
                  <a:pt x="545" y="1305"/>
                  <a:pt x="545" y="1304"/>
                </a:cubicBezTo>
                <a:cubicBezTo>
                  <a:pt x="546" y="1304"/>
                  <a:pt x="545" y="1303"/>
                  <a:pt x="544" y="1303"/>
                </a:cubicBezTo>
                <a:cubicBezTo>
                  <a:pt x="544" y="1302"/>
                  <a:pt x="544" y="1302"/>
                  <a:pt x="544" y="1301"/>
                </a:cubicBezTo>
                <a:close/>
                <a:moveTo>
                  <a:pt x="544" y="1308"/>
                </a:moveTo>
                <a:cubicBezTo>
                  <a:pt x="543" y="1308"/>
                  <a:pt x="543" y="1307"/>
                  <a:pt x="542" y="1307"/>
                </a:cubicBezTo>
                <a:cubicBezTo>
                  <a:pt x="542" y="1307"/>
                  <a:pt x="544" y="1311"/>
                  <a:pt x="545" y="1312"/>
                </a:cubicBezTo>
                <a:cubicBezTo>
                  <a:pt x="545" y="1312"/>
                  <a:pt x="545" y="1313"/>
                  <a:pt x="545" y="1313"/>
                </a:cubicBezTo>
                <a:cubicBezTo>
                  <a:pt x="546" y="1314"/>
                  <a:pt x="546" y="1314"/>
                  <a:pt x="546" y="1313"/>
                </a:cubicBezTo>
                <a:cubicBezTo>
                  <a:pt x="547" y="1313"/>
                  <a:pt x="547" y="1313"/>
                  <a:pt x="548" y="1312"/>
                </a:cubicBezTo>
                <a:cubicBezTo>
                  <a:pt x="549" y="1312"/>
                  <a:pt x="549" y="1312"/>
                  <a:pt x="548" y="1311"/>
                </a:cubicBezTo>
                <a:cubicBezTo>
                  <a:pt x="548" y="1311"/>
                  <a:pt x="547" y="1311"/>
                  <a:pt x="546" y="1311"/>
                </a:cubicBezTo>
                <a:cubicBezTo>
                  <a:pt x="546" y="1311"/>
                  <a:pt x="546" y="1310"/>
                  <a:pt x="545" y="1309"/>
                </a:cubicBezTo>
                <a:cubicBezTo>
                  <a:pt x="545" y="1309"/>
                  <a:pt x="544" y="1309"/>
                  <a:pt x="544" y="1308"/>
                </a:cubicBezTo>
                <a:close/>
                <a:moveTo>
                  <a:pt x="527" y="1266"/>
                </a:moveTo>
                <a:cubicBezTo>
                  <a:pt x="527" y="1266"/>
                  <a:pt x="528" y="1266"/>
                  <a:pt x="528" y="1266"/>
                </a:cubicBezTo>
                <a:cubicBezTo>
                  <a:pt x="530" y="1263"/>
                  <a:pt x="525" y="1265"/>
                  <a:pt x="524" y="1265"/>
                </a:cubicBezTo>
                <a:cubicBezTo>
                  <a:pt x="523" y="1265"/>
                  <a:pt x="522" y="1266"/>
                  <a:pt x="523" y="1266"/>
                </a:cubicBezTo>
                <a:cubicBezTo>
                  <a:pt x="524" y="1267"/>
                  <a:pt x="524" y="1266"/>
                  <a:pt x="525" y="1267"/>
                </a:cubicBezTo>
                <a:cubicBezTo>
                  <a:pt x="525" y="1268"/>
                  <a:pt x="525" y="1268"/>
                  <a:pt x="525" y="1269"/>
                </a:cubicBezTo>
                <a:cubicBezTo>
                  <a:pt x="526" y="1269"/>
                  <a:pt x="526" y="1269"/>
                  <a:pt x="527" y="1270"/>
                </a:cubicBezTo>
                <a:cubicBezTo>
                  <a:pt x="527" y="1270"/>
                  <a:pt x="527" y="1271"/>
                  <a:pt x="528" y="1271"/>
                </a:cubicBezTo>
                <a:cubicBezTo>
                  <a:pt x="529" y="1272"/>
                  <a:pt x="528" y="1271"/>
                  <a:pt x="528" y="1270"/>
                </a:cubicBezTo>
                <a:cubicBezTo>
                  <a:pt x="528" y="1270"/>
                  <a:pt x="528" y="1269"/>
                  <a:pt x="527" y="1268"/>
                </a:cubicBezTo>
                <a:cubicBezTo>
                  <a:pt x="527" y="1268"/>
                  <a:pt x="526" y="1268"/>
                  <a:pt x="526" y="1267"/>
                </a:cubicBezTo>
                <a:cubicBezTo>
                  <a:pt x="526" y="1267"/>
                  <a:pt x="527" y="1267"/>
                  <a:pt x="527" y="1266"/>
                </a:cubicBezTo>
                <a:close/>
                <a:moveTo>
                  <a:pt x="295" y="1245"/>
                </a:moveTo>
                <a:cubicBezTo>
                  <a:pt x="296" y="1247"/>
                  <a:pt x="297" y="1246"/>
                  <a:pt x="298" y="1246"/>
                </a:cubicBezTo>
                <a:cubicBezTo>
                  <a:pt x="299" y="1246"/>
                  <a:pt x="299" y="1246"/>
                  <a:pt x="300" y="1247"/>
                </a:cubicBezTo>
                <a:cubicBezTo>
                  <a:pt x="300" y="1248"/>
                  <a:pt x="300" y="1249"/>
                  <a:pt x="301" y="1250"/>
                </a:cubicBezTo>
                <a:cubicBezTo>
                  <a:pt x="301" y="1251"/>
                  <a:pt x="302" y="1251"/>
                  <a:pt x="302" y="1252"/>
                </a:cubicBezTo>
                <a:cubicBezTo>
                  <a:pt x="303" y="1254"/>
                  <a:pt x="301" y="1256"/>
                  <a:pt x="301" y="1257"/>
                </a:cubicBezTo>
                <a:cubicBezTo>
                  <a:pt x="300" y="1259"/>
                  <a:pt x="301" y="1260"/>
                  <a:pt x="301" y="1261"/>
                </a:cubicBezTo>
                <a:cubicBezTo>
                  <a:pt x="302" y="1262"/>
                  <a:pt x="301" y="1263"/>
                  <a:pt x="301" y="1263"/>
                </a:cubicBezTo>
                <a:cubicBezTo>
                  <a:pt x="302" y="1264"/>
                  <a:pt x="302" y="1264"/>
                  <a:pt x="303" y="1265"/>
                </a:cubicBezTo>
                <a:cubicBezTo>
                  <a:pt x="304" y="1267"/>
                  <a:pt x="303" y="1268"/>
                  <a:pt x="302" y="1271"/>
                </a:cubicBezTo>
                <a:cubicBezTo>
                  <a:pt x="301" y="1272"/>
                  <a:pt x="300" y="1272"/>
                  <a:pt x="300" y="1273"/>
                </a:cubicBezTo>
                <a:cubicBezTo>
                  <a:pt x="300" y="1274"/>
                  <a:pt x="301" y="1275"/>
                  <a:pt x="301" y="1276"/>
                </a:cubicBezTo>
                <a:cubicBezTo>
                  <a:pt x="301" y="1278"/>
                  <a:pt x="299" y="1280"/>
                  <a:pt x="301" y="1281"/>
                </a:cubicBezTo>
                <a:cubicBezTo>
                  <a:pt x="302" y="1282"/>
                  <a:pt x="303" y="1282"/>
                  <a:pt x="303" y="1282"/>
                </a:cubicBezTo>
                <a:cubicBezTo>
                  <a:pt x="304" y="1283"/>
                  <a:pt x="305" y="1284"/>
                  <a:pt x="305" y="1285"/>
                </a:cubicBezTo>
                <a:cubicBezTo>
                  <a:pt x="308" y="1288"/>
                  <a:pt x="311" y="1285"/>
                  <a:pt x="313" y="1282"/>
                </a:cubicBezTo>
                <a:cubicBezTo>
                  <a:pt x="313" y="1281"/>
                  <a:pt x="313" y="1280"/>
                  <a:pt x="313" y="1279"/>
                </a:cubicBezTo>
                <a:cubicBezTo>
                  <a:pt x="314" y="1277"/>
                  <a:pt x="317" y="1278"/>
                  <a:pt x="319" y="1278"/>
                </a:cubicBezTo>
                <a:cubicBezTo>
                  <a:pt x="320" y="1279"/>
                  <a:pt x="320" y="1279"/>
                  <a:pt x="321" y="1280"/>
                </a:cubicBezTo>
                <a:cubicBezTo>
                  <a:pt x="322" y="1281"/>
                  <a:pt x="322" y="1281"/>
                  <a:pt x="323" y="1280"/>
                </a:cubicBezTo>
                <a:cubicBezTo>
                  <a:pt x="323" y="1279"/>
                  <a:pt x="323" y="1277"/>
                  <a:pt x="323" y="1277"/>
                </a:cubicBezTo>
                <a:cubicBezTo>
                  <a:pt x="324" y="1276"/>
                  <a:pt x="324" y="1274"/>
                  <a:pt x="324" y="1273"/>
                </a:cubicBezTo>
                <a:cubicBezTo>
                  <a:pt x="324" y="1271"/>
                  <a:pt x="325" y="1270"/>
                  <a:pt x="325" y="1268"/>
                </a:cubicBezTo>
                <a:cubicBezTo>
                  <a:pt x="326" y="1267"/>
                  <a:pt x="326" y="1266"/>
                  <a:pt x="327" y="1265"/>
                </a:cubicBezTo>
                <a:cubicBezTo>
                  <a:pt x="327" y="1264"/>
                  <a:pt x="327" y="1263"/>
                  <a:pt x="327" y="1262"/>
                </a:cubicBezTo>
                <a:cubicBezTo>
                  <a:pt x="327" y="1261"/>
                  <a:pt x="327" y="1260"/>
                  <a:pt x="327" y="1259"/>
                </a:cubicBezTo>
                <a:cubicBezTo>
                  <a:pt x="327" y="1258"/>
                  <a:pt x="328" y="1257"/>
                  <a:pt x="328" y="1256"/>
                </a:cubicBezTo>
                <a:cubicBezTo>
                  <a:pt x="328" y="1254"/>
                  <a:pt x="328" y="1253"/>
                  <a:pt x="329" y="1252"/>
                </a:cubicBezTo>
                <a:cubicBezTo>
                  <a:pt x="329" y="1251"/>
                  <a:pt x="329" y="1250"/>
                  <a:pt x="329" y="1249"/>
                </a:cubicBezTo>
                <a:cubicBezTo>
                  <a:pt x="330" y="1247"/>
                  <a:pt x="328" y="1246"/>
                  <a:pt x="328" y="1244"/>
                </a:cubicBezTo>
                <a:cubicBezTo>
                  <a:pt x="327" y="1242"/>
                  <a:pt x="327" y="1240"/>
                  <a:pt x="325" y="1239"/>
                </a:cubicBezTo>
                <a:cubicBezTo>
                  <a:pt x="324" y="1239"/>
                  <a:pt x="323" y="1239"/>
                  <a:pt x="323" y="1238"/>
                </a:cubicBezTo>
                <a:cubicBezTo>
                  <a:pt x="322" y="1237"/>
                  <a:pt x="323" y="1236"/>
                  <a:pt x="324" y="1235"/>
                </a:cubicBezTo>
                <a:cubicBezTo>
                  <a:pt x="324" y="1232"/>
                  <a:pt x="321" y="1233"/>
                  <a:pt x="319" y="1232"/>
                </a:cubicBezTo>
                <a:cubicBezTo>
                  <a:pt x="318" y="1231"/>
                  <a:pt x="319" y="1230"/>
                  <a:pt x="317" y="1231"/>
                </a:cubicBezTo>
                <a:cubicBezTo>
                  <a:pt x="317" y="1231"/>
                  <a:pt x="316" y="1232"/>
                  <a:pt x="315" y="1232"/>
                </a:cubicBezTo>
                <a:cubicBezTo>
                  <a:pt x="314" y="1234"/>
                  <a:pt x="312" y="1234"/>
                  <a:pt x="311" y="1236"/>
                </a:cubicBezTo>
                <a:cubicBezTo>
                  <a:pt x="309" y="1237"/>
                  <a:pt x="308" y="1239"/>
                  <a:pt x="306" y="1240"/>
                </a:cubicBezTo>
                <a:cubicBezTo>
                  <a:pt x="305" y="1241"/>
                  <a:pt x="304" y="1240"/>
                  <a:pt x="303" y="1240"/>
                </a:cubicBezTo>
                <a:cubicBezTo>
                  <a:pt x="302" y="1239"/>
                  <a:pt x="301" y="1240"/>
                  <a:pt x="300" y="1239"/>
                </a:cubicBezTo>
                <a:cubicBezTo>
                  <a:pt x="299" y="1239"/>
                  <a:pt x="299" y="1238"/>
                  <a:pt x="298" y="1238"/>
                </a:cubicBezTo>
                <a:cubicBezTo>
                  <a:pt x="297" y="1237"/>
                  <a:pt x="297" y="1239"/>
                  <a:pt x="297" y="1240"/>
                </a:cubicBezTo>
                <a:cubicBezTo>
                  <a:pt x="297" y="1241"/>
                  <a:pt x="297" y="1242"/>
                  <a:pt x="296" y="1243"/>
                </a:cubicBezTo>
                <a:cubicBezTo>
                  <a:pt x="296" y="1244"/>
                  <a:pt x="295" y="1244"/>
                  <a:pt x="295" y="1245"/>
                </a:cubicBezTo>
                <a:close/>
                <a:moveTo>
                  <a:pt x="316" y="1196"/>
                </a:moveTo>
                <a:cubicBezTo>
                  <a:pt x="315" y="1196"/>
                  <a:pt x="313" y="1196"/>
                  <a:pt x="312" y="1197"/>
                </a:cubicBezTo>
                <a:cubicBezTo>
                  <a:pt x="311" y="1198"/>
                  <a:pt x="310" y="1199"/>
                  <a:pt x="309" y="1200"/>
                </a:cubicBezTo>
                <a:cubicBezTo>
                  <a:pt x="308" y="1201"/>
                  <a:pt x="307" y="1201"/>
                  <a:pt x="306" y="1202"/>
                </a:cubicBezTo>
                <a:cubicBezTo>
                  <a:pt x="305" y="1203"/>
                  <a:pt x="304" y="1204"/>
                  <a:pt x="304" y="1205"/>
                </a:cubicBezTo>
                <a:cubicBezTo>
                  <a:pt x="304" y="1206"/>
                  <a:pt x="304" y="1208"/>
                  <a:pt x="305" y="1209"/>
                </a:cubicBezTo>
                <a:cubicBezTo>
                  <a:pt x="305" y="1210"/>
                  <a:pt x="305" y="1212"/>
                  <a:pt x="305" y="1213"/>
                </a:cubicBezTo>
                <a:cubicBezTo>
                  <a:pt x="305" y="1215"/>
                  <a:pt x="307" y="1214"/>
                  <a:pt x="308" y="1215"/>
                </a:cubicBezTo>
                <a:cubicBezTo>
                  <a:pt x="309" y="1217"/>
                  <a:pt x="307" y="1217"/>
                  <a:pt x="306" y="1218"/>
                </a:cubicBezTo>
                <a:cubicBezTo>
                  <a:pt x="306" y="1220"/>
                  <a:pt x="307" y="1219"/>
                  <a:pt x="308" y="1220"/>
                </a:cubicBezTo>
                <a:cubicBezTo>
                  <a:pt x="309" y="1220"/>
                  <a:pt x="309" y="1221"/>
                  <a:pt x="309" y="1222"/>
                </a:cubicBezTo>
                <a:cubicBezTo>
                  <a:pt x="309" y="1223"/>
                  <a:pt x="309" y="1223"/>
                  <a:pt x="310" y="1223"/>
                </a:cubicBezTo>
                <a:cubicBezTo>
                  <a:pt x="310" y="1224"/>
                  <a:pt x="311" y="1225"/>
                  <a:pt x="312" y="1226"/>
                </a:cubicBezTo>
                <a:cubicBezTo>
                  <a:pt x="313" y="1226"/>
                  <a:pt x="313" y="1226"/>
                  <a:pt x="314" y="1227"/>
                </a:cubicBezTo>
                <a:cubicBezTo>
                  <a:pt x="314" y="1227"/>
                  <a:pt x="315" y="1227"/>
                  <a:pt x="315" y="1227"/>
                </a:cubicBezTo>
                <a:cubicBezTo>
                  <a:pt x="316" y="1227"/>
                  <a:pt x="316" y="1228"/>
                  <a:pt x="317" y="1228"/>
                </a:cubicBezTo>
                <a:cubicBezTo>
                  <a:pt x="317" y="1229"/>
                  <a:pt x="317" y="1227"/>
                  <a:pt x="318" y="1227"/>
                </a:cubicBezTo>
                <a:cubicBezTo>
                  <a:pt x="318" y="1226"/>
                  <a:pt x="318" y="1224"/>
                  <a:pt x="318" y="1223"/>
                </a:cubicBezTo>
                <a:cubicBezTo>
                  <a:pt x="319" y="1222"/>
                  <a:pt x="319" y="1221"/>
                  <a:pt x="320" y="1220"/>
                </a:cubicBezTo>
                <a:cubicBezTo>
                  <a:pt x="320" y="1218"/>
                  <a:pt x="320" y="1217"/>
                  <a:pt x="321" y="1216"/>
                </a:cubicBezTo>
                <a:cubicBezTo>
                  <a:pt x="321" y="1215"/>
                  <a:pt x="321" y="1214"/>
                  <a:pt x="322" y="1214"/>
                </a:cubicBezTo>
                <a:cubicBezTo>
                  <a:pt x="322" y="1213"/>
                  <a:pt x="322" y="1212"/>
                  <a:pt x="322" y="1212"/>
                </a:cubicBezTo>
                <a:cubicBezTo>
                  <a:pt x="322" y="1211"/>
                  <a:pt x="322" y="1209"/>
                  <a:pt x="323" y="1208"/>
                </a:cubicBezTo>
                <a:cubicBezTo>
                  <a:pt x="324" y="1208"/>
                  <a:pt x="325" y="1207"/>
                  <a:pt x="325" y="1205"/>
                </a:cubicBezTo>
                <a:cubicBezTo>
                  <a:pt x="325" y="1204"/>
                  <a:pt x="325" y="1202"/>
                  <a:pt x="324" y="1201"/>
                </a:cubicBezTo>
                <a:cubicBezTo>
                  <a:pt x="323" y="1200"/>
                  <a:pt x="323" y="1199"/>
                  <a:pt x="323" y="1197"/>
                </a:cubicBezTo>
                <a:cubicBezTo>
                  <a:pt x="323" y="1196"/>
                  <a:pt x="323" y="1196"/>
                  <a:pt x="323" y="1195"/>
                </a:cubicBezTo>
                <a:cubicBezTo>
                  <a:pt x="323" y="1194"/>
                  <a:pt x="323" y="1194"/>
                  <a:pt x="323" y="1193"/>
                </a:cubicBezTo>
                <a:cubicBezTo>
                  <a:pt x="322" y="1192"/>
                  <a:pt x="323" y="1190"/>
                  <a:pt x="321" y="1189"/>
                </a:cubicBezTo>
                <a:cubicBezTo>
                  <a:pt x="321" y="1189"/>
                  <a:pt x="321" y="1189"/>
                  <a:pt x="321" y="1189"/>
                </a:cubicBezTo>
                <a:cubicBezTo>
                  <a:pt x="320" y="1188"/>
                  <a:pt x="321" y="1188"/>
                  <a:pt x="320" y="1188"/>
                </a:cubicBezTo>
                <a:cubicBezTo>
                  <a:pt x="319" y="1188"/>
                  <a:pt x="320" y="1190"/>
                  <a:pt x="320" y="1190"/>
                </a:cubicBezTo>
                <a:cubicBezTo>
                  <a:pt x="320" y="1191"/>
                  <a:pt x="320" y="1193"/>
                  <a:pt x="319" y="1195"/>
                </a:cubicBezTo>
                <a:cubicBezTo>
                  <a:pt x="319" y="1196"/>
                  <a:pt x="317" y="1196"/>
                  <a:pt x="316" y="1196"/>
                </a:cubicBezTo>
                <a:close/>
                <a:moveTo>
                  <a:pt x="372" y="1333"/>
                </a:moveTo>
                <a:cubicBezTo>
                  <a:pt x="372" y="1333"/>
                  <a:pt x="371" y="1332"/>
                  <a:pt x="371" y="1332"/>
                </a:cubicBezTo>
                <a:cubicBezTo>
                  <a:pt x="371" y="1332"/>
                  <a:pt x="371" y="1333"/>
                  <a:pt x="371" y="1333"/>
                </a:cubicBezTo>
                <a:cubicBezTo>
                  <a:pt x="371" y="1333"/>
                  <a:pt x="371" y="1333"/>
                  <a:pt x="371" y="1333"/>
                </a:cubicBezTo>
                <a:cubicBezTo>
                  <a:pt x="371" y="1334"/>
                  <a:pt x="372" y="1334"/>
                  <a:pt x="372" y="1333"/>
                </a:cubicBezTo>
                <a:close/>
                <a:moveTo>
                  <a:pt x="641" y="1249"/>
                </a:moveTo>
                <a:cubicBezTo>
                  <a:pt x="640" y="1249"/>
                  <a:pt x="639" y="1249"/>
                  <a:pt x="639" y="1249"/>
                </a:cubicBezTo>
                <a:cubicBezTo>
                  <a:pt x="639" y="1249"/>
                  <a:pt x="638" y="1248"/>
                  <a:pt x="638" y="1248"/>
                </a:cubicBezTo>
                <a:cubicBezTo>
                  <a:pt x="637" y="1248"/>
                  <a:pt x="637" y="1249"/>
                  <a:pt x="638" y="1249"/>
                </a:cubicBezTo>
                <a:cubicBezTo>
                  <a:pt x="638" y="1250"/>
                  <a:pt x="640" y="1250"/>
                  <a:pt x="641" y="1250"/>
                </a:cubicBezTo>
                <a:cubicBezTo>
                  <a:pt x="642" y="1250"/>
                  <a:pt x="641" y="1249"/>
                  <a:pt x="641" y="1249"/>
                </a:cubicBezTo>
                <a:close/>
                <a:moveTo>
                  <a:pt x="335" y="1194"/>
                </a:moveTo>
                <a:cubicBezTo>
                  <a:pt x="336" y="1195"/>
                  <a:pt x="337" y="1195"/>
                  <a:pt x="337" y="1195"/>
                </a:cubicBezTo>
                <a:cubicBezTo>
                  <a:pt x="338" y="1196"/>
                  <a:pt x="339" y="1195"/>
                  <a:pt x="339" y="1196"/>
                </a:cubicBezTo>
                <a:cubicBezTo>
                  <a:pt x="340" y="1196"/>
                  <a:pt x="340" y="1197"/>
                  <a:pt x="341" y="1196"/>
                </a:cubicBezTo>
                <a:cubicBezTo>
                  <a:pt x="341" y="1196"/>
                  <a:pt x="341" y="1195"/>
                  <a:pt x="341" y="1194"/>
                </a:cubicBezTo>
                <a:cubicBezTo>
                  <a:pt x="341" y="1194"/>
                  <a:pt x="342" y="1193"/>
                  <a:pt x="341" y="1193"/>
                </a:cubicBezTo>
                <a:cubicBezTo>
                  <a:pt x="340" y="1192"/>
                  <a:pt x="340" y="1193"/>
                  <a:pt x="340" y="1193"/>
                </a:cubicBezTo>
                <a:cubicBezTo>
                  <a:pt x="338" y="1195"/>
                  <a:pt x="336" y="1192"/>
                  <a:pt x="335" y="1193"/>
                </a:cubicBezTo>
                <a:cubicBezTo>
                  <a:pt x="334" y="1194"/>
                  <a:pt x="335" y="1194"/>
                  <a:pt x="335" y="1194"/>
                </a:cubicBezTo>
                <a:close/>
                <a:moveTo>
                  <a:pt x="635" y="1339"/>
                </a:moveTo>
                <a:cubicBezTo>
                  <a:pt x="635" y="1339"/>
                  <a:pt x="635" y="1341"/>
                  <a:pt x="635" y="1341"/>
                </a:cubicBezTo>
                <a:cubicBezTo>
                  <a:pt x="636" y="1342"/>
                  <a:pt x="636" y="1342"/>
                  <a:pt x="637" y="1342"/>
                </a:cubicBezTo>
                <a:cubicBezTo>
                  <a:pt x="637" y="1343"/>
                  <a:pt x="637" y="1345"/>
                  <a:pt x="638" y="1344"/>
                </a:cubicBezTo>
                <a:cubicBezTo>
                  <a:pt x="638" y="1343"/>
                  <a:pt x="637" y="1342"/>
                  <a:pt x="637" y="1341"/>
                </a:cubicBezTo>
                <a:cubicBezTo>
                  <a:pt x="636" y="1341"/>
                  <a:pt x="636" y="1339"/>
                  <a:pt x="635" y="1339"/>
                </a:cubicBezTo>
                <a:close/>
                <a:moveTo>
                  <a:pt x="636" y="1325"/>
                </a:moveTo>
                <a:cubicBezTo>
                  <a:pt x="636" y="1326"/>
                  <a:pt x="636" y="1327"/>
                  <a:pt x="634" y="1327"/>
                </a:cubicBezTo>
                <a:cubicBezTo>
                  <a:pt x="633" y="1327"/>
                  <a:pt x="633" y="1325"/>
                  <a:pt x="632" y="1326"/>
                </a:cubicBezTo>
                <a:cubicBezTo>
                  <a:pt x="630" y="1326"/>
                  <a:pt x="630" y="1328"/>
                  <a:pt x="632" y="1328"/>
                </a:cubicBezTo>
                <a:cubicBezTo>
                  <a:pt x="633" y="1329"/>
                  <a:pt x="633" y="1328"/>
                  <a:pt x="634" y="1328"/>
                </a:cubicBezTo>
                <a:cubicBezTo>
                  <a:pt x="635" y="1327"/>
                  <a:pt x="635" y="1328"/>
                  <a:pt x="635" y="1328"/>
                </a:cubicBezTo>
                <a:cubicBezTo>
                  <a:pt x="636" y="1329"/>
                  <a:pt x="637" y="1331"/>
                  <a:pt x="638" y="1330"/>
                </a:cubicBezTo>
                <a:cubicBezTo>
                  <a:pt x="639" y="1329"/>
                  <a:pt x="639" y="1329"/>
                  <a:pt x="639" y="1328"/>
                </a:cubicBezTo>
                <a:cubicBezTo>
                  <a:pt x="639" y="1327"/>
                  <a:pt x="639" y="1327"/>
                  <a:pt x="640" y="1327"/>
                </a:cubicBezTo>
                <a:cubicBezTo>
                  <a:pt x="642" y="1324"/>
                  <a:pt x="637" y="1322"/>
                  <a:pt x="636" y="1325"/>
                </a:cubicBezTo>
                <a:close/>
                <a:moveTo>
                  <a:pt x="626" y="1308"/>
                </a:moveTo>
                <a:cubicBezTo>
                  <a:pt x="626" y="1308"/>
                  <a:pt x="625" y="1308"/>
                  <a:pt x="625" y="1307"/>
                </a:cubicBezTo>
                <a:cubicBezTo>
                  <a:pt x="625" y="1306"/>
                  <a:pt x="625" y="1306"/>
                  <a:pt x="624" y="1306"/>
                </a:cubicBezTo>
                <a:cubicBezTo>
                  <a:pt x="623" y="1306"/>
                  <a:pt x="623" y="1306"/>
                  <a:pt x="623" y="1306"/>
                </a:cubicBezTo>
                <a:cubicBezTo>
                  <a:pt x="623" y="1307"/>
                  <a:pt x="624" y="1309"/>
                  <a:pt x="625" y="1309"/>
                </a:cubicBezTo>
                <a:cubicBezTo>
                  <a:pt x="626" y="1310"/>
                  <a:pt x="627" y="1311"/>
                  <a:pt x="627" y="1313"/>
                </a:cubicBezTo>
                <a:cubicBezTo>
                  <a:pt x="628" y="1314"/>
                  <a:pt x="629" y="1314"/>
                  <a:pt x="630" y="1315"/>
                </a:cubicBezTo>
                <a:cubicBezTo>
                  <a:pt x="630" y="1315"/>
                  <a:pt x="631" y="1316"/>
                  <a:pt x="631" y="1316"/>
                </a:cubicBezTo>
                <a:cubicBezTo>
                  <a:pt x="632" y="1317"/>
                  <a:pt x="632" y="1315"/>
                  <a:pt x="632" y="1315"/>
                </a:cubicBezTo>
                <a:cubicBezTo>
                  <a:pt x="632" y="1315"/>
                  <a:pt x="632" y="1315"/>
                  <a:pt x="632" y="1314"/>
                </a:cubicBezTo>
                <a:cubicBezTo>
                  <a:pt x="631" y="1314"/>
                  <a:pt x="631" y="1314"/>
                  <a:pt x="631" y="1314"/>
                </a:cubicBezTo>
                <a:cubicBezTo>
                  <a:pt x="631" y="1313"/>
                  <a:pt x="630" y="1313"/>
                  <a:pt x="630" y="1313"/>
                </a:cubicBezTo>
                <a:cubicBezTo>
                  <a:pt x="629" y="1313"/>
                  <a:pt x="629" y="1313"/>
                  <a:pt x="628" y="1313"/>
                </a:cubicBezTo>
                <a:cubicBezTo>
                  <a:pt x="627" y="1313"/>
                  <a:pt x="628" y="1312"/>
                  <a:pt x="628" y="1311"/>
                </a:cubicBezTo>
                <a:cubicBezTo>
                  <a:pt x="628" y="1310"/>
                  <a:pt x="628" y="1309"/>
                  <a:pt x="626" y="1308"/>
                </a:cubicBezTo>
                <a:close/>
                <a:moveTo>
                  <a:pt x="634" y="1334"/>
                </a:moveTo>
                <a:cubicBezTo>
                  <a:pt x="634" y="1334"/>
                  <a:pt x="634" y="1335"/>
                  <a:pt x="634" y="1336"/>
                </a:cubicBezTo>
                <a:cubicBezTo>
                  <a:pt x="635" y="1336"/>
                  <a:pt x="635" y="1336"/>
                  <a:pt x="635" y="1335"/>
                </a:cubicBezTo>
                <a:cubicBezTo>
                  <a:pt x="635" y="1335"/>
                  <a:pt x="635" y="1334"/>
                  <a:pt x="635" y="1334"/>
                </a:cubicBezTo>
                <a:cubicBezTo>
                  <a:pt x="635" y="1333"/>
                  <a:pt x="635" y="1333"/>
                  <a:pt x="634" y="1334"/>
                </a:cubicBezTo>
                <a:close/>
                <a:moveTo>
                  <a:pt x="600" y="1311"/>
                </a:moveTo>
                <a:cubicBezTo>
                  <a:pt x="599" y="1311"/>
                  <a:pt x="599" y="1311"/>
                  <a:pt x="598" y="1311"/>
                </a:cubicBezTo>
                <a:cubicBezTo>
                  <a:pt x="598" y="1310"/>
                  <a:pt x="597" y="1311"/>
                  <a:pt x="597" y="1312"/>
                </a:cubicBezTo>
                <a:cubicBezTo>
                  <a:pt x="597" y="1312"/>
                  <a:pt x="598" y="1313"/>
                  <a:pt x="599" y="1313"/>
                </a:cubicBezTo>
                <a:cubicBezTo>
                  <a:pt x="599" y="1313"/>
                  <a:pt x="599" y="1313"/>
                  <a:pt x="599" y="1313"/>
                </a:cubicBezTo>
                <a:cubicBezTo>
                  <a:pt x="600" y="1313"/>
                  <a:pt x="600" y="1311"/>
                  <a:pt x="600" y="1311"/>
                </a:cubicBezTo>
                <a:close/>
                <a:moveTo>
                  <a:pt x="603" y="1367"/>
                </a:moveTo>
                <a:cubicBezTo>
                  <a:pt x="605" y="1367"/>
                  <a:pt x="606" y="1369"/>
                  <a:pt x="608" y="1368"/>
                </a:cubicBezTo>
                <a:cubicBezTo>
                  <a:pt x="609" y="1368"/>
                  <a:pt x="611" y="1368"/>
                  <a:pt x="613" y="1369"/>
                </a:cubicBezTo>
                <a:cubicBezTo>
                  <a:pt x="614" y="1369"/>
                  <a:pt x="615" y="1370"/>
                  <a:pt x="617" y="1370"/>
                </a:cubicBezTo>
                <a:cubicBezTo>
                  <a:pt x="618" y="1370"/>
                  <a:pt x="620" y="1370"/>
                  <a:pt x="621" y="1371"/>
                </a:cubicBezTo>
                <a:cubicBezTo>
                  <a:pt x="622" y="1372"/>
                  <a:pt x="622" y="1372"/>
                  <a:pt x="623" y="1372"/>
                </a:cubicBezTo>
                <a:cubicBezTo>
                  <a:pt x="624" y="1372"/>
                  <a:pt x="624" y="1373"/>
                  <a:pt x="624" y="1373"/>
                </a:cubicBezTo>
                <a:cubicBezTo>
                  <a:pt x="624" y="1374"/>
                  <a:pt x="623" y="1374"/>
                  <a:pt x="623" y="1375"/>
                </a:cubicBezTo>
                <a:cubicBezTo>
                  <a:pt x="623" y="1376"/>
                  <a:pt x="624" y="1375"/>
                  <a:pt x="624" y="1375"/>
                </a:cubicBezTo>
                <a:cubicBezTo>
                  <a:pt x="626" y="1374"/>
                  <a:pt x="628" y="1374"/>
                  <a:pt x="630" y="1374"/>
                </a:cubicBezTo>
                <a:cubicBezTo>
                  <a:pt x="631" y="1374"/>
                  <a:pt x="632" y="1375"/>
                  <a:pt x="633" y="1374"/>
                </a:cubicBezTo>
                <a:cubicBezTo>
                  <a:pt x="634" y="1374"/>
                  <a:pt x="634" y="1374"/>
                  <a:pt x="635" y="1373"/>
                </a:cubicBezTo>
                <a:cubicBezTo>
                  <a:pt x="636" y="1373"/>
                  <a:pt x="638" y="1373"/>
                  <a:pt x="640" y="1373"/>
                </a:cubicBezTo>
                <a:cubicBezTo>
                  <a:pt x="642" y="1373"/>
                  <a:pt x="644" y="1373"/>
                  <a:pt x="645" y="1373"/>
                </a:cubicBezTo>
                <a:cubicBezTo>
                  <a:pt x="647" y="1373"/>
                  <a:pt x="649" y="1373"/>
                  <a:pt x="650" y="1373"/>
                </a:cubicBezTo>
                <a:cubicBezTo>
                  <a:pt x="651" y="1372"/>
                  <a:pt x="652" y="1372"/>
                  <a:pt x="652" y="1372"/>
                </a:cubicBezTo>
                <a:cubicBezTo>
                  <a:pt x="653" y="1371"/>
                  <a:pt x="653" y="1371"/>
                  <a:pt x="653" y="1370"/>
                </a:cubicBezTo>
                <a:cubicBezTo>
                  <a:pt x="653" y="1369"/>
                  <a:pt x="656" y="1367"/>
                  <a:pt x="654" y="1366"/>
                </a:cubicBezTo>
                <a:cubicBezTo>
                  <a:pt x="654" y="1367"/>
                  <a:pt x="654" y="1367"/>
                  <a:pt x="654" y="1367"/>
                </a:cubicBezTo>
                <a:cubicBezTo>
                  <a:pt x="654" y="1367"/>
                  <a:pt x="652" y="1368"/>
                  <a:pt x="652" y="1368"/>
                </a:cubicBezTo>
                <a:cubicBezTo>
                  <a:pt x="652" y="1368"/>
                  <a:pt x="651" y="1368"/>
                  <a:pt x="650" y="1368"/>
                </a:cubicBezTo>
                <a:cubicBezTo>
                  <a:pt x="650" y="1369"/>
                  <a:pt x="649" y="1369"/>
                  <a:pt x="648" y="1369"/>
                </a:cubicBezTo>
                <a:cubicBezTo>
                  <a:pt x="647" y="1369"/>
                  <a:pt x="647" y="1370"/>
                  <a:pt x="646" y="1370"/>
                </a:cubicBezTo>
                <a:cubicBezTo>
                  <a:pt x="645" y="1370"/>
                  <a:pt x="642" y="1370"/>
                  <a:pt x="643" y="1368"/>
                </a:cubicBezTo>
                <a:cubicBezTo>
                  <a:pt x="643" y="1368"/>
                  <a:pt x="644" y="1367"/>
                  <a:pt x="643" y="1366"/>
                </a:cubicBezTo>
                <a:cubicBezTo>
                  <a:pt x="643" y="1366"/>
                  <a:pt x="642" y="1366"/>
                  <a:pt x="641" y="1366"/>
                </a:cubicBezTo>
                <a:cubicBezTo>
                  <a:pt x="640" y="1366"/>
                  <a:pt x="640" y="1367"/>
                  <a:pt x="639" y="1367"/>
                </a:cubicBezTo>
                <a:cubicBezTo>
                  <a:pt x="638" y="1367"/>
                  <a:pt x="638" y="1367"/>
                  <a:pt x="637" y="1367"/>
                </a:cubicBezTo>
                <a:cubicBezTo>
                  <a:pt x="636" y="1366"/>
                  <a:pt x="635" y="1366"/>
                  <a:pt x="633" y="1366"/>
                </a:cubicBezTo>
                <a:cubicBezTo>
                  <a:pt x="632" y="1365"/>
                  <a:pt x="630" y="1365"/>
                  <a:pt x="628" y="1365"/>
                </a:cubicBezTo>
                <a:cubicBezTo>
                  <a:pt x="625" y="1365"/>
                  <a:pt x="623" y="1366"/>
                  <a:pt x="620" y="1366"/>
                </a:cubicBezTo>
                <a:cubicBezTo>
                  <a:pt x="618" y="1366"/>
                  <a:pt x="617" y="1366"/>
                  <a:pt x="615" y="1365"/>
                </a:cubicBezTo>
                <a:cubicBezTo>
                  <a:pt x="614" y="1365"/>
                  <a:pt x="614" y="1363"/>
                  <a:pt x="613" y="1363"/>
                </a:cubicBezTo>
                <a:cubicBezTo>
                  <a:pt x="612" y="1363"/>
                  <a:pt x="611" y="1363"/>
                  <a:pt x="611" y="1362"/>
                </a:cubicBezTo>
                <a:cubicBezTo>
                  <a:pt x="611" y="1361"/>
                  <a:pt x="612" y="1362"/>
                  <a:pt x="613" y="1361"/>
                </a:cubicBezTo>
                <a:cubicBezTo>
                  <a:pt x="613" y="1361"/>
                  <a:pt x="611" y="1360"/>
                  <a:pt x="611" y="1360"/>
                </a:cubicBezTo>
                <a:cubicBezTo>
                  <a:pt x="609" y="1359"/>
                  <a:pt x="608" y="1361"/>
                  <a:pt x="607" y="1361"/>
                </a:cubicBezTo>
                <a:cubicBezTo>
                  <a:pt x="606" y="1361"/>
                  <a:pt x="605" y="1361"/>
                  <a:pt x="605" y="1361"/>
                </a:cubicBezTo>
                <a:cubicBezTo>
                  <a:pt x="604" y="1360"/>
                  <a:pt x="605" y="1360"/>
                  <a:pt x="604" y="1359"/>
                </a:cubicBezTo>
                <a:cubicBezTo>
                  <a:pt x="603" y="1358"/>
                  <a:pt x="603" y="1359"/>
                  <a:pt x="603" y="1360"/>
                </a:cubicBezTo>
                <a:cubicBezTo>
                  <a:pt x="602" y="1361"/>
                  <a:pt x="601" y="1362"/>
                  <a:pt x="600" y="1363"/>
                </a:cubicBezTo>
                <a:cubicBezTo>
                  <a:pt x="600" y="1364"/>
                  <a:pt x="598" y="1366"/>
                  <a:pt x="598" y="1367"/>
                </a:cubicBezTo>
                <a:cubicBezTo>
                  <a:pt x="599" y="1367"/>
                  <a:pt x="602" y="1366"/>
                  <a:pt x="603" y="1367"/>
                </a:cubicBezTo>
                <a:close/>
                <a:moveTo>
                  <a:pt x="616" y="1319"/>
                </a:moveTo>
                <a:cubicBezTo>
                  <a:pt x="616" y="1320"/>
                  <a:pt x="616" y="1321"/>
                  <a:pt x="617" y="1320"/>
                </a:cubicBezTo>
                <a:cubicBezTo>
                  <a:pt x="617" y="1320"/>
                  <a:pt x="617" y="1318"/>
                  <a:pt x="616" y="1319"/>
                </a:cubicBezTo>
                <a:close/>
                <a:moveTo>
                  <a:pt x="616" y="1313"/>
                </a:moveTo>
                <a:cubicBezTo>
                  <a:pt x="615" y="1313"/>
                  <a:pt x="616" y="1314"/>
                  <a:pt x="615" y="1314"/>
                </a:cubicBezTo>
                <a:cubicBezTo>
                  <a:pt x="615" y="1315"/>
                  <a:pt x="614" y="1316"/>
                  <a:pt x="614" y="1316"/>
                </a:cubicBezTo>
                <a:cubicBezTo>
                  <a:pt x="615" y="1317"/>
                  <a:pt x="616" y="1315"/>
                  <a:pt x="616" y="1315"/>
                </a:cubicBezTo>
                <a:cubicBezTo>
                  <a:pt x="616" y="1314"/>
                  <a:pt x="618" y="1313"/>
                  <a:pt x="616" y="1313"/>
                </a:cubicBezTo>
                <a:close/>
                <a:moveTo>
                  <a:pt x="615" y="1337"/>
                </a:moveTo>
                <a:cubicBezTo>
                  <a:pt x="615" y="1337"/>
                  <a:pt x="617" y="1336"/>
                  <a:pt x="617" y="1336"/>
                </a:cubicBezTo>
                <a:cubicBezTo>
                  <a:pt x="618" y="1336"/>
                  <a:pt x="619" y="1336"/>
                  <a:pt x="619" y="1335"/>
                </a:cubicBezTo>
                <a:cubicBezTo>
                  <a:pt x="619" y="1335"/>
                  <a:pt x="619" y="1334"/>
                  <a:pt x="619" y="1334"/>
                </a:cubicBezTo>
                <a:cubicBezTo>
                  <a:pt x="618" y="1334"/>
                  <a:pt x="617" y="1335"/>
                  <a:pt x="616" y="1335"/>
                </a:cubicBezTo>
                <a:cubicBezTo>
                  <a:pt x="616" y="1335"/>
                  <a:pt x="614" y="1336"/>
                  <a:pt x="615" y="1337"/>
                </a:cubicBezTo>
                <a:close/>
                <a:moveTo>
                  <a:pt x="343" y="861"/>
                </a:moveTo>
                <a:cubicBezTo>
                  <a:pt x="343" y="863"/>
                  <a:pt x="344" y="860"/>
                  <a:pt x="345" y="860"/>
                </a:cubicBezTo>
                <a:cubicBezTo>
                  <a:pt x="345" y="859"/>
                  <a:pt x="346" y="860"/>
                  <a:pt x="346" y="859"/>
                </a:cubicBezTo>
                <a:cubicBezTo>
                  <a:pt x="346" y="858"/>
                  <a:pt x="345" y="858"/>
                  <a:pt x="345" y="857"/>
                </a:cubicBezTo>
                <a:cubicBezTo>
                  <a:pt x="344" y="857"/>
                  <a:pt x="344" y="856"/>
                  <a:pt x="344" y="856"/>
                </a:cubicBezTo>
                <a:cubicBezTo>
                  <a:pt x="342" y="854"/>
                  <a:pt x="343" y="858"/>
                  <a:pt x="343" y="859"/>
                </a:cubicBezTo>
                <a:cubicBezTo>
                  <a:pt x="343" y="859"/>
                  <a:pt x="343" y="860"/>
                  <a:pt x="343" y="861"/>
                </a:cubicBezTo>
                <a:close/>
                <a:moveTo>
                  <a:pt x="427" y="881"/>
                </a:moveTo>
                <a:cubicBezTo>
                  <a:pt x="427" y="881"/>
                  <a:pt x="428" y="881"/>
                  <a:pt x="429" y="882"/>
                </a:cubicBezTo>
                <a:cubicBezTo>
                  <a:pt x="430" y="882"/>
                  <a:pt x="430" y="883"/>
                  <a:pt x="431" y="884"/>
                </a:cubicBezTo>
                <a:cubicBezTo>
                  <a:pt x="433" y="884"/>
                  <a:pt x="432" y="881"/>
                  <a:pt x="432" y="881"/>
                </a:cubicBezTo>
                <a:cubicBezTo>
                  <a:pt x="433" y="879"/>
                  <a:pt x="433" y="878"/>
                  <a:pt x="431" y="878"/>
                </a:cubicBezTo>
                <a:cubicBezTo>
                  <a:pt x="430" y="877"/>
                  <a:pt x="429" y="877"/>
                  <a:pt x="428" y="876"/>
                </a:cubicBezTo>
                <a:cubicBezTo>
                  <a:pt x="427" y="876"/>
                  <a:pt x="427" y="875"/>
                  <a:pt x="426" y="875"/>
                </a:cubicBezTo>
                <a:cubicBezTo>
                  <a:pt x="425" y="875"/>
                  <a:pt x="426" y="876"/>
                  <a:pt x="426" y="877"/>
                </a:cubicBezTo>
                <a:cubicBezTo>
                  <a:pt x="426" y="878"/>
                  <a:pt x="425" y="880"/>
                  <a:pt x="427" y="881"/>
                </a:cubicBezTo>
                <a:close/>
                <a:moveTo>
                  <a:pt x="461" y="848"/>
                </a:moveTo>
                <a:cubicBezTo>
                  <a:pt x="462" y="848"/>
                  <a:pt x="463" y="845"/>
                  <a:pt x="463" y="844"/>
                </a:cubicBezTo>
                <a:cubicBezTo>
                  <a:pt x="463" y="843"/>
                  <a:pt x="464" y="841"/>
                  <a:pt x="465" y="840"/>
                </a:cubicBezTo>
                <a:cubicBezTo>
                  <a:pt x="465" y="839"/>
                  <a:pt x="465" y="837"/>
                  <a:pt x="466" y="836"/>
                </a:cubicBezTo>
                <a:cubicBezTo>
                  <a:pt x="466" y="835"/>
                  <a:pt x="467" y="835"/>
                  <a:pt x="467" y="834"/>
                </a:cubicBezTo>
                <a:cubicBezTo>
                  <a:pt x="468" y="833"/>
                  <a:pt x="468" y="832"/>
                  <a:pt x="468" y="832"/>
                </a:cubicBezTo>
                <a:cubicBezTo>
                  <a:pt x="469" y="830"/>
                  <a:pt x="470" y="828"/>
                  <a:pt x="471" y="826"/>
                </a:cubicBezTo>
                <a:cubicBezTo>
                  <a:pt x="471" y="824"/>
                  <a:pt x="471" y="822"/>
                  <a:pt x="472" y="821"/>
                </a:cubicBezTo>
                <a:cubicBezTo>
                  <a:pt x="472" y="820"/>
                  <a:pt x="473" y="818"/>
                  <a:pt x="472" y="817"/>
                </a:cubicBezTo>
                <a:cubicBezTo>
                  <a:pt x="471" y="816"/>
                  <a:pt x="469" y="822"/>
                  <a:pt x="468" y="823"/>
                </a:cubicBezTo>
                <a:cubicBezTo>
                  <a:pt x="468" y="826"/>
                  <a:pt x="465" y="828"/>
                  <a:pt x="464" y="830"/>
                </a:cubicBezTo>
                <a:cubicBezTo>
                  <a:pt x="464" y="832"/>
                  <a:pt x="463" y="832"/>
                  <a:pt x="462" y="833"/>
                </a:cubicBezTo>
                <a:cubicBezTo>
                  <a:pt x="460" y="834"/>
                  <a:pt x="460" y="835"/>
                  <a:pt x="460" y="836"/>
                </a:cubicBezTo>
                <a:cubicBezTo>
                  <a:pt x="459" y="838"/>
                  <a:pt x="459" y="839"/>
                  <a:pt x="459" y="841"/>
                </a:cubicBezTo>
                <a:cubicBezTo>
                  <a:pt x="459" y="842"/>
                  <a:pt x="459" y="843"/>
                  <a:pt x="460" y="845"/>
                </a:cubicBezTo>
                <a:cubicBezTo>
                  <a:pt x="460" y="846"/>
                  <a:pt x="460" y="849"/>
                  <a:pt x="461" y="848"/>
                </a:cubicBezTo>
                <a:close/>
                <a:moveTo>
                  <a:pt x="510" y="806"/>
                </a:moveTo>
                <a:cubicBezTo>
                  <a:pt x="510" y="805"/>
                  <a:pt x="510" y="805"/>
                  <a:pt x="511" y="805"/>
                </a:cubicBezTo>
                <a:cubicBezTo>
                  <a:pt x="512" y="804"/>
                  <a:pt x="512" y="804"/>
                  <a:pt x="512" y="804"/>
                </a:cubicBezTo>
                <a:cubicBezTo>
                  <a:pt x="512" y="803"/>
                  <a:pt x="511" y="803"/>
                  <a:pt x="511" y="803"/>
                </a:cubicBezTo>
                <a:cubicBezTo>
                  <a:pt x="511" y="803"/>
                  <a:pt x="511" y="802"/>
                  <a:pt x="510" y="802"/>
                </a:cubicBezTo>
                <a:cubicBezTo>
                  <a:pt x="510" y="801"/>
                  <a:pt x="509" y="801"/>
                  <a:pt x="508" y="801"/>
                </a:cubicBezTo>
                <a:cubicBezTo>
                  <a:pt x="508" y="801"/>
                  <a:pt x="507" y="802"/>
                  <a:pt x="506" y="802"/>
                </a:cubicBezTo>
                <a:cubicBezTo>
                  <a:pt x="506" y="802"/>
                  <a:pt x="505" y="802"/>
                  <a:pt x="504" y="802"/>
                </a:cubicBezTo>
                <a:cubicBezTo>
                  <a:pt x="504" y="802"/>
                  <a:pt x="503" y="802"/>
                  <a:pt x="502" y="802"/>
                </a:cubicBezTo>
                <a:cubicBezTo>
                  <a:pt x="502" y="802"/>
                  <a:pt x="501" y="803"/>
                  <a:pt x="501" y="803"/>
                </a:cubicBezTo>
                <a:cubicBezTo>
                  <a:pt x="500" y="804"/>
                  <a:pt x="499" y="804"/>
                  <a:pt x="498" y="806"/>
                </a:cubicBezTo>
                <a:cubicBezTo>
                  <a:pt x="498" y="807"/>
                  <a:pt x="497" y="808"/>
                  <a:pt x="496" y="809"/>
                </a:cubicBezTo>
                <a:cubicBezTo>
                  <a:pt x="495" y="810"/>
                  <a:pt x="494" y="810"/>
                  <a:pt x="493" y="811"/>
                </a:cubicBezTo>
                <a:cubicBezTo>
                  <a:pt x="493" y="812"/>
                  <a:pt x="492" y="813"/>
                  <a:pt x="492" y="815"/>
                </a:cubicBezTo>
                <a:cubicBezTo>
                  <a:pt x="492" y="817"/>
                  <a:pt x="491" y="819"/>
                  <a:pt x="492" y="821"/>
                </a:cubicBezTo>
                <a:cubicBezTo>
                  <a:pt x="493" y="822"/>
                  <a:pt x="493" y="822"/>
                  <a:pt x="493" y="823"/>
                </a:cubicBezTo>
                <a:cubicBezTo>
                  <a:pt x="493" y="824"/>
                  <a:pt x="493" y="825"/>
                  <a:pt x="493" y="825"/>
                </a:cubicBezTo>
                <a:cubicBezTo>
                  <a:pt x="494" y="826"/>
                  <a:pt x="494" y="826"/>
                  <a:pt x="494" y="827"/>
                </a:cubicBezTo>
                <a:cubicBezTo>
                  <a:pt x="494" y="828"/>
                  <a:pt x="493" y="828"/>
                  <a:pt x="493" y="829"/>
                </a:cubicBezTo>
                <a:cubicBezTo>
                  <a:pt x="492" y="831"/>
                  <a:pt x="496" y="828"/>
                  <a:pt x="496" y="828"/>
                </a:cubicBezTo>
                <a:cubicBezTo>
                  <a:pt x="497" y="827"/>
                  <a:pt x="498" y="826"/>
                  <a:pt x="499" y="825"/>
                </a:cubicBezTo>
                <a:cubicBezTo>
                  <a:pt x="500" y="823"/>
                  <a:pt x="500" y="822"/>
                  <a:pt x="502" y="822"/>
                </a:cubicBezTo>
                <a:cubicBezTo>
                  <a:pt x="503" y="821"/>
                  <a:pt x="505" y="822"/>
                  <a:pt x="505" y="820"/>
                </a:cubicBezTo>
                <a:cubicBezTo>
                  <a:pt x="506" y="819"/>
                  <a:pt x="505" y="818"/>
                  <a:pt x="505" y="818"/>
                </a:cubicBezTo>
                <a:cubicBezTo>
                  <a:pt x="506" y="817"/>
                  <a:pt x="507" y="817"/>
                  <a:pt x="507" y="817"/>
                </a:cubicBezTo>
                <a:cubicBezTo>
                  <a:pt x="508" y="817"/>
                  <a:pt x="509" y="817"/>
                  <a:pt x="508" y="816"/>
                </a:cubicBezTo>
                <a:cubicBezTo>
                  <a:pt x="508" y="815"/>
                  <a:pt x="508" y="815"/>
                  <a:pt x="507" y="815"/>
                </a:cubicBezTo>
                <a:cubicBezTo>
                  <a:pt x="506" y="814"/>
                  <a:pt x="506" y="814"/>
                  <a:pt x="506" y="813"/>
                </a:cubicBezTo>
                <a:cubicBezTo>
                  <a:pt x="505" y="812"/>
                  <a:pt x="506" y="812"/>
                  <a:pt x="506" y="811"/>
                </a:cubicBezTo>
                <a:cubicBezTo>
                  <a:pt x="507" y="810"/>
                  <a:pt x="505" y="809"/>
                  <a:pt x="506" y="808"/>
                </a:cubicBezTo>
                <a:cubicBezTo>
                  <a:pt x="507" y="806"/>
                  <a:pt x="509" y="807"/>
                  <a:pt x="510" y="806"/>
                </a:cubicBezTo>
                <a:close/>
                <a:moveTo>
                  <a:pt x="562" y="738"/>
                </a:moveTo>
                <a:cubicBezTo>
                  <a:pt x="562" y="738"/>
                  <a:pt x="561" y="738"/>
                  <a:pt x="561" y="738"/>
                </a:cubicBezTo>
                <a:cubicBezTo>
                  <a:pt x="560" y="738"/>
                  <a:pt x="560" y="738"/>
                  <a:pt x="560" y="738"/>
                </a:cubicBezTo>
                <a:cubicBezTo>
                  <a:pt x="560" y="738"/>
                  <a:pt x="560" y="739"/>
                  <a:pt x="561" y="739"/>
                </a:cubicBezTo>
                <a:cubicBezTo>
                  <a:pt x="561" y="739"/>
                  <a:pt x="562" y="739"/>
                  <a:pt x="562" y="738"/>
                </a:cubicBezTo>
                <a:close/>
                <a:moveTo>
                  <a:pt x="534" y="732"/>
                </a:moveTo>
                <a:cubicBezTo>
                  <a:pt x="534" y="732"/>
                  <a:pt x="533" y="731"/>
                  <a:pt x="533" y="730"/>
                </a:cubicBezTo>
                <a:cubicBezTo>
                  <a:pt x="532" y="730"/>
                  <a:pt x="530" y="731"/>
                  <a:pt x="529" y="729"/>
                </a:cubicBezTo>
                <a:cubicBezTo>
                  <a:pt x="528" y="729"/>
                  <a:pt x="528" y="728"/>
                  <a:pt x="527" y="728"/>
                </a:cubicBezTo>
                <a:cubicBezTo>
                  <a:pt x="527" y="728"/>
                  <a:pt x="526" y="729"/>
                  <a:pt x="526" y="730"/>
                </a:cubicBezTo>
                <a:cubicBezTo>
                  <a:pt x="526" y="731"/>
                  <a:pt x="526" y="733"/>
                  <a:pt x="524" y="732"/>
                </a:cubicBezTo>
                <a:cubicBezTo>
                  <a:pt x="523" y="732"/>
                  <a:pt x="523" y="732"/>
                  <a:pt x="522" y="732"/>
                </a:cubicBezTo>
                <a:cubicBezTo>
                  <a:pt x="522" y="733"/>
                  <a:pt x="521" y="734"/>
                  <a:pt x="522" y="734"/>
                </a:cubicBezTo>
                <a:cubicBezTo>
                  <a:pt x="522" y="735"/>
                  <a:pt x="522" y="737"/>
                  <a:pt x="524" y="737"/>
                </a:cubicBezTo>
                <a:cubicBezTo>
                  <a:pt x="525" y="736"/>
                  <a:pt x="523" y="734"/>
                  <a:pt x="524" y="733"/>
                </a:cubicBezTo>
                <a:cubicBezTo>
                  <a:pt x="524" y="734"/>
                  <a:pt x="525" y="734"/>
                  <a:pt x="525" y="734"/>
                </a:cubicBezTo>
                <a:cubicBezTo>
                  <a:pt x="526" y="735"/>
                  <a:pt x="526" y="736"/>
                  <a:pt x="527" y="736"/>
                </a:cubicBezTo>
                <a:cubicBezTo>
                  <a:pt x="527" y="737"/>
                  <a:pt x="528" y="737"/>
                  <a:pt x="528" y="738"/>
                </a:cubicBezTo>
                <a:cubicBezTo>
                  <a:pt x="529" y="739"/>
                  <a:pt x="529" y="739"/>
                  <a:pt x="530" y="740"/>
                </a:cubicBezTo>
                <a:cubicBezTo>
                  <a:pt x="531" y="740"/>
                  <a:pt x="532" y="740"/>
                  <a:pt x="532" y="740"/>
                </a:cubicBezTo>
                <a:cubicBezTo>
                  <a:pt x="533" y="741"/>
                  <a:pt x="532" y="742"/>
                  <a:pt x="533" y="742"/>
                </a:cubicBezTo>
                <a:cubicBezTo>
                  <a:pt x="534" y="742"/>
                  <a:pt x="534" y="740"/>
                  <a:pt x="534" y="739"/>
                </a:cubicBezTo>
                <a:cubicBezTo>
                  <a:pt x="534" y="738"/>
                  <a:pt x="532" y="739"/>
                  <a:pt x="531" y="738"/>
                </a:cubicBezTo>
                <a:cubicBezTo>
                  <a:pt x="531" y="738"/>
                  <a:pt x="531" y="737"/>
                  <a:pt x="531" y="737"/>
                </a:cubicBezTo>
                <a:cubicBezTo>
                  <a:pt x="531" y="736"/>
                  <a:pt x="529" y="734"/>
                  <a:pt x="531" y="733"/>
                </a:cubicBezTo>
                <a:cubicBezTo>
                  <a:pt x="531" y="732"/>
                  <a:pt x="532" y="735"/>
                  <a:pt x="533" y="736"/>
                </a:cubicBezTo>
                <a:cubicBezTo>
                  <a:pt x="533" y="736"/>
                  <a:pt x="534" y="736"/>
                  <a:pt x="534" y="737"/>
                </a:cubicBezTo>
                <a:cubicBezTo>
                  <a:pt x="534" y="738"/>
                  <a:pt x="535" y="739"/>
                  <a:pt x="535" y="739"/>
                </a:cubicBezTo>
                <a:cubicBezTo>
                  <a:pt x="535" y="738"/>
                  <a:pt x="535" y="737"/>
                  <a:pt x="535" y="736"/>
                </a:cubicBezTo>
                <a:cubicBezTo>
                  <a:pt x="534" y="735"/>
                  <a:pt x="535" y="735"/>
                  <a:pt x="535" y="734"/>
                </a:cubicBezTo>
                <a:cubicBezTo>
                  <a:pt x="535" y="733"/>
                  <a:pt x="535" y="733"/>
                  <a:pt x="534" y="732"/>
                </a:cubicBezTo>
                <a:close/>
                <a:moveTo>
                  <a:pt x="346" y="890"/>
                </a:moveTo>
                <a:cubicBezTo>
                  <a:pt x="346" y="890"/>
                  <a:pt x="346" y="892"/>
                  <a:pt x="347" y="892"/>
                </a:cubicBezTo>
                <a:cubicBezTo>
                  <a:pt x="348" y="891"/>
                  <a:pt x="347" y="890"/>
                  <a:pt x="347" y="889"/>
                </a:cubicBezTo>
                <a:cubicBezTo>
                  <a:pt x="348" y="888"/>
                  <a:pt x="348" y="888"/>
                  <a:pt x="348" y="887"/>
                </a:cubicBezTo>
                <a:cubicBezTo>
                  <a:pt x="348" y="886"/>
                  <a:pt x="349" y="886"/>
                  <a:pt x="350" y="885"/>
                </a:cubicBezTo>
                <a:cubicBezTo>
                  <a:pt x="350" y="884"/>
                  <a:pt x="350" y="883"/>
                  <a:pt x="350" y="882"/>
                </a:cubicBezTo>
                <a:cubicBezTo>
                  <a:pt x="351" y="881"/>
                  <a:pt x="352" y="879"/>
                  <a:pt x="351" y="879"/>
                </a:cubicBezTo>
                <a:cubicBezTo>
                  <a:pt x="350" y="878"/>
                  <a:pt x="350" y="881"/>
                  <a:pt x="350" y="881"/>
                </a:cubicBezTo>
                <a:cubicBezTo>
                  <a:pt x="349" y="882"/>
                  <a:pt x="348" y="884"/>
                  <a:pt x="347" y="885"/>
                </a:cubicBezTo>
                <a:cubicBezTo>
                  <a:pt x="347" y="885"/>
                  <a:pt x="347" y="886"/>
                  <a:pt x="346" y="887"/>
                </a:cubicBezTo>
                <a:cubicBezTo>
                  <a:pt x="346" y="887"/>
                  <a:pt x="345" y="888"/>
                  <a:pt x="345" y="888"/>
                </a:cubicBezTo>
                <a:cubicBezTo>
                  <a:pt x="345" y="889"/>
                  <a:pt x="346" y="889"/>
                  <a:pt x="346" y="890"/>
                </a:cubicBezTo>
                <a:close/>
                <a:moveTo>
                  <a:pt x="364" y="892"/>
                </a:moveTo>
                <a:cubicBezTo>
                  <a:pt x="365" y="892"/>
                  <a:pt x="365" y="891"/>
                  <a:pt x="366" y="891"/>
                </a:cubicBezTo>
                <a:cubicBezTo>
                  <a:pt x="367" y="891"/>
                  <a:pt x="367" y="892"/>
                  <a:pt x="368" y="892"/>
                </a:cubicBezTo>
                <a:cubicBezTo>
                  <a:pt x="369" y="891"/>
                  <a:pt x="368" y="889"/>
                  <a:pt x="367" y="888"/>
                </a:cubicBezTo>
                <a:cubicBezTo>
                  <a:pt x="366" y="888"/>
                  <a:pt x="364" y="888"/>
                  <a:pt x="363" y="888"/>
                </a:cubicBezTo>
                <a:cubicBezTo>
                  <a:pt x="362" y="888"/>
                  <a:pt x="362" y="888"/>
                  <a:pt x="361" y="887"/>
                </a:cubicBezTo>
                <a:cubicBezTo>
                  <a:pt x="360" y="887"/>
                  <a:pt x="360" y="886"/>
                  <a:pt x="359" y="886"/>
                </a:cubicBezTo>
                <a:cubicBezTo>
                  <a:pt x="358" y="886"/>
                  <a:pt x="358" y="887"/>
                  <a:pt x="357" y="887"/>
                </a:cubicBezTo>
                <a:cubicBezTo>
                  <a:pt x="356" y="887"/>
                  <a:pt x="353" y="886"/>
                  <a:pt x="353" y="888"/>
                </a:cubicBezTo>
                <a:cubicBezTo>
                  <a:pt x="353" y="889"/>
                  <a:pt x="353" y="890"/>
                  <a:pt x="354" y="890"/>
                </a:cubicBezTo>
                <a:cubicBezTo>
                  <a:pt x="354" y="891"/>
                  <a:pt x="355" y="891"/>
                  <a:pt x="356" y="891"/>
                </a:cubicBezTo>
                <a:cubicBezTo>
                  <a:pt x="357" y="891"/>
                  <a:pt x="358" y="892"/>
                  <a:pt x="360" y="893"/>
                </a:cubicBezTo>
                <a:cubicBezTo>
                  <a:pt x="361" y="894"/>
                  <a:pt x="363" y="893"/>
                  <a:pt x="364" y="892"/>
                </a:cubicBezTo>
                <a:close/>
                <a:moveTo>
                  <a:pt x="353" y="896"/>
                </a:moveTo>
                <a:cubicBezTo>
                  <a:pt x="353" y="897"/>
                  <a:pt x="354" y="898"/>
                  <a:pt x="354" y="898"/>
                </a:cubicBezTo>
                <a:cubicBezTo>
                  <a:pt x="355" y="898"/>
                  <a:pt x="355" y="898"/>
                  <a:pt x="355" y="899"/>
                </a:cubicBezTo>
                <a:cubicBezTo>
                  <a:pt x="356" y="899"/>
                  <a:pt x="356" y="900"/>
                  <a:pt x="357" y="900"/>
                </a:cubicBezTo>
                <a:cubicBezTo>
                  <a:pt x="358" y="899"/>
                  <a:pt x="356" y="897"/>
                  <a:pt x="356" y="897"/>
                </a:cubicBezTo>
                <a:cubicBezTo>
                  <a:pt x="356" y="897"/>
                  <a:pt x="356" y="896"/>
                  <a:pt x="355" y="896"/>
                </a:cubicBezTo>
                <a:cubicBezTo>
                  <a:pt x="355" y="895"/>
                  <a:pt x="353" y="896"/>
                  <a:pt x="353" y="896"/>
                </a:cubicBezTo>
                <a:close/>
                <a:moveTo>
                  <a:pt x="214" y="1262"/>
                </a:moveTo>
                <a:cubicBezTo>
                  <a:pt x="215" y="1262"/>
                  <a:pt x="215" y="1262"/>
                  <a:pt x="216" y="1262"/>
                </a:cubicBezTo>
                <a:cubicBezTo>
                  <a:pt x="217" y="1262"/>
                  <a:pt x="218" y="1263"/>
                  <a:pt x="218" y="1264"/>
                </a:cubicBezTo>
                <a:cubicBezTo>
                  <a:pt x="219" y="1265"/>
                  <a:pt x="220" y="1264"/>
                  <a:pt x="220" y="1263"/>
                </a:cubicBezTo>
                <a:cubicBezTo>
                  <a:pt x="220" y="1262"/>
                  <a:pt x="220" y="1261"/>
                  <a:pt x="220" y="1261"/>
                </a:cubicBezTo>
                <a:cubicBezTo>
                  <a:pt x="220" y="1260"/>
                  <a:pt x="219" y="1260"/>
                  <a:pt x="219" y="1259"/>
                </a:cubicBezTo>
                <a:cubicBezTo>
                  <a:pt x="219" y="1259"/>
                  <a:pt x="219" y="1258"/>
                  <a:pt x="218" y="1258"/>
                </a:cubicBezTo>
                <a:cubicBezTo>
                  <a:pt x="218" y="1258"/>
                  <a:pt x="217" y="1258"/>
                  <a:pt x="216" y="1258"/>
                </a:cubicBezTo>
                <a:cubicBezTo>
                  <a:pt x="215" y="1258"/>
                  <a:pt x="214" y="1258"/>
                  <a:pt x="212" y="1258"/>
                </a:cubicBezTo>
                <a:cubicBezTo>
                  <a:pt x="212" y="1257"/>
                  <a:pt x="210" y="1258"/>
                  <a:pt x="210" y="1259"/>
                </a:cubicBezTo>
                <a:cubicBezTo>
                  <a:pt x="211" y="1260"/>
                  <a:pt x="212" y="1260"/>
                  <a:pt x="213" y="1260"/>
                </a:cubicBezTo>
                <a:cubicBezTo>
                  <a:pt x="213" y="1261"/>
                  <a:pt x="214" y="1261"/>
                  <a:pt x="214" y="1262"/>
                </a:cubicBezTo>
                <a:close/>
                <a:moveTo>
                  <a:pt x="342" y="869"/>
                </a:moveTo>
                <a:cubicBezTo>
                  <a:pt x="343" y="868"/>
                  <a:pt x="342" y="868"/>
                  <a:pt x="341" y="868"/>
                </a:cubicBezTo>
                <a:cubicBezTo>
                  <a:pt x="340" y="867"/>
                  <a:pt x="339" y="867"/>
                  <a:pt x="337" y="867"/>
                </a:cubicBezTo>
                <a:cubicBezTo>
                  <a:pt x="336" y="867"/>
                  <a:pt x="334" y="868"/>
                  <a:pt x="333" y="868"/>
                </a:cubicBezTo>
                <a:cubicBezTo>
                  <a:pt x="332" y="869"/>
                  <a:pt x="331" y="869"/>
                  <a:pt x="329" y="869"/>
                </a:cubicBezTo>
                <a:cubicBezTo>
                  <a:pt x="329" y="869"/>
                  <a:pt x="327" y="868"/>
                  <a:pt x="326" y="869"/>
                </a:cubicBezTo>
                <a:cubicBezTo>
                  <a:pt x="326" y="870"/>
                  <a:pt x="327" y="871"/>
                  <a:pt x="328" y="871"/>
                </a:cubicBezTo>
                <a:cubicBezTo>
                  <a:pt x="329" y="872"/>
                  <a:pt x="330" y="873"/>
                  <a:pt x="330" y="874"/>
                </a:cubicBezTo>
                <a:cubicBezTo>
                  <a:pt x="331" y="875"/>
                  <a:pt x="331" y="876"/>
                  <a:pt x="332" y="878"/>
                </a:cubicBezTo>
                <a:cubicBezTo>
                  <a:pt x="333" y="879"/>
                  <a:pt x="334" y="878"/>
                  <a:pt x="336" y="879"/>
                </a:cubicBezTo>
                <a:cubicBezTo>
                  <a:pt x="337" y="879"/>
                  <a:pt x="338" y="880"/>
                  <a:pt x="339" y="881"/>
                </a:cubicBezTo>
                <a:cubicBezTo>
                  <a:pt x="340" y="882"/>
                  <a:pt x="341" y="883"/>
                  <a:pt x="342" y="882"/>
                </a:cubicBezTo>
                <a:cubicBezTo>
                  <a:pt x="344" y="882"/>
                  <a:pt x="345" y="882"/>
                  <a:pt x="347" y="881"/>
                </a:cubicBezTo>
                <a:cubicBezTo>
                  <a:pt x="348" y="880"/>
                  <a:pt x="348" y="879"/>
                  <a:pt x="348" y="878"/>
                </a:cubicBezTo>
                <a:cubicBezTo>
                  <a:pt x="348" y="876"/>
                  <a:pt x="348" y="875"/>
                  <a:pt x="348" y="873"/>
                </a:cubicBezTo>
                <a:cubicBezTo>
                  <a:pt x="347" y="872"/>
                  <a:pt x="345" y="871"/>
                  <a:pt x="347" y="870"/>
                </a:cubicBezTo>
                <a:cubicBezTo>
                  <a:pt x="347" y="870"/>
                  <a:pt x="348" y="870"/>
                  <a:pt x="348" y="870"/>
                </a:cubicBezTo>
                <a:cubicBezTo>
                  <a:pt x="347" y="869"/>
                  <a:pt x="347" y="869"/>
                  <a:pt x="347" y="869"/>
                </a:cubicBezTo>
                <a:cubicBezTo>
                  <a:pt x="346" y="869"/>
                  <a:pt x="346" y="869"/>
                  <a:pt x="345" y="868"/>
                </a:cubicBezTo>
                <a:cubicBezTo>
                  <a:pt x="345" y="867"/>
                  <a:pt x="345" y="866"/>
                  <a:pt x="344" y="866"/>
                </a:cubicBezTo>
                <a:cubicBezTo>
                  <a:pt x="344" y="867"/>
                  <a:pt x="344" y="867"/>
                  <a:pt x="344" y="868"/>
                </a:cubicBezTo>
                <a:cubicBezTo>
                  <a:pt x="344" y="869"/>
                  <a:pt x="343" y="872"/>
                  <a:pt x="342" y="871"/>
                </a:cubicBezTo>
                <a:cubicBezTo>
                  <a:pt x="341" y="870"/>
                  <a:pt x="341" y="870"/>
                  <a:pt x="341" y="869"/>
                </a:cubicBezTo>
                <a:cubicBezTo>
                  <a:pt x="342" y="869"/>
                  <a:pt x="342" y="869"/>
                  <a:pt x="342" y="869"/>
                </a:cubicBezTo>
                <a:close/>
                <a:moveTo>
                  <a:pt x="570" y="736"/>
                </a:moveTo>
                <a:cubicBezTo>
                  <a:pt x="569" y="736"/>
                  <a:pt x="569" y="736"/>
                  <a:pt x="569" y="737"/>
                </a:cubicBezTo>
                <a:cubicBezTo>
                  <a:pt x="569" y="737"/>
                  <a:pt x="570" y="737"/>
                  <a:pt x="570" y="737"/>
                </a:cubicBezTo>
                <a:cubicBezTo>
                  <a:pt x="571" y="736"/>
                  <a:pt x="572" y="736"/>
                  <a:pt x="572" y="736"/>
                </a:cubicBezTo>
                <a:cubicBezTo>
                  <a:pt x="571" y="735"/>
                  <a:pt x="571" y="735"/>
                  <a:pt x="570" y="736"/>
                </a:cubicBezTo>
                <a:close/>
                <a:moveTo>
                  <a:pt x="242" y="743"/>
                </a:moveTo>
                <a:cubicBezTo>
                  <a:pt x="242" y="743"/>
                  <a:pt x="241" y="742"/>
                  <a:pt x="241" y="742"/>
                </a:cubicBezTo>
                <a:cubicBezTo>
                  <a:pt x="240" y="742"/>
                  <a:pt x="240" y="743"/>
                  <a:pt x="241" y="744"/>
                </a:cubicBezTo>
                <a:cubicBezTo>
                  <a:pt x="241" y="745"/>
                  <a:pt x="241" y="746"/>
                  <a:pt x="243" y="747"/>
                </a:cubicBezTo>
                <a:cubicBezTo>
                  <a:pt x="243" y="747"/>
                  <a:pt x="244" y="747"/>
                  <a:pt x="245" y="747"/>
                </a:cubicBezTo>
                <a:cubicBezTo>
                  <a:pt x="246" y="746"/>
                  <a:pt x="245" y="746"/>
                  <a:pt x="244" y="746"/>
                </a:cubicBezTo>
                <a:cubicBezTo>
                  <a:pt x="244" y="745"/>
                  <a:pt x="245" y="744"/>
                  <a:pt x="245" y="744"/>
                </a:cubicBezTo>
                <a:cubicBezTo>
                  <a:pt x="246" y="744"/>
                  <a:pt x="247" y="744"/>
                  <a:pt x="247" y="744"/>
                </a:cubicBezTo>
                <a:cubicBezTo>
                  <a:pt x="248" y="743"/>
                  <a:pt x="248" y="743"/>
                  <a:pt x="248" y="742"/>
                </a:cubicBezTo>
                <a:cubicBezTo>
                  <a:pt x="248" y="741"/>
                  <a:pt x="248" y="740"/>
                  <a:pt x="248" y="740"/>
                </a:cubicBezTo>
                <a:cubicBezTo>
                  <a:pt x="248" y="739"/>
                  <a:pt x="248" y="739"/>
                  <a:pt x="247" y="739"/>
                </a:cubicBezTo>
                <a:cubicBezTo>
                  <a:pt x="246" y="739"/>
                  <a:pt x="243" y="740"/>
                  <a:pt x="243" y="742"/>
                </a:cubicBezTo>
                <a:cubicBezTo>
                  <a:pt x="243" y="742"/>
                  <a:pt x="244" y="742"/>
                  <a:pt x="243" y="743"/>
                </a:cubicBezTo>
                <a:cubicBezTo>
                  <a:pt x="243" y="743"/>
                  <a:pt x="242" y="743"/>
                  <a:pt x="242" y="743"/>
                </a:cubicBezTo>
                <a:close/>
                <a:moveTo>
                  <a:pt x="458" y="1181"/>
                </a:moveTo>
                <a:cubicBezTo>
                  <a:pt x="459" y="1181"/>
                  <a:pt x="460" y="1181"/>
                  <a:pt x="460" y="1181"/>
                </a:cubicBezTo>
                <a:cubicBezTo>
                  <a:pt x="461" y="1182"/>
                  <a:pt x="462" y="1182"/>
                  <a:pt x="462" y="1182"/>
                </a:cubicBezTo>
                <a:cubicBezTo>
                  <a:pt x="463" y="1182"/>
                  <a:pt x="466" y="1182"/>
                  <a:pt x="466" y="1181"/>
                </a:cubicBezTo>
                <a:cubicBezTo>
                  <a:pt x="466" y="1180"/>
                  <a:pt x="463" y="1179"/>
                  <a:pt x="462" y="1180"/>
                </a:cubicBezTo>
                <a:cubicBezTo>
                  <a:pt x="461" y="1180"/>
                  <a:pt x="460" y="1180"/>
                  <a:pt x="459" y="1180"/>
                </a:cubicBezTo>
                <a:cubicBezTo>
                  <a:pt x="459" y="1179"/>
                  <a:pt x="458" y="1178"/>
                  <a:pt x="457" y="1179"/>
                </a:cubicBezTo>
                <a:cubicBezTo>
                  <a:pt x="457" y="1179"/>
                  <a:pt x="458" y="1180"/>
                  <a:pt x="458" y="1180"/>
                </a:cubicBezTo>
                <a:cubicBezTo>
                  <a:pt x="458" y="1180"/>
                  <a:pt x="457" y="1180"/>
                  <a:pt x="457" y="1180"/>
                </a:cubicBezTo>
                <a:cubicBezTo>
                  <a:pt x="457" y="1181"/>
                  <a:pt x="458" y="1181"/>
                  <a:pt x="458" y="1181"/>
                </a:cubicBezTo>
                <a:close/>
                <a:moveTo>
                  <a:pt x="570" y="772"/>
                </a:moveTo>
                <a:cubicBezTo>
                  <a:pt x="570" y="773"/>
                  <a:pt x="571" y="773"/>
                  <a:pt x="572" y="773"/>
                </a:cubicBezTo>
                <a:cubicBezTo>
                  <a:pt x="573" y="773"/>
                  <a:pt x="573" y="773"/>
                  <a:pt x="574" y="773"/>
                </a:cubicBezTo>
                <a:cubicBezTo>
                  <a:pt x="575" y="774"/>
                  <a:pt x="575" y="774"/>
                  <a:pt x="576" y="775"/>
                </a:cubicBezTo>
                <a:cubicBezTo>
                  <a:pt x="578" y="775"/>
                  <a:pt x="579" y="775"/>
                  <a:pt x="579" y="777"/>
                </a:cubicBezTo>
                <a:cubicBezTo>
                  <a:pt x="579" y="778"/>
                  <a:pt x="578" y="779"/>
                  <a:pt x="579" y="779"/>
                </a:cubicBezTo>
                <a:cubicBezTo>
                  <a:pt x="580" y="780"/>
                  <a:pt x="580" y="779"/>
                  <a:pt x="581" y="778"/>
                </a:cubicBezTo>
                <a:cubicBezTo>
                  <a:pt x="582" y="777"/>
                  <a:pt x="583" y="776"/>
                  <a:pt x="585" y="776"/>
                </a:cubicBezTo>
                <a:cubicBezTo>
                  <a:pt x="586" y="776"/>
                  <a:pt x="589" y="776"/>
                  <a:pt x="587" y="774"/>
                </a:cubicBezTo>
                <a:cubicBezTo>
                  <a:pt x="587" y="774"/>
                  <a:pt x="587" y="773"/>
                  <a:pt x="586" y="773"/>
                </a:cubicBezTo>
                <a:cubicBezTo>
                  <a:pt x="586" y="772"/>
                  <a:pt x="585" y="772"/>
                  <a:pt x="584" y="772"/>
                </a:cubicBezTo>
                <a:cubicBezTo>
                  <a:pt x="583" y="771"/>
                  <a:pt x="583" y="769"/>
                  <a:pt x="582" y="769"/>
                </a:cubicBezTo>
                <a:cubicBezTo>
                  <a:pt x="581" y="768"/>
                  <a:pt x="579" y="770"/>
                  <a:pt x="579" y="770"/>
                </a:cubicBezTo>
                <a:cubicBezTo>
                  <a:pt x="577" y="771"/>
                  <a:pt x="576" y="771"/>
                  <a:pt x="575" y="772"/>
                </a:cubicBezTo>
                <a:cubicBezTo>
                  <a:pt x="575" y="772"/>
                  <a:pt x="574" y="772"/>
                  <a:pt x="574" y="772"/>
                </a:cubicBezTo>
                <a:cubicBezTo>
                  <a:pt x="573" y="772"/>
                  <a:pt x="573" y="772"/>
                  <a:pt x="572" y="772"/>
                </a:cubicBezTo>
                <a:cubicBezTo>
                  <a:pt x="572" y="772"/>
                  <a:pt x="570" y="771"/>
                  <a:pt x="570" y="772"/>
                </a:cubicBezTo>
                <a:close/>
                <a:moveTo>
                  <a:pt x="565" y="737"/>
                </a:moveTo>
                <a:cubicBezTo>
                  <a:pt x="564" y="737"/>
                  <a:pt x="564" y="737"/>
                  <a:pt x="564" y="737"/>
                </a:cubicBezTo>
                <a:cubicBezTo>
                  <a:pt x="564" y="738"/>
                  <a:pt x="564" y="738"/>
                  <a:pt x="565" y="738"/>
                </a:cubicBezTo>
                <a:cubicBezTo>
                  <a:pt x="565" y="738"/>
                  <a:pt x="566" y="738"/>
                  <a:pt x="566" y="737"/>
                </a:cubicBezTo>
                <a:cubicBezTo>
                  <a:pt x="566" y="737"/>
                  <a:pt x="565" y="737"/>
                  <a:pt x="565" y="737"/>
                </a:cubicBezTo>
                <a:close/>
                <a:moveTo>
                  <a:pt x="2367" y="254"/>
                </a:moveTo>
                <a:cubicBezTo>
                  <a:pt x="2366" y="254"/>
                  <a:pt x="2366" y="254"/>
                  <a:pt x="2365" y="253"/>
                </a:cubicBezTo>
                <a:cubicBezTo>
                  <a:pt x="2365" y="253"/>
                  <a:pt x="2364" y="253"/>
                  <a:pt x="2363" y="253"/>
                </a:cubicBezTo>
                <a:cubicBezTo>
                  <a:pt x="2362" y="253"/>
                  <a:pt x="2360" y="253"/>
                  <a:pt x="2359" y="253"/>
                </a:cubicBezTo>
                <a:cubicBezTo>
                  <a:pt x="2357" y="253"/>
                  <a:pt x="2356" y="253"/>
                  <a:pt x="2355" y="253"/>
                </a:cubicBezTo>
                <a:cubicBezTo>
                  <a:pt x="2353" y="253"/>
                  <a:pt x="2352" y="253"/>
                  <a:pt x="2350" y="252"/>
                </a:cubicBezTo>
                <a:cubicBezTo>
                  <a:pt x="2349" y="252"/>
                  <a:pt x="2348" y="252"/>
                  <a:pt x="2346" y="252"/>
                </a:cubicBezTo>
                <a:cubicBezTo>
                  <a:pt x="2345" y="252"/>
                  <a:pt x="2343" y="251"/>
                  <a:pt x="2342" y="253"/>
                </a:cubicBezTo>
                <a:cubicBezTo>
                  <a:pt x="2342" y="254"/>
                  <a:pt x="2342" y="256"/>
                  <a:pt x="2342" y="257"/>
                </a:cubicBezTo>
                <a:cubicBezTo>
                  <a:pt x="2341" y="259"/>
                  <a:pt x="2339" y="260"/>
                  <a:pt x="2337" y="260"/>
                </a:cubicBezTo>
                <a:cubicBezTo>
                  <a:pt x="2336" y="260"/>
                  <a:pt x="2335" y="260"/>
                  <a:pt x="2334" y="260"/>
                </a:cubicBezTo>
                <a:cubicBezTo>
                  <a:pt x="2333" y="260"/>
                  <a:pt x="2332" y="259"/>
                  <a:pt x="2331" y="260"/>
                </a:cubicBezTo>
                <a:cubicBezTo>
                  <a:pt x="2330" y="261"/>
                  <a:pt x="2331" y="262"/>
                  <a:pt x="2332" y="262"/>
                </a:cubicBezTo>
                <a:cubicBezTo>
                  <a:pt x="2333" y="264"/>
                  <a:pt x="2335" y="263"/>
                  <a:pt x="2336" y="263"/>
                </a:cubicBezTo>
                <a:cubicBezTo>
                  <a:pt x="2337" y="264"/>
                  <a:pt x="2337" y="264"/>
                  <a:pt x="2338" y="264"/>
                </a:cubicBezTo>
                <a:cubicBezTo>
                  <a:pt x="2339" y="264"/>
                  <a:pt x="2339" y="264"/>
                  <a:pt x="2340" y="265"/>
                </a:cubicBezTo>
                <a:cubicBezTo>
                  <a:pt x="2341" y="265"/>
                  <a:pt x="2342" y="265"/>
                  <a:pt x="2342" y="266"/>
                </a:cubicBezTo>
                <a:cubicBezTo>
                  <a:pt x="2344" y="267"/>
                  <a:pt x="2345" y="268"/>
                  <a:pt x="2346" y="268"/>
                </a:cubicBezTo>
                <a:cubicBezTo>
                  <a:pt x="2348" y="268"/>
                  <a:pt x="2349" y="268"/>
                  <a:pt x="2351" y="269"/>
                </a:cubicBezTo>
                <a:cubicBezTo>
                  <a:pt x="2352" y="269"/>
                  <a:pt x="2353" y="269"/>
                  <a:pt x="2355" y="269"/>
                </a:cubicBezTo>
                <a:cubicBezTo>
                  <a:pt x="2357" y="270"/>
                  <a:pt x="2359" y="269"/>
                  <a:pt x="2360" y="267"/>
                </a:cubicBezTo>
                <a:cubicBezTo>
                  <a:pt x="2361" y="267"/>
                  <a:pt x="2362" y="266"/>
                  <a:pt x="2363" y="265"/>
                </a:cubicBezTo>
                <a:cubicBezTo>
                  <a:pt x="2364" y="264"/>
                  <a:pt x="2365" y="264"/>
                  <a:pt x="2366" y="263"/>
                </a:cubicBezTo>
                <a:cubicBezTo>
                  <a:pt x="2366" y="262"/>
                  <a:pt x="2367" y="262"/>
                  <a:pt x="2367" y="261"/>
                </a:cubicBezTo>
                <a:cubicBezTo>
                  <a:pt x="2368" y="261"/>
                  <a:pt x="2368" y="260"/>
                  <a:pt x="2369" y="260"/>
                </a:cubicBezTo>
                <a:cubicBezTo>
                  <a:pt x="2370" y="259"/>
                  <a:pt x="2371" y="257"/>
                  <a:pt x="2370" y="256"/>
                </a:cubicBezTo>
                <a:cubicBezTo>
                  <a:pt x="2370" y="255"/>
                  <a:pt x="2368" y="255"/>
                  <a:pt x="2367" y="254"/>
                </a:cubicBezTo>
                <a:close/>
                <a:moveTo>
                  <a:pt x="595" y="772"/>
                </a:moveTo>
                <a:cubicBezTo>
                  <a:pt x="595" y="772"/>
                  <a:pt x="596" y="772"/>
                  <a:pt x="596" y="772"/>
                </a:cubicBezTo>
                <a:cubicBezTo>
                  <a:pt x="596" y="771"/>
                  <a:pt x="595" y="771"/>
                  <a:pt x="595" y="771"/>
                </a:cubicBezTo>
                <a:cubicBezTo>
                  <a:pt x="595" y="770"/>
                  <a:pt x="595" y="769"/>
                  <a:pt x="594" y="769"/>
                </a:cubicBezTo>
                <a:cubicBezTo>
                  <a:pt x="593" y="769"/>
                  <a:pt x="592" y="770"/>
                  <a:pt x="593" y="770"/>
                </a:cubicBezTo>
                <a:cubicBezTo>
                  <a:pt x="594" y="771"/>
                  <a:pt x="594" y="771"/>
                  <a:pt x="594" y="771"/>
                </a:cubicBezTo>
                <a:cubicBezTo>
                  <a:pt x="594" y="771"/>
                  <a:pt x="594" y="772"/>
                  <a:pt x="595" y="772"/>
                </a:cubicBezTo>
                <a:close/>
                <a:moveTo>
                  <a:pt x="575" y="733"/>
                </a:moveTo>
                <a:cubicBezTo>
                  <a:pt x="575" y="733"/>
                  <a:pt x="575" y="732"/>
                  <a:pt x="574" y="732"/>
                </a:cubicBezTo>
                <a:cubicBezTo>
                  <a:pt x="573" y="732"/>
                  <a:pt x="572" y="732"/>
                  <a:pt x="572" y="733"/>
                </a:cubicBezTo>
                <a:cubicBezTo>
                  <a:pt x="572" y="733"/>
                  <a:pt x="573" y="733"/>
                  <a:pt x="574" y="733"/>
                </a:cubicBezTo>
                <a:cubicBezTo>
                  <a:pt x="574" y="734"/>
                  <a:pt x="575" y="733"/>
                  <a:pt x="575" y="733"/>
                </a:cubicBezTo>
                <a:close/>
                <a:moveTo>
                  <a:pt x="379" y="882"/>
                </a:moveTo>
                <a:cubicBezTo>
                  <a:pt x="378" y="882"/>
                  <a:pt x="378" y="881"/>
                  <a:pt x="377" y="881"/>
                </a:cubicBezTo>
                <a:cubicBezTo>
                  <a:pt x="377" y="881"/>
                  <a:pt x="377" y="883"/>
                  <a:pt x="376" y="884"/>
                </a:cubicBezTo>
                <a:cubicBezTo>
                  <a:pt x="376" y="885"/>
                  <a:pt x="376" y="886"/>
                  <a:pt x="376" y="886"/>
                </a:cubicBezTo>
                <a:cubicBezTo>
                  <a:pt x="378" y="887"/>
                  <a:pt x="378" y="885"/>
                  <a:pt x="378" y="884"/>
                </a:cubicBezTo>
                <a:cubicBezTo>
                  <a:pt x="379" y="883"/>
                  <a:pt x="380" y="884"/>
                  <a:pt x="380" y="884"/>
                </a:cubicBezTo>
                <a:cubicBezTo>
                  <a:pt x="381" y="885"/>
                  <a:pt x="381" y="885"/>
                  <a:pt x="382" y="885"/>
                </a:cubicBezTo>
                <a:cubicBezTo>
                  <a:pt x="382" y="884"/>
                  <a:pt x="382" y="884"/>
                  <a:pt x="381" y="883"/>
                </a:cubicBezTo>
                <a:cubicBezTo>
                  <a:pt x="380" y="883"/>
                  <a:pt x="379" y="883"/>
                  <a:pt x="379" y="882"/>
                </a:cubicBezTo>
                <a:close/>
                <a:moveTo>
                  <a:pt x="565" y="785"/>
                </a:moveTo>
                <a:cubicBezTo>
                  <a:pt x="565" y="786"/>
                  <a:pt x="568" y="786"/>
                  <a:pt x="568" y="787"/>
                </a:cubicBezTo>
                <a:cubicBezTo>
                  <a:pt x="569" y="789"/>
                  <a:pt x="567" y="789"/>
                  <a:pt x="566" y="790"/>
                </a:cubicBezTo>
                <a:cubicBezTo>
                  <a:pt x="565" y="792"/>
                  <a:pt x="568" y="792"/>
                  <a:pt x="569" y="792"/>
                </a:cubicBezTo>
                <a:cubicBezTo>
                  <a:pt x="569" y="793"/>
                  <a:pt x="569" y="793"/>
                  <a:pt x="570" y="793"/>
                </a:cubicBezTo>
                <a:cubicBezTo>
                  <a:pt x="571" y="794"/>
                  <a:pt x="571" y="794"/>
                  <a:pt x="572" y="794"/>
                </a:cubicBezTo>
                <a:cubicBezTo>
                  <a:pt x="573" y="796"/>
                  <a:pt x="571" y="797"/>
                  <a:pt x="570" y="798"/>
                </a:cubicBezTo>
                <a:cubicBezTo>
                  <a:pt x="570" y="799"/>
                  <a:pt x="569" y="799"/>
                  <a:pt x="569" y="800"/>
                </a:cubicBezTo>
                <a:cubicBezTo>
                  <a:pt x="569" y="801"/>
                  <a:pt x="570" y="801"/>
                  <a:pt x="570" y="802"/>
                </a:cubicBezTo>
                <a:cubicBezTo>
                  <a:pt x="571" y="803"/>
                  <a:pt x="571" y="802"/>
                  <a:pt x="571" y="801"/>
                </a:cubicBezTo>
                <a:cubicBezTo>
                  <a:pt x="572" y="800"/>
                  <a:pt x="573" y="799"/>
                  <a:pt x="573" y="798"/>
                </a:cubicBezTo>
                <a:cubicBezTo>
                  <a:pt x="575" y="796"/>
                  <a:pt x="575" y="794"/>
                  <a:pt x="578" y="793"/>
                </a:cubicBezTo>
                <a:cubicBezTo>
                  <a:pt x="579" y="792"/>
                  <a:pt x="580" y="792"/>
                  <a:pt x="582" y="792"/>
                </a:cubicBezTo>
                <a:cubicBezTo>
                  <a:pt x="583" y="791"/>
                  <a:pt x="585" y="791"/>
                  <a:pt x="586" y="790"/>
                </a:cubicBezTo>
                <a:cubicBezTo>
                  <a:pt x="587" y="790"/>
                  <a:pt x="588" y="788"/>
                  <a:pt x="589" y="788"/>
                </a:cubicBezTo>
                <a:cubicBezTo>
                  <a:pt x="590" y="787"/>
                  <a:pt x="591" y="787"/>
                  <a:pt x="592" y="786"/>
                </a:cubicBezTo>
                <a:cubicBezTo>
                  <a:pt x="593" y="786"/>
                  <a:pt x="595" y="787"/>
                  <a:pt x="595" y="785"/>
                </a:cubicBezTo>
                <a:cubicBezTo>
                  <a:pt x="594" y="785"/>
                  <a:pt x="594" y="784"/>
                  <a:pt x="593" y="784"/>
                </a:cubicBezTo>
                <a:cubicBezTo>
                  <a:pt x="593" y="784"/>
                  <a:pt x="591" y="783"/>
                  <a:pt x="592" y="783"/>
                </a:cubicBezTo>
                <a:cubicBezTo>
                  <a:pt x="593" y="783"/>
                  <a:pt x="596" y="785"/>
                  <a:pt x="596" y="783"/>
                </a:cubicBezTo>
                <a:cubicBezTo>
                  <a:pt x="595" y="781"/>
                  <a:pt x="594" y="780"/>
                  <a:pt x="593" y="780"/>
                </a:cubicBezTo>
                <a:cubicBezTo>
                  <a:pt x="592" y="780"/>
                  <a:pt x="591" y="780"/>
                  <a:pt x="591" y="781"/>
                </a:cubicBezTo>
                <a:cubicBezTo>
                  <a:pt x="591" y="781"/>
                  <a:pt x="591" y="782"/>
                  <a:pt x="591" y="783"/>
                </a:cubicBezTo>
                <a:cubicBezTo>
                  <a:pt x="589" y="784"/>
                  <a:pt x="588" y="782"/>
                  <a:pt x="587" y="782"/>
                </a:cubicBezTo>
                <a:cubicBezTo>
                  <a:pt x="586" y="782"/>
                  <a:pt x="584" y="781"/>
                  <a:pt x="583" y="782"/>
                </a:cubicBezTo>
                <a:cubicBezTo>
                  <a:pt x="580" y="782"/>
                  <a:pt x="577" y="783"/>
                  <a:pt x="574" y="784"/>
                </a:cubicBezTo>
                <a:cubicBezTo>
                  <a:pt x="573" y="784"/>
                  <a:pt x="571" y="786"/>
                  <a:pt x="570" y="786"/>
                </a:cubicBezTo>
                <a:cubicBezTo>
                  <a:pt x="568" y="786"/>
                  <a:pt x="567" y="784"/>
                  <a:pt x="565" y="785"/>
                </a:cubicBezTo>
                <a:close/>
                <a:moveTo>
                  <a:pt x="578" y="731"/>
                </a:moveTo>
                <a:cubicBezTo>
                  <a:pt x="578" y="731"/>
                  <a:pt x="577" y="730"/>
                  <a:pt x="577" y="731"/>
                </a:cubicBezTo>
                <a:cubicBezTo>
                  <a:pt x="577" y="731"/>
                  <a:pt x="576" y="731"/>
                  <a:pt x="576" y="731"/>
                </a:cubicBezTo>
                <a:cubicBezTo>
                  <a:pt x="576" y="731"/>
                  <a:pt x="577" y="731"/>
                  <a:pt x="577" y="731"/>
                </a:cubicBezTo>
                <a:cubicBezTo>
                  <a:pt x="578" y="731"/>
                  <a:pt x="578" y="731"/>
                  <a:pt x="578" y="731"/>
                </a:cubicBezTo>
                <a:close/>
                <a:moveTo>
                  <a:pt x="425" y="1144"/>
                </a:moveTo>
                <a:cubicBezTo>
                  <a:pt x="425" y="1145"/>
                  <a:pt x="425" y="1145"/>
                  <a:pt x="425" y="1145"/>
                </a:cubicBezTo>
                <a:cubicBezTo>
                  <a:pt x="425" y="1145"/>
                  <a:pt x="425" y="1145"/>
                  <a:pt x="425" y="1145"/>
                </a:cubicBezTo>
                <a:cubicBezTo>
                  <a:pt x="425" y="1147"/>
                  <a:pt x="426" y="1144"/>
                  <a:pt x="425" y="1144"/>
                </a:cubicBezTo>
                <a:close/>
                <a:moveTo>
                  <a:pt x="423" y="1151"/>
                </a:moveTo>
                <a:cubicBezTo>
                  <a:pt x="422" y="1150"/>
                  <a:pt x="422" y="1152"/>
                  <a:pt x="422" y="1152"/>
                </a:cubicBezTo>
                <a:cubicBezTo>
                  <a:pt x="423" y="1152"/>
                  <a:pt x="423" y="1153"/>
                  <a:pt x="423" y="1154"/>
                </a:cubicBezTo>
                <a:cubicBezTo>
                  <a:pt x="424" y="1153"/>
                  <a:pt x="423" y="1151"/>
                  <a:pt x="423" y="1151"/>
                </a:cubicBezTo>
                <a:close/>
                <a:moveTo>
                  <a:pt x="420" y="1140"/>
                </a:moveTo>
                <a:cubicBezTo>
                  <a:pt x="419" y="1139"/>
                  <a:pt x="419" y="1138"/>
                  <a:pt x="419" y="1137"/>
                </a:cubicBezTo>
                <a:cubicBezTo>
                  <a:pt x="419" y="1137"/>
                  <a:pt x="419" y="1135"/>
                  <a:pt x="418" y="1136"/>
                </a:cubicBezTo>
                <a:cubicBezTo>
                  <a:pt x="417" y="1136"/>
                  <a:pt x="418" y="1138"/>
                  <a:pt x="418" y="1138"/>
                </a:cubicBezTo>
                <a:cubicBezTo>
                  <a:pt x="418" y="1139"/>
                  <a:pt x="418" y="1139"/>
                  <a:pt x="418" y="1140"/>
                </a:cubicBezTo>
                <a:cubicBezTo>
                  <a:pt x="418" y="1140"/>
                  <a:pt x="417" y="1140"/>
                  <a:pt x="417" y="1141"/>
                </a:cubicBezTo>
                <a:cubicBezTo>
                  <a:pt x="417" y="1142"/>
                  <a:pt x="418" y="1142"/>
                  <a:pt x="418" y="1142"/>
                </a:cubicBezTo>
                <a:cubicBezTo>
                  <a:pt x="419" y="1143"/>
                  <a:pt x="419" y="1144"/>
                  <a:pt x="419" y="1144"/>
                </a:cubicBezTo>
                <a:cubicBezTo>
                  <a:pt x="419" y="1145"/>
                  <a:pt x="419" y="1146"/>
                  <a:pt x="420" y="1147"/>
                </a:cubicBezTo>
                <a:cubicBezTo>
                  <a:pt x="420" y="1148"/>
                  <a:pt x="420" y="1148"/>
                  <a:pt x="420" y="1149"/>
                </a:cubicBezTo>
                <a:cubicBezTo>
                  <a:pt x="421" y="1150"/>
                  <a:pt x="420" y="1150"/>
                  <a:pt x="421" y="1151"/>
                </a:cubicBezTo>
                <a:cubicBezTo>
                  <a:pt x="421" y="1150"/>
                  <a:pt x="421" y="1148"/>
                  <a:pt x="421" y="1147"/>
                </a:cubicBezTo>
                <a:cubicBezTo>
                  <a:pt x="421" y="1146"/>
                  <a:pt x="421" y="1144"/>
                  <a:pt x="421" y="1143"/>
                </a:cubicBezTo>
                <a:cubicBezTo>
                  <a:pt x="421" y="1141"/>
                  <a:pt x="420" y="1141"/>
                  <a:pt x="420" y="1140"/>
                </a:cubicBezTo>
                <a:close/>
                <a:moveTo>
                  <a:pt x="425" y="1156"/>
                </a:moveTo>
                <a:cubicBezTo>
                  <a:pt x="425" y="1155"/>
                  <a:pt x="424" y="1154"/>
                  <a:pt x="423" y="1154"/>
                </a:cubicBezTo>
                <a:cubicBezTo>
                  <a:pt x="423" y="1155"/>
                  <a:pt x="425" y="1157"/>
                  <a:pt x="425" y="1156"/>
                </a:cubicBezTo>
                <a:close/>
                <a:moveTo>
                  <a:pt x="426" y="1141"/>
                </a:moveTo>
                <a:cubicBezTo>
                  <a:pt x="426" y="1140"/>
                  <a:pt x="425" y="1140"/>
                  <a:pt x="425" y="1140"/>
                </a:cubicBezTo>
                <a:cubicBezTo>
                  <a:pt x="425" y="1140"/>
                  <a:pt x="425" y="1139"/>
                  <a:pt x="425" y="1139"/>
                </a:cubicBezTo>
                <a:cubicBezTo>
                  <a:pt x="425" y="1138"/>
                  <a:pt x="424" y="1138"/>
                  <a:pt x="424" y="1138"/>
                </a:cubicBezTo>
                <a:cubicBezTo>
                  <a:pt x="423" y="1137"/>
                  <a:pt x="423" y="1136"/>
                  <a:pt x="422" y="1136"/>
                </a:cubicBezTo>
                <a:cubicBezTo>
                  <a:pt x="421" y="1136"/>
                  <a:pt x="422" y="1136"/>
                  <a:pt x="422" y="1137"/>
                </a:cubicBezTo>
                <a:cubicBezTo>
                  <a:pt x="421" y="1137"/>
                  <a:pt x="421" y="1137"/>
                  <a:pt x="420" y="1138"/>
                </a:cubicBezTo>
                <a:cubicBezTo>
                  <a:pt x="420" y="1139"/>
                  <a:pt x="421" y="1139"/>
                  <a:pt x="421" y="1139"/>
                </a:cubicBezTo>
                <a:cubicBezTo>
                  <a:pt x="422" y="1139"/>
                  <a:pt x="422" y="1140"/>
                  <a:pt x="422" y="1140"/>
                </a:cubicBezTo>
                <a:cubicBezTo>
                  <a:pt x="423" y="1141"/>
                  <a:pt x="423" y="1141"/>
                  <a:pt x="424" y="1141"/>
                </a:cubicBezTo>
                <a:cubicBezTo>
                  <a:pt x="424" y="1141"/>
                  <a:pt x="425" y="1142"/>
                  <a:pt x="425" y="1142"/>
                </a:cubicBezTo>
                <a:cubicBezTo>
                  <a:pt x="426" y="1142"/>
                  <a:pt x="426" y="1141"/>
                  <a:pt x="426" y="1141"/>
                </a:cubicBezTo>
                <a:close/>
                <a:moveTo>
                  <a:pt x="442" y="1171"/>
                </a:moveTo>
                <a:cubicBezTo>
                  <a:pt x="442" y="1172"/>
                  <a:pt x="444" y="1173"/>
                  <a:pt x="444" y="1172"/>
                </a:cubicBezTo>
                <a:cubicBezTo>
                  <a:pt x="444" y="1172"/>
                  <a:pt x="444" y="1172"/>
                  <a:pt x="443" y="1171"/>
                </a:cubicBezTo>
                <a:cubicBezTo>
                  <a:pt x="443" y="1171"/>
                  <a:pt x="442" y="1171"/>
                  <a:pt x="442" y="1171"/>
                </a:cubicBezTo>
                <a:close/>
                <a:moveTo>
                  <a:pt x="427" y="1158"/>
                </a:moveTo>
                <a:cubicBezTo>
                  <a:pt x="428" y="1157"/>
                  <a:pt x="427" y="1156"/>
                  <a:pt x="427" y="1155"/>
                </a:cubicBezTo>
                <a:cubicBezTo>
                  <a:pt x="427" y="1155"/>
                  <a:pt x="427" y="1154"/>
                  <a:pt x="426" y="1154"/>
                </a:cubicBezTo>
                <a:cubicBezTo>
                  <a:pt x="425" y="1154"/>
                  <a:pt x="426" y="1155"/>
                  <a:pt x="426" y="1155"/>
                </a:cubicBezTo>
                <a:cubicBezTo>
                  <a:pt x="426" y="1156"/>
                  <a:pt x="426" y="1159"/>
                  <a:pt x="427" y="1158"/>
                </a:cubicBezTo>
                <a:close/>
                <a:moveTo>
                  <a:pt x="2632" y="1408"/>
                </a:moveTo>
                <a:cubicBezTo>
                  <a:pt x="2632" y="1408"/>
                  <a:pt x="2631" y="1408"/>
                  <a:pt x="2630" y="1407"/>
                </a:cubicBezTo>
                <a:cubicBezTo>
                  <a:pt x="2630" y="1407"/>
                  <a:pt x="2630" y="1406"/>
                  <a:pt x="2629" y="1406"/>
                </a:cubicBezTo>
                <a:cubicBezTo>
                  <a:pt x="2627" y="1406"/>
                  <a:pt x="2627" y="1407"/>
                  <a:pt x="2626" y="1408"/>
                </a:cubicBezTo>
                <a:cubicBezTo>
                  <a:pt x="2625" y="1410"/>
                  <a:pt x="2624" y="1410"/>
                  <a:pt x="2623" y="1410"/>
                </a:cubicBezTo>
                <a:cubicBezTo>
                  <a:pt x="2622" y="1411"/>
                  <a:pt x="2621" y="1411"/>
                  <a:pt x="2622" y="1412"/>
                </a:cubicBezTo>
                <a:cubicBezTo>
                  <a:pt x="2622" y="1412"/>
                  <a:pt x="2623" y="1412"/>
                  <a:pt x="2623" y="1413"/>
                </a:cubicBezTo>
                <a:cubicBezTo>
                  <a:pt x="2624" y="1413"/>
                  <a:pt x="2624" y="1414"/>
                  <a:pt x="2624" y="1414"/>
                </a:cubicBezTo>
                <a:cubicBezTo>
                  <a:pt x="2625" y="1414"/>
                  <a:pt x="2626" y="1414"/>
                  <a:pt x="2626" y="1414"/>
                </a:cubicBezTo>
                <a:cubicBezTo>
                  <a:pt x="2627" y="1414"/>
                  <a:pt x="2627" y="1414"/>
                  <a:pt x="2628" y="1413"/>
                </a:cubicBezTo>
                <a:cubicBezTo>
                  <a:pt x="2628" y="1412"/>
                  <a:pt x="2629" y="1412"/>
                  <a:pt x="2629" y="1412"/>
                </a:cubicBezTo>
                <a:cubicBezTo>
                  <a:pt x="2630" y="1412"/>
                  <a:pt x="2631" y="1412"/>
                  <a:pt x="2631" y="1411"/>
                </a:cubicBezTo>
                <a:cubicBezTo>
                  <a:pt x="2632" y="1411"/>
                  <a:pt x="2632" y="1410"/>
                  <a:pt x="2633" y="1410"/>
                </a:cubicBezTo>
                <a:cubicBezTo>
                  <a:pt x="2634" y="1409"/>
                  <a:pt x="2637" y="1409"/>
                  <a:pt x="2636" y="1408"/>
                </a:cubicBezTo>
                <a:cubicBezTo>
                  <a:pt x="2636" y="1407"/>
                  <a:pt x="2633" y="1408"/>
                  <a:pt x="2632" y="1408"/>
                </a:cubicBezTo>
                <a:close/>
                <a:moveTo>
                  <a:pt x="455" y="1180"/>
                </a:moveTo>
                <a:cubicBezTo>
                  <a:pt x="456" y="1180"/>
                  <a:pt x="455" y="1179"/>
                  <a:pt x="455" y="1178"/>
                </a:cubicBezTo>
                <a:cubicBezTo>
                  <a:pt x="454" y="1178"/>
                  <a:pt x="453" y="1178"/>
                  <a:pt x="452" y="1178"/>
                </a:cubicBezTo>
                <a:cubicBezTo>
                  <a:pt x="452" y="1178"/>
                  <a:pt x="451" y="1177"/>
                  <a:pt x="451" y="1178"/>
                </a:cubicBezTo>
                <a:cubicBezTo>
                  <a:pt x="452" y="1178"/>
                  <a:pt x="452" y="1179"/>
                  <a:pt x="453" y="1179"/>
                </a:cubicBezTo>
                <a:cubicBezTo>
                  <a:pt x="453" y="1179"/>
                  <a:pt x="454" y="1179"/>
                  <a:pt x="454" y="1179"/>
                </a:cubicBezTo>
                <a:cubicBezTo>
                  <a:pt x="454" y="1179"/>
                  <a:pt x="455" y="1180"/>
                  <a:pt x="455" y="1180"/>
                </a:cubicBezTo>
                <a:close/>
                <a:moveTo>
                  <a:pt x="452" y="1186"/>
                </a:moveTo>
                <a:cubicBezTo>
                  <a:pt x="451" y="1186"/>
                  <a:pt x="451" y="1186"/>
                  <a:pt x="450" y="1186"/>
                </a:cubicBezTo>
                <a:cubicBezTo>
                  <a:pt x="450" y="1187"/>
                  <a:pt x="450" y="1187"/>
                  <a:pt x="450" y="1187"/>
                </a:cubicBezTo>
                <a:cubicBezTo>
                  <a:pt x="450" y="1188"/>
                  <a:pt x="449" y="1188"/>
                  <a:pt x="449" y="1188"/>
                </a:cubicBezTo>
                <a:cubicBezTo>
                  <a:pt x="450" y="1188"/>
                  <a:pt x="450" y="1188"/>
                  <a:pt x="450" y="1188"/>
                </a:cubicBezTo>
                <a:cubicBezTo>
                  <a:pt x="450" y="1187"/>
                  <a:pt x="450" y="1188"/>
                  <a:pt x="451" y="1188"/>
                </a:cubicBezTo>
                <a:cubicBezTo>
                  <a:pt x="451" y="1188"/>
                  <a:pt x="452" y="1188"/>
                  <a:pt x="453" y="1187"/>
                </a:cubicBezTo>
                <a:cubicBezTo>
                  <a:pt x="453" y="1187"/>
                  <a:pt x="454" y="1187"/>
                  <a:pt x="453" y="1186"/>
                </a:cubicBezTo>
                <a:cubicBezTo>
                  <a:pt x="453" y="1186"/>
                  <a:pt x="452" y="1187"/>
                  <a:pt x="452" y="1186"/>
                </a:cubicBezTo>
                <a:close/>
                <a:moveTo>
                  <a:pt x="436" y="1164"/>
                </a:moveTo>
                <a:cubicBezTo>
                  <a:pt x="436" y="1165"/>
                  <a:pt x="437" y="1166"/>
                  <a:pt x="438" y="1166"/>
                </a:cubicBezTo>
                <a:cubicBezTo>
                  <a:pt x="438" y="1165"/>
                  <a:pt x="436" y="1164"/>
                  <a:pt x="436" y="1164"/>
                </a:cubicBezTo>
                <a:cubicBezTo>
                  <a:pt x="435" y="1163"/>
                  <a:pt x="434" y="1162"/>
                  <a:pt x="433" y="1161"/>
                </a:cubicBezTo>
                <a:cubicBezTo>
                  <a:pt x="433" y="1161"/>
                  <a:pt x="432" y="1160"/>
                  <a:pt x="432" y="1160"/>
                </a:cubicBezTo>
                <a:cubicBezTo>
                  <a:pt x="432" y="1160"/>
                  <a:pt x="432" y="1161"/>
                  <a:pt x="432" y="1161"/>
                </a:cubicBezTo>
                <a:cubicBezTo>
                  <a:pt x="431" y="1161"/>
                  <a:pt x="432" y="1161"/>
                  <a:pt x="431" y="1161"/>
                </a:cubicBezTo>
                <a:cubicBezTo>
                  <a:pt x="431" y="1161"/>
                  <a:pt x="431" y="1161"/>
                  <a:pt x="431" y="1160"/>
                </a:cubicBezTo>
                <a:cubicBezTo>
                  <a:pt x="430" y="1160"/>
                  <a:pt x="430" y="1158"/>
                  <a:pt x="429" y="1159"/>
                </a:cubicBezTo>
                <a:cubicBezTo>
                  <a:pt x="429" y="1159"/>
                  <a:pt x="430" y="1160"/>
                  <a:pt x="431" y="1161"/>
                </a:cubicBezTo>
                <a:cubicBezTo>
                  <a:pt x="431" y="1162"/>
                  <a:pt x="432" y="1163"/>
                  <a:pt x="433" y="1163"/>
                </a:cubicBezTo>
                <a:cubicBezTo>
                  <a:pt x="433" y="1162"/>
                  <a:pt x="432" y="1162"/>
                  <a:pt x="432" y="1161"/>
                </a:cubicBezTo>
                <a:cubicBezTo>
                  <a:pt x="433" y="1161"/>
                  <a:pt x="435" y="1163"/>
                  <a:pt x="436" y="1164"/>
                </a:cubicBezTo>
                <a:close/>
                <a:moveTo>
                  <a:pt x="350" y="863"/>
                </a:moveTo>
                <a:cubicBezTo>
                  <a:pt x="350" y="864"/>
                  <a:pt x="351" y="864"/>
                  <a:pt x="352" y="864"/>
                </a:cubicBezTo>
                <a:cubicBezTo>
                  <a:pt x="353" y="864"/>
                  <a:pt x="353" y="866"/>
                  <a:pt x="354" y="867"/>
                </a:cubicBezTo>
                <a:cubicBezTo>
                  <a:pt x="355" y="868"/>
                  <a:pt x="355" y="868"/>
                  <a:pt x="355" y="869"/>
                </a:cubicBezTo>
                <a:cubicBezTo>
                  <a:pt x="355" y="869"/>
                  <a:pt x="355" y="870"/>
                  <a:pt x="356" y="871"/>
                </a:cubicBezTo>
                <a:cubicBezTo>
                  <a:pt x="356" y="871"/>
                  <a:pt x="357" y="872"/>
                  <a:pt x="356" y="872"/>
                </a:cubicBezTo>
                <a:cubicBezTo>
                  <a:pt x="356" y="873"/>
                  <a:pt x="355" y="872"/>
                  <a:pt x="355" y="874"/>
                </a:cubicBezTo>
                <a:cubicBezTo>
                  <a:pt x="355" y="875"/>
                  <a:pt x="357" y="875"/>
                  <a:pt x="358" y="876"/>
                </a:cubicBezTo>
                <a:cubicBezTo>
                  <a:pt x="360" y="876"/>
                  <a:pt x="361" y="877"/>
                  <a:pt x="362" y="877"/>
                </a:cubicBezTo>
                <a:cubicBezTo>
                  <a:pt x="363" y="878"/>
                  <a:pt x="364" y="878"/>
                  <a:pt x="366" y="878"/>
                </a:cubicBezTo>
                <a:cubicBezTo>
                  <a:pt x="366" y="878"/>
                  <a:pt x="367" y="878"/>
                  <a:pt x="368" y="878"/>
                </a:cubicBezTo>
                <a:cubicBezTo>
                  <a:pt x="368" y="879"/>
                  <a:pt x="368" y="879"/>
                  <a:pt x="368" y="880"/>
                </a:cubicBezTo>
                <a:cubicBezTo>
                  <a:pt x="367" y="880"/>
                  <a:pt x="364" y="881"/>
                  <a:pt x="366" y="881"/>
                </a:cubicBezTo>
                <a:cubicBezTo>
                  <a:pt x="367" y="882"/>
                  <a:pt x="367" y="881"/>
                  <a:pt x="368" y="882"/>
                </a:cubicBezTo>
                <a:cubicBezTo>
                  <a:pt x="368" y="883"/>
                  <a:pt x="369" y="883"/>
                  <a:pt x="368" y="884"/>
                </a:cubicBezTo>
                <a:cubicBezTo>
                  <a:pt x="367" y="884"/>
                  <a:pt x="366" y="884"/>
                  <a:pt x="366" y="885"/>
                </a:cubicBezTo>
                <a:cubicBezTo>
                  <a:pt x="366" y="886"/>
                  <a:pt x="367" y="886"/>
                  <a:pt x="368" y="887"/>
                </a:cubicBezTo>
                <a:cubicBezTo>
                  <a:pt x="368" y="887"/>
                  <a:pt x="368" y="888"/>
                  <a:pt x="369" y="889"/>
                </a:cubicBezTo>
                <a:cubicBezTo>
                  <a:pt x="369" y="889"/>
                  <a:pt x="369" y="890"/>
                  <a:pt x="369" y="890"/>
                </a:cubicBezTo>
                <a:cubicBezTo>
                  <a:pt x="370" y="891"/>
                  <a:pt x="369" y="892"/>
                  <a:pt x="369" y="893"/>
                </a:cubicBezTo>
                <a:cubicBezTo>
                  <a:pt x="370" y="893"/>
                  <a:pt x="370" y="894"/>
                  <a:pt x="371" y="894"/>
                </a:cubicBezTo>
                <a:cubicBezTo>
                  <a:pt x="371" y="895"/>
                  <a:pt x="371" y="896"/>
                  <a:pt x="372" y="896"/>
                </a:cubicBezTo>
                <a:cubicBezTo>
                  <a:pt x="372" y="895"/>
                  <a:pt x="372" y="894"/>
                  <a:pt x="372" y="893"/>
                </a:cubicBezTo>
                <a:cubicBezTo>
                  <a:pt x="372" y="892"/>
                  <a:pt x="372" y="890"/>
                  <a:pt x="374" y="889"/>
                </a:cubicBezTo>
                <a:cubicBezTo>
                  <a:pt x="375" y="888"/>
                  <a:pt x="377" y="887"/>
                  <a:pt x="374" y="887"/>
                </a:cubicBezTo>
                <a:cubicBezTo>
                  <a:pt x="373" y="886"/>
                  <a:pt x="370" y="886"/>
                  <a:pt x="371" y="885"/>
                </a:cubicBezTo>
                <a:cubicBezTo>
                  <a:pt x="371" y="883"/>
                  <a:pt x="373" y="884"/>
                  <a:pt x="374" y="882"/>
                </a:cubicBezTo>
                <a:cubicBezTo>
                  <a:pt x="374" y="881"/>
                  <a:pt x="372" y="880"/>
                  <a:pt x="374" y="879"/>
                </a:cubicBezTo>
                <a:cubicBezTo>
                  <a:pt x="374" y="878"/>
                  <a:pt x="375" y="878"/>
                  <a:pt x="375" y="878"/>
                </a:cubicBezTo>
                <a:cubicBezTo>
                  <a:pt x="376" y="877"/>
                  <a:pt x="377" y="877"/>
                  <a:pt x="378" y="877"/>
                </a:cubicBezTo>
                <a:cubicBezTo>
                  <a:pt x="379" y="877"/>
                  <a:pt x="381" y="877"/>
                  <a:pt x="381" y="875"/>
                </a:cubicBezTo>
                <a:cubicBezTo>
                  <a:pt x="381" y="874"/>
                  <a:pt x="378" y="872"/>
                  <a:pt x="377" y="872"/>
                </a:cubicBezTo>
                <a:cubicBezTo>
                  <a:pt x="376" y="871"/>
                  <a:pt x="375" y="871"/>
                  <a:pt x="376" y="870"/>
                </a:cubicBezTo>
                <a:cubicBezTo>
                  <a:pt x="377" y="868"/>
                  <a:pt x="378" y="868"/>
                  <a:pt x="379" y="867"/>
                </a:cubicBezTo>
                <a:cubicBezTo>
                  <a:pt x="380" y="866"/>
                  <a:pt x="380" y="866"/>
                  <a:pt x="381" y="866"/>
                </a:cubicBezTo>
                <a:cubicBezTo>
                  <a:pt x="382" y="866"/>
                  <a:pt x="383" y="865"/>
                  <a:pt x="383" y="864"/>
                </a:cubicBezTo>
                <a:cubicBezTo>
                  <a:pt x="383" y="863"/>
                  <a:pt x="383" y="863"/>
                  <a:pt x="383" y="863"/>
                </a:cubicBezTo>
                <a:cubicBezTo>
                  <a:pt x="383" y="862"/>
                  <a:pt x="383" y="861"/>
                  <a:pt x="383" y="861"/>
                </a:cubicBezTo>
                <a:cubicBezTo>
                  <a:pt x="383" y="860"/>
                  <a:pt x="383" y="859"/>
                  <a:pt x="383" y="859"/>
                </a:cubicBezTo>
                <a:cubicBezTo>
                  <a:pt x="383" y="857"/>
                  <a:pt x="383" y="856"/>
                  <a:pt x="382" y="855"/>
                </a:cubicBezTo>
                <a:cubicBezTo>
                  <a:pt x="381" y="853"/>
                  <a:pt x="380" y="853"/>
                  <a:pt x="378" y="853"/>
                </a:cubicBezTo>
                <a:cubicBezTo>
                  <a:pt x="377" y="853"/>
                  <a:pt x="375" y="853"/>
                  <a:pt x="374" y="853"/>
                </a:cubicBezTo>
                <a:cubicBezTo>
                  <a:pt x="374" y="853"/>
                  <a:pt x="373" y="854"/>
                  <a:pt x="372" y="854"/>
                </a:cubicBezTo>
                <a:cubicBezTo>
                  <a:pt x="372" y="854"/>
                  <a:pt x="371" y="854"/>
                  <a:pt x="371" y="855"/>
                </a:cubicBezTo>
                <a:cubicBezTo>
                  <a:pt x="370" y="856"/>
                  <a:pt x="371" y="856"/>
                  <a:pt x="371" y="857"/>
                </a:cubicBezTo>
                <a:cubicBezTo>
                  <a:pt x="372" y="857"/>
                  <a:pt x="372" y="858"/>
                  <a:pt x="372" y="858"/>
                </a:cubicBezTo>
                <a:cubicBezTo>
                  <a:pt x="372" y="859"/>
                  <a:pt x="373" y="859"/>
                  <a:pt x="373" y="860"/>
                </a:cubicBezTo>
                <a:cubicBezTo>
                  <a:pt x="373" y="861"/>
                  <a:pt x="373" y="861"/>
                  <a:pt x="373" y="862"/>
                </a:cubicBezTo>
                <a:cubicBezTo>
                  <a:pt x="373" y="863"/>
                  <a:pt x="372" y="866"/>
                  <a:pt x="371" y="864"/>
                </a:cubicBezTo>
                <a:cubicBezTo>
                  <a:pt x="371" y="863"/>
                  <a:pt x="371" y="863"/>
                  <a:pt x="372" y="862"/>
                </a:cubicBezTo>
                <a:cubicBezTo>
                  <a:pt x="372" y="862"/>
                  <a:pt x="372" y="861"/>
                  <a:pt x="372" y="860"/>
                </a:cubicBezTo>
                <a:cubicBezTo>
                  <a:pt x="372" y="859"/>
                  <a:pt x="371" y="856"/>
                  <a:pt x="370" y="858"/>
                </a:cubicBezTo>
                <a:cubicBezTo>
                  <a:pt x="369" y="858"/>
                  <a:pt x="370" y="859"/>
                  <a:pt x="370" y="860"/>
                </a:cubicBezTo>
                <a:cubicBezTo>
                  <a:pt x="370" y="861"/>
                  <a:pt x="370" y="861"/>
                  <a:pt x="370" y="861"/>
                </a:cubicBezTo>
                <a:cubicBezTo>
                  <a:pt x="369" y="862"/>
                  <a:pt x="369" y="862"/>
                  <a:pt x="369" y="863"/>
                </a:cubicBezTo>
                <a:cubicBezTo>
                  <a:pt x="368" y="864"/>
                  <a:pt x="368" y="864"/>
                  <a:pt x="368" y="865"/>
                </a:cubicBezTo>
                <a:cubicBezTo>
                  <a:pt x="367" y="865"/>
                  <a:pt x="367" y="865"/>
                  <a:pt x="367" y="865"/>
                </a:cubicBezTo>
                <a:cubicBezTo>
                  <a:pt x="367" y="864"/>
                  <a:pt x="366" y="863"/>
                  <a:pt x="366" y="863"/>
                </a:cubicBezTo>
                <a:cubicBezTo>
                  <a:pt x="366" y="862"/>
                  <a:pt x="365" y="862"/>
                  <a:pt x="365" y="861"/>
                </a:cubicBezTo>
                <a:cubicBezTo>
                  <a:pt x="365" y="860"/>
                  <a:pt x="365" y="860"/>
                  <a:pt x="366" y="859"/>
                </a:cubicBezTo>
                <a:cubicBezTo>
                  <a:pt x="366" y="858"/>
                  <a:pt x="366" y="858"/>
                  <a:pt x="367" y="857"/>
                </a:cubicBezTo>
                <a:cubicBezTo>
                  <a:pt x="367" y="857"/>
                  <a:pt x="368" y="856"/>
                  <a:pt x="367" y="856"/>
                </a:cubicBezTo>
                <a:cubicBezTo>
                  <a:pt x="366" y="856"/>
                  <a:pt x="365" y="857"/>
                  <a:pt x="364" y="857"/>
                </a:cubicBezTo>
                <a:cubicBezTo>
                  <a:pt x="363" y="857"/>
                  <a:pt x="362" y="856"/>
                  <a:pt x="360" y="856"/>
                </a:cubicBezTo>
                <a:cubicBezTo>
                  <a:pt x="360" y="856"/>
                  <a:pt x="359" y="855"/>
                  <a:pt x="358" y="856"/>
                </a:cubicBezTo>
                <a:cubicBezTo>
                  <a:pt x="359" y="857"/>
                  <a:pt x="360" y="857"/>
                  <a:pt x="360" y="857"/>
                </a:cubicBezTo>
                <a:cubicBezTo>
                  <a:pt x="361" y="858"/>
                  <a:pt x="361" y="858"/>
                  <a:pt x="361" y="859"/>
                </a:cubicBezTo>
                <a:cubicBezTo>
                  <a:pt x="362" y="860"/>
                  <a:pt x="359" y="862"/>
                  <a:pt x="358" y="863"/>
                </a:cubicBezTo>
                <a:cubicBezTo>
                  <a:pt x="358" y="863"/>
                  <a:pt x="357" y="863"/>
                  <a:pt x="356" y="863"/>
                </a:cubicBezTo>
                <a:cubicBezTo>
                  <a:pt x="355" y="864"/>
                  <a:pt x="354" y="864"/>
                  <a:pt x="352" y="863"/>
                </a:cubicBezTo>
                <a:cubicBezTo>
                  <a:pt x="352" y="863"/>
                  <a:pt x="351" y="862"/>
                  <a:pt x="350" y="863"/>
                </a:cubicBezTo>
                <a:close/>
                <a:moveTo>
                  <a:pt x="240" y="750"/>
                </a:moveTo>
                <a:cubicBezTo>
                  <a:pt x="240" y="749"/>
                  <a:pt x="240" y="749"/>
                  <a:pt x="239" y="749"/>
                </a:cubicBezTo>
                <a:cubicBezTo>
                  <a:pt x="238" y="748"/>
                  <a:pt x="238" y="746"/>
                  <a:pt x="237" y="747"/>
                </a:cubicBezTo>
                <a:cubicBezTo>
                  <a:pt x="235" y="747"/>
                  <a:pt x="238" y="749"/>
                  <a:pt x="238" y="750"/>
                </a:cubicBezTo>
                <a:cubicBezTo>
                  <a:pt x="238" y="751"/>
                  <a:pt x="238" y="752"/>
                  <a:pt x="238" y="752"/>
                </a:cubicBezTo>
                <a:cubicBezTo>
                  <a:pt x="238" y="753"/>
                  <a:pt x="238" y="754"/>
                  <a:pt x="239" y="753"/>
                </a:cubicBezTo>
                <a:cubicBezTo>
                  <a:pt x="239" y="753"/>
                  <a:pt x="239" y="752"/>
                  <a:pt x="239" y="751"/>
                </a:cubicBezTo>
                <a:cubicBezTo>
                  <a:pt x="240" y="751"/>
                  <a:pt x="240" y="751"/>
                  <a:pt x="240" y="750"/>
                </a:cubicBezTo>
                <a:close/>
                <a:moveTo>
                  <a:pt x="240" y="766"/>
                </a:moveTo>
                <a:cubicBezTo>
                  <a:pt x="240" y="766"/>
                  <a:pt x="240" y="765"/>
                  <a:pt x="240" y="764"/>
                </a:cubicBezTo>
                <a:cubicBezTo>
                  <a:pt x="240" y="764"/>
                  <a:pt x="241" y="763"/>
                  <a:pt x="241" y="763"/>
                </a:cubicBezTo>
                <a:cubicBezTo>
                  <a:pt x="242" y="762"/>
                  <a:pt x="241" y="762"/>
                  <a:pt x="240" y="761"/>
                </a:cubicBezTo>
                <a:cubicBezTo>
                  <a:pt x="240" y="761"/>
                  <a:pt x="240" y="759"/>
                  <a:pt x="239" y="759"/>
                </a:cubicBezTo>
                <a:cubicBezTo>
                  <a:pt x="239" y="759"/>
                  <a:pt x="238" y="761"/>
                  <a:pt x="238" y="761"/>
                </a:cubicBezTo>
                <a:cubicBezTo>
                  <a:pt x="238" y="762"/>
                  <a:pt x="238" y="762"/>
                  <a:pt x="238" y="763"/>
                </a:cubicBezTo>
                <a:cubicBezTo>
                  <a:pt x="238" y="764"/>
                  <a:pt x="238" y="767"/>
                  <a:pt x="240" y="766"/>
                </a:cubicBezTo>
                <a:close/>
                <a:moveTo>
                  <a:pt x="353" y="820"/>
                </a:moveTo>
                <a:cubicBezTo>
                  <a:pt x="352" y="820"/>
                  <a:pt x="352" y="821"/>
                  <a:pt x="353" y="821"/>
                </a:cubicBezTo>
                <a:cubicBezTo>
                  <a:pt x="353" y="821"/>
                  <a:pt x="354" y="820"/>
                  <a:pt x="353" y="820"/>
                </a:cubicBezTo>
                <a:close/>
                <a:moveTo>
                  <a:pt x="364" y="800"/>
                </a:moveTo>
                <a:cubicBezTo>
                  <a:pt x="364" y="800"/>
                  <a:pt x="364" y="800"/>
                  <a:pt x="364" y="800"/>
                </a:cubicBezTo>
                <a:cubicBezTo>
                  <a:pt x="364" y="800"/>
                  <a:pt x="364" y="800"/>
                  <a:pt x="364" y="800"/>
                </a:cubicBezTo>
                <a:cubicBezTo>
                  <a:pt x="366" y="801"/>
                  <a:pt x="366" y="801"/>
                  <a:pt x="367" y="800"/>
                </a:cubicBezTo>
                <a:cubicBezTo>
                  <a:pt x="367" y="799"/>
                  <a:pt x="368" y="798"/>
                  <a:pt x="367" y="797"/>
                </a:cubicBezTo>
                <a:cubicBezTo>
                  <a:pt x="367" y="797"/>
                  <a:pt x="365" y="797"/>
                  <a:pt x="365" y="797"/>
                </a:cubicBezTo>
                <a:cubicBezTo>
                  <a:pt x="364" y="797"/>
                  <a:pt x="364" y="797"/>
                  <a:pt x="364" y="798"/>
                </a:cubicBezTo>
                <a:cubicBezTo>
                  <a:pt x="364" y="798"/>
                  <a:pt x="363" y="798"/>
                  <a:pt x="363" y="799"/>
                </a:cubicBezTo>
                <a:cubicBezTo>
                  <a:pt x="363" y="799"/>
                  <a:pt x="363" y="800"/>
                  <a:pt x="363" y="800"/>
                </a:cubicBezTo>
                <a:cubicBezTo>
                  <a:pt x="363" y="800"/>
                  <a:pt x="364" y="800"/>
                  <a:pt x="364" y="800"/>
                </a:cubicBezTo>
                <a:close/>
                <a:moveTo>
                  <a:pt x="432" y="1155"/>
                </a:moveTo>
                <a:cubicBezTo>
                  <a:pt x="432" y="1155"/>
                  <a:pt x="432" y="1155"/>
                  <a:pt x="432" y="1156"/>
                </a:cubicBezTo>
                <a:cubicBezTo>
                  <a:pt x="432" y="1156"/>
                  <a:pt x="432" y="1157"/>
                  <a:pt x="433" y="1157"/>
                </a:cubicBezTo>
                <a:cubicBezTo>
                  <a:pt x="433" y="1158"/>
                  <a:pt x="434" y="1157"/>
                  <a:pt x="434" y="1157"/>
                </a:cubicBezTo>
                <a:cubicBezTo>
                  <a:pt x="434" y="1156"/>
                  <a:pt x="434" y="1155"/>
                  <a:pt x="433" y="1155"/>
                </a:cubicBezTo>
                <a:cubicBezTo>
                  <a:pt x="432" y="1154"/>
                  <a:pt x="432" y="1153"/>
                  <a:pt x="431" y="1153"/>
                </a:cubicBezTo>
                <a:cubicBezTo>
                  <a:pt x="430" y="1152"/>
                  <a:pt x="429" y="1151"/>
                  <a:pt x="429" y="1150"/>
                </a:cubicBezTo>
                <a:cubicBezTo>
                  <a:pt x="428" y="1150"/>
                  <a:pt x="426" y="1147"/>
                  <a:pt x="426" y="1147"/>
                </a:cubicBezTo>
                <a:cubicBezTo>
                  <a:pt x="425" y="1148"/>
                  <a:pt x="427" y="1150"/>
                  <a:pt x="427" y="1150"/>
                </a:cubicBezTo>
                <a:cubicBezTo>
                  <a:pt x="428" y="1151"/>
                  <a:pt x="429" y="1151"/>
                  <a:pt x="430" y="1152"/>
                </a:cubicBezTo>
                <a:cubicBezTo>
                  <a:pt x="430" y="1153"/>
                  <a:pt x="431" y="1154"/>
                  <a:pt x="432" y="1155"/>
                </a:cubicBezTo>
                <a:close/>
                <a:moveTo>
                  <a:pt x="427" y="1145"/>
                </a:moveTo>
                <a:cubicBezTo>
                  <a:pt x="427" y="1144"/>
                  <a:pt x="427" y="1143"/>
                  <a:pt x="426" y="1143"/>
                </a:cubicBezTo>
                <a:cubicBezTo>
                  <a:pt x="426" y="1144"/>
                  <a:pt x="426" y="1145"/>
                  <a:pt x="427" y="1146"/>
                </a:cubicBezTo>
                <a:cubicBezTo>
                  <a:pt x="427" y="1146"/>
                  <a:pt x="427" y="1146"/>
                  <a:pt x="427" y="1145"/>
                </a:cubicBezTo>
                <a:close/>
                <a:moveTo>
                  <a:pt x="433" y="1166"/>
                </a:moveTo>
                <a:cubicBezTo>
                  <a:pt x="433" y="1167"/>
                  <a:pt x="439" y="1171"/>
                  <a:pt x="440" y="1171"/>
                </a:cubicBezTo>
                <a:cubicBezTo>
                  <a:pt x="440" y="1171"/>
                  <a:pt x="435" y="1168"/>
                  <a:pt x="434" y="1167"/>
                </a:cubicBezTo>
                <a:cubicBezTo>
                  <a:pt x="433" y="1167"/>
                  <a:pt x="433" y="1166"/>
                  <a:pt x="432" y="1165"/>
                </a:cubicBezTo>
                <a:cubicBezTo>
                  <a:pt x="432" y="1164"/>
                  <a:pt x="429" y="1161"/>
                  <a:pt x="429" y="1161"/>
                </a:cubicBezTo>
                <a:cubicBezTo>
                  <a:pt x="428" y="1162"/>
                  <a:pt x="429" y="1163"/>
                  <a:pt x="429" y="1163"/>
                </a:cubicBezTo>
                <a:cubicBezTo>
                  <a:pt x="430" y="1164"/>
                  <a:pt x="432" y="1165"/>
                  <a:pt x="433" y="1166"/>
                </a:cubicBezTo>
                <a:close/>
                <a:moveTo>
                  <a:pt x="415" y="1147"/>
                </a:moveTo>
                <a:cubicBezTo>
                  <a:pt x="415" y="1148"/>
                  <a:pt x="416" y="1148"/>
                  <a:pt x="416" y="1148"/>
                </a:cubicBezTo>
                <a:cubicBezTo>
                  <a:pt x="416" y="1149"/>
                  <a:pt x="416" y="1147"/>
                  <a:pt x="416" y="1147"/>
                </a:cubicBezTo>
                <a:cubicBezTo>
                  <a:pt x="416" y="1147"/>
                  <a:pt x="415" y="1147"/>
                  <a:pt x="416" y="1146"/>
                </a:cubicBezTo>
                <a:cubicBezTo>
                  <a:pt x="415" y="1146"/>
                  <a:pt x="414" y="1147"/>
                  <a:pt x="415" y="1147"/>
                </a:cubicBezTo>
                <a:close/>
                <a:moveTo>
                  <a:pt x="457" y="1183"/>
                </a:moveTo>
                <a:cubicBezTo>
                  <a:pt x="456" y="1185"/>
                  <a:pt x="459" y="1185"/>
                  <a:pt x="460" y="1185"/>
                </a:cubicBezTo>
                <a:cubicBezTo>
                  <a:pt x="460" y="1185"/>
                  <a:pt x="461" y="1185"/>
                  <a:pt x="461" y="1185"/>
                </a:cubicBezTo>
                <a:cubicBezTo>
                  <a:pt x="462" y="1185"/>
                  <a:pt x="462" y="1185"/>
                  <a:pt x="463" y="1185"/>
                </a:cubicBezTo>
                <a:cubicBezTo>
                  <a:pt x="464" y="1185"/>
                  <a:pt x="465" y="1185"/>
                  <a:pt x="466" y="1185"/>
                </a:cubicBezTo>
                <a:cubicBezTo>
                  <a:pt x="468" y="1185"/>
                  <a:pt x="469" y="1186"/>
                  <a:pt x="470" y="1186"/>
                </a:cubicBezTo>
                <a:cubicBezTo>
                  <a:pt x="470" y="1186"/>
                  <a:pt x="472" y="1186"/>
                  <a:pt x="471" y="1185"/>
                </a:cubicBezTo>
                <a:cubicBezTo>
                  <a:pt x="470" y="1185"/>
                  <a:pt x="469" y="1185"/>
                  <a:pt x="469" y="1185"/>
                </a:cubicBezTo>
                <a:cubicBezTo>
                  <a:pt x="468" y="1185"/>
                  <a:pt x="466" y="1185"/>
                  <a:pt x="465" y="1184"/>
                </a:cubicBezTo>
                <a:cubicBezTo>
                  <a:pt x="464" y="1184"/>
                  <a:pt x="463" y="1184"/>
                  <a:pt x="463" y="1184"/>
                </a:cubicBezTo>
                <a:cubicBezTo>
                  <a:pt x="462" y="1184"/>
                  <a:pt x="462" y="1183"/>
                  <a:pt x="461" y="1183"/>
                </a:cubicBezTo>
                <a:cubicBezTo>
                  <a:pt x="460" y="1183"/>
                  <a:pt x="460" y="1184"/>
                  <a:pt x="460" y="1184"/>
                </a:cubicBezTo>
                <a:cubicBezTo>
                  <a:pt x="459" y="1184"/>
                  <a:pt x="457" y="1182"/>
                  <a:pt x="457" y="1183"/>
                </a:cubicBezTo>
                <a:close/>
                <a:moveTo>
                  <a:pt x="2884" y="1208"/>
                </a:moveTo>
                <a:cubicBezTo>
                  <a:pt x="2883" y="1208"/>
                  <a:pt x="2883" y="1209"/>
                  <a:pt x="2883" y="1210"/>
                </a:cubicBezTo>
                <a:cubicBezTo>
                  <a:pt x="2883" y="1211"/>
                  <a:pt x="2883" y="1213"/>
                  <a:pt x="2884" y="1212"/>
                </a:cubicBezTo>
                <a:cubicBezTo>
                  <a:pt x="2884" y="1212"/>
                  <a:pt x="2884" y="1211"/>
                  <a:pt x="2884" y="1210"/>
                </a:cubicBezTo>
                <a:cubicBezTo>
                  <a:pt x="2884" y="1210"/>
                  <a:pt x="2886" y="1208"/>
                  <a:pt x="2884" y="1208"/>
                </a:cubicBezTo>
                <a:close/>
                <a:moveTo>
                  <a:pt x="198" y="1260"/>
                </a:moveTo>
                <a:cubicBezTo>
                  <a:pt x="198" y="1260"/>
                  <a:pt x="197" y="1260"/>
                  <a:pt x="197" y="1260"/>
                </a:cubicBezTo>
                <a:cubicBezTo>
                  <a:pt x="195" y="1261"/>
                  <a:pt x="194" y="1261"/>
                  <a:pt x="193" y="1262"/>
                </a:cubicBezTo>
                <a:cubicBezTo>
                  <a:pt x="191" y="1262"/>
                  <a:pt x="190" y="1264"/>
                  <a:pt x="189" y="1265"/>
                </a:cubicBezTo>
                <a:cubicBezTo>
                  <a:pt x="187" y="1266"/>
                  <a:pt x="185" y="1266"/>
                  <a:pt x="184" y="1267"/>
                </a:cubicBezTo>
                <a:cubicBezTo>
                  <a:pt x="182" y="1268"/>
                  <a:pt x="181" y="1270"/>
                  <a:pt x="183" y="1270"/>
                </a:cubicBezTo>
                <a:cubicBezTo>
                  <a:pt x="185" y="1271"/>
                  <a:pt x="187" y="1270"/>
                  <a:pt x="188" y="1271"/>
                </a:cubicBezTo>
                <a:cubicBezTo>
                  <a:pt x="189" y="1271"/>
                  <a:pt x="188" y="1273"/>
                  <a:pt x="190" y="1274"/>
                </a:cubicBezTo>
                <a:cubicBezTo>
                  <a:pt x="190" y="1275"/>
                  <a:pt x="191" y="1274"/>
                  <a:pt x="192" y="1275"/>
                </a:cubicBezTo>
                <a:cubicBezTo>
                  <a:pt x="192" y="1275"/>
                  <a:pt x="192" y="1276"/>
                  <a:pt x="193" y="1276"/>
                </a:cubicBezTo>
                <a:cubicBezTo>
                  <a:pt x="194" y="1277"/>
                  <a:pt x="196" y="1276"/>
                  <a:pt x="197" y="1276"/>
                </a:cubicBezTo>
                <a:cubicBezTo>
                  <a:pt x="199" y="1275"/>
                  <a:pt x="200" y="1274"/>
                  <a:pt x="200" y="1273"/>
                </a:cubicBezTo>
                <a:cubicBezTo>
                  <a:pt x="201" y="1271"/>
                  <a:pt x="201" y="1270"/>
                  <a:pt x="203" y="1269"/>
                </a:cubicBezTo>
                <a:cubicBezTo>
                  <a:pt x="204" y="1268"/>
                  <a:pt x="205" y="1267"/>
                  <a:pt x="204" y="1265"/>
                </a:cubicBezTo>
                <a:cubicBezTo>
                  <a:pt x="203" y="1264"/>
                  <a:pt x="201" y="1265"/>
                  <a:pt x="200" y="1265"/>
                </a:cubicBezTo>
                <a:cubicBezTo>
                  <a:pt x="199" y="1265"/>
                  <a:pt x="198" y="1265"/>
                  <a:pt x="198" y="1264"/>
                </a:cubicBezTo>
                <a:cubicBezTo>
                  <a:pt x="198" y="1264"/>
                  <a:pt x="198" y="1263"/>
                  <a:pt x="198" y="1262"/>
                </a:cubicBezTo>
                <a:cubicBezTo>
                  <a:pt x="198" y="1262"/>
                  <a:pt x="199" y="1261"/>
                  <a:pt x="198" y="1260"/>
                </a:cubicBezTo>
                <a:close/>
                <a:moveTo>
                  <a:pt x="3003" y="1182"/>
                </a:moveTo>
                <a:cubicBezTo>
                  <a:pt x="3002" y="1183"/>
                  <a:pt x="2998" y="1183"/>
                  <a:pt x="2998" y="1180"/>
                </a:cubicBezTo>
                <a:cubicBezTo>
                  <a:pt x="2998" y="1179"/>
                  <a:pt x="2999" y="1178"/>
                  <a:pt x="2998" y="1178"/>
                </a:cubicBezTo>
                <a:cubicBezTo>
                  <a:pt x="2997" y="1177"/>
                  <a:pt x="2996" y="1176"/>
                  <a:pt x="2997" y="1176"/>
                </a:cubicBezTo>
                <a:cubicBezTo>
                  <a:pt x="2998" y="1175"/>
                  <a:pt x="2999" y="1176"/>
                  <a:pt x="2999" y="1175"/>
                </a:cubicBezTo>
                <a:cubicBezTo>
                  <a:pt x="2999" y="1174"/>
                  <a:pt x="2998" y="1174"/>
                  <a:pt x="2997" y="1173"/>
                </a:cubicBezTo>
                <a:cubicBezTo>
                  <a:pt x="2996" y="1172"/>
                  <a:pt x="2993" y="1171"/>
                  <a:pt x="2994" y="1170"/>
                </a:cubicBezTo>
                <a:cubicBezTo>
                  <a:pt x="2995" y="1169"/>
                  <a:pt x="2995" y="1169"/>
                  <a:pt x="2995" y="1168"/>
                </a:cubicBezTo>
                <a:cubicBezTo>
                  <a:pt x="2996" y="1167"/>
                  <a:pt x="2995" y="1167"/>
                  <a:pt x="2996" y="1166"/>
                </a:cubicBezTo>
                <a:cubicBezTo>
                  <a:pt x="2996" y="1165"/>
                  <a:pt x="2997" y="1164"/>
                  <a:pt x="2998" y="1163"/>
                </a:cubicBezTo>
                <a:cubicBezTo>
                  <a:pt x="2999" y="1161"/>
                  <a:pt x="2999" y="1160"/>
                  <a:pt x="3000" y="1159"/>
                </a:cubicBezTo>
                <a:cubicBezTo>
                  <a:pt x="3000" y="1158"/>
                  <a:pt x="3000" y="1157"/>
                  <a:pt x="3000" y="1157"/>
                </a:cubicBezTo>
                <a:cubicBezTo>
                  <a:pt x="2999" y="1156"/>
                  <a:pt x="2999" y="1157"/>
                  <a:pt x="2998" y="1157"/>
                </a:cubicBezTo>
                <a:cubicBezTo>
                  <a:pt x="2996" y="1159"/>
                  <a:pt x="2995" y="1161"/>
                  <a:pt x="2993" y="1163"/>
                </a:cubicBezTo>
                <a:cubicBezTo>
                  <a:pt x="2992" y="1164"/>
                  <a:pt x="2991" y="1165"/>
                  <a:pt x="2990" y="1166"/>
                </a:cubicBezTo>
                <a:cubicBezTo>
                  <a:pt x="2989" y="1167"/>
                  <a:pt x="2987" y="1167"/>
                  <a:pt x="2986" y="1167"/>
                </a:cubicBezTo>
                <a:cubicBezTo>
                  <a:pt x="2984" y="1167"/>
                  <a:pt x="2983" y="1166"/>
                  <a:pt x="2982" y="1166"/>
                </a:cubicBezTo>
                <a:cubicBezTo>
                  <a:pt x="2981" y="1166"/>
                  <a:pt x="2980" y="1166"/>
                  <a:pt x="2980" y="1166"/>
                </a:cubicBezTo>
                <a:cubicBezTo>
                  <a:pt x="2979" y="1165"/>
                  <a:pt x="2978" y="1166"/>
                  <a:pt x="2978" y="1165"/>
                </a:cubicBezTo>
                <a:cubicBezTo>
                  <a:pt x="2976" y="1165"/>
                  <a:pt x="2977" y="1163"/>
                  <a:pt x="2975" y="1162"/>
                </a:cubicBezTo>
                <a:cubicBezTo>
                  <a:pt x="2975" y="1162"/>
                  <a:pt x="2973" y="1163"/>
                  <a:pt x="2972" y="1163"/>
                </a:cubicBezTo>
                <a:cubicBezTo>
                  <a:pt x="2970" y="1163"/>
                  <a:pt x="2969" y="1163"/>
                  <a:pt x="2968" y="1162"/>
                </a:cubicBezTo>
                <a:cubicBezTo>
                  <a:pt x="2965" y="1160"/>
                  <a:pt x="2963" y="1159"/>
                  <a:pt x="2961" y="1157"/>
                </a:cubicBezTo>
                <a:cubicBezTo>
                  <a:pt x="2959" y="1154"/>
                  <a:pt x="2955" y="1154"/>
                  <a:pt x="2952" y="1151"/>
                </a:cubicBezTo>
                <a:cubicBezTo>
                  <a:pt x="2952" y="1150"/>
                  <a:pt x="2951" y="1148"/>
                  <a:pt x="2950" y="1147"/>
                </a:cubicBezTo>
                <a:cubicBezTo>
                  <a:pt x="2948" y="1146"/>
                  <a:pt x="2947" y="1145"/>
                  <a:pt x="2946" y="1144"/>
                </a:cubicBezTo>
                <a:cubicBezTo>
                  <a:pt x="2944" y="1143"/>
                  <a:pt x="2944" y="1141"/>
                  <a:pt x="2943" y="1140"/>
                </a:cubicBezTo>
                <a:cubicBezTo>
                  <a:pt x="2943" y="1139"/>
                  <a:pt x="2942" y="1139"/>
                  <a:pt x="2942" y="1138"/>
                </a:cubicBezTo>
                <a:cubicBezTo>
                  <a:pt x="2940" y="1138"/>
                  <a:pt x="2940" y="1137"/>
                  <a:pt x="2939" y="1137"/>
                </a:cubicBezTo>
                <a:cubicBezTo>
                  <a:pt x="2938" y="1136"/>
                  <a:pt x="2938" y="1136"/>
                  <a:pt x="2938" y="1135"/>
                </a:cubicBezTo>
                <a:cubicBezTo>
                  <a:pt x="2938" y="1134"/>
                  <a:pt x="2938" y="1133"/>
                  <a:pt x="2936" y="1132"/>
                </a:cubicBezTo>
                <a:cubicBezTo>
                  <a:pt x="2935" y="1131"/>
                  <a:pt x="2934" y="1131"/>
                  <a:pt x="2934" y="1129"/>
                </a:cubicBezTo>
                <a:cubicBezTo>
                  <a:pt x="2933" y="1129"/>
                  <a:pt x="2933" y="1128"/>
                  <a:pt x="2932" y="1128"/>
                </a:cubicBezTo>
                <a:cubicBezTo>
                  <a:pt x="2931" y="1128"/>
                  <a:pt x="2931" y="1129"/>
                  <a:pt x="2931" y="1129"/>
                </a:cubicBezTo>
                <a:cubicBezTo>
                  <a:pt x="2931" y="1130"/>
                  <a:pt x="2930" y="1130"/>
                  <a:pt x="2930" y="1131"/>
                </a:cubicBezTo>
                <a:cubicBezTo>
                  <a:pt x="2929" y="1131"/>
                  <a:pt x="2929" y="1131"/>
                  <a:pt x="2928" y="1130"/>
                </a:cubicBezTo>
                <a:cubicBezTo>
                  <a:pt x="2927" y="1129"/>
                  <a:pt x="2927" y="1130"/>
                  <a:pt x="2927" y="1131"/>
                </a:cubicBezTo>
                <a:cubicBezTo>
                  <a:pt x="2926" y="1132"/>
                  <a:pt x="2926" y="1132"/>
                  <a:pt x="2926" y="1133"/>
                </a:cubicBezTo>
                <a:cubicBezTo>
                  <a:pt x="2926" y="1134"/>
                  <a:pt x="2926" y="1136"/>
                  <a:pt x="2926" y="1138"/>
                </a:cubicBezTo>
                <a:cubicBezTo>
                  <a:pt x="2926" y="1138"/>
                  <a:pt x="2926" y="1139"/>
                  <a:pt x="2927" y="1139"/>
                </a:cubicBezTo>
                <a:cubicBezTo>
                  <a:pt x="2927" y="1140"/>
                  <a:pt x="2927" y="1141"/>
                  <a:pt x="2927" y="1141"/>
                </a:cubicBezTo>
                <a:cubicBezTo>
                  <a:pt x="2927" y="1143"/>
                  <a:pt x="2929" y="1144"/>
                  <a:pt x="2929" y="1145"/>
                </a:cubicBezTo>
                <a:cubicBezTo>
                  <a:pt x="2929" y="1147"/>
                  <a:pt x="2929" y="1148"/>
                  <a:pt x="2929" y="1150"/>
                </a:cubicBezTo>
                <a:cubicBezTo>
                  <a:pt x="2929" y="1154"/>
                  <a:pt x="2929" y="1158"/>
                  <a:pt x="2928" y="1161"/>
                </a:cubicBezTo>
                <a:cubicBezTo>
                  <a:pt x="2927" y="1164"/>
                  <a:pt x="2926" y="1167"/>
                  <a:pt x="2923" y="1168"/>
                </a:cubicBezTo>
                <a:cubicBezTo>
                  <a:pt x="2922" y="1169"/>
                  <a:pt x="2921" y="1170"/>
                  <a:pt x="2921" y="1171"/>
                </a:cubicBezTo>
                <a:cubicBezTo>
                  <a:pt x="2920" y="1172"/>
                  <a:pt x="2921" y="1173"/>
                  <a:pt x="2921" y="1174"/>
                </a:cubicBezTo>
                <a:cubicBezTo>
                  <a:pt x="2921" y="1175"/>
                  <a:pt x="2922" y="1176"/>
                  <a:pt x="2922" y="1176"/>
                </a:cubicBezTo>
                <a:cubicBezTo>
                  <a:pt x="2922" y="1177"/>
                  <a:pt x="2921" y="1178"/>
                  <a:pt x="2922" y="1179"/>
                </a:cubicBezTo>
                <a:cubicBezTo>
                  <a:pt x="2922" y="1180"/>
                  <a:pt x="2922" y="1180"/>
                  <a:pt x="2922" y="1181"/>
                </a:cubicBezTo>
                <a:cubicBezTo>
                  <a:pt x="2922" y="1182"/>
                  <a:pt x="2921" y="1182"/>
                  <a:pt x="2921" y="1182"/>
                </a:cubicBezTo>
                <a:cubicBezTo>
                  <a:pt x="2920" y="1183"/>
                  <a:pt x="2920" y="1183"/>
                  <a:pt x="2919" y="1184"/>
                </a:cubicBezTo>
                <a:cubicBezTo>
                  <a:pt x="2919" y="1184"/>
                  <a:pt x="2919" y="1185"/>
                  <a:pt x="2918" y="1185"/>
                </a:cubicBezTo>
                <a:cubicBezTo>
                  <a:pt x="2917" y="1186"/>
                  <a:pt x="2917" y="1185"/>
                  <a:pt x="2916" y="1185"/>
                </a:cubicBezTo>
                <a:cubicBezTo>
                  <a:pt x="2916" y="1185"/>
                  <a:pt x="2915" y="1185"/>
                  <a:pt x="2915" y="1184"/>
                </a:cubicBezTo>
                <a:cubicBezTo>
                  <a:pt x="2914" y="1184"/>
                  <a:pt x="2914" y="1184"/>
                  <a:pt x="2913" y="1184"/>
                </a:cubicBezTo>
                <a:cubicBezTo>
                  <a:pt x="2912" y="1184"/>
                  <a:pt x="2912" y="1184"/>
                  <a:pt x="2911" y="1184"/>
                </a:cubicBezTo>
                <a:cubicBezTo>
                  <a:pt x="2910" y="1185"/>
                  <a:pt x="2910" y="1184"/>
                  <a:pt x="2909" y="1184"/>
                </a:cubicBezTo>
                <a:cubicBezTo>
                  <a:pt x="2909" y="1184"/>
                  <a:pt x="2908" y="1184"/>
                  <a:pt x="2908" y="1183"/>
                </a:cubicBezTo>
                <a:cubicBezTo>
                  <a:pt x="2907" y="1183"/>
                  <a:pt x="2907" y="1182"/>
                  <a:pt x="2906" y="1182"/>
                </a:cubicBezTo>
                <a:cubicBezTo>
                  <a:pt x="2906" y="1182"/>
                  <a:pt x="2906" y="1182"/>
                  <a:pt x="2905" y="1181"/>
                </a:cubicBezTo>
                <a:cubicBezTo>
                  <a:pt x="2905" y="1180"/>
                  <a:pt x="2904" y="1180"/>
                  <a:pt x="2903" y="1181"/>
                </a:cubicBezTo>
                <a:cubicBezTo>
                  <a:pt x="2903" y="1181"/>
                  <a:pt x="2902" y="1181"/>
                  <a:pt x="2901" y="1181"/>
                </a:cubicBezTo>
                <a:cubicBezTo>
                  <a:pt x="2899" y="1182"/>
                  <a:pt x="2901" y="1183"/>
                  <a:pt x="2901" y="1184"/>
                </a:cubicBezTo>
                <a:cubicBezTo>
                  <a:pt x="2902" y="1185"/>
                  <a:pt x="2901" y="1186"/>
                  <a:pt x="2902" y="1186"/>
                </a:cubicBezTo>
                <a:cubicBezTo>
                  <a:pt x="2902" y="1187"/>
                  <a:pt x="2903" y="1186"/>
                  <a:pt x="2904" y="1187"/>
                </a:cubicBezTo>
                <a:cubicBezTo>
                  <a:pt x="2904" y="1189"/>
                  <a:pt x="2903" y="1190"/>
                  <a:pt x="2902" y="1191"/>
                </a:cubicBezTo>
                <a:cubicBezTo>
                  <a:pt x="2901" y="1192"/>
                  <a:pt x="2900" y="1193"/>
                  <a:pt x="2899" y="1194"/>
                </a:cubicBezTo>
                <a:cubicBezTo>
                  <a:pt x="2898" y="1194"/>
                  <a:pt x="2898" y="1194"/>
                  <a:pt x="2897" y="1194"/>
                </a:cubicBezTo>
                <a:cubicBezTo>
                  <a:pt x="2896" y="1195"/>
                  <a:pt x="2896" y="1195"/>
                  <a:pt x="2896" y="1196"/>
                </a:cubicBezTo>
                <a:cubicBezTo>
                  <a:pt x="2895" y="1197"/>
                  <a:pt x="2893" y="1196"/>
                  <a:pt x="2892" y="1197"/>
                </a:cubicBezTo>
                <a:cubicBezTo>
                  <a:pt x="2890" y="1197"/>
                  <a:pt x="2891" y="1199"/>
                  <a:pt x="2890" y="1200"/>
                </a:cubicBezTo>
                <a:cubicBezTo>
                  <a:pt x="2890" y="1202"/>
                  <a:pt x="2889" y="1203"/>
                  <a:pt x="2889" y="1204"/>
                </a:cubicBezTo>
                <a:cubicBezTo>
                  <a:pt x="2889" y="1205"/>
                  <a:pt x="2890" y="1207"/>
                  <a:pt x="2891" y="1208"/>
                </a:cubicBezTo>
                <a:cubicBezTo>
                  <a:pt x="2891" y="1208"/>
                  <a:pt x="2892" y="1209"/>
                  <a:pt x="2893" y="1209"/>
                </a:cubicBezTo>
                <a:cubicBezTo>
                  <a:pt x="2893" y="1210"/>
                  <a:pt x="2894" y="1210"/>
                  <a:pt x="2894" y="1211"/>
                </a:cubicBezTo>
                <a:cubicBezTo>
                  <a:pt x="2895" y="1212"/>
                  <a:pt x="2896" y="1213"/>
                  <a:pt x="2896" y="1215"/>
                </a:cubicBezTo>
                <a:cubicBezTo>
                  <a:pt x="2896" y="1215"/>
                  <a:pt x="2896" y="1216"/>
                  <a:pt x="2895" y="1216"/>
                </a:cubicBezTo>
                <a:cubicBezTo>
                  <a:pt x="2895" y="1217"/>
                  <a:pt x="2895" y="1218"/>
                  <a:pt x="2895" y="1218"/>
                </a:cubicBezTo>
                <a:cubicBezTo>
                  <a:pt x="2895" y="1219"/>
                  <a:pt x="2895" y="1220"/>
                  <a:pt x="2894" y="1220"/>
                </a:cubicBezTo>
                <a:cubicBezTo>
                  <a:pt x="2894" y="1221"/>
                  <a:pt x="2893" y="1221"/>
                  <a:pt x="2893" y="1222"/>
                </a:cubicBezTo>
                <a:cubicBezTo>
                  <a:pt x="2893" y="1224"/>
                  <a:pt x="2894" y="1224"/>
                  <a:pt x="2895" y="1225"/>
                </a:cubicBezTo>
                <a:cubicBezTo>
                  <a:pt x="2896" y="1225"/>
                  <a:pt x="2896" y="1226"/>
                  <a:pt x="2897" y="1226"/>
                </a:cubicBezTo>
                <a:cubicBezTo>
                  <a:pt x="2897" y="1227"/>
                  <a:pt x="2897" y="1228"/>
                  <a:pt x="2898" y="1227"/>
                </a:cubicBezTo>
                <a:cubicBezTo>
                  <a:pt x="2899" y="1227"/>
                  <a:pt x="2899" y="1225"/>
                  <a:pt x="2900" y="1224"/>
                </a:cubicBezTo>
                <a:cubicBezTo>
                  <a:pt x="2901" y="1224"/>
                  <a:pt x="2901" y="1223"/>
                  <a:pt x="2902" y="1223"/>
                </a:cubicBezTo>
                <a:cubicBezTo>
                  <a:pt x="2902" y="1222"/>
                  <a:pt x="2903" y="1222"/>
                  <a:pt x="2903" y="1221"/>
                </a:cubicBezTo>
                <a:cubicBezTo>
                  <a:pt x="2903" y="1220"/>
                  <a:pt x="2904" y="1220"/>
                  <a:pt x="2905" y="1219"/>
                </a:cubicBezTo>
                <a:cubicBezTo>
                  <a:pt x="2905" y="1219"/>
                  <a:pt x="2906" y="1218"/>
                  <a:pt x="2907" y="1218"/>
                </a:cubicBezTo>
                <a:cubicBezTo>
                  <a:pt x="2907" y="1218"/>
                  <a:pt x="2907" y="1217"/>
                  <a:pt x="2908" y="1217"/>
                </a:cubicBezTo>
                <a:cubicBezTo>
                  <a:pt x="2909" y="1217"/>
                  <a:pt x="2909" y="1218"/>
                  <a:pt x="2909" y="1218"/>
                </a:cubicBezTo>
                <a:cubicBezTo>
                  <a:pt x="2910" y="1219"/>
                  <a:pt x="2911" y="1218"/>
                  <a:pt x="2911" y="1219"/>
                </a:cubicBezTo>
                <a:cubicBezTo>
                  <a:pt x="2912" y="1219"/>
                  <a:pt x="2912" y="1220"/>
                  <a:pt x="2912" y="1220"/>
                </a:cubicBezTo>
                <a:cubicBezTo>
                  <a:pt x="2913" y="1221"/>
                  <a:pt x="2913" y="1220"/>
                  <a:pt x="2914" y="1220"/>
                </a:cubicBezTo>
                <a:cubicBezTo>
                  <a:pt x="2914" y="1219"/>
                  <a:pt x="2915" y="1218"/>
                  <a:pt x="2915" y="1218"/>
                </a:cubicBezTo>
                <a:cubicBezTo>
                  <a:pt x="2915" y="1217"/>
                  <a:pt x="2916" y="1217"/>
                  <a:pt x="2916" y="1217"/>
                </a:cubicBezTo>
                <a:cubicBezTo>
                  <a:pt x="2916" y="1215"/>
                  <a:pt x="2914" y="1216"/>
                  <a:pt x="2913" y="1215"/>
                </a:cubicBezTo>
                <a:cubicBezTo>
                  <a:pt x="2912" y="1214"/>
                  <a:pt x="2912" y="1213"/>
                  <a:pt x="2911" y="1212"/>
                </a:cubicBezTo>
                <a:cubicBezTo>
                  <a:pt x="2910" y="1212"/>
                  <a:pt x="2910" y="1211"/>
                  <a:pt x="2909" y="1211"/>
                </a:cubicBezTo>
                <a:cubicBezTo>
                  <a:pt x="2909" y="1210"/>
                  <a:pt x="2909" y="1210"/>
                  <a:pt x="2908" y="1210"/>
                </a:cubicBezTo>
                <a:cubicBezTo>
                  <a:pt x="2906" y="1210"/>
                  <a:pt x="2906" y="1211"/>
                  <a:pt x="2904" y="1209"/>
                </a:cubicBezTo>
                <a:cubicBezTo>
                  <a:pt x="2903" y="1208"/>
                  <a:pt x="2902" y="1208"/>
                  <a:pt x="2901" y="1207"/>
                </a:cubicBezTo>
                <a:cubicBezTo>
                  <a:pt x="2900" y="1207"/>
                  <a:pt x="2899" y="1205"/>
                  <a:pt x="2899" y="1204"/>
                </a:cubicBezTo>
                <a:cubicBezTo>
                  <a:pt x="2900" y="1204"/>
                  <a:pt x="2901" y="1203"/>
                  <a:pt x="2901" y="1202"/>
                </a:cubicBezTo>
                <a:cubicBezTo>
                  <a:pt x="2901" y="1201"/>
                  <a:pt x="2902" y="1202"/>
                  <a:pt x="2902" y="1201"/>
                </a:cubicBezTo>
                <a:cubicBezTo>
                  <a:pt x="2903" y="1201"/>
                  <a:pt x="2903" y="1200"/>
                  <a:pt x="2903" y="1200"/>
                </a:cubicBezTo>
                <a:cubicBezTo>
                  <a:pt x="2904" y="1199"/>
                  <a:pt x="2905" y="1199"/>
                  <a:pt x="2906" y="1199"/>
                </a:cubicBezTo>
                <a:cubicBezTo>
                  <a:pt x="2907" y="1199"/>
                  <a:pt x="2908" y="1200"/>
                  <a:pt x="2909" y="1200"/>
                </a:cubicBezTo>
                <a:cubicBezTo>
                  <a:pt x="2909" y="1201"/>
                  <a:pt x="2909" y="1201"/>
                  <a:pt x="2910" y="1202"/>
                </a:cubicBezTo>
                <a:cubicBezTo>
                  <a:pt x="2910" y="1202"/>
                  <a:pt x="2911" y="1202"/>
                  <a:pt x="2912" y="1203"/>
                </a:cubicBezTo>
                <a:cubicBezTo>
                  <a:pt x="2912" y="1203"/>
                  <a:pt x="2913" y="1203"/>
                  <a:pt x="2913" y="1204"/>
                </a:cubicBezTo>
                <a:cubicBezTo>
                  <a:pt x="2913" y="1205"/>
                  <a:pt x="2912" y="1205"/>
                  <a:pt x="2913" y="1206"/>
                </a:cubicBezTo>
                <a:cubicBezTo>
                  <a:pt x="2914" y="1206"/>
                  <a:pt x="2914" y="1205"/>
                  <a:pt x="2915" y="1205"/>
                </a:cubicBezTo>
                <a:cubicBezTo>
                  <a:pt x="2916" y="1204"/>
                  <a:pt x="2916" y="1205"/>
                  <a:pt x="2917" y="1204"/>
                </a:cubicBezTo>
                <a:cubicBezTo>
                  <a:pt x="2918" y="1202"/>
                  <a:pt x="2920" y="1201"/>
                  <a:pt x="2922" y="1200"/>
                </a:cubicBezTo>
                <a:cubicBezTo>
                  <a:pt x="2923" y="1199"/>
                  <a:pt x="2924" y="1199"/>
                  <a:pt x="2925" y="1199"/>
                </a:cubicBezTo>
                <a:cubicBezTo>
                  <a:pt x="2926" y="1199"/>
                  <a:pt x="2927" y="1198"/>
                  <a:pt x="2928" y="1199"/>
                </a:cubicBezTo>
                <a:cubicBezTo>
                  <a:pt x="2929" y="1199"/>
                  <a:pt x="2929" y="1200"/>
                  <a:pt x="2930" y="1200"/>
                </a:cubicBezTo>
                <a:cubicBezTo>
                  <a:pt x="2931" y="1200"/>
                  <a:pt x="2932" y="1200"/>
                  <a:pt x="2934" y="1201"/>
                </a:cubicBezTo>
                <a:cubicBezTo>
                  <a:pt x="2935" y="1202"/>
                  <a:pt x="2936" y="1202"/>
                  <a:pt x="2937" y="1203"/>
                </a:cubicBezTo>
                <a:cubicBezTo>
                  <a:pt x="2938" y="1203"/>
                  <a:pt x="2938" y="1204"/>
                  <a:pt x="2938" y="1204"/>
                </a:cubicBezTo>
                <a:cubicBezTo>
                  <a:pt x="2939" y="1205"/>
                  <a:pt x="2939" y="1205"/>
                  <a:pt x="2940" y="1205"/>
                </a:cubicBezTo>
                <a:cubicBezTo>
                  <a:pt x="2941" y="1205"/>
                  <a:pt x="2942" y="1206"/>
                  <a:pt x="2943" y="1207"/>
                </a:cubicBezTo>
                <a:cubicBezTo>
                  <a:pt x="2944" y="1207"/>
                  <a:pt x="2946" y="1208"/>
                  <a:pt x="2947" y="1208"/>
                </a:cubicBezTo>
                <a:cubicBezTo>
                  <a:pt x="2948" y="1209"/>
                  <a:pt x="2950" y="1209"/>
                  <a:pt x="2951" y="1210"/>
                </a:cubicBezTo>
                <a:cubicBezTo>
                  <a:pt x="2952" y="1210"/>
                  <a:pt x="2953" y="1211"/>
                  <a:pt x="2954" y="1212"/>
                </a:cubicBezTo>
                <a:cubicBezTo>
                  <a:pt x="2955" y="1212"/>
                  <a:pt x="2955" y="1213"/>
                  <a:pt x="2956" y="1213"/>
                </a:cubicBezTo>
                <a:cubicBezTo>
                  <a:pt x="2956" y="1213"/>
                  <a:pt x="2956" y="1214"/>
                  <a:pt x="2957" y="1214"/>
                </a:cubicBezTo>
                <a:cubicBezTo>
                  <a:pt x="2959" y="1215"/>
                  <a:pt x="2960" y="1210"/>
                  <a:pt x="2960" y="1209"/>
                </a:cubicBezTo>
                <a:cubicBezTo>
                  <a:pt x="2960" y="1207"/>
                  <a:pt x="2960" y="1205"/>
                  <a:pt x="2961" y="1204"/>
                </a:cubicBezTo>
                <a:cubicBezTo>
                  <a:pt x="2962" y="1203"/>
                  <a:pt x="2962" y="1202"/>
                  <a:pt x="2963" y="1201"/>
                </a:cubicBezTo>
                <a:cubicBezTo>
                  <a:pt x="2963" y="1199"/>
                  <a:pt x="2964" y="1198"/>
                  <a:pt x="2966" y="1197"/>
                </a:cubicBezTo>
                <a:cubicBezTo>
                  <a:pt x="2967" y="1196"/>
                  <a:pt x="2968" y="1195"/>
                  <a:pt x="2969" y="1194"/>
                </a:cubicBezTo>
                <a:cubicBezTo>
                  <a:pt x="2971" y="1192"/>
                  <a:pt x="2974" y="1190"/>
                  <a:pt x="2977" y="1191"/>
                </a:cubicBezTo>
                <a:cubicBezTo>
                  <a:pt x="2979" y="1191"/>
                  <a:pt x="2980" y="1191"/>
                  <a:pt x="2982" y="1191"/>
                </a:cubicBezTo>
                <a:cubicBezTo>
                  <a:pt x="2983" y="1191"/>
                  <a:pt x="2984" y="1191"/>
                  <a:pt x="2984" y="1191"/>
                </a:cubicBezTo>
                <a:cubicBezTo>
                  <a:pt x="2985" y="1191"/>
                  <a:pt x="2986" y="1191"/>
                  <a:pt x="2986" y="1191"/>
                </a:cubicBezTo>
                <a:cubicBezTo>
                  <a:pt x="2987" y="1191"/>
                  <a:pt x="2987" y="1191"/>
                  <a:pt x="2988" y="1191"/>
                </a:cubicBezTo>
                <a:cubicBezTo>
                  <a:pt x="2989" y="1190"/>
                  <a:pt x="2988" y="1190"/>
                  <a:pt x="2989" y="1189"/>
                </a:cubicBezTo>
                <a:cubicBezTo>
                  <a:pt x="2990" y="1188"/>
                  <a:pt x="2991" y="1190"/>
                  <a:pt x="2992" y="1190"/>
                </a:cubicBezTo>
                <a:cubicBezTo>
                  <a:pt x="2993" y="1190"/>
                  <a:pt x="2994" y="1189"/>
                  <a:pt x="2995" y="1188"/>
                </a:cubicBezTo>
                <a:cubicBezTo>
                  <a:pt x="2995" y="1187"/>
                  <a:pt x="2996" y="1187"/>
                  <a:pt x="2996" y="1187"/>
                </a:cubicBezTo>
                <a:cubicBezTo>
                  <a:pt x="2998" y="1187"/>
                  <a:pt x="2999" y="1186"/>
                  <a:pt x="3000" y="1186"/>
                </a:cubicBezTo>
                <a:cubicBezTo>
                  <a:pt x="3001" y="1185"/>
                  <a:pt x="3002" y="1184"/>
                  <a:pt x="3003" y="1183"/>
                </a:cubicBezTo>
                <a:cubicBezTo>
                  <a:pt x="3004" y="1183"/>
                  <a:pt x="3005" y="1182"/>
                  <a:pt x="3005" y="1182"/>
                </a:cubicBezTo>
                <a:cubicBezTo>
                  <a:pt x="3006" y="1182"/>
                  <a:pt x="3007" y="1182"/>
                  <a:pt x="3007" y="1181"/>
                </a:cubicBezTo>
                <a:cubicBezTo>
                  <a:pt x="3007" y="1180"/>
                  <a:pt x="3004" y="1181"/>
                  <a:pt x="3003" y="1182"/>
                </a:cubicBezTo>
                <a:close/>
                <a:moveTo>
                  <a:pt x="2914" y="1129"/>
                </a:moveTo>
                <a:cubicBezTo>
                  <a:pt x="2914" y="1129"/>
                  <a:pt x="2913" y="1130"/>
                  <a:pt x="2913" y="1130"/>
                </a:cubicBezTo>
                <a:cubicBezTo>
                  <a:pt x="2913" y="1131"/>
                  <a:pt x="2913" y="1131"/>
                  <a:pt x="2914" y="1132"/>
                </a:cubicBezTo>
                <a:cubicBezTo>
                  <a:pt x="2914" y="1132"/>
                  <a:pt x="2914" y="1133"/>
                  <a:pt x="2914" y="1133"/>
                </a:cubicBezTo>
                <a:cubicBezTo>
                  <a:pt x="2914" y="1134"/>
                  <a:pt x="2915" y="1133"/>
                  <a:pt x="2915" y="1133"/>
                </a:cubicBezTo>
                <a:cubicBezTo>
                  <a:pt x="2915" y="1132"/>
                  <a:pt x="2914" y="1131"/>
                  <a:pt x="2914" y="1131"/>
                </a:cubicBezTo>
                <a:cubicBezTo>
                  <a:pt x="2914" y="1130"/>
                  <a:pt x="2914" y="1129"/>
                  <a:pt x="2914" y="1129"/>
                </a:cubicBezTo>
                <a:close/>
                <a:moveTo>
                  <a:pt x="2762" y="1347"/>
                </a:moveTo>
                <a:cubicBezTo>
                  <a:pt x="2763" y="1346"/>
                  <a:pt x="2762" y="1344"/>
                  <a:pt x="2761" y="1345"/>
                </a:cubicBezTo>
                <a:cubicBezTo>
                  <a:pt x="2760" y="1345"/>
                  <a:pt x="2761" y="1347"/>
                  <a:pt x="2762" y="1347"/>
                </a:cubicBezTo>
                <a:close/>
                <a:moveTo>
                  <a:pt x="2859" y="1311"/>
                </a:moveTo>
                <a:cubicBezTo>
                  <a:pt x="2860" y="1311"/>
                  <a:pt x="2861" y="1311"/>
                  <a:pt x="2861" y="1311"/>
                </a:cubicBezTo>
                <a:cubicBezTo>
                  <a:pt x="2862" y="1311"/>
                  <a:pt x="2861" y="1310"/>
                  <a:pt x="2862" y="1310"/>
                </a:cubicBezTo>
                <a:cubicBezTo>
                  <a:pt x="2862" y="1309"/>
                  <a:pt x="2864" y="1309"/>
                  <a:pt x="2864" y="1308"/>
                </a:cubicBezTo>
                <a:cubicBezTo>
                  <a:pt x="2865" y="1307"/>
                  <a:pt x="2864" y="1306"/>
                  <a:pt x="2864" y="1305"/>
                </a:cubicBezTo>
                <a:cubicBezTo>
                  <a:pt x="2864" y="1304"/>
                  <a:pt x="2865" y="1302"/>
                  <a:pt x="2865" y="1300"/>
                </a:cubicBezTo>
                <a:cubicBezTo>
                  <a:pt x="2864" y="1298"/>
                  <a:pt x="2862" y="1301"/>
                  <a:pt x="2861" y="1302"/>
                </a:cubicBezTo>
                <a:cubicBezTo>
                  <a:pt x="2861" y="1302"/>
                  <a:pt x="2860" y="1302"/>
                  <a:pt x="2860" y="1303"/>
                </a:cubicBezTo>
                <a:cubicBezTo>
                  <a:pt x="2859" y="1304"/>
                  <a:pt x="2859" y="1305"/>
                  <a:pt x="2859" y="1305"/>
                </a:cubicBezTo>
                <a:cubicBezTo>
                  <a:pt x="2859" y="1306"/>
                  <a:pt x="2859" y="1307"/>
                  <a:pt x="2860" y="1307"/>
                </a:cubicBezTo>
                <a:cubicBezTo>
                  <a:pt x="2860" y="1308"/>
                  <a:pt x="2860" y="1308"/>
                  <a:pt x="2860" y="1309"/>
                </a:cubicBezTo>
                <a:cubicBezTo>
                  <a:pt x="2859" y="1309"/>
                  <a:pt x="2858" y="1310"/>
                  <a:pt x="2859" y="1311"/>
                </a:cubicBezTo>
                <a:close/>
                <a:moveTo>
                  <a:pt x="2882" y="1380"/>
                </a:moveTo>
                <a:cubicBezTo>
                  <a:pt x="2882" y="1380"/>
                  <a:pt x="2882" y="1381"/>
                  <a:pt x="2882" y="1381"/>
                </a:cubicBezTo>
                <a:cubicBezTo>
                  <a:pt x="2882" y="1381"/>
                  <a:pt x="2882" y="1382"/>
                  <a:pt x="2883" y="1382"/>
                </a:cubicBezTo>
                <a:cubicBezTo>
                  <a:pt x="2883" y="1382"/>
                  <a:pt x="2883" y="1381"/>
                  <a:pt x="2883" y="1381"/>
                </a:cubicBezTo>
                <a:cubicBezTo>
                  <a:pt x="2883" y="1380"/>
                  <a:pt x="2883" y="1380"/>
                  <a:pt x="2882" y="1380"/>
                </a:cubicBezTo>
                <a:close/>
                <a:moveTo>
                  <a:pt x="2878" y="1394"/>
                </a:moveTo>
                <a:cubicBezTo>
                  <a:pt x="2877" y="1394"/>
                  <a:pt x="2877" y="1395"/>
                  <a:pt x="2877" y="1395"/>
                </a:cubicBezTo>
                <a:cubicBezTo>
                  <a:pt x="2877" y="1395"/>
                  <a:pt x="2878" y="1395"/>
                  <a:pt x="2878" y="1395"/>
                </a:cubicBezTo>
                <a:cubicBezTo>
                  <a:pt x="2880" y="1395"/>
                  <a:pt x="2878" y="1394"/>
                  <a:pt x="2878" y="1394"/>
                </a:cubicBezTo>
                <a:close/>
                <a:moveTo>
                  <a:pt x="2885" y="1396"/>
                </a:moveTo>
                <a:cubicBezTo>
                  <a:pt x="2884" y="1397"/>
                  <a:pt x="2884" y="1397"/>
                  <a:pt x="2885" y="1398"/>
                </a:cubicBezTo>
                <a:cubicBezTo>
                  <a:pt x="2886" y="1398"/>
                  <a:pt x="2887" y="1397"/>
                  <a:pt x="2887" y="1396"/>
                </a:cubicBezTo>
                <a:cubicBezTo>
                  <a:pt x="2887" y="1395"/>
                  <a:pt x="2885" y="1396"/>
                  <a:pt x="2885" y="1396"/>
                </a:cubicBezTo>
                <a:close/>
                <a:moveTo>
                  <a:pt x="3186" y="1025"/>
                </a:moveTo>
                <a:cubicBezTo>
                  <a:pt x="3186" y="1025"/>
                  <a:pt x="3186" y="1025"/>
                  <a:pt x="3186" y="1025"/>
                </a:cubicBezTo>
                <a:cubicBezTo>
                  <a:pt x="3185" y="1025"/>
                  <a:pt x="3184" y="1026"/>
                  <a:pt x="3184" y="1027"/>
                </a:cubicBezTo>
                <a:cubicBezTo>
                  <a:pt x="3184" y="1028"/>
                  <a:pt x="3184" y="1029"/>
                  <a:pt x="3184" y="1030"/>
                </a:cubicBezTo>
                <a:cubicBezTo>
                  <a:pt x="3183" y="1031"/>
                  <a:pt x="3181" y="1032"/>
                  <a:pt x="3181" y="1034"/>
                </a:cubicBezTo>
                <a:cubicBezTo>
                  <a:pt x="3182" y="1034"/>
                  <a:pt x="3183" y="1034"/>
                  <a:pt x="3183" y="1034"/>
                </a:cubicBezTo>
                <a:cubicBezTo>
                  <a:pt x="3183" y="1033"/>
                  <a:pt x="3184" y="1033"/>
                  <a:pt x="3184" y="1033"/>
                </a:cubicBezTo>
                <a:cubicBezTo>
                  <a:pt x="3184" y="1033"/>
                  <a:pt x="3185" y="1033"/>
                  <a:pt x="3185" y="1033"/>
                </a:cubicBezTo>
                <a:cubicBezTo>
                  <a:pt x="3187" y="1033"/>
                  <a:pt x="3186" y="1031"/>
                  <a:pt x="3186" y="1029"/>
                </a:cubicBezTo>
                <a:cubicBezTo>
                  <a:pt x="3186" y="1028"/>
                  <a:pt x="3188" y="1028"/>
                  <a:pt x="3188" y="1027"/>
                </a:cubicBezTo>
                <a:cubicBezTo>
                  <a:pt x="3188" y="1026"/>
                  <a:pt x="3188" y="1025"/>
                  <a:pt x="3186" y="1025"/>
                </a:cubicBezTo>
                <a:close/>
                <a:moveTo>
                  <a:pt x="3021" y="1155"/>
                </a:moveTo>
                <a:cubicBezTo>
                  <a:pt x="3020" y="1155"/>
                  <a:pt x="3020" y="1154"/>
                  <a:pt x="3019" y="1154"/>
                </a:cubicBezTo>
                <a:cubicBezTo>
                  <a:pt x="3018" y="1154"/>
                  <a:pt x="3018" y="1154"/>
                  <a:pt x="3017" y="1154"/>
                </a:cubicBezTo>
                <a:cubicBezTo>
                  <a:pt x="3016" y="1153"/>
                  <a:pt x="3017" y="1152"/>
                  <a:pt x="3016" y="1152"/>
                </a:cubicBezTo>
                <a:cubicBezTo>
                  <a:pt x="3015" y="1152"/>
                  <a:pt x="3015" y="1153"/>
                  <a:pt x="3015" y="1153"/>
                </a:cubicBezTo>
                <a:cubicBezTo>
                  <a:pt x="3014" y="1155"/>
                  <a:pt x="3013" y="1156"/>
                  <a:pt x="3012" y="1157"/>
                </a:cubicBezTo>
                <a:cubicBezTo>
                  <a:pt x="3011" y="1158"/>
                  <a:pt x="3010" y="1159"/>
                  <a:pt x="3009" y="1160"/>
                </a:cubicBezTo>
                <a:cubicBezTo>
                  <a:pt x="3008" y="1161"/>
                  <a:pt x="3007" y="1162"/>
                  <a:pt x="3006" y="1163"/>
                </a:cubicBezTo>
                <a:cubicBezTo>
                  <a:pt x="3005" y="1164"/>
                  <a:pt x="3004" y="1166"/>
                  <a:pt x="3003" y="1167"/>
                </a:cubicBezTo>
                <a:cubicBezTo>
                  <a:pt x="3002" y="1167"/>
                  <a:pt x="3002" y="1168"/>
                  <a:pt x="3001" y="1168"/>
                </a:cubicBezTo>
                <a:cubicBezTo>
                  <a:pt x="3001" y="1169"/>
                  <a:pt x="3001" y="1173"/>
                  <a:pt x="3003" y="1173"/>
                </a:cubicBezTo>
                <a:cubicBezTo>
                  <a:pt x="3004" y="1173"/>
                  <a:pt x="3004" y="1172"/>
                  <a:pt x="3004" y="1171"/>
                </a:cubicBezTo>
                <a:cubicBezTo>
                  <a:pt x="3004" y="1170"/>
                  <a:pt x="3004" y="1169"/>
                  <a:pt x="3005" y="1168"/>
                </a:cubicBezTo>
                <a:cubicBezTo>
                  <a:pt x="3006" y="1168"/>
                  <a:pt x="3007" y="1168"/>
                  <a:pt x="3008" y="1167"/>
                </a:cubicBezTo>
                <a:cubicBezTo>
                  <a:pt x="3008" y="1167"/>
                  <a:pt x="3009" y="1166"/>
                  <a:pt x="3009" y="1165"/>
                </a:cubicBezTo>
                <a:cubicBezTo>
                  <a:pt x="3009" y="1165"/>
                  <a:pt x="3010" y="1164"/>
                  <a:pt x="3010" y="1163"/>
                </a:cubicBezTo>
                <a:cubicBezTo>
                  <a:pt x="3011" y="1162"/>
                  <a:pt x="3012" y="1161"/>
                  <a:pt x="3014" y="1160"/>
                </a:cubicBezTo>
                <a:cubicBezTo>
                  <a:pt x="3015" y="1159"/>
                  <a:pt x="3017" y="1159"/>
                  <a:pt x="3018" y="1158"/>
                </a:cubicBezTo>
                <a:cubicBezTo>
                  <a:pt x="3019" y="1157"/>
                  <a:pt x="3021" y="1157"/>
                  <a:pt x="3022" y="1156"/>
                </a:cubicBezTo>
                <a:cubicBezTo>
                  <a:pt x="3023" y="1156"/>
                  <a:pt x="3023" y="1155"/>
                  <a:pt x="3023" y="1155"/>
                </a:cubicBezTo>
                <a:cubicBezTo>
                  <a:pt x="3022" y="1154"/>
                  <a:pt x="3021" y="1155"/>
                  <a:pt x="3021" y="1155"/>
                </a:cubicBezTo>
                <a:close/>
                <a:moveTo>
                  <a:pt x="3151" y="1072"/>
                </a:moveTo>
                <a:cubicBezTo>
                  <a:pt x="3150" y="1072"/>
                  <a:pt x="3150" y="1073"/>
                  <a:pt x="3151" y="1073"/>
                </a:cubicBezTo>
                <a:cubicBezTo>
                  <a:pt x="3152" y="1073"/>
                  <a:pt x="3152" y="1071"/>
                  <a:pt x="3151" y="1072"/>
                </a:cubicBezTo>
                <a:close/>
                <a:moveTo>
                  <a:pt x="3139" y="1084"/>
                </a:moveTo>
                <a:cubicBezTo>
                  <a:pt x="3140" y="1084"/>
                  <a:pt x="3141" y="1083"/>
                  <a:pt x="3141" y="1083"/>
                </a:cubicBezTo>
                <a:cubicBezTo>
                  <a:pt x="3140" y="1082"/>
                  <a:pt x="3138" y="1083"/>
                  <a:pt x="3139" y="1084"/>
                </a:cubicBezTo>
                <a:close/>
                <a:moveTo>
                  <a:pt x="3174" y="1043"/>
                </a:moveTo>
                <a:cubicBezTo>
                  <a:pt x="3173" y="1043"/>
                  <a:pt x="3171" y="1045"/>
                  <a:pt x="3171" y="1045"/>
                </a:cubicBezTo>
                <a:cubicBezTo>
                  <a:pt x="3171" y="1045"/>
                  <a:pt x="3170" y="1047"/>
                  <a:pt x="3170" y="1047"/>
                </a:cubicBezTo>
                <a:cubicBezTo>
                  <a:pt x="3171" y="1047"/>
                  <a:pt x="3172" y="1046"/>
                  <a:pt x="3173" y="1045"/>
                </a:cubicBezTo>
                <a:cubicBezTo>
                  <a:pt x="3173" y="1045"/>
                  <a:pt x="3175" y="1043"/>
                  <a:pt x="3174" y="1043"/>
                </a:cubicBezTo>
                <a:close/>
                <a:moveTo>
                  <a:pt x="3131" y="1091"/>
                </a:moveTo>
                <a:cubicBezTo>
                  <a:pt x="3130" y="1092"/>
                  <a:pt x="3130" y="1093"/>
                  <a:pt x="3128" y="1093"/>
                </a:cubicBezTo>
                <a:cubicBezTo>
                  <a:pt x="3127" y="1094"/>
                  <a:pt x="3125" y="1095"/>
                  <a:pt x="3125" y="1097"/>
                </a:cubicBezTo>
                <a:cubicBezTo>
                  <a:pt x="3128" y="1097"/>
                  <a:pt x="3129" y="1094"/>
                  <a:pt x="3131" y="1093"/>
                </a:cubicBezTo>
                <a:cubicBezTo>
                  <a:pt x="3131" y="1092"/>
                  <a:pt x="3132" y="1092"/>
                  <a:pt x="3133" y="1091"/>
                </a:cubicBezTo>
                <a:cubicBezTo>
                  <a:pt x="3134" y="1090"/>
                  <a:pt x="3135" y="1090"/>
                  <a:pt x="3135" y="1089"/>
                </a:cubicBezTo>
                <a:cubicBezTo>
                  <a:pt x="3134" y="1088"/>
                  <a:pt x="3131" y="1091"/>
                  <a:pt x="3131" y="1091"/>
                </a:cubicBezTo>
                <a:close/>
                <a:moveTo>
                  <a:pt x="3154" y="1064"/>
                </a:moveTo>
                <a:cubicBezTo>
                  <a:pt x="3153" y="1065"/>
                  <a:pt x="3154" y="1065"/>
                  <a:pt x="3154" y="1065"/>
                </a:cubicBezTo>
                <a:cubicBezTo>
                  <a:pt x="3155" y="1065"/>
                  <a:pt x="3155" y="1063"/>
                  <a:pt x="3154" y="1064"/>
                </a:cubicBezTo>
                <a:close/>
                <a:moveTo>
                  <a:pt x="3122" y="2150"/>
                </a:moveTo>
                <a:cubicBezTo>
                  <a:pt x="3121" y="2149"/>
                  <a:pt x="3119" y="2149"/>
                  <a:pt x="3118" y="2149"/>
                </a:cubicBezTo>
                <a:cubicBezTo>
                  <a:pt x="3117" y="2149"/>
                  <a:pt x="3116" y="2148"/>
                  <a:pt x="3115" y="2148"/>
                </a:cubicBezTo>
                <a:cubicBezTo>
                  <a:pt x="3114" y="2147"/>
                  <a:pt x="3113" y="2146"/>
                  <a:pt x="3112" y="2146"/>
                </a:cubicBezTo>
                <a:cubicBezTo>
                  <a:pt x="3111" y="2146"/>
                  <a:pt x="3110" y="2145"/>
                  <a:pt x="3109" y="2144"/>
                </a:cubicBezTo>
                <a:cubicBezTo>
                  <a:pt x="3109" y="2144"/>
                  <a:pt x="3108" y="2142"/>
                  <a:pt x="3107" y="2143"/>
                </a:cubicBezTo>
                <a:cubicBezTo>
                  <a:pt x="3107" y="2144"/>
                  <a:pt x="3107" y="2144"/>
                  <a:pt x="3108" y="2144"/>
                </a:cubicBezTo>
                <a:cubicBezTo>
                  <a:pt x="3108" y="2145"/>
                  <a:pt x="3109" y="2146"/>
                  <a:pt x="3108" y="2146"/>
                </a:cubicBezTo>
                <a:cubicBezTo>
                  <a:pt x="3107" y="2146"/>
                  <a:pt x="3106" y="2145"/>
                  <a:pt x="3106" y="2147"/>
                </a:cubicBezTo>
                <a:cubicBezTo>
                  <a:pt x="3107" y="2147"/>
                  <a:pt x="3108" y="2147"/>
                  <a:pt x="3109" y="2147"/>
                </a:cubicBezTo>
                <a:cubicBezTo>
                  <a:pt x="3112" y="2148"/>
                  <a:pt x="3114" y="2151"/>
                  <a:pt x="3117" y="2152"/>
                </a:cubicBezTo>
                <a:cubicBezTo>
                  <a:pt x="3117" y="2152"/>
                  <a:pt x="3118" y="2153"/>
                  <a:pt x="3118" y="2153"/>
                </a:cubicBezTo>
                <a:cubicBezTo>
                  <a:pt x="3124" y="2153"/>
                  <a:pt x="3124" y="2153"/>
                  <a:pt x="3124" y="2153"/>
                </a:cubicBezTo>
                <a:cubicBezTo>
                  <a:pt x="3124" y="2153"/>
                  <a:pt x="3124" y="2153"/>
                  <a:pt x="3124" y="2152"/>
                </a:cubicBezTo>
                <a:cubicBezTo>
                  <a:pt x="3123" y="2152"/>
                  <a:pt x="3123" y="2151"/>
                  <a:pt x="3122" y="2150"/>
                </a:cubicBezTo>
                <a:close/>
                <a:moveTo>
                  <a:pt x="2829" y="2127"/>
                </a:moveTo>
                <a:cubicBezTo>
                  <a:pt x="2828" y="2127"/>
                  <a:pt x="2826" y="2127"/>
                  <a:pt x="2825" y="2126"/>
                </a:cubicBezTo>
                <a:cubicBezTo>
                  <a:pt x="2823" y="2126"/>
                  <a:pt x="2822" y="2126"/>
                  <a:pt x="2821" y="2126"/>
                </a:cubicBezTo>
                <a:cubicBezTo>
                  <a:pt x="2820" y="2125"/>
                  <a:pt x="2819" y="2125"/>
                  <a:pt x="2819" y="2125"/>
                </a:cubicBezTo>
                <a:cubicBezTo>
                  <a:pt x="2818" y="2125"/>
                  <a:pt x="2817" y="2125"/>
                  <a:pt x="2816" y="2125"/>
                </a:cubicBezTo>
                <a:cubicBezTo>
                  <a:pt x="2815" y="2125"/>
                  <a:pt x="2814" y="2125"/>
                  <a:pt x="2814" y="2125"/>
                </a:cubicBezTo>
                <a:cubicBezTo>
                  <a:pt x="2813" y="2125"/>
                  <a:pt x="2812" y="2125"/>
                  <a:pt x="2811" y="2125"/>
                </a:cubicBezTo>
                <a:cubicBezTo>
                  <a:pt x="2810" y="2124"/>
                  <a:pt x="2808" y="2123"/>
                  <a:pt x="2806" y="2124"/>
                </a:cubicBezTo>
                <a:cubicBezTo>
                  <a:pt x="2804" y="2124"/>
                  <a:pt x="2807" y="2125"/>
                  <a:pt x="2808" y="2125"/>
                </a:cubicBezTo>
                <a:cubicBezTo>
                  <a:pt x="2808" y="2126"/>
                  <a:pt x="2809" y="2126"/>
                  <a:pt x="2810" y="2126"/>
                </a:cubicBezTo>
                <a:cubicBezTo>
                  <a:pt x="2810" y="2126"/>
                  <a:pt x="2811" y="2126"/>
                  <a:pt x="2811" y="2127"/>
                </a:cubicBezTo>
                <a:cubicBezTo>
                  <a:pt x="2813" y="2127"/>
                  <a:pt x="2814" y="2127"/>
                  <a:pt x="2815" y="2128"/>
                </a:cubicBezTo>
                <a:cubicBezTo>
                  <a:pt x="2816" y="2129"/>
                  <a:pt x="2818" y="2128"/>
                  <a:pt x="2819" y="2129"/>
                </a:cubicBezTo>
                <a:cubicBezTo>
                  <a:pt x="2820" y="2129"/>
                  <a:pt x="2820" y="2130"/>
                  <a:pt x="2821" y="2130"/>
                </a:cubicBezTo>
                <a:cubicBezTo>
                  <a:pt x="2822" y="2131"/>
                  <a:pt x="2823" y="2131"/>
                  <a:pt x="2823" y="2131"/>
                </a:cubicBezTo>
                <a:cubicBezTo>
                  <a:pt x="2825" y="2130"/>
                  <a:pt x="2826" y="2130"/>
                  <a:pt x="2828" y="2129"/>
                </a:cubicBezTo>
                <a:cubicBezTo>
                  <a:pt x="2828" y="2129"/>
                  <a:pt x="2829" y="2128"/>
                  <a:pt x="2830" y="2129"/>
                </a:cubicBezTo>
                <a:cubicBezTo>
                  <a:pt x="2831" y="2129"/>
                  <a:pt x="2832" y="2129"/>
                  <a:pt x="2832" y="2128"/>
                </a:cubicBezTo>
                <a:cubicBezTo>
                  <a:pt x="2834" y="2126"/>
                  <a:pt x="2830" y="2126"/>
                  <a:pt x="2829" y="2127"/>
                </a:cubicBezTo>
                <a:close/>
                <a:moveTo>
                  <a:pt x="3029" y="1168"/>
                </a:moveTo>
                <a:cubicBezTo>
                  <a:pt x="3028" y="1168"/>
                  <a:pt x="3028" y="1168"/>
                  <a:pt x="3028" y="1168"/>
                </a:cubicBezTo>
                <a:cubicBezTo>
                  <a:pt x="3026" y="1169"/>
                  <a:pt x="3024" y="1169"/>
                  <a:pt x="3024" y="1171"/>
                </a:cubicBezTo>
                <a:cubicBezTo>
                  <a:pt x="3025" y="1171"/>
                  <a:pt x="3026" y="1170"/>
                  <a:pt x="3026" y="1170"/>
                </a:cubicBezTo>
                <a:cubicBezTo>
                  <a:pt x="3027" y="1169"/>
                  <a:pt x="3028" y="1170"/>
                  <a:pt x="3029" y="1169"/>
                </a:cubicBezTo>
                <a:cubicBezTo>
                  <a:pt x="3029" y="1168"/>
                  <a:pt x="3029" y="1168"/>
                  <a:pt x="3029" y="1168"/>
                </a:cubicBezTo>
                <a:close/>
                <a:moveTo>
                  <a:pt x="3100" y="1111"/>
                </a:moveTo>
                <a:cubicBezTo>
                  <a:pt x="3099" y="1112"/>
                  <a:pt x="3097" y="1111"/>
                  <a:pt x="3096" y="1112"/>
                </a:cubicBezTo>
                <a:cubicBezTo>
                  <a:pt x="3095" y="1112"/>
                  <a:pt x="3094" y="1114"/>
                  <a:pt x="3092" y="1115"/>
                </a:cubicBezTo>
                <a:cubicBezTo>
                  <a:pt x="3092" y="1115"/>
                  <a:pt x="3091" y="1115"/>
                  <a:pt x="3090" y="1116"/>
                </a:cubicBezTo>
                <a:cubicBezTo>
                  <a:pt x="3089" y="1116"/>
                  <a:pt x="3089" y="1117"/>
                  <a:pt x="3088" y="1118"/>
                </a:cubicBezTo>
                <a:cubicBezTo>
                  <a:pt x="3087" y="1119"/>
                  <a:pt x="3086" y="1120"/>
                  <a:pt x="3086" y="1120"/>
                </a:cubicBezTo>
                <a:cubicBezTo>
                  <a:pt x="3085" y="1121"/>
                  <a:pt x="3084" y="1123"/>
                  <a:pt x="3083" y="1124"/>
                </a:cubicBezTo>
                <a:cubicBezTo>
                  <a:pt x="3082" y="1125"/>
                  <a:pt x="3081" y="1126"/>
                  <a:pt x="3081" y="1127"/>
                </a:cubicBezTo>
                <a:cubicBezTo>
                  <a:pt x="3081" y="1128"/>
                  <a:pt x="3082" y="1127"/>
                  <a:pt x="3083" y="1127"/>
                </a:cubicBezTo>
                <a:cubicBezTo>
                  <a:pt x="3084" y="1126"/>
                  <a:pt x="3085" y="1125"/>
                  <a:pt x="3087" y="1124"/>
                </a:cubicBezTo>
                <a:cubicBezTo>
                  <a:pt x="3088" y="1123"/>
                  <a:pt x="3090" y="1122"/>
                  <a:pt x="3091" y="1121"/>
                </a:cubicBezTo>
                <a:cubicBezTo>
                  <a:pt x="3093" y="1120"/>
                  <a:pt x="3094" y="1118"/>
                  <a:pt x="3096" y="1117"/>
                </a:cubicBezTo>
                <a:cubicBezTo>
                  <a:pt x="3097" y="1115"/>
                  <a:pt x="3099" y="1114"/>
                  <a:pt x="3101" y="1113"/>
                </a:cubicBezTo>
                <a:cubicBezTo>
                  <a:pt x="3102" y="1113"/>
                  <a:pt x="3103" y="1111"/>
                  <a:pt x="3100" y="1111"/>
                </a:cubicBezTo>
                <a:close/>
                <a:moveTo>
                  <a:pt x="2930" y="949"/>
                </a:moveTo>
                <a:cubicBezTo>
                  <a:pt x="2929" y="950"/>
                  <a:pt x="2929" y="951"/>
                  <a:pt x="2929" y="952"/>
                </a:cubicBezTo>
                <a:cubicBezTo>
                  <a:pt x="2929" y="953"/>
                  <a:pt x="2928" y="955"/>
                  <a:pt x="2928" y="957"/>
                </a:cubicBezTo>
                <a:cubicBezTo>
                  <a:pt x="2928" y="958"/>
                  <a:pt x="2927" y="959"/>
                  <a:pt x="2927" y="960"/>
                </a:cubicBezTo>
                <a:cubicBezTo>
                  <a:pt x="2926" y="961"/>
                  <a:pt x="2926" y="963"/>
                  <a:pt x="2926" y="964"/>
                </a:cubicBezTo>
                <a:cubicBezTo>
                  <a:pt x="2927" y="966"/>
                  <a:pt x="2927" y="968"/>
                  <a:pt x="2927" y="969"/>
                </a:cubicBezTo>
                <a:cubicBezTo>
                  <a:pt x="2928" y="970"/>
                  <a:pt x="2929" y="970"/>
                  <a:pt x="2930" y="972"/>
                </a:cubicBezTo>
                <a:cubicBezTo>
                  <a:pt x="2931" y="973"/>
                  <a:pt x="2930" y="975"/>
                  <a:pt x="2931" y="976"/>
                </a:cubicBezTo>
                <a:cubicBezTo>
                  <a:pt x="2932" y="976"/>
                  <a:pt x="2933" y="977"/>
                  <a:pt x="2933" y="977"/>
                </a:cubicBezTo>
                <a:cubicBezTo>
                  <a:pt x="2934" y="978"/>
                  <a:pt x="2934" y="978"/>
                  <a:pt x="2934" y="979"/>
                </a:cubicBezTo>
                <a:cubicBezTo>
                  <a:pt x="2935" y="980"/>
                  <a:pt x="2935" y="981"/>
                  <a:pt x="2935" y="982"/>
                </a:cubicBezTo>
                <a:cubicBezTo>
                  <a:pt x="2935" y="983"/>
                  <a:pt x="2936" y="983"/>
                  <a:pt x="2937" y="984"/>
                </a:cubicBezTo>
                <a:cubicBezTo>
                  <a:pt x="2938" y="985"/>
                  <a:pt x="2938" y="986"/>
                  <a:pt x="2938" y="987"/>
                </a:cubicBezTo>
                <a:cubicBezTo>
                  <a:pt x="2939" y="989"/>
                  <a:pt x="2938" y="990"/>
                  <a:pt x="2937" y="992"/>
                </a:cubicBezTo>
                <a:cubicBezTo>
                  <a:pt x="2936" y="993"/>
                  <a:pt x="2936" y="995"/>
                  <a:pt x="2935" y="996"/>
                </a:cubicBezTo>
                <a:cubicBezTo>
                  <a:pt x="2934" y="1000"/>
                  <a:pt x="2937" y="1004"/>
                  <a:pt x="2936" y="1007"/>
                </a:cubicBezTo>
                <a:cubicBezTo>
                  <a:pt x="2936" y="1010"/>
                  <a:pt x="2936" y="1013"/>
                  <a:pt x="2936" y="1016"/>
                </a:cubicBezTo>
                <a:cubicBezTo>
                  <a:pt x="2936" y="1017"/>
                  <a:pt x="2937" y="1018"/>
                  <a:pt x="2937" y="1019"/>
                </a:cubicBezTo>
                <a:cubicBezTo>
                  <a:pt x="2937" y="1019"/>
                  <a:pt x="2936" y="1020"/>
                  <a:pt x="2936" y="1021"/>
                </a:cubicBezTo>
                <a:cubicBezTo>
                  <a:pt x="2936" y="1024"/>
                  <a:pt x="2935" y="1026"/>
                  <a:pt x="2935" y="1029"/>
                </a:cubicBezTo>
                <a:cubicBezTo>
                  <a:pt x="2934" y="1031"/>
                  <a:pt x="2933" y="1034"/>
                  <a:pt x="2932" y="1036"/>
                </a:cubicBezTo>
                <a:cubicBezTo>
                  <a:pt x="2931" y="1040"/>
                  <a:pt x="2931" y="1043"/>
                  <a:pt x="2931" y="1046"/>
                </a:cubicBezTo>
                <a:cubicBezTo>
                  <a:pt x="2931" y="1048"/>
                  <a:pt x="2931" y="1049"/>
                  <a:pt x="2932" y="1051"/>
                </a:cubicBezTo>
                <a:cubicBezTo>
                  <a:pt x="2932" y="1052"/>
                  <a:pt x="2934" y="1054"/>
                  <a:pt x="2934" y="1055"/>
                </a:cubicBezTo>
                <a:cubicBezTo>
                  <a:pt x="2934" y="1056"/>
                  <a:pt x="2935" y="1057"/>
                  <a:pt x="2936" y="1057"/>
                </a:cubicBezTo>
                <a:cubicBezTo>
                  <a:pt x="2937" y="1059"/>
                  <a:pt x="2936" y="1060"/>
                  <a:pt x="2936" y="1062"/>
                </a:cubicBezTo>
                <a:cubicBezTo>
                  <a:pt x="2936" y="1063"/>
                  <a:pt x="2937" y="1064"/>
                  <a:pt x="2937" y="1066"/>
                </a:cubicBezTo>
                <a:cubicBezTo>
                  <a:pt x="2937" y="1067"/>
                  <a:pt x="2936" y="1068"/>
                  <a:pt x="2936" y="1069"/>
                </a:cubicBezTo>
                <a:cubicBezTo>
                  <a:pt x="2936" y="1069"/>
                  <a:pt x="2936" y="1070"/>
                  <a:pt x="2935" y="1071"/>
                </a:cubicBezTo>
                <a:cubicBezTo>
                  <a:pt x="2934" y="1072"/>
                  <a:pt x="2933" y="1073"/>
                  <a:pt x="2933" y="1074"/>
                </a:cubicBezTo>
                <a:cubicBezTo>
                  <a:pt x="2933" y="1076"/>
                  <a:pt x="2933" y="1077"/>
                  <a:pt x="2933" y="1079"/>
                </a:cubicBezTo>
                <a:cubicBezTo>
                  <a:pt x="2933" y="1080"/>
                  <a:pt x="2933" y="1081"/>
                  <a:pt x="2934" y="1083"/>
                </a:cubicBezTo>
                <a:cubicBezTo>
                  <a:pt x="2935" y="1084"/>
                  <a:pt x="2934" y="1086"/>
                  <a:pt x="2934" y="1087"/>
                </a:cubicBezTo>
                <a:cubicBezTo>
                  <a:pt x="2934" y="1088"/>
                  <a:pt x="2934" y="1090"/>
                  <a:pt x="2934" y="1092"/>
                </a:cubicBezTo>
                <a:cubicBezTo>
                  <a:pt x="2934" y="1093"/>
                  <a:pt x="2933" y="1094"/>
                  <a:pt x="2933" y="1095"/>
                </a:cubicBezTo>
                <a:cubicBezTo>
                  <a:pt x="2932" y="1097"/>
                  <a:pt x="2932" y="1098"/>
                  <a:pt x="2931" y="1099"/>
                </a:cubicBezTo>
                <a:cubicBezTo>
                  <a:pt x="2931" y="1101"/>
                  <a:pt x="2930" y="1102"/>
                  <a:pt x="2930" y="1103"/>
                </a:cubicBezTo>
                <a:cubicBezTo>
                  <a:pt x="2930" y="1105"/>
                  <a:pt x="2931" y="1106"/>
                  <a:pt x="2931" y="1108"/>
                </a:cubicBezTo>
                <a:cubicBezTo>
                  <a:pt x="2931" y="1109"/>
                  <a:pt x="2932" y="1111"/>
                  <a:pt x="2932" y="1112"/>
                </a:cubicBezTo>
                <a:cubicBezTo>
                  <a:pt x="2932" y="1114"/>
                  <a:pt x="2932" y="1115"/>
                  <a:pt x="2933" y="1116"/>
                </a:cubicBezTo>
                <a:cubicBezTo>
                  <a:pt x="2934" y="1116"/>
                  <a:pt x="2934" y="1118"/>
                  <a:pt x="2935" y="1119"/>
                </a:cubicBezTo>
                <a:cubicBezTo>
                  <a:pt x="2937" y="1118"/>
                  <a:pt x="2936" y="1117"/>
                  <a:pt x="2937" y="1116"/>
                </a:cubicBezTo>
                <a:cubicBezTo>
                  <a:pt x="2937" y="1114"/>
                  <a:pt x="2937" y="1113"/>
                  <a:pt x="2938" y="1111"/>
                </a:cubicBezTo>
                <a:cubicBezTo>
                  <a:pt x="2938" y="1110"/>
                  <a:pt x="2939" y="1109"/>
                  <a:pt x="2940" y="1108"/>
                </a:cubicBezTo>
                <a:cubicBezTo>
                  <a:pt x="2942" y="1105"/>
                  <a:pt x="2940" y="1102"/>
                  <a:pt x="2943" y="1100"/>
                </a:cubicBezTo>
                <a:cubicBezTo>
                  <a:pt x="2944" y="1100"/>
                  <a:pt x="2945" y="1099"/>
                  <a:pt x="2945" y="1099"/>
                </a:cubicBezTo>
                <a:cubicBezTo>
                  <a:pt x="2946" y="1099"/>
                  <a:pt x="2946" y="1098"/>
                  <a:pt x="2947" y="1098"/>
                </a:cubicBezTo>
                <a:cubicBezTo>
                  <a:pt x="2948" y="1099"/>
                  <a:pt x="2948" y="1099"/>
                  <a:pt x="2948" y="1100"/>
                </a:cubicBezTo>
                <a:cubicBezTo>
                  <a:pt x="2948" y="1101"/>
                  <a:pt x="2949" y="1101"/>
                  <a:pt x="2949" y="1101"/>
                </a:cubicBezTo>
                <a:cubicBezTo>
                  <a:pt x="2951" y="1102"/>
                  <a:pt x="2953" y="1102"/>
                  <a:pt x="2954" y="1102"/>
                </a:cubicBezTo>
                <a:cubicBezTo>
                  <a:pt x="2955" y="1102"/>
                  <a:pt x="2956" y="1102"/>
                  <a:pt x="2957" y="1102"/>
                </a:cubicBezTo>
                <a:cubicBezTo>
                  <a:pt x="2958" y="1103"/>
                  <a:pt x="2958" y="1102"/>
                  <a:pt x="2959" y="1103"/>
                </a:cubicBezTo>
                <a:cubicBezTo>
                  <a:pt x="2960" y="1103"/>
                  <a:pt x="2961" y="1103"/>
                  <a:pt x="2960" y="1104"/>
                </a:cubicBezTo>
                <a:cubicBezTo>
                  <a:pt x="2960" y="1104"/>
                  <a:pt x="2960" y="1105"/>
                  <a:pt x="2960" y="1105"/>
                </a:cubicBezTo>
                <a:cubicBezTo>
                  <a:pt x="2960" y="1106"/>
                  <a:pt x="2960" y="1107"/>
                  <a:pt x="2960" y="1107"/>
                </a:cubicBezTo>
                <a:cubicBezTo>
                  <a:pt x="2961" y="1108"/>
                  <a:pt x="2960" y="1109"/>
                  <a:pt x="2961" y="1109"/>
                </a:cubicBezTo>
                <a:cubicBezTo>
                  <a:pt x="2961" y="1110"/>
                  <a:pt x="2961" y="1111"/>
                  <a:pt x="2962" y="1111"/>
                </a:cubicBezTo>
                <a:cubicBezTo>
                  <a:pt x="2962" y="1112"/>
                  <a:pt x="2962" y="1115"/>
                  <a:pt x="2963" y="1115"/>
                </a:cubicBezTo>
                <a:cubicBezTo>
                  <a:pt x="2963" y="1114"/>
                  <a:pt x="2963" y="1113"/>
                  <a:pt x="2963" y="1113"/>
                </a:cubicBezTo>
                <a:cubicBezTo>
                  <a:pt x="2963" y="1112"/>
                  <a:pt x="2963" y="1111"/>
                  <a:pt x="2964" y="1111"/>
                </a:cubicBezTo>
                <a:cubicBezTo>
                  <a:pt x="2964" y="1110"/>
                  <a:pt x="2966" y="1108"/>
                  <a:pt x="2966" y="1107"/>
                </a:cubicBezTo>
                <a:cubicBezTo>
                  <a:pt x="2966" y="1106"/>
                  <a:pt x="2965" y="1107"/>
                  <a:pt x="2964" y="1106"/>
                </a:cubicBezTo>
                <a:cubicBezTo>
                  <a:pt x="2964" y="1105"/>
                  <a:pt x="2964" y="1104"/>
                  <a:pt x="2964" y="1104"/>
                </a:cubicBezTo>
                <a:cubicBezTo>
                  <a:pt x="2964" y="1102"/>
                  <a:pt x="2963" y="1102"/>
                  <a:pt x="2963" y="1100"/>
                </a:cubicBezTo>
                <a:cubicBezTo>
                  <a:pt x="2963" y="1099"/>
                  <a:pt x="2964" y="1097"/>
                  <a:pt x="2963" y="1096"/>
                </a:cubicBezTo>
                <a:cubicBezTo>
                  <a:pt x="2962" y="1095"/>
                  <a:pt x="2960" y="1096"/>
                  <a:pt x="2959" y="1095"/>
                </a:cubicBezTo>
                <a:cubicBezTo>
                  <a:pt x="2958" y="1095"/>
                  <a:pt x="2957" y="1095"/>
                  <a:pt x="2957" y="1095"/>
                </a:cubicBezTo>
                <a:cubicBezTo>
                  <a:pt x="2956" y="1095"/>
                  <a:pt x="2957" y="1096"/>
                  <a:pt x="2957" y="1096"/>
                </a:cubicBezTo>
                <a:cubicBezTo>
                  <a:pt x="2958" y="1097"/>
                  <a:pt x="2958" y="1097"/>
                  <a:pt x="2958" y="1098"/>
                </a:cubicBezTo>
                <a:cubicBezTo>
                  <a:pt x="2959" y="1098"/>
                  <a:pt x="2960" y="1098"/>
                  <a:pt x="2960" y="1099"/>
                </a:cubicBezTo>
                <a:cubicBezTo>
                  <a:pt x="2959" y="1099"/>
                  <a:pt x="2958" y="1099"/>
                  <a:pt x="2957" y="1099"/>
                </a:cubicBezTo>
                <a:cubicBezTo>
                  <a:pt x="2957" y="1098"/>
                  <a:pt x="2957" y="1097"/>
                  <a:pt x="2956" y="1097"/>
                </a:cubicBezTo>
                <a:cubicBezTo>
                  <a:pt x="2956" y="1096"/>
                  <a:pt x="2955" y="1094"/>
                  <a:pt x="2955" y="1093"/>
                </a:cubicBezTo>
                <a:cubicBezTo>
                  <a:pt x="2955" y="1090"/>
                  <a:pt x="2955" y="1087"/>
                  <a:pt x="2952" y="1085"/>
                </a:cubicBezTo>
                <a:cubicBezTo>
                  <a:pt x="2951" y="1084"/>
                  <a:pt x="2950" y="1084"/>
                  <a:pt x="2949" y="1082"/>
                </a:cubicBezTo>
                <a:cubicBezTo>
                  <a:pt x="2949" y="1082"/>
                  <a:pt x="2948" y="1081"/>
                  <a:pt x="2948" y="1080"/>
                </a:cubicBezTo>
                <a:cubicBezTo>
                  <a:pt x="2947" y="1080"/>
                  <a:pt x="2947" y="1079"/>
                  <a:pt x="2947" y="1078"/>
                </a:cubicBezTo>
                <a:cubicBezTo>
                  <a:pt x="2946" y="1077"/>
                  <a:pt x="2945" y="1076"/>
                  <a:pt x="2945" y="1074"/>
                </a:cubicBezTo>
                <a:cubicBezTo>
                  <a:pt x="2943" y="1072"/>
                  <a:pt x="2944" y="1067"/>
                  <a:pt x="2945" y="1065"/>
                </a:cubicBezTo>
                <a:cubicBezTo>
                  <a:pt x="2946" y="1063"/>
                  <a:pt x="2946" y="1062"/>
                  <a:pt x="2947" y="1061"/>
                </a:cubicBezTo>
                <a:cubicBezTo>
                  <a:pt x="2947" y="1060"/>
                  <a:pt x="2948" y="1058"/>
                  <a:pt x="2948" y="1057"/>
                </a:cubicBezTo>
                <a:cubicBezTo>
                  <a:pt x="2948" y="1056"/>
                  <a:pt x="2949" y="1054"/>
                  <a:pt x="2949" y="1053"/>
                </a:cubicBezTo>
                <a:cubicBezTo>
                  <a:pt x="2950" y="1051"/>
                  <a:pt x="2951" y="1050"/>
                  <a:pt x="2951" y="1049"/>
                </a:cubicBezTo>
                <a:cubicBezTo>
                  <a:pt x="2952" y="1047"/>
                  <a:pt x="2952" y="1046"/>
                  <a:pt x="2952" y="1044"/>
                </a:cubicBezTo>
                <a:cubicBezTo>
                  <a:pt x="2952" y="1043"/>
                  <a:pt x="2953" y="1041"/>
                  <a:pt x="2954" y="1040"/>
                </a:cubicBezTo>
                <a:cubicBezTo>
                  <a:pt x="2955" y="1038"/>
                  <a:pt x="2955" y="1036"/>
                  <a:pt x="2957" y="1035"/>
                </a:cubicBezTo>
                <a:cubicBezTo>
                  <a:pt x="2959" y="1033"/>
                  <a:pt x="2961" y="1035"/>
                  <a:pt x="2964" y="1034"/>
                </a:cubicBezTo>
                <a:cubicBezTo>
                  <a:pt x="2965" y="1034"/>
                  <a:pt x="2966" y="1032"/>
                  <a:pt x="2967" y="1033"/>
                </a:cubicBezTo>
                <a:cubicBezTo>
                  <a:pt x="2968" y="1033"/>
                  <a:pt x="2968" y="1034"/>
                  <a:pt x="2969" y="1034"/>
                </a:cubicBezTo>
                <a:cubicBezTo>
                  <a:pt x="2969" y="1034"/>
                  <a:pt x="2970" y="1034"/>
                  <a:pt x="2971" y="1034"/>
                </a:cubicBezTo>
                <a:cubicBezTo>
                  <a:pt x="2972" y="1034"/>
                  <a:pt x="2973" y="1035"/>
                  <a:pt x="2974" y="1036"/>
                </a:cubicBezTo>
                <a:cubicBezTo>
                  <a:pt x="2976" y="1037"/>
                  <a:pt x="2977" y="1037"/>
                  <a:pt x="2977" y="1038"/>
                </a:cubicBezTo>
                <a:cubicBezTo>
                  <a:pt x="2978" y="1040"/>
                  <a:pt x="2979" y="1040"/>
                  <a:pt x="2980" y="1041"/>
                </a:cubicBezTo>
                <a:cubicBezTo>
                  <a:pt x="2981" y="1042"/>
                  <a:pt x="2982" y="1042"/>
                  <a:pt x="2983" y="1044"/>
                </a:cubicBezTo>
                <a:cubicBezTo>
                  <a:pt x="2983" y="1045"/>
                  <a:pt x="2984" y="1045"/>
                  <a:pt x="2985" y="1046"/>
                </a:cubicBezTo>
                <a:cubicBezTo>
                  <a:pt x="2985" y="1047"/>
                  <a:pt x="2987" y="1050"/>
                  <a:pt x="2987" y="1047"/>
                </a:cubicBezTo>
                <a:cubicBezTo>
                  <a:pt x="2988" y="1045"/>
                  <a:pt x="2984" y="1043"/>
                  <a:pt x="2983" y="1041"/>
                </a:cubicBezTo>
                <a:cubicBezTo>
                  <a:pt x="2982" y="1040"/>
                  <a:pt x="2981" y="1039"/>
                  <a:pt x="2980" y="1038"/>
                </a:cubicBezTo>
                <a:cubicBezTo>
                  <a:pt x="2979" y="1037"/>
                  <a:pt x="2978" y="1034"/>
                  <a:pt x="2978" y="1033"/>
                </a:cubicBezTo>
                <a:cubicBezTo>
                  <a:pt x="2978" y="1031"/>
                  <a:pt x="2978" y="1030"/>
                  <a:pt x="2977" y="1029"/>
                </a:cubicBezTo>
                <a:cubicBezTo>
                  <a:pt x="2977" y="1027"/>
                  <a:pt x="2976" y="1027"/>
                  <a:pt x="2976" y="1025"/>
                </a:cubicBezTo>
                <a:cubicBezTo>
                  <a:pt x="2975" y="1024"/>
                  <a:pt x="2975" y="1023"/>
                  <a:pt x="2975" y="1021"/>
                </a:cubicBezTo>
                <a:cubicBezTo>
                  <a:pt x="2974" y="1018"/>
                  <a:pt x="2972" y="1015"/>
                  <a:pt x="2971" y="1012"/>
                </a:cubicBezTo>
                <a:cubicBezTo>
                  <a:pt x="2971" y="1010"/>
                  <a:pt x="2970" y="1008"/>
                  <a:pt x="2970" y="1007"/>
                </a:cubicBezTo>
                <a:cubicBezTo>
                  <a:pt x="2970" y="1005"/>
                  <a:pt x="2969" y="1003"/>
                  <a:pt x="2969" y="1002"/>
                </a:cubicBezTo>
                <a:cubicBezTo>
                  <a:pt x="2968" y="1000"/>
                  <a:pt x="2968" y="999"/>
                  <a:pt x="2967" y="997"/>
                </a:cubicBezTo>
                <a:cubicBezTo>
                  <a:pt x="2966" y="995"/>
                  <a:pt x="2966" y="992"/>
                  <a:pt x="2965" y="990"/>
                </a:cubicBezTo>
                <a:cubicBezTo>
                  <a:pt x="2965" y="989"/>
                  <a:pt x="2965" y="989"/>
                  <a:pt x="2965" y="988"/>
                </a:cubicBezTo>
                <a:cubicBezTo>
                  <a:pt x="2965" y="987"/>
                  <a:pt x="2964" y="987"/>
                  <a:pt x="2964" y="986"/>
                </a:cubicBezTo>
                <a:cubicBezTo>
                  <a:pt x="2964" y="985"/>
                  <a:pt x="2964" y="983"/>
                  <a:pt x="2963" y="982"/>
                </a:cubicBezTo>
                <a:cubicBezTo>
                  <a:pt x="2962" y="982"/>
                  <a:pt x="2962" y="982"/>
                  <a:pt x="2961" y="982"/>
                </a:cubicBezTo>
                <a:cubicBezTo>
                  <a:pt x="2961" y="981"/>
                  <a:pt x="2961" y="980"/>
                  <a:pt x="2961" y="980"/>
                </a:cubicBezTo>
                <a:cubicBezTo>
                  <a:pt x="2961" y="978"/>
                  <a:pt x="2962" y="978"/>
                  <a:pt x="2961" y="976"/>
                </a:cubicBezTo>
                <a:cubicBezTo>
                  <a:pt x="2961" y="975"/>
                  <a:pt x="2961" y="975"/>
                  <a:pt x="2961" y="974"/>
                </a:cubicBezTo>
                <a:cubicBezTo>
                  <a:pt x="2961" y="974"/>
                  <a:pt x="2961" y="972"/>
                  <a:pt x="2960" y="973"/>
                </a:cubicBezTo>
                <a:cubicBezTo>
                  <a:pt x="2959" y="974"/>
                  <a:pt x="2960" y="977"/>
                  <a:pt x="2958" y="976"/>
                </a:cubicBezTo>
                <a:cubicBezTo>
                  <a:pt x="2957" y="976"/>
                  <a:pt x="2957" y="973"/>
                  <a:pt x="2957" y="972"/>
                </a:cubicBezTo>
                <a:cubicBezTo>
                  <a:pt x="2957" y="971"/>
                  <a:pt x="2957" y="970"/>
                  <a:pt x="2956" y="968"/>
                </a:cubicBezTo>
                <a:cubicBezTo>
                  <a:pt x="2955" y="967"/>
                  <a:pt x="2955" y="966"/>
                  <a:pt x="2955" y="964"/>
                </a:cubicBezTo>
                <a:cubicBezTo>
                  <a:pt x="2955" y="963"/>
                  <a:pt x="2956" y="962"/>
                  <a:pt x="2956" y="960"/>
                </a:cubicBezTo>
                <a:cubicBezTo>
                  <a:pt x="2957" y="959"/>
                  <a:pt x="2956" y="957"/>
                  <a:pt x="2956" y="956"/>
                </a:cubicBezTo>
                <a:cubicBezTo>
                  <a:pt x="2956" y="954"/>
                  <a:pt x="2957" y="952"/>
                  <a:pt x="2957" y="950"/>
                </a:cubicBezTo>
                <a:cubicBezTo>
                  <a:pt x="2958" y="948"/>
                  <a:pt x="2959" y="946"/>
                  <a:pt x="2958" y="945"/>
                </a:cubicBezTo>
                <a:cubicBezTo>
                  <a:pt x="2958" y="943"/>
                  <a:pt x="2958" y="942"/>
                  <a:pt x="2958" y="940"/>
                </a:cubicBezTo>
                <a:cubicBezTo>
                  <a:pt x="2958" y="939"/>
                  <a:pt x="2958" y="937"/>
                  <a:pt x="2957" y="936"/>
                </a:cubicBezTo>
                <a:cubicBezTo>
                  <a:pt x="2957" y="935"/>
                  <a:pt x="2957" y="935"/>
                  <a:pt x="2956" y="935"/>
                </a:cubicBezTo>
                <a:cubicBezTo>
                  <a:pt x="2956" y="934"/>
                  <a:pt x="2956" y="934"/>
                  <a:pt x="2956" y="933"/>
                </a:cubicBezTo>
                <a:cubicBezTo>
                  <a:pt x="2956" y="931"/>
                  <a:pt x="2955" y="930"/>
                  <a:pt x="2955" y="929"/>
                </a:cubicBezTo>
                <a:cubicBezTo>
                  <a:pt x="2955" y="928"/>
                  <a:pt x="2956" y="927"/>
                  <a:pt x="2956" y="928"/>
                </a:cubicBezTo>
                <a:cubicBezTo>
                  <a:pt x="2956" y="929"/>
                  <a:pt x="2956" y="930"/>
                  <a:pt x="2956" y="931"/>
                </a:cubicBezTo>
                <a:cubicBezTo>
                  <a:pt x="2957" y="931"/>
                  <a:pt x="2957" y="932"/>
                  <a:pt x="2958" y="932"/>
                </a:cubicBezTo>
                <a:cubicBezTo>
                  <a:pt x="2958" y="933"/>
                  <a:pt x="2958" y="934"/>
                  <a:pt x="2958" y="934"/>
                </a:cubicBezTo>
                <a:cubicBezTo>
                  <a:pt x="2958" y="935"/>
                  <a:pt x="2959" y="938"/>
                  <a:pt x="2959" y="938"/>
                </a:cubicBezTo>
                <a:cubicBezTo>
                  <a:pt x="2960" y="937"/>
                  <a:pt x="2959" y="935"/>
                  <a:pt x="2959" y="934"/>
                </a:cubicBezTo>
                <a:cubicBezTo>
                  <a:pt x="2959" y="933"/>
                  <a:pt x="2959" y="931"/>
                  <a:pt x="2958" y="930"/>
                </a:cubicBezTo>
                <a:cubicBezTo>
                  <a:pt x="2958" y="929"/>
                  <a:pt x="2957" y="928"/>
                  <a:pt x="2957" y="927"/>
                </a:cubicBezTo>
                <a:cubicBezTo>
                  <a:pt x="2956" y="925"/>
                  <a:pt x="2956" y="924"/>
                  <a:pt x="2955" y="923"/>
                </a:cubicBezTo>
                <a:cubicBezTo>
                  <a:pt x="2955" y="921"/>
                  <a:pt x="2954" y="920"/>
                  <a:pt x="2954" y="919"/>
                </a:cubicBezTo>
                <a:cubicBezTo>
                  <a:pt x="2953" y="918"/>
                  <a:pt x="2952" y="917"/>
                  <a:pt x="2952" y="916"/>
                </a:cubicBezTo>
                <a:cubicBezTo>
                  <a:pt x="2951" y="915"/>
                  <a:pt x="2951" y="913"/>
                  <a:pt x="2952" y="912"/>
                </a:cubicBezTo>
                <a:cubicBezTo>
                  <a:pt x="2952" y="911"/>
                  <a:pt x="2952" y="911"/>
                  <a:pt x="2952" y="911"/>
                </a:cubicBezTo>
                <a:cubicBezTo>
                  <a:pt x="2953" y="911"/>
                  <a:pt x="2953" y="910"/>
                  <a:pt x="2953" y="910"/>
                </a:cubicBezTo>
                <a:cubicBezTo>
                  <a:pt x="2953" y="909"/>
                  <a:pt x="2953" y="908"/>
                  <a:pt x="2953" y="908"/>
                </a:cubicBezTo>
                <a:cubicBezTo>
                  <a:pt x="2953" y="906"/>
                  <a:pt x="2953" y="905"/>
                  <a:pt x="2952" y="904"/>
                </a:cubicBezTo>
                <a:cubicBezTo>
                  <a:pt x="2951" y="903"/>
                  <a:pt x="2950" y="903"/>
                  <a:pt x="2950" y="901"/>
                </a:cubicBezTo>
                <a:cubicBezTo>
                  <a:pt x="2949" y="901"/>
                  <a:pt x="2948" y="899"/>
                  <a:pt x="2948" y="899"/>
                </a:cubicBezTo>
                <a:cubicBezTo>
                  <a:pt x="2946" y="899"/>
                  <a:pt x="2947" y="901"/>
                  <a:pt x="2946" y="902"/>
                </a:cubicBezTo>
                <a:cubicBezTo>
                  <a:pt x="2946" y="902"/>
                  <a:pt x="2945" y="902"/>
                  <a:pt x="2944" y="902"/>
                </a:cubicBezTo>
                <a:cubicBezTo>
                  <a:pt x="2944" y="902"/>
                  <a:pt x="2943" y="903"/>
                  <a:pt x="2942" y="903"/>
                </a:cubicBezTo>
                <a:cubicBezTo>
                  <a:pt x="2941" y="903"/>
                  <a:pt x="2940" y="902"/>
                  <a:pt x="2939" y="902"/>
                </a:cubicBezTo>
                <a:cubicBezTo>
                  <a:pt x="2939" y="903"/>
                  <a:pt x="2941" y="904"/>
                  <a:pt x="2942" y="905"/>
                </a:cubicBezTo>
                <a:cubicBezTo>
                  <a:pt x="2943" y="906"/>
                  <a:pt x="2945" y="908"/>
                  <a:pt x="2946" y="909"/>
                </a:cubicBezTo>
                <a:cubicBezTo>
                  <a:pt x="2946" y="910"/>
                  <a:pt x="2946" y="910"/>
                  <a:pt x="2946" y="910"/>
                </a:cubicBezTo>
                <a:cubicBezTo>
                  <a:pt x="2947" y="911"/>
                  <a:pt x="2948" y="911"/>
                  <a:pt x="2948" y="912"/>
                </a:cubicBezTo>
                <a:cubicBezTo>
                  <a:pt x="2948" y="913"/>
                  <a:pt x="2947" y="914"/>
                  <a:pt x="2947" y="914"/>
                </a:cubicBezTo>
                <a:cubicBezTo>
                  <a:pt x="2947" y="915"/>
                  <a:pt x="2947" y="915"/>
                  <a:pt x="2946" y="916"/>
                </a:cubicBezTo>
                <a:cubicBezTo>
                  <a:pt x="2946" y="916"/>
                  <a:pt x="2945" y="916"/>
                  <a:pt x="2945" y="916"/>
                </a:cubicBezTo>
                <a:cubicBezTo>
                  <a:pt x="2944" y="917"/>
                  <a:pt x="2947" y="918"/>
                  <a:pt x="2947" y="919"/>
                </a:cubicBezTo>
                <a:cubicBezTo>
                  <a:pt x="2948" y="919"/>
                  <a:pt x="2948" y="920"/>
                  <a:pt x="2947" y="920"/>
                </a:cubicBezTo>
                <a:cubicBezTo>
                  <a:pt x="2946" y="919"/>
                  <a:pt x="2946" y="918"/>
                  <a:pt x="2945" y="919"/>
                </a:cubicBezTo>
                <a:cubicBezTo>
                  <a:pt x="2945" y="920"/>
                  <a:pt x="2945" y="920"/>
                  <a:pt x="2944" y="921"/>
                </a:cubicBezTo>
                <a:cubicBezTo>
                  <a:pt x="2944" y="921"/>
                  <a:pt x="2943" y="922"/>
                  <a:pt x="2943" y="922"/>
                </a:cubicBezTo>
                <a:cubicBezTo>
                  <a:pt x="2942" y="924"/>
                  <a:pt x="2945" y="923"/>
                  <a:pt x="2946" y="923"/>
                </a:cubicBezTo>
                <a:cubicBezTo>
                  <a:pt x="2946" y="924"/>
                  <a:pt x="2945" y="924"/>
                  <a:pt x="2945" y="925"/>
                </a:cubicBezTo>
                <a:cubicBezTo>
                  <a:pt x="2944" y="925"/>
                  <a:pt x="2943" y="927"/>
                  <a:pt x="2942" y="927"/>
                </a:cubicBezTo>
                <a:cubicBezTo>
                  <a:pt x="2940" y="927"/>
                  <a:pt x="2939" y="927"/>
                  <a:pt x="2939" y="926"/>
                </a:cubicBezTo>
                <a:cubicBezTo>
                  <a:pt x="2938" y="924"/>
                  <a:pt x="2938" y="923"/>
                  <a:pt x="2936" y="923"/>
                </a:cubicBezTo>
                <a:cubicBezTo>
                  <a:pt x="2935" y="923"/>
                  <a:pt x="2935" y="924"/>
                  <a:pt x="2934" y="924"/>
                </a:cubicBezTo>
                <a:cubicBezTo>
                  <a:pt x="2933" y="925"/>
                  <a:pt x="2933" y="925"/>
                  <a:pt x="2932" y="925"/>
                </a:cubicBezTo>
                <a:cubicBezTo>
                  <a:pt x="2931" y="926"/>
                  <a:pt x="2929" y="926"/>
                  <a:pt x="2929" y="928"/>
                </a:cubicBezTo>
                <a:cubicBezTo>
                  <a:pt x="2929" y="929"/>
                  <a:pt x="2929" y="930"/>
                  <a:pt x="2930" y="932"/>
                </a:cubicBezTo>
                <a:cubicBezTo>
                  <a:pt x="2932" y="935"/>
                  <a:pt x="2930" y="939"/>
                  <a:pt x="2931" y="942"/>
                </a:cubicBezTo>
                <a:cubicBezTo>
                  <a:pt x="2931" y="943"/>
                  <a:pt x="2931" y="945"/>
                  <a:pt x="2931" y="946"/>
                </a:cubicBezTo>
                <a:cubicBezTo>
                  <a:pt x="2931" y="947"/>
                  <a:pt x="2930" y="947"/>
                  <a:pt x="2930" y="949"/>
                </a:cubicBezTo>
                <a:close/>
                <a:moveTo>
                  <a:pt x="2932" y="1261"/>
                </a:moveTo>
                <a:cubicBezTo>
                  <a:pt x="2931" y="1259"/>
                  <a:pt x="2931" y="1259"/>
                  <a:pt x="2930" y="1257"/>
                </a:cubicBezTo>
                <a:cubicBezTo>
                  <a:pt x="2929" y="1254"/>
                  <a:pt x="2927" y="1252"/>
                  <a:pt x="2926" y="1249"/>
                </a:cubicBezTo>
                <a:cubicBezTo>
                  <a:pt x="2926" y="1248"/>
                  <a:pt x="2925" y="1247"/>
                  <a:pt x="2924" y="1246"/>
                </a:cubicBezTo>
                <a:cubicBezTo>
                  <a:pt x="2923" y="1245"/>
                  <a:pt x="2923" y="1244"/>
                  <a:pt x="2922" y="1242"/>
                </a:cubicBezTo>
                <a:cubicBezTo>
                  <a:pt x="2922" y="1241"/>
                  <a:pt x="2921" y="1240"/>
                  <a:pt x="2921" y="1238"/>
                </a:cubicBezTo>
                <a:cubicBezTo>
                  <a:pt x="2921" y="1237"/>
                  <a:pt x="2922" y="1235"/>
                  <a:pt x="2922" y="1234"/>
                </a:cubicBezTo>
                <a:cubicBezTo>
                  <a:pt x="2922" y="1232"/>
                  <a:pt x="2921" y="1231"/>
                  <a:pt x="2922" y="1229"/>
                </a:cubicBezTo>
                <a:cubicBezTo>
                  <a:pt x="2923" y="1229"/>
                  <a:pt x="2923" y="1229"/>
                  <a:pt x="2923" y="1228"/>
                </a:cubicBezTo>
                <a:cubicBezTo>
                  <a:pt x="2924" y="1227"/>
                  <a:pt x="2923" y="1226"/>
                  <a:pt x="2922" y="1226"/>
                </a:cubicBezTo>
                <a:cubicBezTo>
                  <a:pt x="2921" y="1226"/>
                  <a:pt x="2920" y="1227"/>
                  <a:pt x="2918" y="1226"/>
                </a:cubicBezTo>
                <a:cubicBezTo>
                  <a:pt x="2918" y="1226"/>
                  <a:pt x="2918" y="1225"/>
                  <a:pt x="2917" y="1225"/>
                </a:cubicBezTo>
                <a:cubicBezTo>
                  <a:pt x="2916" y="1225"/>
                  <a:pt x="2915" y="1225"/>
                  <a:pt x="2915" y="1225"/>
                </a:cubicBezTo>
                <a:cubicBezTo>
                  <a:pt x="2914" y="1224"/>
                  <a:pt x="2912" y="1224"/>
                  <a:pt x="2912" y="1226"/>
                </a:cubicBezTo>
                <a:cubicBezTo>
                  <a:pt x="2911" y="1226"/>
                  <a:pt x="2912" y="1227"/>
                  <a:pt x="2911" y="1227"/>
                </a:cubicBezTo>
                <a:cubicBezTo>
                  <a:pt x="2911" y="1228"/>
                  <a:pt x="2910" y="1228"/>
                  <a:pt x="2910" y="1229"/>
                </a:cubicBezTo>
                <a:cubicBezTo>
                  <a:pt x="2910" y="1230"/>
                  <a:pt x="2910" y="1230"/>
                  <a:pt x="2910" y="1231"/>
                </a:cubicBezTo>
                <a:cubicBezTo>
                  <a:pt x="2910" y="1232"/>
                  <a:pt x="2909" y="1233"/>
                  <a:pt x="2909" y="1233"/>
                </a:cubicBezTo>
                <a:cubicBezTo>
                  <a:pt x="2910" y="1234"/>
                  <a:pt x="2910" y="1234"/>
                  <a:pt x="2911" y="1234"/>
                </a:cubicBezTo>
                <a:cubicBezTo>
                  <a:pt x="2912" y="1234"/>
                  <a:pt x="2912" y="1233"/>
                  <a:pt x="2912" y="1232"/>
                </a:cubicBezTo>
                <a:cubicBezTo>
                  <a:pt x="2913" y="1231"/>
                  <a:pt x="2915" y="1232"/>
                  <a:pt x="2916" y="1231"/>
                </a:cubicBezTo>
                <a:cubicBezTo>
                  <a:pt x="2917" y="1231"/>
                  <a:pt x="2917" y="1230"/>
                  <a:pt x="2918" y="1231"/>
                </a:cubicBezTo>
                <a:cubicBezTo>
                  <a:pt x="2922" y="1232"/>
                  <a:pt x="2918" y="1235"/>
                  <a:pt x="2918" y="1237"/>
                </a:cubicBezTo>
                <a:cubicBezTo>
                  <a:pt x="2918" y="1238"/>
                  <a:pt x="2917" y="1240"/>
                  <a:pt x="2915" y="1240"/>
                </a:cubicBezTo>
                <a:cubicBezTo>
                  <a:pt x="2915" y="1240"/>
                  <a:pt x="2914" y="1240"/>
                  <a:pt x="2913" y="1239"/>
                </a:cubicBezTo>
                <a:cubicBezTo>
                  <a:pt x="2913" y="1239"/>
                  <a:pt x="2912" y="1239"/>
                  <a:pt x="2911" y="1239"/>
                </a:cubicBezTo>
                <a:cubicBezTo>
                  <a:pt x="2910" y="1240"/>
                  <a:pt x="2910" y="1240"/>
                  <a:pt x="2909" y="1240"/>
                </a:cubicBezTo>
                <a:cubicBezTo>
                  <a:pt x="2908" y="1239"/>
                  <a:pt x="2908" y="1239"/>
                  <a:pt x="2908" y="1238"/>
                </a:cubicBezTo>
                <a:cubicBezTo>
                  <a:pt x="2908" y="1237"/>
                  <a:pt x="2906" y="1236"/>
                  <a:pt x="2906" y="1235"/>
                </a:cubicBezTo>
                <a:cubicBezTo>
                  <a:pt x="2907" y="1233"/>
                  <a:pt x="2907" y="1232"/>
                  <a:pt x="2905" y="1232"/>
                </a:cubicBezTo>
                <a:cubicBezTo>
                  <a:pt x="2904" y="1232"/>
                  <a:pt x="2903" y="1232"/>
                  <a:pt x="2903" y="1231"/>
                </a:cubicBezTo>
                <a:cubicBezTo>
                  <a:pt x="2902" y="1231"/>
                  <a:pt x="2902" y="1230"/>
                  <a:pt x="2901" y="1230"/>
                </a:cubicBezTo>
                <a:cubicBezTo>
                  <a:pt x="2900" y="1231"/>
                  <a:pt x="2902" y="1233"/>
                  <a:pt x="2902" y="1234"/>
                </a:cubicBezTo>
                <a:cubicBezTo>
                  <a:pt x="2902" y="1236"/>
                  <a:pt x="2901" y="1237"/>
                  <a:pt x="2900" y="1238"/>
                </a:cubicBezTo>
                <a:cubicBezTo>
                  <a:pt x="2899" y="1239"/>
                  <a:pt x="2897" y="1240"/>
                  <a:pt x="2896" y="1241"/>
                </a:cubicBezTo>
                <a:cubicBezTo>
                  <a:pt x="2894" y="1243"/>
                  <a:pt x="2890" y="1245"/>
                  <a:pt x="2892" y="1248"/>
                </a:cubicBezTo>
                <a:cubicBezTo>
                  <a:pt x="2893" y="1249"/>
                  <a:pt x="2894" y="1250"/>
                  <a:pt x="2893" y="1252"/>
                </a:cubicBezTo>
                <a:cubicBezTo>
                  <a:pt x="2893" y="1253"/>
                  <a:pt x="2892" y="1254"/>
                  <a:pt x="2892" y="1255"/>
                </a:cubicBezTo>
                <a:cubicBezTo>
                  <a:pt x="2891" y="1256"/>
                  <a:pt x="2892" y="1257"/>
                  <a:pt x="2891" y="1259"/>
                </a:cubicBezTo>
                <a:cubicBezTo>
                  <a:pt x="2891" y="1260"/>
                  <a:pt x="2890" y="1260"/>
                  <a:pt x="2889" y="1260"/>
                </a:cubicBezTo>
                <a:cubicBezTo>
                  <a:pt x="2889" y="1259"/>
                  <a:pt x="2888" y="1259"/>
                  <a:pt x="2888" y="1259"/>
                </a:cubicBezTo>
                <a:cubicBezTo>
                  <a:pt x="2888" y="1260"/>
                  <a:pt x="2889" y="1260"/>
                  <a:pt x="2889" y="1260"/>
                </a:cubicBezTo>
                <a:cubicBezTo>
                  <a:pt x="2889" y="1261"/>
                  <a:pt x="2890" y="1261"/>
                  <a:pt x="2890" y="1262"/>
                </a:cubicBezTo>
                <a:cubicBezTo>
                  <a:pt x="2890" y="1262"/>
                  <a:pt x="2890" y="1263"/>
                  <a:pt x="2890" y="1264"/>
                </a:cubicBezTo>
                <a:cubicBezTo>
                  <a:pt x="2892" y="1264"/>
                  <a:pt x="2891" y="1262"/>
                  <a:pt x="2893" y="1262"/>
                </a:cubicBezTo>
                <a:cubicBezTo>
                  <a:pt x="2894" y="1263"/>
                  <a:pt x="2894" y="1264"/>
                  <a:pt x="2894" y="1265"/>
                </a:cubicBezTo>
                <a:cubicBezTo>
                  <a:pt x="2895" y="1267"/>
                  <a:pt x="2895" y="1270"/>
                  <a:pt x="2894" y="1272"/>
                </a:cubicBezTo>
                <a:cubicBezTo>
                  <a:pt x="2892" y="1275"/>
                  <a:pt x="2891" y="1278"/>
                  <a:pt x="2890" y="1281"/>
                </a:cubicBezTo>
                <a:cubicBezTo>
                  <a:pt x="2890" y="1283"/>
                  <a:pt x="2889" y="1284"/>
                  <a:pt x="2889" y="1286"/>
                </a:cubicBezTo>
                <a:cubicBezTo>
                  <a:pt x="2888" y="1289"/>
                  <a:pt x="2886" y="1291"/>
                  <a:pt x="2885" y="1294"/>
                </a:cubicBezTo>
                <a:cubicBezTo>
                  <a:pt x="2884" y="1295"/>
                  <a:pt x="2884" y="1297"/>
                  <a:pt x="2884" y="1298"/>
                </a:cubicBezTo>
                <a:cubicBezTo>
                  <a:pt x="2883" y="1301"/>
                  <a:pt x="2882" y="1303"/>
                  <a:pt x="2880" y="1305"/>
                </a:cubicBezTo>
                <a:cubicBezTo>
                  <a:pt x="2879" y="1306"/>
                  <a:pt x="2877" y="1307"/>
                  <a:pt x="2876" y="1308"/>
                </a:cubicBezTo>
                <a:cubicBezTo>
                  <a:pt x="2875" y="1310"/>
                  <a:pt x="2874" y="1311"/>
                  <a:pt x="2872" y="1312"/>
                </a:cubicBezTo>
                <a:cubicBezTo>
                  <a:pt x="2871" y="1313"/>
                  <a:pt x="2870" y="1315"/>
                  <a:pt x="2868" y="1316"/>
                </a:cubicBezTo>
                <a:cubicBezTo>
                  <a:pt x="2867" y="1317"/>
                  <a:pt x="2866" y="1320"/>
                  <a:pt x="2864" y="1321"/>
                </a:cubicBezTo>
                <a:cubicBezTo>
                  <a:pt x="2863" y="1322"/>
                  <a:pt x="2861" y="1323"/>
                  <a:pt x="2859" y="1324"/>
                </a:cubicBezTo>
                <a:cubicBezTo>
                  <a:pt x="2858" y="1324"/>
                  <a:pt x="2858" y="1325"/>
                  <a:pt x="2857" y="1325"/>
                </a:cubicBezTo>
                <a:cubicBezTo>
                  <a:pt x="2855" y="1325"/>
                  <a:pt x="2854" y="1326"/>
                  <a:pt x="2853" y="1326"/>
                </a:cubicBezTo>
                <a:cubicBezTo>
                  <a:pt x="2852" y="1327"/>
                  <a:pt x="2850" y="1328"/>
                  <a:pt x="2849" y="1329"/>
                </a:cubicBezTo>
                <a:cubicBezTo>
                  <a:pt x="2847" y="1329"/>
                  <a:pt x="2846" y="1331"/>
                  <a:pt x="2845" y="1332"/>
                </a:cubicBezTo>
                <a:cubicBezTo>
                  <a:pt x="2844" y="1333"/>
                  <a:pt x="2842" y="1334"/>
                  <a:pt x="2840" y="1334"/>
                </a:cubicBezTo>
                <a:cubicBezTo>
                  <a:pt x="2840" y="1334"/>
                  <a:pt x="2839" y="1334"/>
                  <a:pt x="2838" y="1334"/>
                </a:cubicBezTo>
                <a:cubicBezTo>
                  <a:pt x="2838" y="1334"/>
                  <a:pt x="2837" y="1333"/>
                  <a:pt x="2837" y="1333"/>
                </a:cubicBezTo>
                <a:cubicBezTo>
                  <a:pt x="2836" y="1332"/>
                  <a:pt x="2836" y="1332"/>
                  <a:pt x="2836" y="1331"/>
                </a:cubicBezTo>
                <a:cubicBezTo>
                  <a:pt x="2836" y="1330"/>
                  <a:pt x="2836" y="1329"/>
                  <a:pt x="2836" y="1329"/>
                </a:cubicBezTo>
                <a:cubicBezTo>
                  <a:pt x="2836" y="1328"/>
                  <a:pt x="2836" y="1327"/>
                  <a:pt x="2836" y="1327"/>
                </a:cubicBezTo>
                <a:cubicBezTo>
                  <a:pt x="2835" y="1326"/>
                  <a:pt x="2834" y="1326"/>
                  <a:pt x="2833" y="1326"/>
                </a:cubicBezTo>
                <a:cubicBezTo>
                  <a:pt x="2833" y="1326"/>
                  <a:pt x="2832" y="1326"/>
                  <a:pt x="2832" y="1325"/>
                </a:cubicBezTo>
                <a:cubicBezTo>
                  <a:pt x="2832" y="1324"/>
                  <a:pt x="2833" y="1324"/>
                  <a:pt x="2834" y="1324"/>
                </a:cubicBezTo>
                <a:cubicBezTo>
                  <a:pt x="2835" y="1325"/>
                  <a:pt x="2835" y="1325"/>
                  <a:pt x="2836" y="1324"/>
                </a:cubicBezTo>
                <a:cubicBezTo>
                  <a:pt x="2837" y="1323"/>
                  <a:pt x="2837" y="1323"/>
                  <a:pt x="2838" y="1323"/>
                </a:cubicBezTo>
                <a:cubicBezTo>
                  <a:pt x="2839" y="1323"/>
                  <a:pt x="2839" y="1323"/>
                  <a:pt x="2840" y="1322"/>
                </a:cubicBezTo>
                <a:cubicBezTo>
                  <a:pt x="2840" y="1321"/>
                  <a:pt x="2840" y="1320"/>
                  <a:pt x="2840" y="1320"/>
                </a:cubicBezTo>
                <a:cubicBezTo>
                  <a:pt x="2840" y="1319"/>
                  <a:pt x="2841" y="1319"/>
                  <a:pt x="2841" y="1318"/>
                </a:cubicBezTo>
                <a:cubicBezTo>
                  <a:pt x="2841" y="1317"/>
                  <a:pt x="2841" y="1316"/>
                  <a:pt x="2840" y="1316"/>
                </a:cubicBezTo>
                <a:cubicBezTo>
                  <a:pt x="2839" y="1316"/>
                  <a:pt x="2838" y="1317"/>
                  <a:pt x="2838" y="1317"/>
                </a:cubicBezTo>
                <a:cubicBezTo>
                  <a:pt x="2837" y="1318"/>
                  <a:pt x="2836" y="1318"/>
                  <a:pt x="2836" y="1318"/>
                </a:cubicBezTo>
                <a:cubicBezTo>
                  <a:pt x="2835" y="1318"/>
                  <a:pt x="2834" y="1320"/>
                  <a:pt x="2833" y="1320"/>
                </a:cubicBezTo>
                <a:cubicBezTo>
                  <a:pt x="2832" y="1320"/>
                  <a:pt x="2831" y="1320"/>
                  <a:pt x="2830" y="1321"/>
                </a:cubicBezTo>
                <a:cubicBezTo>
                  <a:pt x="2830" y="1321"/>
                  <a:pt x="2830" y="1322"/>
                  <a:pt x="2830" y="1322"/>
                </a:cubicBezTo>
                <a:cubicBezTo>
                  <a:pt x="2830" y="1323"/>
                  <a:pt x="2829" y="1325"/>
                  <a:pt x="2829" y="1326"/>
                </a:cubicBezTo>
                <a:cubicBezTo>
                  <a:pt x="2830" y="1327"/>
                  <a:pt x="2831" y="1328"/>
                  <a:pt x="2831" y="1329"/>
                </a:cubicBezTo>
                <a:cubicBezTo>
                  <a:pt x="2831" y="1330"/>
                  <a:pt x="2830" y="1332"/>
                  <a:pt x="2830" y="1333"/>
                </a:cubicBezTo>
                <a:cubicBezTo>
                  <a:pt x="2829" y="1334"/>
                  <a:pt x="2828" y="1335"/>
                  <a:pt x="2827" y="1336"/>
                </a:cubicBezTo>
                <a:cubicBezTo>
                  <a:pt x="2827" y="1336"/>
                  <a:pt x="2826" y="1337"/>
                  <a:pt x="2826" y="1337"/>
                </a:cubicBezTo>
                <a:cubicBezTo>
                  <a:pt x="2825" y="1338"/>
                  <a:pt x="2825" y="1338"/>
                  <a:pt x="2824" y="1339"/>
                </a:cubicBezTo>
                <a:cubicBezTo>
                  <a:pt x="2824" y="1341"/>
                  <a:pt x="2823" y="1341"/>
                  <a:pt x="2822" y="1342"/>
                </a:cubicBezTo>
                <a:cubicBezTo>
                  <a:pt x="2821" y="1343"/>
                  <a:pt x="2820" y="1344"/>
                  <a:pt x="2820" y="1344"/>
                </a:cubicBezTo>
                <a:cubicBezTo>
                  <a:pt x="2819" y="1345"/>
                  <a:pt x="2819" y="1346"/>
                  <a:pt x="2818" y="1347"/>
                </a:cubicBezTo>
                <a:cubicBezTo>
                  <a:pt x="2817" y="1348"/>
                  <a:pt x="2816" y="1349"/>
                  <a:pt x="2816" y="1350"/>
                </a:cubicBezTo>
                <a:cubicBezTo>
                  <a:pt x="2816" y="1351"/>
                  <a:pt x="2816" y="1352"/>
                  <a:pt x="2816" y="1353"/>
                </a:cubicBezTo>
                <a:cubicBezTo>
                  <a:pt x="2816" y="1354"/>
                  <a:pt x="2816" y="1355"/>
                  <a:pt x="2816" y="1355"/>
                </a:cubicBezTo>
                <a:cubicBezTo>
                  <a:pt x="2816" y="1356"/>
                  <a:pt x="2817" y="1356"/>
                  <a:pt x="2817" y="1357"/>
                </a:cubicBezTo>
                <a:cubicBezTo>
                  <a:pt x="2817" y="1359"/>
                  <a:pt x="2815" y="1358"/>
                  <a:pt x="2814" y="1359"/>
                </a:cubicBezTo>
                <a:cubicBezTo>
                  <a:pt x="2812" y="1360"/>
                  <a:pt x="2812" y="1362"/>
                  <a:pt x="2811" y="1362"/>
                </a:cubicBezTo>
                <a:cubicBezTo>
                  <a:pt x="2810" y="1363"/>
                  <a:pt x="2809" y="1363"/>
                  <a:pt x="2808" y="1363"/>
                </a:cubicBezTo>
                <a:cubicBezTo>
                  <a:pt x="2807" y="1363"/>
                  <a:pt x="2807" y="1363"/>
                  <a:pt x="2807" y="1362"/>
                </a:cubicBezTo>
                <a:cubicBezTo>
                  <a:pt x="2806" y="1362"/>
                  <a:pt x="2805" y="1362"/>
                  <a:pt x="2804" y="1362"/>
                </a:cubicBezTo>
                <a:cubicBezTo>
                  <a:pt x="2804" y="1362"/>
                  <a:pt x="2804" y="1363"/>
                  <a:pt x="2803" y="1363"/>
                </a:cubicBezTo>
                <a:cubicBezTo>
                  <a:pt x="2802" y="1363"/>
                  <a:pt x="2802" y="1363"/>
                  <a:pt x="2801" y="1362"/>
                </a:cubicBezTo>
                <a:cubicBezTo>
                  <a:pt x="2801" y="1361"/>
                  <a:pt x="2800" y="1361"/>
                  <a:pt x="2800" y="1360"/>
                </a:cubicBezTo>
                <a:cubicBezTo>
                  <a:pt x="2800" y="1359"/>
                  <a:pt x="2803" y="1358"/>
                  <a:pt x="2802" y="1357"/>
                </a:cubicBezTo>
                <a:cubicBezTo>
                  <a:pt x="2801" y="1356"/>
                  <a:pt x="2798" y="1356"/>
                  <a:pt x="2797" y="1357"/>
                </a:cubicBezTo>
                <a:cubicBezTo>
                  <a:pt x="2796" y="1358"/>
                  <a:pt x="2796" y="1359"/>
                  <a:pt x="2794" y="1360"/>
                </a:cubicBezTo>
                <a:cubicBezTo>
                  <a:pt x="2792" y="1360"/>
                  <a:pt x="2791" y="1359"/>
                  <a:pt x="2789" y="1359"/>
                </a:cubicBezTo>
                <a:cubicBezTo>
                  <a:pt x="2788" y="1360"/>
                  <a:pt x="2787" y="1361"/>
                  <a:pt x="2785" y="1361"/>
                </a:cubicBezTo>
                <a:cubicBezTo>
                  <a:pt x="2783" y="1360"/>
                  <a:pt x="2781" y="1360"/>
                  <a:pt x="2779" y="1360"/>
                </a:cubicBezTo>
                <a:cubicBezTo>
                  <a:pt x="2776" y="1360"/>
                  <a:pt x="2773" y="1361"/>
                  <a:pt x="2769" y="1361"/>
                </a:cubicBezTo>
                <a:cubicBezTo>
                  <a:pt x="2768" y="1361"/>
                  <a:pt x="2766" y="1360"/>
                  <a:pt x="2765" y="1361"/>
                </a:cubicBezTo>
                <a:cubicBezTo>
                  <a:pt x="2762" y="1362"/>
                  <a:pt x="2760" y="1362"/>
                  <a:pt x="2757" y="1362"/>
                </a:cubicBezTo>
                <a:cubicBezTo>
                  <a:pt x="2756" y="1362"/>
                  <a:pt x="2755" y="1364"/>
                  <a:pt x="2753" y="1364"/>
                </a:cubicBezTo>
                <a:cubicBezTo>
                  <a:pt x="2752" y="1364"/>
                  <a:pt x="2750" y="1363"/>
                  <a:pt x="2750" y="1364"/>
                </a:cubicBezTo>
                <a:cubicBezTo>
                  <a:pt x="2749" y="1366"/>
                  <a:pt x="2750" y="1367"/>
                  <a:pt x="2749" y="1368"/>
                </a:cubicBezTo>
                <a:cubicBezTo>
                  <a:pt x="2747" y="1369"/>
                  <a:pt x="2746" y="1369"/>
                  <a:pt x="2744" y="1370"/>
                </a:cubicBezTo>
                <a:cubicBezTo>
                  <a:pt x="2743" y="1371"/>
                  <a:pt x="2742" y="1373"/>
                  <a:pt x="2741" y="1374"/>
                </a:cubicBezTo>
                <a:cubicBezTo>
                  <a:pt x="2739" y="1374"/>
                  <a:pt x="2738" y="1375"/>
                  <a:pt x="2736" y="1376"/>
                </a:cubicBezTo>
                <a:cubicBezTo>
                  <a:pt x="2735" y="1377"/>
                  <a:pt x="2734" y="1378"/>
                  <a:pt x="2732" y="1379"/>
                </a:cubicBezTo>
                <a:cubicBezTo>
                  <a:pt x="2731" y="1380"/>
                  <a:pt x="2730" y="1381"/>
                  <a:pt x="2728" y="1382"/>
                </a:cubicBezTo>
                <a:cubicBezTo>
                  <a:pt x="2727" y="1382"/>
                  <a:pt x="2725" y="1384"/>
                  <a:pt x="2725" y="1385"/>
                </a:cubicBezTo>
                <a:cubicBezTo>
                  <a:pt x="2724" y="1387"/>
                  <a:pt x="2723" y="1387"/>
                  <a:pt x="2721" y="1387"/>
                </a:cubicBezTo>
                <a:cubicBezTo>
                  <a:pt x="2720" y="1387"/>
                  <a:pt x="2720" y="1388"/>
                  <a:pt x="2719" y="1387"/>
                </a:cubicBezTo>
                <a:cubicBezTo>
                  <a:pt x="2718" y="1387"/>
                  <a:pt x="2718" y="1386"/>
                  <a:pt x="2718" y="1386"/>
                </a:cubicBezTo>
                <a:cubicBezTo>
                  <a:pt x="2716" y="1385"/>
                  <a:pt x="2715" y="1387"/>
                  <a:pt x="2715" y="1388"/>
                </a:cubicBezTo>
                <a:cubicBezTo>
                  <a:pt x="2713" y="1390"/>
                  <a:pt x="2716" y="1390"/>
                  <a:pt x="2715" y="1391"/>
                </a:cubicBezTo>
                <a:cubicBezTo>
                  <a:pt x="2715" y="1392"/>
                  <a:pt x="2714" y="1392"/>
                  <a:pt x="2714" y="1393"/>
                </a:cubicBezTo>
                <a:cubicBezTo>
                  <a:pt x="2714" y="1394"/>
                  <a:pt x="2714" y="1394"/>
                  <a:pt x="2715" y="1395"/>
                </a:cubicBezTo>
                <a:cubicBezTo>
                  <a:pt x="2715" y="1396"/>
                  <a:pt x="2714" y="1398"/>
                  <a:pt x="2716" y="1398"/>
                </a:cubicBezTo>
                <a:cubicBezTo>
                  <a:pt x="2717" y="1397"/>
                  <a:pt x="2718" y="1397"/>
                  <a:pt x="2720" y="1397"/>
                </a:cubicBezTo>
                <a:cubicBezTo>
                  <a:pt x="2721" y="1397"/>
                  <a:pt x="2723" y="1396"/>
                  <a:pt x="2724" y="1396"/>
                </a:cubicBezTo>
                <a:cubicBezTo>
                  <a:pt x="2726" y="1397"/>
                  <a:pt x="2727" y="1398"/>
                  <a:pt x="2728" y="1397"/>
                </a:cubicBezTo>
                <a:cubicBezTo>
                  <a:pt x="2729" y="1396"/>
                  <a:pt x="2730" y="1396"/>
                  <a:pt x="2730" y="1396"/>
                </a:cubicBezTo>
                <a:cubicBezTo>
                  <a:pt x="2731" y="1396"/>
                  <a:pt x="2732" y="1396"/>
                  <a:pt x="2732" y="1396"/>
                </a:cubicBezTo>
                <a:cubicBezTo>
                  <a:pt x="2733" y="1397"/>
                  <a:pt x="2734" y="1397"/>
                  <a:pt x="2735" y="1397"/>
                </a:cubicBezTo>
                <a:cubicBezTo>
                  <a:pt x="2736" y="1397"/>
                  <a:pt x="2736" y="1398"/>
                  <a:pt x="2737" y="1398"/>
                </a:cubicBezTo>
                <a:cubicBezTo>
                  <a:pt x="2737" y="1398"/>
                  <a:pt x="2737" y="1399"/>
                  <a:pt x="2738" y="1399"/>
                </a:cubicBezTo>
                <a:cubicBezTo>
                  <a:pt x="2739" y="1399"/>
                  <a:pt x="2739" y="1397"/>
                  <a:pt x="2739" y="1396"/>
                </a:cubicBezTo>
                <a:cubicBezTo>
                  <a:pt x="2739" y="1396"/>
                  <a:pt x="2740" y="1395"/>
                  <a:pt x="2740" y="1395"/>
                </a:cubicBezTo>
                <a:cubicBezTo>
                  <a:pt x="2740" y="1394"/>
                  <a:pt x="2740" y="1393"/>
                  <a:pt x="2740" y="1393"/>
                </a:cubicBezTo>
                <a:cubicBezTo>
                  <a:pt x="2740" y="1392"/>
                  <a:pt x="2741" y="1392"/>
                  <a:pt x="2741" y="1391"/>
                </a:cubicBezTo>
                <a:cubicBezTo>
                  <a:pt x="2742" y="1390"/>
                  <a:pt x="2742" y="1390"/>
                  <a:pt x="2742" y="1389"/>
                </a:cubicBezTo>
                <a:cubicBezTo>
                  <a:pt x="2742" y="1388"/>
                  <a:pt x="2745" y="1388"/>
                  <a:pt x="2746" y="1389"/>
                </a:cubicBezTo>
                <a:cubicBezTo>
                  <a:pt x="2746" y="1389"/>
                  <a:pt x="2746" y="1390"/>
                  <a:pt x="2747" y="1390"/>
                </a:cubicBezTo>
                <a:cubicBezTo>
                  <a:pt x="2748" y="1391"/>
                  <a:pt x="2748" y="1391"/>
                  <a:pt x="2749" y="1391"/>
                </a:cubicBezTo>
                <a:cubicBezTo>
                  <a:pt x="2749" y="1392"/>
                  <a:pt x="2750" y="1392"/>
                  <a:pt x="2751" y="1392"/>
                </a:cubicBezTo>
                <a:cubicBezTo>
                  <a:pt x="2752" y="1392"/>
                  <a:pt x="2752" y="1391"/>
                  <a:pt x="2753" y="1391"/>
                </a:cubicBezTo>
                <a:cubicBezTo>
                  <a:pt x="2754" y="1391"/>
                  <a:pt x="2754" y="1391"/>
                  <a:pt x="2755" y="1391"/>
                </a:cubicBezTo>
                <a:cubicBezTo>
                  <a:pt x="2757" y="1391"/>
                  <a:pt x="2757" y="1390"/>
                  <a:pt x="2758" y="1389"/>
                </a:cubicBezTo>
                <a:cubicBezTo>
                  <a:pt x="2760" y="1389"/>
                  <a:pt x="2761" y="1388"/>
                  <a:pt x="2762" y="1387"/>
                </a:cubicBezTo>
                <a:cubicBezTo>
                  <a:pt x="2763" y="1387"/>
                  <a:pt x="2764" y="1385"/>
                  <a:pt x="2765" y="1385"/>
                </a:cubicBezTo>
                <a:cubicBezTo>
                  <a:pt x="2767" y="1385"/>
                  <a:pt x="2768" y="1386"/>
                  <a:pt x="2769" y="1386"/>
                </a:cubicBezTo>
                <a:cubicBezTo>
                  <a:pt x="2771" y="1386"/>
                  <a:pt x="2772" y="1387"/>
                  <a:pt x="2773" y="1386"/>
                </a:cubicBezTo>
                <a:cubicBezTo>
                  <a:pt x="2774" y="1386"/>
                  <a:pt x="2774" y="1385"/>
                  <a:pt x="2774" y="1384"/>
                </a:cubicBezTo>
                <a:cubicBezTo>
                  <a:pt x="2774" y="1384"/>
                  <a:pt x="2775" y="1383"/>
                  <a:pt x="2775" y="1383"/>
                </a:cubicBezTo>
                <a:cubicBezTo>
                  <a:pt x="2776" y="1383"/>
                  <a:pt x="2776" y="1382"/>
                  <a:pt x="2777" y="1382"/>
                </a:cubicBezTo>
                <a:cubicBezTo>
                  <a:pt x="2777" y="1381"/>
                  <a:pt x="2778" y="1381"/>
                  <a:pt x="2779" y="1380"/>
                </a:cubicBezTo>
                <a:cubicBezTo>
                  <a:pt x="2780" y="1380"/>
                  <a:pt x="2782" y="1380"/>
                  <a:pt x="2783" y="1380"/>
                </a:cubicBezTo>
                <a:cubicBezTo>
                  <a:pt x="2785" y="1381"/>
                  <a:pt x="2786" y="1381"/>
                  <a:pt x="2788" y="1380"/>
                </a:cubicBezTo>
                <a:cubicBezTo>
                  <a:pt x="2791" y="1380"/>
                  <a:pt x="2794" y="1380"/>
                  <a:pt x="2797" y="1380"/>
                </a:cubicBezTo>
                <a:cubicBezTo>
                  <a:pt x="2798" y="1380"/>
                  <a:pt x="2800" y="1381"/>
                  <a:pt x="2801" y="1381"/>
                </a:cubicBezTo>
                <a:cubicBezTo>
                  <a:pt x="2802" y="1381"/>
                  <a:pt x="2803" y="1381"/>
                  <a:pt x="2803" y="1381"/>
                </a:cubicBezTo>
                <a:cubicBezTo>
                  <a:pt x="2804" y="1380"/>
                  <a:pt x="2805" y="1380"/>
                  <a:pt x="2805" y="1381"/>
                </a:cubicBezTo>
                <a:cubicBezTo>
                  <a:pt x="2805" y="1382"/>
                  <a:pt x="2804" y="1382"/>
                  <a:pt x="2804" y="1383"/>
                </a:cubicBezTo>
                <a:cubicBezTo>
                  <a:pt x="2804" y="1384"/>
                  <a:pt x="2803" y="1384"/>
                  <a:pt x="2803" y="1385"/>
                </a:cubicBezTo>
                <a:cubicBezTo>
                  <a:pt x="2802" y="1385"/>
                  <a:pt x="2801" y="1386"/>
                  <a:pt x="2800" y="1387"/>
                </a:cubicBezTo>
                <a:cubicBezTo>
                  <a:pt x="2799" y="1388"/>
                  <a:pt x="2798" y="1388"/>
                  <a:pt x="2798" y="1389"/>
                </a:cubicBezTo>
                <a:cubicBezTo>
                  <a:pt x="2798" y="1390"/>
                  <a:pt x="2798" y="1391"/>
                  <a:pt x="2798" y="1392"/>
                </a:cubicBezTo>
                <a:cubicBezTo>
                  <a:pt x="2798" y="1392"/>
                  <a:pt x="2798" y="1392"/>
                  <a:pt x="2798" y="1393"/>
                </a:cubicBezTo>
                <a:cubicBezTo>
                  <a:pt x="2798" y="1393"/>
                  <a:pt x="2798" y="1394"/>
                  <a:pt x="2798" y="1394"/>
                </a:cubicBezTo>
                <a:cubicBezTo>
                  <a:pt x="2798" y="1395"/>
                  <a:pt x="2796" y="1397"/>
                  <a:pt x="2798" y="1398"/>
                </a:cubicBezTo>
                <a:cubicBezTo>
                  <a:pt x="2798" y="1399"/>
                  <a:pt x="2799" y="1399"/>
                  <a:pt x="2799" y="1399"/>
                </a:cubicBezTo>
                <a:cubicBezTo>
                  <a:pt x="2800" y="1400"/>
                  <a:pt x="2800" y="1400"/>
                  <a:pt x="2801" y="1401"/>
                </a:cubicBezTo>
                <a:cubicBezTo>
                  <a:pt x="2801" y="1401"/>
                  <a:pt x="2804" y="1402"/>
                  <a:pt x="2802" y="1403"/>
                </a:cubicBezTo>
                <a:cubicBezTo>
                  <a:pt x="2802" y="1405"/>
                  <a:pt x="2805" y="1406"/>
                  <a:pt x="2806" y="1406"/>
                </a:cubicBezTo>
                <a:cubicBezTo>
                  <a:pt x="2807" y="1406"/>
                  <a:pt x="2808" y="1406"/>
                  <a:pt x="2808" y="1407"/>
                </a:cubicBezTo>
                <a:cubicBezTo>
                  <a:pt x="2809" y="1408"/>
                  <a:pt x="2809" y="1409"/>
                  <a:pt x="2811" y="1408"/>
                </a:cubicBezTo>
                <a:cubicBezTo>
                  <a:pt x="2812" y="1408"/>
                  <a:pt x="2812" y="1406"/>
                  <a:pt x="2813" y="1405"/>
                </a:cubicBezTo>
                <a:cubicBezTo>
                  <a:pt x="2815" y="1404"/>
                  <a:pt x="2817" y="1403"/>
                  <a:pt x="2818" y="1400"/>
                </a:cubicBezTo>
                <a:cubicBezTo>
                  <a:pt x="2818" y="1399"/>
                  <a:pt x="2819" y="1398"/>
                  <a:pt x="2820" y="1397"/>
                </a:cubicBezTo>
                <a:cubicBezTo>
                  <a:pt x="2821" y="1396"/>
                  <a:pt x="2822" y="1395"/>
                  <a:pt x="2823" y="1393"/>
                </a:cubicBezTo>
                <a:cubicBezTo>
                  <a:pt x="2824" y="1391"/>
                  <a:pt x="2827" y="1389"/>
                  <a:pt x="2830" y="1389"/>
                </a:cubicBezTo>
                <a:cubicBezTo>
                  <a:pt x="2831" y="1389"/>
                  <a:pt x="2831" y="1390"/>
                  <a:pt x="2832" y="1390"/>
                </a:cubicBezTo>
                <a:cubicBezTo>
                  <a:pt x="2833" y="1390"/>
                  <a:pt x="2833" y="1390"/>
                  <a:pt x="2833" y="1389"/>
                </a:cubicBezTo>
                <a:cubicBezTo>
                  <a:pt x="2832" y="1388"/>
                  <a:pt x="2831" y="1387"/>
                  <a:pt x="2830" y="1386"/>
                </a:cubicBezTo>
                <a:cubicBezTo>
                  <a:pt x="2829" y="1384"/>
                  <a:pt x="2829" y="1383"/>
                  <a:pt x="2828" y="1382"/>
                </a:cubicBezTo>
                <a:cubicBezTo>
                  <a:pt x="2826" y="1381"/>
                  <a:pt x="2826" y="1380"/>
                  <a:pt x="2827" y="1379"/>
                </a:cubicBezTo>
                <a:cubicBezTo>
                  <a:pt x="2827" y="1378"/>
                  <a:pt x="2828" y="1378"/>
                  <a:pt x="2828" y="1377"/>
                </a:cubicBezTo>
                <a:cubicBezTo>
                  <a:pt x="2829" y="1376"/>
                  <a:pt x="2828" y="1375"/>
                  <a:pt x="2829" y="1374"/>
                </a:cubicBezTo>
                <a:cubicBezTo>
                  <a:pt x="2829" y="1374"/>
                  <a:pt x="2832" y="1372"/>
                  <a:pt x="2832" y="1372"/>
                </a:cubicBezTo>
                <a:cubicBezTo>
                  <a:pt x="2833" y="1373"/>
                  <a:pt x="2832" y="1374"/>
                  <a:pt x="2832" y="1374"/>
                </a:cubicBezTo>
                <a:cubicBezTo>
                  <a:pt x="2831" y="1375"/>
                  <a:pt x="2831" y="1375"/>
                  <a:pt x="2831" y="1376"/>
                </a:cubicBezTo>
                <a:cubicBezTo>
                  <a:pt x="2832" y="1377"/>
                  <a:pt x="2832" y="1377"/>
                  <a:pt x="2832" y="1378"/>
                </a:cubicBezTo>
                <a:cubicBezTo>
                  <a:pt x="2832" y="1379"/>
                  <a:pt x="2832" y="1380"/>
                  <a:pt x="2833" y="1380"/>
                </a:cubicBezTo>
                <a:cubicBezTo>
                  <a:pt x="2833" y="1379"/>
                  <a:pt x="2833" y="1379"/>
                  <a:pt x="2833" y="1379"/>
                </a:cubicBezTo>
                <a:cubicBezTo>
                  <a:pt x="2833" y="1379"/>
                  <a:pt x="2833" y="1377"/>
                  <a:pt x="2833" y="1377"/>
                </a:cubicBezTo>
                <a:cubicBezTo>
                  <a:pt x="2834" y="1376"/>
                  <a:pt x="2834" y="1377"/>
                  <a:pt x="2835" y="1377"/>
                </a:cubicBezTo>
                <a:cubicBezTo>
                  <a:pt x="2835" y="1378"/>
                  <a:pt x="2835" y="1379"/>
                  <a:pt x="2836" y="1379"/>
                </a:cubicBezTo>
                <a:cubicBezTo>
                  <a:pt x="2836" y="1379"/>
                  <a:pt x="2837" y="1379"/>
                  <a:pt x="2837" y="1380"/>
                </a:cubicBezTo>
                <a:cubicBezTo>
                  <a:pt x="2838" y="1380"/>
                  <a:pt x="2838" y="1381"/>
                  <a:pt x="2837" y="1382"/>
                </a:cubicBezTo>
                <a:cubicBezTo>
                  <a:pt x="2837" y="1382"/>
                  <a:pt x="2835" y="1381"/>
                  <a:pt x="2835" y="1382"/>
                </a:cubicBezTo>
                <a:cubicBezTo>
                  <a:pt x="2834" y="1383"/>
                  <a:pt x="2838" y="1383"/>
                  <a:pt x="2839" y="1383"/>
                </a:cubicBezTo>
                <a:cubicBezTo>
                  <a:pt x="2839" y="1383"/>
                  <a:pt x="2840" y="1382"/>
                  <a:pt x="2840" y="1382"/>
                </a:cubicBezTo>
                <a:cubicBezTo>
                  <a:pt x="2841" y="1382"/>
                  <a:pt x="2842" y="1382"/>
                  <a:pt x="2843" y="1382"/>
                </a:cubicBezTo>
                <a:cubicBezTo>
                  <a:pt x="2844" y="1381"/>
                  <a:pt x="2844" y="1382"/>
                  <a:pt x="2845" y="1382"/>
                </a:cubicBezTo>
                <a:cubicBezTo>
                  <a:pt x="2846" y="1381"/>
                  <a:pt x="2846" y="1381"/>
                  <a:pt x="2847" y="1381"/>
                </a:cubicBezTo>
                <a:cubicBezTo>
                  <a:pt x="2848" y="1381"/>
                  <a:pt x="2850" y="1381"/>
                  <a:pt x="2852" y="1380"/>
                </a:cubicBezTo>
                <a:cubicBezTo>
                  <a:pt x="2854" y="1380"/>
                  <a:pt x="2856" y="1381"/>
                  <a:pt x="2858" y="1380"/>
                </a:cubicBezTo>
                <a:cubicBezTo>
                  <a:pt x="2859" y="1379"/>
                  <a:pt x="2859" y="1379"/>
                  <a:pt x="2861" y="1379"/>
                </a:cubicBezTo>
                <a:cubicBezTo>
                  <a:pt x="2862" y="1379"/>
                  <a:pt x="2862" y="1377"/>
                  <a:pt x="2863" y="1376"/>
                </a:cubicBezTo>
                <a:cubicBezTo>
                  <a:pt x="2863" y="1375"/>
                  <a:pt x="2865" y="1375"/>
                  <a:pt x="2865" y="1373"/>
                </a:cubicBezTo>
                <a:cubicBezTo>
                  <a:pt x="2866" y="1371"/>
                  <a:pt x="2867" y="1371"/>
                  <a:pt x="2868" y="1371"/>
                </a:cubicBezTo>
                <a:cubicBezTo>
                  <a:pt x="2869" y="1371"/>
                  <a:pt x="2870" y="1371"/>
                  <a:pt x="2871" y="1371"/>
                </a:cubicBezTo>
                <a:cubicBezTo>
                  <a:pt x="2871" y="1371"/>
                  <a:pt x="2871" y="1372"/>
                  <a:pt x="2871" y="1372"/>
                </a:cubicBezTo>
                <a:cubicBezTo>
                  <a:pt x="2871" y="1372"/>
                  <a:pt x="2871" y="1372"/>
                  <a:pt x="2872" y="1373"/>
                </a:cubicBezTo>
                <a:cubicBezTo>
                  <a:pt x="2872" y="1373"/>
                  <a:pt x="2873" y="1373"/>
                  <a:pt x="2872" y="1374"/>
                </a:cubicBezTo>
                <a:cubicBezTo>
                  <a:pt x="2872" y="1374"/>
                  <a:pt x="2871" y="1374"/>
                  <a:pt x="2871" y="1375"/>
                </a:cubicBezTo>
                <a:cubicBezTo>
                  <a:pt x="2870" y="1376"/>
                  <a:pt x="2870" y="1376"/>
                  <a:pt x="2870" y="1377"/>
                </a:cubicBezTo>
                <a:cubicBezTo>
                  <a:pt x="2870" y="1378"/>
                  <a:pt x="2870" y="1379"/>
                  <a:pt x="2870" y="1379"/>
                </a:cubicBezTo>
                <a:cubicBezTo>
                  <a:pt x="2870" y="1380"/>
                  <a:pt x="2869" y="1380"/>
                  <a:pt x="2869" y="1381"/>
                </a:cubicBezTo>
                <a:cubicBezTo>
                  <a:pt x="2869" y="1382"/>
                  <a:pt x="2870" y="1382"/>
                  <a:pt x="2871" y="1382"/>
                </a:cubicBezTo>
                <a:cubicBezTo>
                  <a:pt x="2871" y="1383"/>
                  <a:pt x="2871" y="1384"/>
                  <a:pt x="2871" y="1384"/>
                </a:cubicBezTo>
                <a:cubicBezTo>
                  <a:pt x="2872" y="1385"/>
                  <a:pt x="2874" y="1383"/>
                  <a:pt x="2874" y="1382"/>
                </a:cubicBezTo>
                <a:cubicBezTo>
                  <a:pt x="2875" y="1381"/>
                  <a:pt x="2875" y="1380"/>
                  <a:pt x="2876" y="1379"/>
                </a:cubicBezTo>
                <a:cubicBezTo>
                  <a:pt x="2876" y="1379"/>
                  <a:pt x="2877" y="1378"/>
                  <a:pt x="2877" y="1377"/>
                </a:cubicBezTo>
                <a:cubicBezTo>
                  <a:pt x="2877" y="1377"/>
                  <a:pt x="2877" y="1376"/>
                  <a:pt x="2877" y="1375"/>
                </a:cubicBezTo>
                <a:cubicBezTo>
                  <a:pt x="2877" y="1375"/>
                  <a:pt x="2876" y="1374"/>
                  <a:pt x="2876" y="1373"/>
                </a:cubicBezTo>
                <a:cubicBezTo>
                  <a:pt x="2876" y="1372"/>
                  <a:pt x="2877" y="1372"/>
                  <a:pt x="2877" y="1372"/>
                </a:cubicBezTo>
                <a:cubicBezTo>
                  <a:pt x="2878" y="1371"/>
                  <a:pt x="2877" y="1369"/>
                  <a:pt x="2879" y="1368"/>
                </a:cubicBezTo>
                <a:cubicBezTo>
                  <a:pt x="2880" y="1367"/>
                  <a:pt x="2881" y="1367"/>
                  <a:pt x="2883" y="1367"/>
                </a:cubicBezTo>
                <a:cubicBezTo>
                  <a:pt x="2884" y="1367"/>
                  <a:pt x="2885" y="1367"/>
                  <a:pt x="2886" y="1368"/>
                </a:cubicBezTo>
                <a:cubicBezTo>
                  <a:pt x="2886" y="1369"/>
                  <a:pt x="2887" y="1371"/>
                  <a:pt x="2887" y="1370"/>
                </a:cubicBezTo>
                <a:cubicBezTo>
                  <a:pt x="2887" y="1370"/>
                  <a:pt x="2887" y="1369"/>
                  <a:pt x="2887" y="1369"/>
                </a:cubicBezTo>
                <a:cubicBezTo>
                  <a:pt x="2887" y="1369"/>
                  <a:pt x="2888" y="1368"/>
                  <a:pt x="2888" y="1368"/>
                </a:cubicBezTo>
                <a:cubicBezTo>
                  <a:pt x="2888" y="1367"/>
                  <a:pt x="2888" y="1367"/>
                  <a:pt x="2887" y="1366"/>
                </a:cubicBezTo>
                <a:cubicBezTo>
                  <a:pt x="2887" y="1366"/>
                  <a:pt x="2886" y="1365"/>
                  <a:pt x="2887" y="1364"/>
                </a:cubicBezTo>
                <a:cubicBezTo>
                  <a:pt x="2887" y="1364"/>
                  <a:pt x="2888" y="1363"/>
                  <a:pt x="2889" y="1363"/>
                </a:cubicBezTo>
                <a:cubicBezTo>
                  <a:pt x="2889" y="1363"/>
                  <a:pt x="2890" y="1363"/>
                  <a:pt x="2890" y="1362"/>
                </a:cubicBezTo>
                <a:cubicBezTo>
                  <a:pt x="2891" y="1361"/>
                  <a:pt x="2890" y="1361"/>
                  <a:pt x="2891" y="1360"/>
                </a:cubicBezTo>
                <a:cubicBezTo>
                  <a:pt x="2891" y="1360"/>
                  <a:pt x="2892" y="1360"/>
                  <a:pt x="2893" y="1360"/>
                </a:cubicBezTo>
                <a:cubicBezTo>
                  <a:pt x="2894" y="1361"/>
                  <a:pt x="2894" y="1361"/>
                  <a:pt x="2895" y="1361"/>
                </a:cubicBezTo>
                <a:cubicBezTo>
                  <a:pt x="2896" y="1361"/>
                  <a:pt x="2896" y="1362"/>
                  <a:pt x="2894" y="1363"/>
                </a:cubicBezTo>
                <a:cubicBezTo>
                  <a:pt x="2894" y="1363"/>
                  <a:pt x="2893" y="1363"/>
                  <a:pt x="2893" y="1363"/>
                </a:cubicBezTo>
                <a:cubicBezTo>
                  <a:pt x="2892" y="1364"/>
                  <a:pt x="2893" y="1365"/>
                  <a:pt x="2892" y="1365"/>
                </a:cubicBezTo>
                <a:cubicBezTo>
                  <a:pt x="2891" y="1366"/>
                  <a:pt x="2891" y="1365"/>
                  <a:pt x="2890" y="1366"/>
                </a:cubicBezTo>
                <a:cubicBezTo>
                  <a:pt x="2890" y="1366"/>
                  <a:pt x="2891" y="1367"/>
                  <a:pt x="2891" y="1367"/>
                </a:cubicBezTo>
                <a:cubicBezTo>
                  <a:pt x="2892" y="1368"/>
                  <a:pt x="2891" y="1368"/>
                  <a:pt x="2891" y="1369"/>
                </a:cubicBezTo>
                <a:cubicBezTo>
                  <a:pt x="2891" y="1370"/>
                  <a:pt x="2891" y="1370"/>
                  <a:pt x="2891" y="1371"/>
                </a:cubicBezTo>
                <a:cubicBezTo>
                  <a:pt x="2891" y="1371"/>
                  <a:pt x="2891" y="1372"/>
                  <a:pt x="2891" y="1373"/>
                </a:cubicBezTo>
                <a:cubicBezTo>
                  <a:pt x="2891" y="1374"/>
                  <a:pt x="2891" y="1374"/>
                  <a:pt x="2892" y="1374"/>
                </a:cubicBezTo>
                <a:cubicBezTo>
                  <a:pt x="2892" y="1375"/>
                  <a:pt x="2892" y="1376"/>
                  <a:pt x="2893" y="1376"/>
                </a:cubicBezTo>
                <a:cubicBezTo>
                  <a:pt x="2893" y="1376"/>
                  <a:pt x="2894" y="1375"/>
                  <a:pt x="2895" y="1375"/>
                </a:cubicBezTo>
                <a:cubicBezTo>
                  <a:pt x="2896" y="1374"/>
                  <a:pt x="2896" y="1373"/>
                  <a:pt x="2898" y="1372"/>
                </a:cubicBezTo>
                <a:cubicBezTo>
                  <a:pt x="2899" y="1372"/>
                  <a:pt x="2900" y="1371"/>
                  <a:pt x="2900" y="1370"/>
                </a:cubicBezTo>
                <a:cubicBezTo>
                  <a:pt x="2901" y="1369"/>
                  <a:pt x="2901" y="1369"/>
                  <a:pt x="2901" y="1368"/>
                </a:cubicBezTo>
                <a:cubicBezTo>
                  <a:pt x="2902" y="1367"/>
                  <a:pt x="2902" y="1365"/>
                  <a:pt x="2903" y="1363"/>
                </a:cubicBezTo>
                <a:cubicBezTo>
                  <a:pt x="2903" y="1363"/>
                  <a:pt x="2904" y="1362"/>
                  <a:pt x="2904" y="1362"/>
                </a:cubicBezTo>
                <a:cubicBezTo>
                  <a:pt x="2904" y="1360"/>
                  <a:pt x="2905" y="1360"/>
                  <a:pt x="2907" y="1360"/>
                </a:cubicBezTo>
                <a:cubicBezTo>
                  <a:pt x="2908" y="1360"/>
                  <a:pt x="2908" y="1359"/>
                  <a:pt x="2910" y="1358"/>
                </a:cubicBezTo>
                <a:cubicBezTo>
                  <a:pt x="2910" y="1358"/>
                  <a:pt x="2911" y="1358"/>
                  <a:pt x="2912" y="1358"/>
                </a:cubicBezTo>
                <a:cubicBezTo>
                  <a:pt x="2912" y="1357"/>
                  <a:pt x="2911" y="1356"/>
                  <a:pt x="2911" y="1356"/>
                </a:cubicBezTo>
                <a:cubicBezTo>
                  <a:pt x="2910" y="1356"/>
                  <a:pt x="2909" y="1355"/>
                  <a:pt x="2908" y="1354"/>
                </a:cubicBezTo>
                <a:cubicBezTo>
                  <a:pt x="2908" y="1353"/>
                  <a:pt x="2908" y="1352"/>
                  <a:pt x="2907" y="1352"/>
                </a:cubicBezTo>
                <a:cubicBezTo>
                  <a:pt x="2907" y="1351"/>
                  <a:pt x="2906" y="1351"/>
                  <a:pt x="2906" y="1351"/>
                </a:cubicBezTo>
                <a:cubicBezTo>
                  <a:pt x="2905" y="1350"/>
                  <a:pt x="2905" y="1348"/>
                  <a:pt x="2905" y="1347"/>
                </a:cubicBezTo>
                <a:cubicBezTo>
                  <a:pt x="2906" y="1345"/>
                  <a:pt x="2906" y="1344"/>
                  <a:pt x="2907" y="1343"/>
                </a:cubicBezTo>
                <a:cubicBezTo>
                  <a:pt x="2908" y="1342"/>
                  <a:pt x="2907" y="1340"/>
                  <a:pt x="2908" y="1339"/>
                </a:cubicBezTo>
                <a:cubicBezTo>
                  <a:pt x="2908" y="1338"/>
                  <a:pt x="2909" y="1337"/>
                  <a:pt x="2909" y="1335"/>
                </a:cubicBezTo>
                <a:cubicBezTo>
                  <a:pt x="2909" y="1334"/>
                  <a:pt x="2909" y="1332"/>
                  <a:pt x="2910" y="1331"/>
                </a:cubicBezTo>
                <a:cubicBezTo>
                  <a:pt x="2911" y="1331"/>
                  <a:pt x="2911" y="1331"/>
                  <a:pt x="2912" y="1330"/>
                </a:cubicBezTo>
                <a:cubicBezTo>
                  <a:pt x="2913" y="1330"/>
                  <a:pt x="2913" y="1329"/>
                  <a:pt x="2914" y="1328"/>
                </a:cubicBezTo>
                <a:cubicBezTo>
                  <a:pt x="2914" y="1326"/>
                  <a:pt x="2914" y="1324"/>
                  <a:pt x="2914" y="1323"/>
                </a:cubicBezTo>
                <a:cubicBezTo>
                  <a:pt x="2914" y="1322"/>
                  <a:pt x="2913" y="1321"/>
                  <a:pt x="2913" y="1319"/>
                </a:cubicBezTo>
                <a:cubicBezTo>
                  <a:pt x="2912" y="1316"/>
                  <a:pt x="2913" y="1314"/>
                  <a:pt x="2912" y="1311"/>
                </a:cubicBezTo>
                <a:cubicBezTo>
                  <a:pt x="2912" y="1309"/>
                  <a:pt x="2912" y="1308"/>
                  <a:pt x="2912" y="1307"/>
                </a:cubicBezTo>
                <a:cubicBezTo>
                  <a:pt x="2912" y="1305"/>
                  <a:pt x="2912" y="1304"/>
                  <a:pt x="2913" y="1302"/>
                </a:cubicBezTo>
                <a:cubicBezTo>
                  <a:pt x="2913" y="1302"/>
                  <a:pt x="2913" y="1301"/>
                  <a:pt x="2914" y="1301"/>
                </a:cubicBezTo>
                <a:cubicBezTo>
                  <a:pt x="2914" y="1300"/>
                  <a:pt x="2914" y="1300"/>
                  <a:pt x="2915" y="1299"/>
                </a:cubicBezTo>
                <a:cubicBezTo>
                  <a:pt x="2915" y="1298"/>
                  <a:pt x="2916" y="1299"/>
                  <a:pt x="2918" y="1298"/>
                </a:cubicBezTo>
                <a:cubicBezTo>
                  <a:pt x="2919" y="1298"/>
                  <a:pt x="2919" y="1296"/>
                  <a:pt x="2920" y="1297"/>
                </a:cubicBezTo>
                <a:cubicBezTo>
                  <a:pt x="2921" y="1297"/>
                  <a:pt x="2922" y="1297"/>
                  <a:pt x="2922" y="1298"/>
                </a:cubicBezTo>
                <a:cubicBezTo>
                  <a:pt x="2923" y="1299"/>
                  <a:pt x="2924" y="1300"/>
                  <a:pt x="2924" y="1299"/>
                </a:cubicBezTo>
                <a:cubicBezTo>
                  <a:pt x="2924" y="1298"/>
                  <a:pt x="2923" y="1297"/>
                  <a:pt x="2923" y="1296"/>
                </a:cubicBezTo>
                <a:cubicBezTo>
                  <a:pt x="2923" y="1294"/>
                  <a:pt x="2924" y="1293"/>
                  <a:pt x="2924" y="1291"/>
                </a:cubicBezTo>
                <a:cubicBezTo>
                  <a:pt x="2923" y="1289"/>
                  <a:pt x="2924" y="1288"/>
                  <a:pt x="2924" y="1286"/>
                </a:cubicBezTo>
                <a:cubicBezTo>
                  <a:pt x="2925" y="1285"/>
                  <a:pt x="2927" y="1284"/>
                  <a:pt x="2928" y="1283"/>
                </a:cubicBezTo>
                <a:cubicBezTo>
                  <a:pt x="2929" y="1282"/>
                  <a:pt x="2930" y="1281"/>
                  <a:pt x="2931" y="1280"/>
                </a:cubicBezTo>
                <a:cubicBezTo>
                  <a:pt x="2933" y="1279"/>
                  <a:pt x="2933" y="1277"/>
                  <a:pt x="2933" y="1276"/>
                </a:cubicBezTo>
                <a:cubicBezTo>
                  <a:pt x="2934" y="1274"/>
                  <a:pt x="2934" y="1273"/>
                  <a:pt x="2934" y="1272"/>
                </a:cubicBezTo>
                <a:cubicBezTo>
                  <a:pt x="2935" y="1270"/>
                  <a:pt x="2934" y="1269"/>
                  <a:pt x="2934" y="1267"/>
                </a:cubicBezTo>
                <a:cubicBezTo>
                  <a:pt x="2933" y="1265"/>
                  <a:pt x="2933" y="1263"/>
                  <a:pt x="2932" y="1261"/>
                </a:cubicBezTo>
                <a:close/>
                <a:moveTo>
                  <a:pt x="2665" y="2043"/>
                </a:moveTo>
                <a:cubicBezTo>
                  <a:pt x="2664" y="2044"/>
                  <a:pt x="2664" y="2045"/>
                  <a:pt x="2663" y="2046"/>
                </a:cubicBezTo>
                <a:cubicBezTo>
                  <a:pt x="2662" y="2047"/>
                  <a:pt x="2661" y="2048"/>
                  <a:pt x="2662" y="2049"/>
                </a:cubicBezTo>
                <a:cubicBezTo>
                  <a:pt x="2663" y="2050"/>
                  <a:pt x="2663" y="2050"/>
                  <a:pt x="2663" y="2051"/>
                </a:cubicBezTo>
                <a:cubicBezTo>
                  <a:pt x="2664" y="2051"/>
                  <a:pt x="2663" y="2052"/>
                  <a:pt x="2663" y="2053"/>
                </a:cubicBezTo>
                <a:cubicBezTo>
                  <a:pt x="2664" y="2055"/>
                  <a:pt x="2666" y="2052"/>
                  <a:pt x="2666" y="2052"/>
                </a:cubicBezTo>
                <a:cubicBezTo>
                  <a:pt x="2667" y="2051"/>
                  <a:pt x="2669" y="2051"/>
                  <a:pt x="2669" y="2050"/>
                </a:cubicBezTo>
                <a:cubicBezTo>
                  <a:pt x="2670" y="2048"/>
                  <a:pt x="2670" y="2047"/>
                  <a:pt x="2670" y="2045"/>
                </a:cubicBezTo>
                <a:cubicBezTo>
                  <a:pt x="2670" y="2044"/>
                  <a:pt x="2670" y="2042"/>
                  <a:pt x="2669" y="2041"/>
                </a:cubicBezTo>
                <a:cubicBezTo>
                  <a:pt x="2669" y="2039"/>
                  <a:pt x="2667" y="2041"/>
                  <a:pt x="2666" y="2042"/>
                </a:cubicBezTo>
                <a:cubicBezTo>
                  <a:pt x="2666" y="2042"/>
                  <a:pt x="2665" y="2043"/>
                  <a:pt x="2665" y="2043"/>
                </a:cubicBezTo>
                <a:close/>
                <a:moveTo>
                  <a:pt x="2660" y="2124"/>
                </a:moveTo>
                <a:cubicBezTo>
                  <a:pt x="2660" y="2124"/>
                  <a:pt x="2659" y="2124"/>
                  <a:pt x="2658" y="2124"/>
                </a:cubicBezTo>
                <a:cubicBezTo>
                  <a:pt x="2658" y="2123"/>
                  <a:pt x="2657" y="2123"/>
                  <a:pt x="2656" y="2122"/>
                </a:cubicBezTo>
                <a:cubicBezTo>
                  <a:pt x="2655" y="2121"/>
                  <a:pt x="2655" y="2120"/>
                  <a:pt x="2653" y="2120"/>
                </a:cubicBezTo>
                <a:cubicBezTo>
                  <a:pt x="2652" y="2119"/>
                  <a:pt x="2650" y="2120"/>
                  <a:pt x="2649" y="2120"/>
                </a:cubicBezTo>
                <a:cubicBezTo>
                  <a:pt x="2648" y="2120"/>
                  <a:pt x="2647" y="2120"/>
                  <a:pt x="2647" y="2121"/>
                </a:cubicBezTo>
                <a:cubicBezTo>
                  <a:pt x="2646" y="2122"/>
                  <a:pt x="2646" y="2123"/>
                  <a:pt x="2646" y="2124"/>
                </a:cubicBezTo>
                <a:cubicBezTo>
                  <a:pt x="2646" y="2125"/>
                  <a:pt x="2645" y="2126"/>
                  <a:pt x="2646" y="2126"/>
                </a:cubicBezTo>
                <a:cubicBezTo>
                  <a:pt x="2647" y="2127"/>
                  <a:pt x="2648" y="2127"/>
                  <a:pt x="2648" y="2126"/>
                </a:cubicBezTo>
                <a:cubicBezTo>
                  <a:pt x="2650" y="2126"/>
                  <a:pt x="2651" y="2126"/>
                  <a:pt x="2653" y="2126"/>
                </a:cubicBezTo>
                <a:cubicBezTo>
                  <a:pt x="2653" y="2126"/>
                  <a:pt x="2654" y="2126"/>
                  <a:pt x="2655" y="2126"/>
                </a:cubicBezTo>
                <a:cubicBezTo>
                  <a:pt x="2655" y="2126"/>
                  <a:pt x="2656" y="2125"/>
                  <a:pt x="2657" y="2125"/>
                </a:cubicBezTo>
                <a:cubicBezTo>
                  <a:pt x="2658" y="2125"/>
                  <a:pt x="2661" y="2126"/>
                  <a:pt x="2660" y="2124"/>
                </a:cubicBezTo>
                <a:close/>
                <a:moveTo>
                  <a:pt x="2684" y="1387"/>
                </a:moveTo>
                <a:cubicBezTo>
                  <a:pt x="2685" y="1387"/>
                  <a:pt x="2684" y="1386"/>
                  <a:pt x="2685" y="1386"/>
                </a:cubicBezTo>
                <a:cubicBezTo>
                  <a:pt x="2685" y="1385"/>
                  <a:pt x="2685" y="1384"/>
                  <a:pt x="2686" y="1383"/>
                </a:cubicBezTo>
                <a:cubicBezTo>
                  <a:pt x="2686" y="1382"/>
                  <a:pt x="2687" y="1381"/>
                  <a:pt x="2686" y="1381"/>
                </a:cubicBezTo>
                <a:cubicBezTo>
                  <a:pt x="2685" y="1379"/>
                  <a:pt x="2684" y="1383"/>
                  <a:pt x="2683" y="1384"/>
                </a:cubicBezTo>
                <a:cubicBezTo>
                  <a:pt x="2683" y="1385"/>
                  <a:pt x="2683" y="1385"/>
                  <a:pt x="2682" y="1386"/>
                </a:cubicBezTo>
                <a:cubicBezTo>
                  <a:pt x="2682" y="1386"/>
                  <a:pt x="2681" y="1387"/>
                  <a:pt x="2682" y="1388"/>
                </a:cubicBezTo>
                <a:cubicBezTo>
                  <a:pt x="2682" y="1388"/>
                  <a:pt x="2683" y="1387"/>
                  <a:pt x="2684" y="1387"/>
                </a:cubicBezTo>
                <a:close/>
                <a:moveTo>
                  <a:pt x="2681" y="1393"/>
                </a:moveTo>
                <a:cubicBezTo>
                  <a:pt x="2682" y="1393"/>
                  <a:pt x="2682" y="1392"/>
                  <a:pt x="2683" y="1391"/>
                </a:cubicBezTo>
                <a:cubicBezTo>
                  <a:pt x="2683" y="1391"/>
                  <a:pt x="2683" y="1392"/>
                  <a:pt x="2684" y="1391"/>
                </a:cubicBezTo>
                <a:cubicBezTo>
                  <a:pt x="2684" y="1391"/>
                  <a:pt x="2683" y="1390"/>
                  <a:pt x="2683" y="1390"/>
                </a:cubicBezTo>
                <a:cubicBezTo>
                  <a:pt x="2682" y="1389"/>
                  <a:pt x="2682" y="1389"/>
                  <a:pt x="2682" y="1388"/>
                </a:cubicBezTo>
                <a:cubicBezTo>
                  <a:pt x="2682" y="1388"/>
                  <a:pt x="2681" y="1389"/>
                  <a:pt x="2681" y="1389"/>
                </a:cubicBezTo>
                <a:cubicBezTo>
                  <a:pt x="2681" y="1389"/>
                  <a:pt x="2681" y="1390"/>
                  <a:pt x="2681" y="1390"/>
                </a:cubicBezTo>
                <a:cubicBezTo>
                  <a:pt x="2681" y="1391"/>
                  <a:pt x="2680" y="1393"/>
                  <a:pt x="2681" y="1393"/>
                </a:cubicBezTo>
                <a:close/>
                <a:moveTo>
                  <a:pt x="2680" y="1417"/>
                </a:moveTo>
                <a:cubicBezTo>
                  <a:pt x="2680" y="1416"/>
                  <a:pt x="2679" y="1416"/>
                  <a:pt x="2679" y="1416"/>
                </a:cubicBezTo>
                <a:cubicBezTo>
                  <a:pt x="2678" y="1417"/>
                  <a:pt x="2677" y="1419"/>
                  <a:pt x="2678" y="1420"/>
                </a:cubicBezTo>
                <a:cubicBezTo>
                  <a:pt x="2678" y="1420"/>
                  <a:pt x="2678" y="1420"/>
                  <a:pt x="2678" y="1420"/>
                </a:cubicBezTo>
                <a:cubicBezTo>
                  <a:pt x="2678" y="1420"/>
                  <a:pt x="2678" y="1421"/>
                  <a:pt x="2678" y="1421"/>
                </a:cubicBezTo>
                <a:cubicBezTo>
                  <a:pt x="2678" y="1422"/>
                  <a:pt x="2679" y="1423"/>
                  <a:pt x="2679" y="1422"/>
                </a:cubicBezTo>
                <a:cubicBezTo>
                  <a:pt x="2680" y="1422"/>
                  <a:pt x="2680" y="1421"/>
                  <a:pt x="2679" y="1420"/>
                </a:cubicBezTo>
                <a:cubicBezTo>
                  <a:pt x="2679" y="1420"/>
                  <a:pt x="2679" y="1419"/>
                  <a:pt x="2679" y="1419"/>
                </a:cubicBezTo>
                <a:cubicBezTo>
                  <a:pt x="2679" y="1418"/>
                  <a:pt x="2680" y="1418"/>
                  <a:pt x="2680" y="1417"/>
                </a:cubicBezTo>
                <a:close/>
                <a:moveTo>
                  <a:pt x="2704" y="2151"/>
                </a:moveTo>
                <a:cubicBezTo>
                  <a:pt x="2703" y="2151"/>
                  <a:pt x="2702" y="2151"/>
                  <a:pt x="2701" y="2151"/>
                </a:cubicBezTo>
                <a:cubicBezTo>
                  <a:pt x="2700" y="2151"/>
                  <a:pt x="2699" y="2151"/>
                  <a:pt x="2697" y="2151"/>
                </a:cubicBezTo>
                <a:cubicBezTo>
                  <a:pt x="2696" y="2151"/>
                  <a:pt x="2695" y="2150"/>
                  <a:pt x="2693" y="2150"/>
                </a:cubicBezTo>
                <a:cubicBezTo>
                  <a:pt x="2692" y="2149"/>
                  <a:pt x="2691" y="2148"/>
                  <a:pt x="2690" y="2148"/>
                </a:cubicBezTo>
                <a:cubicBezTo>
                  <a:pt x="2689" y="2147"/>
                  <a:pt x="2687" y="2147"/>
                  <a:pt x="2685" y="2147"/>
                </a:cubicBezTo>
                <a:cubicBezTo>
                  <a:pt x="2685" y="2148"/>
                  <a:pt x="2684" y="2149"/>
                  <a:pt x="2684" y="2149"/>
                </a:cubicBezTo>
                <a:cubicBezTo>
                  <a:pt x="2683" y="2150"/>
                  <a:pt x="2682" y="2150"/>
                  <a:pt x="2681" y="2150"/>
                </a:cubicBezTo>
                <a:cubicBezTo>
                  <a:pt x="2681" y="2150"/>
                  <a:pt x="2679" y="2150"/>
                  <a:pt x="2679" y="2150"/>
                </a:cubicBezTo>
                <a:cubicBezTo>
                  <a:pt x="2678" y="2149"/>
                  <a:pt x="2679" y="2148"/>
                  <a:pt x="2679" y="2148"/>
                </a:cubicBezTo>
                <a:cubicBezTo>
                  <a:pt x="2678" y="2146"/>
                  <a:pt x="2676" y="2148"/>
                  <a:pt x="2675" y="2148"/>
                </a:cubicBezTo>
                <a:cubicBezTo>
                  <a:pt x="2672" y="2150"/>
                  <a:pt x="2669" y="2148"/>
                  <a:pt x="2667" y="2148"/>
                </a:cubicBezTo>
                <a:cubicBezTo>
                  <a:pt x="2666" y="2149"/>
                  <a:pt x="2665" y="2149"/>
                  <a:pt x="2664" y="2149"/>
                </a:cubicBezTo>
                <a:cubicBezTo>
                  <a:pt x="2664" y="2149"/>
                  <a:pt x="2663" y="2148"/>
                  <a:pt x="2662" y="2148"/>
                </a:cubicBezTo>
                <a:cubicBezTo>
                  <a:pt x="2661" y="2148"/>
                  <a:pt x="2660" y="2148"/>
                  <a:pt x="2660" y="2149"/>
                </a:cubicBezTo>
                <a:cubicBezTo>
                  <a:pt x="2659" y="2150"/>
                  <a:pt x="2659" y="2151"/>
                  <a:pt x="2659" y="2151"/>
                </a:cubicBezTo>
                <a:cubicBezTo>
                  <a:pt x="2658" y="2152"/>
                  <a:pt x="2658" y="2152"/>
                  <a:pt x="2657" y="2153"/>
                </a:cubicBezTo>
                <a:cubicBezTo>
                  <a:pt x="2707" y="2153"/>
                  <a:pt x="2707" y="2153"/>
                  <a:pt x="2707" y="2153"/>
                </a:cubicBezTo>
                <a:cubicBezTo>
                  <a:pt x="2706" y="2152"/>
                  <a:pt x="2706" y="2152"/>
                  <a:pt x="2706" y="2152"/>
                </a:cubicBezTo>
                <a:cubicBezTo>
                  <a:pt x="2705" y="2151"/>
                  <a:pt x="2704" y="2151"/>
                  <a:pt x="2704" y="2151"/>
                </a:cubicBezTo>
                <a:close/>
                <a:moveTo>
                  <a:pt x="2650" y="2057"/>
                </a:moveTo>
                <a:cubicBezTo>
                  <a:pt x="2649" y="2059"/>
                  <a:pt x="2648" y="2061"/>
                  <a:pt x="2647" y="2062"/>
                </a:cubicBezTo>
                <a:cubicBezTo>
                  <a:pt x="2647" y="2063"/>
                  <a:pt x="2647" y="2064"/>
                  <a:pt x="2647" y="2064"/>
                </a:cubicBezTo>
                <a:cubicBezTo>
                  <a:pt x="2647" y="2065"/>
                  <a:pt x="2647" y="2067"/>
                  <a:pt x="2647" y="2067"/>
                </a:cubicBezTo>
                <a:cubicBezTo>
                  <a:pt x="2646" y="2069"/>
                  <a:pt x="2645" y="2070"/>
                  <a:pt x="2646" y="2071"/>
                </a:cubicBezTo>
                <a:cubicBezTo>
                  <a:pt x="2646" y="2072"/>
                  <a:pt x="2647" y="2073"/>
                  <a:pt x="2648" y="2074"/>
                </a:cubicBezTo>
                <a:cubicBezTo>
                  <a:pt x="2650" y="2075"/>
                  <a:pt x="2649" y="2076"/>
                  <a:pt x="2649" y="2078"/>
                </a:cubicBezTo>
                <a:cubicBezTo>
                  <a:pt x="2648" y="2079"/>
                  <a:pt x="2649" y="2081"/>
                  <a:pt x="2649" y="2082"/>
                </a:cubicBezTo>
                <a:cubicBezTo>
                  <a:pt x="2649" y="2084"/>
                  <a:pt x="2651" y="2084"/>
                  <a:pt x="2651" y="2086"/>
                </a:cubicBezTo>
                <a:cubicBezTo>
                  <a:pt x="2652" y="2087"/>
                  <a:pt x="2651" y="2088"/>
                  <a:pt x="2651" y="2090"/>
                </a:cubicBezTo>
                <a:cubicBezTo>
                  <a:pt x="2651" y="2090"/>
                  <a:pt x="2651" y="2091"/>
                  <a:pt x="2651" y="2092"/>
                </a:cubicBezTo>
                <a:cubicBezTo>
                  <a:pt x="2651" y="2093"/>
                  <a:pt x="2651" y="2093"/>
                  <a:pt x="2651" y="2094"/>
                </a:cubicBezTo>
                <a:cubicBezTo>
                  <a:pt x="2651" y="2095"/>
                  <a:pt x="2650" y="2097"/>
                  <a:pt x="2651" y="2098"/>
                </a:cubicBezTo>
                <a:cubicBezTo>
                  <a:pt x="2651" y="2100"/>
                  <a:pt x="2653" y="2100"/>
                  <a:pt x="2654" y="2101"/>
                </a:cubicBezTo>
                <a:cubicBezTo>
                  <a:pt x="2656" y="2102"/>
                  <a:pt x="2656" y="2103"/>
                  <a:pt x="2657" y="2104"/>
                </a:cubicBezTo>
                <a:cubicBezTo>
                  <a:pt x="2657" y="2106"/>
                  <a:pt x="2659" y="2106"/>
                  <a:pt x="2660" y="2107"/>
                </a:cubicBezTo>
                <a:cubicBezTo>
                  <a:pt x="2661" y="2107"/>
                  <a:pt x="2661" y="2108"/>
                  <a:pt x="2661" y="2108"/>
                </a:cubicBezTo>
                <a:cubicBezTo>
                  <a:pt x="2662" y="2108"/>
                  <a:pt x="2663" y="2108"/>
                  <a:pt x="2663" y="2108"/>
                </a:cubicBezTo>
                <a:cubicBezTo>
                  <a:pt x="2664" y="2109"/>
                  <a:pt x="2664" y="2109"/>
                  <a:pt x="2664" y="2110"/>
                </a:cubicBezTo>
                <a:cubicBezTo>
                  <a:pt x="2665" y="2110"/>
                  <a:pt x="2666" y="2111"/>
                  <a:pt x="2666" y="2110"/>
                </a:cubicBezTo>
                <a:cubicBezTo>
                  <a:pt x="2666" y="2108"/>
                  <a:pt x="2664" y="2107"/>
                  <a:pt x="2664" y="2106"/>
                </a:cubicBezTo>
                <a:cubicBezTo>
                  <a:pt x="2663" y="2106"/>
                  <a:pt x="2663" y="2105"/>
                  <a:pt x="2663" y="2104"/>
                </a:cubicBezTo>
                <a:cubicBezTo>
                  <a:pt x="2662" y="2103"/>
                  <a:pt x="2662" y="2103"/>
                  <a:pt x="2661" y="2102"/>
                </a:cubicBezTo>
                <a:cubicBezTo>
                  <a:pt x="2660" y="2101"/>
                  <a:pt x="2660" y="2099"/>
                  <a:pt x="2659" y="2098"/>
                </a:cubicBezTo>
                <a:cubicBezTo>
                  <a:pt x="2658" y="2096"/>
                  <a:pt x="2657" y="2095"/>
                  <a:pt x="2656" y="2094"/>
                </a:cubicBezTo>
                <a:cubicBezTo>
                  <a:pt x="2656" y="2093"/>
                  <a:pt x="2656" y="2093"/>
                  <a:pt x="2656" y="2092"/>
                </a:cubicBezTo>
                <a:cubicBezTo>
                  <a:pt x="2656" y="2091"/>
                  <a:pt x="2656" y="2091"/>
                  <a:pt x="2656" y="2090"/>
                </a:cubicBezTo>
                <a:cubicBezTo>
                  <a:pt x="2657" y="2088"/>
                  <a:pt x="2655" y="2087"/>
                  <a:pt x="2656" y="2085"/>
                </a:cubicBezTo>
                <a:cubicBezTo>
                  <a:pt x="2656" y="2084"/>
                  <a:pt x="2657" y="2083"/>
                  <a:pt x="2658" y="2084"/>
                </a:cubicBezTo>
                <a:cubicBezTo>
                  <a:pt x="2660" y="2084"/>
                  <a:pt x="2661" y="2084"/>
                  <a:pt x="2662" y="2084"/>
                </a:cubicBezTo>
                <a:cubicBezTo>
                  <a:pt x="2664" y="2085"/>
                  <a:pt x="2666" y="2084"/>
                  <a:pt x="2668" y="2086"/>
                </a:cubicBezTo>
                <a:cubicBezTo>
                  <a:pt x="2668" y="2086"/>
                  <a:pt x="2668" y="2086"/>
                  <a:pt x="2669" y="2087"/>
                </a:cubicBezTo>
                <a:cubicBezTo>
                  <a:pt x="2670" y="2087"/>
                  <a:pt x="2671" y="2087"/>
                  <a:pt x="2671" y="2087"/>
                </a:cubicBezTo>
                <a:cubicBezTo>
                  <a:pt x="2672" y="2087"/>
                  <a:pt x="2675" y="2089"/>
                  <a:pt x="2675" y="2088"/>
                </a:cubicBezTo>
                <a:cubicBezTo>
                  <a:pt x="2676" y="2087"/>
                  <a:pt x="2674" y="2085"/>
                  <a:pt x="2673" y="2085"/>
                </a:cubicBezTo>
                <a:cubicBezTo>
                  <a:pt x="2672" y="2084"/>
                  <a:pt x="2671" y="2083"/>
                  <a:pt x="2670" y="2082"/>
                </a:cubicBezTo>
                <a:cubicBezTo>
                  <a:pt x="2669" y="2081"/>
                  <a:pt x="2667" y="2080"/>
                  <a:pt x="2666" y="2080"/>
                </a:cubicBezTo>
                <a:cubicBezTo>
                  <a:pt x="2665" y="2079"/>
                  <a:pt x="2663" y="2079"/>
                  <a:pt x="2663" y="2078"/>
                </a:cubicBezTo>
                <a:cubicBezTo>
                  <a:pt x="2663" y="2077"/>
                  <a:pt x="2664" y="2075"/>
                  <a:pt x="2665" y="2074"/>
                </a:cubicBezTo>
                <a:cubicBezTo>
                  <a:pt x="2666" y="2073"/>
                  <a:pt x="2668" y="2073"/>
                  <a:pt x="2669" y="2073"/>
                </a:cubicBezTo>
                <a:cubicBezTo>
                  <a:pt x="2671" y="2072"/>
                  <a:pt x="2671" y="2070"/>
                  <a:pt x="2672" y="2069"/>
                </a:cubicBezTo>
                <a:cubicBezTo>
                  <a:pt x="2672" y="2067"/>
                  <a:pt x="2673" y="2066"/>
                  <a:pt x="2672" y="2064"/>
                </a:cubicBezTo>
                <a:cubicBezTo>
                  <a:pt x="2672" y="2064"/>
                  <a:pt x="2672" y="2064"/>
                  <a:pt x="2672" y="2064"/>
                </a:cubicBezTo>
                <a:cubicBezTo>
                  <a:pt x="2672" y="2063"/>
                  <a:pt x="2672" y="2063"/>
                  <a:pt x="2672" y="2062"/>
                </a:cubicBezTo>
                <a:cubicBezTo>
                  <a:pt x="2672" y="2062"/>
                  <a:pt x="2670" y="2062"/>
                  <a:pt x="2670" y="2062"/>
                </a:cubicBezTo>
                <a:cubicBezTo>
                  <a:pt x="2669" y="2062"/>
                  <a:pt x="2668" y="2062"/>
                  <a:pt x="2668" y="2062"/>
                </a:cubicBezTo>
                <a:cubicBezTo>
                  <a:pt x="2667" y="2063"/>
                  <a:pt x="2666" y="2063"/>
                  <a:pt x="2666" y="2063"/>
                </a:cubicBezTo>
                <a:cubicBezTo>
                  <a:pt x="2664" y="2063"/>
                  <a:pt x="2663" y="2065"/>
                  <a:pt x="2662" y="2065"/>
                </a:cubicBezTo>
                <a:cubicBezTo>
                  <a:pt x="2661" y="2066"/>
                  <a:pt x="2661" y="2066"/>
                  <a:pt x="2660" y="2066"/>
                </a:cubicBezTo>
                <a:cubicBezTo>
                  <a:pt x="2659" y="2066"/>
                  <a:pt x="2658" y="2067"/>
                  <a:pt x="2659" y="2068"/>
                </a:cubicBezTo>
                <a:cubicBezTo>
                  <a:pt x="2659" y="2068"/>
                  <a:pt x="2660" y="2068"/>
                  <a:pt x="2661" y="2069"/>
                </a:cubicBezTo>
                <a:cubicBezTo>
                  <a:pt x="2661" y="2070"/>
                  <a:pt x="2661" y="2070"/>
                  <a:pt x="2660" y="2070"/>
                </a:cubicBezTo>
                <a:cubicBezTo>
                  <a:pt x="2659" y="2071"/>
                  <a:pt x="2657" y="2070"/>
                  <a:pt x="2656" y="2072"/>
                </a:cubicBezTo>
                <a:cubicBezTo>
                  <a:pt x="2656" y="2073"/>
                  <a:pt x="2656" y="2073"/>
                  <a:pt x="2656" y="2074"/>
                </a:cubicBezTo>
                <a:cubicBezTo>
                  <a:pt x="2656" y="2075"/>
                  <a:pt x="2655" y="2076"/>
                  <a:pt x="2655" y="2076"/>
                </a:cubicBezTo>
                <a:cubicBezTo>
                  <a:pt x="2653" y="2077"/>
                  <a:pt x="2652" y="2076"/>
                  <a:pt x="2652" y="2075"/>
                </a:cubicBezTo>
                <a:cubicBezTo>
                  <a:pt x="2652" y="2073"/>
                  <a:pt x="2652" y="2072"/>
                  <a:pt x="2653" y="2071"/>
                </a:cubicBezTo>
                <a:cubicBezTo>
                  <a:pt x="2655" y="2070"/>
                  <a:pt x="2657" y="2069"/>
                  <a:pt x="2657" y="2067"/>
                </a:cubicBezTo>
                <a:cubicBezTo>
                  <a:pt x="2658" y="2066"/>
                  <a:pt x="2658" y="2064"/>
                  <a:pt x="2658" y="2063"/>
                </a:cubicBezTo>
                <a:cubicBezTo>
                  <a:pt x="2658" y="2062"/>
                  <a:pt x="2658" y="2061"/>
                  <a:pt x="2657" y="2060"/>
                </a:cubicBezTo>
                <a:cubicBezTo>
                  <a:pt x="2657" y="2059"/>
                  <a:pt x="2657" y="2059"/>
                  <a:pt x="2657" y="2058"/>
                </a:cubicBezTo>
                <a:cubicBezTo>
                  <a:pt x="2657" y="2057"/>
                  <a:pt x="2655" y="2056"/>
                  <a:pt x="2655" y="2055"/>
                </a:cubicBezTo>
                <a:cubicBezTo>
                  <a:pt x="2656" y="2054"/>
                  <a:pt x="2656" y="2053"/>
                  <a:pt x="2656" y="2053"/>
                </a:cubicBezTo>
                <a:cubicBezTo>
                  <a:pt x="2657" y="2052"/>
                  <a:pt x="2658" y="2052"/>
                  <a:pt x="2658" y="2051"/>
                </a:cubicBezTo>
                <a:cubicBezTo>
                  <a:pt x="2659" y="2051"/>
                  <a:pt x="2659" y="2049"/>
                  <a:pt x="2658" y="2049"/>
                </a:cubicBezTo>
                <a:cubicBezTo>
                  <a:pt x="2657" y="2049"/>
                  <a:pt x="2657" y="2050"/>
                  <a:pt x="2656" y="2051"/>
                </a:cubicBezTo>
                <a:cubicBezTo>
                  <a:pt x="2654" y="2053"/>
                  <a:pt x="2651" y="2055"/>
                  <a:pt x="2650" y="2057"/>
                </a:cubicBezTo>
                <a:close/>
                <a:moveTo>
                  <a:pt x="2670" y="1425"/>
                </a:moveTo>
                <a:cubicBezTo>
                  <a:pt x="2670" y="1427"/>
                  <a:pt x="2672" y="1427"/>
                  <a:pt x="2672" y="1426"/>
                </a:cubicBezTo>
                <a:cubicBezTo>
                  <a:pt x="2673" y="1426"/>
                  <a:pt x="2673" y="1426"/>
                  <a:pt x="2674" y="1426"/>
                </a:cubicBezTo>
                <a:cubicBezTo>
                  <a:pt x="2675" y="1426"/>
                  <a:pt x="2675" y="1426"/>
                  <a:pt x="2675" y="1425"/>
                </a:cubicBezTo>
                <a:cubicBezTo>
                  <a:pt x="2674" y="1425"/>
                  <a:pt x="2674" y="1425"/>
                  <a:pt x="2674" y="1424"/>
                </a:cubicBezTo>
                <a:cubicBezTo>
                  <a:pt x="2673" y="1424"/>
                  <a:pt x="2674" y="1422"/>
                  <a:pt x="2673" y="1422"/>
                </a:cubicBezTo>
                <a:cubicBezTo>
                  <a:pt x="2672" y="1423"/>
                  <a:pt x="2670" y="1425"/>
                  <a:pt x="2670" y="1425"/>
                </a:cubicBezTo>
                <a:close/>
                <a:moveTo>
                  <a:pt x="2655" y="1379"/>
                </a:moveTo>
                <a:cubicBezTo>
                  <a:pt x="2655" y="1380"/>
                  <a:pt x="2656" y="1380"/>
                  <a:pt x="2656" y="1380"/>
                </a:cubicBezTo>
                <a:cubicBezTo>
                  <a:pt x="2657" y="1380"/>
                  <a:pt x="2657" y="1382"/>
                  <a:pt x="2658" y="1381"/>
                </a:cubicBezTo>
                <a:cubicBezTo>
                  <a:pt x="2659" y="1381"/>
                  <a:pt x="2658" y="1379"/>
                  <a:pt x="2658" y="1378"/>
                </a:cubicBezTo>
                <a:cubicBezTo>
                  <a:pt x="2658" y="1378"/>
                  <a:pt x="2658" y="1377"/>
                  <a:pt x="2657" y="1377"/>
                </a:cubicBezTo>
                <a:cubicBezTo>
                  <a:pt x="2657" y="1377"/>
                  <a:pt x="2657" y="1377"/>
                  <a:pt x="2656" y="1376"/>
                </a:cubicBezTo>
                <a:cubicBezTo>
                  <a:pt x="2656" y="1376"/>
                  <a:pt x="2656" y="1375"/>
                  <a:pt x="2655" y="1375"/>
                </a:cubicBezTo>
                <a:cubicBezTo>
                  <a:pt x="2654" y="1376"/>
                  <a:pt x="2655" y="1376"/>
                  <a:pt x="2655" y="1377"/>
                </a:cubicBezTo>
                <a:cubicBezTo>
                  <a:pt x="2655" y="1377"/>
                  <a:pt x="2654" y="1379"/>
                  <a:pt x="2655" y="1379"/>
                </a:cubicBezTo>
                <a:close/>
                <a:moveTo>
                  <a:pt x="2671" y="1375"/>
                </a:moveTo>
                <a:cubicBezTo>
                  <a:pt x="2671" y="1375"/>
                  <a:pt x="2671" y="1375"/>
                  <a:pt x="2670" y="1375"/>
                </a:cubicBezTo>
                <a:cubicBezTo>
                  <a:pt x="2670" y="1375"/>
                  <a:pt x="2669" y="1375"/>
                  <a:pt x="2669" y="1375"/>
                </a:cubicBezTo>
                <a:cubicBezTo>
                  <a:pt x="2668" y="1375"/>
                  <a:pt x="2669" y="1376"/>
                  <a:pt x="2668" y="1376"/>
                </a:cubicBezTo>
                <a:cubicBezTo>
                  <a:pt x="2668" y="1377"/>
                  <a:pt x="2667" y="1376"/>
                  <a:pt x="2667" y="1377"/>
                </a:cubicBezTo>
                <a:cubicBezTo>
                  <a:pt x="2667" y="1378"/>
                  <a:pt x="2667" y="1378"/>
                  <a:pt x="2668" y="1379"/>
                </a:cubicBezTo>
                <a:cubicBezTo>
                  <a:pt x="2668" y="1379"/>
                  <a:pt x="2668" y="1379"/>
                  <a:pt x="2668" y="1379"/>
                </a:cubicBezTo>
                <a:cubicBezTo>
                  <a:pt x="2669" y="1379"/>
                  <a:pt x="2669" y="1380"/>
                  <a:pt x="2669" y="1380"/>
                </a:cubicBezTo>
                <a:cubicBezTo>
                  <a:pt x="2670" y="1380"/>
                  <a:pt x="2670" y="1380"/>
                  <a:pt x="2670" y="1380"/>
                </a:cubicBezTo>
                <a:cubicBezTo>
                  <a:pt x="2670" y="1379"/>
                  <a:pt x="2670" y="1378"/>
                  <a:pt x="2670" y="1378"/>
                </a:cubicBezTo>
                <a:cubicBezTo>
                  <a:pt x="2671" y="1377"/>
                  <a:pt x="2672" y="1377"/>
                  <a:pt x="2672" y="1376"/>
                </a:cubicBezTo>
                <a:cubicBezTo>
                  <a:pt x="2672" y="1375"/>
                  <a:pt x="2672" y="1374"/>
                  <a:pt x="2671" y="1375"/>
                </a:cubicBezTo>
                <a:close/>
                <a:moveTo>
                  <a:pt x="2693" y="1400"/>
                </a:moveTo>
                <a:cubicBezTo>
                  <a:pt x="2692" y="1399"/>
                  <a:pt x="2691" y="1400"/>
                  <a:pt x="2691" y="1401"/>
                </a:cubicBezTo>
                <a:cubicBezTo>
                  <a:pt x="2691" y="1401"/>
                  <a:pt x="2693" y="1401"/>
                  <a:pt x="2693" y="1400"/>
                </a:cubicBezTo>
                <a:close/>
                <a:moveTo>
                  <a:pt x="2698" y="1435"/>
                </a:moveTo>
                <a:cubicBezTo>
                  <a:pt x="2699" y="1435"/>
                  <a:pt x="2699" y="1434"/>
                  <a:pt x="2699" y="1433"/>
                </a:cubicBezTo>
                <a:cubicBezTo>
                  <a:pt x="2700" y="1433"/>
                  <a:pt x="2700" y="1433"/>
                  <a:pt x="2701" y="1432"/>
                </a:cubicBezTo>
                <a:cubicBezTo>
                  <a:pt x="2701" y="1432"/>
                  <a:pt x="2701" y="1431"/>
                  <a:pt x="2701" y="1430"/>
                </a:cubicBezTo>
                <a:cubicBezTo>
                  <a:pt x="2700" y="1429"/>
                  <a:pt x="2701" y="1429"/>
                  <a:pt x="2700" y="1428"/>
                </a:cubicBezTo>
                <a:cubicBezTo>
                  <a:pt x="2699" y="1428"/>
                  <a:pt x="2697" y="1428"/>
                  <a:pt x="2697" y="1430"/>
                </a:cubicBezTo>
                <a:cubicBezTo>
                  <a:pt x="2697" y="1430"/>
                  <a:pt x="2698" y="1431"/>
                  <a:pt x="2698" y="1432"/>
                </a:cubicBezTo>
                <a:cubicBezTo>
                  <a:pt x="2698" y="1432"/>
                  <a:pt x="2697" y="1436"/>
                  <a:pt x="2698" y="1435"/>
                </a:cubicBezTo>
                <a:close/>
                <a:moveTo>
                  <a:pt x="2788" y="1397"/>
                </a:moveTo>
                <a:cubicBezTo>
                  <a:pt x="2788" y="1396"/>
                  <a:pt x="2787" y="1394"/>
                  <a:pt x="2788" y="1393"/>
                </a:cubicBezTo>
                <a:cubicBezTo>
                  <a:pt x="2788" y="1392"/>
                  <a:pt x="2789" y="1392"/>
                  <a:pt x="2789" y="1391"/>
                </a:cubicBezTo>
                <a:cubicBezTo>
                  <a:pt x="2789" y="1390"/>
                  <a:pt x="2788" y="1390"/>
                  <a:pt x="2787" y="1391"/>
                </a:cubicBezTo>
                <a:cubicBezTo>
                  <a:pt x="2787" y="1391"/>
                  <a:pt x="2787" y="1391"/>
                  <a:pt x="2786" y="1392"/>
                </a:cubicBezTo>
                <a:cubicBezTo>
                  <a:pt x="2785" y="1392"/>
                  <a:pt x="2784" y="1391"/>
                  <a:pt x="2784" y="1391"/>
                </a:cubicBezTo>
                <a:cubicBezTo>
                  <a:pt x="2782" y="1390"/>
                  <a:pt x="2781" y="1390"/>
                  <a:pt x="2779" y="1390"/>
                </a:cubicBezTo>
                <a:cubicBezTo>
                  <a:pt x="2778" y="1389"/>
                  <a:pt x="2776" y="1387"/>
                  <a:pt x="2774" y="1388"/>
                </a:cubicBezTo>
                <a:cubicBezTo>
                  <a:pt x="2773" y="1388"/>
                  <a:pt x="2772" y="1390"/>
                  <a:pt x="2770" y="1390"/>
                </a:cubicBezTo>
                <a:cubicBezTo>
                  <a:pt x="2769" y="1390"/>
                  <a:pt x="2769" y="1389"/>
                  <a:pt x="2768" y="1390"/>
                </a:cubicBezTo>
                <a:cubicBezTo>
                  <a:pt x="2767" y="1390"/>
                  <a:pt x="2768" y="1391"/>
                  <a:pt x="2768" y="1391"/>
                </a:cubicBezTo>
                <a:cubicBezTo>
                  <a:pt x="2769" y="1392"/>
                  <a:pt x="2770" y="1392"/>
                  <a:pt x="2770" y="1393"/>
                </a:cubicBezTo>
                <a:cubicBezTo>
                  <a:pt x="2769" y="1394"/>
                  <a:pt x="2768" y="1393"/>
                  <a:pt x="2768" y="1394"/>
                </a:cubicBezTo>
                <a:cubicBezTo>
                  <a:pt x="2767" y="1395"/>
                  <a:pt x="2766" y="1396"/>
                  <a:pt x="2765" y="1396"/>
                </a:cubicBezTo>
                <a:cubicBezTo>
                  <a:pt x="2764" y="1396"/>
                  <a:pt x="2763" y="1396"/>
                  <a:pt x="2763" y="1397"/>
                </a:cubicBezTo>
                <a:cubicBezTo>
                  <a:pt x="2762" y="1397"/>
                  <a:pt x="2761" y="1398"/>
                  <a:pt x="2760" y="1398"/>
                </a:cubicBezTo>
                <a:cubicBezTo>
                  <a:pt x="2759" y="1398"/>
                  <a:pt x="2759" y="1397"/>
                  <a:pt x="2758" y="1397"/>
                </a:cubicBezTo>
                <a:cubicBezTo>
                  <a:pt x="2757" y="1396"/>
                  <a:pt x="2757" y="1397"/>
                  <a:pt x="2756" y="1396"/>
                </a:cubicBezTo>
                <a:cubicBezTo>
                  <a:pt x="2756" y="1395"/>
                  <a:pt x="2756" y="1395"/>
                  <a:pt x="2756" y="1394"/>
                </a:cubicBezTo>
                <a:cubicBezTo>
                  <a:pt x="2754" y="1392"/>
                  <a:pt x="2754" y="1394"/>
                  <a:pt x="2753" y="1395"/>
                </a:cubicBezTo>
                <a:cubicBezTo>
                  <a:pt x="2753" y="1396"/>
                  <a:pt x="2752" y="1396"/>
                  <a:pt x="2751" y="1397"/>
                </a:cubicBezTo>
                <a:cubicBezTo>
                  <a:pt x="2751" y="1397"/>
                  <a:pt x="2751" y="1398"/>
                  <a:pt x="2751" y="1399"/>
                </a:cubicBezTo>
                <a:cubicBezTo>
                  <a:pt x="2751" y="1401"/>
                  <a:pt x="2749" y="1401"/>
                  <a:pt x="2748" y="1402"/>
                </a:cubicBezTo>
                <a:cubicBezTo>
                  <a:pt x="2747" y="1403"/>
                  <a:pt x="2745" y="1404"/>
                  <a:pt x="2744" y="1405"/>
                </a:cubicBezTo>
                <a:cubicBezTo>
                  <a:pt x="2743" y="1406"/>
                  <a:pt x="2742" y="1407"/>
                  <a:pt x="2741" y="1408"/>
                </a:cubicBezTo>
                <a:cubicBezTo>
                  <a:pt x="2740" y="1409"/>
                  <a:pt x="2738" y="1409"/>
                  <a:pt x="2738" y="1411"/>
                </a:cubicBezTo>
                <a:cubicBezTo>
                  <a:pt x="2740" y="1411"/>
                  <a:pt x="2742" y="1406"/>
                  <a:pt x="2744" y="1408"/>
                </a:cubicBezTo>
                <a:cubicBezTo>
                  <a:pt x="2744" y="1409"/>
                  <a:pt x="2744" y="1410"/>
                  <a:pt x="2744" y="1410"/>
                </a:cubicBezTo>
                <a:cubicBezTo>
                  <a:pt x="2744" y="1411"/>
                  <a:pt x="2745" y="1411"/>
                  <a:pt x="2745" y="1412"/>
                </a:cubicBezTo>
                <a:cubicBezTo>
                  <a:pt x="2745" y="1412"/>
                  <a:pt x="2745" y="1413"/>
                  <a:pt x="2745" y="1413"/>
                </a:cubicBezTo>
                <a:cubicBezTo>
                  <a:pt x="2745" y="1413"/>
                  <a:pt x="2745" y="1414"/>
                  <a:pt x="2745" y="1414"/>
                </a:cubicBezTo>
                <a:cubicBezTo>
                  <a:pt x="2746" y="1415"/>
                  <a:pt x="2745" y="1416"/>
                  <a:pt x="2745" y="1416"/>
                </a:cubicBezTo>
                <a:cubicBezTo>
                  <a:pt x="2745" y="1417"/>
                  <a:pt x="2746" y="1417"/>
                  <a:pt x="2746" y="1418"/>
                </a:cubicBezTo>
                <a:cubicBezTo>
                  <a:pt x="2746" y="1419"/>
                  <a:pt x="2746" y="1420"/>
                  <a:pt x="2746" y="1420"/>
                </a:cubicBezTo>
                <a:cubicBezTo>
                  <a:pt x="2747" y="1421"/>
                  <a:pt x="2747" y="1420"/>
                  <a:pt x="2748" y="1420"/>
                </a:cubicBezTo>
                <a:cubicBezTo>
                  <a:pt x="2749" y="1420"/>
                  <a:pt x="2749" y="1421"/>
                  <a:pt x="2750" y="1422"/>
                </a:cubicBezTo>
                <a:cubicBezTo>
                  <a:pt x="2750" y="1424"/>
                  <a:pt x="2752" y="1422"/>
                  <a:pt x="2753" y="1423"/>
                </a:cubicBezTo>
                <a:cubicBezTo>
                  <a:pt x="2754" y="1424"/>
                  <a:pt x="2754" y="1424"/>
                  <a:pt x="2755" y="1425"/>
                </a:cubicBezTo>
                <a:cubicBezTo>
                  <a:pt x="2756" y="1425"/>
                  <a:pt x="2756" y="1424"/>
                  <a:pt x="2756" y="1424"/>
                </a:cubicBezTo>
                <a:cubicBezTo>
                  <a:pt x="2756" y="1423"/>
                  <a:pt x="2756" y="1422"/>
                  <a:pt x="2756" y="1421"/>
                </a:cubicBezTo>
                <a:cubicBezTo>
                  <a:pt x="2756" y="1420"/>
                  <a:pt x="2756" y="1420"/>
                  <a:pt x="2756" y="1419"/>
                </a:cubicBezTo>
                <a:cubicBezTo>
                  <a:pt x="2757" y="1418"/>
                  <a:pt x="2758" y="1416"/>
                  <a:pt x="2759" y="1415"/>
                </a:cubicBezTo>
                <a:cubicBezTo>
                  <a:pt x="2760" y="1414"/>
                  <a:pt x="2762" y="1413"/>
                  <a:pt x="2763" y="1412"/>
                </a:cubicBezTo>
                <a:cubicBezTo>
                  <a:pt x="2764" y="1412"/>
                  <a:pt x="2765" y="1411"/>
                  <a:pt x="2765" y="1411"/>
                </a:cubicBezTo>
                <a:cubicBezTo>
                  <a:pt x="2766" y="1410"/>
                  <a:pt x="2766" y="1409"/>
                  <a:pt x="2766" y="1409"/>
                </a:cubicBezTo>
                <a:cubicBezTo>
                  <a:pt x="2768" y="1407"/>
                  <a:pt x="2770" y="1406"/>
                  <a:pt x="2772" y="1407"/>
                </a:cubicBezTo>
                <a:cubicBezTo>
                  <a:pt x="2774" y="1407"/>
                  <a:pt x="2774" y="1408"/>
                  <a:pt x="2775" y="1409"/>
                </a:cubicBezTo>
                <a:cubicBezTo>
                  <a:pt x="2776" y="1409"/>
                  <a:pt x="2777" y="1409"/>
                  <a:pt x="2777" y="1410"/>
                </a:cubicBezTo>
                <a:cubicBezTo>
                  <a:pt x="2778" y="1410"/>
                  <a:pt x="2778" y="1411"/>
                  <a:pt x="2778" y="1412"/>
                </a:cubicBezTo>
                <a:cubicBezTo>
                  <a:pt x="2778" y="1413"/>
                  <a:pt x="2779" y="1413"/>
                  <a:pt x="2780" y="1412"/>
                </a:cubicBezTo>
                <a:cubicBezTo>
                  <a:pt x="2780" y="1412"/>
                  <a:pt x="2780" y="1411"/>
                  <a:pt x="2780" y="1410"/>
                </a:cubicBezTo>
                <a:cubicBezTo>
                  <a:pt x="2780" y="1408"/>
                  <a:pt x="2781" y="1408"/>
                  <a:pt x="2782" y="1406"/>
                </a:cubicBezTo>
                <a:cubicBezTo>
                  <a:pt x="2783" y="1405"/>
                  <a:pt x="2785" y="1404"/>
                  <a:pt x="2786" y="1403"/>
                </a:cubicBezTo>
                <a:cubicBezTo>
                  <a:pt x="2786" y="1402"/>
                  <a:pt x="2788" y="1401"/>
                  <a:pt x="2789" y="1400"/>
                </a:cubicBezTo>
                <a:cubicBezTo>
                  <a:pt x="2790" y="1400"/>
                  <a:pt x="2790" y="1399"/>
                  <a:pt x="2790" y="1399"/>
                </a:cubicBezTo>
                <a:cubicBezTo>
                  <a:pt x="2790" y="1397"/>
                  <a:pt x="2789" y="1398"/>
                  <a:pt x="2788" y="1397"/>
                </a:cubicBezTo>
                <a:close/>
                <a:moveTo>
                  <a:pt x="2736" y="1418"/>
                </a:moveTo>
                <a:cubicBezTo>
                  <a:pt x="2736" y="1418"/>
                  <a:pt x="2736" y="1417"/>
                  <a:pt x="2736" y="1416"/>
                </a:cubicBezTo>
                <a:cubicBezTo>
                  <a:pt x="2736" y="1414"/>
                  <a:pt x="2735" y="1413"/>
                  <a:pt x="2734" y="1413"/>
                </a:cubicBezTo>
                <a:cubicBezTo>
                  <a:pt x="2733" y="1413"/>
                  <a:pt x="2732" y="1413"/>
                  <a:pt x="2731" y="1413"/>
                </a:cubicBezTo>
                <a:cubicBezTo>
                  <a:pt x="2730" y="1413"/>
                  <a:pt x="2730" y="1412"/>
                  <a:pt x="2729" y="1412"/>
                </a:cubicBezTo>
                <a:cubicBezTo>
                  <a:pt x="2729" y="1411"/>
                  <a:pt x="2728" y="1412"/>
                  <a:pt x="2728" y="1411"/>
                </a:cubicBezTo>
                <a:cubicBezTo>
                  <a:pt x="2728" y="1409"/>
                  <a:pt x="2729" y="1410"/>
                  <a:pt x="2729" y="1409"/>
                </a:cubicBezTo>
                <a:cubicBezTo>
                  <a:pt x="2730" y="1409"/>
                  <a:pt x="2730" y="1408"/>
                  <a:pt x="2730" y="1408"/>
                </a:cubicBezTo>
                <a:cubicBezTo>
                  <a:pt x="2730" y="1407"/>
                  <a:pt x="2730" y="1406"/>
                  <a:pt x="2730" y="1405"/>
                </a:cubicBezTo>
                <a:cubicBezTo>
                  <a:pt x="2730" y="1404"/>
                  <a:pt x="2730" y="1402"/>
                  <a:pt x="2728" y="1403"/>
                </a:cubicBezTo>
                <a:cubicBezTo>
                  <a:pt x="2726" y="1403"/>
                  <a:pt x="2726" y="1405"/>
                  <a:pt x="2725" y="1405"/>
                </a:cubicBezTo>
                <a:cubicBezTo>
                  <a:pt x="2724" y="1406"/>
                  <a:pt x="2722" y="1406"/>
                  <a:pt x="2721" y="1405"/>
                </a:cubicBezTo>
                <a:cubicBezTo>
                  <a:pt x="2720" y="1404"/>
                  <a:pt x="2720" y="1403"/>
                  <a:pt x="2720" y="1403"/>
                </a:cubicBezTo>
                <a:cubicBezTo>
                  <a:pt x="2719" y="1402"/>
                  <a:pt x="2718" y="1403"/>
                  <a:pt x="2718" y="1402"/>
                </a:cubicBezTo>
                <a:cubicBezTo>
                  <a:pt x="2716" y="1401"/>
                  <a:pt x="2717" y="1399"/>
                  <a:pt x="2716" y="1398"/>
                </a:cubicBezTo>
                <a:cubicBezTo>
                  <a:pt x="2716" y="1398"/>
                  <a:pt x="2715" y="1398"/>
                  <a:pt x="2714" y="1398"/>
                </a:cubicBezTo>
                <a:cubicBezTo>
                  <a:pt x="2713" y="1398"/>
                  <a:pt x="2713" y="1398"/>
                  <a:pt x="2712" y="1398"/>
                </a:cubicBezTo>
                <a:cubicBezTo>
                  <a:pt x="2711" y="1398"/>
                  <a:pt x="2711" y="1398"/>
                  <a:pt x="2710" y="1398"/>
                </a:cubicBezTo>
                <a:cubicBezTo>
                  <a:pt x="2709" y="1398"/>
                  <a:pt x="2708" y="1399"/>
                  <a:pt x="2707" y="1399"/>
                </a:cubicBezTo>
                <a:cubicBezTo>
                  <a:pt x="2706" y="1400"/>
                  <a:pt x="2707" y="1400"/>
                  <a:pt x="2706" y="1401"/>
                </a:cubicBezTo>
                <a:cubicBezTo>
                  <a:pt x="2706" y="1402"/>
                  <a:pt x="2705" y="1402"/>
                  <a:pt x="2705" y="1402"/>
                </a:cubicBezTo>
                <a:cubicBezTo>
                  <a:pt x="2704" y="1402"/>
                  <a:pt x="2703" y="1403"/>
                  <a:pt x="2703" y="1403"/>
                </a:cubicBezTo>
                <a:cubicBezTo>
                  <a:pt x="2702" y="1403"/>
                  <a:pt x="2701" y="1403"/>
                  <a:pt x="2700" y="1404"/>
                </a:cubicBezTo>
                <a:cubicBezTo>
                  <a:pt x="2699" y="1404"/>
                  <a:pt x="2699" y="1406"/>
                  <a:pt x="2698" y="1407"/>
                </a:cubicBezTo>
                <a:cubicBezTo>
                  <a:pt x="2697" y="1407"/>
                  <a:pt x="2696" y="1407"/>
                  <a:pt x="2696" y="1407"/>
                </a:cubicBezTo>
                <a:cubicBezTo>
                  <a:pt x="2695" y="1406"/>
                  <a:pt x="2695" y="1405"/>
                  <a:pt x="2694" y="1406"/>
                </a:cubicBezTo>
                <a:cubicBezTo>
                  <a:pt x="2693" y="1406"/>
                  <a:pt x="2694" y="1409"/>
                  <a:pt x="2693" y="1410"/>
                </a:cubicBezTo>
                <a:cubicBezTo>
                  <a:pt x="2693" y="1411"/>
                  <a:pt x="2692" y="1411"/>
                  <a:pt x="2692" y="1411"/>
                </a:cubicBezTo>
                <a:cubicBezTo>
                  <a:pt x="2691" y="1411"/>
                  <a:pt x="2691" y="1410"/>
                  <a:pt x="2690" y="1410"/>
                </a:cubicBezTo>
                <a:cubicBezTo>
                  <a:pt x="2688" y="1408"/>
                  <a:pt x="2689" y="1411"/>
                  <a:pt x="2689" y="1412"/>
                </a:cubicBezTo>
                <a:cubicBezTo>
                  <a:pt x="2689" y="1413"/>
                  <a:pt x="2689" y="1414"/>
                  <a:pt x="2690" y="1414"/>
                </a:cubicBezTo>
                <a:cubicBezTo>
                  <a:pt x="2690" y="1415"/>
                  <a:pt x="2691" y="1415"/>
                  <a:pt x="2691" y="1416"/>
                </a:cubicBezTo>
                <a:cubicBezTo>
                  <a:pt x="2691" y="1417"/>
                  <a:pt x="2690" y="1417"/>
                  <a:pt x="2690" y="1418"/>
                </a:cubicBezTo>
                <a:cubicBezTo>
                  <a:pt x="2690" y="1418"/>
                  <a:pt x="2690" y="1419"/>
                  <a:pt x="2690" y="1420"/>
                </a:cubicBezTo>
                <a:cubicBezTo>
                  <a:pt x="2691" y="1420"/>
                  <a:pt x="2691" y="1420"/>
                  <a:pt x="2691" y="1421"/>
                </a:cubicBezTo>
                <a:cubicBezTo>
                  <a:pt x="2692" y="1422"/>
                  <a:pt x="2692" y="1423"/>
                  <a:pt x="2693" y="1423"/>
                </a:cubicBezTo>
                <a:cubicBezTo>
                  <a:pt x="2693" y="1424"/>
                  <a:pt x="2694" y="1424"/>
                  <a:pt x="2694" y="1424"/>
                </a:cubicBezTo>
                <a:cubicBezTo>
                  <a:pt x="2694" y="1425"/>
                  <a:pt x="2693" y="1426"/>
                  <a:pt x="2693" y="1427"/>
                </a:cubicBezTo>
                <a:cubicBezTo>
                  <a:pt x="2694" y="1427"/>
                  <a:pt x="2694" y="1425"/>
                  <a:pt x="2695" y="1425"/>
                </a:cubicBezTo>
                <a:cubicBezTo>
                  <a:pt x="2696" y="1425"/>
                  <a:pt x="2696" y="1425"/>
                  <a:pt x="2697" y="1425"/>
                </a:cubicBezTo>
                <a:cubicBezTo>
                  <a:pt x="2698" y="1425"/>
                  <a:pt x="2698" y="1424"/>
                  <a:pt x="2699" y="1424"/>
                </a:cubicBezTo>
                <a:cubicBezTo>
                  <a:pt x="2699" y="1424"/>
                  <a:pt x="2702" y="1423"/>
                  <a:pt x="2701" y="1425"/>
                </a:cubicBezTo>
                <a:cubicBezTo>
                  <a:pt x="2701" y="1425"/>
                  <a:pt x="2700" y="1425"/>
                  <a:pt x="2700" y="1426"/>
                </a:cubicBezTo>
                <a:cubicBezTo>
                  <a:pt x="2699" y="1426"/>
                  <a:pt x="2700" y="1427"/>
                  <a:pt x="2700" y="1427"/>
                </a:cubicBezTo>
                <a:cubicBezTo>
                  <a:pt x="2701" y="1425"/>
                  <a:pt x="2703" y="1427"/>
                  <a:pt x="2703" y="1425"/>
                </a:cubicBezTo>
                <a:cubicBezTo>
                  <a:pt x="2703" y="1424"/>
                  <a:pt x="2703" y="1423"/>
                  <a:pt x="2702" y="1423"/>
                </a:cubicBezTo>
                <a:cubicBezTo>
                  <a:pt x="2702" y="1422"/>
                  <a:pt x="2701" y="1423"/>
                  <a:pt x="2700" y="1422"/>
                </a:cubicBezTo>
                <a:cubicBezTo>
                  <a:pt x="2699" y="1421"/>
                  <a:pt x="2702" y="1420"/>
                  <a:pt x="2701" y="1419"/>
                </a:cubicBezTo>
                <a:cubicBezTo>
                  <a:pt x="2701" y="1418"/>
                  <a:pt x="2700" y="1418"/>
                  <a:pt x="2700" y="1417"/>
                </a:cubicBezTo>
                <a:cubicBezTo>
                  <a:pt x="2700" y="1417"/>
                  <a:pt x="2701" y="1417"/>
                  <a:pt x="2701" y="1416"/>
                </a:cubicBezTo>
                <a:cubicBezTo>
                  <a:pt x="2701" y="1416"/>
                  <a:pt x="2701" y="1416"/>
                  <a:pt x="2701" y="1415"/>
                </a:cubicBezTo>
                <a:cubicBezTo>
                  <a:pt x="2701" y="1415"/>
                  <a:pt x="2701" y="1414"/>
                  <a:pt x="2702" y="1414"/>
                </a:cubicBezTo>
                <a:cubicBezTo>
                  <a:pt x="2703" y="1414"/>
                  <a:pt x="2703" y="1415"/>
                  <a:pt x="2704" y="1415"/>
                </a:cubicBezTo>
                <a:cubicBezTo>
                  <a:pt x="2704" y="1416"/>
                  <a:pt x="2704" y="1416"/>
                  <a:pt x="2704" y="1416"/>
                </a:cubicBezTo>
                <a:cubicBezTo>
                  <a:pt x="2704" y="1416"/>
                  <a:pt x="2705" y="1416"/>
                  <a:pt x="2705" y="1417"/>
                </a:cubicBezTo>
                <a:cubicBezTo>
                  <a:pt x="2705" y="1417"/>
                  <a:pt x="2706" y="1418"/>
                  <a:pt x="2706" y="1418"/>
                </a:cubicBezTo>
                <a:cubicBezTo>
                  <a:pt x="2706" y="1419"/>
                  <a:pt x="2706" y="1419"/>
                  <a:pt x="2707" y="1420"/>
                </a:cubicBezTo>
                <a:cubicBezTo>
                  <a:pt x="2707" y="1421"/>
                  <a:pt x="2707" y="1421"/>
                  <a:pt x="2707" y="1422"/>
                </a:cubicBezTo>
                <a:cubicBezTo>
                  <a:pt x="2708" y="1422"/>
                  <a:pt x="2709" y="1423"/>
                  <a:pt x="2708" y="1424"/>
                </a:cubicBezTo>
                <a:cubicBezTo>
                  <a:pt x="2707" y="1425"/>
                  <a:pt x="2706" y="1426"/>
                  <a:pt x="2708" y="1426"/>
                </a:cubicBezTo>
                <a:cubicBezTo>
                  <a:pt x="2710" y="1426"/>
                  <a:pt x="2710" y="1426"/>
                  <a:pt x="2709" y="1428"/>
                </a:cubicBezTo>
                <a:cubicBezTo>
                  <a:pt x="2708" y="1428"/>
                  <a:pt x="2708" y="1429"/>
                  <a:pt x="2708" y="1429"/>
                </a:cubicBezTo>
                <a:cubicBezTo>
                  <a:pt x="2708" y="1430"/>
                  <a:pt x="2708" y="1431"/>
                  <a:pt x="2707" y="1431"/>
                </a:cubicBezTo>
                <a:cubicBezTo>
                  <a:pt x="2707" y="1432"/>
                  <a:pt x="2706" y="1432"/>
                  <a:pt x="2706" y="1433"/>
                </a:cubicBezTo>
                <a:cubicBezTo>
                  <a:pt x="2705" y="1433"/>
                  <a:pt x="2705" y="1434"/>
                  <a:pt x="2705" y="1434"/>
                </a:cubicBezTo>
                <a:cubicBezTo>
                  <a:pt x="2704" y="1436"/>
                  <a:pt x="2704" y="1437"/>
                  <a:pt x="2702" y="1437"/>
                </a:cubicBezTo>
                <a:cubicBezTo>
                  <a:pt x="2700" y="1439"/>
                  <a:pt x="2700" y="1441"/>
                  <a:pt x="2700" y="1444"/>
                </a:cubicBezTo>
                <a:cubicBezTo>
                  <a:pt x="2700" y="1445"/>
                  <a:pt x="2701" y="1445"/>
                  <a:pt x="2701" y="1446"/>
                </a:cubicBezTo>
                <a:cubicBezTo>
                  <a:pt x="2702" y="1447"/>
                  <a:pt x="2702" y="1448"/>
                  <a:pt x="2702" y="1449"/>
                </a:cubicBezTo>
                <a:cubicBezTo>
                  <a:pt x="2702" y="1450"/>
                  <a:pt x="2703" y="1451"/>
                  <a:pt x="2703" y="1452"/>
                </a:cubicBezTo>
                <a:cubicBezTo>
                  <a:pt x="2702" y="1455"/>
                  <a:pt x="2701" y="1451"/>
                  <a:pt x="2700" y="1452"/>
                </a:cubicBezTo>
                <a:cubicBezTo>
                  <a:pt x="2699" y="1454"/>
                  <a:pt x="2701" y="1455"/>
                  <a:pt x="2702" y="1455"/>
                </a:cubicBezTo>
                <a:cubicBezTo>
                  <a:pt x="2703" y="1456"/>
                  <a:pt x="2704" y="1456"/>
                  <a:pt x="2704" y="1456"/>
                </a:cubicBezTo>
                <a:cubicBezTo>
                  <a:pt x="2705" y="1457"/>
                  <a:pt x="2706" y="1456"/>
                  <a:pt x="2706" y="1457"/>
                </a:cubicBezTo>
                <a:cubicBezTo>
                  <a:pt x="2707" y="1457"/>
                  <a:pt x="2707" y="1458"/>
                  <a:pt x="2708" y="1458"/>
                </a:cubicBezTo>
                <a:cubicBezTo>
                  <a:pt x="2709" y="1460"/>
                  <a:pt x="2710" y="1456"/>
                  <a:pt x="2710" y="1455"/>
                </a:cubicBezTo>
                <a:cubicBezTo>
                  <a:pt x="2709" y="1454"/>
                  <a:pt x="2709" y="1454"/>
                  <a:pt x="2708" y="1454"/>
                </a:cubicBezTo>
                <a:cubicBezTo>
                  <a:pt x="2708" y="1453"/>
                  <a:pt x="2708" y="1453"/>
                  <a:pt x="2708" y="1452"/>
                </a:cubicBezTo>
                <a:cubicBezTo>
                  <a:pt x="2707" y="1451"/>
                  <a:pt x="2708" y="1449"/>
                  <a:pt x="2709" y="1448"/>
                </a:cubicBezTo>
                <a:cubicBezTo>
                  <a:pt x="2709" y="1448"/>
                  <a:pt x="2710" y="1448"/>
                  <a:pt x="2710" y="1447"/>
                </a:cubicBezTo>
                <a:cubicBezTo>
                  <a:pt x="2711" y="1447"/>
                  <a:pt x="2710" y="1446"/>
                  <a:pt x="2711" y="1446"/>
                </a:cubicBezTo>
                <a:cubicBezTo>
                  <a:pt x="2712" y="1445"/>
                  <a:pt x="2713" y="1448"/>
                  <a:pt x="2712" y="1449"/>
                </a:cubicBezTo>
                <a:cubicBezTo>
                  <a:pt x="2712" y="1449"/>
                  <a:pt x="2711" y="1449"/>
                  <a:pt x="2711" y="1450"/>
                </a:cubicBezTo>
                <a:cubicBezTo>
                  <a:pt x="2711" y="1451"/>
                  <a:pt x="2712" y="1452"/>
                  <a:pt x="2712" y="1452"/>
                </a:cubicBezTo>
                <a:cubicBezTo>
                  <a:pt x="2712" y="1454"/>
                  <a:pt x="2712" y="1456"/>
                  <a:pt x="2712" y="1457"/>
                </a:cubicBezTo>
                <a:cubicBezTo>
                  <a:pt x="2712" y="1458"/>
                  <a:pt x="2712" y="1459"/>
                  <a:pt x="2711" y="1459"/>
                </a:cubicBezTo>
                <a:cubicBezTo>
                  <a:pt x="2711" y="1460"/>
                  <a:pt x="2710" y="1460"/>
                  <a:pt x="2711" y="1461"/>
                </a:cubicBezTo>
                <a:cubicBezTo>
                  <a:pt x="2712" y="1461"/>
                  <a:pt x="2712" y="1460"/>
                  <a:pt x="2713" y="1459"/>
                </a:cubicBezTo>
                <a:cubicBezTo>
                  <a:pt x="2713" y="1459"/>
                  <a:pt x="2714" y="1459"/>
                  <a:pt x="2715" y="1458"/>
                </a:cubicBezTo>
                <a:cubicBezTo>
                  <a:pt x="2716" y="1458"/>
                  <a:pt x="2717" y="1457"/>
                  <a:pt x="2718" y="1457"/>
                </a:cubicBezTo>
                <a:cubicBezTo>
                  <a:pt x="2720" y="1456"/>
                  <a:pt x="2719" y="1455"/>
                  <a:pt x="2719" y="1454"/>
                </a:cubicBezTo>
                <a:cubicBezTo>
                  <a:pt x="2719" y="1451"/>
                  <a:pt x="2720" y="1452"/>
                  <a:pt x="2722" y="1452"/>
                </a:cubicBezTo>
                <a:cubicBezTo>
                  <a:pt x="2723" y="1452"/>
                  <a:pt x="2724" y="1453"/>
                  <a:pt x="2724" y="1452"/>
                </a:cubicBezTo>
                <a:cubicBezTo>
                  <a:pt x="2725" y="1450"/>
                  <a:pt x="2726" y="1448"/>
                  <a:pt x="2726" y="1447"/>
                </a:cubicBezTo>
                <a:cubicBezTo>
                  <a:pt x="2726" y="1445"/>
                  <a:pt x="2727" y="1444"/>
                  <a:pt x="2727" y="1442"/>
                </a:cubicBezTo>
                <a:cubicBezTo>
                  <a:pt x="2728" y="1441"/>
                  <a:pt x="2729" y="1439"/>
                  <a:pt x="2729" y="1438"/>
                </a:cubicBezTo>
                <a:cubicBezTo>
                  <a:pt x="2729" y="1436"/>
                  <a:pt x="2729" y="1434"/>
                  <a:pt x="2730" y="1433"/>
                </a:cubicBezTo>
                <a:cubicBezTo>
                  <a:pt x="2730" y="1432"/>
                  <a:pt x="2731" y="1432"/>
                  <a:pt x="2731" y="1431"/>
                </a:cubicBezTo>
                <a:cubicBezTo>
                  <a:pt x="2731" y="1431"/>
                  <a:pt x="2731" y="1430"/>
                  <a:pt x="2731" y="1430"/>
                </a:cubicBezTo>
                <a:cubicBezTo>
                  <a:pt x="2732" y="1428"/>
                  <a:pt x="2733" y="1426"/>
                  <a:pt x="2734" y="1425"/>
                </a:cubicBezTo>
                <a:cubicBezTo>
                  <a:pt x="2734" y="1424"/>
                  <a:pt x="2734" y="1423"/>
                  <a:pt x="2735" y="1423"/>
                </a:cubicBezTo>
                <a:cubicBezTo>
                  <a:pt x="2735" y="1422"/>
                  <a:pt x="2737" y="1421"/>
                  <a:pt x="2737" y="1419"/>
                </a:cubicBezTo>
                <a:cubicBezTo>
                  <a:pt x="2737" y="1419"/>
                  <a:pt x="2737" y="1419"/>
                  <a:pt x="2736" y="1418"/>
                </a:cubicBezTo>
                <a:close/>
                <a:moveTo>
                  <a:pt x="2694" y="1420"/>
                </a:moveTo>
                <a:cubicBezTo>
                  <a:pt x="2694" y="1419"/>
                  <a:pt x="2694" y="1419"/>
                  <a:pt x="2694" y="1419"/>
                </a:cubicBezTo>
                <a:cubicBezTo>
                  <a:pt x="2695" y="1419"/>
                  <a:pt x="2695" y="1419"/>
                  <a:pt x="2695" y="1419"/>
                </a:cubicBezTo>
                <a:cubicBezTo>
                  <a:pt x="2695" y="1419"/>
                  <a:pt x="2695" y="1420"/>
                  <a:pt x="2695" y="1420"/>
                </a:cubicBezTo>
                <a:cubicBezTo>
                  <a:pt x="2695" y="1420"/>
                  <a:pt x="2696" y="1420"/>
                  <a:pt x="2696" y="1421"/>
                </a:cubicBezTo>
                <a:cubicBezTo>
                  <a:pt x="2695" y="1421"/>
                  <a:pt x="2694" y="1420"/>
                  <a:pt x="2694" y="1420"/>
                </a:cubicBezTo>
                <a:close/>
                <a:moveTo>
                  <a:pt x="2792" y="1387"/>
                </a:moveTo>
                <a:cubicBezTo>
                  <a:pt x="2791" y="1388"/>
                  <a:pt x="2789" y="1389"/>
                  <a:pt x="2790" y="1390"/>
                </a:cubicBezTo>
                <a:cubicBezTo>
                  <a:pt x="2790" y="1391"/>
                  <a:pt x="2791" y="1391"/>
                  <a:pt x="2791" y="1392"/>
                </a:cubicBezTo>
                <a:cubicBezTo>
                  <a:pt x="2791" y="1392"/>
                  <a:pt x="2791" y="1393"/>
                  <a:pt x="2791" y="1392"/>
                </a:cubicBezTo>
                <a:cubicBezTo>
                  <a:pt x="2792" y="1392"/>
                  <a:pt x="2792" y="1392"/>
                  <a:pt x="2792" y="1391"/>
                </a:cubicBezTo>
                <a:cubicBezTo>
                  <a:pt x="2793" y="1391"/>
                  <a:pt x="2793" y="1391"/>
                  <a:pt x="2793" y="1390"/>
                </a:cubicBezTo>
                <a:cubicBezTo>
                  <a:pt x="2795" y="1389"/>
                  <a:pt x="2793" y="1389"/>
                  <a:pt x="2793" y="1388"/>
                </a:cubicBezTo>
                <a:cubicBezTo>
                  <a:pt x="2793" y="1387"/>
                  <a:pt x="2795" y="1386"/>
                  <a:pt x="2795" y="1385"/>
                </a:cubicBezTo>
                <a:cubicBezTo>
                  <a:pt x="2794" y="1385"/>
                  <a:pt x="2793" y="1387"/>
                  <a:pt x="2792" y="1387"/>
                </a:cubicBezTo>
                <a:close/>
                <a:moveTo>
                  <a:pt x="2808" y="2109"/>
                </a:moveTo>
                <a:cubicBezTo>
                  <a:pt x="2809" y="2109"/>
                  <a:pt x="2809" y="2110"/>
                  <a:pt x="2810" y="2109"/>
                </a:cubicBezTo>
                <a:cubicBezTo>
                  <a:pt x="2810" y="2109"/>
                  <a:pt x="2811" y="2107"/>
                  <a:pt x="2811" y="2108"/>
                </a:cubicBezTo>
                <a:cubicBezTo>
                  <a:pt x="2812" y="2108"/>
                  <a:pt x="2812" y="2110"/>
                  <a:pt x="2812" y="2110"/>
                </a:cubicBezTo>
                <a:cubicBezTo>
                  <a:pt x="2812" y="2111"/>
                  <a:pt x="2811" y="2113"/>
                  <a:pt x="2812" y="2114"/>
                </a:cubicBezTo>
                <a:cubicBezTo>
                  <a:pt x="2812" y="2115"/>
                  <a:pt x="2813" y="2115"/>
                  <a:pt x="2813" y="2115"/>
                </a:cubicBezTo>
                <a:cubicBezTo>
                  <a:pt x="2813" y="2116"/>
                  <a:pt x="2813" y="2116"/>
                  <a:pt x="2814" y="2117"/>
                </a:cubicBezTo>
                <a:cubicBezTo>
                  <a:pt x="2815" y="2117"/>
                  <a:pt x="2816" y="2117"/>
                  <a:pt x="2817" y="2116"/>
                </a:cubicBezTo>
                <a:cubicBezTo>
                  <a:pt x="2818" y="2116"/>
                  <a:pt x="2819" y="2116"/>
                  <a:pt x="2821" y="2116"/>
                </a:cubicBezTo>
                <a:cubicBezTo>
                  <a:pt x="2822" y="2116"/>
                  <a:pt x="2823" y="2115"/>
                  <a:pt x="2823" y="2114"/>
                </a:cubicBezTo>
                <a:cubicBezTo>
                  <a:pt x="2822" y="2114"/>
                  <a:pt x="2821" y="2114"/>
                  <a:pt x="2821" y="2114"/>
                </a:cubicBezTo>
                <a:cubicBezTo>
                  <a:pt x="2820" y="2114"/>
                  <a:pt x="2820" y="2113"/>
                  <a:pt x="2819" y="2113"/>
                </a:cubicBezTo>
                <a:cubicBezTo>
                  <a:pt x="2818" y="2113"/>
                  <a:pt x="2818" y="2113"/>
                  <a:pt x="2817" y="2112"/>
                </a:cubicBezTo>
                <a:cubicBezTo>
                  <a:pt x="2817" y="2111"/>
                  <a:pt x="2817" y="2110"/>
                  <a:pt x="2816" y="2110"/>
                </a:cubicBezTo>
                <a:cubicBezTo>
                  <a:pt x="2816" y="2109"/>
                  <a:pt x="2814" y="2107"/>
                  <a:pt x="2813" y="2107"/>
                </a:cubicBezTo>
                <a:cubicBezTo>
                  <a:pt x="2812" y="2106"/>
                  <a:pt x="2810" y="2107"/>
                  <a:pt x="2809" y="2106"/>
                </a:cubicBezTo>
                <a:cubicBezTo>
                  <a:pt x="2808" y="2106"/>
                  <a:pt x="2808" y="2105"/>
                  <a:pt x="2807" y="2105"/>
                </a:cubicBezTo>
                <a:cubicBezTo>
                  <a:pt x="2806" y="2105"/>
                  <a:pt x="2806" y="2105"/>
                  <a:pt x="2805" y="2105"/>
                </a:cubicBezTo>
                <a:cubicBezTo>
                  <a:pt x="2804" y="2105"/>
                  <a:pt x="2803" y="2105"/>
                  <a:pt x="2804" y="2106"/>
                </a:cubicBezTo>
                <a:cubicBezTo>
                  <a:pt x="2804" y="2107"/>
                  <a:pt x="2805" y="2108"/>
                  <a:pt x="2806" y="2108"/>
                </a:cubicBezTo>
                <a:cubicBezTo>
                  <a:pt x="2807" y="2108"/>
                  <a:pt x="2808" y="2108"/>
                  <a:pt x="2808" y="2109"/>
                </a:cubicBezTo>
                <a:close/>
                <a:moveTo>
                  <a:pt x="2721" y="2095"/>
                </a:moveTo>
                <a:cubicBezTo>
                  <a:pt x="2721" y="2094"/>
                  <a:pt x="2720" y="2094"/>
                  <a:pt x="2719" y="2094"/>
                </a:cubicBezTo>
                <a:cubicBezTo>
                  <a:pt x="2718" y="2094"/>
                  <a:pt x="2717" y="2093"/>
                  <a:pt x="2715" y="2093"/>
                </a:cubicBezTo>
                <a:cubicBezTo>
                  <a:pt x="2715" y="2092"/>
                  <a:pt x="2714" y="2092"/>
                  <a:pt x="2713" y="2092"/>
                </a:cubicBezTo>
                <a:cubicBezTo>
                  <a:pt x="2712" y="2093"/>
                  <a:pt x="2712" y="2093"/>
                  <a:pt x="2711" y="2093"/>
                </a:cubicBezTo>
                <a:cubicBezTo>
                  <a:pt x="2711" y="2093"/>
                  <a:pt x="2710" y="2092"/>
                  <a:pt x="2710" y="2093"/>
                </a:cubicBezTo>
                <a:cubicBezTo>
                  <a:pt x="2710" y="2094"/>
                  <a:pt x="2711" y="2094"/>
                  <a:pt x="2711" y="2095"/>
                </a:cubicBezTo>
                <a:cubicBezTo>
                  <a:pt x="2711" y="2095"/>
                  <a:pt x="2711" y="2095"/>
                  <a:pt x="2711" y="2096"/>
                </a:cubicBezTo>
                <a:cubicBezTo>
                  <a:pt x="2712" y="2096"/>
                  <a:pt x="2712" y="2096"/>
                  <a:pt x="2712" y="2096"/>
                </a:cubicBezTo>
                <a:cubicBezTo>
                  <a:pt x="2713" y="2096"/>
                  <a:pt x="2713" y="2097"/>
                  <a:pt x="2713" y="2098"/>
                </a:cubicBezTo>
                <a:cubicBezTo>
                  <a:pt x="2712" y="2098"/>
                  <a:pt x="2712" y="2098"/>
                  <a:pt x="2711" y="2097"/>
                </a:cubicBezTo>
                <a:cubicBezTo>
                  <a:pt x="2711" y="2097"/>
                  <a:pt x="2711" y="2097"/>
                  <a:pt x="2711" y="2096"/>
                </a:cubicBezTo>
                <a:cubicBezTo>
                  <a:pt x="2710" y="2096"/>
                  <a:pt x="2710" y="2096"/>
                  <a:pt x="2710" y="2096"/>
                </a:cubicBezTo>
                <a:cubicBezTo>
                  <a:pt x="2709" y="2096"/>
                  <a:pt x="2710" y="2095"/>
                  <a:pt x="2709" y="2094"/>
                </a:cubicBezTo>
                <a:cubicBezTo>
                  <a:pt x="2708" y="2094"/>
                  <a:pt x="2708" y="2094"/>
                  <a:pt x="2707" y="2094"/>
                </a:cubicBezTo>
                <a:cubicBezTo>
                  <a:pt x="2706" y="2095"/>
                  <a:pt x="2705" y="2096"/>
                  <a:pt x="2704" y="2096"/>
                </a:cubicBezTo>
                <a:cubicBezTo>
                  <a:pt x="2703" y="2096"/>
                  <a:pt x="2702" y="2095"/>
                  <a:pt x="2702" y="2096"/>
                </a:cubicBezTo>
                <a:cubicBezTo>
                  <a:pt x="2701" y="2096"/>
                  <a:pt x="2701" y="2096"/>
                  <a:pt x="2702" y="2097"/>
                </a:cubicBezTo>
                <a:cubicBezTo>
                  <a:pt x="2703" y="2097"/>
                  <a:pt x="2703" y="2098"/>
                  <a:pt x="2704" y="2098"/>
                </a:cubicBezTo>
                <a:cubicBezTo>
                  <a:pt x="2706" y="2098"/>
                  <a:pt x="2707" y="2097"/>
                  <a:pt x="2708" y="2099"/>
                </a:cubicBezTo>
                <a:cubicBezTo>
                  <a:pt x="2708" y="2100"/>
                  <a:pt x="2708" y="2101"/>
                  <a:pt x="2708" y="2101"/>
                </a:cubicBezTo>
                <a:cubicBezTo>
                  <a:pt x="2707" y="2102"/>
                  <a:pt x="2706" y="2102"/>
                  <a:pt x="2706" y="2103"/>
                </a:cubicBezTo>
                <a:cubicBezTo>
                  <a:pt x="2706" y="2103"/>
                  <a:pt x="2707" y="2103"/>
                  <a:pt x="2707" y="2102"/>
                </a:cubicBezTo>
                <a:cubicBezTo>
                  <a:pt x="2708" y="2102"/>
                  <a:pt x="2709" y="2102"/>
                  <a:pt x="2709" y="2102"/>
                </a:cubicBezTo>
                <a:cubicBezTo>
                  <a:pt x="2710" y="2101"/>
                  <a:pt x="2709" y="2100"/>
                  <a:pt x="2709" y="2100"/>
                </a:cubicBezTo>
                <a:cubicBezTo>
                  <a:pt x="2708" y="2099"/>
                  <a:pt x="2709" y="2099"/>
                  <a:pt x="2709" y="2098"/>
                </a:cubicBezTo>
                <a:cubicBezTo>
                  <a:pt x="2710" y="2098"/>
                  <a:pt x="2710" y="2099"/>
                  <a:pt x="2711" y="2100"/>
                </a:cubicBezTo>
                <a:cubicBezTo>
                  <a:pt x="2711" y="2100"/>
                  <a:pt x="2711" y="2100"/>
                  <a:pt x="2712" y="2101"/>
                </a:cubicBezTo>
                <a:cubicBezTo>
                  <a:pt x="2712" y="2101"/>
                  <a:pt x="2712" y="2102"/>
                  <a:pt x="2713" y="2102"/>
                </a:cubicBezTo>
                <a:cubicBezTo>
                  <a:pt x="2713" y="2102"/>
                  <a:pt x="2714" y="2102"/>
                  <a:pt x="2714" y="2102"/>
                </a:cubicBezTo>
                <a:cubicBezTo>
                  <a:pt x="2715" y="2101"/>
                  <a:pt x="2714" y="2100"/>
                  <a:pt x="2715" y="2100"/>
                </a:cubicBezTo>
                <a:cubicBezTo>
                  <a:pt x="2715" y="2099"/>
                  <a:pt x="2716" y="2099"/>
                  <a:pt x="2717" y="2100"/>
                </a:cubicBezTo>
                <a:cubicBezTo>
                  <a:pt x="2718" y="2100"/>
                  <a:pt x="2718" y="2100"/>
                  <a:pt x="2719" y="2099"/>
                </a:cubicBezTo>
                <a:cubicBezTo>
                  <a:pt x="2719" y="2099"/>
                  <a:pt x="2720" y="2099"/>
                  <a:pt x="2721" y="2099"/>
                </a:cubicBezTo>
                <a:cubicBezTo>
                  <a:pt x="2722" y="2100"/>
                  <a:pt x="2722" y="2100"/>
                  <a:pt x="2723" y="2100"/>
                </a:cubicBezTo>
                <a:cubicBezTo>
                  <a:pt x="2724" y="2100"/>
                  <a:pt x="2723" y="2097"/>
                  <a:pt x="2723" y="2096"/>
                </a:cubicBezTo>
                <a:cubicBezTo>
                  <a:pt x="2722" y="2096"/>
                  <a:pt x="2722" y="2095"/>
                  <a:pt x="2721" y="2095"/>
                </a:cubicBezTo>
                <a:close/>
                <a:moveTo>
                  <a:pt x="2691" y="2130"/>
                </a:moveTo>
                <a:cubicBezTo>
                  <a:pt x="2691" y="2130"/>
                  <a:pt x="2693" y="2130"/>
                  <a:pt x="2693" y="2130"/>
                </a:cubicBezTo>
                <a:cubicBezTo>
                  <a:pt x="2694" y="2130"/>
                  <a:pt x="2694" y="2131"/>
                  <a:pt x="2695" y="2131"/>
                </a:cubicBezTo>
                <a:cubicBezTo>
                  <a:pt x="2696" y="2132"/>
                  <a:pt x="2696" y="2132"/>
                  <a:pt x="2697" y="2132"/>
                </a:cubicBezTo>
                <a:cubicBezTo>
                  <a:pt x="2698" y="2132"/>
                  <a:pt x="2698" y="2133"/>
                  <a:pt x="2699" y="2133"/>
                </a:cubicBezTo>
                <a:cubicBezTo>
                  <a:pt x="2699" y="2134"/>
                  <a:pt x="2700" y="2134"/>
                  <a:pt x="2700" y="2134"/>
                </a:cubicBezTo>
                <a:cubicBezTo>
                  <a:pt x="2701" y="2134"/>
                  <a:pt x="2701" y="2133"/>
                  <a:pt x="2702" y="2132"/>
                </a:cubicBezTo>
                <a:cubicBezTo>
                  <a:pt x="2702" y="2132"/>
                  <a:pt x="2703" y="2132"/>
                  <a:pt x="2704" y="2132"/>
                </a:cubicBezTo>
                <a:cubicBezTo>
                  <a:pt x="2705" y="2132"/>
                  <a:pt x="2705" y="2131"/>
                  <a:pt x="2705" y="2130"/>
                </a:cubicBezTo>
                <a:cubicBezTo>
                  <a:pt x="2705" y="2130"/>
                  <a:pt x="2705" y="2130"/>
                  <a:pt x="2705" y="2129"/>
                </a:cubicBezTo>
                <a:cubicBezTo>
                  <a:pt x="2705" y="2129"/>
                  <a:pt x="2705" y="2129"/>
                  <a:pt x="2705" y="2129"/>
                </a:cubicBezTo>
                <a:cubicBezTo>
                  <a:pt x="2706" y="2128"/>
                  <a:pt x="2706" y="2128"/>
                  <a:pt x="2705" y="2127"/>
                </a:cubicBezTo>
                <a:cubicBezTo>
                  <a:pt x="2703" y="2126"/>
                  <a:pt x="2703" y="2123"/>
                  <a:pt x="2700" y="2125"/>
                </a:cubicBezTo>
                <a:cubicBezTo>
                  <a:pt x="2699" y="2126"/>
                  <a:pt x="2699" y="2127"/>
                  <a:pt x="2698" y="2127"/>
                </a:cubicBezTo>
                <a:cubicBezTo>
                  <a:pt x="2696" y="2128"/>
                  <a:pt x="2695" y="2128"/>
                  <a:pt x="2693" y="2129"/>
                </a:cubicBezTo>
                <a:cubicBezTo>
                  <a:pt x="2693" y="2129"/>
                  <a:pt x="2691" y="2129"/>
                  <a:pt x="2691" y="2130"/>
                </a:cubicBezTo>
                <a:close/>
                <a:moveTo>
                  <a:pt x="2717" y="1469"/>
                </a:moveTo>
                <a:cubicBezTo>
                  <a:pt x="2717" y="1469"/>
                  <a:pt x="2717" y="1468"/>
                  <a:pt x="2717" y="1468"/>
                </a:cubicBezTo>
                <a:cubicBezTo>
                  <a:pt x="2718" y="1467"/>
                  <a:pt x="2720" y="1465"/>
                  <a:pt x="2717" y="1466"/>
                </a:cubicBezTo>
                <a:cubicBezTo>
                  <a:pt x="2716" y="1466"/>
                  <a:pt x="2717" y="1468"/>
                  <a:pt x="2716" y="1469"/>
                </a:cubicBezTo>
                <a:cubicBezTo>
                  <a:pt x="2716" y="1470"/>
                  <a:pt x="2715" y="1470"/>
                  <a:pt x="2715" y="1471"/>
                </a:cubicBezTo>
                <a:cubicBezTo>
                  <a:pt x="2715" y="1472"/>
                  <a:pt x="2715" y="1473"/>
                  <a:pt x="2715" y="1473"/>
                </a:cubicBezTo>
                <a:cubicBezTo>
                  <a:pt x="2715" y="1474"/>
                  <a:pt x="2714" y="1475"/>
                  <a:pt x="2715" y="1475"/>
                </a:cubicBezTo>
                <a:cubicBezTo>
                  <a:pt x="2716" y="1475"/>
                  <a:pt x="2716" y="1474"/>
                  <a:pt x="2716" y="1473"/>
                </a:cubicBezTo>
                <a:cubicBezTo>
                  <a:pt x="2716" y="1472"/>
                  <a:pt x="2716" y="1472"/>
                  <a:pt x="2716" y="1471"/>
                </a:cubicBezTo>
                <a:cubicBezTo>
                  <a:pt x="2716" y="1470"/>
                  <a:pt x="2717" y="1470"/>
                  <a:pt x="2717" y="1469"/>
                </a:cubicBezTo>
                <a:close/>
                <a:moveTo>
                  <a:pt x="2709" y="1476"/>
                </a:moveTo>
                <a:cubicBezTo>
                  <a:pt x="2710" y="1475"/>
                  <a:pt x="2708" y="1474"/>
                  <a:pt x="2707" y="1474"/>
                </a:cubicBezTo>
                <a:cubicBezTo>
                  <a:pt x="2706" y="1474"/>
                  <a:pt x="2704" y="1475"/>
                  <a:pt x="2705" y="1476"/>
                </a:cubicBezTo>
                <a:cubicBezTo>
                  <a:pt x="2705" y="1477"/>
                  <a:pt x="2706" y="1476"/>
                  <a:pt x="2706" y="1477"/>
                </a:cubicBezTo>
                <a:cubicBezTo>
                  <a:pt x="2707" y="1477"/>
                  <a:pt x="2707" y="1478"/>
                  <a:pt x="2707" y="1478"/>
                </a:cubicBezTo>
                <a:cubicBezTo>
                  <a:pt x="2708" y="1479"/>
                  <a:pt x="2708" y="1479"/>
                  <a:pt x="2708" y="1478"/>
                </a:cubicBezTo>
                <a:cubicBezTo>
                  <a:pt x="2709" y="1477"/>
                  <a:pt x="2708" y="1477"/>
                  <a:pt x="2708" y="1477"/>
                </a:cubicBezTo>
                <a:cubicBezTo>
                  <a:pt x="2708" y="1476"/>
                  <a:pt x="2709" y="1476"/>
                  <a:pt x="2709" y="1476"/>
                </a:cubicBezTo>
                <a:close/>
                <a:moveTo>
                  <a:pt x="2919" y="1139"/>
                </a:moveTo>
                <a:cubicBezTo>
                  <a:pt x="2919" y="1139"/>
                  <a:pt x="2920" y="1138"/>
                  <a:pt x="2920" y="1138"/>
                </a:cubicBezTo>
                <a:cubicBezTo>
                  <a:pt x="2920" y="1137"/>
                  <a:pt x="2919" y="1136"/>
                  <a:pt x="2919" y="1136"/>
                </a:cubicBezTo>
                <a:cubicBezTo>
                  <a:pt x="2918" y="1135"/>
                  <a:pt x="2918" y="1135"/>
                  <a:pt x="2917" y="1136"/>
                </a:cubicBezTo>
                <a:cubicBezTo>
                  <a:pt x="2917" y="1137"/>
                  <a:pt x="2919" y="1140"/>
                  <a:pt x="2919" y="1139"/>
                </a:cubicBezTo>
                <a:close/>
                <a:moveTo>
                  <a:pt x="3756" y="973"/>
                </a:moveTo>
                <a:cubicBezTo>
                  <a:pt x="3754" y="974"/>
                  <a:pt x="3756" y="974"/>
                  <a:pt x="3757" y="973"/>
                </a:cubicBezTo>
                <a:cubicBezTo>
                  <a:pt x="3758" y="972"/>
                  <a:pt x="3756" y="973"/>
                  <a:pt x="3756" y="973"/>
                </a:cubicBezTo>
                <a:close/>
                <a:moveTo>
                  <a:pt x="3753" y="975"/>
                </a:moveTo>
                <a:cubicBezTo>
                  <a:pt x="3753" y="975"/>
                  <a:pt x="3753" y="974"/>
                  <a:pt x="3752" y="975"/>
                </a:cubicBezTo>
                <a:cubicBezTo>
                  <a:pt x="3751" y="976"/>
                  <a:pt x="3753" y="977"/>
                  <a:pt x="3753" y="976"/>
                </a:cubicBezTo>
                <a:cubicBezTo>
                  <a:pt x="3753" y="976"/>
                  <a:pt x="3755" y="976"/>
                  <a:pt x="3755" y="975"/>
                </a:cubicBezTo>
                <a:cubicBezTo>
                  <a:pt x="3756" y="974"/>
                  <a:pt x="3753" y="975"/>
                  <a:pt x="3753" y="975"/>
                </a:cubicBezTo>
                <a:close/>
                <a:moveTo>
                  <a:pt x="3752" y="974"/>
                </a:moveTo>
                <a:cubicBezTo>
                  <a:pt x="3753" y="974"/>
                  <a:pt x="3754" y="973"/>
                  <a:pt x="3755" y="972"/>
                </a:cubicBezTo>
                <a:cubicBezTo>
                  <a:pt x="3756" y="971"/>
                  <a:pt x="3754" y="971"/>
                  <a:pt x="3754" y="970"/>
                </a:cubicBezTo>
                <a:cubicBezTo>
                  <a:pt x="3753" y="969"/>
                  <a:pt x="3751" y="970"/>
                  <a:pt x="3750" y="971"/>
                </a:cubicBezTo>
                <a:cubicBezTo>
                  <a:pt x="3749" y="971"/>
                  <a:pt x="3750" y="971"/>
                  <a:pt x="3750" y="973"/>
                </a:cubicBezTo>
                <a:cubicBezTo>
                  <a:pt x="3751" y="974"/>
                  <a:pt x="3751" y="974"/>
                  <a:pt x="3752" y="974"/>
                </a:cubicBezTo>
                <a:close/>
                <a:moveTo>
                  <a:pt x="3733" y="975"/>
                </a:moveTo>
                <a:cubicBezTo>
                  <a:pt x="3732" y="975"/>
                  <a:pt x="3731" y="975"/>
                  <a:pt x="3731" y="975"/>
                </a:cubicBezTo>
                <a:cubicBezTo>
                  <a:pt x="3730" y="974"/>
                  <a:pt x="3729" y="976"/>
                  <a:pt x="3729" y="977"/>
                </a:cubicBezTo>
                <a:cubicBezTo>
                  <a:pt x="3730" y="977"/>
                  <a:pt x="3729" y="978"/>
                  <a:pt x="3729" y="979"/>
                </a:cubicBezTo>
                <a:cubicBezTo>
                  <a:pt x="3728" y="979"/>
                  <a:pt x="3725" y="980"/>
                  <a:pt x="3724" y="980"/>
                </a:cubicBezTo>
                <a:cubicBezTo>
                  <a:pt x="3723" y="980"/>
                  <a:pt x="3721" y="980"/>
                  <a:pt x="3721" y="981"/>
                </a:cubicBezTo>
                <a:cubicBezTo>
                  <a:pt x="3720" y="981"/>
                  <a:pt x="3719" y="982"/>
                  <a:pt x="3719" y="983"/>
                </a:cubicBezTo>
                <a:cubicBezTo>
                  <a:pt x="3719" y="984"/>
                  <a:pt x="3721" y="983"/>
                  <a:pt x="3722" y="982"/>
                </a:cubicBezTo>
                <a:cubicBezTo>
                  <a:pt x="3723" y="981"/>
                  <a:pt x="3724" y="981"/>
                  <a:pt x="3725" y="982"/>
                </a:cubicBezTo>
                <a:cubicBezTo>
                  <a:pt x="3726" y="982"/>
                  <a:pt x="3727" y="982"/>
                  <a:pt x="3727" y="982"/>
                </a:cubicBezTo>
                <a:cubicBezTo>
                  <a:pt x="3728" y="982"/>
                  <a:pt x="3729" y="982"/>
                  <a:pt x="3730" y="982"/>
                </a:cubicBezTo>
                <a:cubicBezTo>
                  <a:pt x="3731" y="981"/>
                  <a:pt x="3731" y="980"/>
                  <a:pt x="3731" y="978"/>
                </a:cubicBezTo>
                <a:cubicBezTo>
                  <a:pt x="3731" y="977"/>
                  <a:pt x="3733" y="977"/>
                  <a:pt x="3733" y="976"/>
                </a:cubicBezTo>
                <a:cubicBezTo>
                  <a:pt x="3734" y="976"/>
                  <a:pt x="3733" y="975"/>
                  <a:pt x="3733" y="975"/>
                </a:cubicBezTo>
                <a:close/>
                <a:moveTo>
                  <a:pt x="3760" y="973"/>
                </a:moveTo>
                <a:cubicBezTo>
                  <a:pt x="3759" y="974"/>
                  <a:pt x="3761" y="974"/>
                  <a:pt x="3762" y="974"/>
                </a:cubicBezTo>
                <a:cubicBezTo>
                  <a:pt x="3763" y="974"/>
                  <a:pt x="3763" y="974"/>
                  <a:pt x="3763" y="973"/>
                </a:cubicBezTo>
                <a:cubicBezTo>
                  <a:pt x="3762" y="972"/>
                  <a:pt x="3760" y="973"/>
                  <a:pt x="3760" y="973"/>
                </a:cubicBezTo>
                <a:close/>
                <a:moveTo>
                  <a:pt x="3727" y="975"/>
                </a:moveTo>
                <a:cubicBezTo>
                  <a:pt x="3727" y="975"/>
                  <a:pt x="3725" y="975"/>
                  <a:pt x="3725" y="976"/>
                </a:cubicBezTo>
                <a:cubicBezTo>
                  <a:pt x="3725" y="976"/>
                  <a:pt x="3724" y="978"/>
                  <a:pt x="3725" y="977"/>
                </a:cubicBezTo>
                <a:cubicBezTo>
                  <a:pt x="3726" y="977"/>
                  <a:pt x="3727" y="976"/>
                  <a:pt x="3727" y="975"/>
                </a:cubicBezTo>
                <a:close/>
                <a:moveTo>
                  <a:pt x="3742" y="977"/>
                </a:moveTo>
                <a:cubicBezTo>
                  <a:pt x="3741" y="977"/>
                  <a:pt x="3742" y="976"/>
                  <a:pt x="3742" y="976"/>
                </a:cubicBezTo>
                <a:cubicBezTo>
                  <a:pt x="3744" y="976"/>
                  <a:pt x="3743" y="974"/>
                  <a:pt x="3742" y="973"/>
                </a:cubicBezTo>
                <a:cubicBezTo>
                  <a:pt x="3741" y="973"/>
                  <a:pt x="3740" y="974"/>
                  <a:pt x="3739" y="975"/>
                </a:cubicBezTo>
                <a:cubicBezTo>
                  <a:pt x="3738" y="975"/>
                  <a:pt x="3739" y="976"/>
                  <a:pt x="3738" y="977"/>
                </a:cubicBezTo>
                <a:cubicBezTo>
                  <a:pt x="3738" y="978"/>
                  <a:pt x="3739" y="978"/>
                  <a:pt x="3738" y="979"/>
                </a:cubicBezTo>
                <a:cubicBezTo>
                  <a:pt x="3738" y="979"/>
                  <a:pt x="3737" y="978"/>
                  <a:pt x="3736" y="978"/>
                </a:cubicBezTo>
                <a:cubicBezTo>
                  <a:pt x="3735" y="978"/>
                  <a:pt x="3735" y="979"/>
                  <a:pt x="3736" y="980"/>
                </a:cubicBezTo>
                <a:cubicBezTo>
                  <a:pt x="3736" y="980"/>
                  <a:pt x="3736" y="981"/>
                  <a:pt x="3734" y="983"/>
                </a:cubicBezTo>
                <a:cubicBezTo>
                  <a:pt x="3733" y="984"/>
                  <a:pt x="3733" y="984"/>
                  <a:pt x="3734" y="985"/>
                </a:cubicBezTo>
                <a:cubicBezTo>
                  <a:pt x="3735" y="985"/>
                  <a:pt x="3736" y="984"/>
                  <a:pt x="3736" y="983"/>
                </a:cubicBezTo>
                <a:cubicBezTo>
                  <a:pt x="3737" y="982"/>
                  <a:pt x="3738" y="983"/>
                  <a:pt x="3738" y="984"/>
                </a:cubicBezTo>
                <a:cubicBezTo>
                  <a:pt x="3738" y="985"/>
                  <a:pt x="3739" y="984"/>
                  <a:pt x="3739" y="983"/>
                </a:cubicBezTo>
                <a:cubicBezTo>
                  <a:pt x="3740" y="982"/>
                  <a:pt x="3741" y="982"/>
                  <a:pt x="3742" y="982"/>
                </a:cubicBezTo>
                <a:cubicBezTo>
                  <a:pt x="3743" y="982"/>
                  <a:pt x="3743" y="981"/>
                  <a:pt x="3743" y="980"/>
                </a:cubicBezTo>
                <a:cubicBezTo>
                  <a:pt x="3743" y="980"/>
                  <a:pt x="3744" y="980"/>
                  <a:pt x="3745" y="980"/>
                </a:cubicBezTo>
                <a:cubicBezTo>
                  <a:pt x="3746" y="980"/>
                  <a:pt x="3745" y="978"/>
                  <a:pt x="3745" y="978"/>
                </a:cubicBezTo>
                <a:cubicBezTo>
                  <a:pt x="3744" y="977"/>
                  <a:pt x="3743" y="977"/>
                  <a:pt x="3742" y="977"/>
                </a:cubicBezTo>
                <a:close/>
                <a:moveTo>
                  <a:pt x="3752" y="978"/>
                </a:moveTo>
                <a:cubicBezTo>
                  <a:pt x="3751" y="978"/>
                  <a:pt x="3751" y="977"/>
                  <a:pt x="3750" y="976"/>
                </a:cubicBezTo>
                <a:cubicBezTo>
                  <a:pt x="3750" y="976"/>
                  <a:pt x="3749" y="978"/>
                  <a:pt x="3750" y="978"/>
                </a:cubicBezTo>
                <a:cubicBezTo>
                  <a:pt x="3750" y="978"/>
                  <a:pt x="3750" y="979"/>
                  <a:pt x="3751" y="980"/>
                </a:cubicBezTo>
                <a:cubicBezTo>
                  <a:pt x="3751" y="981"/>
                  <a:pt x="3752" y="979"/>
                  <a:pt x="3753" y="978"/>
                </a:cubicBezTo>
                <a:cubicBezTo>
                  <a:pt x="3754" y="978"/>
                  <a:pt x="3753" y="978"/>
                  <a:pt x="3752" y="978"/>
                </a:cubicBezTo>
                <a:close/>
                <a:moveTo>
                  <a:pt x="3766" y="968"/>
                </a:moveTo>
                <a:cubicBezTo>
                  <a:pt x="3766" y="967"/>
                  <a:pt x="3765" y="967"/>
                  <a:pt x="3765" y="967"/>
                </a:cubicBezTo>
                <a:cubicBezTo>
                  <a:pt x="3765" y="967"/>
                  <a:pt x="3764" y="968"/>
                  <a:pt x="3765" y="968"/>
                </a:cubicBezTo>
                <a:cubicBezTo>
                  <a:pt x="3765" y="968"/>
                  <a:pt x="3766" y="968"/>
                  <a:pt x="3766" y="968"/>
                </a:cubicBezTo>
                <a:close/>
                <a:moveTo>
                  <a:pt x="3748" y="977"/>
                </a:moveTo>
                <a:cubicBezTo>
                  <a:pt x="3748" y="976"/>
                  <a:pt x="3746" y="976"/>
                  <a:pt x="3746" y="977"/>
                </a:cubicBezTo>
                <a:cubicBezTo>
                  <a:pt x="3745" y="978"/>
                  <a:pt x="3746" y="979"/>
                  <a:pt x="3746" y="980"/>
                </a:cubicBezTo>
                <a:cubicBezTo>
                  <a:pt x="3746" y="981"/>
                  <a:pt x="3747" y="981"/>
                  <a:pt x="3748" y="981"/>
                </a:cubicBezTo>
                <a:cubicBezTo>
                  <a:pt x="3749" y="980"/>
                  <a:pt x="3748" y="980"/>
                  <a:pt x="3748" y="979"/>
                </a:cubicBezTo>
                <a:cubicBezTo>
                  <a:pt x="3748" y="979"/>
                  <a:pt x="3747" y="978"/>
                  <a:pt x="3748" y="978"/>
                </a:cubicBezTo>
                <a:cubicBezTo>
                  <a:pt x="3749" y="977"/>
                  <a:pt x="3748" y="977"/>
                  <a:pt x="3748" y="977"/>
                </a:cubicBezTo>
                <a:close/>
                <a:moveTo>
                  <a:pt x="3758" y="974"/>
                </a:moveTo>
                <a:cubicBezTo>
                  <a:pt x="3757" y="974"/>
                  <a:pt x="3757" y="974"/>
                  <a:pt x="3758" y="975"/>
                </a:cubicBezTo>
                <a:cubicBezTo>
                  <a:pt x="3758" y="976"/>
                  <a:pt x="3759" y="975"/>
                  <a:pt x="3759" y="975"/>
                </a:cubicBezTo>
                <a:cubicBezTo>
                  <a:pt x="3759" y="974"/>
                  <a:pt x="3758" y="974"/>
                  <a:pt x="3758" y="974"/>
                </a:cubicBezTo>
                <a:close/>
                <a:moveTo>
                  <a:pt x="3828" y="566"/>
                </a:moveTo>
                <a:cubicBezTo>
                  <a:pt x="3829" y="566"/>
                  <a:pt x="3829" y="565"/>
                  <a:pt x="3829" y="565"/>
                </a:cubicBezTo>
                <a:cubicBezTo>
                  <a:pt x="3830" y="566"/>
                  <a:pt x="3830" y="566"/>
                  <a:pt x="3831" y="567"/>
                </a:cubicBezTo>
                <a:cubicBezTo>
                  <a:pt x="3831" y="567"/>
                  <a:pt x="3832" y="567"/>
                  <a:pt x="3833" y="567"/>
                </a:cubicBezTo>
                <a:cubicBezTo>
                  <a:pt x="3834" y="568"/>
                  <a:pt x="3834" y="570"/>
                  <a:pt x="3835" y="570"/>
                </a:cubicBezTo>
                <a:cubicBezTo>
                  <a:pt x="3837" y="570"/>
                  <a:pt x="3838" y="570"/>
                  <a:pt x="3840" y="570"/>
                </a:cubicBezTo>
                <a:cubicBezTo>
                  <a:pt x="3842" y="524"/>
                  <a:pt x="3842" y="524"/>
                  <a:pt x="3842" y="524"/>
                </a:cubicBezTo>
                <a:cubicBezTo>
                  <a:pt x="3841" y="523"/>
                  <a:pt x="3839" y="523"/>
                  <a:pt x="3838" y="523"/>
                </a:cubicBezTo>
                <a:cubicBezTo>
                  <a:pt x="3837" y="523"/>
                  <a:pt x="3835" y="524"/>
                  <a:pt x="3834" y="523"/>
                </a:cubicBezTo>
                <a:cubicBezTo>
                  <a:pt x="3832" y="523"/>
                  <a:pt x="3831" y="523"/>
                  <a:pt x="3829" y="522"/>
                </a:cubicBezTo>
                <a:cubicBezTo>
                  <a:pt x="3828" y="522"/>
                  <a:pt x="3828" y="522"/>
                  <a:pt x="3827" y="522"/>
                </a:cubicBezTo>
                <a:cubicBezTo>
                  <a:pt x="3826" y="521"/>
                  <a:pt x="3826" y="522"/>
                  <a:pt x="3825" y="522"/>
                </a:cubicBezTo>
                <a:cubicBezTo>
                  <a:pt x="3824" y="521"/>
                  <a:pt x="3823" y="520"/>
                  <a:pt x="3821" y="520"/>
                </a:cubicBezTo>
                <a:cubicBezTo>
                  <a:pt x="3820" y="521"/>
                  <a:pt x="3821" y="521"/>
                  <a:pt x="3822" y="521"/>
                </a:cubicBezTo>
                <a:cubicBezTo>
                  <a:pt x="3822" y="522"/>
                  <a:pt x="3823" y="521"/>
                  <a:pt x="3824" y="522"/>
                </a:cubicBezTo>
                <a:cubicBezTo>
                  <a:pt x="3825" y="522"/>
                  <a:pt x="3826" y="523"/>
                  <a:pt x="3827" y="523"/>
                </a:cubicBezTo>
                <a:cubicBezTo>
                  <a:pt x="3828" y="523"/>
                  <a:pt x="3831" y="525"/>
                  <a:pt x="3829" y="525"/>
                </a:cubicBezTo>
                <a:cubicBezTo>
                  <a:pt x="3828" y="525"/>
                  <a:pt x="3827" y="525"/>
                  <a:pt x="3827" y="525"/>
                </a:cubicBezTo>
                <a:cubicBezTo>
                  <a:pt x="3826" y="525"/>
                  <a:pt x="3826" y="525"/>
                  <a:pt x="3825" y="524"/>
                </a:cubicBezTo>
                <a:cubicBezTo>
                  <a:pt x="3824" y="524"/>
                  <a:pt x="3824" y="524"/>
                  <a:pt x="3823" y="524"/>
                </a:cubicBezTo>
                <a:cubicBezTo>
                  <a:pt x="3822" y="523"/>
                  <a:pt x="3822" y="523"/>
                  <a:pt x="3821" y="523"/>
                </a:cubicBezTo>
                <a:cubicBezTo>
                  <a:pt x="3820" y="522"/>
                  <a:pt x="3817" y="522"/>
                  <a:pt x="3816" y="523"/>
                </a:cubicBezTo>
                <a:cubicBezTo>
                  <a:pt x="3815" y="524"/>
                  <a:pt x="3815" y="526"/>
                  <a:pt x="3814" y="527"/>
                </a:cubicBezTo>
                <a:cubicBezTo>
                  <a:pt x="3814" y="526"/>
                  <a:pt x="3814" y="526"/>
                  <a:pt x="3814" y="525"/>
                </a:cubicBezTo>
                <a:cubicBezTo>
                  <a:pt x="3814" y="525"/>
                  <a:pt x="3814" y="524"/>
                  <a:pt x="3814" y="524"/>
                </a:cubicBezTo>
                <a:cubicBezTo>
                  <a:pt x="3814" y="522"/>
                  <a:pt x="3814" y="522"/>
                  <a:pt x="3816" y="521"/>
                </a:cubicBezTo>
                <a:cubicBezTo>
                  <a:pt x="3816" y="521"/>
                  <a:pt x="3817" y="521"/>
                  <a:pt x="3817" y="521"/>
                </a:cubicBezTo>
                <a:cubicBezTo>
                  <a:pt x="3817" y="520"/>
                  <a:pt x="3816" y="520"/>
                  <a:pt x="3816" y="519"/>
                </a:cubicBezTo>
                <a:cubicBezTo>
                  <a:pt x="3815" y="519"/>
                  <a:pt x="3814" y="519"/>
                  <a:pt x="3813" y="519"/>
                </a:cubicBezTo>
                <a:cubicBezTo>
                  <a:pt x="3811" y="519"/>
                  <a:pt x="3810" y="519"/>
                  <a:pt x="3809" y="518"/>
                </a:cubicBezTo>
                <a:cubicBezTo>
                  <a:pt x="3808" y="518"/>
                  <a:pt x="3806" y="519"/>
                  <a:pt x="3805" y="519"/>
                </a:cubicBezTo>
                <a:cubicBezTo>
                  <a:pt x="3804" y="519"/>
                  <a:pt x="3802" y="519"/>
                  <a:pt x="3801" y="519"/>
                </a:cubicBezTo>
                <a:cubicBezTo>
                  <a:pt x="3799" y="519"/>
                  <a:pt x="3798" y="519"/>
                  <a:pt x="3797" y="519"/>
                </a:cubicBezTo>
                <a:cubicBezTo>
                  <a:pt x="3795" y="518"/>
                  <a:pt x="3787" y="518"/>
                  <a:pt x="3788" y="520"/>
                </a:cubicBezTo>
                <a:cubicBezTo>
                  <a:pt x="3788" y="521"/>
                  <a:pt x="3789" y="520"/>
                  <a:pt x="3789" y="521"/>
                </a:cubicBezTo>
                <a:cubicBezTo>
                  <a:pt x="3790" y="521"/>
                  <a:pt x="3790" y="521"/>
                  <a:pt x="3791" y="521"/>
                </a:cubicBezTo>
                <a:cubicBezTo>
                  <a:pt x="3792" y="520"/>
                  <a:pt x="3794" y="520"/>
                  <a:pt x="3795" y="521"/>
                </a:cubicBezTo>
                <a:cubicBezTo>
                  <a:pt x="3796" y="522"/>
                  <a:pt x="3793" y="523"/>
                  <a:pt x="3794" y="524"/>
                </a:cubicBezTo>
                <a:cubicBezTo>
                  <a:pt x="3795" y="524"/>
                  <a:pt x="3796" y="523"/>
                  <a:pt x="3796" y="523"/>
                </a:cubicBezTo>
                <a:cubicBezTo>
                  <a:pt x="3797" y="523"/>
                  <a:pt x="3797" y="523"/>
                  <a:pt x="3798" y="523"/>
                </a:cubicBezTo>
                <a:cubicBezTo>
                  <a:pt x="3798" y="524"/>
                  <a:pt x="3798" y="525"/>
                  <a:pt x="3799" y="526"/>
                </a:cubicBezTo>
                <a:cubicBezTo>
                  <a:pt x="3799" y="527"/>
                  <a:pt x="3800" y="527"/>
                  <a:pt x="3800" y="528"/>
                </a:cubicBezTo>
                <a:cubicBezTo>
                  <a:pt x="3800" y="529"/>
                  <a:pt x="3800" y="530"/>
                  <a:pt x="3800" y="531"/>
                </a:cubicBezTo>
                <a:cubicBezTo>
                  <a:pt x="3800" y="532"/>
                  <a:pt x="3800" y="532"/>
                  <a:pt x="3800" y="533"/>
                </a:cubicBezTo>
                <a:cubicBezTo>
                  <a:pt x="3800" y="534"/>
                  <a:pt x="3797" y="535"/>
                  <a:pt x="3796" y="535"/>
                </a:cubicBezTo>
                <a:cubicBezTo>
                  <a:pt x="3796" y="535"/>
                  <a:pt x="3795" y="535"/>
                  <a:pt x="3795" y="536"/>
                </a:cubicBezTo>
                <a:cubicBezTo>
                  <a:pt x="3794" y="537"/>
                  <a:pt x="3795" y="537"/>
                  <a:pt x="3796" y="537"/>
                </a:cubicBezTo>
                <a:cubicBezTo>
                  <a:pt x="3797" y="537"/>
                  <a:pt x="3797" y="537"/>
                  <a:pt x="3798" y="538"/>
                </a:cubicBezTo>
                <a:cubicBezTo>
                  <a:pt x="3799" y="538"/>
                  <a:pt x="3799" y="538"/>
                  <a:pt x="3800" y="539"/>
                </a:cubicBezTo>
                <a:cubicBezTo>
                  <a:pt x="3801" y="539"/>
                  <a:pt x="3801" y="539"/>
                  <a:pt x="3802" y="539"/>
                </a:cubicBezTo>
                <a:cubicBezTo>
                  <a:pt x="3802" y="540"/>
                  <a:pt x="3803" y="540"/>
                  <a:pt x="3803" y="540"/>
                </a:cubicBezTo>
                <a:cubicBezTo>
                  <a:pt x="3804" y="541"/>
                  <a:pt x="3804" y="541"/>
                  <a:pt x="3805" y="542"/>
                </a:cubicBezTo>
                <a:cubicBezTo>
                  <a:pt x="3805" y="543"/>
                  <a:pt x="3803" y="543"/>
                  <a:pt x="3802" y="544"/>
                </a:cubicBezTo>
                <a:cubicBezTo>
                  <a:pt x="3800" y="546"/>
                  <a:pt x="3801" y="544"/>
                  <a:pt x="3801" y="542"/>
                </a:cubicBezTo>
                <a:cubicBezTo>
                  <a:pt x="3801" y="541"/>
                  <a:pt x="3800" y="540"/>
                  <a:pt x="3799" y="540"/>
                </a:cubicBezTo>
                <a:cubicBezTo>
                  <a:pt x="3799" y="539"/>
                  <a:pt x="3796" y="539"/>
                  <a:pt x="3796" y="540"/>
                </a:cubicBezTo>
                <a:cubicBezTo>
                  <a:pt x="3795" y="540"/>
                  <a:pt x="3795" y="541"/>
                  <a:pt x="3795" y="542"/>
                </a:cubicBezTo>
                <a:cubicBezTo>
                  <a:pt x="3795" y="542"/>
                  <a:pt x="3794" y="542"/>
                  <a:pt x="3794" y="543"/>
                </a:cubicBezTo>
                <a:cubicBezTo>
                  <a:pt x="3793" y="543"/>
                  <a:pt x="3792" y="547"/>
                  <a:pt x="3791" y="544"/>
                </a:cubicBezTo>
                <a:cubicBezTo>
                  <a:pt x="3791" y="544"/>
                  <a:pt x="3792" y="543"/>
                  <a:pt x="3791" y="542"/>
                </a:cubicBezTo>
                <a:cubicBezTo>
                  <a:pt x="3791" y="541"/>
                  <a:pt x="3791" y="541"/>
                  <a:pt x="3791" y="540"/>
                </a:cubicBezTo>
                <a:cubicBezTo>
                  <a:pt x="3790" y="540"/>
                  <a:pt x="3790" y="539"/>
                  <a:pt x="3790" y="538"/>
                </a:cubicBezTo>
                <a:cubicBezTo>
                  <a:pt x="3790" y="537"/>
                  <a:pt x="3789" y="536"/>
                  <a:pt x="3788" y="536"/>
                </a:cubicBezTo>
                <a:cubicBezTo>
                  <a:pt x="3787" y="536"/>
                  <a:pt x="3787" y="536"/>
                  <a:pt x="3786" y="536"/>
                </a:cubicBezTo>
                <a:cubicBezTo>
                  <a:pt x="3786" y="535"/>
                  <a:pt x="3785" y="535"/>
                  <a:pt x="3785" y="535"/>
                </a:cubicBezTo>
                <a:cubicBezTo>
                  <a:pt x="3784" y="534"/>
                  <a:pt x="3783" y="535"/>
                  <a:pt x="3782" y="534"/>
                </a:cubicBezTo>
                <a:cubicBezTo>
                  <a:pt x="3781" y="533"/>
                  <a:pt x="3783" y="532"/>
                  <a:pt x="3784" y="532"/>
                </a:cubicBezTo>
                <a:cubicBezTo>
                  <a:pt x="3785" y="531"/>
                  <a:pt x="3786" y="530"/>
                  <a:pt x="3786" y="528"/>
                </a:cubicBezTo>
                <a:cubicBezTo>
                  <a:pt x="3786" y="527"/>
                  <a:pt x="3784" y="526"/>
                  <a:pt x="3784" y="524"/>
                </a:cubicBezTo>
                <a:cubicBezTo>
                  <a:pt x="3784" y="523"/>
                  <a:pt x="3783" y="522"/>
                  <a:pt x="3782" y="521"/>
                </a:cubicBezTo>
                <a:cubicBezTo>
                  <a:pt x="3782" y="519"/>
                  <a:pt x="3782" y="518"/>
                  <a:pt x="3782" y="516"/>
                </a:cubicBezTo>
                <a:cubicBezTo>
                  <a:pt x="3783" y="515"/>
                  <a:pt x="3784" y="514"/>
                  <a:pt x="3784" y="513"/>
                </a:cubicBezTo>
                <a:cubicBezTo>
                  <a:pt x="3784" y="511"/>
                  <a:pt x="3783" y="509"/>
                  <a:pt x="3782" y="508"/>
                </a:cubicBezTo>
                <a:cubicBezTo>
                  <a:pt x="3781" y="508"/>
                  <a:pt x="3779" y="505"/>
                  <a:pt x="3779" y="507"/>
                </a:cubicBezTo>
                <a:cubicBezTo>
                  <a:pt x="3779" y="507"/>
                  <a:pt x="3780" y="507"/>
                  <a:pt x="3780" y="508"/>
                </a:cubicBezTo>
                <a:cubicBezTo>
                  <a:pt x="3780" y="509"/>
                  <a:pt x="3779" y="509"/>
                  <a:pt x="3779" y="510"/>
                </a:cubicBezTo>
                <a:cubicBezTo>
                  <a:pt x="3777" y="510"/>
                  <a:pt x="3776" y="511"/>
                  <a:pt x="3775" y="511"/>
                </a:cubicBezTo>
                <a:cubicBezTo>
                  <a:pt x="3773" y="511"/>
                  <a:pt x="3774" y="510"/>
                  <a:pt x="3774" y="509"/>
                </a:cubicBezTo>
                <a:cubicBezTo>
                  <a:pt x="3775" y="508"/>
                  <a:pt x="3775" y="508"/>
                  <a:pt x="3775" y="507"/>
                </a:cubicBezTo>
                <a:cubicBezTo>
                  <a:pt x="3775" y="507"/>
                  <a:pt x="3775" y="506"/>
                  <a:pt x="3775" y="506"/>
                </a:cubicBezTo>
                <a:cubicBezTo>
                  <a:pt x="3775" y="505"/>
                  <a:pt x="3776" y="504"/>
                  <a:pt x="3776" y="503"/>
                </a:cubicBezTo>
                <a:cubicBezTo>
                  <a:pt x="3775" y="500"/>
                  <a:pt x="3773" y="500"/>
                  <a:pt x="3771" y="498"/>
                </a:cubicBezTo>
                <a:cubicBezTo>
                  <a:pt x="3770" y="497"/>
                  <a:pt x="3768" y="497"/>
                  <a:pt x="3767" y="496"/>
                </a:cubicBezTo>
                <a:cubicBezTo>
                  <a:pt x="3765" y="496"/>
                  <a:pt x="3763" y="495"/>
                  <a:pt x="3762" y="494"/>
                </a:cubicBezTo>
                <a:cubicBezTo>
                  <a:pt x="3761" y="493"/>
                  <a:pt x="3759" y="492"/>
                  <a:pt x="3758" y="491"/>
                </a:cubicBezTo>
                <a:cubicBezTo>
                  <a:pt x="3755" y="490"/>
                  <a:pt x="3752" y="490"/>
                  <a:pt x="3749" y="488"/>
                </a:cubicBezTo>
                <a:cubicBezTo>
                  <a:pt x="3746" y="486"/>
                  <a:pt x="3744" y="485"/>
                  <a:pt x="3741" y="483"/>
                </a:cubicBezTo>
                <a:cubicBezTo>
                  <a:pt x="3740" y="483"/>
                  <a:pt x="3739" y="482"/>
                  <a:pt x="3737" y="481"/>
                </a:cubicBezTo>
                <a:cubicBezTo>
                  <a:pt x="3736" y="481"/>
                  <a:pt x="3735" y="481"/>
                  <a:pt x="3733" y="481"/>
                </a:cubicBezTo>
                <a:cubicBezTo>
                  <a:pt x="3731" y="481"/>
                  <a:pt x="3731" y="480"/>
                  <a:pt x="3730" y="479"/>
                </a:cubicBezTo>
                <a:cubicBezTo>
                  <a:pt x="3729" y="478"/>
                  <a:pt x="3727" y="477"/>
                  <a:pt x="3726" y="476"/>
                </a:cubicBezTo>
                <a:cubicBezTo>
                  <a:pt x="3725" y="475"/>
                  <a:pt x="3723" y="474"/>
                  <a:pt x="3722" y="473"/>
                </a:cubicBezTo>
                <a:cubicBezTo>
                  <a:pt x="3721" y="473"/>
                  <a:pt x="3720" y="473"/>
                  <a:pt x="3718" y="472"/>
                </a:cubicBezTo>
                <a:cubicBezTo>
                  <a:pt x="3717" y="472"/>
                  <a:pt x="3716" y="471"/>
                  <a:pt x="3715" y="471"/>
                </a:cubicBezTo>
                <a:cubicBezTo>
                  <a:pt x="3715" y="471"/>
                  <a:pt x="3718" y="472"/>
                  <a:pt x="3718" y="473"/>
                </a:cubicBezTo>
                <a:cubicBezTo>
                  <a:pt x="3719" y="473"/>
                  <a:pt x="3721" y="474"/>
                  <a:pt x="3721" y="475"/>
                </a:cubicBezTo>
                <a:cubicBezTo>
                  <a:pt x="3720" y="475"/>
                  <a:pt x="3719" y="474"/>
                  <a:pt x="3718" y="474"/>
                </a:cubicBezTo>
                <a:cubicBezTo>
                  <a:pt x="3716" y="473"/>
                  <a:pt x="3715" y="473"/>
                  <a:pt x="3714" y="472"/>
                </a:cubicBezTo>
                <a:cubicBezTo>
                  <a:pt x="3712" y="470"/>
                  <a:pt x="3709" y="471"/>
                  <a:pt x="3707" y="469"/>
                </a:cubicBezTo>
                <a:cubicBezTo>
                  <a:pt x="3706" y="469"/>
                  <a:pt x="3705" y="467"/>
                  <a:pt x="3705" y="466"/>
                </a:cubicBezTo>
                <a:cubicBezTo>
                  <a:pt x="3704" y="465"/>
                  <a:pt x="3703" y="464"/>
                  <a:pt x="3702" y="463"/>
                </a:cubicBezTo>
                <a:cubicBezTo>
                  <a:pt x="3702" y="463"/>
                  <a:pt x="3701" y="463"/>
                  <a:pt x="3700" y="462"/>
                </a:cubicBezTo>
                <a:cubicBezTo>
                  <a:pt x="3699" y="461"/>
                  <a:pt x="3698" y="460"/>
                  <a:pt x="3696" y="459"/>
                </a:cubicBezTo>
                <a:cubicBezTo>
                  <a:pt x="3694" y="457"/>
                  <a:pt x="3691" y="456"/>
                  <a:pt x="3688" y="455"/>
                </a:cubicBezTo>
                <a:cubicBezTo>
                  <a:pt x="3687" y="455"/>
                  <a:pt x="3685" y="455"/>
                  <a:pt x="3684" y="455"/>
                </a:cubicBezTo>
                <a:cubicBezTo>
                  <a:pt x="3682" y="455"/>
                  <a:pt x="3681" y="454"/>
                  <a:pt x="3679" y="454"/>
                </a:cubicBezTo>
                <a:cubicBezTo>
                  <a:pt x="3676" y="452"/>
                  <a:pt x="3673" y="451"/>
                  <a:pt x="3669" y="449"/>
                </a:cubicBezTo>
                <a:cubicBezTo>
                  <a:pt x="3668" y="448"/>
                  <a:pt x="3668" y="448"/>
                  <a:pt x="3667" y="447"/>
                </a:cubicBezTo>
                <a:cubicBezTo>
                  <a:pt x="3665" y="447"/>
                  <a:pt x="3664" y="446"/>
                  <a:pt x="3663" y="446"/>
                </a:cubicBezTo>
                <a:cubicBezTo>
                  <a:pt x="3662" y="445"/>
                  <a:pt x="3662" y="445"/>
                  <a:pt x="3661" y="445"/>
                </a:cubicBezTo>
                <a:cubicBezTo>
                  <a:pt x="3659" y="444"/>
                  <a:pt x="3657" y="443"/>
                  <a:pt x="3655" y="441"/>
                </a:cubicBezTo>
                <a:cubicBezTo>
                  <a:pt x="3652" y="440"/>
                  <a:pt x="3648" y="438"/>
                  <a:pt x="3645" y="437"/>
                </a:cubicBezTo>
                <a:cubicBezTo>
                  <a:pt x="3642" y="436"/>
                  <a:pt x="3639" y="436"/>
                  <a:pt x="3635" y="435"/>
                </a:cubicBezTo>
                <a:cubicBezTo>
                  <a:pt x="3632" y="434"/>
                  <a:pt x="3628" y="434"/>
                  <a:pt x="3624" y="433"/>
                </a:cubicBezTo>
                <a:cubicBezTo>
                  <a:pt x="3623" y="433"/>
                  <a:pt x="3621" y="433"/>
                  <a:pt x="3620" y="432"/>
                </a:cubicBezTo>
                <a:cubicBezTo>
                  <a:pt x="3618" y="432"/>
                  <a:pt x="3617" y="431"/>
                  <a:pt x="3616" y="430"/>
                </a:cubicBezTo>
                <a:cubicBezTo>
                  <a:pt x="3614" y="430"/>
                  <a:pt x="3614" y="429"/>
                  <a:pt x="3613" y="428"/>
                </a:cubicBezTo>
                <a:cubicBezTo>
                  <a:pt x="3611" y="427"/>
                  <a:pt x="3610" y="426"/>
                  <a:pt x="3609" y="425"/>
                </a:cubicBezTo>
                <a:cubicBezTo>
                  <a:pt x="3608" y="425"/>
                  <a:pt x="3606" y="424"/>
                  <a:pt x="3605" y="424"/>
                </a:cubicBezTo>
                <a:cubicBezTo>
                  <a:pt x="3604" y="423"/>
                  <a:pt x="3603" y="423"/>
                  <a:pt x="3602" y="423"/>
                </a:cubicBezTo>
                <a:cubicBezTo>
                  <a:pt x="3601" y="423"/>
                  <a:pt x="3600" y="423"/>
                  <a:pt x="3599" y="423"/>
                </a:cubicBezTo>
                <a:cubicBezTo>
                  <a:pt x="3598" y="423"/>
                  <a:pt x="3596" y="423"/>
                  <a:pt x="3594" y="423"/>
                </a:cubicBezTo>
                <a:cubicBezTo>
                  <a:pt x="3592" y="423"/>
                  <a:pt x="3591" y="424"/>
                  <a:pt x="3589" y="424"/>
                </a:cubicBezTo>
                <a:cubicBezTo>
                  <a:pt x="3587" y="424"/>
                  <a:pt x="3585" y="424"/>
                  <a:pt x="3583" y="424"/>
                </a:cubicBezTo>
                <a:cubicBezTo>
                  <a:pt x="3581" y="424"/>
                  <a:pt x="3578" y="424"/>
                  <a:pt x="3576" y="424"/>
                </a:cubicBezTo>
                <a:cubicBezTo>
                  <a:pt x="3574" y="424"/>
                  <a:pt x="3572" y="423"/>
                  <a:pt x="3569" y="423"/>
                </a:cubicBezTo>
                <a:cubicBezTo>
                  <a:pt x="3566" y="423"/>
                  <a:pt x="3563" y="422"/>
                  <a:pt x="3559" y="422"/>
                </a:cubicBezTo>
                <a:cubicBezTo>
                  <a:pt x="3557" y="421"/>
                  <a:pt x="3555" y="422"/>
                  <a:pt x="3553" y="422"/>
                </a:cubicBezTo>
                <a:cubicBezTo>
                  <a:pt x="3552" y="422"/>
                  <a:pt x="3549" y="421"/>
                  <a:pt x="3548" y="422"/>
                </a:cubicBezTo>
                <a:cubicBezTo>
                  <a:pt x="3549" y="423"/>
                  <a:pt x="3549" y="423"/>
                  <a:pt x="3550" y="423"/>
                </a:cubicBezTo>
                <a:cubicBezTo>
                  <a:pt x="3551" y="423"/>
                  <a:pt x="3551" y="423"/>
                  <a:pt x="3551" y="424"/>
                </a:cubicBezTo>
                <a:cubicBezTo>
                  <a:pt x="3552" y="426"/>
                  <a:pt x="3550" y="425"/>
                  <a:pt x="3549" y="426"/>
                </a:cubicBezTo>
                <a:cubicBezTo>
                  <a:pt x="3549" y="427"/>
                  <a:pt x="3549" y="428"/>
                  <a:pt x="3548" y="427"/>
                </a:cubicBezTo>
                <a:cubicBezTo>
                  <a:pt x="3547" y="427"/>
                  <a:pt x="3547" y="426"/>
                  <a:pt x="3547" y="426"/>
                </a:cubicBezTo>
                <a:cubicBezTo>
                  <a:pt x="3546" y="425"/>
                  <a:pt x="3545" y="424"/>
                  <a:pt x="3544" y="424"/>
                </a:cubicBezTo>
                <a:cubicBezTo>
                  <a:pt x="3543" y="423"/>
                  <a:pt x="3542" y="422"/>
                  <a:pt x="3541" y="421"/>
                </a:cubicBezTo>
                <a:cubicBezTo>
                  <a:pt x="3540" y="421"/>
                  <a:pt x="3538" y="421"/>
                  <a:pt x="3537" y="421"/>
                </a:cubicBezTo>
                <a:cubicBezTo>
                  <a:pt x="3536" y="421"/>
                  <a:pt x="3534" y="420"/>
                  <a:pt x="3533" y="420"/>
                </a:cubicBezTo>
                <a:cubicBezTo>
                  <a:pt x="3531" y="420"/>
                  <a:pt x="3529" y="420"/>
                  <a:pt x="3527" y="420"/>
                </a:cubicBezTo>
                <a:cubicBezTo>
                  <a:pt x="3526" y="420"/>
                  <a:pt x="3525" y="419"/>
                  <a:pt x="3524" y="419"/>
                </a:cubicBezTo>
                <a:cubicBezTo>
                  <a:pt x="3522" y="419"/>
                  <a:pt x="3520" y="419"/>
                  <a:pt x="3517" y="419"/>
                </a:cubicBezTo>
                <a:cubicBezTo>
                  <a:pt x="3515" y="418"/>
                  <a:pt x="3513" y="418"/>
                  <a:pt x="3510" y="417"/>
                </a:cubicBezTo>
                <a:cubicBezTo>
                  <a:pt x="3509" y="417"/>
                  <a:pt x="3507" y="417"/>
                  <a:pt x="3506" y="417"/>
                </a:cubicBezTo>
                <a:cubicBezTo>
                  <a:pt x="3503" y="417"/>
                  <a:pt x="3500" y="416"/>
                  <a:pt x="3497" y="416"/>
                </a:cubicBezTo>
                <a:cubicBezTo>
                  <a:pt x="3496" y="416"/>
                  <a:pt x="3496" y="416"/>
                  <a:pt x="3495" y="416"/>
                </a:cubicBezTo>
                <a:cubicBezTo>
                  <a:pt x="3495" y="415"/>
                  <a:pt x="3494" y="415"/>
                  <a:pt x="3493" y="415"/>
                </a:cubicBezTo>
                <a:cubicBezTo>
                  <a:pt x="3492" y="415"/>
                  <a:pt x="3493" y="416"/>
                  <a:pt x="3494" y="416"/>
                </a:cubicBezTo>
                <a:cubicBezTo>
                  <a:pt x="3494" y="416"/>
                  <a:pt x="3495" y="416"/>
                  <a:pt x="3495" y="417"/>
                </a:cubicBezTo>
                <a:cubicBezTo>
                  <a:pt x="3496" y="418"/>
                  <a:pt x="3496" y="418"/>
                  <a:pt x="3496" y="420"/>
                </a:cubicBezTo>
                <a:cubicBezTo>
                  <a:pt x="3495" y="421"/>
                  <a:pt x="3495" y="422"/>
                  <a:pt x="3495" y="423"/>
                </a:cubicBezTo>
                <a:cubicBezTo>
                  <a:pt x="3496" y="424"/>
                  <a:pt x="3496" y="425"/>
                  <a:pt x="3495" y="426"/>
                </a:cubicBezTo>
                <a:cubicBezTo>
                  <a:pt x="3494" y="427"/>
                  <a:pt x="3486" y="432"/>
                  <a:pt x="3488" y="434"/>
                </a:cubicBezTo>
                <a:cubicBezTo>
                  <a:pt x="3488" y="434"/>
                  <a:pt x="3488" y="434"/>
                  <a:pt x="3489" y="434"/>
                </a:cubicBezTo>
                <a:cubicBezTo>
                  <a:pt x="3489" y="434"/>
                  <a:pt x="3489" y="434"/>
                  <a:pt x="3490" y="434"/>
                </a:cubicBezTo>
                <a:cubicBezTo>
                  <a:pt x="3490" y="435"/>
                  <a:pt x="3491" y="435"/>
                  <a:pt x="3492" y="435"/>
                </a:cubicBezTo>
                <a:cubicBezTo>
                  <a:pt x="3492" y="435"/>
                  <a:pt x="3493" y="434"/>
                  <a:pt x="3493" y="434"/>
                </a:cubicBezTo>
                <a:cubicBezTo>
                  <a:pt x="3494" y="433"/>
                  <a:pt x="3495" y="433"/>
                  <a:pt x="3495" y="433"/>
                </a:cubicBezTo>
                <a:cubicBezTo>
                  <a:pt x="3497" y="434"/>
                  <a:pt x="3497" y="435"/>
                  <a:pt x="3497" y="436"/>
                </a:cubicBezTo>
                <a:cubicBezTo>
                  <a:pt x="3498" y="438"/>
                  <a:pt x="3499" y="439"/>
                  <a:pt x="3500" y="440"/>
                </a:cubicBezTo>
                <a:cubicBezTo>
                  <a:pt x="3500" y="441"/>
                  <a:pt x="3500" y="442"/>
                  <a:pt x="3501" y="442"/>
                </a:cubicBezTo>
                <a:cubicBezTo>
                  <a:pt x="3501" y="443"/>
                  <a:pt x="3502" y="443"/>
                  <a:pt x="3502" y="444"/>
                </a:cubicBezTo>
                <a:cubicBezTo>
                  <a:pt x="3504" y="445"/>
                  <a:pt x="3503" y="446"/>
                  <a:pt x="3503" y="448"/>
                </a:cubicBezTo>
                <a:cubicBezTo>
                  <a:pt x="3502" y="449"/>
                  <a:pt x="3503" y="449"/>
                  <a:pt x="3504" y="450"/>
                </a:cubicBezTo>
                <a:cubicBezTo>
                  <a:pt x="3504" y="451"/>
                  <a:pt x="3504" y="453"/>
                  <a:pt x="3504" y="453"/>
                </a:cubicBezTo>
                <a:cubicBezTo>
                  <a:pt x="3503" y="454"/>
                  <a:pt x="3502" y="454"/>
                  <a:pt x="3501" y="455"/>
                </a:cubicBezTo>
                <a:cubicBezTo>
                  <a:pt x="3500" y="455"/>
                  <a:pt x="3499" y="457"/>
                  <a:pt x="3499" y="458"/>
                </a:cubicBezTo>
                <a:cubicBezTo>
                  <a:pt x="3499" y="458"/>
                  <a:pt x="3499" y="460"/>
                  <a:pt x="3498" y="461"/>
                </a:cubicBezTo>
                <a:cubicBezTo>
                  <a:pt x="3497" y="461"/>
                  <a:pt x="3497" y="460"/>
                  <a:pt x="3497" y="460"/>
                </a:cubicBezTo>
                <a:cubicBezTo>
                  <a:pt x="3496" y="459"/>
                  <a:pt x="3495" y="459"/>
                  <a:pt x="3495" y="459"/>
                </a:cubicBezTo>
                <a:cubicBezTo>
                  <a:pt x="3495" y="459"/>
                  <a:pt x="3494" y="460"/>
                  <a:pt x="3494" y="460"/>
                </a:cubicBezTo>
                <a:cubicBezTo>
                  <a:pt x="3494" y="460"/>
                  <a:pt x="3494" y="460"/>
                  <a:pt x="3494" y="461"/>
                </a:cubicBezTo>
                <a:cubicBezTo>
                  <a:pt x="3495" y="461"/>
                  <a:pt x="3495" y="461"/>
                  <a:pt x="3495" y="461"/>
                </a:cubicBezTo>
                <a:cubicBezTo>
                  <a:pt x="3495" y="462"/>
                  <a:pt x="3494" y="462"/>
                  <a:pt x="3494" y="462"/>
                </a:cubicBezTo>
                <a:cubicBezTo>
                  <a:pt x="3493" y="462"/>
                  <a:pt x="3493" y="461"/>
                  <a:pt x="3492" y="461"/>
                </a:cubicBezTo>
                <a:cubicBezTo>
                  <a:pt x="3491" y="461"/>
                  <a:pt x="3491" y="461"/>
                  <a:pt x="3490" y="461"/>
                </a:cubicBezTo>
                <a:cubicBezTo>
                  <a:pt x="3489" y="462"/>
                  <a:pt x="3488" y="461"/>
                  <a:pt x="3487" y="461"/>
                </a:cubicBezTo>
                <a:cubicBezTo>
                  <a:pt x="3486" y="461"/>
                  <a:pt x="3485" y="462"/>
                  <a:pt x="3484" y="462"/>
                </a:cubicBezTo>
                <a:cubicBezTo>
                  <a:pt x="3483" y="462"/>
                  <a:pt x="3481" y="462"/>
                  <a:pt x="3479" y="462"/>
                </a:cubicBezTo>
                <a:cubicBezTo>
                  <a:pt x="3478" y="462"/>
                  <a:pt x="3477" y="462"/>
                  <a:pt x="3475" y="461"/>
                </a:cubicBezTo>
                <a:cubicBezTo>
                  <a:pt x="3474" y="460"/>
                  <a:pt x="3474" y="458"/>
                  <a:pt x="3474" y="457"/>
                </a:cubicBezTo>
                <a:cubicBezTo>
                  <a:pt x="3473" y="456"/>
                  <a:pt x="3474" y="454"/>
                  <a:pt x="3473" y="453"/>
                </a:cubicBezTo>
                <a:cubicBezTo>
                  <a:pt x="3472" y="451"/>
                  <a:pt x="3471" y="451"/>
                  <a:pt x="3469" y="451"/>
                </a:cubicBezTo>
                <a:cubicBezTo>
                  <a:pt x="3468" y="450"/>
                  <a:pt x="3466" y="450"/>
                  <a:pt x="3465" y="449"/>
                </a:cubicBezTo>
                <a:cubicBezTo>
                  <a:pt x="3464" y="449"/>
                  <a:pt x="3463" y="448"/>
                  <a:pt x="3461" y="447"/>
                </a:cubicBezTo>
                <a:cubicBezTo>
                  <a:pt x="3459" y="447"/>
                  <a:pt x="3455" y="448"/>
                  <a:pt x="3453" y="446"/>
                </a:cubicBezTo>
                <a:cubicBezTo>
                  <a:pt x="3452" y="446"/>
                  <a:pt x="3451" y="445"/>
                  <a:pt x="3450" y="444"/>
                </a:cubicBezTo>
                <a:cubicBezTo>
                  <a:pt x="3450" y="443"/>
                  <a:pt x="3450" y="441"/>
                  <a:pt x="3450" y="440"/>
                </a:cubicBezTo>
                <a:cubicBezTo>
                  <a:pt x="3450" y="439"/>
                  <a:pt x="3451" y="438"/>
                  <a:pt x="3450" y="436"/>
                </a:cubicBezTo>
                <a:cubicBezTo>
                  <a:pt x="3450" y="435"/>
                  <a:pt x="3449" y="434"/>
                  <a:pt x="3447" y="434"/>
                </a:cubicBezTo>
                <a:cubicBezTo>
                  <a:pt x="3446" y="433"/>
                  <a:pt x="3445" y="433"/>
                  <a:pt x="3445" y="431"/>
                </a:cubicBezTo>
                <a:cubicBezTo>
                  <a:pt x="3445" y="431"/>
                  <a:pt x="3445" y="430"/>
                  <a:pt x="3444" y="429"/>
                </a:cubicBezTo>
                <a:cubicBezTo>
                  <a:pt x="3444" y="429"/>
                  <a:pt x="3443" y="429"/>
                  <a:pt x="3442" y="429"/>
                </a:cubicBezTo>
                <a:cubicBezTo>
                  <a:pt x="3441" y="428"/>
                  <a:pt x="3439" y="428"/>
                  <a:pt x="3438" y="429"/>
                </a:cubicBezTo>
                <a:cubicBezTo>
                  <a:pt x="3437" y="429"/>
                  <a:pt x="3436" y="430"/>
                  <a:pt x="3435" y="431"/>
                </a:cubicBezTo>
                <a:cubicBezTo>
                  <a:pt x="3435" y="431"/>
                  <a:pt x="3434" y="431"/>
                  <a:pt x="3434" y="431"/>
                </a:cubicBezTo>
                <a:cubicBezTo>
                  <a:pt x="3433" y="432"/>
                  <a:pt x="3433" y="432"/>
                  <a:pt x="3432" y="433"/>
                </a:cubicBezTo>
                <a:cubicBezTo>
                  <a:pt x="3432" y="433"/>
                  <a:pt x="3431" y="434"/>
                  <a:pt x="3431" y="434"/>
                </a:cubicBezTo>
                <a:cubicBezTo>
                  <a:pt x="3430" y="435"/>
                  <a:pt x="3428" y="435"/>
                  <a:pt x="3427" y="435"/>
                </a:cubicBezTo>
                <a:cubicBezTo>
                  <a:pt x="3426" y="435"/>
                  <a:pt x="3425" y="435"/>
                  <a:pt x="3424" y="435"/>
                </a:cubicBezTo>
                <a:cubicBezTo>
                  <a:pt x="3422" y="435"/>
                  <a:pt x="3420" y="435"/>
                  <a:pt x="3418" y="435"/>
                </a:cubicBezTo>
                <a:cubicBezTo>
                  <a:pt x="3415" y="435"/>
                  <a:pt x="3413" y="435"/>
                  <a:pt x="3410" y="435"/>
                </a:cubicBezTo>
                <a:cubicBezTo>
                  <a:pt x="3407" y="435"/>
                  <a:pt x="3405" y="435"/>
                  <a:pt x="3402" y="434"/>
                </a:cubicBezTo>
                <a:cubicBezTo>
                  <a:pt x="3398" y="434"/>
                  <a:pt x="3395" y="435"/>
                  <a:pt x="3391" y="434"/>
                </a:cubicBezTo>
                <a:cubicBezTo>
                  <a:pt x="3389" y="433"/>
                  <a:pt x="3388" y="433"/>
                  <a:pt x="3386" y="432"/>
                </a:cubicBezTo>
                <a:cubicBezTo>
                  <a:pt x="3384" y="432"/>
                  <a:pt x="3383" y="432"/>
                  <a:pt x="3381" y="431"/>
                </a:cubicBezTo>
                <a:cubicBezTo>
                  <a:pt x="3379" y="431"/>
                  <a:pt x="3377" y="431"/>
                  <a:pt x="3376" y="430"/>
                </a:cubicBezTo>
                <a:cubicBezTo>
                  <a:pt x="3375" y="430"/>
                  <a:pt x="3374" y="430"/>
                  <a:pt x="3373" y="429"/>
                </a:cubicBezTo>
                <a:cubicBezTo>
                  <a:pt x="3373" y="429"/>
                  <a:pt x="3372" y="430"/>
                  <a:pt x="3371" y="430"/>
                </a:cubicBezTo>
                <a:cubicBezTo>
                  <a:pt x="3370" y="429"/>
                  <a:pt x="3369" y="429"/>
                  <a:pt x="3369" y="428"/>
                </a:cubicBezTo>
                <a:cubicBezTo>
                  <a:pt x="3368" y="428"/>
                  <a:pt x="3367" y="428"/>
                  <a:pt x="3366" y="428"/>
                </a:cubicBezTo>
                <a:cubicBezTo>
                  <a:pt x="3366" y="429"/>
                  <a:pt x="3365" y="429"/>
                  <a:pt x="3365" y="429"/>
                </a:cubicBezTo>
                <a:cubicBezTo>
                  <a:pt x="3363" y="430"/>
                  <a:pt x="3362" y="429"/>
                  <a:pt x="3361" y="430"/>
                </a:cubicBezTo>
                <a:cubicBezTo>
                  <a:pt x="3360" y="430"/>
                  <a:pt x="3359" y="430"/>
                  <a:pt x="3358" y="430"/>
                </a:cubicBezTo>
                <a:cubicBezTo>
                  <a:pt x="3357" y="430"/>
                  <a:pt x="3356" y="430"/>
                  <a:pt x="3355" y="430"/>
                </a:cubicBezTo>
                <a:cubicBezTo>
                  <a:pt x="3353" y="431"/>
                  <a:pt x="3351" y="431"/>
                  <a:pt x="3348" y="431"/>
                </a:cubicBezTo>
                <a:cubicBezTo>
                  <a:pt x="3346" y="431"/>
                  <a:pt x="3343" y="430"/>
                  <a:pt x="3340" y="431"/>
                </a:cubicBezTo>
                <a:cubicBezTo>
                  <a:pt x="3338" y="431"/>
                  <a:pt x="3335" y="432"/>
                  <a:pt x="3333" y="432"/>
                </a:cubicBezTo>
                <a:cubicBezTo>
                  <a:pt x="3331" y="433"/>
                  <a:pt x="3329" y="433"/>
                  <a:pt x="3327" y="433"/>
                </a:cubicBezTo>
                <a:cubicBezTo>
                  <a:pt x="3325" y="433"/>
                  <a:pt x="3323" y="433"/>
                  <a:pt x="3321" y="433"/>
                </a:cubicBezTo>
                <a:cubicBezTo>
                  <a:pt x="3320" y="433"/>
                  <a:pt x="3318" y="434"/>
                  <a:pt x="3316" y="434"/>
                </a:cubicBezTo>
                <a:cubicBezTo>
                  <a:pt x="3314" y="434"/>
                  <a:pt x="3311" y="435"/>
                  <a:pt x="3308" y="435"/>
                </a:cubicBezTo>
                <a:cubicBezTo>
                  <a:pt x="3306" y="435"/>
                  <a:pt x="3304" y="435"/>
                  <a:pt x="3302" y="434"/>
                </a:cubicBezTo>
                <a:cubicBezTo>
                  <a:pt x="3299" y="433"/>
                  <a:pt x="3296" y="431"/>
                  <a:pt x="3293" y="431"/>
                </a:cubicBezTo>
                <a:cubicBezTo>
                  <a:pt x="3291" y="430"/>
                  <a:pt x="3290" y="430"/>
                  <a:pt x="3288" y="430"/>
                </a:cubicBezTo>
                <a:cubicBezTo>
                  <a:pt x="3287" y="430"/>
                  <a:pt x="3285" y="430"/>
                  <a:pt x="3284" y="428"/>
                </a:cubicBezTo>
                <a:cubicBezTo>
                  <a:pt x="3284" y="428"/>
                  <a:pt x="3284" y="427"/>
                  <a:pt x="3284" y="426"/>
                </a:cubicBezTo>
                <a:cubicBezTo>
                  <a:pt x="3284" y="425"/>
                  <a:pt x="3283" y="425"/>
                  <a:pt x="3283" y="425"/>
                </a:cubicBezTo>
                <a:cubicBezTo>
                  <a:pt x="3281" y="423"/>
                  <a:pt x="3283" y="423"/>
                  <a:pt x="3284" y="422"/>
                </a:cubicBezTo>
                <a:cubicBezTo>
                  <a:pt x="3285" y="420"/>
                  <a:pt x="3284" y="419"/>
                  <a:pt x="3284" y="418"/>
                </a:cubicBezTo>
                <a:cubicBezTo>
                  <a:pt x="3283" y="417"/>
                  <a:pt x="3283" y="415"/>
                  <a:pt x="3285" y="415"/>
                </a:cubicBezTo>
                <a:cubicBezTo>
                  <a:pt x="3286" y="415"/>
                  <a:pt x="3288" y="416"/>
                  <a:pt x="3288" y="414"/>
                </a:cubicBezTo>
                <a:cubicBezTo>
                  <a:pt x="3288" y="413"/>
                  <a:pt x="3288" y="413"/>
                  <a:pt x="3288" y="413"/>
                </a:cubicBezTo>
                <a:cubicBezTo>
                  <a:pt x="3288" y="412"/>
                  <a:pt x="3289" y="412"/>
                  <a:pt x="3289" y="412"/>
                </a:cubicBezTo>
                <a:cubicBezTo>
                  <a:pt x="3289" y="410"/>
                  <a:pt x="3288" y="409"/>
                  <a:pt x="3288" y="408"/>
                </a:cubicBezTo>
                <a:cubicBezTo>
                  <a:pt x="3288" y="407"/>
                  <a:pt x="3287" y="407"/>
                  <a:pt x="3287" y="406"/>
                </a:cubicBezTo>
                <a:cubicBezTo>
                  <a:pt x="3287" y="406"/>
                  <a:pt x="3287" y="405"/>
                  <a:pt x="3287" y="404"/>
                </a:cubicBezTo>
                <a:cubicBezTo>
                  <a:pt x="3286" y="401"/>
                  <a:pt x="3285" y="397"/>
                  <a:pt x="3282" y="395"/>
                </a:cubicBezTo>
                <a:cubicBezTo>
                  <a:pt x="3280" y="394"/>
                  <a:pt x="3279" y="393"/>
                  <a:pt x="3277" y="392"/>
                </a:cubicBezTo>
                <a:cubicBezTo>
                  <a:pt x="3274" y="390"/>
                  <a:pt x="3271" y="389"/>
                  <a:pt x="3267" y="388"/>
                </a:cubicBezTo>
                <a:cubicBezTo>
                  <a:pt x="3266" y="387"/>
                  <a:pt x="3264" y="387"/>
                  <a:pt x="3263" y="386"/>
                </a:cubicBezTo>
                <a:cubicBezTo>
                  <a:pt x="3262" y="386"/>
                  <a:pt x="3261" y="385"/>
                  <a:pt x="3260" y="385"/>
                </a:cubicBezTo>
                <a:cubicBezTo>
                  <a:pt x="3260" y="385"/>
                  <a:pt x="3259" y="385"/>
                  <a:pt x="3258" y="385"/>
                </a:cubicBezTo>
                <a:cubicBezTo>
                  <a:pt x="3256" y="384"/>
                  <a:pt x="3254" y="384"/>
                  <a:pt x="3252" y="384"/>
                </a:cubicBezTo>
                <a:cubicBezTo>
                  <a:pt x="3251" y="384"/>
                  <a:pt x="3249" y="383"/>
                  <a:pt x="3247" y="383"/>
                </a:cubicBezTo>
                <a:cubicBezTo>
                  <a:pt x="3244" y="382"/>
                  <a:pt x="3241" y="382"/>
                  <a:pt x="3237" y="382"/>
                </a:cubicBezTo>
                <a:cubicBezTo>
                  <a:pt x="3234" y="381"/>
                  <a:pt x="3231" y="382"/>
                  <a:pt x="3228" y="381"/>
                </a:cubicBezTo>
                <a:cubicBezTo>
                  <a:pt x="3225" y="381"/>
                  <a:pt x="3223" y="381"/>
                  <a:pt x="3220" y="381"/>
                </a:cubicBezTo>
                <a:cubicBezTo>
                  <a:pt x="3215" y="381"/>
                  <a:pt x="3209" y="381"/>
                  <a:pt x="3203" y="381"/>
                </a:cubicBezTo>
                <a:cubicBezTo>
                  <a:pt x="3201" y="381"/>
                  <a:pt x="3199" y="382"/>
                  <a:pt x="3196" y="382"/>
                </a:cubicBezTo>
                <a:cubicBezTo>
                  <a:pt x="3194" y="382"/>
                  <a:pt x="3192" y="383"/>
                  <a:pt x="3190" y="383"/>
                </a:cubicBezTo>
                <a:cubicBezTo>
                  <a:pt x="3185" y="384"/>
                  <a:pt x="3180" y="385"/>
                  <a:pt x="3175" y="386"/>
                </a:cubicBezTo>
                <a:cubicBezTo>
                  <a:pt x="3171" y="387"/>
                  <a:pt x="3166" y="389"/>
                  <a:pt x="3161" y="389"/>
                </a:cubicBezTo>
                <a:cubicBezTo>
                  <a:pt x="3159" y="389"/>
                  <a:pt x="3157" y="390"/>
                  <a:pt x="3154" y="390"/>
                </a:cubicBezTo>
                <a:cubicBezTo>
                  <a:pt x="3153" y="390"/>
                  <a:pt x="3152" y="390"/>
                  <a:pt x="3150" y="390"/>
                </a:cubicBezTo>
                <a:cubicBezTo>
                  <a:pt x="3149" y="390"/>
                  <a:pt x="3148" y="390"/>
                  <a:pt x="3146" y="391"/>
                </a:cubicBezTo>
                <a:cubicBezTo>
                  <a:pt x="3145" y="391"/>
                  <a:pt x="3144" y="392"/>
                  <a:pt x="3142" y="391"/>
                </a:cubicBezTo>
                <a:cubicBezTo>
                  <a:pt x="3141" y="391"/>
                  <a:pt x="3139" y="391"/>
                  <a:pt x="3137" y="391"/>
                </a:cubicBezTo>
                <a:cubicBezTo>
                  <a:pt x="3137" y="390"/>
                  <a:pt x="3136" y="390"/>
                  <a:pt x="3135" y="389"/>
                </a:cubicBezTo>
                <a:cubicBezTo>
                  <a:pt x="3134" y="389"/>
                  <a:pt x="3133" y="389"/>
                  <a:pt x="3132" y="389"/>
                </a:cubicBezTo>
                <a:cubicBezTo>
                  <a:pt x="3131" y="388"/>
                  <a:pt x="3130" y="388"/>
                  <a:pt x="3129" y="387"/>
                </a:cubicBezTo>
                <a:cubicBezTo>
                  <a:pt x="3128" y="387"/>
                  <a:pt x="3127" y="386"/>
                  <a:pt x="3127" y="385"/>
                </a:cubicBezTo>
                <a:cubicBezTo>
                  <a:pt x="3128" y="385"/>
                  <a:pt x="3129" y="386"/>
                  <a:pt x="3129" y="385"/>
                </a:cubicBezTo>
                <a:cubicBezTo>
                  <a:pt x="3129" y="385"/>
                  <a:pt x="3128" y="384"/>
                  <a:pt x="3128" y="383"/>
                </a:cubicBezTo>
                <a:cubicBezTo>
                  <a:pt x="3128" y="383"/>
                  <a:pt x="3127" y="382"/>
                  <a:pt x="3127" y="381"/>
                </a:cubicBezTo>
                <a:cubicBezTo>
                  <a:pt x="3126" y="381"/>
                  <a:pt x="3126" y="380"/>
                  <a:pt x="3126" y="380"/>
                </a:cubicBezTo>
                <a:cubicBezTo>
                  <a:pt x="3125" y="379"/>
                  <a:pt x="3124" y="378"/>
                  <a:pt x="3124" y="377"/>
                </a:cubicBezTo>
                <a:cubicBezTo>
                  <a:pt x="3123" y="377"/>
                  <a:pt x="3123" y="377"/>
                  <a:pt x="3122" y="376"/>
                </a:cubicBezTo>
                <a:cubicBezTo>
                  <a:pt x="3121" y="375"/>
                  <a:pt x="3121" y="374"/>
                  <a:pt x="3120" y="373"/>
                </a:cubicBezTo>
                <a:cubicBezTo>
                  <a:pt x="3118" y="371"/>
                  <a:pt x="3115" y="370"/>
                  <a:pt x="3112" y="370"/>
                </a:cubicBezTo>
                <a:cubicBezTo>
                  <a:pt x="3111" y="370"/>
                  <a:pt x="3109" y="371"/>
                  <a:pt x="3108" y="371"/>
                </a:cubicBezTo>
                <a:cubicBezTo>
                  <a:pt x="3107" y="372"/>
                  <a:pt x="3105" y="374"/>
                  <a:pt x="3104" y="373"/>
                </a:cubicBezTo>
                <a:cubicBezTo>
                  <a:pt x="3103" y="373"/>
                  <a:pt x="3106" y="370"/>
                  <a:pt x="3104" y="370"/>
                </a:cubicBezTo>
                <a:cubicBezTo>
                  <a:pt x="3102" y="370"/>
                  <a:pt x="3102" y="372"/>
                  <a:pt x="3101" y="373"/>
                </a:cubicBezTo>
                <a:cubicBezTo>
                  <a:pt x="3100" y="373"/>
                  <a:pt x="3093" y="377"/>
                  <a:pt x="3093" y="376"/>
                </a:cubicBezTo>
                <a:cubicBezTo>
                  <a:pt x="3093" y="374"/>
                  <a:pt x="3096" y="375"/>
                  <a:pt x="3096" y="374"/>
                </a:cubicBezTo>
                <a:cubicBezTo>
                  <a:pt x="3098" y="373"/>
                  <a:pt x="3098" y="372"/>
                  <a:pt x="3099" y="371"/>
                </a:cubicBezTo>
                <a:cubicBezTo>
                  <a:pt x="3099" y="370"/>
                  <a:pt x="3100" y="370"/>
                  <a:pt x="3100" y="370"/>
                </a:cubicBezTo>
                <a:cubicBezTo>
                  <a:pt x="3101" y="370"/>
                  <a:pt x="3101" y="369"/>
                  <a:pt x="3101" y="369"/>
                </a:cubicBezTo>
                <a:cubicBezTo>
                  <a:pt x="3102" y="368"/>
                  <a:pt x="3103" y="367"/>
                  <a:pt x="3103" y="366"/>
                </a:cubicBezTo>
                <a:cubicBezTo>
                  <a:pt x="3103" y="365"/>
                  <a:pt x="3101" y="366"/>
                  <a:pt x="3100" y="366"/>
                </a:cubicBezTo>
                <a:cubicBezTo>
                  <a:pt x="3099" y="365"/>
                  <a:pt x="3098" y="366"/>
                  <a:pt x="3098" y="366"/>
                </a:cubicBezTo>
                <a:cubicBezTo>
                  <a:pt x="3096" y="366"/>
                  <a:pt x="3095" y="365"/>
                  <a:pt x="3094" y="365"/>
                </a:cubicBezTo>
                <a:cubicBezTo>
                  <a:pt x="3093" y="365"/>
                  <a:pt x="3092" y="366"/>
                  <a:pt x="3091" y="367"/>
                </a:cubicBezTo>
                <a:cubicBezTo>
                  <a:pt x="3089" y="367"/>
                  <a:pt x="3088" y="366"/>
                  <a:pt x="3089" y="365"/>
                </a:cubicBezTo>
                <a:cubicBezTo>
                  <a:pt x="3090" y="363"/>
                  <a:pt x="3091" y="363"/>
                  <a:pt x="3092" y="363"/>
                </a:cubicBezTo>
                <a:cubicBezTo>
                  <a:pt x="3093" y="362"/>
                  <a:pt x="3093" y="361"/>
                  <a:pt x="3092" y="361"/>
                </a:cubicBezTo>
                <a:cubicBezTo>
                  <a:pt x="3091" y="361"/>
                  <a:pt x="3090" y="361"/>
                  <a:pt x="3089" y="361"/>
                </a:cubicBezTo>
                <a:cubicBezTo>
                  <a:pt x="3089" y="360"/>
                  <a:pt x="3088" y="360"/>
                  <a:pt x="3087" y="360"/>
                </a:cubicBezTo>
                <a:cubicBezTo>
                  <a:pt x="3085" y="360"/>
                  <a:pt x="3082" y="362"/>
                  <a:pt x="3080" y="360"/>
                </a:cubicBezTo>
                <a:cubicBezTo>
                  <a:pt x="3079" y="360"/>
                  <a:pt x="3079" y="360"/>
                  <a:pt x="3078" y="359"/>
                </a:cubicBezTo>
                <a:cubicBezTo>
                  <a:pt x="3078" y="359"/>
                  <a:pt x="3077" y="359"/>
                  <a:pt x="3076" y="359"/>
                </a:cubicBezTo>
                <a:cubicBezTo>
                  <a:pt x="3076" y="359"/>
                  <a:pt x="3076" y="358"/>
                  <a:pt x="3075" y="359"/>
                </a:cubicBezTo>
                <a:cubicBezTo>
                  <a:pt x="3074" y="359"/>
                  <a:pt x="3074" y="359"/>
                  <a:pt x="3073" y="359"/>
                </a:cubicBezTo>
                <a:cubicBezTo>
                  <a:pt x="3072" y="359"/>
                  <a:pt x="3071" y="359"/>
                  <a:pt x="3070" y="359"/>
                </a:cubicBezTo>
                <a:cubicBezTo>
                  <a:pt x="3069" y="359"/>
                  <a:pt x="3068" y="356"/>
                  <a:pt x="3069" y="355"/>
                </a:cubicBezTo>
                <a:cubicBezTo>
                  <a:pt x="3069" y="355"/>
                  <a:pt x="3070" y="356"/>
                  <a:pt x="3070" y="356"/>
                </a:cubicBezTo>
                <a:cubicBezTo>
                  <a:pt x="3071" y="356"/>
                  <a:pt x="3072" y="356"/>
                  <a:pt x="3072" y="356"/>
                </a:cubicBezTo>
                <a:cubicBezTo>
                  <a:pt x="3073" y="357"/>
                  <a:pt x="3073" y="357"/>
                  <a:pt x="3074" y="357"/>
                </a:cubicBezTo>
                <a:cubicBezTo>
                  <a:pt x="3075" y="357"/>
                  <a:pt x="3075" y="356"/>
                  <a:pt x="3075" y="356"/>
                </a:cubicBezTo>
                <a:cubicBezTo>
                  <a:pt x="3075" y="355"/>
                  <a:pt x="3075" y="354"/>
                  <a:pt x="3076" y="354"/>
                </a:cubicBezTo>
                <a:cubicBezTo>
                  <a:pt x="3077" y="353"/>
                  <a:pt x="3077" y="353"/>
                  <a:pt x="3078" y="353"/>
                </a:cubicBezTo>
                <a:cubicBezTo>
                  <a:pt x="3078" y="352"/>
                  <a:pt x="3079" y="352"/>
                  <a:pt x="3080" y="352"/>
                </a:cubicBezTo>
                <a:cubicBezTo>
                  <a:pt x="3080" y="352"/>
                  <a:pt x="3081" y="353"/>
                  <a:pt x="3081" y="353"/>
                </a:cubicBezTo>
                <a:cubicBezTo>
                  <a:pt x="3081" y="354"/>
                  <a:pt x="3082" y="354"/>
                  <a:pt x="3083" y="355"/>
                </a:cubicBezTo>
                <a:cubicBezTo>
                  <a:pt x="3083" y="355"/>
                  <a:pt x="3084" y="355"/>
                  <a:pt x="3084" y="356"/>
                </a:cubicBezTo>
                <a:cubicBezTo>
                  <a:pt x="3085" y="358"/>
                  <a:pt x="3086" y="358"/>
                  <a:pt x="3087" y="356"/>
                </a:cubicBezTo>
                <a:cubicBezTo>
                  <a:pt x="3088" y="356"/>
                  <a:pt x="3088" y="355"/>
                  <a:pt x="3089" y="354"/>
                </a:cubicBezTo>
                <a:cubicBezTo>
                  <a:pt x="3090" y="354"/>
                  <a:pt x="3090" y="354"/>
                  <a:pt x="3091" y="354"/>
                </a:cubicBezTo>
                <a:cubicBezTo>
                  <a:pt x="3092" y="353"/>
                  <a:pt x="3092" y="351"/>
                  <a:pt x="3092" y="350"/>
                </a:cubicBezTo>
                <a:cubicBezTo>
                  <a:pt x="3092" y="349"/>
                  <a:pt x="3091" y="349"/>
                  <a:pt x="3091" y="348"/>
                </a:cubicBezTo>
                <a:cubicBezTo>
                  <a:pt x="3090" y="348"/>
                  <a:pt x="3089" y="347"/>
                  <a:pt x="3088" y="347"/>
                </a:cubicBezTo>
                <a:cubicBezTo>
                  <a:pt x="3088" y="346"/>
                  <a:pt x="3087" y="346"/>
                  <a:pt x="3087" y="345"/>
                </a:cubicBezTo>
                <a:cubicBezTo>
                  <a:pt x="3086" y="344"/>
                  <a:pt x="3085" y="343"/>
                  <a:pt x="3084" y="343"/>
                </a:cubicBezTo>
                <a:cubicBezTo>
                  <a:pt x="3082" y="342"/>
                  <a:pt x="3080" y="342"/>
                  <a:pt x="3079" y="341"/>
                </a:cubicBezTo>
                <a:cubicBezTo>
                  <a:pt x="3077" y="341"/>
                  <a:pt x="3075" y="340"/>
                  <a:pt x="3074" y="340"/>
                </a:cubicBezTo>
                <a:cubicBezTo>
                  <a:pt x="3070" y="339"/>
                  <a:pt x="3067" y="339"/>
                  <a:pt x="3064" y="337"/>
                </a:cubicBezTo>
                <a:cubicBezTo>
                  <a:pt x="3061" y="336"/>
                  <a:pt x="3057" y="335"/>
                  <a:pt x="3054" y="335"/>
                </a:cubicBezTo>
                <a:cubicBezTo>
                  <a:pt x="3051" y="335"/>
                  <a:pt x="3048" y="335"/>
                  <a:pt x="3045" y="335"/>
                </a:cubicBezTo>
                <a:cubicBezTo>
                  <a:pt x="3043" y="335"/>
                  <a:pt x="3041" y="335"/>
                  <a:pt x="3039" y="335"/>
                </a:cubicBezTo>
                <a:cubicBezTo>
                  <a:pt x="3036" y="335"/>
                  <a:pt x="3034" y="336"/>
                  <a:pt x="3031" y="338"/>
                </a:cubicBezTo>
                <a:cubicBezTo>
                  <a:pt x="3030" y="339"/>
                  <a:pt x="3029" y="340"/>
                  <a:pt x="3028" y="342"/>
                </a:cubicBezTo>
                <a:cubicBezTo>
                  <a:pt x="3028" y="343"/>
                  <a:pt x="3027" y="344"/>
                  <a:pt x="3025" y="345"/>
                </a:cubicBezTo>
                <a:cubicBezTo>
                  <a:pt x="3024" y="346"/>
                  <a:pt x="3023" y="346"/>
                  <a:pt x="3022" y="348"/>
                </a:cubicBezTo>
                <a:cubicBezTo>
                  <a:pt x="3020" y="351"/>
                  <a:pt x="3018" y="354"/>
                  <a:pt x="3014" y="356"/>
                </a:cubicBezTo>
                <a:cubicBezTo>
                  <a:pt x="3011" y="357"/>
                  <a:pt x="3007" y="357"/>
                  <a:pt x="3003" y="357"/>
                </a:cubicBezTo>
                <a:cubicBezTo>
                  <a:pt x="3001" y="357"/>
                  <a:pt x="2999" y="358"/>
                  <a:pt x="2997" y="359"/>
                </a:cubicBezTo>
                <a:cubicBezTo>
                  <a:pt x="2996" y="359"/>
                  <a:pt x="2995" y="359"/>
                  <a:pt x="2994" y="359"/>
                </a:cubicBezTo>
                <a:cubicBezTo>
                  <a:pt x="2993" y="359"/>
                  <a:pt x="2991" y="360"/>
                  <a:pt x="2991" y="359"/>
                </a:cubicBezTo>
                <a:cubicBezTo>
                  <a:pt x="2990" y="359"/>
                  <a:pt x="2991" y="358"/>
                  <a:pt x="2991" y="358"/>
                </a:cubicBezTo>
                <a:cubicBezTo>
                  <a:pt x="2992" y="357"/>
                  <a:pt x="2991" y="357"/>
                  <a:pt x="2992" y="356"/>
                </a:cubicBezTo>
                <a:cubicBezTo>
                  <a:pt x="2993" y="356"/>
                  <a:pt x="2993" y="356"/>
                  <a:pt x="2994" y="356"/>
                </a:cubicBezTo>
                <a:cubicBezTo>
                  <a:pt x="2995" y="356"/>
                  <a:pt x="2997" y="355"/>
                  <a:pt x="2996" y="354"/>
                </a:cubicBezTo>
                <a:cubicBezTo>
                  <a:pt x="2996" y="353"/>
                  <a:pt x="2995" y="353"/>
                  <a:pt x="2994" y="353"/>
                </a:cubicBezTo>
                <a:cubicBezTo>
                  <a:pt x="2994" y="353"/>
                  <a:pt x="2993" y="352"/>
                  <a:pt x="2993" y="352"/>
                </a:cubicBezTo>
                <a:cubicBezTo>
                  <a:pt x="2993" y="351"/>
                  <a:pt x="2992" y="350"/>
                  <a:pt x="2993" y="350"/>
                </a:cubicBezTo>
                <a:cubicBezTo>
                  <a:pt x="2994" y="350"/>
                  <a:pt x="2994" y="351"/>
                  <a:pt x="2995" y="351"/>
                </a:cubicBezTo>
                <a:cubicBezTo>
                  <a:pt x="2996" y="352"/>
                  <a:pt x="2998" y="352"/>
                  <a:pt x="2999" y="353"/>
                </a:cubicBezTo>
                <a:cubicBezTo>
                  <a:pt x="3000" y="353"/>
                  <a:pt x="3001" y="352"/>
                  <a:pt x="3003" y="352"/>
                </a:cubicBezTo>
                <a:cubicBezTo>
                  <a:pt x="3004" y="351"/>
                  <a:pt x="3006" y="352"/>
                  <a:pt x="3007" y="351"/>
                </a:cubicBezTo>
                <a:cubicBezTo>
                  <a:pt x="3009" y="351"/>
                  <a:pt x="3010" y="350"/>
                  <a:pt x="3008" y="349"/>
                </a:cubicBezTo>
                <a:cubicBezTo>
                  <a:pt x="3007" y="348"/>
                  <a:pt x="3006" y="347"/>
                  <a:pt x="3005" y="346"/>
                </a:cubicBezTo>
                <a:cubicBezTo>
                  <a:pt x="3005" y="345"/>
                  <a:pt x="3005" y="344"/>
                  <a:pt x="3005" y="344"/>
                </a:cubicBezTo>
                <a:cubicBezTo>
                  <a:pt x="3005" y="343"/>
                  <a:pt x="3006" y="342"/>
                  <a:pt x="3006" y="342"/>
                </a:cubicBezTo>
                <a:cubicBezTo>
                  <a:pt x="3007" y="341"/>
                  <a:pt x="3007" y="339"/>
                  <a:pt x="3009" y="340"/>
                </a:cubicBezTo>
                <a:cubicBezTo>
                  <a:pt x="3010" y="340"/>
                  <a:pt x="3010" y="341"/>
                  <a:pt x="3010" y="342"/>
                </a:cubicBezTo>
                <a:cubicBezTo>
                  <a:pt x="3010" y="343"/>
                  <a:pt x="3010" y="343"/>
                  <a:pt x="3010" y="344"/>
                </a:cubicBezTo>
                <a:cubicBezTo>
                  <a:pt x="3011" y="344"/>
                  <a:pt x="3012" y="347"/>
                  <a:pt x="3013" y="345"/>
                </a:cubicBezTo>
                <a:cubicBezTo>
                  <a:pt x="3013" y="345"/>
                  <a:pt x="3013" y="344"/>
                  <a:pt x="3013" y="343"/>
                </a:cubicBezTo>
                <a:cubicBezTo>
                  <a:pt x="3014" y="343"/>
                  <a:pt x="3014" y="343"/>
                  <a:pt x="3015" y="343"/>
                </a:cubicBezTo>
                <a:cubicBezTo>
                  <a:pt x="3016" y="342"/>
                  <a:pt x="3018" y="342"/>
                  <a:pt x="3017" y="344"/>
                </a:cubicBezTo>
                <a:cubicBezTo>
                  <a:pt x="3016" y="345"/>
                  <a:pt x="3015" y="345"/>
                  <a:pt x="3014" y="346"/>
                </a:cubicBezTo>
                <a:cubicBezTo>
                  <a:pt x="3014" y="346"/>
                  <a:pt x="3014" y="346"/>
                  <a:pt x="3014" y="347"/>
                </a:cubicBezTo>
                <a:cubicBezTo>
                  <a:pt x="3013" y="347"/>
                  <a:pt x="3013" y="347"/>
                  <a:pt x="3012" y="347"/>
                </a:cubicBezTo>
                <a:cubicBezTo>
                  <a:pt x="3011" y="348"/>
                  <a:pt x="3012" y="349"/>
                  <a:pt x="3012" y="350"/>
                </a:cubicBezTo>
                <a:cubicBezTo>
                  <a:pt x="3012" y="350"/>
                  <a:pt x="3012" y="351"/>
                  <a:pt x="3011" y="351"/>
                </a:cubicBezTo>
                <a:cubicBezTo>
                  <a:pt x="3011" y="352"/>
                  <a:pt x="3011" y="352"/>
                  <a:pt x="3011" y="353"/>
                </a:cubicBezTo>
                <a:cubicBezTo>
                  <a:pt x="3012" y="353"/>
                  <a:pt x="3012" y="353"/>
                  <a:pt x="3012" y="354"/>
                </a:cubicBezTo>
                <a:cubicBezTo>
                  <a:pt x="3013" y="355"/>
                  <a:pt x="3013" y="354"/>
                  <a:pt x="3014" y="353"/>
                </a:cubicBezTo>
                <a:cubicBezTo>
                  <a:pt x="3014" y="352"/>
                  <a:pt x="3015" y="351"/>
                  <a:pt x="3016" y="350"/>
                </a:cubicBezTo>
                <a:cubicBezTo>
                  <a:pt x="3018" y="349"/>
                  <a:pt x="3021" y="348"/>
                  <a:pt x="3022" y="346"/>
                </a:cubicBezTo>
                <a:cubicBezTo>
                  <a:pt x="3023" y="345"/>
                  <a:pt x="3023" y="345"/>
                  <a:pt x="3024" y="344"/>
                </a:cubicBezTo>
                <a:cubicBezTo>
                  <a:pt x="3024" y="343"/>
                  <a:pt x="3025" y="343"/>
                  <a:pt x="3026" y="343"/>
                </a:cubicBezTo>
                <a:cubicBezTo>
                  <a:pt x="3026" y="342"/>
                  <a:pt x="3027" y="341"/>
                  <a:pt x="3027" y="341"/>
                </a:cubicBezTo>
                <a:cubicBezTo>
                  <a:pt x="3028" y="340"/>
                  <a:pt x="3029" y="340"/>
                  <a:pt x="3029" y="338"/>
                </a:cubicBezTo>
                <a:cubicBezTo>
                  <a:pt x="3030" y="338"/>
                  <a:pt x="3030" y="337"/>
                  <a:pt x="3029" y="336"/>
                </a:cubicBezTo>
                <a:cubicBezTo>
                  <a:pt x="3028" y="336"/>
                  <a:pt x="3027" y="337"/>
                  <a:pt x="3027" y="337"/>
                </a:cubicBezTo>
                <a:cubicBezTo>
                  <a:pt x="3026" y="337"/>
                  <a:pt x="3025" y="337"/>
                  <a:pt x="3025" y="337"/>
                </a:cubicBezTo>
                <a:cubicBezTo>
                  <a:pt x="3021" y="336"/>
                  <a:pt x="3018" y="336"/>
                  <a:pt x="3015" y="336"/>
                </a:cubicBezTo>
                <a:cubicBezTo>
                  <a:pt x="3014" y="337"/>
                  <a:pt x="3014" y="337"/>
                  <a:pt x="3013" y="337"/>
                </a:cubicBezTo>
                <a:cubicBezTo>
                  <a:pt x="3012" y="337"/>
                  <a:pt x="3011" y="337"/>
                  <a:pt x="3010" y="337"/>
                </a:cubicBezTo>
                <a:cubicBezTo>
                  <a:pt x="3008" y="337"/>
                  <a:pt x="3006" y="337"/>
                  <a:pt x="3004" y="337"/>
                </a:cubicBezTo>
                <a:cubicBezTo>
                  <a:pt x="3001" y="337"/>
                  <a:pt x="2998" y="338"/>
                  <a:pt x="2995" y="338"/>
                </a:cubicBezTo>
                <a:cubicBezTo>
                  <a:pt x="2993" y="338"/>
                  <a:pt x="2992" y="338"/>
                  <a:pt x="2990" y="338"/>
                </a:cubicBezTo>
                <a:cubicBezTo>
                  <a:pt x="2989" y="338"/>
                  <a:pt x="2988" y="339"/>
                  <a:pt x="2986" y="339"/>
                </a:cubicBezTo>
                <a:cubicBezTo>
                  <a:pt x="2985" y="339"/>
                  <a:pt x="2983" y="339"/>
                  <a:pt x="2982" y="339"/>
                </a:cubicBezTo>
                <a:cubicBezTo>
                  <a:pt x="2981" y="339"/>
                  <a:pt x="2980" y="339"/>
                  <a:pt x="2980" y="339"/>
                </a:cubicBezTo>
                <a:cubicBezTo>
                  <a:pt x="2979" y="339"/>
                  <a:pt x="2979" y="339"/>
                  <a:pt x="2980" y="339"/>
                </a:cubicBezTo>
                <a:cubicBezTo>
                  <a:pt x="2980" y="338"/>
                  <a:pt x="2981" y="338"/>
                  <a:pt x="2982" y="338"/>
                </a:cubicBezTo>
                <a:cubicBezTo>
                  <a:pt x="2982" y="338"/>
                  <a:pt x="2983" y="337"/>
                  <a:pt x="2984" y="337"/>
                </a:cubicBezTo>
                <a:cubicBezTo>
                  <a:pt x="2985" y="336"/>
                  <a:pt x="2986" y="335"/>
                  <a:pt x="2987" y="334"/>
                </a:cubicBezTo>
                <a:cubicBezTo>
                  <a:pt x="2990" y="333"/>
                  <a:pt x="2993" y="332"/>
                  <a:pt x="2996" y="333"/>
                </a:cubicBezTo>
                <a:cubicBezTo>
                  <a:pt x="2997" y="334"/>
                  <a:pt x="2998" y="335"/>
                  <a:pt x="3000" y="335"/>
                </a:cubicBezTo>
                <a:cubicBezTo>
                  <a:pt x="3001" y="335"/>
                  <a:pt x="3003" y="335"/>
                  <a:pt x="3005" y="335"/>
                </a:cubicBezTo>
                <a:cubicBezTo>
                  <a:pt x="3008" y="335"/>
                  <a:pt x="3011" y="334"/>
                  <a:pt x="3014" y="335"/>
                </a:cubicBezTo>
                <a:cubicBezTo>
                  <a:pt x="3017" y="335"/>
                  <a:pt x="3019" y="335"/>
                  <a:pt x="3022" y="335"/>
                </a:cubicBezTo>
                <a:cubicBezTo>
                  <a:pt x="3023" y="335"/>
                  <a:pt x="3024" y="335"/>
                  <a:pt x="3026" y="335"/>
                </a:cubicBezTo>
                <a:cubicBezTo>
                  <a:pt x="3027" y="335"/>
                  <a:pt x="3028" y="335"/>
                  <a:pt x="3029" y="335"/>
                </a:cubicBezTo>
                <a:cubicBezTo>
                  <a:pt x="3029" y="334"/>
                  <a:pt x="3026" y="334"/>
                  <a:pt x="3025" y="334"/>
                </a:cubicBezTo>
                <a:cubicBezTo>
                  <a:pt x="3024" y="333"/>
                  <a:pt x="3023" y="333"/>
                  <a:pt x="3021" y="333"/>
                </a:cubicBezTo>
                <a:cubicBezTo>
                  <a:pt x="3018" y="331"/>
                  <a:pt x="3015" y="330"/>
                  <a:pt x="3012" y="330"/>
                </a:cubicBezTo>
                <a:cubicBezTo>
                  <a:pt x="3008" y="329"/>
                  <a:pt x="3005" y="328"/>
                  <a:pt x="3001" y="327"/>
                </a:cubicBezTo>
                <a:cubicBezTo>
                  <a:pt x="2997" y="327"/>
                  <a:pt x="2993" y="326"/>
                  <a:pt x="2989" y="325"/>
                </a:cubicBezTo>
                <a:cubicBezTo>
                  <a:pt x="2985" y="324"/>
                  <a:pt x="2981" y="324"/>
                  <a:pt x="2977" y="324"/>
                </a:cubicBezTo>
                <a:cubicBezTo>
                  <a:pt x="2976" y="323"/>
                  <a:pt x="2975" y="324"/>
                  <a:pt x="2974" y="324"/>
                </a:cubicBezTo>
                <a:cubicBezTo>
                  <a:pt x="2973" y="324"/>
                  <a:pt x="2973" y="324"/>
                  <a:pt x="2972" y="324"/>
                </a:cubicBezTo>
                <a:cubicBezTo>
                  <a:pt x="2971" y="323"/>
                  <a:pt x="2970" y="323"/>
                  <a:pt x="2969" y="323"/>
                </a:cubicBezTo>
                <a:cubicBezTo>
                  <a:pt x="2968" y="323"/>
                  <a:pt x="2967" y="323"/>
                  <a:pt x="2966" y="323"/>
                </a:cubicBezTo>
                <a:cubicBezTo>
                  <a:pt x="2961" y="322"/>
                  <a:pt x="2957" y="322"/>
                  <a:pt x="2952" y="322"/>
                </a:cubicBezTo>
                <a:cubicBezTo>
                  <a:pt x="2951" y="322"/>
                  <a:pt x="2950" y="322"/>
                  <a:pt x="2950" y="322"/>
                </a:cubicBezTo>
                <a:cubicBezTo>
                  <a:pt x="2949" y="322"/>
                  <a:pt x="2948" y="322"/>
                  <a:pt x="2947" y="322"/>
                </a:cubicBezTo>
                <a:cubicBezTo>
                  <a:pt x="2946" y="322"/>
                  <a:pt x="2945" y="321"/>
                  <a:pt x="2945" y="321"/>
                </a:cubicBezTo>
                <a:cubicBezTo>
                  <a:pt x="2944" y="322"/>
                  <a:pt x="2943" y="322"/>
                  <a:pt x="2942" y="322"/>
                </a:cubicBezTo>
                <a:cubicBezTo>
                  <a:pt x="2941" y="322"/>
                  <a:pt x="2939" y="322"/>
                  <a:pt x="2938" y="322"/>
                </a:cubicBezTo>
                <a:cubicBezTo>
                  <a:pt x="2937" y="322"/>
                  <a:pt x="2936" y="322"/>
                  <a:pt x="2935" y="321"/>
                </a:cubicBezTo>
                <a:cubicBezTo>
                  <a:pt x="2933" y="320"/>
                  <a:pt x="2931" y="320"/>
                  <a:pt x="2929" y="319"/>
                </a:cubicBezTo>
                <a:cubicBezTo>
                  <a:pt x="2927" y="319"/>
                  <a:pt x="2924" y="317"/>
                  <a:pt x="2921" y="316"/>
                </a:cubicBezTo>
                <a:cubicBezTo>
                  <a:pt x="2919" y="316"/>
                  <a:pt x="2916" y="315"/>
                  <a:pt x="2913" y="315"/>
                </a:cubicBezTo>
                <a:cubicBezTo>
                  <a:pt x="2911" y="315"/>
                  <a:pt x="2910" y="315"/>
                  <a:pt x="2908" y="315"/>
                </a:cubicBezTo>
                <a:cubicBezTo>
                  <a:pt x="2908" y="315"/>
                  <a:pt x="2905" y="315"/>
                  <a:pt x="2905" y="316"/>
                </a:cubicBezTo>
                <a:cubicBezTo>
                  <a:pt x="2905" y="316"/>
                  <a:pt x="2906" y="316"/>
                  <a:pt x="2906" y="317"/>
                </a:cubicBezTo>
                <a:cubicBezTo>
                  <a:pt x="2907" y="317"/>
                  <a:pt x="2908" y="318"/>
                  <a:pt x="2908" y="318"/>
                </a:cubicBezTo>
                <a:cubicBezTo>
                  <a:pt x="2909" y="319"/>
                  <a:pt x="2909" y="321"/>
                  <a:pt x="2910" y="322"/>
                </a:cubicBezTo>
                <a:cubicBezTo>
                  <a:pt x="2911" y="323"/>
                  <a:pt x="2912" y="323"/>
                  <a:pt x="2913" y="325"/>
                </a:cubicBezTo>
                <a:cubicBezTo>
                  <a:pt x="2915" y="326"/>
                  <a:pt x="2914" y="327"/>
                  <a:pt x="2912" y="327"/>
                </a:cubicBezTo>
                <a:cubicBezTo>
                  <a:pt x="2909" y="327"/>
                  <a:pt x="2907" y="330"/>
                  <a:pt x="2904" y="330"/>
                </a:cubicBezTo>
                <a:cubicBezTo>
                  <a:pt x="2903" y="330"/>
                  <a:pt x="2901" y="330"/>
                  <a:pt x="2899" y="330"/>
                </a:cubicBezTo>
                <a:cubicBezTo>
                  <a:pt x="2897" y="330"/>
                  <a:pt x="2895" y="330"/>
                  <a:pt x="2894" y="330"/>
                </a:cubicBezTo>
                <a:cubicBezTo>
                  <a:pt x="2891" y="331"/>
                  <a:pt x="2890" y="332"/>
                  <a:pt x="2888" y="333"/>
                </a:cubicBezTo>
                <a:cubicBezTo>
                  <a:pt x="2886" y="333"/>
                  <a:pt x="2885" y="334"/>
                  <a:pt x="2884" y="335"/>
                </a:cubicBezTo>
                <a:cubicBezTo>
                  <a:pt x="2883" y="336"/>
                  <a:pt x="2882" y="336"/>
                  <a:pt x="2880" y="337"/>
                </a:cubicBezTo>
                <a:cubicBezTo>
                  <a:pt x="2879" y="338"/>
                  <a:pt x="2877" y="338"/>
                  <a:pt x="2877" y="339"/>
                </a:cubicBezTo>
                <a:cubicBezTo>
                  <a:pt x="2877" y="339"/>
                  <a:pt x="2877" y="340"/>
                  <a:pt x="2877" y="340"/>
                </a:cubicBezTo>
                <a:cubicBezTo>
                  <a:pt x="2878" y="340"/>
                  <a:pt x="2878" y="341"/>
                  <a:pt x="2878" y="341"/>
                </a:cubicBezTo>
                <a:cubicBezTo>
                  <a:pt x="2878" y="342"/>
                  <a:pt x="2878" y="342"/>
                  <a:pt x="2879" y="342"/>
                </a:cubicBezTo>
                <a:cubicBezTo>
                  <a:pt x="2880" y="342"/>
                  <a:pt x="2881" y="342"/>
                  <a:pt x="2881" y="342"/>
                </a:cubicBezTo>
                <a:cubicBezTo>
                  <a:pt x="2882" y="341"/>
                  <a:pt x="2883" y="341"/>
                  <a:pt x="2883" y="341"/>
                </a:cubicBezTo>
                <a:cubicBezTo>
                  <a:pt x="2885" y="341"/>
                  <a:pt x="2885" y="339"/>
                  <a:pt x="2887" y="339"/>
                </a:cubicBezTo>
                <a:cubicBezTo>
                  <a:pt x="2888" y="339"/>
                  <a:pt x="2888" y="340"/>
                  <a:pt x="2889" y="340"/>
                </a:cubicBezTo>
                <a:cubicBezTo>
                  <a:pt x="2890" y="340"/>
                  <a:pt x="2890" y="340"/>
                  <a:pt x="2891" y="340"/>
                </a:cubicBezTo>
                <a:cubicBezTo>
                  <a:pt x="2893" y="340"/>
                  <a:pt x="2894" y="339"/>
                  <a:pt x="2895" y="340"/>
                </a:cubicBezTo>
                <a:cubicBezTo>
                  <a:pt x="2896" y="340"/>
                  <a:pt x="2897" y="341"/>
                  <a:pt x="2896" y="342"/>
                </a:cubicBezTo>
                <a:cubicBezTo>
                  <a:pt x="2896" y="343"/>
                  <a:pt x="2895" y="343"/>
                  <a:pt x="2894" y="343"/>
                </a:cubicBezTo>
                <a:cubicBezTo>
                  <a:pt x="2893" y="343"/>
                  <a:pt x="2891" y="343"/>
                  <a:pt x="2890" y="344"/>
                </a:cubicBezTo>
                <a:cubicBezTo>
                  <a:pt x="2890" y="345"/>
                  <a:pt x="2889" y="346"/>
                  <a:pt x="2889" y="346"/>
                </a:cubicBezTo>
                <a:cubicBezTo>
                  <a:pt x="2889" y="347"/>
                  <a:pt x="2888" y="347"/>
                  <a:pt x="2888" y="348"/>
                </a:cubicBezTo>
                <a:cubicBezTo>
                  <a:pt x="2887" y="349"/>
                  <a:pt x="2886" y="350"/>
                  <a:pt x="2884" y="350"/>
                </a:cubicBezTo>
                <a:cubicBezTo>
                  <a:pt x="2884" y="349"/>
                  <a:pt x="2882" y="349"/>
                  <a:pt x="2882" y="350"/>
                </a:cubicBezTo>
                <a:cubicBezTo>
                  <a:pt x="2882" y="351"/>
                  <a:pt x="2883" y="351"/>
                  <a:pt x="2884" y="350"/>
                </a:cubicBezTo>
                <a:cubicBezTo>
                  <a:pt x="2885" y="350"/>
                  <a:pt x="2886" y="351"/>
                  <a:pt x="2887" y="352"/>
                </a:cubicBezTo>
                <a:cubicBezTo>
                  <a:pt x="2887" y="353"/>
                  <a:pt x="2887" y="354"/>
                  <a:pt x="2887" y="354"/>
                </a:cubicBezTo>
                <a:cubicBezTo>
                  <a:pt x="2887" y="355"/>
                  <a:pt x="2888" y="356"/>
                  <a:pt x="2888" y="357"/>
                </a:cubicBezTo>
                <a:cubicBezTo>
                  <a:pt x="2888" y="358"/>
                  <a:pt x="2888" y="358"/>
                  <a:pt x="2888" y="359"/>
                </a:cubicBezTo>
                <a:cubicBezTo>
                  <a:pt x="2888" y="360"/>
                  <a:pt x="2888" y="361"/>
                  <a:pt x="2889" y="362"/>
                </a:cubicBezTo>
                <a:cubicBezTo>
                  <a:pt x="2890" y="363"/>
                  <a:pt x="2891" y="363"/>
                  <a:pt x="2891" y="364"/>
                </a:cubicBezTo>
                <a:cubicBezTo>
                  <a:pt x="2892" y="364"/>
                  <a:pt x="2892" y="365"/>
                  <a:pt x="2893" y="365"/>
                </a:cubicBezTo>
                <a:cubicBezTo>
                  <a:pt x="2893" y="366"/>
                  <a:pt x="2894" y="366"/>
                  <a:pt x="2894" y="367"/>
                </a:cubicBezTo>
                <a:cubicBezTo>
                  <a:pt x="2893" y="367"/>
                  <a:pt x="2892" y="367"/>
                  <a:pt x="2891" y="367"/>
                </a:cubicBezTo>
                <a:cubicBezTo>
                  <a:pt x="2890" y="368"/>
                  <a:pt x="2890" y="368"/>
                  <a:pt x="2889" y="368"/>
                </a:cubicBezTo>
                <a:cubicBezTo>
                  <a:pt x="2888" y="368"/>
                  <a:pt x="2888" y="367"/>
                  <a:pt x="2887" y="367"/>
                </a:cubicBezTo>
                <a:cubicBezTo>
                  <a:pt x="2886" y="366"/>
                  <a:pt x="2883" y="366"/>
                  <a:pt x="2883" y="367"/>
                </a:cubicBezTo>
                <a:cubicBezTo>
                  <a:pt x="2882" y="368"/>
                  <a:pt x="2882" y="368"/>
                  <a:pt x="2881" y="369"/>
                </a:cubicBezTo>
                <a:cubicBezTo>
                  <a:pt x="2881" y="370"/>
                  <a:pt x="2879" y="370"/>
                  <a:pt x="2878" y="369"/>
                </a:cubicBezTo>
                <a:cubicBezTo>
                  <a:pt x="2877" y="368"/>
                  <a:pt x="2877" y="366"/>
                  <a:pt x="2876" y="364"/>
                </a:cubicBezTo>
                <a:cubicBezTo>
                  <a:pt x="2874" y="363"/>
                  <a:pt x="2873" y="362"/>
                  <a:pt x="2871" y="362"/>
                </a:cubicBezTo>
                <a:cubicBezTo>
                  <a:pt x="2869" y="361"/>
                  <a:pt x="2868" y="362"/>
                  <a:pt x="2867" y="364"/>
                </a:cubicBezTo>
                <a:cubicBezTo>
                  <a:pt x="2866" y="364"/>
                  <a:pt x="2866" y="365"/>
                  <a:pt x="2865" y="365"/>
                </a:cubicBezTo>
                <a:cubicBezTo>
                  <a:pt x="2865" y="365"/>
                  <a:pt x="2863" y="365"/>
                  <a:pt x="2863" y="365"/>
                </a:cubicBezTo>
                <a:cubicBezTo>
                  <a:pt x="2862" y="364"/>
                  <a:pt x="2866" y="364"/>
                  <a:pt x="2864" y="362"/>
                </a:cubicBezTo>
                <a:cubicBezTo>
                  <a:pt x="2864" y="362"/>
                  <a:pt x="2862" y="362"/>
                  <a:pt x="2861" y="362"/>
                </a:cubicBezTo>
                <a:cubicBezTo>
                  <a:pt x="2860" y="363"/>
                  <a:pt x="2859" y="362"/>
                  <a:pt x="2858" y="363"/>
                </a:cubicBezTo>
                <a:cubicBezTo>
                  <a:pt x="2857" y="363"/>
                  <a:pt x="2856" y="364"/>
                  <a:pt x="2855" y="365"/>
                </a:cubicBezTo>
                <a:cubicBezTo>
                  <a:pt x="2854" y="366"/>
                  <a:pt x="2853" y="366"/>
                  <a:pt x="2851" y="366"/>
                </a:cubicBezTo>
                <a:cubicBezTo>
                  <a:pt x="2850" y="366"/>
                  <a:pt x="2850" y="366"/>
                  <a:pt x="2849" y="366"/>
                </a:cubicBezTo>
                <a:cubicBezTo>
                  <a:pt x="2848" y="366"/>
                  <a:pt x="2847" y="366"/>
                  <a:pt x="2846" y="366"/>
                </a:cubicBezTo>
                <a:cubicBezTo>
                  <a:pt x="2843" y="366"/>
                  <a:pt x="2840" y="366"/>
                  <a:pt x="2837" y="366"/>
                </a:cubicBezTo>
                <a:cubicBezTo>
                  <a:pt x="2836" y="366"/>
                  <a:pt x="2835" y="366"/>
                  <a:pt x="2835" y="367"/>
                </a:cubicBezTo>
                <a:cubicBezTo>
                  <a:pt x="2835" y="367"/>
                  <a:pt x="2836" y="367"/>
                  <a:pt x="2837" y="367"/>
                </a:cubicBezTo>
                <a:cubicBezTo>
                  <a:pt x="2837" y="367"/>
                  <a:pt x="2838" y="368"/>
                  <a:pt x="2838" y="368"/>
                </a:cubicBezTo>
                <a:cubicBezTo>
                  <a:pt x="2840" y="368"/>
                  <a:pt x="2841" y="367"/>
                  <a:pt x="2842" y="367"/>
                </a:cubicBezTo>
                <a:cubicBezTo>
                  <a:pt x="2844" y="366"/>
                  <a:pt x="2844" y="368"/>
                  <a:pt x="2846" y="369"/>
                </a:cubicBezTo>
                <a:cubicBezTo>
                  <a:pt x="2846" y="369"/>
                  <a:pt x="2847" y="369"/>
                  <a:pt x="2847" y="369"/>
                </a:cubicBezTo>
                <a:cubicBezTo>
                  <a:pt x="2848" y="369"/>
                  <a:pt x="2848" y="370"/>
                  <a:pt x="2849" y="370"/>
                </a:cubicBezTo>
                <a:cubicBezTo>
                  <a:pt x="2851" y="369"/>
                  <a:pt x="2851" y="367"/>
                  <a:pt x="2852" y="367"/>
                </a:cubicBezTo>
                <a:cubicBezTo>
                  <a:pt x="2853" y="367"/>
                  <a:pt x="2853" y="368"/>
                  <a:pt x="2853" y="369"/>
                </a:cubicBezTo>
                <a:cubicBezTo>
                  <a:pt x="2852" y="369"/>
                  <a:pt x="2851" y="369"/>
                  <a:pt x="2851" y="370"/>
                </a:cubicBezTo>
                <a:cubicBezTo>
                  <a:pt x="2852" y="371"/>
                  <a:pt x="2852" y="371"/>
                  <a:pt x="2853" y="371"/>
                </a:cubicBezTo>
                <a:cubicBezTo>
                  <a:pt x="2854" y="371"/>
                  <a:pt x="2854" y="372"/>
                  <a:pt x="2855" y="372"/>
                </a:cubicBezTo>
                <a:cubicBezTo>
                  <a:pt x="2855" y="372"/>
                  <a:pt x="2857" y="372"/>
                  <a:pt x="2857" y="372"/>
                </a:cubicBezTo>
                <a:cubicBezTo>
                  <a:pt x="2858" y="373"/>
                  <a:pt x="2856" y="373"/>
                  <a:pt x="2856" y="373"/>
                </a:cubicBezTo>
                <a:cubicBezTo>
                  <a:pt x="2855" y="374"/>
                  <a:pt x="2854" y="374"/>
                  <a:pt x="2855" y="374"/>
                </a:cubicBezTo>
                <a:cubicBezTo>
                  <a:pt x="2856" y="375"/>
                  <a:pt x="2856" y="374"/>
                  <a:pt x="2857" y="374"/>
                </a:cubicBezTo>
                <a:cubicBezTo>
                  <a:pt x="2858" y="375"/>
                  <a:pt x="2857" y="376"/>
                  <a:pt x="2857" y="376"/>
                </a:cubicBezTo>
                <a:cubicBezTo>
                  <a:pt x="2856" y="376"/>
                  <a:pt x="2855" y="376"/>
                  <a:pt x="2855" y="376"/>
                </a:cubicBezTo>
                <a:cubicBezTo>
                  <a:pt x="2854" y="376"/>
                  <a:pt x="2850" y="376"/>
                  <a:pt x="2851" y="377"/>
                </a:cubicBezTo>
                <a:cubicBezTo>
                  <a:pt x="2852" y="378"/>
                  <a:pt x="2854" y="377"/>
                  <a:pt x="2854" y="379"/>
                </a:cubicBezTo>
                <a:cubicBezTo>
                  <a:pt x="2854" y="380"/>
                  <a:pt x="2853" y="381"/>
                  <a:pt x="2852" y="381"/>
                </a:cubicBezTo>
                <a:cubicBezTo>
                  <a:pt x="2851" y="381"/>
                  <a:pt x="2851" y="380"/>
                  <a:pt x="2851" y="379"/>
                </a:cubicBezTo>
                <a:cubicBezTo>
                  <a:pt x="2851" y="378"/>
                  <a:pt x="2849" y="379"/>
                  <a:pt x="2848" y="378"/>
                </a:cubicBezTo>
                <a:cubicBezTo>
                  <a:pt x="2847" y="377"/>
                  <a:pt x="2848" y="377"/>
                  <a:pt x="2849" y="377"/>
                </a:cubicBezTo>
                <a:cubicBezTo>
                  <a:pt x="2850" y="376"/>
                  <a:pt x="2850" y="376"/>
                  <a:pt x="2849" y="375"/>
                </a:cubicBezTo>
                <a:cubicBezTo>
                  <a:pt x="2848" y="375"/>
                  <a:pt x="2847" y="375"/>
                  <a:pt x="2847" y="375"/>
                </a:cubicBezTo>
                <a:cubicBezTo>
                  <a:pt x="2845" y="375"/>
                  <a:pt x="2844" y="376"/>
                  <a:pt x="2844" y="373"/>
                </a:cubicBezTo>
                <a:cubicBezTo>
                  <a:pt x="2844" y="371"/>
                  <a:pt x="2843" y="372"/>
                  <a:pt x="2842" y="372"/>
                </a:cubicBezTo>
                <a:cubicBezTo>
                  <a:pt x="2841" y="372"/>
                  <a:pt x="2841" y="371"/>
                  <a:pt x="2840" y="371"/>
                </a:cubicBezTo>
                <a:cubicBezTo>
                  <a:pt x="2839" y="370"/>
                  <a:pt x="2839" y="370"/>
                  <a:pt x="2839" y="370"/>
                </a:cubicBezTo>
                <a:cubicBezTo>
                  <a:pt x="2838" y="369"/>
                  <a:pt x="2838" y="369"/>
                  <a:pt x="2837" y="369"/>
                </a:cubicBezTo>
                <a:cubicBezTo>
                  <a:pt x="2837" y="369"/>
                  <a:pt x="2836" y="369"/>
                  <a:pt x="2835" y="369"/>
                </a:cubicBezTo>
                <a:cubicBezTo>
                  <a:pt x="2835" y="368"/>
                  <a:pt x="2835" y="368"/>
                  <a:pt x="2835" y="368"/>
                </a:cubicBezTo>
                <a:cubicBezTo>
                  <a:pt x="2834" y="368"/>
                  <a:pt x="2834" y="368"/>
                  <a:pt x="2834" y="368"/>
                </a:cubicBezTo>
                <a:cubicBezTo>
                  <a:pt x="2833" y="367"/>
                  <a:pt x="2831" y="367"/>
                  <a:pt x="2830" y="367"/>
                </a:cubicBezTo>
                <a:cubicBezTo>
                  <a:pt x="2829" y="367"/>
                  <a:pt x="2827" y="367"/>
                  <a:pt x="2826" y="367"/>
                </a:cubicBezTo>
                <a:cubicBezTo>
                  <a:pt x="2826" y="365"/>
                  <a:pt x="2826" y="365"/>
                  <a:pt x="2825" y="364"/>
                </a:cubicBezTo>
                <a:cubicBezTo>
                  <a:pt x="2823" y="364"/>
                  <a:pt x="2822" y="364"/>
                  <a:pt x="2821" y="363"/>
                </a:cubicBezTo>
                <a:cubicBezTo>
                  <a:pt x="2818" y="362"/>
                  <a:pt x="2816" y="361"/>
                  <a:pt x="2813" y="361"/>
                </a:cubicBezTo>
                <a:cubicBezTo>
                  <a:pt x="2811" y="361"/>
                  <a:pt x="2809" y="362"/>
                  <a:pt x="2808" y="362"/>
                </a:cubicBezTo>
                <a:cubicBezTo>
                  <a:pt x="2807" y="362"/>
                  <a:pt x="2806" y="363"/>
                  <a:pt x="2805" y="363"/>
                </a:cubicBezTo>
                <a:cubicBezTo>
                  <a:pt x="2804" y="363"/>
                  <a:pt x="2803" y="364"/>
                  <a:pt x="2802" y="364"/>
                </a:cubicBezTo>
                <a:cubicBezTo>
                  <a:pt x="2800" y="365"/>
                  <a:pt x="2799" y="365"/>
                  <a:pt x="2797" y="365"/>
                </a:cubicBezTo>
                <a:cubicBezTo>
                  <a:pt x="2795" y="366"/>
                  <a:pt x="2793" y="366"/>
                  <a:pt x="2792" y="367"/>
                </a:cubicBezTo>
                <a:cubicBezTo>
                  <a:pt x="2791" y="368"/>
                  <a:pt x="2790" y="370"/>
                  <a:pt x="2789" y="370"/>
                </a:cubicBezTo>
                <a:cubicBezTo>
                  <a:pt x="2789" y="370"/>
                  <a:pt x="2788" y="371"/>
                  <a:pt x="2787" y="371"/>
                </a:cubicBezTo>
                <a:cubicBezTo>
                  <a:pt x="2785" y="371"/>
                  <a:pt x="2784" y="371"/>
                  <a:pt x="2782" y="371"/>
                </a:cubicBezTo>
                <a:cubicBezTo>
                  <a:pt x="2780" y="371"/>
                  <a:pt x="2779" y="371"/>
                  <a:pt x="2777" y="370"/>
                </a:cubicBezTo>
                <a:cubicBezTo>
                  <a:pt x="2776" y="370"/>
                  <a:pt x="2775" y="369"/>
                  <a:pt x="2773" y="369"/>
                </a:cubicBezTo>
                <a:cubicBezTo>
                  <a:pt x="2770" y="368"/>
                  <a:pt x="2767" y="368"/>
                  <a:pt x="2764" y="367"/>
                </a:cubicBezTo>
                <a:cubicBezTo>
                  <a:pt x="2761" y="366"/>
                  <a:pt x="2760" y="363"/>
                  <a:pt x="2758" y="361"/>
                </a:cubicBezTo>
                <a:cubicBezTo>
                  <a:pt x="2756" y="359"/>
                  <a:pt x="2755" y="358"/>
                  <a:pt x="2753" y="357"/>
                </a:cubicBezTo>
                <a:cubicBezTo>
                  <a:pt x="2752" y="357"/>
                  <a:pt x="2751" y="357"/>
                  <a:pt x="2751" y="356"/>
                </a:cubicBezTo>
                <a:cubicBezTo>
                  <a:pt x="2750" y="354"/>
                  <a:pt x="2751" y="351"/>
                  <a:pt x="2748" y="351"/>
                </a:cubicBezTo>
                <a:cubicBezTo>
                  <a:pt x="2747" y="352"/>
                  <a:pt x="2745" y="353"/>
                  <a:pt x="2744" y="355"/>
                </a:cubicBezTo>
                <a:cubicBezTo>
                  <a:pt x="2743" y="358"/>
                  <a:pt x="2742" y="360"/>
                  <a:pt x="2740" y="363"/>
                </a:cubicBezTo>
                <a:cubicBezTo>
                  <a:pt x="2739" y="364"/>
                  <a:pt x="2738" y="366"/>
                  <a:pt x="2738" y="367"/>
                </a:cubicBezTo>
                <a:cubicBezTo>
                  <a:pt x="2737" y="368"/>
                  <a:pt x="2737" y="370"/>
                  <a:pt x="2737" y="371"/>
                </a:cubicBezTo>
                <a:cubicBezTo>
                  <a:pt x="2736" y="372"/>
                  <a:pt x="2735" y="373"/>
                  <a:pt x="2735" y="375"/>
                </a:cubicBezTo>
                <a:cubicBezTo>
                  <a:pt x="2734" y="376"/>
                  <a:pt x="2734" y="377"/>
                  <a:pt x="2734" y="378"/>
                </a:cubicBezTo>
                <a:cubicBezTo>
                  <a:pt x="2733" y="379"/>
                  <a:pt x="2733" y="380"/>
                  <a:pt x="2732" y="381"/>
                </a:cubicBezTo>
                <a:cubicBezTo>
                  <a:pt x="2731" y="381"/>
                  <a:pt x="2731" y="382"/>
                  <a:pt x="2730" y="382"/>
                </a:cubicBezTo>
                <a:cubicBezTo>
                  <a:pt x="2729" y="383"/>
                  <a:pt x="2728" y="384"/>
                  <a:pt x="2727" y="385"/>
                </a:cubicBezTo>
                <a:cubicBezTo>
                  <a:pt x="2726" y="387"/>
                  <a:pt x="2725" y="388"/>
                  <a:pt x="2724" y="389"/>
                </a:cubicBezTo>
                <a:cubicBezTo>
                  <a:pt x="2722" y="390"/>
                  <a:pt x="2721" y="393"/>
                  <a:pt x="2719" y="393"/>
                </a:cubicBezTo>
                <a:cubicBezTo>
                  <a:pt x="2718" y="393"/>
                  <a:pt x="2717" y="393"/>
                  <a:pt x="2716" y="393"/>
                </a:cubicBezTo>
                <a:cubicBezTo>
                  <a:pt x="2715" y="393"/>
                  <a:pt x="2715" y="393"/>
                  <a:pt x="2715" y="392"/>
                </a:cubicBezTo>
                <a:cubicBezTo>
                  <a:pt x="2715" y="391"/>
                  <a:pt x="2715" y="389"/>
                  <a:pt x="2713" y="389"/>
                </a:cubicBezTo>
                <a:cubicBezTo>
                  <a:pt x="2713" y="389"/>
                  <a:pt x="2712" y="389"/>
                  <a:pt x="2711" y="389"/>
                </a:cubicBezTo>
                <a:cubicBezTo>
                  <a:pt x="2711" y="389"/>
                  <a:pt x="2710" y="389"/>
                  <a:pt x="2709" y="389"/>
                </a:cubicBezTo>
                <a:cubicBezTo>
                  <a:pt x="2709" y="389"/>
                  <a:pt x="2708" y="389"/>
                  <a:pt x="2708" y="389"/>
                </a:cubicBezTo>
                <a:cubicBezTo>
                  <a:pt x="2708" y="389"/>
                  <a:pt x="2708" y="389"/>
                  <a:pt x="2708" y="388"/>
                </a:cubicBezTo>
                <a:cubicBezTo>
                  <a:pt x="2707" y="388"/>
                  <a:pt x="2707" y="387"/>
                  <a:pt x="2706" y="387"/>
                </a:cubicBezTo>
                <a:cubicBezTo>
                  <a:pt x="2705" y="387"/>
                  <a:pt x="2703" y="388"/>
                  <a:pt x="2702" y="387"/>
                </a:cubicBezTo>
                <a:cubicBezTo>
                  <a:pt x="2701" y="385"/>
                  <a:pt x="2701" y="384"/>
                  <a:pt x="2699" y="383"/>
                </a:cubicBezTo>
                <a:cubicBezTo>
                  <a:pt x="2698" y="383"/>
                  <a:pt x="2696" y="383"/>
                  <a:pt x="2695" y="382"/>
                </a:cubicBezTo>
                <a:cubicBezTo>
                  <a:pt x="2694" y="382"/>
                  <a:pt x="2694" y="382"/>
                  <a:pt x="2693" y="382"/>
                </a:cubicBezTo>
                <a:cubicBezTo>
                  <a:pt x="2693" y="382"/>
                  <a:pt x="2692" y="382"/>
                  <a:pt x="2691" y="381"/>
                </a:cubicBezTo>
                <a:cubicBezTo>
                  <a:pt x="2691" y="380"/>
                  <a:pt x="2692" y="380"/>
                  <a:pt x="2692" y="379"/>
                </a:cubicBezTo>
                <a:cubicBezTo>
                  <a:pt x="2692" y="379"/>
                  <a:pt x="2692" y="378"/>
                  <a:pt x="2692" y="378"/>
                </a:cubicBezTo>
                <a:cubicBezTo>
                  <a:pt x="2691" y="376"/>
                  <a:pt x="2691" y="375"/>
                  <a:pt x="2689" y="375"/>
                </a:cubicBezTo>
                <a:cubicBezTo>
                  <a:pt x="2688" y="374"/>
                  <a:pt x="2686" y="373"/>
                  <a:pt x="2685" y="372"/>
                </a:cubicBezTo>
                <a:cubicBezTo>
                  <a:pt x="2684" y="370"/>
                  <a:pt x="2684" y="368"/>
                  <a:pt x="2683" y="367"/>
                </a:cubicBezTo>
                <a:cubicBezTo>
                  <a:pt x="2682" y="366"/>
                  <a:pt x="2681" y="366"/>
                  <a:pt x="2680" y="365"/>
                </a:cubicBezTo>
                <a:cubicBezTo>
                  <a:pt x="2679" y="365"/>
                  <a:pt x="2679" y="365"/>
                  <a:pt x="2678" y="364"/>
                </a:cubicBezTo>
                <a:cubicBezTo>
                  <a:pt x="2678" y="364"/>
                  <a:pt x="2677" y="364"/>
                  <a:pt x="2676" y="363"/>
                </a:cubicBezTo>
                <a:cubicBezTo>
                  <a:pt x="2675" y="363"/>
                  <a:pt x="2675" y="362"/>
                  <a:pt x="2674" y="360"/>
                </a:cubicBezTo>
                <a:cubicBezTo>
                  <a:pt x="2674" y="358"/>
                  <a:pt x="2676" y="359"/>
                  <a:pt x="2677" y="359"/>
                </a:cubicBezTo>
                <a:cubicBezTo>
                  <a:pt x="2679" y="359"/>
                  <a:pt x="2679" y="359"/>
                  <a:pt x="2681" y="358"/>
                </a:cubicBezTo>
                <a:cubicBezTo>
                  <a:pt x="2682" y="357"/>
                  <a:pt x="2683" y="357"/>
                  <a:pt x="2684" y="357"/>
                </a:cubicBezTo>
                <a:cubicBezTo>
                  <a:pt x="2685" y="358"/>
                  <a:pt x="2686" y="359"/>
                  <a:pt x="2687" y="359"/>
                </a:cubicBezTo>
                <a:cubicBezTo>
                  <a:pt x="2688" y="358"/>
                  <a:pt x="2686" y="358"/>
                  <a:pt x="2686" y="358"/>
                </a:cubicBezTo>
                <a:cubicBezTo>
                  <a:pt x="2685" y="357"/>
                  <a:pt x="2685" y="357"/>
                  <a:pt x="2684" y="356"/>
                </a:cubicBezTo>
                <a:cubicBezTo>
                  <a:pt x="2683" y="355"/>
                  <a:pt x="2683" y="354"/>
                  <a:pt x="2682" y="353"/>
                </a:cubicBezTo>
                <a:cubicBezTo>
                  <a:pt x="2682" y="352"/>
                  <a:pt x="2680" y="351"/>
                  <a:pt x="2680" y="350"/>
                </a:cubicBezTo>
                <a:cubicBezTo>
                  <a:pt x="2679" y="349"/>
                  <a:pt x="2678" y="347"/>
                  <a:pt x="2677" y="347"/>
                </a:cubicBezTo>
                <a:cubicBezTo>
                  <a:pt x="2677" y="348"/>
                  <a:pt x="2677" y="349"/>
                  <a:pt x="2678" y="349"/>
                </a:cubicBezTo>
                <a:cubicBezTo>
                  <a:pt x="2678" y="350"/>
                  <a:pt x="2679" y="350"/>
                  <a:pt x="2679" y="351"/>
                </a:cubicBezTo>
                <a:cubicBezTo>
                  <a:pt x="2679" y="351"/>
                  <a:pt x="2679" y="352"/>
                  <a:pt x="2680" y="353"/>
                </a:cubicBezTo>
                <a:cubicBezTo>
                  <a:pt x="2680" y="353"/>
                  <a:pt x="2681" y="354"/>
                  <a:pt x="2680" y="354"/>
                </a:cubicBezTo>
                <a:cubicBezTo>
                  <a:pt x="2680" y="356"/>
                  <a:pt x="2678" y="355"/>
                  <a:pt x="2677" y="355"/>
                </a:cubicBezTo>
                <a:cubicBezTo>
                  <a:pt x="2676" y="355"/>
                  <a:pt x="2675" y="355"/>
                  <a:pt x="2675" y="355"/>
                </a:cubicBezTo>
                <a:cubicBezTo>
                  <a:pt x="2674" y="356"/>
                  <a:pt x="2673" y="356"/>
                  <a:pt x="2673" y="356"/>
                </a:cubicBezTo>
                <a:cubicBezTo>
                  <a:pt x="2672" y="356"/>
                  <a:pt x="2672" y="355"/>
                  <a:pt x="2671" y="355"/>
                </a:cubicBezTo>
                <a:cubicBezTo>
                  <a:pt x="2671" y="355"/>
                  <a:pt x="2671" y="355"/>
                  <a:pt x="2670" y="355"/>
                </a:cubicBezTo>
                <a:cubicBezTo>
                  <a:pt x="2670" y="354"/>
                  <a:pt x="2670" y="353"/>
                  <a:pt x="2669" y="352"/>
                </a:cubicBezTo>
                <a:cubicBezTo>
                  <a:pt x="2669" y="351"/>
                  <a:pt x="2667" y="351"/>
                  <a:pt x="2666" y="349"/>
                </a:cubicBezTo>
                <a:cubicBezTo>
                  <a:pt x="2666" y="348"/>
                  <a:pt x="2665" y="347"/>
                  <a:pt x="2664" y="346"/>
                </a:cubicBezTo>
                <a:cubicBezTo>
                  <a:pt x="2663" y="345"/>
                  <a:pt x="2662" y="344"/>
                  <a:pt x="2662" y="342"/>
                </a:cubicBezTo>
                <a:cubicBezTo>
                  <a:pt x="2662" y="341"/>
                  <a:pt x="2662" y="338"/>
                  <a:pt x="2663" y="339"/>
                </a:cubicBezTo>
                <a:cubicBezTo>
                  <a:pt x="2664" y="340"/>
                  <a:pt x="2664" y="340"/>
                  <a:pt x="2665" y="340"/>
                </a:cubicBezTo>
                <a:cubicBezTo>
                  <a:pt x="2666" y="341"/>
                  <a:pt x="2667" y="341"/>
                  <a:pt x="2667" y="341"/>
                </a:cubicBezTo>
                <a:cubicBezTo>
                  <a:pt x="2668" y="342"/>
                  <a:pt x="2669" y="343"/>
                  <a:pt x="2669" y="344"/>
                </a:cubicBezTo>
                <a:cubicBezTo>
                  <a:pt x="2670" y="345"/>
                  <a:pt x="2672" y="346"/>
                  <a:pt x="2673" y="346"/>
                </a:cubicBezTo>
                <a:cubicBezTo>
                  <a:pt x="2675" y="346"/>
                  <a:pt x="2676" y="346"/>
                  <a:pt x="2678" y="346"/>
                </a:cubicBezTo>
                <a:cubicBezTo>
                  <a:pt x="2679" y="346"/>
                  <a:pt x="2680" y="345"/>
                  <a:pt x="2682" y="345"/>
                </a:cubicBezTo>
                <a:cubicBezTo>
                  <a:pt x="2683" y="345"/>
                  <a:pt x="2685" y="345"/>
                  <a:pt x="2686" y="344"/>
                </a:cubicBezTo>
                <a:cubicBezTo>
                  <a:pt x="2687" y="343"/>
                  <a:pt x="2688" y="342"/>
                  <a:pt x="2688" y="340"/>
                </a:cubicBezTo>
                <a:cubicBezTo>
                  <a:pt x="2688" y="339"/>
                  <a:pt x="2687" y="338"/>
                  <a:pt x="2687" y="336"/>
                </a:cubicBezTo>
                <a:cubicBezTo>
                  <a:pt x="2687" y="335"/>
                  <a:pt x="2687" y="334"/>
                  <a:pt x="2686" y="334"/>
                </a:cubicBezTo>
                <a:cubicBezTo>
                  <a:pt x="2685" y="333"/>
                  <a:pt x="2684" y="333"/>
                  <a:pt x="2684" y="333"/>
                </a:cubicBezTo>
                <a:cubicBezTo>
                  <a:pt x="2683" y="332"/>
                  <a:pt x="2683" y="332"/>
                  <a:pt x="2682" y="332"/>
                </a:cubicBezTo>
                <a:cubicBezTo>
                  <a:pt x="2680" y="330"/>
                  <a:pt x="2677" y="330"/>
                  <a:pt x="2673" y="330"/>
                </a:cubicBezTo>
                <a:cubicBezTo>
                  <a:pt x="2672" y="329"/>
                  <a:pt x="2671" y="329"/>
                  <a:pt x="2670" y="329"/>
                </a:cubicBezTo>
                <a:cubicBezTo>
                  <a:pt x="2669" y="328"/>
                  <a:pt x="2668" y="329"/>
                  <a:pt x="2667" y="329"/>
                </a:cubicBezTo>
                <a:cubicBezTo>
                  <a:pt x="2667" y="328"/>
                  <a:pt x="2666" y="328"/>
                  <a:pt x="2666" y="328"/>
                </a:cubicBezTo>
                <a:cubicBezTo>
                  <a:pt x="2668" y="328"/>
                  <a:pt x="2669" y="328"/>
                  <a:pt x="2670" y="328"/>
                </a:cubicBezTo>
                <a:cubicBezTo>
                  <a:pt x="2672" y="328"/>
                  <a:pt x="2673" y="328"/>
                  <a:pt x="2674" y="327"/>
                </a:cubicBezTo>
                <a:cubicBezTo>
                  <a:pt x="2675" y="327"/>
                  <a:pt x="2676" y="326"/>
                  <a:pt x="2677" y="325"/>
                </a:cubicBezTo>
                <a:cubicBezTo>
                  <a:pt x="2678" y="324"/>
                  <a:pt x="2678" y="324"/>
                  <a:pt x="2678" y="323"/>
                </a:cubicBezTo>
                <a:cubicBezTo>
                  <a:pt x="2679" y="323"/>
                  <a:pt x="2680" y="324"/>
                  <a:pt x="2681" y="324"/>
                </a:cubicBezTo>
                <a:cubicBezTo>
                  <a:pt x="2681" y="324"/>
                  <a:pt x="2682" y="323"/>
                  <a:pt x="2682" y="323"/>
                </a:cubicBezTo>
                <a:cubicBezTo>
                  <a:pt x="2683" y="323"/>
                  <a:pt x="2684" y="323"/>
                  <a:pt x="2684" y="322"/>
                </a:cubicBezTo>
                <a:cubicBezTo>
                  <a:pt x="2684" y="321"/>
                  <a:pt x="2681" y="321"/>
                  <a:pt x="2681" y="320"/>
                </a:cubicBezTo>
                <a:cubicBezTo>
                  <a:pt x="2679" y="320"/>
                  <a:pt x="2678" y="319"/>
                  <a:pt x="2677" y="319"/>
                </a:cubicBezTo>
                <a:cubicBezTo>
                  <a:pt x="2676" y="318"/>
                  <a:pt x="2675" y="318"/>
                  <a:pt x="2673" y="317"/>
                </a:cubicBezTo>
                <a:cubicBezTo>
                  <a:pt x="2672" y="317"/>
                  <a:pt x="2671" y="316"/>
                  <a:pt x="2670" y="316"/>
                </a:cubicBezTo>
                <a:cubicBezTo>
                  <a:pt x="2669" y="315"/>
                  <a:pt x="2666" y="315"/>
                  <a:pt x="2667" y="314"/>
                </a:cubicBezTo>
                <a:cubicBezTo>
                  <a:pt x="2668" y="312"/>
                  <a:pt x="2670" y="314"/>
                  <a:pt x="2671" y="313"/>
                </a:cubicBezTo>
                <a:cubicBezTo>
                  <a:pt x="2672" y="313"/>
                  <a:pt x="2672" y="313"/>
                  <a:pt x="2672" y="312"/>
                </a:cubicBezTo>
                <a:cubicBezTo>
                  <a:pt x="2673" y="312"/>
                  <a:pt x="2673" y="312"/>
                  <a:pt x="2674" y="312"/>
                </a:cubicBezTo>
                <a:cubicBezTo>
                  <a:pt x="2675" y="311"/>
                  <a:pt x="2676" y="312"/>
                  <a:pt x="2678" y="310"/>
                </a:cubicBezTo>
                <a:cubicBezTo>
                  <a:pt x="2679" y="310"/>
                  <a:pt x="2680" y="308"/>
                  <a:pt x="2680" y="307"/>
                </a:cubicBezTo>
                <a:cubicBezTo>
                  <a:pt x="2680" y="305"/>
                  <a:pt x="2679" y="305"/>
                  <a:pt x="2678" y="305"/>
                </a:cubicBezTo>
                <a:cubicBezTo>
                  <a:pt x="2677" y="304"/>
                  <a:pt x="2676" y="304"/>
                  <a:pt x="2675" y="303"/>
                </a:cubicBezTo>
                <a:cubicBezTo>
                  <a:pt x="2674" y="303"/>
                  <a:pt x="2673" y="302"/>
                  <a:pt x="2672" y="302"/>
                </a:cubicBezTo>
                <a:cubicBezTo>
                  <a:pt x="2671" y="301"/>
                  <a:pt x="2670" y="300"/>
                  <a:pt x="2669" y="299"/>
                </a:cubicBezTo>
                <a:cubicBezTo>
                  <a:pt x="2667" y="298"/>
                  <a:pt x="2665" y="298"/>
                  <a:pt x="2664" y="297"/>
                </a:cubicBezTo>
                <a:cubicBezTo>
                  <a:pt x="2663" y="296"/>
                  <a:pt x="2662" y="295"/>
                  <a:pt x="2660" y="294"/>
                </a:cubicBezTo>
                <a:cubicBezTo>
                  <a:pt x="2659" y="294"/>
                  <a:pt x="2657" y="293"/>
                  <a:pt x="2656" y="293"/>
                </a:cubicBezTo>
                <a:cubicBezTo>
                  <a:pt x="2654" y="292"/>
                  <a:pt x="2653" y="291"/>
                  <a:pt x="2652" y="291"/>
                </a:cubicBezTo>
                <a:cubicBezTo>
                  <a:pt x="2649" y="290"/>
                  <a:pt x="2646" y="291"/>
                  <a:pt x="2643" y="291"/>
                </a:cubicBezTo>
                <a:cubicBezTo>
                  <a:pt x="2641" y="290"/>
                  <a:pt x="2640" y="290"/>
                  <a:pt x="2638" y="290"/>
                </a:cubicBezTo>
                <a:cubicBezTo>
                  <a:pt x="2637" y="290"/>
                  <a:pt x="2637" y="290"/>
                  <a:pt x="2636" y="291"/>
                </a:cubicBezTo>
                <a:cubicBezTo>
                  <a:pt x="2636" y="291"/>
                  <a:pt x="2636" y="292"/>
                  <a:pt x="2636" y="293"/>
                </a:cubicBezTo>
                <a:cubicBezTo>
                  <a:pt x="2635" y="294"/>
                  <a:pt x="2635" y="295"/>
                  <a:pt x="2633" y="296"/>
                </a:cubicBezTo>
                <a:cubicBezTo>
                  <a:pt x="2632" y="296"/>
                  <a:pt x="2630" y="296"/>
                  <a:pt x="2629" y="297"/>
                </a:cubicBezTo>
                <a:cubicBezTo>
                  <a:pt x="2628" y="297"/>
                  <a:pt x="2626" y="297"/>
                  <a:pt x="2625" y="296"/>
                </a:cubicBezTo>
                <a:cubicBezTo>
                  <a:pt x="2624" y="296"/>
                  <a:pt x="2624" y="296"/>
                  <a:pt x="2623" y="295"/>
                </a:cubicBezTo>
                <a:cubicBezTo>
                  <a:pt x="2623" y="295"/>
                  <a:pt x="2622" y="295"/>
                  <a:pt x="2622" y="294"/>
                </a:cubicBezTo>
                <a:cubicBezTo>
                  <a:pt x="2623" y="292"/>
                  <a:pt x="2625" y="294"/>
                  <a:pt x="2626" y="292"/>
                </a:cubicBezTo>
                <a:cubicBezTo>
                  <a:pt x="2626" y="291"/>
                  <a:pt x="2625" y="291"/>
                  <a:pt x="2624" y="291"/>
                </a:cubicBezTo>
                <a:cubicBezTo>
                  <a:pt x="2624" y="291"/>
                  <a:pt x="2624" y="290"/>
                  <a:pt x="2623" y="290"/>
                </a:cubicBezTo>
                <a:cubicBezTo>
                  <a:pt x="2622" y="289"/>
                  <a:pt x="2621" y="290"/>
                  <a:pt x="2619" y="291"/>
                </a:cubicBezTo>
                <a:cubicBezTo>
                  <a:pt x="2618" y="291"/>
                  <a:pt x="2616" y="290"/>
                  <a:pt x="2615" y="290"/>
                </a:cubicBezTo>
                <a:cubicBezTo>
                  <a:pt x="2613" y="290"/>
                  <a:pt x="2611" y="291"/>
                  <a:pt x="2610" y="291"/>
                </a:cubicBezTo>
                <a:cubicBezTo>
                  <a:pt x="2608" y="291"/>
                  <a:pt x="2607" y="290"/>
                  <a:pt x="2605" y="290"/>
                </a:cubicBezTo>
                <a:cubicBezTo>
                  <a:pt x="2604" y="290"/>
                  <a:pt x="2603" y="290"/>
                  <a:pt x="2603" y="289"/>
                </a:cubicBezTo>
                <a:cubicBezTo>
                  <a:pt x="2602" y="288"/>
                  <a:pt x="2602" y="287"/>
                  <a:pt x="2602" y="286"/>
                </a:cubicBezTo>
                <a:cubicBezTo>
                  <a:pt x="2601" y="284"/>
                  <a:pt x="2599" y="284"/>
                  <a:pt x="2597" y="284"/>
                </a:cubicBezTo>
                <a:cubicBezTo>
                  <a:pt x="2595" y="284"/>
                  <a:pt x="2594" y="284"/>
                  <a:pt x="2593" y="283"/>
                </a:cubicBezTo>
                <a:cubicBezTo>
                  <a:pt x="2591" y="282"/>
                  <a:pt x="2590" y="282"/>
                  <a:pt x="2589" y="281"/>
                </a:cubicBezTo>
                <a:cubicBezTo>
                  <a:pt x="2588" y="281"/>
                  <a:pt x="2587" y="281"/>
                  <a:pt x="2587" y="281"/>
                </a:cubicBezTo>
                <a:cubicBezTo>
                  <a:pt x="2586" y="280"/>
                  <a:pt x="2586" y="280"/>
                  <a:pt x="2585" y="280"/>
                </a:cubicBezTo>
                <a:cubicBezTo>
                  <a:pt x="2585" y="280"/>
                  <a:pt x="2585" y="281"/>
                  <a:pt x="2585" y="281"/>
                </a:cubicBezTo>
                <a:cubicBezTo>
                  <a:pt x="2584" y="282"/>
                  <a:pt x="2584" y="282"/>
                  <a:pt x="2583" y="282"/>
                </a:cubicBezTo>
                <a:cubicBezTo>
                  <a:pt x="2582" y="282"/>
                  <a:pt x="2582" y="282"/>
                  <a:pt x="2582" y="283"/>
                </a:cubicBezTo>
                <a:cubicBezTo>
                  <a:pt x="2581" y="283"/>
                  <a:pt x="2581" y="284"/>
                  <a:pt x="2580" y="284"/>
                </a:cubicBezTo>
                <a:cubicBezTo>
                  <a:pt x="2579" y="285"/>
                  <a:pt x="2579" y="283"/>
                  <a:pt x="2579" y="282"/>
                </a:cubicBezTo>
                <a:cubicBezTo>
                  <a:pt x="2578" y="281"/>
                  <a:pt x="2577" y="281"/>
                  <a:pt x="2577" y="282"/>
                </a:cubicBezTo>
                <a:cubicBezTo>
                  <a:pt x="2576" y="283"/>
                  <a:pt x="2577" y="283"/>
                  <a:pt x="2577" y="283"/>
                </a:cubicBezTo>
                <a:cubicBezTo>
                  <a:pt x="2577" y="284"/>
                  <a:pt x="2577" y="285"/>
                  <a:pt x="2578" y="285"/>
                </a:cubicBezTo>
                <a:cubicBezTo>
                  <a:pt x="2578" y="286"/>
                  <a:pt x="2578" y="286"/>
                  <a:pt x="2577" y="286"/>
                </a:cubicBezTo>
                <a:cubicBezTo>
                  <a:pt x="2576" y="286"/>
                  <a:pt x="2576" y="286"/>
                  <a:pt x="2575" y="287"/>
                </a:cubicBezTo>
                <a:cubicBezTo>
                  <a:pt x="2574" y="287"/>
                  <a:pt x="2572" y="288"/>
                  <a:pt x="2571" y="287"/>
                </a:cubicBezTo>
                <a:cubicBezTo>
                  <a:pt x="2571" y="287"/>
                  <a:pt x="2571" y="286"/>
                  <a:pt x="2571" y="286"/>
                </a:cubicBezTo>
                <a:cubicBezTo>
                  <a:pt x="2570" y="286"/>
                  <a:pt x="2570" y="286"/>
                  <a:pt x="2570" y="285"/>
                </a:cubicBezTo>
                <a:cubicBezTo>
                  <a:pt x="2570" y="285"/>
                  <a:pt x="2571" y="284"/>
                  <a:pt x="2570" y="284"/>
                </a:cubicBezTo>
                <a:cubicBezTo>
                  <a:pt x="2570" y="283"/>
                  <a:pt x="2569" y="284"/>
                  <a:pt x="2569" y="284"/>
                </a:cubicBezTo>
                <a:cubicBezTo>
                  <a:pt x="2568" y="285"/>
                  <a:pt x="2568" y="285"/>
                  <a:pt x="2568" y="286"/>
                </a:cubicBezTo>
                <a:cubicBezTo>
                  <a:pt x="2567" y="286"/>
                  <a:pt x="2566" y="286"/>
                  <a:pt x="2566" y="287"/>
                </a:cubicBezTo>
                <a:cubicBezTo>
                  <a:pt x="2566" y="287"/>
                  <a:pt x="2565" y="288"/>
                  <a:pt x="2565" y="288"/>
                </a:cubicBezTo>
                <a:cubicBezTo>
                  <a:pt x="2565" y="289"/>
                  <a:pt x="2564" y="289"/>
                  <a:pt x="2564" y="290"/>
                </a:cubicBezTo>
                <a:cubicBezTo>
                  <a:pt x="2564" y="291"/>
                  <a:pt x="2567" y="291"/>
                  <a:pt x="2566" y="293"/>
                </a:cubicBezTo>
                <a:cubicBezTo>
                  <a:pt x="2566" y="294"/>
                  <a:pt x="2565" y="293"/>
                  <a:pt x="2564" y="294"/>
                </a:cubicBezTo>
                <a:cubicBezTo>
                  <a:pt x="2564" y="294"/>
                  <a:pt x="2563" y="295"/>
                  <a:pt x="2564" y="296"/>
                </a:cubicBezTo>
                <a:cubicBezTo>
                  <a:pt x="2564" y="296"/>
                  <a:pt x="2565" y="295"/>
                  <a:pt x="2566" y="296"/>
                </a:cubicBezTo>
                <a:cubicBezTo>
                  <a:pt x="2566" y="296"/>
                  <a:pt x="2567" y="296"/>
                  <a:pt x="2567" y="297"/>
                </a:cubicBezTo>
                <a:cubicBezTo>
                  <a:pt x="2567" y="297"/>
                  <a:pt x="2567" y="298"/>
                  <a:pt x="2568" y="299"/>
                </a:cubicBezTo>
                <a:cubicBezTo>
                  <a:pt x="2568" y="299"/>
                  <a:pt x="2569" y="299"/>
                  <a:pt x="2569" y="300"/>
                </a:cubicBezTo>
                <a:cubicBezTo>
                  <a:pt x="2570" y="301"/>
                  <a:pt x="2570" y="303"/>
                  <a:pt x="2570" y="304"/>
                </a:cubicBezTo>
                <a:cubicBezTo>
                  <a:pt x="2569" y="304"/>
                  <a:pt x="2569" y="304"/>
                  <a:pt x="2569" y="304"/>
                </a:cubicBezTo>
                <a:cubicBezTo>
                  <a:pt x="2569" y="305"/>
                  <a:pt x="2568" y="304"/>
                  <a:pt x="2567" y="304"/>
                </a:cubicBezTo>
                <a:cubicBezTo>
                  <a:pt x="2565" y="306"/>
                  <a:pt x="2567" y="308"/>
                  <a:pt x="2566" y="310"/>
                </a:cubicBezTo>
                <a:cubicBezTo>
                  <a:pt x="2565" y="310"/>
                  <a:pt x="2565" y="311"/>
                  <a:pt x="2564" y="311"/>
                </a:cubicBezTo>
                <a:cubicBezTo>
                  <a:pt x="2564" y="312"/>
                  <a:pt x="2563" y="312"/>
                  <a:pt x="2563" y="313"/>
                </a:cubicBezTo>
                <a:cubicBezTo>
                  <a:pt x="2563" y="314"/>
                  <a:pt x="2562" y="314"/>
                  <a:pt x="2561" y="314"/>
                </a:cubicBezTo>
                <a:cubicBezTo>
                  <a:pt x="2561" y="314"/>
                  <a:pt x="2560" y="313"/>
                  <a:pt x="2560" y="313"/>
                </a:cubicBezTo>
                <a:cubicBezTo>
                  <a:pt x="2559" y="313"/>
                  <a:pt x="2558" y="313"/>
                  <a:pt x="2557" y="313"/>
                </a:cubicBezTo>
                <a:cubicBezTo>
                  <a:pt x="2557" y="312"/>
                  <a:pt x="2556" y="312"/>
                  <a:pt x="2556" y="312"/>
                </a:cubicBezTo>
                <a:cubicBezTo>
                  <a:pt x="2555" y="312"/>
                  <a:pt x="2555" y="312"/>
                  <a:pt x="2555" y="312"/>
                </a:cubicBezTo>
                <a:cubicBezTo>
                  <a:pt x="2554" y="312"/>
                  <a:pt x="2553" y="312"/>
                  <a:pt x="2552" y="312"/>
                </a:cubicBezTo>
                <a:cubicBezTo>
                  <a:pt x="2550" y="311"/>
                  <a:pt x="2549" y="311"/>
                  <a:pt x="2547" y="311"/>
                </a:cubicBezTo>
                <a:cubicBezTo>
                  <a:pt x="2546" y="311"/>
                  <a:pt x="2546" y="311"/>
                  <a:pt x="2545" y="311"/>
                </a:cubicBezTo>
                <a:cubicBezTo>
                  <a:pt x="2544" y="312"/>
                  <a:pt x="2543" y="312"/>
                  <a:pt x="2543" y="312"/>
                </a:cubicBezTo>
                <a:cubicBezTo>
                  <a:pt x="2541" y="312"/>
                  <a:pt x="2539" y="312"/>
                  <a:pt x="2537" y="312"/>
                </a:cubicBezTo>
                <a:cubicBezTo>
                  <a:pt x="2536" y="313"/>
                  <a:pt x="2534" y="312"/>
                  <a:pt x="2532" y="312"/>
                </a:cubicBezTo>
                <a:cubicBezTo>
                  <a:pt x="2530" y="311"/>
                  <a:pt x="2528" y="312"/>
                  <a:pt x="2526" y="312"/>
                </a:cubicBezTo>
                <a:cubicBezTo>
                  <a:pt x="2522" y="312"/>
                  <a:pt x="2518" y="311"/>
                  <a:pt x="2514" y="311"/>
                </a:cubicBezTo>
                <a:cubicBezTo>
                  <a:pt x="2512" y="311"/>
                  <a:pt x="2510" y="311"/>
                  <a:pt x="2508" y="310"/>
                </a:cubicBezTo>
                <a:cubicBezTo>
                  <a:pt x="2505" y="310"/>
                  <a:pt x="2502" y="310"/>
                  <a:pt x="2499" y="310"/>
                </a:cubicBezTo>
                <a:cubicBezTo>
                  <a:pt x="2497" y="310"/>
                  <a:pt x="2494" y="310"/>
                  <a:pt x="2492" y="310"/>
                </a:cubicBezTo>
                <a:cubicBezTo>
                  <a:pt x="2490" y="310"/>
                  <a:pt x="2488" y="309"/>
                  <a:pt x="2487" y="308"/>
                </a:cubicBezTo>
                <a:cubicBezTo>
                  <a:pt x="2485" y="308"/>
                  <a:pt x="2484" y="307"/>
                  <a:pt x="2482" y="307"/>
                </a:cubicBezTo>
                <a:cubicBezTo>
                  <a:pt x="2481" y="307"/>
                  <a:pt x="2479" y="307"/>
                  <a:pt x="2478" y="306"/>
                </a:cubicBezTo>
                <a:cubicBezTo>
                  <a:pt x="2476" y="305"/>
                  <a:pt x="2475" y="305"/>
                  <a:pt x="2474" y="304"/>
                </a:cubicBezTo>
                <a:cubicBezTo>
                  <a:pt x="2472" y="303"/>
                  <a:pt x="2471" y="303"/>
                  <a:pt x="2470" y="302"/>
                </a:cubicBezTo>
                <a:cubicBezTo>
                  <a:pt x="2468" y="301"/>
                  <a:pt x="2468" y="300"/>
                  <a:pt x="2468" y="299"/>
                </a:cubicBezTo>
                <a:cubicBezTo>
                  <a:pt x="2468" y="297"/>
                  <a:pt x="2468" y="296"/>
                  <a:pt x="2469" y="295"/>
                </a:cubicBezTo>
                <a:cubicBezTo>
                  <a:pt x="2470" y="294"/>
                  <a:pt x="2471" y="293"/>
                  <a:pt x="2473" y="293"/>
                </a:cubicBezTo>
                <a:cubicBezTo>
                  <a:pt x="2474" y="293"/>
                  <a:pt x="2476" y="293"/>
                  <a:pt x="2478" y="293"/>
                </a:cubicBezTo>
                <a:cubicBezTo>
                  <a:pt x="2479" y="293"/>
                  <a:pt x="2481" y="293"/>
                  <a:pt x="2479" y="291"/>
                </a:cubicBezTo>
                <a:cubicBezTo>
                  <a:pt x="2477" y="291"/>
                  <a:pt x="2476" y="290"/>
                  <a:pt x="2475" y="290"/>
                </a:cubicBezTo>
                <a:cubicBezTo>
                  <a:pt x="2473" y="290"/>
                  <a:pt x="2472" y="289"/>
                  <a:pt x="2471" y="289"/>
                </a:cubicBezTo>
                <a:cubicBezTo>
                  <a:pt x="2470" y="289"/>
                  <a:pt x="2468" y="289"/>
                  <a:pt x="2467" y="289"/>
                </a:cubicBezTo>
                <a:cubicBezTo>
                  <a:pt x="2463" y="289"/>
                  <a:pt x="2459" y="288"/>
                  <a:pt x="2455" y="288"/>
                </a:cubicBezTo>
                <a:cubicBezTo>
                  <a:pt x="2451" y="288"/>
                  <a:pt x="2448" y="289"/>
                  <a:pt x="2445" y="288"/>
                </a:cubicBezTo>
                <a:cubicBezTo>
                  <a:pt x="2443" y="288"/>
                  <a:pt x="2441" y="287"/>
                  <a:pt x="2439" y="286"/>
                </a:cubicBezTo>
                <a:cubicBezTo>
                  <a:pt x="2437" y="286"/>
                  <a:pt x="2436" y="286"/>
                  <a:pt x="2435" y="286"/>
                </a:cubicBezTo>
                <a:cubicBezTo>
                  <a:pt x="2432" y="286"/>
                  <a:pt x="2430" y="285"/>
                  <a:pt x="2427" y="285"/>
                </a:cubicBezTo>
                <a:cubicBezTo>
                  <a:pt x="2422" y="284"/>
                  <a:pt x="2416" y="284"/>
                  <a:pt x="2410" y="284"/>
                </a:cubicBezTo>
                <a:cubicBezTo>
                  <a:pt x="2408" y="283"/>
                  <a:pt x="2406" y="284"/>
                  <a:pt x="2403" y="285"/>
                </a:cubicBezTo>
                <a:cubicBezTo>
                  <a:pt x="2401" y="285"/>
                  <a:pt x="2400" y="286"/>
                  <a:pt x="2398" y="287"/>
                </a:cubicBezTo>
                <a:cubicBezTo>
                  <a:pt x="2396" y="288"/>
                  <a:pt x="2393" y="288"/>
                  <a:pt x="2390" y="288"/>
                </a:cubicBezTo>
                <a:cubicBezTo>
                  <a:pt x="2388" y="288"/>
                  <a:pt x="2385" y="288"/>
                  <a:pt x="2383" y="289"/>
                </a:cubicBezTo>
                <a:cubicBezTo>
                  <a:pt x="2381" y="289"/>
                  <a:pt x="2381" y="290"/>
                  <a:pt x="2379" y="290"/>
                </a:cubicBezTo>
                <a:cubicBezTo>
                  <a:pt x="2379" y="291"/>
                  <a:pt x="2378" y="291"/>
                  <a:pt x="2377" y="291"/>
                </a:cubicBezTo>
                <a:cubicBezTo>
                  <a:pt x="2376" y="291"/>
                  <a:pt x="2374" y="291"/>
                  <a:pt x="2373" y="291"/>
                </a:cubicBezTo>
                <a:cubicBezTo>
                  <a:pt x="2372" y="291"/>
                  <a:pt x="2371" y="292"/>
                  <a:pt x="2371" y="293"/>
                </a:cubicBezTo>
                <a:cubicBezTo>
                  <a:pt x="2371" y="293"/>
                  <a:pt x="2372" y="293"/>
                  <a:pt x="2373" y="294"/>
                </a:cubicBezTo>
                <a:cubicBezTo>
                  <a:pt x="2373" y="294"/>
                  <a:pt x="2373" y="295"/>
                  <a:pt x="2374" y="295"/>
                </a:cubicBezTo>
                <a:cubicBezTo>
                  <a:pt x="2374" y="296"/>
                  <a:pt x="2375" y="296"/>
                  <a:pt x="2375" y="296"/>
                </a:cubicBezTo>
                <a:cubicBezTo>
                  <a:pt x="2376" y="298"/>
                  <a:pt x="2375" y="298"/>
                  <a:pt x="2374" y="299"/>
                </a:cubicBezTo>
                <a:cubicBezTo>
                  <a:pt x="2374" y="300"/>
                  <a:pt x="2373" y="302"/>
                  <a:pt x="2372" y="301"/>
                </a:cubicBezTo>
                <a:cubicBezTo>
                  <a:pt x="2371" y="301"/>
                  <a:pt x="2371" y="300"/>
                  <a:pt x="2371" y="299"/>
                </a:cubicBezTo>
                <a:cubicBezTo>
                  <a:pt x="2371" y="299"/>
                  <a:pt x="2371" y="298"/>
                  <a:pt x="2370" y="298"/>
                </a:cubicBezTo>
                <a:cubicBezTo>
                  <a:pt x="2369" y="297"/>
                  <a:pt x="2368" y="296"/>
                  <a:pt x="2367" y="295"/>
                </a:cubicBezTo>
                <a:cubicBezTo>
                  <a:pt x="2367" y="293"/>
                  <a:pt x="2366" y="292"/>
                  <a:pt x="2368" y="291"/>
                </a:cubicBezTo>
                <a:cubicBezTo>
                  <a:pt x="2368" y="290"/>
                  <a:pt x="2370" y="289"/>
                  <a:pt x="2370" y="287"/>
                </a:cubicBezTo>
                <a:cubicBezTo>
                  <a:pt x="2370" y="287"/>
                  <a:pt x="2370" y="286"/>
                  <a:pt x="2370" y="285"/>
                </a:cubicBezTo>
                <a:cubicBezTo>
                  <a:pt x="2369" y="284"/>
                  <a:pt x="2369" y="283"/>
                  <a:pt x="2368" y="282"/>
                </a:cubicBezTo>
                <a:cubicBezTo>
                  <a:pt x="2367" y="281"/>
                  <a:pt x="2367" y="280"/>
                  <a:pt x="2367" y="280"/>
                </a:cubicBezTo>
                <a:cubicBezTo>
                  <a:pt x="2366" y="278"/>
                  <a:pt x="2365" y="277"/>
                  <a:pt x="2363" y="276"/>
                </a:cubicBezTo>
                <a:cubicBezTo>
                  <a:pt x="2362" y="275"/>
                  <a:pt x="2361" y="274"/>
                  <a:pt x="2360" y="273"/>
                </a:cubicBezTo>
                <a:cubicBezTo>
                  <a:pt x="2360" y="273"/>
                  <a:pt x="2359" y="272"/>
                  <a:pt x="2358" y="272"/>
                </a:cubicBezTo>
                <a:cubicBezTo>
                  <a:pt x="2358" y="272"/>
                  <a:pt x="2357" y="273"/>
                  <a:pt x="2357" y="274"/>
                </a:cubicBezTo>
                <a:cubicBezTo>
                  <a:pt x="2358" y="275"/>
                  <a:pt x="2360" y="276"/>
                  <a:pt x="2360" y="278"/>
                </a:cubicBezTo>
                <a:cubicBezTo>
                  <a:pt x="2360" y="279"/>
                  <a:pt x="2360" y="280"/>
                  <a:pt x="2361" y="280"/>
                </a:cubicBezTo>
                <a:cubicBezTo>
                  <a:pt x="2361" y="282"/>
                  <a:pt x="2359" y="283"/>
                  <a:pt x="2358" y="284"/>
                </a:cubicBezTo>
                <a:cubicBezTo>
                  <a:pt x="2357" y="284"/>
                  <a:pt x="2355" y="285"/>
                  <a:pt x="2354" y="284"/>
                </a:cubicBezTo>
                <a:cubicBezTo>
                  <a:pt x="2353" y="284"/>
                  <a:pt x="2352" y="284"/>
                  <a:pt x="2351" y="284"/>
                </a:cubicBezTo>
                <a:cubicBezTo>
                  <a:pt x="2350" y="284"/>
                  <a:pt x="2349" y="284"/>
                  <a:pt x="2348" y="284"/>
                </a:cubicBezTo>
                <a:cubicBezTo>
                  <a:pt x="2345" y="284"/>
                  <a:pt x="2343" y="282"/>
                  <a:pt x="2340" y="281"/>
                </a:cubicBezTo>
                <a:cubicBezTo>
                  <a:pt x="2338" y="280"/>
                  <a:pt x="2336" y="280"/>
                  <a:pt x="2334" y="280"/>
                </a:cubicBezTo>
                <a:cubicBezTo>
                  <a:pt x="2333" y="280"/>
                  <a:pt x="2333" y="279"/>
                  <a:pt x="2332" y="279"/>
                </a:cubicBezTo>
                <a:cubicBezTo>
                  <a:pt x="2331" y="279"/>
                  <a:pt x="2330" y="279"/>
                  <a:pt x="2330" y="278"/>
                </a:cubicBezTo>
                <a:cubicBezTo>
                  <a:pt x="2328" y="277"/>
                  <a:pt x="2330" y="276"/>
                  <a:pt x="2331" y="275"/>
                </a:cubicBezTo>
                <a:cubicBezTo>
                  <a:pt x="2331" y="274"/>
                  <a:pt x="2331" y="274"/>
                  <a:pt x="2331" y="273"/>
                </a:cubicBezTo>
                <a:cubicBezTo>
                  <a:pt x="2332" y="273"/>
                  <a:pt x="2332" y="272"/>
                  <a:pt x="2332" y="272"/>
                </a:cubicBezTo>
                <a:cubicBezTo>
                  <a:pt x="2331" y="270"/>
                  <a:pt x="2329" y="271"/>
                  <a:pt x="2328" y="271"/>
                </a:cubicBezTo>
                <a:cubicBezTo>
                  <a:pt x="2326" y="271"/>
                  <a:pt x="2325" y="271"/>
                  <a:pt x="2324" y="273"/>
                </a:cubicBezTo>
                <a:cubicBezTo>
                  <a:pt x="2321" y="275"/>
                  <a:pt x="2319" y="273"/>
                  <a:pt x="2316" y="273"/>
                </a:cubicBezTo>
                <a:cubicBezTo>
                  <a:pt x="2312" y="273"/>
                  <a:pt x="2309" y="273"/>
                  <a:pt x="2305" y="273"/>
                </a:cubicBezTo>
                <a:cubicBezTo>
                  <a:pt x="2304" y="273"/>
                  <a:pt x="2302" y="273"/>
                  <a:pt x="2301" y="273"/>
                </a:cubicBezTo>
                <a:cubicBezTo>
                  <a:pt x="2300" y="274"/>
                  <a:pt x="2298" y="275"/>
                  <a:pt x="2297" y="276"/>
                </a:cubicBezTo>
                <a:cubicBezTo>
                  <a:pt x="2296" y="278"/>
                  <a:pt x="2292" y="279"/>
                  <a:pt x="2293" y="282"/>
                </a:cubicBezTo>
                <a:cubicBezTo>
                  <a:pt x="2294" y="284"/>
                  <a:pt x="2295" y="284"/>
                  <a:pt x="2296" y="285"/>
                </a:cubicBezTo>
                <a:cubicBezTo>
                  <a:pt x="2297" y="286"/>
                  <a:pt x="2297" y="286"/>
                  <a:pt x="2298" y="285"/>
                </a:cubicBezTo>
                <a:cubicBezTo>
                  <a:pt x="2299" y="285"/>
                  <a:pt x="2300" y="285"/>
                  <a:pt x="2301" y="284"/>
                </a:cubicBezTo>
                <a:cubicBezTo>
                  <a:pt x="2304" y="284"/>
                  <a:pt x="2307" y="284"/>
                  <a:pt x="2309" y="283"/>
                </a:cubicBezTo>
                <a:cubicBezTo>
                  <a:pt x="2311" y="283"/>
                  <a:pt x="2312" y="282"/>
                  <a:pt x="2314" y="283"/>
                </a:cubicBezTo>
                <a:cubicBezTo>
                  <a:pt x="2316" y="283"/>
                  <a:pt x="2317" y="282"/>
                  <a:pt x="2318" y="282"/>
                </a:cubicBezTo>
                <a:cubicBezTo>
                  <a:pt x="2319" y="282"/>
                  <a:pt x="2322" y="283"/>
                  <a:pt x="2320" y="284"/>
                </a:cubicBezTo>
                <a:cubicBezTo>
                  <a:pt x="2319" y="285"/>
                  <a:pt x="2316" y="285"/>
                  <a:pt x="2315" y="286"/>
                </a:cubicBezTo>
                <a:cubicBezTo>
                  <a:pt x="2313" y="287"/>
                  <a:pt x="2311" y="288"/>
                  <a:pt x="2309" y="289"/>
                </a:cubicBezTo>
                <a:cubicBezTo>
                  <a:pt x="2308" y="290"/>
                  <a:pt x="2306" y="291"/>
                  <a:pt x="2304" y="291"/>
                </a:cubicBezTo>
                <a:cubicBezTo>
                  <a:pt x="2302" y="292"/>
                  <a:pt x="2299" y="291"/>
                  <a:pt x="2297" y="291"/>
                </a:cubicBezTo>
                <a:cubicBezTo>
                  <a:pt x="2295" y="291"/>
                  <a:pt x="2294" y="291"/>
                  <a:pt x="2293" y="291"/>
                </a:cubicBezTo>
                <a:cubicBezTo>
                  <a:pt x="2292" y="291"/>
                  <a:pt x="2291" y="291"/>
                  <a:pt x="2290" y="290"/>
                </a:cubicBezTo>
                <a:cubicBezTo>
                  <a:pt x="2289" y="290"/>
                  <a:pt x="2288" y="290"/>
                  <a:pt x="2287" y="291"/>
                </a:cubicBezTo>
                <a:cubicBezTo>
                  <a:pt x="2285" y="291"/>
                  <a:pt x="2285" y="292"/>
                  <a:pt x="2286" y="293"/>
                </a:cubicBezTo>
                <a:cubicBezTo>
                  <a:pt x="2287" y="293"/>
                  <a:pt x="2287" y="293"/>
                  <a:pt x="2287" y="294"/>
                </a:cubicBezTo>
                <a:cubicBezTo>
                  <a:pt x="2287" y="295"/>
                  <a:pt x="2287" y="295"/>
                  <a:pt x="2287" y="296"/>
                </a:cubicBezTo>
                <a:cubicBezTo>
                  <a:pt x="2286" y="296"/>
                  <a:pt x="2285" y="296"/>
                  <a:pt x="2285" y="297"/>
                </a:cubicBezTo>
                <a:cubicBezTo>
                  <a:pt x="2284" y="297"/>
                  <a:pt x="2283" y="297"/>
                  <a:pt x="2281" y="297"/>
                </a:cubicBezTo>
                <a:cubicBezTo>
                  <a:pt x="2281" y="298"/>
                  <a:pt x="2280" y="298"/>
                  <a:pt x="2279" y="298"/>
                </a:cubicBezTo>
                <a:cubicBezTo>
                  <a:pt x="2277" y="298"/>
                  <a:pt x="2275" y="299"/>
                  <a:pt x="2273" y="299"/>
                </a:cubicBezTo>
                <a:cubicBezTo>
                  <a:pt x="2271" y="299"/>
                  <a:pt x="2269" y="300"/>
                  <a:pt x="2267" y="301"/>
                </a:cubicBezTo>
                <a:cubicBezTo>
                  <a:pt x="2265" y="301"/>
                  <a:pt x="2263" y="302"/>
                  <a:pt x="2261" y="302"/>
                </a:cubicBezTo>
                <a:cubicBezTo>
                  <a:pt x="2259" y="302"/>
                  <a:pt x="2258" y="303"/>
                  <a:pt x="2256" y="303"/>
                </a:cubicBezTo>
                <a:cubicBezTo>
                  <a:pt x="2254" y="304"/>
                  <a:pt x="2252" y="304"/>
                  <a:pt x="2250" y="305"/>
                </a:cubicBezTo>
                <a:cubicBezTo>
                  <a:pt x="2247" y="305"/>
                  <a:pt x="2245" y="305"/>
                  <a:pt x="2243" y="305"/>
                </a:cubicBezTo>
                <a:cubicBezTo>
                  <a:pt x="2241" y="305"/>
                  <a:pt x="2239" y="306"/>
                  <a:pt x="2238" y="306"/>
                </a:cubicBezTo>
                <a:cubicBezTo>
                  <a:pt x="2234" y="306"/>
                  <a:pt x="2231" y="307"/>
                  <a:pt x="2228" y="307"/>
                </a:cubicBezTo>
                <a:cubicBezTo>
                  <a:pt x="2227" y="307"/>
                  <a:pt x="2224" y="307"/>
                  <a:pt x="2225" y="309"/>
                </a:cubicBezTo>
                <a:cubicBezTo>
                  <a:pt x="2226" y="310"/>
                  <a:pt x="2228" y="310"/>
                  <a:pt x="2227" y="312"/>
                </a:cubicBezTo>
                <a:cubicBezTo>
                  <a:pt x="2226" y="313"/>
                  <a:pt x="2224" y="313"/>
                  <a:pt x="2223" y="313"/>
                </a:cubicBezTo>
                <a:cubicBezTo>
                  <a:pt x="2222" y="314"/>
                  <a:pt x="2221" y="314"/>
                  <a:pt x="2219" y="315"/>
                </a:cubicBezTo>
                <a:cubicBezTo>
                  <a:pt x="2217" y="315"/>
                  <a:pt x="2214" y="316"/>
                  <a:pt x="2211" y="318"/>
                </a:cubicBezTo>
                <a:cubicBezTo>
                  <a:pt x="2210" y="318"/>
                  <a:pt x="2209" y="319"/>
                  <a:pt x="2207" y="319"/>
                </a:cubicBezTo>
                <a:cubicBezTo>
                  <a:pt x="2208" y="318"/>
                  <a:pt x="2210" y="318"/>
                  <a:pt x="2211" y="317"/>
                </a:cubicBezTo>
                <a:cubicBezTo>
                  <a:pt x="2212" y="316"/>
                  <a:pt x="2214" y="316"/>
                  <a:pt x="2215" y="315"/>
                </a:cubicBezTo>
                <a:cubicBezTo>
                  <a:pt x="2216" y="314"/>
                  <a:pt x="2217" y="313"/>
                  <a:pt x="2218" y="312"/>
                </a:cubicBezTo>
                <a:cubicBezTo>
                  <a:pt x="2219" y="310"/>
                  <a:pt x="2220" y="309"/>
                  <a:pt x="2220" y="308"/>
                </a:cubicBezTo>
                <a:cubicBezTo>
                  <a:pt x="2221" y="305"/>
                  <a:pt x="2223" y="303"/>
                  <a:pt x="2225" y="301"/>
                </a:cubicBezTo>
                <a:cubicBezTo>
                  <a:pt x="2228" y="298"/>
                  <a:pt x="2232" y="299"/>
                  <a:pt x="2235" y="299"/>
                </a:cubicBezTo>
                <a:cubicBezTo>
                  <a:pt x="2239" y="298"/>
                  <a:pt x="2239" y="295"/>
                  <a:pt x="2241" y="293"/>
                </a:cubicBezTo>
                <a:cubicBezTo>
                  <a:pt x="2243" y="291"/>
                  <a:pt x="2244" y="288"/>
                  <a:pt x="2247" y="287"/>
                </a:cubicBezTo>
                <a:cubicBezTo>
                  <a:pt x="2250" y="287"/>
                  <a:pt x="2252" y="288"/>
                  <a:pt x="2254" y="287"/>
                </a:cubicBezTo>
                <a:cubicBezTo>
                  <a:pt x="2257" y="287"/>
                  <a:pt x="2259" y="286"/>
                  <a:pt x="2261" y="285"/>
                </a:cubicBezTo>
                <a:cubicBezTo>
                  <a:pt x="2263" y="284"/>
                  <a:pt x="2266" y="283"/>
                  <a:pt x="2268" y="281"/>
                </a:cubicBezTo>
                <a:cubicBezTo>
                  <a:pt x="2270" y="280"/>
                  <a:pt x="2272" y="279"/>
                  <a:pt x="2275" y="278"/>
                </a:cubicBezTo>
                <a:cubicBezTo>
                  <a:pt x="2277" y="277"/>
                  <a:pt x="2279" y="276"/>
                  <a:pt x="2282" y="275"/>
                </a:cubicBezTo>
                <a:cubicBezTo>
                  <a:pt x="2283" y="274"/>
                  <a:pt x="2285" y="273"/>
                  <a:pt x="2287" y="272"/>
                </a:cubicBezTo>
                <a:cubicBezTo>
                  <a:pt x="2288" y="271"/>
                  <a:pt x="2289" y="271"/>
                  <a:pt x="2291" y="270"/>
                </a:cubicBezTo>
                <a:cubicBezTo>
                  <a:pt x="2293" y="270"/>
                  <a:pt x="2294" y="269"/>
                  <a:pt x="2295" y="268"/>
                </a:cubicBezTo>
                <a:cubicBezTo>
                  <a:pt x="2296" y="267"/>
                  <a:pt x="2297" y="267"/>
                  <a:pt x="2299" y="266"/>
                </a:cubicBezTo>
                <a:cubicBezTo>
                  <a:pt x="2300" y="265"/>
                  <a:pt x="2301" y="264"/>
                  <a:pt x="2302" y="263"/>
                </a:cubicBezTo>
                <a:cubicBezTo>
                  <a:pt x="2302" y="263"/>
                  <a:pt x="2302" y="262"/>
                  <a:pt x="2302" y="261"/>
                </a:cubicBezTo>
                <a:cubicBezTo>
                  <a:pt x="2301" y="261"/>
                  <a:pt x="2299" y="261"/>
                  <a:pt x="2298" y="261"/>
                </a:cubicBezTo>
                <a:cubicBezTo>
                  <a:pt x="2297" y="261"/>
                  <a:pt x="2296" y="261"/>
                  <a:pt x="2296" y="261"/>
                </a:cubicBezTo>
                <a:cubicBezTo>
                  <a:pt x="2296" y="260"/>
                  <a:pt x="2297" y="260"/>
                  <a:pt x="2298" y="260"/>
                </a:cubicBezTo>
                <a:cubicBezTo>
                  <a:pt x="2299" y="259"/>
                  <a:pt x="2301" y="259"/>
                  <a:pt x="2302" y="258"/>
                </a:cubicBezTo>
                <a:cubicBezTo>
                  <a:pt x="2303" y="257"/>
                  <a:pt x="2305" y="256"/>
                  <a:pt x="2306" y="255"/>
                </a:cubicBezTo>
                <a:cubicBezTo>
                  <a:pt x="2307" y="255"/>
                  <a:pt x="2308" y="254"/>
                  <a:pt x="2309" y="254"/>
                </a:cubicBezTo>
                <a:cubicBezTo>
                  <a:pt x="2310" y="254"/>
                  <a:pt x="2310" y="254"/>
                  <a:pt x="2311" y="254"/>
                </a:cubicBezTo>
                <a:cubicBezTo>
                  <a:pt x="2314" y="254"/>
                  <a:pt x="2316" y="253"/>
                  <a:pt x="2319" y="252"/>
                </a:cubicBezTo>
                <a:cubicBezTo>
                  <a:pt x="2321" y="251"/>
                  <a:pt x="2323" y="250"/>
                  <a:pt x="2325" y="249"/>
                </a:cubicBezTo>
                <a:cubicBezTo>
                  <a:pt x="2327" y="248"/>
                  <a:pt x="2329" y="246"/>
                  <a:pt x="2332" y="245"/>
                </a:cubicBezTo>
                <a:cubicBezTo>
                  <a:pt x="2335" y="243"/>
                  <a:pt x="2337" y="242"/>
                  <a:pt x="2340" y="241"/>
                </a:cubicBezTo>
                <a:cubicBezTo>
                  <a:pt x="2342" y="240"/>
                  <a:pt x="2343" y="239"/>
                  <a:pt x="2344" y="239"/>
                </a:cubicBezTo>
                <a:cubicBezTo>
                  <a:pt x="2346" y="238"/>
                  <a:pt x="2347" y="238"/>
                  <a:pt x="2349" y="237"/>
                </a:cubicBezTo>
                <a:cubicBezTo>
                  <a:pt x="2351" y="236"/>
                  <a:pt x="2354" y="234"/>
                  <a:pt x="2357" y="233"/>
                </a:cubicBezTo>
                <a:cubicBezTo>
                  <a:pt x="2359" y="232"/>
                  <a:pt x="2361" y="231"/>
                  <a:pt x="2363" y="230"/>
                </a:cubicBezTo>
                <a:cubicBezTo>
                  <a:pt x="2365" y="229"/>
                  <a:pt x="2367" y="228"/>
                  <a:pt x="2369" y="227"/>
                </a:cubicBezTo>
                <a:cubicBezTo>
                  <a:pt x="2370" y="226"/>
                  <a:pt x="2372" y="225"/>
                  <a:pt x="2373" y="224"/>
                </a:cubicBezTo>
                <a:cubicBezTo>
                  <a:pt x="2374" y="222"/>
                  <a:pt x="2376" y="219"/>
                  <a:pt x="2376" y="216"/>
                </a:cubicBezTo>
                <a:cubicBezTo>
                  <a:pt x="2377" y="213"/>
                  <a:pt x="2372" y="214"/>
                  <a:pt x="2370" y="213"/>
                </a:cubicBezTo>
                <a:cubicBezTo>
                  <a:pt x="2368" y="213"/>
                  <a:pt x="2367" y="212"/>
                  <a:pt x="2367" y="211"/>
                </a:cubicBezTo>
                <a:cubicBezTo>
                  <a:pt x="2367" y="210"/>
                  <a:pt x="2368" y="209"/>
                  <a:pt x="2367" y="209"/>
                </a:cubicBezTo>
                <a:cubicBezTo>
                  <a:pt x="2367" y="208"/>
                  <a:pt x="2366" y="209"/>
                  <a:pt x="2366" y="209"/>
                </a:cubicBezTo>
                <a:cubicBezTo>
                  <a:pt x="2365" y="210"/>
                  <a:pt x="2364" y="211"/>
                  <a:pt x="2363" y="211"/>
                </a:cubicBezTo>
                <a:cubicBezTo>
                  <a:pt x="2361" y="212"/>
                  <a:pt x="2360" y="212"/>
                  <a:pt x="2359" y="212"/>
                </a:cubicBezTo>
                <a:cubicBezTo>
                  <a:pt x="2359" y="212"/>
                  <a:pt x="2358" y="211"/>
                  <a:pt x="2359" y="210"/>
                </a:cubicBezTo>
                <a:cubicBezTo>
                  <a:pt x="2359" y="210"/>
                  <a:pt x="2360" y="209"/>
                  <a:pt x="2359" y="209"/>
                </a:cubicBezTo>
                <a:cubicBezTo>
                  <a:pt x="2359" y="208"/>
                  <a:pt x="2359" y="208"/>
                  <a:pt x="2359" y="208"/>
                </a:cubicBezTo>
                <a:cubicBezTo>
                  <a:pt x="2359" y="208"/>
                  <a:pt x="2359" y="208"/>
                  <a:pt x="2359" y="207"/>
                </a:cubicBezTo>
                <a:cubicBezTo>
                  <a:pt x="2359" y="206"/>
                  <a:pt x="2359" y="206"/>
                  <a:pt x="2359" y="205"/>
                </a:cubicBezTo>
                <a:cubicBezTo>
                  <a:pt x="2358" y="205"/>
                  <a:pt x="2357" y="204"/>
                  <a:pt x="2357" y="204"/>
                </a:cubicBezTo>
                <a:cubicBezTo>
                  <a:pt x="2356" y="204"/>
                  <a:pt x="2356" y="204"/>
                  <a:pt x="2355" y="204"/>
                </a:cubicBezTo>
                <a:cubicBezTo>
                  <a:pt x="2353" y="203"/>
                  <a:pt x="2352" y="204"/>
                  <a:pt x="2351" y="203"/>
                </a:cubicBezTo>
                <a:cubicBezTo>
                  <a:pt x="2350" y="202"/>
                  <a:pt x="2349" y="200"/>
                  <a:pt x="2350" y="199"/>
                </a:cubicBezTo>
                <a:cubicBezTo>
                  <a:pt x="2350" y="199"/>
                  <a:pt x="2351" y="200"/>
                  <a:pt x="2351" y="200"/>
                </a:cubicBezTo>
                <a:cubicBezTo>
                  <a:pt x="2352" y="201"/>
                  <a:pt x="2352" y="201"/>
                  <a:pt x="2353" y="201"/>
                </a:cubicBezTo>
                <a:cubicBezTo>
                  <a:pt x="2354" y="201"/>
                  <a:pt x="2355" y="201"/>
                  <a:pt x="2356" y="201"/>
                </a:cubicBezTo>
                <a:cubicBezTo>
                  <a:pt x="2356" y="201"/>
                  <a:pt x="2356" y="202"/>
                  <a:pt x="2357" y="202"/>
                </a:cubicBezTo>
                <a:cubicBezTo>
                  <a:pt x="2358" y="203"/>
                  <a:pt x="2359" y="204"/>
                  <a:pt x="2360" y="204"/>
                </a:cubicBezTo>
                <a:cubicBezTo>
                  <a:pt x="2361" y="204"/>
                  <a:pt x="2362" y="205"/>
                  <a:pt x="2362" y="205"/>
                </a:cubicBezTo>
                <a:cubicBezTo>
                  <a:pt x="2363" y="205"/>
                  <a:pt x="2364" y="205"/>
                  <a:pt x="2364" y="206"/>
                </a:cubicBezTo>
                <a:cubicBezTo>
                  <a:pt x="2364" y="206"/>
                  <a:pt x="2363" y="206"/>
                  <a:pt x="2364" y="207"/>
                </a:cubicBezTo>
                <a:cubicBezTo>
                  <a:pt x="2364" y="207"/>
                  <a:pt x="2365" y="207"/>
                  <a:pt x="2366" y="207"/>
                </a:cubicBezTo>
                <a:cubicBezTo>
                  <a:pt x="2368" y="207"/>
                  <a:pt x="2369" y="207"/>
                  <a:pt x="2371" y="207"/>
                </a:cubicBezTo>
                <a:cubicBezTo>
                  <a:pt x="2372" y="207"/>
                  <a:pt x="2373" y="209"/>
                  <a:pt x="2373" y="210"/>
                </a:cubicBezTo>
                <a:cubicBezTo>
                  <a:pt x="2374" y="212"/>
                  <a:pt x="2376" y="212"/>
                  <a:pt x="2377" y="210"/>
                </a:cubicBezTo>
                <a:cubicBezTo>
                  <a:pt x="2377" y="209"/>
                  <a:pt x="2376" y="206"/>
                  <a:pt x="2377" y="205"/>
                </a:cubicBezTo>
                <a:cubicBezTo>
                  <a:pt x="2378" y="204"/>
                  <a:pt x="2378" y="204"/>
                  <a:pt x="2379" y="203"/>
                </a:cubicBezTo>
                <a:cubicBezTo>
                  <a:pt x="2380" y="201"/>
                  <a:pt x="2379" y="199"/>
                  <a:pt x="2378" y="198"/>
                </a:cubicBezTo>
                <a:cubicBezTo>
                  <a:pt x="2378" y="197"/>
                  <a:pt x="2378" y="197"/>
                  <a:pt x="2377" y="196"/>
                </a:cubicBezTo>
                <a:cubicBezTo>
                  <a:pt x="2376" y="196"/>
                  <a:pt x="2377" y="197"/>
                  <a:pt x="2376" y="197"/>
                </a:cubicBezTo>
                <a:cubicBezTo>
                  <a:pt x="2376" y="198"/>
                  <a:pt x="2375" y="198"/>
                  <a:pt x="2375" y="198"/>
                </a:cubicBezTo>
                <a:cubicBezTo>
                  <a:pt x="2374" y="199"/>
                  <a:pt x="2375" y="199"/>
                  <a:pt x="2374" y="199"/>
                </a:cubicBezTo>
                <a:cubicBezTo>
                  <a:pt x="2374" y="200"/>
                  <a:pt x="2374" y="200"/>
                  <a:pt x="2373" y="200"/>
                </a:cubicBezTo>
                <a:cubicBezTo>
                  <a:pt x="2372" y="199"/>
                  <a:pt x="2373" y="197"/>
                  <a:pt x="2373" y="196"/>
                </a:cubicBezTo>
                <a:cubicBezTo>
                  <a:pt x="2373" y="195"/>
                  <a:pt x="2373" y="194"/>
                  <a:pt x="2372" y="194"/>
                </a:cubicBezTo>
                <a:cubicBezTo>
                  <a:pt x="2372" y="193"/>
                  <a:pt x="2371" y="193"/>
                  <a:pt x="2371" y="192"/>
                </a:cubicBezTo>
                <a:cubicBezTo>
                  <a:pt x="2370" y="192"/>
                  <a:pt x="2371" y="191"/>
                  <a:pt x="2371" y="190"/>
                </a:cubicBezTo>
                <a:cubicBezTo>
                  <a:pt x="2371" y="189"/>
                  <a:pt x="2371" y="188"/>
                  <a:pt x="2370" y="187"/>
                </a:cubicBezTo>
                <a:cubicBezTo>
                  <a:pt x="2369" y="186"/>
                  <a:pt x="2368" y="186"/>
                  <a:pt x="2367" y="184"/>
                </a:cubicBezTo>
                <a:cubicBezTo>
                  <a:pt x="2367" y="183"/>
                  <a:pt x="2366" y="183"/>
                  <a:pt x="2364" y="183"/>
                </a:cubicBezTo>
                <a:cubicBezTo>
                  <a:pt x="2363" y="183"/>
                  <a:pt x="2362" y="183"/>
                  <a:pt x="2361" y="184"/>
                </a:cubicBezTo>
                <a:cubicBezTo>
                  <a:pt x="2361" y="184"/>
                  <a:pt x="2360" y="184"/>
                  <a:pt x="2360" y="184"/>
                </a:cubicBezTo>
                <a:cubicBezTo>
                  <a:pt x="2360" y="185"/>
                  <a:pt x="2361" y="185"/>
                  <a:pt x="2362" y="185"/>
                </a:cubicBezTo>
                <a:cubicBezTo>
                  <a:pt x="2362" y="185"/>
                  <a:pt x="2362" y="185"/>
                  <a:pt x="2362" y="186"/>
                </a:cubicBezTo>
                <a:cubicBezTo>
                  <a:pt x="2363" y="186"/>
                  <a:pt x="2364" y="186"/>
                  <a:pt x="2365" y="186"/>
                </a:cubicBezTo>
                <a:cubicBezTo>
                  <a:pt x="2366" y="186"/>
                  <a:pt x="2366" y="187"/>
                  <a:pt x="2366" y="188"/>
                </a:cubicBezTo>
                <a:cubicBezTo>
                  <a:pt x="2365" y="188"/>
                  <a:pt x="2363" y="187"/>
                  <a:pt x="2363" y="189"/>
                </a:cubicBezTo>
                <a:cubicBezTo>
                  <a:pt x="2362" y="190"/>
                  <a:pt x="2362" y="191"/>
                  <a:pt x="2361" y="191"/>
                </a:cubicBezTo>
                <a:cubicBezTo>
                  <a:pt x="2358" y="193"/>
                  <a:pt x="2359" y="190"/>
                  <a:pt x="2359" y="189"/>
                </a:cubicBezTo>
                <a:cubicBezTo>
                  <a:pt x="2359" y="187"/>
                  <a:pt x="2358" y="187"/>
                  <a:pt x="2357" y="186"/>
                </a:cubicBezTo>
                <a:cubicBezTo>
                  <a:pt x="2356" y="184"/>
                  <a:pt x="2357" y="181"/>
                  <a:pt x="2356" y="180"/>
                </a:cubicBezTo>
                <a:cubicBezTo>
                  <a:pt x="2354" y="178"/>
                  <a:pt x="2352" y="178"/>
                  <a:pt x="2351" y="177"/>
                </a:cubicBezTo>
                <a:cubicBezTo>
                  <a:pt x="2349" y="176"/>
                  <a:pt x="2347" y="176"/>
                  <a:pt x="2346" y="175"/>
                </a:cubicBezTo>
                <a:cubicBezTo>
                  <a:pt x="2345" y="174"/>
                  <a:pt x="2344" y="173"/>
                  <a:pt x="2342" y="173"/>
                </a:cubicBezTo>
                <a:cubicBezTo>
                  <a:pt x="2341" y="172"/>
                  <a:pt x="2340" y="171"/>
                  <a:pt x="2339" y="170"/>
                </a:cubicBezTo>
                <a:cubicBezTo>
                  <a:pt x="2338" y="169"/>
                  <a:pt x="2336" y="169"/>
                  <a:pt x="2335" y="169"/>
                </a:cubicBezTo>
                <a:cubicBezTo>
                  <a:pt x="2333" y="169"/>
                  <a:pt x="2333" y="167"/>
                  <a:pt x="2332" y="166"/>
                </a:cubicBezTo>
                <a:cubicBezTo>
                  <a:pt x="2331" y="165"/>
                  <a:pt x="2328" y="166"/>
                  <a:pt x="2327" y="165"/>
                </a:cubicBezTo>
                <a:cubicBezTo>
                  <a:pt x="2326" y="165"/>
                  <a:pt x="2326" y="165"/>
                  <a:pt x="2325" y="165"/>
                </a:cubicBezTo>
                <a:cubicBezTo>
                  <a:pt x="2325" y="164"/>
                  <a:pt x="2325" y="164"/>
                  <a:pt x="2324" y="163"/>
                </a:cubicBezTo>
                <a:cubicBezTo>
                  <a:pt x="2323" y="162"/>
                  <a:pt x="2321" y="163"/>
                  <a:pt x="2319" y="164"/>
                </a:cubicBezTo>
                <a:cubicBezTo>
                  <a:pt x="2317" y="165"/>
                  <a:pt x="2315" y="164"/>
                  <a:pt x="2313" y="163"/>
                </a:cubicBezTo>
                <a:cubicBezTo>
                  <a:pt x="2312" y="163"/>
                  <a:pt x="2310" y="163"/>
                  <a:pt x="2309" y="163"/>
                </a:cubicBezTo>
                <a:cubicBezTo>
                  <a:pt x="2307" y="164"/>
                  <a:pt x="2306" y="165"/>
                  <a:pt x="2305" y="166"/>
                </a:cubicBezTo>
                <a:cubicBezTo>
                  <a:pt x="2303" y="166"/>
                  <a:pt x="2302" y="166"/>
                  <a:pt x="2300" y="165"/>
                </a:cubicBezTo>
                <a:cubicBezTo>
                  <a:pt x="2299" y="165"/>
                  <a:pt x="2298" y="164"/>
                  <a:pt x="2296" y="164"/>
                </a:cubicBezTo>
                <a:cubicBezTo>
                  <a:pt x="2295" y="164"/>
                  <a:pt x="2293" y="164"/>
                  <a:pt x="2292" y="163"/>
                </a:cubicBezTo>
                <a:cubicBezTo>
                  <a:pt x="2291" y="163"/>
                  <a:pt x="2289" y="163"/>
                  <a:pt x="2288" y="163"/>
                </a:cubicBezTo>
                <a:cubicBezTo>
                  <a:pt x="2286" y="163"/>
                  <a:pt x="2285" y="164"/>
                  <a:pt x="2284" y="164"/>
                </a:cubicBezTo>
                <a:cubicBezTo>
                  <a:pt x="2280" y="164"/>
                  <a:pt x="2277" y="164"/>
                  <a:pt x="2273" y="164"/>
                </a:cubicBezTo>
                <a:cubicBezTo>
                  <a:pt x="2272" y="165"/>
                  <a:pt x="2271" y="164"/>
                  <a:pt x="2269" y="164"/>
                </a:cubicBezTo>
                <a:cubicBezTo>
                  <a:pt x="2268" y="163"/>
                  <a:pt x="2266" y="164"/>
                  <a:pt x="2265" y="164"/>
                </a:cubicBezTo>
                <a:cubicBezTo>
                  <a:pt x="2264" y="164"/>
                  <a:pt x="2262" y="164"/>
                  <a:pt x="2261" y="165"/>
                </a:cubicBezTo>
                <a:cubicBezTo>
                  <a:pt x="2260" y="165"/>
                  <a:pt x="2261" y="166"/>
                  <a:pt x="2261" y="166"/>
                </a:cubicBezTo>
                <a:cubicBezTo>
                  <a:pt x="2262" y="166"/>
                  <a:pt x="2262" y="167"/>
                  <a:pt x="2262" y="168"/>
                </a:cubicBezTo>
                <a:cubicBezTo>
                  <a:pt x="2262" y="169"/>
                  <a:pt x="2260" y="169"/>
                  <a:pt x="2260" y="171"/>
                </a:cubicBezTo>
                <a:cubicBezTo>
                  <a:pt x="2259" y="172"/>
                  <a:pt x="2258" y="173"/>
                  <a:pt x="2256" y="173"/>
                </a:cubicBezTo>
                <a:cubicBezTo>
                  <a:pt x="2253" y="174"/>
                  <a:pt x="2251" y="172"/>
                  <a:pt x="2248" y="172"/>
                </a:cubicBezTo>
                <a:cubicBezTo>
                  <a:pt x="2246" y="172"/>
                  <a:pt x="2245" y="173"/>
                  <a:pt x="2244" y="173"/>
                </a:cubicBezTo>
                <a:cubicBezTo>
                  <a:pt x="2243" y="173"/>
                  <a:pt x="2241" y="173"/>
                  <a:pt x="2240" y="174"/>
                </a:cubicBezTo>
                <a:cubicBezTo>
                  <a:pt x="2240" y="174"/>
                  <a:pt x="2239" y="175"/>
                  <a:pt x="2238" y="175"/>
                </a:cubicBezTo>
                <a:cubicBezTo>
                  <a:pt x="2236" y="176"/>
                  <a:pt x="2237" y="174"/>
                  <a:pt x="2236" y="173"/>
                </a:cubicBezTo>
                <a:cubicBezTo>
                  <a:pt x="2235" y="173"/>
                  <a:pt x="2234" y="173"/>
                  <a:pt x="2234" y="173"/>
                </a:cubicBezTo>
                <a:cubicBezTo>
                  <a:pt x="2233" y="173"/>
                  <a:pt x="2232" y="173"/>
                  <a:pt x="2232" y="173"/>
                </a:cubicBezTo>
                <a:cubicBezTo>
                  <a:pt x="2231" y="173"/>
                  <a:pt x="2231" y="172"/>
                  <a:pt x="2232" y="171"/>
                </a:cubicBezTo>
                <a:cubicBezTo>
                  <a:pt x="2232" y="171"/>
                  <a:pt x="2233" y="171"/>
                  <a:pt x="2233" y="170"/>
                </a:cubicBezTo>
                <a:cubicBezTo>
                  <a:pt x="2237" y="169"/>
                  <a:pt x="2239" y="166"/>
                  <a:pt x="2242" y="164"/>
                </a:cubicBezTo>
                <a:cubicBezTo>
                  <a:pt x="2243" y="163"/>
                  <a:pt x="2245" y="163"/>
                  <a:pt x="2246" y="161"/>
                </a:cubicBezTo>
                <a:cubicBezTo>
                  <a:pt x="2247" y="160"/>
                  <a:pt x="2248" y="160"/>
                  <a:pt x="2250" y="159"/>
                </a:cubicBezTo>
                <a:cubicBezTo>
                  <a:pt x="2250" y="159"/>
                  <a:pt x="2253" y="158"/>
                  <a:pt x="2253" y="157"/>
                </a:cubicBezTo>
                <a:cubicBezTo>
                  <a:pt x="2253" y="156"/>
                  <a:pt x="2252" y="156"/>
                  <a:pt x="2251" y="156"/>
                </a:cubicBezTo>
                <a:cubicBezTo>
                  <a:pt x="2250" y="156"/>
                  <a:pt x="2250" y="156"/>
                  <a:pt x="2249" y="155"/>
                </a:cubicBezTo>
                <a:cubicBezTo>
                  <a:pt x="2248" y="154"/>
                  <a:pt x="2248" y="153"/>
                  <a:pt x="2246" y="152"/>
                </a:cubicBezTo>
                <a:cubicBezTo>
                  <a:pt x="2244" y="152"/>
                  <a:pt x="2243" y="152"/>
                  <a:pt x="2242" y="152"/>
                </a:cubicBezTo>
                <a:cubicBezTo>
                  <a:pt x="2240" y="151"/>
                  <a:pt x="2239" y="150"/>
                  <a:pt x="2238" y="151"/>
                </a:cubicBezTo>
                <a:cubicBezTo>
                  <a:pt x="2236" y="152"/>
                  <a:pt x="2235" y="153"/>
                  <a:pt x="2234" y="153"/>
                </a:cubicBezTo>
                <a:cubicBezTo>
                  <a:pt x="2232" y="153"/>
                  <a:pt x="2232" y="151"/>
                  <a:pt x="2230" y="151"/>
                </a:cubicBezTo>
                <a:cubicBezTo>
                  <a:pt x="2230" y="150"/>
                  <a:pt x="2229" y="151"/>
                  <a:pt x="2228" y="150"/>
                </a:cubicBezTo>
                <a:cubicBezTo>
                  <a:pt x="2227" y="150"/>
                  <a:pt x="2226" y="150"/>
                  <a:pt x="2226" y="150"/>
                </a:cubicBezTo>
                <a:cubicBezTo>
                  <a:pt x="2224" y="151"/>
                  <a:pt x="2223" y="153"/>
                  <a:pt x="2221" y="153"/>
                </a:cubicBezTo>
                <a:cubicBezTo>
                  <a:pt x="2220" y="154"/>
                  <a:pt x="2219" y="154"/>
                  <a:pt x="2217" y="154"/>
                </a:cubicBezTo>
                <a:cubicBezTo>
                  <a:pt x="2215" y="154"/>
                  <a:pt x="2214" y="154"/>
                  <a:pt x="2212" y="154"/>
                </a:cubicBezTo>
                <a:cubicBezTo>
                  <a:pt x="2212" y="154"/>
                  <a:pt x="2211" y="154"/>
                  <a:pt x="2211" y="153"/>
                </a:cubicBezTo>
                <a:cubicBezTo>
                  <a:pt x="2211" y="152"/>
                  <a:pt x="2212" y="152"/>
                  <a:pt x="2213" y="152"/>
                </a:cubicBezTo>
                <a:cubicBezTo>
                  <a:pt x="2214" y="152"/>
                  <a:pt x="2216" y="152"/>
                  <a:pt x="2217" y="151"/>
                </a:cubicBezTo>
                <a:cubicBezTo>
                  <a:pt x="2218" y="151"/>
                  <a:pt x="2218" y="150"/>
                  <a:pt x="2219" y="150"/>
                </a:cubicBezTo>
                <a:cubicBezTo>
                  <a:pt x="2219" y="149"/>
                  <a:pt x="2220" y="149"/>
                  <a:pt x="2220" y="148"/>
                </a:cubicBezTo>
                <a:cubicBezTo>
                  <a:pt x="2220" y="148"/>
                  <a:pt x="2220" y="147"/>
                  <a:pt x="2219" y="147"/>
                </a:cubicBezTo>
                <a:cubicBezTo>
                  <a:pt x="2219" y="147"/>
                  <a:pt x="2219" y="148"/>
                  <a:pt x="2218" y="148"/>
                </a:cubicBezTo>
                <a:cubicBezTo>
                  <a:pt x="2217" y="149"/>
                  <a:pt x="2215" y="149"/>
                  <a:pt x="2214" y="149"/>
                </a:cubicBezTo>
                <a:cubicBezTo>
                  <a:pt x="2212" y="148"/>
                  <a:pt x="2211" y="149"/>
                  <a:pt x="2210" y="149"/>
                </a:cubicBezTo>
                <a:cubicBezTo>
                  <a:pt x="2208" y="150"/>
                  <a:pt x="2207" y="149"/>
                  <a:pt x="2205" y="149"/>
                </a:cubicBezTo>
                <a:cubicBezTo>
                  <a:pt x="2204" y="148"/>
                  <a:pt x="2203" y="150"/>
                  <a:pt x="2202" y="150"/>
                </a:cubicBezTo>
                <a:cubicBezTo>
                  <a:pt x="2200" y="150"/>
                  <a:pt x="2199" y="149"/>
                  <a:pt x="2198" y="148"/>
                </a:cubicBezTo>
                <a:cubicBezTo>
                  <a:pt x="2197" y="147"/>
                  <a:pt x="2195" y="149"/>
                  <a:pt x="2193" y="149"/>
                </a:cubicBezTo>
                <a:cubicBezTo>
                  <a:pt x="2191" y="149"/>
                  <a:pt x="2190" y="149"/>
                  <a:pt x="2188" y="150"/>
                </a:cubicBezTo>
                <a:cubicBezTo>
                  <a:pt x="2188" y="149"/>
                  <a:pt x="2190" y="148"/>
                  <a:pt x="2191" y="148"/>
                </a:cubicBezTo>
                <a:cubicBezTo>
                  <a:pt x="2192" y="148"/>
                  <a:pt x="2192" y="148"/>
                  <a:pt x="2193" y="148"/>
                </a:cubicBezTo>
                <a:cubicBezTo>
                  <a:pt x="2194" y="147"/>
                  <a:pt x="2194" y="147"/>
                  <a:pt x="2195" y="147"/>
                </a:cubicBezTo>
                <a:cubicBezTo>
                  <a:pt x="2197" y="146"/>
                  <a:pt x="2201" y="147"/>
                  <a:pt x="2204" y="146"/>
                </a:cubicBezTo>
                <a:cubicBezTo>
                  <a:pt x="2206" y="145"/>
                  <a:pt x="2209" y="145"/>
                  <a:pt x="2210" y="143"/>
                </a:cubicBezTo>
                <a:cubicBezTo>
                  <a:pt x="2210" y="142"/>
                  <a:pt x="2211" y="142"/>
                  <a:pt x="2212" y="141"/>
                </a:cubicBezTo>
                <a:cubicBezTo>
                  <a:pt x="2212" y="141"/>
                  <a:pt x="2213" y="141"/>
                  <a:pt x="2214" y="141"/>
                </a:cubicBezTo>
                <a:cubicBezTo>
                  <a:pt x="2215" y="141"/>
                  <a:pt x="2216" y="140"/>
                  <a:pt x="2216" y="139"/>
                </a:cubicBezTo>
                <a:cubicBezTo>
                  <a:pt x="2218" y="137"/>
                  <a:pt x="2218" y="139"/>
                  <a:pt x="2220" y="139"/>
                </a:cubicBezTo>
                <a:cubicBezTo>
                  <a:pt x="2221" y="139"/>
                  <a:pt x="2222" y="138"/>
                  <a:pt x="2224" y="138"/>
                </a:cubicBezTo>
                <a:cubicBezTo>
                  <a:pt x="2224" y="138"/>
                  <a:pt x="2228" y="139"/>
                  <a:pt x="2227" y="137"/>
                </a:cubicBezTo>
                <a:cubicBezTo>
                  <a:pt x="2227" y="137"/>
                  <a:pt x="2227" y="137"/>
                  <a:pt x="2226" y="137"/>
                </a:cubicBezTo>
                <a:cubicBezTo>
                  <a:pt x="2226" y="137"/>
                  <a:pt x="2226" y="136"/>
                  <a:pt x="2226" y="136"/>
                </a:cubicBezTo>
                <a:cubicBezTo>
                  <a:pt x="2225" y="135"/>
                  <a:pt x="2224" y="134"/>
                  <a:pt x="2223" y="133"/>
                </a:cubicBezTo>
                <a:cubicBezTo>
                  <a:pt x="2222" y="132"/>
                  <a:pt x="2221" y="131"/>
                  <a:pt x="2220" y="130"/>
                </a:cubicBezTo>
                <a:cubicBezTo>
                  <a:pt x="2219" y="129"/>
                  <a:pt x="2217" y="128"/>
                  <a:pt x="2216" y="128"/>
                </a:cubicBezTo>
                <a:cubicBezTo>
                  <a:pt x="2214" y="128"/>
                  <a:pt x="2212" y="128"/>
                  <a:pt x="2210" y="127"/>
                </a:cubicBezTo>
                <a:cubicBezTo>
                  <a:pt x="2208" y="126"/>
                  <a:pt x="2207" y="126"/>
                  <a:pt x="2205" y="125"/>
                </a:cubicBezTo>
                <a:cubicBezTo>
                  <a:pt x="2203" y="125"/>
                  <a:pt x="2200" y="125"/>
                  <a:pt x="2198" y="125"/>
                </a:cubicBezTo>
                <a:cubicBezTo>
                  <a:pt x="2196" y="124"/>
                  <a:pt x="2195" y="123"/>
                  <a:pt x="2192" y="123"/>
                </a:cubicBezTo>
                <a:cubicBezTo>
                  <a:pt x="2189" y="123"/>
                  <a:pt x="2187" y="122"/>
                  <a:pt x="2184" y="123"/>
                </a:cubicBezTo>
                <a:cubicBezTo>
                  <a:pt x="2180" y="123"/>
                  <a:pt x="2178" y="124"/>
                  <a:pt x="2174" y="125"/>
                </a:cubicBezTo>
                <a:cubicBezTo>
                  <a:pt x="2170" y="127"/>
                  <a:pt x="2166" y="127"/>
                  <a:pt x="2162" y="127"/>
                </a:cubicBezTo>
                <a:cubicBezTo>
                  <a:pt x="2160" y="128"/>
                  <a:pt x="2157" y="129"/>
                  <a:pt x="2155" y="131"/>
                </a:cubicBezTo>
                <a:cubicBezTo>
                  <a:pt x="2153" y="132"/>
                  <a:pt x="2150" y="133"/>
                  <a:pt x="2147" y="135"/>
                </a:cubicBezTo>
                <a:cubicBezTo>
                  <a:pt x="2145" y="135"/>
                  <a:pt x="2143" y="135"/>
                  <a:pt x="2142" y="136"/>
                </a:cubicBezTo>
                <a:cubicBezTo>
                  <a:pt x="2141" y="137"/>
                  <a:pt x="2139" y="138"/>
                  <a:pt x="2140" y="139"/>
                </a:cubicBezTo>
                <a:cubicBezTo>
                  <a:pt x="2140" y="140"/>
                  <a:pt x="2144" y="139"/>
                  <a:pt x="2143" y="140"/>
                </a:cubicBezTo>
                <a:cubicBezTo>
                  <a:pt x="2143" y="141"/>
                  <a:pt x="2141" y="141"/>
                  <a:pt x="2141" y="141"/>
                </a:cubicBezTo>
                <a:cubicBezTo>
                  <a:pt x="2139" y="142"/>
                  <a:pt x="2138" y="143"/>
                  <a:pt x="2137" y="144"/>
                </a:cubicBezTo>
                <a:cubicBezTo>
                  <a:pt x="2136" y="144"/>
                  <a:pt x="2136" y="145"/>
                  <a:pt x="2135" y="145"/>
                </a:cubicBezTo>
                <a:cubicBezTo>
                  <a:pt x="2134" y="146"/>
                  <a:pt x="2132" y="147"/>
                  <a:pt x="2131" y="148"/>
                </a:cubicBezTo>
                <a:cubicBezTo>
                  <a:pt x="2130" y="149"/>
                  <a:pt x="2130" y="151"/>
                  <a:pt x="2128" y="152"/>
                </a:cubicBezTo>
                <a:cubicBezTo>
                  <a:pt x="2127" y="153"/>
                  <a:pt x="2125" y="153"/>
                  <a:pt x="2124" y="154"/>
                </a:cubicBezTo>
                <a:cubicBezTo>
                  <a:pt x="2124" y="155"/>
                  <a:pt x="2123" y="157"/>
                  <a:pt x="2123" y="158"/>
                </a:cubicBezTo>
                <a:cubicBezTo>
                  <a:pt x="2123" y="160"/>
                  <a:pt x="2124" y="160"/>
                  <a:pt x="2125" y="161"/>
                </a:cubicBezTo>
                <a:cubicBezTo>
                  <a:pt x="2125" y="162"/>
                  <a:pt x="2125" y="162"/>
                  <a:pt x="2126" y="162"/>
                </a:cubicBezTo>
                <a:cubicBezTo>
                  <a:pt x="2127" y="163"/>
                  <a:pt x="2128" y="162"/>
                  <a:pt x="2128" y="162"/>
                </a:cubicBezTo>
                <a:cubicBezTo>
                  <a:pt x="2129" y="163"/>
                  <a:pt x="2129" y="164"/>
                  <a:pt x="2129" y="164"/>
                </a:cubicBezTo>
                <a:cubicBezTo>
                  <a:pt x="2129" y="165"/>
                  <a:pt x="2128" y="165"/>
                  <a:pt x="2128" y="165"/>
                </a:cubicBezTo>
                <a:cubicBezTo>
                  <a:pt x="2128" y="166"/>
                  <a:pt x="2128" y="167"/>
                  <a:pt x="2128" y="168"/>
                </a:cubicBezTo>
                <a:cubicBezTo>
                  <a:pt x="2127" y="169"/>
                  <a:pt x="2127" y="169"/>
                  <a:pt x="2126" y="170"/>
                </a:cubicBezTo>
                <a:cubicBezTo>
                  <a:pt x="2126" y="170"/>
                  <a:pt x="2125" y="170"/>
                  <a:pt x="2125" y="171"/>
                </a:cubicBezTo>
                <a:cubicBezTo>
                  <a:pt x="2124" y="172"/>
                  <a:pt x="2124" y="172"/>
                  <a:pt x="2125" y="172"/>
                </a:cubicBezTo>
                <a:cubicBezTo>
                  <a:pt x="2126" y="172"/>
                  <a:pt x="2126" y="173"/>
                  <a:pt x="2127" y="173"/>
                </a:cubicBezTo>
                <a:cubicBezTo>
                  <a:pt x="2127" y="173"/>
                  <a:pt x="2128" y="173"/>
                  <a:pt x="2129" y="173"/>
                </a:cubicBezTo>
                <a:cubicBezTo>
                  <a:pt x="2130" y="173"/>
                  <a:pt x="2132" y="173"/>
                  <a:pt x="2133" y="173"/>
                </a:cubicBezTo>
                <a:cubicBezTo>
                  <a:pt x="2135" y="173"/>
                  <a:pt x="2135" y="174"/>
                  <a:pt x="2136" y="175"/>
                </a:cubicBezTo>
                <a:cubicBezTo>
                  <a:pt x="2137" y="175"/>
                  <a:pt x="2139" y="175"/>
                  <a:pt x="2140" y="175"/>
                </a:cubicBezTo>
                <a:cubicBezTo>
                  <a:pt x="2141" y="175"/>
                  <a:pt x="2143" y="175"/>
                  <a:pt x="2144" y="176"/>
                </a:cubicBezTo>
                <a:cubicBezTo>
                  <a:pt x="2144" y="177"/>
                  <a:pt x="2145" y="177"/>
                  <a:pt x="2146" y="178"/>
                </a:cubicBezTo>
                <a:cubicBezTo>
                  <a:pt x="2145" y="179"/>
                  <a:pt x="2144" y="178"/>
                  <a:pt x="2143" y="177"/>
                </a:cubicBezTo>
                <a:cubicBezTo>
                  <a:pt x="2142" y="176"/>
                  <a:pt x="2141" y="176"/>
                  <a:pt x="2139" y="176"/>
                </a:cubicBezTo>
                <a:cubicBezTo>
                  <a:pt x="2138" y="176"/>
                  <a:pt x="2137" y="175"/>
                  <a:pt x="2135" y="175"/>
                </a:cubicBezTo>
                <a:cubicBezTo>
                  <a:pt x="2134" y="175"/>
                  <a:pt x="2133" y="174"/>
                  <a:pt x="2131" y="174"/>
                </a:cubicBezTo>
                <a:cubicBezTo>
                  <a:pt x="2130" y="175"/>
                  <a:pt x="2128" y="176"/>
                  <a:pt x="2127" y="174"/>
                </a:cubicBezTo>
                <a:cubicBezTo>
                  <a:pt x="2126" y="174"/>
                  <a:pt x="2126" y="173"/>
                  <a:pt x="2125" y="173"/>
                </a:cubicBezTo>
                <a:cubicBezTo>
                  <a:pt x="2124" y="173"/>
                  <a:pt x="2123" y="173"/>
                  <a:pt x="2123" y="173"/>
                </a:cubicBezTo>
                <a:cubicBezTo>
                  <a:pt x="2122" y="173"/>
                  <a:pt x="2121" y="173"/>
                  <a:pt x="2120" y="173"/>
                </a:cubicBezTo>
                <a:cubicBezTo>
                  <a:pt x="2118" y="173"/>
                  <a:pt x="2116" y="174"/>
                  <a:pt x="2114" y="175"/>
                </a:cubicBezTo>
                <a:cubicBezTo>
                  <a:pt x="2113" y="175"/>
                  <a:pt x="2112" y="175"/>
                  <a:pt x="2112" y="175"/>
                </a:cubicBezTo>
                <a:cubicBezTo>
                  <a:pt x="2111" y="175"/>
                  <a:pt x="2110" y="174"/>
                  <a:pt x="2110" y="174"/>
                </a:cubicBezTo>
                <a:cubicBezTo>
                  <a:pt x="2108" y="174"/>
                  <a:pt x="2107" y="174"/>
                  <a:pt x="2105" y="174"/>
                </a:cubicBezTo>
                <a:cubicBezTo>
                  <a:pt x="2104" y="174"/>
                  <a:pt x="2102" y="174"/>
                  <a:pt x="2100" y="174"/>
                </a:cubicBezTo>
                <a:cubicBezTo>
                  <a:pt x="2099" y="175"/>
                  <a:pt x="2097" y="175"/>
                  <a:pt x="2096" y="175"/>
                </a:cubicBezTo>
                <a:cubicBezTo>
                  <a:pt x="2094" y="175"/>
                  <a:pt x="2093" y="174"/>
                  <a:pt x="2091" y="174"/>
                </a:cubicBezTo>
                <a:cubicBezTo>
                  <a:pt x="2090" y="174"/>
                  <a:pt x="2088" y="174"/>
                  <a:pt x="2087" y="173"/>
                </a:cubicBezTo>
                <a:cubicBezTo>
                  <a:pt x="2085" y="173"/>
                  <a:pt x="2084" y="173"/>
                  <a:pt x="2082" y="173"/>
                </a:cubicBezTo>
                <a:cubicBezTo>
                  <a:pt x="2082" y="174"/>
                  <a:pt x="2084" y="175"/>
                  <a:pt x="2085" y="176"/>
                </a:cubicBezTo>
                <a:cubicBezTo>
                  <a:pt x="2086" y="177"/>
                  <a:pt x="2086" y="179"/>
                  <a:pt x="2087" y="180"/>
                </a:cubicBezTo>
                <a:cubicBezTo>
                  <a:pt x="2089" y="180"/>
                  <a:pt x="2091" y="179"/>
                  <a:pt x="2092" y="180"/>
                </a:cubicBezTo>
                <a:cubicBezTo>
                  <a:pt x="2093" y="181"/>
                  <a:pt x="2094" y="183"/>
                  <a:pt x="2096" y="183"/>
                </a:cubicBezTo>
                <a:cubicBezTo>
                  <a:pt x="2097" y="183"/>
                  <a:pt x="2097" y="183"/>
                  <a:pt x="2098" y="184"/>
                </a:cubicBezTo>
                <a:cubicBezTo>
                  <a:pt x="2098" y="185"/>
                  <a:pt x="2098" y="186"/>
                  <a:pt x="2099" y="187"/>
                </a:cubicBezTo>
                <a:cubicBezTo>
                  <a:pt x="2100" y="187"/>
                  <a:pt x="2102" y="187"/>
                  <a:pt x="2102" y="189"/>
                </a:cubicBezTo>
                <a:cubicBezTo>
                  <a:pt x="2103" y="190"/>
                  <a:pt x="2103" y="193"/>
                  <a:pt x="2101" y="192"/>
                </a:cubicBezTo>
                <a:cubicBezTo>
                  <a:pt x="2101" y="192"/>
                  <a:pt x="2101" y="191"/>
                  <a:pt x="2100" y="191"/>
                </a:cubicBezTo>
                <a:cubicBezTo>
                  <a:pt x="2099" y="190"/>
                  <a:pt x="2098" y="190"/>
                  <a:pt x="2098" y="190"/>
                </a:cubicBezTo>
                <a:cubicBezTo>
                  <a:pt x="2096" y="189"/>
                  <a:pt x="2095" y="189"/>
                  <a:pt x="2094" y="188"/>
                </a:cubicBezTo>
                <a:cubicBezTo>
                  <a:pt x="2093" y="188"/>
                  <a:pt x="2092" y="187"/>
                  <a:pt x="2090" y="187"/>
                </a:cubicBezTo>
                <a:cubicBezTo>
                  <a:pt x="2089" y="186"/>
                  <a:pt x="2088" y="185"/>
                  <a:pt x="2087" y="185"/>
                </a:cubicBezTo>
                <a:cubicBezTo>
                  <a:pt x="2086" y="184"/>
                  <a:pt x="2085" y="184"/>
                  <a:pt x="2085" y="184"/>
                </a:cubicBezTo>
                <a:cubicBezTo>
                  <a:pt x="2084" y="184"/>
                  <a:pt x="2083" y="184"/>
                  <a:pt x="2083" y="183"/>
                </a:cubicBezTo>
                <a:cubicBezTo>
                  <a:pt x="2081" y="183"/>
                  <a:pt x="2081" y="183"/>
                  <a:pt x="2079" y="184"/>
                </a:cubicBezTo>
                <a:cubicBezTo>
                  <a:pt x="2078" y="184"/>
                  <a:pt x="2078" y="185"/>
                  <a:pt x="2076" y="186"/>
                </a:cubicBezTo>
                <a:cubicBezTo>
                  <a:pt x="2073" y="188"/>
                  <a:pt x="2070" y="186"/>
                  <a:pt x="2067" y="187"/>
                </a:cubicBezTo>
                <a:cubicBezTo>
                  <a:pt x="2065" y="188"/>
                  <a:pt x="2064" y="189"/>
                  <a:pt x="2062" y="190"/>
                </a:cubicBezTo>
                <a:cubicBezTo>
                  <a:pt x="2061" y="190"/>
                  <a:pt x="2059" y="190"/>
                  <a:pt x="2058" y="191"/>
                </a:cubicBezTo>
                <a:cubicBezTo>
                  <a:pt x="2057" y="192"/>
                  <a:pt x="2055" y="194"/>
                  <a:pt x="2054" y="195"/>
                </a:cubicBezTo>
                <a:cubicBezTo>
                  <a:pt x="2054" y="195"/>
                  <a:pt x="2052" y="196"/>
                  <a:pt x="2052" y="195"/>
                </a:cubicBezTo>
                <a:cubicBezTo>
                  <a:pt x="2052" y="194"/>
                  <a:pt x="2053" y="194"/>
                  <a:pt x="2053" y="193"/>
                </a:cubicBezTo>
                <a:cubicBezTo>
                  <a:pt x="2054" y="191"/>
                  <a:pt x="2051" y="193"/>
                  <a:pt x="2050" y="193"/>
                </a:cubicBezTo>
                <a:cubicBezTo>
                  <a:pt x="2049" y="194"/>
                  <a:pt x="2048" y="194"/>
                  <a:pt x="2048" y="194"/>
                </a:cubicBezTo>
                <a:cubicBezTo>
                  <a:pt x="2047" y="195"/>
                  <a:pt x="2046" y="194"/>
                  <a:pt x="2045" y="195"/>
                </a:cubicBezTo>
                <a:cubicBezTo>
                  <a:pt x="2044" y="195"/>
                  <a:pt x="2042" y="196"/>
                  <a:pt x="2041" y="197"/>
                </a:cubicBezTo>
                <a:cubicBezTo>
                  <a:pt x="2040" y="198"/>
                  <a:pt x="2038" y="199"/>
                  <a:pt x="2037" y="199"/>
                </a:cubicBezTo>
                <a:cubicBezTo>
                  <a:pt x="2037" y="198"/>
                  <a:pt x="2038" y="196"/>
                  <a:pt x="2037" y="195"/>
                </a:cubicBezTo>
                <a:cubicBezTo>
                  <a:pt x="2037" y="193"/>
                  <a:pt x="2035" y="194"/>
                  <a:pt x="2034" y="194"/>
                </a:cubicBezTo>
                <a:cubicBezTo>
                  <a:pt x="2033" y="195"/>
                  <a:pt x="2031" y="195"/>
                  <a:pt x="2030" y="195"/>
                </a:cubicBezTo>
                <a:cubicBezTo>
                  <a:pt x="2028" y="196"/>
                  <a:pt x="2027" y="197"/>
                  <a:pt x="2025" y="198"/>
                </a:cubicBezTo>
                <a:cubicBezTo>
                  <a:pt x="2024" y="199"/>
                  <a:pt x="2022" y="200"/>
                  <a:pt x="2021" y="200"/>
                </a:cubicBezTo>
                <a:cubicBezTo>
                  <a:pt x="2019" y="199"/>
                  <a:pt x="2022" y="198"/>
                  <a:pt x="2022" y="197"/>
                </a:cubicBezTo>
                <a:cubicBezTo>
                  <a:pt x="2023" y="197"/>
                  <a:pt x="2025" y="195"/>
                  <a:pt x="2024" y="194"/>
                </a:cubicBezTo>
                <a:cubicBezTo>
                  <a:pt x="2024" y="194"/>
                  <a:pt x="2022" y="194"/>
                  <a:pt x="2022" y="194"/>
                </a:cubicBezTo>
                <a:cubicBezTo>
                  <a:pt x="2021" y="195"/>
                  <a:pt x="2020" y="195"/>
                  <a:pt x="2019" y="195"/>
                </a:cubicBezTo>
                <a:cubicBezTo>
                  <a:pt x="2016" y="195"/>
                  <a:pt x="2013" y="193"/>
                  <a:pt x="2009" y="193"/>
                </a:cubicBezTo>
                <a:cubicBezTo>
                  <a:pt x="2007" y="193"/>
                  <a:pt x="2006" y="193"/>
                  <a:pt x="2004" y="193"/>
                </a:cubicBezTo>
                <a:cubicBezTo>
                  <a:pt x="2002" y="192"/>
                  <a:pt x="2001" y="192"/>
                  <a:pt x="1999" y="192"/>
                </a:cubicBezTo>
                <a:cubicBezTo>
                  <a:pt x="1997" y="192"/>
                  <a:pt x="1995" y="193"/>
                  <a:pt x="1993" y="192"/>
                </a:cubicBezTo>
                <a:cubicBezTo>
                  <a:pt x="1991" y="192"/>
                  <a:pt x="1990" y="192"/>
                  <a:pt x="1988" y="191"/>
                </a:cubicBezTo>
                <a:cubicBezTo>
                  <a:pt x="1987" y="191"/>
                  <a:pt x="1985" y="191"/>
                  <a:pt x="1984" y="191"/>
                </a:cubicBezTo>
                <a:cubicBezTo>
                  <a:pt x="1982" y="191"/>
                  <a:pt x="1981" y="191"/>
                  <a:pt x="1979" y="191"/>
                </a:cubicBezTo>
                <a:cubicBezTo>
                  <a:pt x="1976" y="190"/>
                  <a:pt x="1973" y="189"/>
                  <a:pt x="1970" y="190"/>
                </a:cubicBezTo>
                <a:cubicBezTo>
                  <a:pt x="1969" y="190"/>
                  <a:pt x="1968" y="191"/>
                  <a:pt x="1966" y="192"/>
                </a:cubicBezTo>
                <a:cubicBezTo>
                  <a:pt x="1966" y="193"/>
                  <a:pt x="1965" y="193"/>
                  <a:pt x="1964" y="194"/>
                </a:cubicBezTo>
                <a:cubicBezTo>
                  <a:pt x="1964" y="196"/>
                  <a:pt x="1965" y="196"/>
                  <a:pt x="1966" y="196"/>
                </a:cubicBezTo>
                <a:cubicBezTo>
                  <a:pt x="1967" y="196"/>
                  <a:pt x="1968" y="195"/>
                  <a:pt x="1968" y="195"/>
                </a:cubicBezTo>
                <a:cubicBezTo>
                  <a:pt x="1970" y="195"/>
                  <a:pt x="1971" y="196"/>
                  <a:pt x="1973" y="196"/>
                </a:cubicBezTo>
                <a:cubicBezTo>
                  <a:pt x="1974" y="196"/>
                  <a:pt x="1976" y="196"/>
                  <a:pt x="1977" y="196"/>
                </a:cubicBezTo>
                <a:cubicBezTo>
                  <a:pt x="1978" y="196"/>
                  <a:pt x="1979" y="197"/>
                  <a:pt x="1981" y="197"/>
                </a:cubicBezTo>
                <a:cubicBezTo>
                  <a:pt x="1982" y="197"/>
                  <a:pt x="1984" y="197"/>
                  <a:pt x="1986" y="196"/>
                </a:cubicBezTo>
                <a:cubicBezTo>
                  <a:pt x="1987" y="196"/>
                  <a:pt x="1989" y="196"/>
                  <a:pt x="1990" y="197"/>
                </a:cubicBezTo>
                <a:cubicBezTo>
                  <a:pt x="1989" y="198"/>
                  <a:pt x="1986" y="198"/>
                  <a:pt x="1985" y="198"/>
                </a:cubicBezTo>
                <a:cubicBezTo>
                  <a:pt x="1983" y="198"/>
                  <a:pt x="1981" y="198"/>
                  <a:pt x="1979" y="199"/>
                </a:cubicBezTo>
                <a:cubicBezTo>
                  <a:pt x="1976" y="200"/>
                  <a:pt x="1974" y="200"/>
                  <a:pt x="1971" y="200"/>
                </a:cubicBezTo>
                <a:cubicBezTo>
                  <a:pt x="1968" y="201"/>
                  <a:pt x="1966" y="201"/>
                  <a:pt x="1963" y="201"/>
                </a:cubicBezTo>
                <a:cubicBezTo>
                  <a:pt x="1961" y="202"/>
                  <a:pt x="1959" y="202"/>
                  <a:pt x="1956" y="202"/>
                </a:cubicBezTo>
                <a:cubicBezTo>
                  <a:pt x="1954" y="202"/>
                  <a:pt x="1952" y="203"/>
                  <a:pt x="1951" y="203"/>
                </a:cubicBezTo>
                <a:cubicBezTo>
                  <a:pt x="1947" y="203"/>
                  <a:pt x="1943" y="204"/>
                  <a:pt x="1940" y="205"/>
                </a:cubicBezTo>
                <a:cubicBezTo>
                  <a:pt x="1938" y="205"/>
                  <a:pt x="1936" y="205"/>
                  <a:pt x="1935" y="205"/>
                </a:cubicBezTo>
                <a:cubicBezTo>
                  <a:pt x="1931" y="206"/>
                  <a:pt x="1928" y="206"/>
                  <a:pt x="1924" y="207"/>
                </a:cubicBezTo>
                <a:cubicBezTo>
                  <a:pt x="1921" y="208"/>
                  <a:pt x="1918" y="209"/>
                  <a:pt x="1916" y="209"/>
                </a:cubicBezTo>
                <a:cubicBezTo>
                  <a:pt x="1912" y="210"/>
                  <a:pt x="1909" y="211"/>
                  <a:pt x="1906" y="211"/>
                </a:cubicBezTo>
                <a:cubicBezTo>
                  <a:pt x="1900" y="212"/>
                  <a:pt x="1895" y="213"/>
                  <a:pt x="1891" y="216"/>
                </a:cubicBezTo>
                <a:cubicBezTo>
                  <a:pt x="1888" y="217"/>
                  <a:pt x="1886" y="218"/>
                  <a:pt x="1884" y="220"/>
                </a:cubicBezTo>
                <a:cubicBezTo>
                  <a:pt x="1882" y="221"/>
                  <a:pt x="1879" y="222"/>
                  <a:pt x="1877" y="224"/>
                </a:cubicBezTo>
                <a:cubicBezTo>
                  <a:pt x="1874" y="225"/>
                  <a:pt x="1873" y="227"/>
                  <a:pt x="1871" y="228"/>
                </a:cubicBezTo>
                <a:cubicBezTo>
                  <a:pt x="1870" y="229"/>
                  <a:pt x="1869" y="230"/>
                  <a:pt x="1868" y="230"/>
                </a:cubicBezTo>
                <a:cubicBezTo>
                  <a:pt x="1866" y="230"/>
                  <a:pt x="1863" y="230"/>
                  <a:pt x="1861" y="229"/>
                </a:cubicBezTo>
                <a:cubicBezTo>
                  <a:pt x="1861" y="229"/>
                  <a:pt x="1860" y="229"/>
                  <a:pt x="1859" y="229"/>
                </a:cubicBezTo>
                <a:cubicBezTo>
                  <a:pt x="1857" y="229"/>
                  <a:pt x="1856" y="229"/>
                  <a:pt x="1854" y="228"/>
                </a:cubicBezTo>
                <a:cubicBezTo>
                  <a:pt x="1853" y="228"/>
                  <a:pt x="1851" y="228"/>
                  <a:pt x="1850" y="229"/>
                </a:cubicBezTo>
                <a:cubicBezTo>
                  <a:pt x="1849" y="229"/>
                  <a:pt x="1848" y="229"/>
                  <a:pt x="1848" y="229"/>
                </a:cubicBezTo>
                <a:cubicBezTo>
                  <a:pt x="1847" y="230"/>
                  <a:pt x="1848" y="230"/>
                  <a:pt x="1849" y="230"/>
                </a:cubicBezTo>
                <a:cubicBezTo>
                  <a:pt x="1849" y="230"/>
                  <a:pt x="1850" y="230"/>
                  <a:pt x="1851" y="230"/>
                </a:cubicBezTo>
                <a:cubicBezTo>
                  <a:pt x="1851" y="231"/>
                  <a:pt x="1852" y="231"/>
                  <a:pt x="1852" y="231"/>
                </a:cubicBezTo>
                <a:cubicBezTo>
                  <a:pt x="1854" y="232"/>
                  <a:pt x="1855" y="231"/>
                  <a:pt x="1857" y="232"/>
                </a:cubicBezTo>
                <a:cubicBezTo>
                  <a:pt x="1857" y="232"/>
                  <a:pt x="1858" y="232"/>
                  <a:pt x="1858" y="232"/>
                </a:cubicBezTo>
                <a:cubicBezTo>
                  <a:pt x="1859" y="233"/>
                  <a:pt x="1858" y="233"/>
                  <a:pt x="1857" y="233"/>
                </a:cubicBezTo>
                <a:cubicBezTo>
                  <a:pt x="1856" y="233"/>
                  <a:pt x="1854" y="232"/>
                  <a:pt x="1854" y="234"/>
                </a:cubicBezTo>
                <a:cubicBezTo>
                  <a:pt x="1853" y="236"/>
                  <a:pt x="1856" y="234"/>
                  <a:pt x="1856" y="236"/>
                </a:cubicBezTo>
                <a:cubicBezTo>
                  <a:pt x="1857" y="237"/>
                  <a:pt x="1854" y="237"/>
                  <a:pt x="1854" y="238"/>
                </a:cubicBezTo>
                <a:cubicBezTo>
                  <a:pt x="1853" y="238"/>
                  <a:pt x="1853" y="238"/>
                  <a:pt x="1853" y="239"/>
                </a:cubicBezTo>
                <a:cubicBezTo>
                  <a:pt x="1852" y="239"/>
                  <a:pt x="1851" y="239"/>
                  <a:pt x="1851" y="240"/>
                </a:cubicBezTo>
                <a:cubicBezTo>
                  <a:pt x="1850" y="240"/>
                  <a:pt x="1851" y="243"/>
                  <a:pt x="1849" y="243"/>
                </a:cubicBezTo>
                <a:cubicBezTo>
                  <a:pt x="1848" y="244"/>
                  <a:pt x="1847" y="245"/>
                  <a:pt x="1846" y="245"/>
                </a:cubicBezTo>
                <a:cubicBezTo>
                  <a:pt x="1844" y="247"/>
                  <a:pt x="1846" y="247"/>
                  <a:pt x="1847" y="248"/>
                </a:cubicBezTo>
                <a:cubicBezTo>
                  <a:pt x="1847" y="249"/>
                  <a:pt x="1846" y="250"/>
                  <a:pt x="1846" y="250"/>
                </a:cubicBezTo>
                <a:cubicBezTo>
                  <a:pt x="1844" y="250"/>
                  <a:pt x="1845" y="249"/>
                  <a:pt x="1844" y="248"/>
                </a:cubicBezTo>
                <a:cubicBezTo>
                  <a:pt x="1844" y="248"/>
                  <a:pt x="1843" y="248"/>
                  <a:pt x="1843" y="247"/>
                </a:cubicBezTo>
                <a:cubicBezTo>
                  <a:pt x="1843" y="247"/>
                  <a:pt x="1843" y="247"/>
                  <a:pt x="1843" y="246"/>
                </a:cubicBezTo>
                <a:cubicBezTo>
                  <a:pt x="1842" y="245"/>
                  <a:pt x="1841" y="245"/>
                  <a:pt x="1840" y="245"/>
                </a:cubicBezTo>
                <a:cubicBezTo>
                  <a:pt x="1839" y="245"/>
                  <a:pt x="1837" y="245"/>
                  <a:pt x="1836" y="245"/>
                </a:cubicBezTo>
                <a:cubicBezTo>
                  <a:pt x="1835" y="244"/>
                  <a:pt x="1835" y="244"/>
                  <a:pt x="1835" y="244"/>
                </a:cubicBezTo>
                <a:cubicBezTo>
                  <a:pt x="1834" y="243"/>
                  <a:pt x="1834" y="243"/>
                  <a:pt x="1833" y="242"/>
                </a:cubicBezTo>
                <a:cubicBezTo>
                  <a:pt x="1833" y="242"/>
                  <a:pt x="1833" y="242"/>
                  <a:pt x="1832" y="241"/>
                </a:cubicBezTo>
                <a:cubicBezTo>
                  <a:pt x="1832" y="241"/>
                  <a:pt x="1830" y="241"/>
                  <a:pt x="1831" y="242"/>
                </a:cubicBezTo>
                <a:cubicBezTo>
                  <a:pt x="1831" y="242"/>
                  <a:pt x="1832" y="242"/>
                  <a:pt x="1832" y="243"/>
                </a:cubicBezTo>
                <a:cubicBezTo>
                  <a:pt x="1831" y="244"/>
                  <a:pt x="1830" y="244"/>
                  <a:pt x="1830" y="244"/>
                </a:cubicBezTo>
                <a:cubicBezTo>
                  <a:pt x="1829" y="244"/>
                  <a:pt x="1828" y="244"/>
                  <a:pt x="1827" y="246"/>
                </a:cubicBezTo>
                <a:cubicBezTo>
                  <a:pt x="1826" y="246"/>
                  <a:pt x="1825" y="248"/>
                  <a:pt x="1825" y="249"/>
                </a:cubicBezTo>
                <a:cubicBezTo>
                  <a:pt x="1826" y="249"/>
                  <a:pt x="1826" y="249"/>
                  <a:pt x="1827" y="249"/>
                </a:cubicBezTo>
                <a:cubicBezTo>
                  <a:pt x="1828" y="249"/>
                  <a:pt x="1828" y="249"/>
                  <a:pt x="1829" y="249"/>
                </a:cubicBezTo>
                <a:cubicBezTo>
                  <a:pt x="1830" y="249"/>
                  <a:pt x="1830" y="249"/>
                  <a:pt x="1831" y="248"/>
                </a:cubicBezTo>
                <a:cubicBezTo>
                  <a:pt x="1832" y="248"/>
                  <a:pt x="1832" y="248"/>
                  <a:pt x="1832" y="249"/>
                </a:cubicBezTo>
                <a:cubicBezTo>
                  <a:pt x="1833" y="249"/>
                  <a:pt x="1834" y="249"/>
                  <a:pt x="1834" y="249"/>
                </a:cubicBezTo>
                <a:cubicBezTo>
                  <a:pt x="1835" y="249"/>
                  <a:pt x="1836" y="249"/>
                  <a:pt x="1836" y="249"/>
                </a:cubicBezTo>
                <a:cubicBezTo>
                  <a:pt x="1837" y="249"/>
                  <a:pt x="1837" y="250"/>
                  <a:pt x="1838" y="250"/>
                </a:cubicBezTo>
                <a:cubicBezTo>
                  <a:pt x="1838" y="251"/>
                  <a:pt x="1839" y="250"/>
                  <a:pt x="1840" y="251"/>
                </a:cubicBezTo>
                <a:cubicBezTo>
                  <a:pt x="1840" y="251"/>
                  <a:pt x="1841" y="251"/>
                  <a:pt x="1841" y="251"/>
                </a:cubicBezTo>
                <a:cubicBezTo>
                  <a:pt x="1842" y="252"/>
                  <a:pt x="1843" y="251"/>
                  <a:pt x="1843" y="252"/>
                </a:cubicBezTo>
                <a:cubicBezTo>
                  <a:pt x="1842" y="252"/>
                  <a:pt x="1839" y="253"/>
                  <a:pt x="1841" y="254"/>
                </a:cubicBezTo>
                <a:cubicBezTo>
                  <a:pt x="1841" y="254"/>
                  <a:pt x="1842" y="253"/>
                  <a:pt x="1843" y="254"/>
                </a:cubicBezTo>
                <a:cubicBezTo>
                  <a:pt x="1843" y="254"/>
                  <a:pt x="1843" y="255"/>
                  <a:pt x="1844" y="255"/>
                </a:cubicBezTo>
                <a:cubicBezTo>
                  <a:pt x="1844" y="255"/>
                  <a:pt x="1845" y="255"/>
                  <a:pt x="1845" y="256"/>
                </a:cubicBezTo>
                <a:cubicBezTo>
                  <a:pt x="1845" y="256"/>
                  <a:pt x="1845" y="257"/>
                  <a:pt x="1846" y="257"/>
                </a:cubicBezTo>
                <a:cubicBezTo>
                  <a:pt x="1848" y="257"/>
                  <a:pt x="1848" y="256"/>
                  <a:pt x="1849" y="256"/>
                </a:cubicBezTo>
                <a:cubicBezTo>
                  <a:pt x="1850" y="256"/>
                  <a:pt x="1851" y="255"/>
                  <a:pt x="1851" y="256"/>
                </a:cubicBezTo>
                <a:cubicBezTo>
                  <a:pt x="1851" y="257"/>
                  <a:pt x="1850" y="257"/>
                  <a:pt x="1850" y="258"/>
                </a:cubicBezTo>
                <a:cubicBezTo>
                  <a:pt x="1850" y="258"/>
                  <a:pt x="1851" y="258"/>
                  <a:pt x="1851" y="259"/>
                </a:cubicBezTo>
                <a:cubicBezTo>
                  <a:pt x="1851" y="259"/>
                  <a:pt x="1851" y="259"/>
                  <a:pt x="1851" y="260"/>
                </a:cubicBezTo>
                <a:cubicBezTo>
                  <a:pt x="1850" y="260"/>
                  <a:pt x="1850" y="261"/>
                  <a:pt x="1849" y="261"/>
                </a:cubicBezTo>
                <a:cubicBezTo>
                  <a:pt x="1849" y="261"/>
                  <a:pt x="1848" y="260"/>
                  <a:pt x="1847" y="261"/>
                </a:cubicBezTo>
                <a:cubicBezTo>
                  <a:pt x="1847" y="261"/>
                  <a:pt x="1846" y="261"/>
                  <a:pt x="1846" y="261"/>
                </a:cubicBezTo>
                <a:cubicBezTo>
                  <a:pt x="1844" y="261"/>
                  <a:pt x="1845" y="261"/>
                  <a:pt x="1846" y="260"/>
                </a:cubicBezTo>
                <a:cubicBezTo>
                  <a:pt x="1847" y="260"/>
                  <a:pt x="1847" y="260"/>
                  <a:pt x="1847" y="259"/>
                </a:cubicBezTo>
                <a:cubicBezTo>
                  <a:pt x="1848" y="259"/>
                  <a:pt x="1848" y="259"/>
                  <a:pt x="1849" y="259"/>
                </a:cubicBezTo>
                <a:cubicBezTo>
                  <a:pt x="1850" y="258"/>
                  <a:pt x="1847" y="258"/>
                  <a:pt x="1847" y="258"/>
                </a:cubicBezTo>
                <a:cubicBezTo>
                  <a:pt x="1846" y="258"/>
                  <a:pt x="1845" y="257"/>
                  <a:pt x="1844" y="257"/>
                </a:cubicBezTo>
                <a:cubicBezTo>
                  <a:pt x="1841" y="257"/>
                  <a:pt x="1839" y="257"/>
                  <a:pt x="1837" y="257"/>
                </a:cubicBezTo>
                <a:cubicBezTo>
                  <a:pt x="1836" y="257"/>
                  <a:pt x="1836" y="257"/>
                  <a:pt x="1835" y="257"/>
                </a:cubicBezTo>
                <a:cubicBezTo>
                  <a:pt x="1835" y="257"/>
                  <a:pt x="1834" y="257"/>
                  <a:pt x="1834" y="257"/>
                </a:cubicBezTo>
                <a:cubicBezTo>
                  <a:pt x="1833" y="257"/>
                  <a:pt x="1832" y="257"/>
                  <a:pt x="1831" y="257"/>
                </a:cubicBezTo>
                <a:cubicBezTo>
                  <a:pt x="1830" y="258"/>
                  <a:pt x="1828" y="259"/>
                  <a:pt x="1828" y="260"/>
                </a:cubicBezTo>
                <a:cubicBezTo>
                  <a:pt x="1829" y="261"/>
                  <a:pt x="1829" y="261"/>
                  <a:pt x="1830" y="262"/>
                </a:cubicBezTo>
                <a:cubicBezTo>
                  <a:pt x="1830" y="262"/>
                  <a:pt x="1830" y="263"/>
                  <a:pt x="1831" y="263"/>
                </a:cubicBezTo>
                <a:cubicBezTo>
                  <a:pt x="1832" y="264"/>
                  <a:pt x="1834" y="263"/>
                  <a:pt x="1836" y="263"/>
                </a:cubicBezTo>
                <a:cubicBezTo>
                  <a:pt x="1837" y="263"/>
                  <a:pt x="1838" y="263"/>
                  <a:pt x="1840" y="263"/>
                </a:cubicBezTo>
                <a:cubicBezTo>
                  <a:pt x="1842" y="263"/>
                  <a:pt x="1842" y="263"/>
                  <a:pt x="1844" y="264"/>
                </a:cubicBezTo>
                <a:cubicBezTo>
                  <a:pt x="1844" y="265"/>
                  <a:pt x="1845" y="265"/>
                  <a:pt x="1845" y="266"/>
                </a:cubicBezTo>
                <a:cubicBezTo>
                  <a:pt x="1845" y="266"/>
                  <a:pt x="1844" y="267"/>
                  <a:pt x="1844" y="267"/>
                </a:cubicBezTo>
                <a:cubicBezTo>
                  <a:pt x="1844" y="269"/>
                  <a:pt x="1846" y="268"/>
                  <a:pt x="1846" y="268"/>
                </a:cubicBezTo>
                <a:cubicBezTo>
                  <a:pt x="1847" y="269"/>
                  <a:pt x="1847" y="270"/>
                  <a:pt x="1848" y="271"/>
                </a:cubicBezTo>
                <a:cubicBezTo>
                  <a:pt x="1849" y="271"/>
                  <a:pt x="1851" y="271"/>
                  <a:pt x="1852" y="271"/>
                </a:cubicBezTo>
                <a:cubicBezTo>
                  <a:pt x="1852" y="270"/>
                  <a:pt x="1853" y="270"/>
                  <a:pt x="1853" y="271"/>
                </a:cubicBezTo>
                <a:cubicBezTo>
                  <a:pt x="1854" y="272"/>
                  <a:pt x="1853" y="272"/>
                  <a:pt x="1852" y="272"/>
                </a:cubicBezTo>
                <a:cubicBezTo>
                  <a:pt x="1851" y="272"/>
                  <a:pt x="1849" y="271"/>
                  <a:pt x="1848" y="272"/>
                </a:cubicBezTo>
                <a:cubicBezTo>
                  <a:pt x="1848" y="273"/>
                  <a:pt x="1850" y="273"/>
                  <a:pt x="1850" y="273"/>
                </a:cubicBezTo>
                <a:cubicBezTo>
                  <a:pt x="1851" y="274"/>
                  <a:pt x="1851" y="275"/>
                  <a:pt x="1851" y="275"/>
                </a:cubicBezTo>
                <a:cubicBezTo>
                  <a:pt x="1852" y="276"/>
                  <a:pt x="1853" y="277"/>
                  <a:pt x="1852" y="277"/>
                </a:cubicBezTo>
                <a:cubicBezTo>
                  <a:pt x="1851" y="277"/>
                  <a:pt x="1850" y="277"/>
                  <a:pt x="1850" y="278"/>
                </a:cubicBezTo>
                <a:cubicBezTo>
                  <a:pt x="1849" y="278"/>
                  <a:pt x="1848" y="278"/>
                  <a:pt x="1847" y="278"/>
                </a:cubicBezTo>
                <a:cubicBezTo>
                  <a:pt x="1846" y="278"/>
                  <a:pt x="1844" y="278"/>
                  <a:pt x="1843" y="278"/>
                </a:cubicBezTo>
                <a:cubicBezTo>
                  <a:pt x="1840" y="279"/>
                  <a:pt x="1836" y="279"/>
                  <a:pt x="1833" y="279"/>
                </a:cubicBezTo>
                <a:cubicBezTo>
                  <a:pt x="1830" y="279"/>
                  <a:pt x="1828" y="279"/>
                  <a:pt x="1826" y="280"/>
                </a:cubicBezTo>
                <a:cubicBezTo>
                  <a:pt x="1823" y="280"/>
                  <a:pt x="1821" y="280"/>
                  <a:pt x="1818" y="280"/>
                </a:cubicBezTo>
                <a:cubicBezTo>
                  <a:pt x="1816" y="281"/>
                  <a:pt x="1814" y="281"/>
                  <a:pt x="1811" y="281"/>
                </a:cubicBezTo>
                <a:cubicBezTo>
                  <a:pt x="1809" y="282"/>
                  <a:pt x="1807" y="282"/>
                  <a:pt x="1805" y="282"/>
                </a:cubicBezTo>
                <a:cubicBezTo>
                  <a:pt x="1796" y="283"/>
                  <a:pt x="1787" y="283"/>
                  <a:pt x="1778" y="284"/>
                </a:cubicBezTo>
                <a:cubicBezTo>
                  <a:pt x="1775" y="284"/>
                  <a:pt x="1772" y="284"/>
                  <a:pt x="1769" y="285"/>
                </a:cubicBezTo>
                <a:cubicBezTo>
                  <a:pt x="1764" y="285"/>
                  <a:pt x="1760" y="286"/>
                  <a:pt x="1756" y="286"/>
                </a:cubicBezTo>
                <a:cubicBezTo>
                  <a:pt x="1753" y="287"/>
                  <a:pt x="1750" y="287"/>
                  <a:pt x="1747" y="287"/>
                </a:cubicBezTo>
                <a:cubicBezTo>
                  <a:pt x="1743" y="287"/>
                  <a:pt x="1739" y="287"/>
                  <a:pt x="1734" y="288"/>
                </a:cubicBezTo>
                <a:cubicBezTo>
                  <a:pt x="1731" y="289"/>
                  <a:pt x="1728" y="288"/>
                  <a:pt x="1725" y="288"/>
                </a:cubicBezTo>
                <a:cubicBezTo>
                  <a:pt x="1724" y="288"/>
                  <a:pt x="1724" y="288"/>
                  <a:pt x="1723" y="289"/>
                </a:cubicBezTo>
                <a:cubicBezTo>
                  <a:pt x="1723" y="289"/>
                  <a:pt x="1723" y="289"/>
                  <a:pt x="1722" y="290"/>
                </a:cubicBezTo>
                <a:cubicBezTo>
                  <a:pt x="1722" y="290"/>
                  <a:pt x="1722" y="291"/>
                  <a:pt x="1722" y="291"/>
                </a:cubicBezTo>
                <a:cubicBezTo>
                  <a:pt x="1722" y="292"/>
                  <a:pt x="1723" y="292"/>
                  <a:pt x="1724" y="292"/>
                </a:cubicBezTo>
                <a:cubicBezTo>
                  <a:pt x="1725" y="294"/>
                  <a:pt x="1722" y="294"/>
                  <a:pt x="1721" y="295"/>
                </a:cubicBezTo>
                <a:cubicBezTo>
                  <a:pt x="1721" y="295"/>
                  <a:pt x="1721" y="296"/>
                  <a:pt x="1720" y="296"/>
                </a:cubicBezTo>
                <a:cubicBezTo>
                  <a:pt x="1719" y="296"/>
                  <a:pt x="1719" y="297"/>
                  <a:pt x="1718" y="297"/>
                </a:cubicBezTo>
                <a:cubicBezTo>
                  <a:pt x="1718" y="297"/>
                  <a:pt x="1717" y="297"/>
                  <a:pt x="1716" y="298"/>
                </a:cubicBezTo>
                <a:cubicBezTo>
                  <a:pt x="1716" y="299"/>
                  <a:pt x="1717" y="299"/>
                  <a:pt x="1717" y="299"/>
                </a:cubicBezTo>
                <a:cubicBezTo>
                  <a:pt x="1718" y="299"/>
                  <a:pt x="1718" y="300"/>
                  <a:pt x="1719" y="300"/>
                </a:cubicBezTo>
                <a:cubicBezTo>
                  <a:pt x="1719" y="300"/>
                  <a:pt x="1720" y="300"/>
                  <a:pt x="1721" y="300"/>
                </a:cubicBezTo>
                <a:cubicBezTo>
                  <a:pt x="1723" y="301"/>
                  <a:pt x="1716" y="304"/>
                  <a:pt x="1716" y="304"/>
                </a:cubicBezTo>
                <a:cubicBezTo>
                  <a:pt x="1717" y="305"/>
                  <a:pt x="1720" y="304"/>
                  <a:pt x="1720" y="305"/>
                </a:cubicBezTo>
                <a:cubicBezTo>
                  <a:pt x="1721" y="305"/>
                  <a:pt x="1722" y="305"/>
                  <a:pt x="1722" y="306"/>
                </a:cubicBezTo>
                <a:cubicBezTo>
                  <a:pt x="1722" y="307"/>
                  <a:pt x="1720" y="307"/>
                  <a:pt x="1721" y="307"/>
                </a:cubicBezTo>
                <a:cubicBezTo>
                  <a:pt x="1721" y="308"/>
                  <a:pt x="1722" y="308"/>
                  <a:pt x="1722" y="308"/>
                </a:cubicBezTo>
                <a:cubicBezTo>
                  <a:pt x="1723" y="308"/>
                  <a:pt x="1723" y="308"/>
                  <a:pt x="1723" y="309"/>
                </a:cubicBezTo>
                <a:cubicBezTo>
                  <a:pt x="1725" y="309"/>
                  <a:pt x="1726" y="308"/>
                  <a:pt x="1727" y="309"/>
                </a:cubicBezTo>
                <a:cubicBezTo>
                  <a:pt x="1728" y="310"/>
                  <a:pt x="1727" y="312"/>
                  <a:pt x="1728" y="312"/>
                </a:cubicBezTo>
                <a:cubicBezTo>
                  <a:pt x="1728" y="313"/>
                  <a:pt x="1728" y="313"/>
                  <a:pt x="1728" y="314"/>
                </a:cubicBezTo>
                <a:cubicBezTo>
                  <a:pt x="1729" y="315"/>
                  <a:pt x="1727" y="316"/>
                  <a:pt x="1727" y="317"/>
                </a:cubicBezTo>
                <a:cubicBezTo>
                  <a:pt x="1726" y="318"/>
                  <a:pt x="1726" y="319"/>
                  <a:pt x="1725" y="320"/>
                </a:cubicBezTo>
                <a:cubicBezTo>
                  <a:pt x="1724" y="320"/>
                  <a:pt x="1723" y="322"/>
                  <a:pt x="1724" y="323"/>
                </a:cubicBezTo>
                <a:cubicBezTo>
                  <a:pt x="1724" y="323"/>
                  <a:pt x="1725" y="324"/>
                  <a:pt x="1725" y="324"/>
                </a:cubicBezTo>
                <a:cubicBezTo>
                  <a:pt x="1725" y="324"/>
                  <a:pt x="1725" y="324"/>
                  <a:pt x="1725" y="324"/>
                </a:cubicBezTo>
                <a:cubicBezTo>
                  <a:pt x="1726" y="325"/>
                  <a:pt x="1727" y="324"/>
                  <a:pt x="1727" y="325"/>
                </a:cubicBezTo>
                <a:cubicBezTo>
                  <a:pt x="1728" y="326"/>
                  <a:pt x="1725" y="327"/>
                  <a:pt x="1726" y="328"/>
                </a:cubicBezTo>
                <a:cubicBezTo>
                  <a:pt x="1726" y="329"/>
                  <a:pt x="1728" y="330"/>
                  <a:pt x="1729" y="331"/>
                </a:cubicBezTo>
                <a:cubicBezTo>
                  <a:pt x="1730" y="332"/>
                  <a:pt x="1731" y="332"/>
                  <a:pt x="1733" y="333"/>
                </a:cubicBezTo>
                <a:cubicBezTo>
                  <a:pt x="1734" y="333"/>
                  <a:pt x="1736" y="333"/>
                  <a:pt x="1737" y="333"/>
                </a:cubicBezTo>
                <a:cubicBezTo>
                  <a:pt x="1738" y="334"/>
                  <a:pt x="1739" y="334"/>
                  <a:pt x="1739" y="335"/>
                </a:cubicBezTo>
                <a:cubicBezTo>
                  <a:pt x="1741" y="336"/>
                  <a:pt x="1744" y="335"/>
                  <a:pt x="1746" y="336"/>
                </a:cubicBezTo>
                <a:cubicBezTo>
                  <a:pt x="1748" y="336"/>
                  <a:pt x="1749" y="337"/>
                  <a:pt x="1751" y="337"/>
                </a:cubicBezTo>
                <a:cubicBezTo>
                  <a:pt x="1753" y="338"/>
                  <a:pt x="1754" y="337"/>
                  <a:pt x="1754" y="339"/>
                </a:cubicBezTo>
                <a:cubicBezTo>
                  <a:pt x="1755" y="340"/>
                  <a:pt x="1755" y="342"/>
                  <a:pt x="1755" y="343"/>
                </a:cubicBezTo>
                <a:cubicBezTo>
                  <a:pt x="1755" y="345"/>
                  <a:pt x="1756" y="345"/>
                  <a:pt x="1757" y="346"/>
                </a:cubicBezTo>
                <a:cubicBezTo>
                  <a:pt x="1758" y="347"/>
                  <a:pt x="1759" y="348"/>
                  <a:pt x="1760" y="349"/>
                </a:cubicBezTo>
                <a:cubicBezTo>
                  <a:pt x="1761" y="350"/>
                  <a:pt x="1763" y="351"/>
                  <a:pt x="1763" y="352"/>
                </a:cubicBezTo>
                <a:cubicBezTo>
                  <a:pt x="1764" y="353"/>
                  <a:pt x="1765" y="355"/>
                  <a:pt x="1763" y="356"/>
                </a:cubicBezTo>
                <a:cubicBezTo>
                  <a:pt x="1762" y="357"/>
                  <a:pt x="1760" y="357"/>
                  <a:pt x="1759" y="357"/>
                </a:cubicBezTo>
                <a:cubicBezTo>
                  <a:pt x="1758" y="357"/>
                  <a:pt x="1757" y="357"/>
                  <a:pt x="1757" y="357"/>
                </a:cubicBezTo>
                <a:cubicBezTo>
                  <a:pt x="1756" y="358"/>
                  <a:pt x="1755" y="359"/>
                  <a:pt x="1754" y="359"/>
                </a:cubicBezTo>
                <a:cubicBezTo>
                  <a:pt x="1752" y="359"/>
                  <a:pt x="1751" y="359"/>
                  <a:pt x="1750" y="359"/>
                </a:cubicBezTo>
                <a:cubicBezTo>
                  <a:pt x="1749" y="359"/>
                  <a:pt x="1748" y="358"/>
                  <a:pt x="1748" y="358"/>
                </a:cubicBezTo>
                <a:cubicBezTo>
                  <a:pt x="1747" y="358"/>
                  <a:pt x="1746" y="358"/>
                  <a:pt x="1745" y="358"/>
                </a:cubicBezTo>
                <a:cubicBezTo>
                  <a:pt x="1744" y="358"/>
                  <a:pt x="1743" y="357"/>
                  <a:pt x="1742" y="356"/>
                </a:cubicBezTo>
                <a:cubicBezTo>
                  <a:pt x="1740" y="354"/>
                  <a:pt x="1738" y="352"/>
                  <a:pt x="1735" y="350"/>
                </a:cubicBezTo>
                <a:cubicBezTo>
                  <a:pt x="1732" y="349"/>
                  <a:pt x="1730" y="346"/>
                  <a:pt x="1727" y="345"/>
                </a:cubicBezTo>
                <a:cubicBezTo>
                  <a:pt x="1723" y="343"/>
                  <a:pt x="1720" y="343"/>
                  <a:pt x="1717" y="341"/>
                </a:cubicBezTo>
                <a:cubicBezTo>
                  <a:pt x="1714" y="340"/>
                  <a:pt x="1711" y="339"/>
                  <a:pt x="1708" y="339"/>
                </a:cubicBezTo>
                <a:cubicBezTo>
                  <a:pt x="1706" y="339"/>
                  <a:pt x="1705" y="339"/>
                  <a:pt x="1703" y="338"/>
                </a:cubicBezTo>
                <a:cubicBezTo>
                  <a:pt x="1702" y="338"/>
                  <a:pt x="1700" y="337"/>
                  <a:pt x="1699" y="337"/>
                </a:cubicBezTo>
                <a:cubicBezTo>
                  <a:pt x="1697" y="337"/>
                  <a:pt x="1695" y="337"/>
                  <a:pt x="1694" y="336"/>
                </a:cubicBezTo>
                <a:cubicBezTo>
                  <a:pt x="1692" y="336"/>
                  <a:pt x="1691" y="336"/>
                  <a:pt x="1689" y="335"/>
                </a:cubicBezTo>
                <a:cubicBezTo>
                  <a:pt x="1686" y="334"/>
                  <a:pt x="1684" y="333"/>
                  <a:pt x="1681" y="334"/>
                </a:cubicBezTo>
                <a:cubicBezTo>
                  <a:pt x="1680" y="334"/>
                  <a:pt x="1679" y="334"/>
                  <a:pt x="1678" y="335"/>
                </a:cubicBezTo>
                <a:cubicBezTo>
                  <a:pt x="1677" y="335"/>
                  <a:pt x="1676" y="335"/>
                  <a:pt x="1675" y="336"/>
                </a:cubicBezTo>
                <a:cubicBezTo>
                  <a:pt x="1674" y="337"/>
                  <a:pt x="1673" y="337"/>
                  <a:pt x="1671" y="337"/>
                </a:cubicBezTo>
                <a:cubicBezTo>
                  <a:pt x="1670" y="337"/>
                  <a:pt x="1669" y="338"/>
                  <a:pt x="1667" y="339"/>
                </a:cubicBezTo>
                <a:cubicBezTo>
                  <a:pt x="1665" y="340"/>
                  <a:pt x="1661" y="339"/>
                  <a:pt x="1660" y="343"/>
                </a:cubicBezTo>
                <a:cubicBezTo>
                  <a:pt x="1660" y="344"/>
                  <a:pt x="1659" y="345"/>
                  <a:pt x="1661" y="346"/>
                </a:cubicBezTo>
                <a:cubicBezTo>
                  <a:pt x="1662" y="346"/>
                  <a:pt x="1664" y="346"/>
                  <a:pt x="1665" y="345"/>
                </a:cubicBezTo>
                <a:cubicBezTo>
                  <a:pt x="1667" y="344"/>
                  <a:pt x="1668" y="344"/>
                  <a:pt x="1669" y="344"/>
                </a:cubicBezTo>
                <a:cubicBezTo>
                  <a:pt x="1672" y="344"/>
                  <a:pt x="1675" y="346"/>
                  <a:pt x="1675" y="349"/>
                </a:cubicBezTo>
                <a:cubicBezTo>
                  <a:pt x="1675" y="351"/>
                  <a:pt x="1674" y="352"/>
                  <a:pt x="1673" y="353"/>
                </a:cubicBezTo>
                <a:cubicBezTo>
                  <a:pt x="1672" y="353"/>
                  <a:pt x="1671" y="353"/>
                  <a:pt x="1671" y="353"/>
                </a:cubicBezTo>
                <a:cubicBezTo>
                  <a:pt x="1670" y="353"/>
                  <a:pt x="1669" y="353"/>
                  <a:pt x="1669" y="354"/>
                </a:cubicBezTo>
                <a:cubicBezTo>
                  <a:pt x="1667" y="354"/>
                  <a:pt x="1666" y="355"/>
                  <a:pt x="1664" y="354"/>
                </a:cubicBezTo>
                <a:cubicBezTo>
                  <a:pt x="1663" y="354"/>
                  <a:pt x="1662" y="353"/>
                  <a:pt x="1661" y="352"/>
                </a:cubicBezTo>
                <a:cubicBezTo>
                  <a:pt x="1660" y="352"/>
                  <a:pt x="1660" y="352"/>
                  <a:pt x="1659" y="351"/>
                </a:cubicBezTo>
                <a:cubicBezTo>
                  <a:pt x="1658" y="351"/>
                  <a:pt x="1658" y="350"/>
                  <a:pt x="1657" y="350"/>
                </a:cubicBezTo>
                <a:cubicBezTo>
                  <a:pt x="1656" y="349"/>
                  <a:pt x="1655" y="348"/>
                  <a:pt x="1654" y="348"/>
                </a:cubicBezTo>
                <a:cubicBezTo>
                  <a:pt x="1653" y="348"/>
                  <a:pt x="1652" y="349"/>
                  <a:pt x="1650" y="349"/>
                </a:cubicBezTo>
                <a:cubicBezTo>
                  <a:pt x="1649" y="349"/>
                  <a:pt x="1647" y="349"/>
                  <a:pt x="1645" y="349"/>
                </a:cubicBezTo>
                <a:cubicBezTo>
                  <a:pt x="1643" y="349"/>
                  <a:pt x="1642" y="350"/>
                  <a:pt x="1641" y="350"/>
                </a:cubicBezTo>
                <a:cubicBezTo>
                  <a:pt x="1639" y="350"/>
                  <a:pt x="1637" y="351"/>
                  <a:pt x="1636" y="351"/>
                </a:cubicBezTo>
                <a:cubicBezTo>
                  <a:pt x="1635" y="351"/>
                  <a:pt x="1631" y="350"/>
                  <a:pt x="1632" y="352"/>
                </a:cubicBezTo>
                <a:cubicBezTo>
                  <a:pt x="1633" y="352"/>
                  <a:pt x="1634" y="352"/>
                  <a:pt x="1634" y="353"/>
                </a:cubicBezTo>
                <a:cubicBezTo>
                  <a:pt x="1635" y="353"/>
                  <a:pt x="1635" y="354"/>
                  <a:pt x="1635" y="355"/>
                </a:cubicBezTo>
                <a:cubicBezTo>
                  <a:pt x="1636" y="356"/>
                  <a:pt x="1636" y="358"/>
                  <a:pt x="1637" y="359"/>
                </a:cubicBezTo>
                <a:cubicBezTo>
                  <a:pt x="1637" y="359"/>
                  <a:pt x="1638" y="360"/>
                  <a:pt x="1638" y="361"/>
                </a:cubicBezTo>
                <a:cubicBezTo>
                  <a:pt x="1638" y="362"/>
                  <a:pt x="1638" y="362"/>
                  <a:pt x="1638" y="363"/>
                </a:cubicBezTo>
                <a:cubicBezTo>
                  <a:pt x="1639" y="365"/>
                  <a:pt x="1640" y="365"/>
                  <a:pt x="1642" y="365"/>
                </a:cubicBezTo>
                <a:cubicBezTo>
                  <a:pt x="1642" y="365"/>
                  <a:pt x="1643" y="365"/>
                  <a:pt x="1644" y="366"/>
                </a:cubicBezTo>
                <a:cubicBezTo>
                  <a:pt x="1645" y="366"/>
                  <a:pt x="1646" y="367"/>
                  <a:pt x="1646" y="367"/>
                </a:cubicBezTo>
                <a:cubicBezTo>
                  <a:pt x="1648" y="369"/>
                  <a:pt x="1649" y="369"/>
                  <a:pt x="1651" y="369"/>
                </a:cubicBezTo>
                <a:cubicBezTo>
                  <a:pt x="1652" y="369"/>
                  <a:pt x="1653" y="369"/>
                  <a:pt x="1654" y="369"/>
                </a:cubicBezTo>
                <a:cubicBezTo>
                  <a:pt x="1655" y="369"/>
                  <a:pt x="1655" y="370"/>
                  <a:pt x="1656" y="370"/>
                </a:cubicBezTo>
                <a:cubicBezTo>
                  <a:pt x="1657" y="371"/>
                  <a:pt x="1658" y="372"/>
                  <a:pt x="1660" y="373"/>
                </a:cubicBezTo>
                <a:cubicBezTo>
                  <a:pt x="1660" y="373"/>
                  <a:pt x="1661" y="373"/>
                  <a:pt x="1661" y="373"/>
                </a:cubicBezTo>
                <a:cubicBezTo>
                  <a:pt x="1662" y="373"/>
                  <a:pt x="1662" y="372"/>
                  <a:pt x="1663" y="372"/>
                </a:cubicBezTo>
                <a:cubicBezTo>
                  <a:pt x="1664" y="373"/>
                  <a:pt x="1664" y="373"/>
                  <a:pt x="1664" y="374"/>
                </a:cubicBezTo>
                <a:cubicBezTo>
                  <a:pt x="1666" y="375"/>
                  <a:pt x="1667" y="374"/>
                  <a:pt x="1669" y="373"/>
                </a:cubicBezTo>
                <a:cubicBezTo>
                  <a:pt x="1669" y="373"/>
                  <a:pt x="1670" y="373"/>
                  <a:pt x="1670" y="372"/>
                </a:cubicBezTo>
                <a:cubicBezTo>
                  <a:pt x="1671" y="372"/>
                  <a:pt x="1671" y="371"/>
                  <a:pt x="1672" y="372"/>
                </a:cubicBezTo>
                <a:cubicBezTo>
                  <a:pt x="1673" y="372"/>
                  <a:pt x="1670" y="375"/>
                  <a:pt x="1672" y="375"/>
                </a:cubicBezTo>
                <a:cubicBezTo>
                  <a:pt x="1673" y="375"/>
                  <a:pt x="1673" y="374"/>
                  <a:pt x="1674" y="374"/>
                </a:cubicBezTo>
                <a:cubicBezTo>
                  <a:pt x="1675" y="374"/>
                  <a:pt x="1676" y="375"/>
                  <a:pt x="1676" y="375"/>
                </a:cubicBezTo>
                <a:cubicBezTo>
                  <a:pt x="1677" y="375"/>
                  <a:pt x="1678" y="375"/>
                  <a:pt x="1679" y="376"/>
                </a:cubicBezTo>
                <a:cubicBezTo>
                  <a:pt x="1679" y="377"/>
                  <a:pt x="1677" y="379"/>
                  <a:pt x="1677" y="380"/>
                </a:cubicBezTo>
                <a:cubicBezTo>
                  <a:pt x="1678" y="381"/>
                  <a:pt x="1679" y="382"/>
                  <a:pt x="1679" y="382"/>
                </a:cubicBezTo>
                <a:cubicBezTo>
                  <a:pt x="1680" y="383"/>
                  <a:pt x="1680" y="383"/>
                  <a:pt x="1680" y="383"/>
                </a:cubicBezTo>
                <a:cubicBezTo>
                  <a:pt x="1681" y="383"/>
                  <a:pt x="1681" y="383"/>
                  <a:pt x="1681" y="382"/>
                </a:cubicBezTo>
                <a:cubicBezTo>
                  <a:pt x="1682" y="382"/>
                  <a:pt x="1683" y="381"/>
                  <a:pt x="1683" y="382"/>
                </a:cubicBezTo>
                <a:cubicBezTo>
                  <a:pt x="1683" y="383"/>
                  <a:pt x="1682" y="383"/>
                  <a:pt x="1682" y="384"/>
                </a:cubicBezTo>
                <a:cubicBezTo>
                  <a:pt x="1682" y="384"/>
                  <a:pt x="1682" y="385"/>
                  <a:pt x="1682" y="386"/>
                </a:cubicBezTo>
                <a:cubicBezTo>
                  <a:pt x="1682" y="386"/>
                  <a:pt x="1681" y="386"/>
                  <a:pt x="1681" y="387"/>
                </a:cubicBezTo>
                <a:cubicBezTo>
                  <a:pt x="1682" y="387"/>
                  <a:pt x="1683" y="387"/>
                  <a:pt x="1683" y="387"/>
                </a:cubicBezTo>
                <a:cubicBezTo>
                  <a:pt x="1684" y="386"/>
                  <a:pt x="1684" y="386"/>
                  <a:pt x="1685" y="386"/>
                </a:cubicBezTo>
                <a:cubicBezTo>
                  <a:pt x="1685" y="386"/>
                  <a:pt x="1686" y="386"/>
                  <a:pt x="1686" y="387"/>
                </a:cubicBezTo>
                <a:cubicBezTo>
                  <a:pt x="1686" y="387"/>
                  <a:pt x="1686" y="387"/>
                  <a:pt x="1685" y="387"/>
                </a:cubicBezTo>
                <a:cubicBezTo>
                  <a:pt x="1685" y="387"/>
                  <a:pt x="1684" y="387"/>
                  <a:pt x="1684" y="388"/>
                </a:cubicBezTo>
                <a:cubicBezTo>
                  <a:pt x="1683" y="389"/>
                  <a:pt x="1681" y="389"/>
                  <a:pt x="1680" y="388"/>
                </a:cubicBezTo>
                <a:cubicBezTo>
                  <a:pt x="1679" y="387"/>
                  <a:pt x="1679" y="386"/>
                  <a:pt x="1677" y="386"/>
                </a:cubicBezTo>
                <a:cubicBezTo>
                  <a:pt x="1676" y="386"/>
                  <a:pt x="1674" y="386"/>
                  <a:pt x="1673" y="386"/>
                </a:cubicBezTo>
                <a:cubicBezTo>
                  <a:pt x="1672" y="385"/>
                  <a:pt x="1672" y="385"/>
                  <a:pt x="1671" y="384"/>
                </a:cubicBezTo>
                <a:cubicBezTo>
                  <a:pt x="1671" y="384"/>
                  <a:pt x="1670" y="384"/>
                  <a:pt x="1670" y="383"/>
                </a:cubicBezTo>
                <a:cubicBezTo>
                  <a:pt x="1670" y="382"/>
                  <a:pt x="1670" y="381"/>
                  <a:pt x="1670" y="380"/>
                </a:cubicBezTo>
                <a:cubicBezTo>
                  <a:pt x="1669" y="379"/>
                  <a:pt x="1668" y="379"/>
                  <a:pt x="1667" y="379"/>
                </a:cubicBezTo>
                <a:cubicBezTo>
                  <a:pt x="1665" y="378"/>
                  <a:pt x="1663" y="378"/>
                  <a:pt x="1661" y="378"/>
                </a:cubicBezTo>
                <a:cubicBezTo>
                  <a:pt x="1659" y="378"/>
                  <a:pt x="1657" y="379"/>
                  <a:pt x="1655" y="378"/>
                </a:cubicBezTo>
                <a:cubicBezTo>
                  <a:pt x="1654" y="378"/>
                  <a:pt x="1654" y="378"/>
                  <a:pt x="1653" y="379"/>
                </a:cubicBezTo>
                <a:cubicBezTo>
                  <a:pt x="1653" y="379"/>
                  <a:pt x="1652" y="380"/>
                  <a:pt x="1652" y="380"/>
                </a:cubicBezTo>
                <a:cubicBezTo>
                  <a:pt x="1651" y="380"/>
                  <a:pt x="1650" y="380"/>
                  <a:pt x="1650" y="379"/>
                </a:cubicBezTo>
                <a:cubicBezTo>
                  <a:pt x="1650" y="379"/>
                  <a:pt x="1652" y="378"/>
                  <a:pt x="1651" y="378"/>
                </a:cubicBezTo>
                <a:cubicBezTo>
                  <a:pt x="1650" y="377"/>
                  <a:pt x="1649" y="378"/>
                  <a:pt x="1649" y="378"/>
                </a:cubicBezTo>
                <a:cubicBezTo>
                  <a:pt x="1648" y="378"/>
                  <a:pt x="1648" y="377"/>
                  <a:pt x="1647" y="377"/>
                </a:cubicBezTo>
                <a:cubicBezTo>
                  <a:pt x="1646" y="377"/>
                  <a:pt x="1644" y="376"/>
                  <a:pt x="1643" y="376"/>
                </a:cubicBezTo>
                <a:cubicBezTo>
                  <a:pt x="1641" y="376"/>
                  <a:pt x="1639" y="376"/>
                  <a:pt x="1638" y="376"/>
                </a:cubicBezTo>
                <a:cubicBezTo>
                  <a:pt x="1636" y="377"/>
                  <a:pt x="1635" y="377"/>
                  <a:pt x="1634" y="376"/>
                </a:cubicBezTo>
                <a:cubicBezTo>
                  <a:pt x="1632" y="375"/>
                  <a:pt x="1631" y="375"/>
                  <a:pt x="1629" y="374"/>
                </a:cubicBezTo>
                <a:cubicBezTo>
                  <a:pt x="1629" y="374"/>
                  <a:pt x="1628" y="374"/>
                  <a:pt x="1628" y="374"/>
                </a:cubicBezTo>
                <a:cubicBezTo>
                  <a:pt x="1627" y="374"/>
                  <a:pt x="1627" y="374"/>
                  <a:pt x="1626" y="374"/>
                </a:cubicBezTo>
                <a:cubicBezTo>
                  <a:pt x="1625" y="374"/>
                  <a:pt x="1625" y="374"/>
                  <a:pt x="1624" y="373"/>
                </a:cubicBezTo>
                <a:cubicBezTo>
                  <a:pt x="1623" y="373"/>
                  <a:pt x="1621" y="373"/>
                  <a:pt x="1619" y="372"/>
                </a:cubicBezTo>
                <a:cubicBezTo>
                  <a:pt x="1619" y="371"/>
                  <a:pt x="1618" y="368"/>
                  <a:pt x="1619" y="368"/>
                </a:cubicBezTo>
                <a:cubicBezTo>
                  <a:pt x="1620" y="367"/>
                  <a:pt x="1621" y="370"/>
                  <a:pt x="1622" y="369"/>
                </a:cubicBezTo>
                <a:cubicBezTo>
                  <a:pt x="1623" y="368"/>
                  <a:pt x="1622" y="367"/>
                  <a:pt x="1622" y="367"/>
                </a:cubicBezTo>
                <a:cubicBezTo>
                  <a:pt x="1623" y="366"/>
                  <a:pt x="1623" y="366"/>
                  <a:pt x="1624" y="366"/>
                </a:cubicBezTo>
                <a:cubicBezTo>
                  <a:pt x="1626" y="364"/>
                  <a:pt x="1623" y="364"/>
                  <a:pt x="1622" y="363"/>
                </a:cubicBezTo>
                <a:cubicBezTo>
                  <a:pt x="1621" y="362"/>
                  <a:pt x="1623" y="361"/>
                  <a:pt x="1623" y="360"/>
                </a:cubicBezTo>
                <a:cubicBezTo>
                  <a:pt x="1622" y="360"/>
                  <a:pt x="1621" y="359"/>
                  <a:pt x="1621" y="359"/>
                </a:cubicBezTo>
                <a:cubicBezTo>
                  <a:pt x="1621" y="358"/>
                  <a:pt x="1620" y="358"/>
                  <a:pt x="1620" y="357"/>
                </a:cubicBezTo>
                <a:cubicBezTo>
                  <a:pt x="1618" y="356"/>
                  <a:pt x="1618" y="355"/>
                  <a:pt x="1618" y="353"/>
                </a:cubicBezTo>
                <a:cubicBezTo>
                  <a:pt x="1618" y="351"/>
                  <a:pt x="1619" y="350"/>
                  <a:pt x="1621" y="349"/>
                </a:cubicBezTo>
                <a:cubicBezTo>
                  <a:pt x="1621" y="349"/>
                  <a:pt x="1622" y="349"/>
                  <a:pt x="1622" y="348"/>
                </a:cubicBezTo>
                <a:cubicBezTo>
                  <a:pt x="1622" y="348"/>
                  <a:pt x="1622" y="347"/>
                  <a:pt x="1623" y="346"/>
                </a:cubicBezTo>
                <a:cubicBezTo>
                  <a:pt x="1623" y="346"/>
                  <a:pt x="1624" y="345"/>
                  <a:pt x="1624" y="344"/>
                </a:cubicBezTo>
                <a:cubicBezTo>
                  <a:pt x="1624" y="344"/>
                  <a:pt x="1624" y="343"/>
                  <a:pt x="1624" y="342"/>
                </a:cubicBezTo>
                <a:cubicBezTo>
                  <a:pt x="1624" y="341"/>
                  <a:pt x="1625" y="341"/>
                  <a:pt x="1625" y="340"/>
                </a:cubicBezTo>
                <a:cubicBezTo>
                  <a:pt x="1626" y="340"/>
                  <a:pt x="1626" y="340"/>
                  <a:pt x="1627" y="339"/>
                </a:cubicBezTo>
                <a:cubicBezTo>
                  <a:pt x="1629" y="338"/>
                  <a:pt x="1627" y="337"/>
                  <a:pt x="1627" y="336"/>
                </a:cubicBezTo>
                <a:cubicBezTo>
                  <a:pt x="1626" y="334"/>
                  <a:pt x="1626" y="333"/>
                  <a:pt x="1625" y="331"/>
                </a:cubicBezTo>
                <a:cubicBezTo>
                  <a:pt x="1624" y="329"/>
                  <a:pt x="1623" y="327"/>
                  <a:pt x="1622" y="325"/>
                </a:cubicBezTo>
                <a:cubicBezTo>
                  <a:pt x="1621" y="324"/>
                  <a:pt x="1620" y="323"/>
                  <a:pt x="1619" y="322"/>
                </a:cubicBezTo>
                <a:cubicBezTo>
                  <a:pt x="1618" y="321"/>
                  <a:pt x="1617" y="320"/>
                  <a:pt x="1616" y="319"/>
                </a:cubicBezTo>
                <a:cubicBezTo>
                  <a:pt x="1615" y="318"/>
                  <a:pt x="1614" y="316"/>
                  <a:pt x="1613" y="316"/>
                </a:cubicBezTo>
                <a:cubicBezTo>
                  <a:pt x="1611" y="315"/>
                  <a:pt x="1611" y="317"/>
                  <a:pt x="1609" y="317"/>
                </a:cubicBezTo>
                <a:cubicBezTo>
                  <a:pt x="1609" y="318"/>
                  <a:pt x="1608" y="318"/>
                  <a:pt x="1608" y="319"/>
                </a:cubicBezTo>
                <a:cubicBezTo>
                  <a:pt x="1608" y="319"/>
                  <a:pt x="1609" y="319"/>
                  <a:pt x="1609" y="320"/>
                </a:cubicBezTo>
                <a:cubicBezTo>
                  <a:pt x="1611" y="320"/>
                  <a:pt x="1611" y="321"/>
                  <a:pt x="1612" y="323"/>
                </a:cubicBezTo>
                <a:cubicBezTo>
                  <a:pt x="1613" y="324"/>
                  <a:pt x="1614" y="325"/>
                  <a:pt x="1615" y="327"/>
                </a:cubicBezTo>
                <a:cubicBezTo>
                  <a:pt x="1615" y="329"/>
                  <a:pt x="1615" y="331"/>
                  <a:pt x="1615" y="333"/>
                </a:cubicBezTo>
                <a:cubicBezTo>
                  <a:pt x="1615" y="336"/>
                  <a:pt x="1615" y="338"/>
                  <a:pt x="1614" y="340"/>
                </a:cubicBezTo>
                <a:cubicBezTo>
                  <a:pt x="1614" y="342"/>
                  <a:pt x="1613" y="343"/>
                  <a:pt x="1612" y="344"/>
                </a:cubicBezTo>
                <a:cubicBezTo>
                  <a:pt x="1610" y="345"/>
                  <a:pt x="1608" y="346"/>
                  <a:pt x="1607" y="347"/>
                </a:cubicBezTo>
                <a:cubicBezTo>
                  <a:pt x="1605" y="348"/>
                  <a:pt x="1602" y="348"/>
                  <a:pt x="1601" y="348"/>
                </a:cubicBezTo>
                <a:cubicBezTo>
                  <a:pt x="1599" y="349"/>
                  <a:pt x="1597" y="350"/>
                  <a:pt x="1595" y="351"/>
                </a:cubicBezTo>
                <a:cubicBezTo>
                  <a:pt x="1592" y="352"/>
                  <a:pt x="1589" y="352"/>
                  <a:pt x="1586" y="354"/>
                </a:cubicBezTo>
                <a:cubicBezTo>
                  <a:pt x="1585" y="354"/>
                  <a:pt x="1584" y="355"/>
                  <a:pt x="1583" y="356"/>
                </a:cubicBezTo>
                <a:cubicBezTo>
                  <a:pt x="1583" y="357"/>
                  <a:pt x="1584" y="358"/>
                  <a:pt x="1584" y="360"/>
                </a:cubicBezTo>
                <a:cubicBezTo>
                  <a:pt x="1583" y="360"/>
                  <a:pt x="1583" y="361"/>
                  <a:pt x="1582" y="361"/>
                </a:cubicBezTo>
                <a:cubicBezTo>
                  <a:pt x="1581" y="362"/>
                  <a:pt x="1580" y="363"/>
                  <a:pt x="1579" y="364"/>
                </a:cubicBezTo>
                <a:cubicBezTo>
                  <a:pt x="1578" y="366"/>
                  <a:pt x="1577" y="366"/>
                  <a:pt x="1576" y="367"/>
                </a:cubicBezTo>
                <a:cubicBezTo>
                  <a:pt x="1575" y="368"/>
                  <a:pt x="1573" y="370"/>
                  <a:pt x="1575" y="370"/>
                </a:cubicBezTo>
                <a:cubicBezTo>
                  <a:pt x="1577" y="370"/>
                  <a:pt x="1578" y="371"/>
                  <a:pt x="1579" y="372"/>
                </a:cubicBezTo>
                <a:cubicBezTo>
                  <a:pt x="1581" y="372"/>
                  <a:pt x="1582" y="373"/>
                  <a:pt x="1583" y="374"/>
                </a:cubicBezTo>
                <a:cubicBezTo>
                  <a:pt x="1584" y="375"/>
                  <a:pt x="1585" y="376"/>
                  <a:pt x="1586" y="377"/>
                </a:cubicBezTo>
                <a:cubicBezTo>
                  <a:pt x="1587" y="379"/>
                  <a:pt x="1587" y="381"/>
                  <a:pt x="1588" y="382"/>
                </a:cubicBezTo>
                <a:cubicBezTo>
                  <a:pt x="1588" y="383"/>
                  <a:pt x="1589" y="384"/>
                  <a:pt x="1590" y="384"/>
                </a:cubicBezTo>
                <a:cubicBezTo>
                  <a:pt x="1591" y="385"/>
                  <a:pt x="1592" y="385"/>
                  <a:pt x="1592" y="387"/>
                </a:cubicBezTo>
                <a:cubicBezTo>
                  <a:pt x="1592" y="388"/>
                  <a:pt x="1592" y="389"/>
                  <a:pt x="1592" y="390"/>
                </a:cubicBezTo>
                <a:cubicBezTo>
                  <a:pt x="1593" y="392"/>
                  <a:pt x="1596" y="393"/>
                  <a:pt x="1598" y="394"/>
                </a:cubicBezTo>
                <a:cubicBezTo>
                  <a:pt x="1599" y="395"/>
                  <a:pt x="1600" y="397"/>
                  <a:pt x="1600" y="398"/>
                </a:cubicBezTo>
                <a:cubicBezTo>
                  <a:pt x="1600" y="401"/>
                  <a:pt x="1597" y="404"/>
                  <a:pt x="1595" y="406"/>
                </a:cubicBezTo>
                <a:cubicBezTo>
                  <a:pt x="1594" y="407"/>
                  <a:pt x="1593" y="408"/>
                  <a:pt x="1592" y="409"/>
                </a:cubicBezTo>
                <a:cubicBezTo>
                  <a:pt x="1591" y="411"/>
                  <a:pt x="1589" y="412"/>
                  <a:pt x="1588" y="413"/>
                </a:cubicBezTo>
                <a:cubicBezTo>
                  <a:pt x="1588" y="413"/>
                  <a:pt x="1587" y="414"/>
                  <a:pt x="1587" y="414"/>
                </a:cubicBezTo>
                <a:cubicBezTo>
                  <a:pt x="1587" y="415"/>
                  <a:pt x="1587" y="415"/>
                  <a:pt x="1588" y="416"/>
                </a:cubicBezTo>
                <a:cubicBezTo>
                  <a:pt x="1589" y="417"/>
                  <a:pt x="1588" y="418"/>
                  <a:pt x="1588" y="420"/>
                </a:cubicBezTo>
                <a:cubicBezTo>
                  <a:pt x="1587" y="421"/>
                  <a:pt x="1586" y="422"/>
                  <a:pt x="1586" y="424"/>
                </a:cubicBezTo>
                <a:cubicBezTo>
                  <a:pt x="1586" y="425"/>
                  <a:pt x="1585" y="426"/>
                  <a:pt x="1584" y="428"/>
                </a:cubicBezTo>
                <a:cubicBezTo>
                  <a:pt x="1584" y="428"/>
                  <a:pt x="1584" y="429"/>
                  <a:pt x="1584" y="430"/>
                </a:cubicBezTo>
                <a:cubicBezTo>
                  <a:pt x="1584" y="431"/>
                  <a:pt x="1585" y="431"/>
                  <a:pt x="1585" y="432"/>
                </a:cubicBezTo>
                <a:cubicBezTo>
                  <a:pt x="1587" y="432"/>
                  <a:pt x="1587" y="434"/>
                  <a:pt x="1588" y="435"/>
                </a:cubicBezTo>
                <a:cubicBezTo>
                  <a:pt x="1589" y="437"/>
                  <a:pt x="1591" y="438"/>
                  <a:pt x="1591" y="440"/>
                </a:cubicBezTo>
                <a:cubicBezTo>
                  <a:pt x="1591" y="442"/>
                  <a:pt x="1590" y="444"/>
                  <a:pt x="1589" y="446"/>
                </a:cubicBezTo>
                <a:cubicBezTo>
                  <a:pt x="1589" y="447"/>
                  <a:pt x="1588" y="449"/>
                  <a:pt x="1589" y="450"/>
                </a:cubicBezTo>
                <a:cubicBezTo>
                  <a:pt x="1590" y="450"/>
                  <a:pt x="1591" y="451"/>
                  <a:pt x="1591" y="451"/>
                </a:cubicBezTo>
                <a:cubicBezTo>
                  <a:pt x="1592" y="451"/>
                  <a:pt x="1592" y="452"/>
                  <a:pt x="1592" y="453"/>
                </a:cubicBezTo>
                <a:cubicBezTo>
                  <a:pt x="1594" y="454"/>
                  <a:pt x="1595" y="452"/>
                  <a:pt x="1596" y="451"/>
                </a:cubicBezTo>
                <a:cubicBezTo>
                  <a:pt x="1597" y="450"/>
                  <a:pt x="1598" y="450"/>
                  <a:pt x="1600" y="450"/>
                </a:cubicBezTo>
                <a:cubicBezTo>
                  <a:pt x="1600" y="450"/>
                  <a:pt x="1601" y="450"/>
                  <a:pt x="1602" y="450"/>
                </a:cubicBezTo>
                <a:cubicBezTo>
                  <a:pt x="1603" y="450"/>
                  <a:pt x="1603" y="451"/>
                  <a:pt x="1604" y="451"/>
                </a:cubicBezTo>
                <a:cubicBezTo>
                  <a:pt x="1605" y="452"/>
                  <a:pt x="1607" y="452"/>
                  <a:pt x="1608" y="452"/>
                </a:cubicBezTo>
                <a:cubicBezTo>
                  <a:pt x="1611" y="452"/>
                  <a:pt x="1613" y="453"/>
                  <a:pt x="1615" y="451"/>
                </a:cubicBezTo>
                <a:cubicBezTo>
                  <a:pt x="1617" y="450"/>
                  <a:pt x="1617" y="449"/>
                  <a:pt x="1619" y="448"/>
                </a:cubicBezTo>
                <a:cubicBezTo>
                  <a:pt x="1620" y="448"/>
                  <a:pt x="1622" y="447"/>
                  <a:pt x="1623" y="447"/>
                </a:cubicBezTo>
                <a:cubicBezTo>
                  <a:pt x="1625" y="446"/>
                  <a:pt x="1627" y="446"/>
                  <a:pt x="1629" y="446"/>
                </a:cubicBezTo>
                <a:cubicBezTo>
                  <a:pt x="1630" y="446"/>
                  <a:pt x="1632" y="447"/>
                  <a:pt x="1634" y="447"/>
                </a:cubicBezTo>
                <a:cubicBezTo>
                  <a:pt x="1636" y="447"/>
                  <a:pt x="1637" y="448"/>
                  <a:pt x="1638" y="449"/>
                </a:cubicBezTo>
                <a:cubicBezTo>
                  <a:pt x="1640" y="450"/>
                  <a:pt x="1641" y="450"/>
                  <a:pt x="1642" y="450"/>
                </a:cubicBezTo>
                <a:cubicBezTo>
                  <a:pt x="1644" y="450"/>
                  <a:pt x="1645" y="450"/>
                  <a:pt x="1647" y="451"/>
                </a:cubicBezTo>
                <a:cubicBezTo>
                  <a:pt x="1648" y="451"/>
                  <a:pt x="1649" y="453"/>
                  <a:pt x="1650" y="454"/>
                </a:cubicBezTo>
                <a:cubicBezTo>
                  <a:pt x="1651" y="455"/>
                  <a:pt x="1652" y="455"/>
                  <a:pt x="1654" y="455"/>
                </a:cubicBezTo>
                <a:cubicBezTo>
                  <a:pt x="1655" y="455"/>
                  <a:pt x="1657" y="455"/>
                  <a:pt x="1658" y="456"/>
                </a:cubicBezTo>
                <a:cubicBezTo>
                  <a:pt x="1659" y="457"/>
                  <a:pt x="1660" y="458"/>
                  <a:pt x="1661" y="458"/>
                </a:cubicBezTo>
                <a:cubicBezTo>
                  <a:pt x="1663" y="458"/>
                  <a:pt x="1664" y="458"/>
                  <a:pt x="1665" y="459"/>
                </a:cubicBezTo>
                <a:cubicBezTo>
                  <a:pt x="1666" y="461"/>
                  <a:pt x="1666" y="462"/>
                  <a:pt x="1666" y="464"/>
                </a:cubicBezTo>
                <a:cubicBezTo>
                  <a:pt x="1665" y="466"/>
                  <a:pt x="1666" y="467"/>
                  <a:pt x="1667" y="469"/>
                </a:cubicBezTo>
                <a:cubicBezTo>
                  <a:pt x="1667" y="470"/>
                  <a:pt x="1668" y="471"/>
                  <a:pt x="1668" y="472"/>
                </a:cubicBezTo>
                <a:cubicBezTo>
                  <a:pt x="1669" y="472"/>
                  <a:pt x="1670" y="473"/>
                  <a:pt x="1671" y="474"/>
                </a:cubicBezTo>
                <a:cubicBezTo>
                  <a:pt x="1671" y="475"/>
                  <a:pt x="1671" y="475"/>
                  <a:pt x="1671" y="476"/>
                </a:cubicBezTo>
                <a:cubicBezTo>
                  <a:pt x="1672" y="477"/>
                  <a:pt x="1672" y="477"/>
                  <a:pt x="1673" y="477"/>
                </a:cubicBezTo>
                <a:cubicBezTo>
                  <a:pt x="1674" y="478"/>
                  <a:pt x="1676" y="479"/>
                  <a:pt x="1674" y="480"/>
                </a:cubicBezTo>
                <a:cubicBezTo>
                  <a:pt x="1674" y="481"/>
                  <a:pt x="1671" y="481"/>
                  <a:pt x="1670" y="481"/>
                </a:cubicBezTo>
                <a:cubicBezTo>
                  <a:pt x="1669" y="481"/>
                  <a:pt x="1667" y="481"/>
                  <a:pt x="1666" y="482"/>
                </a:cubicBezTo>
                <a:cubicBezTo>
                  <a:pt x="1665" y="483"/>
                  <a:pt x="1664" y="484"/>
                  <a:pt x="1663" y="485"/>
                </a:cubicBezTo>
                <a:cubicBezTo>
                  <a:pt x="1662" y="486"/>
                  <a:pt x="1662" y="488"/>
                  <a:pt x="1662" y="489"/>
                </a:cubicBezTo>
                <a:cubicBezTo>
                  <a:pt x="1662" y="490"/>
                  <a:pt x="1662" y="490"/>
                  <a:pt x="1663" y="491"/>
                </a:cubicBezTo>
                <a:cubicBezTo>
                  <a:pt x="1664" y="491"/>
                  <a:pt x="1664" y="491"/>
                  <a:pt x="1664" y="492"/>
                </a:cubicBezTo>
                <a:cubicBezTo>
                  <a:pt x="1664" y="493"/>
                  <a:pt x="1663" y="493"/>
                  <a:pt x="1663" y="494"/>
                </a:cubicBezTo>
                <a:cubicBezTo>
                  <a:pt x="1662" y="494"/>
                  <a:pt x="1662" y="495"/>
                  <a:pt x="1662" y="495"/>
                </a:cubicBezTo>
                <a:cubicBezTo>
                  <a:pt x="1662" y="496"/>
                  <a:pt x="1661" y="497"/>
                  <a:pt x="1662" y="497"/>
                </a:cubicBezTo>
                <a:cubicBezTo>
                  <a:pt x="1662" y="498"/>
                  <a:pt x="1663" y="498"/>
                  <a:pt x="1663" y="498"/>
                </a:cubicBezTo>
                <a:cubicBezTo>
                  <a:pt x="1665" y="498"/>
                  <a:pt x="1666" y="500"/>
                  <a:pt x="1667" y="499"/>
                </a:cubicBezTo>
                <a:cubicBezTo>
                  <a:pt x="1668" y="498"/>
                  <a:pt x="1668" y="497"/>
                  <a:pt x="1669" y="498"/>
                </a:cubicBezTo>
                <a:cubicBezTo>
                  <a:pt x="1670" y="498"/>
                  <a:pt x="1670" y="498"/>
                  <a:pt x="1670" y="499"/>
                </a:cubicBezTo>
                <a:cubicBezTo>
                  <a:pt x="1671" y="500"/>
                  <a:pt x="1672" y="500"/>
                  <a:pt x="1673" y="500"/>
                </a:cubicBezTo>
                <a:cubicBezTo>
                  <a:pt x="1675" y="500"/>
                  <a:pt x="1676" y="501"/>
                  <a:pt x="1677" y="501"/>
                </a:cubicBezTo>
                <a:cubicBezTo>
                  <a:pt x="1678" y="501"/>
                  <a:pt x="1678" y="500"/>
                  <a:pt x="1679" y="500"/>
                </a:cubicBezTo>
                <a:cubicBezTo>
                  <a:pt x="1680" y="500"/>
                  <a:pt x="1680" y="501"/>
                  <a:pt x="1681" y="501"/>
                </a:cubicBezTo>
                <a:cubicBezTo>
                  <a:pt x="1682" y="501"/>
                  <a:pt x="1682" y="500"/>
                  <a:pt x="1683" y="500"/>
                </a:cubicBezTo>
                <a:cubicBezTo>
                  <a:pt x="1684" y="500"/>
                  <a:pt x="1684" y="501"/>
                  <a:pt x="1683" y="502"/>
                </a:cubicBezTo>
                <a:cubicBezTo>
                  <a:pt x="1683" y="502"/>
                  <a:pt x="1683" y="502"/>
                  <a:pt x="1682" y="502"/>
                </a:cubicBezTo>
                <a:cubicBezTo>
                  <a:pt x="1682" y="503"/>
                  <a:pt x="1684" y="503"/>
                  <a:pt x="1684" y="503"/>
                </a:cubicBezTo>
                <a:cubicBezTo>
                  <a:pt x="1685" y="503"/>
                  <a:pt x="1686" y="502"/>
                  <a:pt x="1687" y="502"/>
                </a:cubicBezTo>
                <a:cubicBezTo>
                  <a:pt x="1689" y="501"/>
                  <a:pt x="1690" y="503"/>
                  <a:pt x="1691" y="503"/>
                </a:cubicBezTo>
                <a:cubicBezTo>
                  <a:pt x="1691" y="504"/>
                  <a:pt x="1689" y="503"/>
                  <a:pt x="1688" y="503"/>
                </a:cubicBezTo>
                <a:cubicBezTo>
                  <a:pt x="1687" y="503"/>
                  <a:pt x="1686" y="503"/>
                  <a:pt x="1685" y="503"/>
                </a:cubicBezTo>
                <a:cubicBezTo>
                  <a:pt x="1684" y="504"/>
                  <a:pt x="1683" y="504"/>
                  <a:pt x="1682" y="504"/>
                </a:cubicBezTo>
                <a:cubicBezTo>
                  <a:pt x="1681" y="504"/>
                  <a:pt x="1681" y="503"/>
                  <a:pt x="1680" y="504"/>
                </a:cubicBezTo>
                <a:cubicBezTo>
                  <a:pt x="1679" y="504"/>
                  <a:pt x="1678" y="504"/>
                  <a:pt x="1677" y="504"/>
                </a:cubicBezTo>
                <a:cubicBezTo>
                  <a:pt x="1677" y="504"/>
                  <a:pt x="1676" y="504"/>
                  <a:pt x="1675" y="503"/>
                </a:cubicBezTo>
                <a:cubicBezTo>
                  <a:pt x="1673" y="503"/>
                  <a:pt x="1673" y="504"/>
                  <a:pt x="1671" y="504"/>
                </a:cubicBezTo>
                <a:cubicBezTo>
                  <a:pt x="1670" y="505"/>
                  <a:pt x="1668" y="505"/>
                  <a:pt x="1667" y="504"/>
                </a:cubicBezTo>
                <a:cubicBezTo>
                  <a:pt x="1666" y="504"/>
                  <a:pt x="1665" y="503"/>
                  <a:pt x="1664" y="502"/>
                </a:cubicBezTo>
                <a:cubicBezTo>
                  <a:pt x="1663" y="501"/>
                  <a:pt x="1662" y="501"/>
                  <a:pt x="1661" y="500"/>
                </a:cubicBezTo>
                <a:cubicBezTo>
                  <a:pt x="1660" y="499"/>
                  <a:pt x="1660" y="498"/>
                  <a:pt x="1659" y="498"/>
                </a:cubicBezTo>
                <a:cubicBezTo>
                  <a:pt x="1658" y="497"/>
                  <a:pt x="1657" y="497"/>
                  <a:pt x="1656" y="496"/>
                </a:cubicBezTo>
                <a:cubicBezTo>
                  <a:pt x="1656" y="496"/>
                  <a:pt x="1655" y="496"/>
                  <a:pt x="1655" y="496"/>
                </a:cubicBezTo>
                <a:cubicBezTo>
                  <a:pt x="1655" y="495"/>
                  <a:pt x="1654" y="494"/>
                  <a:pt x="1655" y="494"/>
                </a:cubicBezTo>
                <a:cubicBezTo>
                  <a:pt x="1656" y="495"/>
                  <a:pt x="1657" y="496"/>
                  <a:pt x="1658" y="494"/>
                </a:cubicBezTo>
                <a:cubicBezTo>
                  <a:pt x="1658" y="494"/>
                  <a:pt x="1658" y="493"/>
                  <a:pt x="1658" y="493"/>
                </a:cubicBezTo>
                <a:cubicBezTo>
                  <a:pt x="1658" y="493"/>
                  <a:pt x="1658" y="493"/>
                  <a:pt x="1658" y="492"/>
                </a:cubicBezTo>
                <a:cubicBezTo>
                  <a:pt x="1659" y="492"/>
                  <a:pt x="1659" y="491"/>
                  <a:pt x="1658" y="490"/>
                </a:cubicBezTo>
                <a:cubicBezTo>
                  <a:pt x="1658" y="489"/>
                  <a:pt x="1657" y="487"/>
                  <a:pt x="1657" y="486"/>
                </a:cubicBezTo>
                <a:cubicBezTo>
                  <a:pt x="1658" y="484"/>
                  <a:pt x="1659" y="484"/>
                  <a:pt x="1659" y="482"/>
                </a:cubicBezTo>
                <a:cubicBezTo>
                  <a:pt x="1659" y="480"/>
                  <a:pt x="1657" y="480"/>
                  <a:pt x="1656" y="479"/>
                </a:cubicBezTo>
                <a:cubicBezTo>
                  <a:pt x="1656" y="478"/>
                  <a:pt x="1657" y="476"/>
                  <a:pt x="1657" y="475"/>
                </a:cubicBezTo>
                <a:cubicBezTo>
                  <a:pt x="1658" y="473"/>
                  <a:pt x="1659" y="471"/>
                  <a:pt x="1657" y="469"/>
                </a:cubicBezTo>
                <a:cubicBezTo>
                  <a:pt x="1656" y="469"/>
                  <a:pt x="1656" y="469"/>
                  <a:pt x="1655" y="469"/>
                </a:cubicBezTo>
                <a:cubicBezTo>
                  <a:pt x="1655" y="469"/>
                  <a:pt x="1655" y="469"/>
                  <a:pt x="1654" y="468"/>
                </a:cubicBezTo>
                <a:cubicBezTo>
                  <a:pt x="1653" y="468"/>
                  <a:pt x="1652" y="466"/>
                  <a:pt x="1651" y="465"/>
                </a:cubicBezTo>
                <a:cubicBezTo>
                  <a:pt x="1650" y="465"/>
                  <a:pt x="1650" y="464"/>
                  <a:pt x="1649" y="464"/>
                </a:cubicBezTo>
                <a:cubicBezTo>
                  <a:pt x="1649" y="462"/>
                  <a:pt x="1648" y="461"/>
                  <a:pt x="1647" y="460"/>
                </a:cubicBezTo>
                <a:cubicBezTo>
                  <a:pt x="1647" y="459"/>
                  <a:pt x="1646" y="457"/>
                  <a:pt x="1645" y="456"/>
                </a:cubicBezTo>
                <a:cubicBezTo>
                  <a:pt x="1644" y="455"/>
                  <a:pt x="1642" y="455"/>
                  <a:pt x="1641" y="455"/>
                </a:cubicBezTo>
                <a:cubicBezTo>
                  <a:pt x="1638" y="455"/>
                  <a:pt x="1635" y="455"/>
                  <a:pt x="1632" y="456"/>
                </a:cubicBezTo>
                <a:cubicBezTo>
                  <a:pt x="1629" y="457"/>
                  <a:pt x="1625" y="458"/>
                  <a:pt x="1622" y="459"/>
                </a:cubicBezTo>
                <a:cubicBezTo>
                  <a:pt x="1618" y="460"/>
                  <a:pt x="1615" y="462"/>
                  <a:pt x="1611" y="463"/>
                </a:cubicBezTo>
                <a:cubicBezTo>
                  <a:pt x="1610" y="463"/>
                  <a:pt x="1609" y="463"/>
                  <a:pt x="1608" y="463"/>
                </a:cubicBezTo>
                <a:cubicBezTo>
                  <a:pt x="1607" y="463"/>
                  <a:pt x="1607" y="464"/>
                  <a:pt x="1606" y="464"/>
                </a:cubicBezTo>
                <a:cubicBezTo>
                  <a:pt x="1606" y="464"/>
                  <a:pt x="1605" y="464"/>
                  <a:pt x="1605" y="464"/>
                </a:cubicBezTo>
                <a:cubicBezTo>
                  <a:pt x="1604" y="464"/>
                  <a:pt x="1603" y="464"/>
                  <a:pt x="1603" y="465"/>
                </a:cubicBezTo>
                <a:cubicBezTo>
                  <a:pt x="1602" y="466"/>
                  <a:pt x="1602" y="466"/>
                  <a:pt x="1602" y="467"/>
                </a:cubicBezTo>
                <a:cubicBezTo>
                  <a:pt x="1602" y="467"/>
                  <a:pt x="1602" y="468"/>
                  <a:pt x="1602" y="468"/>
                </a:cubicBezTo>
                <a:cubicBezTo>
                  <a:pt x="1601" y="469"/>
                  <a:pt x="1603" y="470"/>
                  <a:pt x="1602" y="471"/>
                </a:cubicBezTo>
                <a:cubicBezTo>
                  <a:pt x="1602" y="472"/>
                  <a:pt x="1601" y="473"/>
                  <a:pt x="1601" y="474"/>
                </a:cubicBezTo>
                <a:cubicBezTo>
                  <a:pt x="1600" y="475"/>
                  <a:pt x="1600" y="475"/>
                  <a:pt x="1600" y="476"/>
                </a:cubicBezTo>
                <a:cubicBezTo>
                  <a:pt x="1600" y="477"/>
                  <a:pt x="1600" y="477"/>
                  <a:pt x="1601" y="477"/>
                </a:cubicBezTo>
                <a:cubicBezTo>
                  <a:pt x="1602" y="478"/>
                  <a:pt x="1603" y="479"/>
                  <a:pt x="1604" y="480"/>
                </a:cubicBezTo>
                <a:cubicBezTo>
                  <a:pt x="1605" y="481"/>
                  <a:pt x="1606" y="481"/>
                  <a:pt x="1607" y="483"/>
                </a:cubicBezTo>
                <a:cubicBezTo>
                  <a:pt x="1608" y="484"/>
                  <a:pt x="1607" y="486"/>
                  <a:pt x="1609" y="488"/>
                </a:cubicBezTo>
                <a:cubicBezTo>
                  <a:pt x="1609" y="489"/>
                  <a:pt x="1610" y="489"/>
                  <a:pt x="1610" y="490"/>
                </a:cubicBezTo>
                <a:cubicBezTo>
                  <a:pt x="1610" y="490"/>
                  <a:pt x="1610" y="491"/>
                  <a:pt x="1610" y="491"/>
                </a:cubicBezTo>
                <a:cubicBezTo>
                  <a:pt x="1610" y="492"/>
                  <a:pt x="1609" y="493"/>
                  <a:pt x="1608" y="494"/>
                </a:cubicBezTo>
                <a:cubicBezTo>
                  <a:pt x="1608" y="495"/>
                  <a:pt x="1608" y="496"/>
                  <a:pt x="1608" y="497"/>
                </a:cubicBezTo>
                <a:cubicBezTo>
                  <a:pt x="1608" y="499"/>
                  <a:pt x="1607" y="500"/>
                  <a:pt x="1606" y="501"/>
                </a:cubicBezTo>
                <a:cubicBezTo>
                  <a:pt x="1604" y="503"/>
                  <a:pt x="1602" y="504"/>
                  <a:pt x="1600" y="505"/>
                </a:cubicBezTo>
                <a:cubicBezTo>
                  <a:pt x="1599" y="506"/>
                  <a:pt x="1597" y="507"/>
                  <a:pt x="1596" y="508"/>
                </a:cubicBezTo>
                <a:cubicBezTo>
                  <a:pt x="1594" y="509"/>
                  <a:pt x="1594" y="510"/>
                  <a:pt x="1593" y="512"/>
                </a:cubicBezTo>
                <a:cubicBezTo>
                  <a:pt x="1593" y="512"/>
                  <a:pt x="1592" y="512"/>
                  <a:pt x="1592" y="513"/>
                </a:cubicBezTo>
                <a:cubicBezTo>
                  <a:pt x="1592" y="514"/>
                  <a:pt x="1592" y="514"/>
                  <a:pt x="1592" y="515"/>
                </a:cubicBezTo>
                <a:cubicBezTo>
                  <a:pt x="1593" y="518"/>
                  <a:pt x="1591" y="521"/>
                  <a:pt x="1589" y="524"/>
                </a:cubicBezTo>
                <a:cubicBezTo>
                  <a:pt x="1589" y="525"/>
                  <a:pt x="1588" y="525"/>
                  <a:pt x="1587" y="525"/>
                </a:cubicBezTo>
                <a:cubicBezTo>
                  <a:pt x="1587" y="526"/>
                  <a:pt x="1586" y="526"/>
                  <a:pt x="1585" y="526"/>
                </a:cubicBezTo>
                <a:cubicBezTo>
                  <a:pt x="1584" y="527"/>
                  <a:pt x="1584" y="528"/>
                  <a:pt x="1583" y="528"/>
                </a:cubicBezTo>
                <a:cubicBezTo>
                  <a:pt x="1582" y="529"/>
                  <a:pt x="1580" y="529"/>
                  <a:pt x="1578" y="530"/>
                </a:cubicBezTo>
                <a:cubicBezTo>
                  <a:pt x="1577" y="530"/>
                  <a:pt x="1575" y="531"/>
                  <a:pt x="1574" y="533"/>
                </a:cubicBezTo>
                <a:cubicBezTo>
                  <a:pt x="1572" y="534"/>
                  <a:pt x="1571" y="535"/>
                  <a:pt x="1570" y="535"/>
                </a:cubicBezTo>
                <a:cubicBezTo>
                  <a:pt x="1568" y="535"/>
                  <a:pt x="1566" y="535"/>
                  <a:pt x="1565" y="535"/>
                </a:cubicBezTo>
                <a:cubicBezTo>
                  <a:pt x="1564" y="536"/>
                  <a:pt x="1563" y="537"/>
                  <a:pt x="1561" y="538"/>
                </a:cubicBezTo>
                <a:cubicBezTo>
                  <a:pt x="1561" y="538"/>
                  <a:pt x="1559" y="539"/>
                  <a:pt x="1560" y="540"/>
                </a:cubicBezTo>
                <a:cubicBezTo>
                  <a:pt x="1560" y="540"/>
                  <a:pt x="1561" y="540"/>
                  <a:pt x="1561" y="540"/>
                </a:cubicBezTo>
                <a:cubicBezTo>
                  <a:pt x="1562" y="541"/>
                  <a:pt x="1562" y="543"/>
                  <a:pt x="1561" y="544"/>
                </a:cubicBezTo>
                <a:cubicBezTo>
                  <a:pt x="1560" y="545"/>
                  <a:pt x="1559" y="546"/>
                  <a:pt x="1557" y="547"/>
                </a:cubicBezTo>
                <a:cubicBezTo>
                  <a:pt x="1557" y="547"/>
                  <a:pt x="1556" y="548"/>
                  <a:pt x="1555" y="548"/>
                </a:cubicBezTo>
                <a:cubicBezTo>
                  <a:pt x="1555" y="548"/>
                  <a:pt x="1554" y="548"/>
                  <a:pt x="1553" y="548"/>
                </a:cubicBezTo>
                <a:cubicBezTo>
                  <a:pt x="1552" y="547"/>
                  <a:pt x="1551" y="548"/>
                  <a:pt x="1550" y="547"/>
                </a:cubicBezTo>
                <a:cubicBezTo>
                  <a:pt x="1548" y="547"/>
                  <a:pt x="1548" y="545"/>
                  <a:pt x="1546" y="544"/>
                </a:cubicBezTo>
                <a:cubicBezTo>
                  <a:pt x="1546" y="544"/>
                  <a:pt x="1545" y="544"/>
                  <a:pt x="1544" y="544"/>
                </a:cubicBezTo>
                <a:cubicBezTo>
                  <a:pt x="1544" y="544"/>
                  <a:pt x="1543" y="544"/>
                  <a:pt x="1542" y="544"/>
                </a:cubicBezTo>
                <a:cubicBezTo>
                  <a:pt x="1540" y="543"/>
                  <a:pt x="1538" y="543"/>
                  <a:pt x="1536" y="543"/>
                </a:cubicBezTo>
                <a:cubicBezTo>
                  <a:pt x="1534" y="543"/>
                  <a:pt x="1532" y="543"/>
                  <a:pt x="1531" y="544"/>
                </a:cubicBezTo>
                <a:cubicBezTo>
                  <a:pt x="1528" y="544"/>
                  <a:pt x="1524" y="545"/>
                  <a:pt x="1522" y="545"/>
                </a:cubicBezTo>
                <a:cubicBezTo>
                  <a:pt x="1520" y="544"/>
                  <a:pt x="1519" y="544"/>
                  <a:pt x="1517" y="543"/>
                </a:cubicBezTo>
                <a:cubicBezTo>
                  <a:pt x="1516" y="543"/>
                  <a:pt x="1514" y="543"/>
                  <a:pt x="1513" y="542"/>
                </a:cubicBezTo>
                <a:cubicBezTo>
                  <a:pt x="1511" y="540"/>
                  <a:pt x="1510" y="539"/>
                  <a:pt x="1507" y="539"/>
                </a:cubicBezTo>
                <a:cubicBezTo>
                  <a:pt x="1506" y="539"/>
                  <a:pt x="1504" y="539"/>
                  <a:pt x="1503" y="539"/>
                </a:cubicBezTo>
                <a:cubicBezTo>
                  <a:pt x="1501" y="538"/>
                  <a:pt x="1501" y="537"/>
                  <a:pt x="1499" y="537"/>
                </a:cubicBezTo>
                <a:cubicBezTo>
                  <a:pt x="1498" y="536"/>
                  <a:pt x="1497" y="535"/>
                  <a:pt x="1497" y="534"/>
                </a:cubicBezTo>
                <a:cubicBezTo>
                  <a:pt x="1496" y="533"/>
                  <a:pt x="1496" y="532"/>
                  <a:pt x="1496" y="531"/>
                </a:cubicBezTo>
                <a:cubicBezTo>
                  <a:pt x="1496" y="530"/>
                  <a:pt x="1495" y="530"/>
                  <a:pt x="1495" y="529"/>
                </a:cubicBezTo>
                <a:cubicBezTo>
                  <a:pt x="1498" y="530"/>
                  <a:pt x="1501" y="529"/>
                  <a:pt x="1504" y="529"/>
                </a:cubicBezTo>
                <a:cubicBezTo>
                  <a:pt x="1507" y="528"/>
                  <a:pt x="1511" y="527"/>
                  <a:pt x="1513" y="528"/>
                </a:cubicBezTo>
                <a:cubicBezTo>
                  <a:pt x="1515" y="529"/>
                  <a:pt x="1516" y="529"/>
                  <a:pt x="1518" y="531"/>
                </a:cubicBezTo>
                <a:cubicBezTo>
                  <a:pt x="1519" y="532"/>
                  <a:pt x="1519" y="533"/>
                  <a:pt x="1521" y="533"/>
                </a:cubicBezTo>
                <a:cubicBezTo>
                  <a:pt x="1524" y="534"/>
                  <a:pt x="1527" y="531"/>
                  <a:pt x="1530" y="530"/>
                </a:cubicBezTo>
                <a:cubicBezTo>
                  <a:pt x="1532" y="530"/>
                  <a:pt x="1533" y="529"/>
                  <a:pt x="1535" y="529"/>
                </a:cubicBezTo>
                <a:cubicBezTo>
                  <a:pt x="1537" y="529"/>
                  <a:pt x="1539" y="529"/>
                  <a:pt x="1541" y="528"/>
                </a:cubicBezTo>
                <a:cubicBezTo>
                  <a:pt x="1543" y="527"/>
                  <a:pt x="1546" y="527"/>
                  <a:pt x="1548" y="526"/>
                </a:cubicBezTo>
                <a:cubicBezTo>
                  <a:pt x="1550" y="526"/>
                  <a:pt x="1551" y="525"/>
                  <a:pt x="1552" y="523"/>
                </a:cubicBezTo>
                <a:cubicBezTo>
                  <a:pt x="1553" y="522"/>
                  <a:pt x="1554" y="521"/>
                  <a:pt x="1555" y="520"/>
                </a:cubicBezTo>
                <a:cubicBezTo>
                  <a:pt x="1556" y="520"/>
                  <a:pt x="1556" y="519"/>
                  <a:pt x="1557" y="519"/>
                </a:cubicBezTo>
                <a:cubicBezTo>
                  <a:pt x="1557" y="518"/>
                  <a:pt x="1558" y="518"/>
                  <a:pt x="1559" y="518"/>
                </a:cubicBezTo>
                <a:cubicBezTo>
                  <a:pt x="1560" y="517"/>
                  <a:pt x="1559" y="515"/>
                  <a:pt x="1560" y="513"/>
                </a:cubicBezTo>
                <a:cubicBezTo>
                  <a:pt x="1561" y="512"/>
                  <a:pt x="1563" y="512"/>
                  <a:pt x="1563" y="510"/>
                </a:cubicBezTo>
                <a:cubicBezTo>
                  <a:pt x="1564" y="509"/>
                  <a:pt x="1564" y="509"/>
                  <a:pt x="1564" y="508"/>
                </a:cubicBezTo>
                <a:cubicBezTo>
                  <a:pt x="1565" y="507"/>
                  <a:pt x="1565" y="507"/>
                  <a:pt x="1566" y="506"/>
                </a:cubicBezTo>
                <a:cubicBezTo>
                  <a:pt x="1569" y="504"/>
                  <a:pt x="1571" y="502"/>
                  <a:pt x="1574" y="501"/>
                </a:cubicBezTo>
                <a:cubicBezTo>
                  <a:pt x="1576" y="500"/>
                  <a:pt x="1577" y="499"/>
                  <a:pt x="1577" y="497"/>
                </a:cubicBezTo>
                <a:cubicBezTo>
                  <a:pt x="1576" y="497"/>
                  <a:pt x="1576" y="496"/>
                  <a:pt x="1577" y="495"/>
                </a:cubicBezTo>
                <a:cubicBezTo>
                  <a:pt x="1577" y="495"/>
                  <a:pt x="1578" y="495"/>
                  <a:pt x="1578" y="494"/>
                </a:cubicBezTo>
                <a:cubicBezTo>
                  <a:pt x="1579" y="492"/>
                  <a:pt x="1578" y="488"/>
                  <a:pt x="1576" y="487"/>
                </a:cubicBezTo>
                <a:cubicBezTo>
                  <a:pt x="1575" y="485"/>
                  <a:pt x="1576" y="485"/>
                  <a:pt x="1577" y="484"/>
                </a:cubicBezTo>
                <a:cubicBezTo>
                  <a:pt x="1579" y="483"/>
                  <a:pt x="1580" y="482"/>
                  <a:pt x="1581" y="480"/>
                </a:cubicBezTo>
                <a:cubicBezTo>
                  <a:pt x="1582" y="479"/>
                  <a:pt x="1582" y="477"/>
                  <a:pt x="1584" y="476"/>
                </a:cubicBezTo>
                <a:cubicBezTo>
                  <a:pt x="1585" y="475"/>
                  <a:pt x="1587" y="475"/>
                  <a:pt x="1587" y="473"/>
                </a:cubicBezTo>
                <a:cubicBezTo>
                  <a:pt x="1587" y="472"/>
                  <a:pt x="1587" y="472"/>
                  <a:pt x="1586" y="471"/>
                </a:cubicBezTo>
                <a:cubicBezTo>
                  <a:pt x="1585" y="470"/>
                  <a:pt x="1584" y="469"/>
                  <a:pt x="1583" y="468"/>
                </a:cubicBezTo>
                <a:cubicBezTo>
                  <a:pt x="1581" y="467"/>
                  <a:pt x="1580" y="467"/>
                  <a:pt x="1579" y="465"/>
                </a:cubicBezTo>
                <a:cubicBezTo>
                  <a:pt x="1578" y="465"/>
                  <a:pt x="1576" y="464"/>
                  <a:pt x="1575" y="463"/>
                </a:cubicBezTo>
                <a:cubicBezTo>
                  <a:pt x="1574" y="463"/>
                  <a:pt x="1572" y="463"/>
                  <a:pt x="1571" y="462"/>
                </a:cubicBezTo>
                <a:cubicBezTo>
                  <a:pt x="1570" y="461"/>
                  <a:pt x="1569" y="460"/>
                  <a:pt x="1568" y="459"/>
                </a:cubicBezTo>
                <a:cubicBezTo>
                  <a:pt x="1567" y="458"/>
                  <a:pt x="1566" y="458"/>
                  <a:pt x="1565" y="457"/>
                </a:cubicBezTo>
                <a:cubicBezTo>
                  <a:pt x="1565" y="455"/>
                  <a:pt x="1565" y="454"/>
                  <a:pt x="1565" y="452"/>
                </a:cubicBezTo>
                <a:cubicBezTo>
                  <a:pt x="1565" y="451"/>
                  <a:pt x="1565" y="450"/>
                  <a:pt x="1565" y="449"/>
                </a:cubicBezTo>
                <a:cubicBezTo>
                  <a:pt x="1566" y="448"/>
                  <a:pt x="1567" y="447"/>
                  <a:pt x="1567" y="446"/>
                </a:cubicBezTo>
                <a:cubicBezTo>
                  <a:pt x="1567" y="445"/>
                  <a:pt x="1567" y="444"/>
                  <a:pt x="1566" y="443"/>
                </a:cubicBezTo>
                <a:cubicBezTo>
                  <a:pt x="1566" y="442"/>
                  <a:pt x="1566" y="441"/>
                  <a:pt x="1566" y="440"/>
                </a:cubicBezTo>
                <a:cubicBezTo>
                  <a:pt x="1567" y="438"/>
                  <a:pt x="1566" y="437"/>
                  <a:pt x="1566" y="436"/>
                </a:cubicBezTo>
                <a:cubicBezTo>
                  <a:pt x="1565" y="435"/>
                  <a:pt x="1565" y="433"/>
                  <a:pt x="1566" y="432"/>
                </a:cubicBezTo>
                <a:cubicBezTo>
                  <a:pt x="1567" y="431"/>
                  <a:pt x="1567" y="429"/>
                  <a:pt x="1567" y="428"/>
                </a:cubicBezTo>
                <a:cubicBezTo>
                  <a:pt x="1567" y="427"/>
                  <a:pt x="1568" y="427"/>
                  <a:pt x="1568" y="426"/>
                </a:cubicBezTo>
                <a:cubicBezTo>
                  <a:pt x="1568" y="425"/>
                  <a:pt x="1567" y="424"/>
                  <a:pt x="1567" y="424"/>
                </a:cubicBezTo>
                <a:cubicBezTo>
                  <a:pt x="1566" y="422"/>
                  <a:pt x="1564" y="421"/>
                  <a:pt x="1565" y="419"/>
                </a:cubicBezTo>
                <a:cubicBezTo>
                  <a:pt x="1565" y="418"/>
                  <a:pt x="1566" y="417"/>
                  <a:pt x="1566" y="415"/>
                </a:cubicBezTo>
                <a:cubicBezTo>
                  <a:pt x="1567" y="414"/>
                  <a:pt x="1566" y="413"/>
                  <a:pt x="1565" y="411"/>
                </a:cubicBezTo>
                <a:cubicBezTo>
                  <a:pt x="1563" y="410"/>
                  <a:pt x="1563" y="409"/>
                  <a:pt x="1564" y="408"/>
                </a:cubicBezTo>
                <a:cubicBezTo>
                  <a:pt x="1566" y="406"/>
                  <a:pt x="1571" y="406"/>
                  <a:pt x="1570" y="402"/>
                </a:cubicBezTo>
                <a:cubicBezTo>
                  <a:pt x="1570" y="401"/>
                  <a:pt x="1569" y="401"/>
                  <a:pt x="1569" y="400"/>
                </a:cubicBezTo>
                <a:cubicBezTo>
                  <a:pt x="1568" y="400"/>
                  <a:pt x="1568" y="398"/>
                  <a:pt x="1569" y="398"/>
                </a:cubicBezTo>
                <a:cubicBezTo>
                  <a:pt x="1569" y="397"/>
                  <a:pt x="1569" y="397"/>
                  <a:pt x="1569" y="396"/>
                </a:cubicBezTo>
                <a:cubicBezTo>
                  <a:pt x="1569" y="395"/>
                  <a:pt x="1569" y="395"/>
                  <a:pt x="1569" y="394"/>
                </a:cubicBezTo>
                <a:cubicBezTo>
                  <a:pt x="1569" y="394"/>
                  <a:pt x="1570" y="393"/>
                  <a:pt x="1570" y="393"/>
                </a:cubicBezTo>
                <a:cubicBezTo>
                  <a:pt x="1570" y="392"/>
                  <a:pt x="1571" y="392"/>
                  <a:pt x="1571" y="391"/>
                </a:cubicBezTo>
                <a:cubicBezTo>
                  <a:pt x="1571" y="389"/>
                  <a:pt x="1570" y="388"/>
                  <a:pt x="1569" y="387"/>
                </a:cubicBezTo>
                <a:cubicBezTo>
                  <a:pt x="1568" y="386"/>
                  <a:pt x="1566" y="385"/>
                  <a:pt x="1566" y="384"/>
                </a:cubicBezTo>
                <a:cubicBezTo>
                  <a:pt x="1566" y="383"/>
                  <a:pt x="1567" y="381"/>
                  <a:pt x="1567" y="380"/>
                </a:cubicBezTo>
                <a:cubicBezTo>
                  <a:pt x="1567" y="380"/>
                  <a:pt x="1566" y="379"/>
                  <a:pt x="1566" y="379"/>
                </a:cubicBezTo>
                <a:cubicBezTo>
                  <a:pt x="1565" y="377"/>
                  <a:pt x="1563" y="378"/>
                  <a:pt x="1561" y="377"/>
                </a:cubicBezTo>
                <a:cubicBezTo>
                  <a:pt x="1560" y="377"/>
                  <a:pt x="1559" y="375"/>
                  <a:pt x="1558" y="374"/>
                </a:cubicBezTo>
                <a:cubicBezTo>
                  <a:pt x="1556" y="374"/>
                  <a:pt x="1555" y="373"/>
                  <a:pt x="1554" y="372"/>
                </a:cubicBezTo>
                <a:cubicBezTo>
                  <a:pt x="1553" y="371"/>
                  <a:pt x="1553" y="369"/>
                  <a:pt x="1552" y="368"/>
                </a:cubicBezTo>
                <a:cubicBezTo>
                  <a:pt x="1551" y="367"/>
                  <a:pt x="1550" y="366"/>
                  <a:pt x="1552" y="365"/>
                </a:cubicBezTo>
                <a:cubicBezTo>
                  <a:pt x="1553" y="364"/>
                  <a:pt x="1555" y="364"/>
                  <a:pt x="1556" y="363"/>
                </a:cubicBezTo>
                <a:cubicBezTo>
                  <a:pt x="1558" y="363"/>
                  <a:pt x="1559" y="362"/>
                  <a:pt x="1559" y="361"/>
                </a:cubicBezTo>
                <a:cubicBezTo>
                  <a:pt x="1560" y="358"/>
                  <a:pt x="1559" y="355"/>
                  <a:pt x="1562" y="353"/>
                </a:cubicBezTo>
                <a:cubicBezTo>
                  <a:pt x="1564" y="352"/>
                  <a:pt x="1564" y="351"/>
                  <a:pt x="1565" y="349"/>
                </a:cubicBezTo>
                <a:cubicBezTo>
                  <a:pt x="1565" y="347"/>
                  <a:pt x="1567" y="346"/>
                  <a:pt x="1568" y="344"/>
                </a:cubicBezTo>
                <a:cubicBezTo>
                  <a:pt x="1568" y="344"/>
                  <a:pt x="1568" y="343"/>
                  <a:pt x="1568" y="342"/>
                </a:cubicBezTo>
                <a:cubicBezTo>
                  <a:pt x="1569" y="342"/>
                  <a:pt x="1569" y="341"/>
                  <a:pt x="1570" y="340"/>
                </a:cubicBezTo>
                <a:cubicBezTo>
                  <a:pt x="1570" y="339"/>
                  <a:pt x="1571" y="339"/>
                  <a:pt x="1572" y="338"/>
                </a:cubicBezTo>
                <a:cubicBezTo>
                  <a:pt x="1572" y="336"/>
                  <a:pt x="1570" y="335"/>
                  <a:pt x="1570" y="334"/>
                </a:cubicBezTo>
                <a:cubicBezTo>
                  <a:pt x="1570" y="333"/>
                  <a:pt x="1570" y="331"/>
                  <a:pt x="1570" y="330"/>
                </a:cubicBezTo>
                <a:cubicBezTo>
                  <a:pt x="1570" y="328"/>
                  <a:pt x="1570" y="326"/>
                  <a:pt x="1570" y="325"/>
                </a:cubicBezTo>
                <a:cubicBezTo>
                  <a:pt x="1570" y="323"/>
                  <a:pt x="1570" y="322"/>
                  <a:pt x="1569" y="321"/>
                </a:cubicBezTo>
                <a:cubicBezTo>
                  <a:pt x="1568" y="320"/>
                  <a:pt x="1566" y="320"/>
                  <a:pt x="1565" y="320"/>
                </a:cubicBezTo>
                <a:cubicBezTo>
                  <a:pt x="1563" y="320"/>
                  <a:pt x="1561" y="318"/>
                  <a:pt x="1559" y="318"/>
                </a:cubicBezTo>
                <a:cubicBezTo>
                  <a:pt x="1557" y="318"/>
                  <a:pt x="1556" y="317"/>
                  <a:pt x="1555" y="318"/>
                </a:cubicBezTo>
                <a:cubicBezTo>
                  <a:pt x="1554" y="318"/>
                  <a:pt x="1553" y="318"/>
                  <a:pt x="1553" y="318"/>
                </a:cubicBezTo>
                <a:cubicBezTo>
                  <a:pt x="1553" y="317"/>
                  <a:pt x="1554" y="317"/>
                  <a:pt x="1553" y="316"/>
                </a:cubicBezTo>
                <a:cubicBezTo>
                  <a:pt x="1553" y="315"/>
                  <a:pt x="1552" y="316"/>
                  <a:pt x="1551" y="316"/>
                </a:cubicBezTo>
                <a:cubicBezTo>
                  <a:pt x="1550" y="316"/>
                  <a:pt x="1549" y="316"/>
                  <a:pt x="1548" y="315"/>
                </a:cubicBezTo>
                <a:cubicBezTo>
                  <a:pt x="1547" y="314"/>
                  <a:pt x="1546" y="314"/>
                  <a:pt x="1544" y="314"/>
                </a:cubicBezTo>
                <a:cubicBezTo>
                  <a:pt x="1542" y="314"/>
                  <a:pt x="1541" y="315"/>
                  <a:pt x="1539" y="315"/>
                </a:cubicBezTo>
                <a:cubicBezTo>
                  <a:pt x="1538" y="315"/>
                  <a:pt x="1537" y="314"/>
                  <a:pt x="1535" y="314"/>
                </a:cubicBezTo>
                <a:cubicBezTo>
                  <a:pt x="1534" y="315"/>
                  <a:pt x="1533" y="315"/>
                  <a:pt x="1532" y="315"/>
                </a:cubicBezTo>
                <a:cubicBezTo>
                  <a:pt x="1531" y="315"/>
                  <a:pt x="1530" y="315"/>
                  <a:pt x="1529" y="315"/>
                </a:cubicBezTo>
                <a:cubicBezTo>
                  <a:pt x="1528" y="315"/>
                  <a:pt x="1527" y="315"/>
                  <a:pt x="1526" y="315"/>
                </a:cubicBezTo>
                <a:cubicBezTo>
                  <a:pt x="1525" y="315"/>
                  <a:pt x="1524" y="315"/>
                  <a:pt x="1523" y="315"/>
                </a:cubicBezTo>
                <a:cubicBezTo>
                  <a:pt x="1522" y="315"/>
                  <a:pt x="1521" y="315"/>
                  <a:pt x="1520" y="315"/>
                </a:cubicBezTo>
                <a:cubicBezTo>
                  <a:pt x="1518" y="314"/>
                  <a:pt x="1517" y="314"/>
                  <a:pt x="1515" y="314"/>
                </a:cubicBezTo>
                <a:cubicBezTo>
                  <a:pt x="1513" y="314"/>
                  <a:pt x="1512" y="315"/>
                  <a:pt x="1510" y="315"/>
                </a:cubicBezTo>
                <a:cubicBezTo>
                  <a:pt x="1510" y="315"/>
                  <a:pt x="1506" y="315"/>
                  <a:pt x="1507" y="314"/>
                </a:cubicBezTo>
                <a:cubicBezTo>
                  <a:pt x="1508" y="314"/>
                  <a:pt x="1508" y="314"/>
                  <a:pt x="1509" y="313"/>
                </a:cubicBezTo>
                <a:cubicBezTo>
                  <a:pt x="1509" y="313"/>
                  <a:pt x="1510" y="313"/>
                  <a:pt x="1510" y="312"/>
                </a:cubicBezTo>
                <a:cubicBezTo>
                  <a:pt x="1511" y="311"/>
                  <a:pt x="1508" y="312"/>
                  <a:pt x="1507" y="312"/>
                </a:cubicBezTo>
                <a:cubicBezTo>
                  <a:pt x="1506" y="312"/>
                  <a:pt x="1504" y="312"/>
                  <a:pt x="1503" y="312"/>
                </a:cubicBezTo>
                <a:cubicBezTo>
                  <a:pt x="1501" y="313"/>
                  <a:pt x="1501" y="314"/>
                  <a:pt x="1501" y="315"/>
                </a:cubicBezTo>
                <a:cubicBezTo>
                  <a:pt x="1500" y="317"/>
                  <a:pt x="1499" y="319"/>
                  <a:pt x="1498" y="320"/>
                </a:cubicBezTo>
                <a:cubicBezTo>
                  <a:pt x="1497" y="321"/>
                  <a:pt x="1496" y="321"/>
                  <a:pt x="1495" y="323"/>
                </a:cubicBezTo>
                <a:cubicBezTo>
                  <a:pt x="1494" y="325"/>
                  <a:pt x="1494" y="327"/>
                  <a:pt x="1494" y="328"/>
                </a:cubicBezTo>
                <a:cubicBezTo>
                  <a:pt x="1493" y="330"/>
                  <a:pt x="1493" y="332"/>
                  <a:pt x="1492" y="334"/>
                </a:cubicBezTo>
                <a:cubicBezTo>
                  <a:pt x="1491" y="336"/>
                  <a:pt x="1490" y="339"/>
                  <a:pt x="1490" y="341"/>
                </a:cubicBezTo>
                <a:cubicBezTo>
                  <a:pt x="1489" y="344"/>
                  <a:pt x="1488" y="346"/>
                  <a:pt x="1487" y="348"/>
                </a:cubicBezTo>
                <a:cubicBezTo>
                  <a:pt x="1487" y="350"/>
                  <a:pt x="1486" y="350"/>
                  <a:pt x="1486" y="351"/>
                </a:cubicBezTo>
                <a:cubicBezTo>
                  <a:pt x="1484" y="353"/>
                  <a:pt x="1484" y="355"/>
                  <a:pt x="1483" y="357"/>
                </a:cubicBezTo>
                <a:cubicBezTo>
                  <a:pt x="1480" y="361"/>
                  <a:pt x="1476" y="364"/>
                  <a:pt x="1473" y="367"/>
                </a:cubicBezTo>
                <a:cubicBezTo>
                  <a:pt x="1470" y="369"/>
                  <a:pt x="1466" y="370"/>
                  <a:pt x="1463" y="371"/>
                </a:cubicBezTo>
                <a:cubicBezTo>
                  <a:pt x="1461" y="372"/>
                  <a:pt x="1460" y="373"/>
                  <a:pt x="1459" y="373"/>
                </a:cubicBezTo>
                <a:cubicBezTo>
                  <a:pt x="1457" y="374"/>
                  <a:pt x="1456" y="373"/>
                  <a:pt x="1455" y="374"/>
                </a:cubicBezTo>
                <a:cubicBezTo>
                  <a:pt x="1453" y="375"/>
                  <a:pt x="1453" y="376"/>
                  <a:pt x="1452" y="377"/>
                </a:cubicBezTo>
                <a:cubicBezTo>
                  <a:pt x="1452" y="379"/>
                  <a:pt x="1451" y="380"/>
                  <a:pt x="1450" y="381"/>
                </a:cubicBezTo>
                <a:cubicBezTo>
                  <a:pt x="1449" y="382"/>
                  <a:pt x="1447" y="384"/>
                  <a:pt x="1449" y="384"/>
                </a:cubicBezTo>
                <a:cubicBezTo>
                  <a:pt x="1451" y="385"/>
                  <a:pt x="1451" y="382"/>
                  <a:pt x="1452" y="382"/>
                </a:cubicBezTo>
                <a:cubicBezTo>
                  <a:pt x="1453" y="382"/>
                  <a:pt x="1452" y="384"/>
                  <a:pt x="1452" y="385"/>
                </a:cubicBezTo>
                <a:cubicBezTo>
                  <a:pt x="1451" y="385"/>
                  <a:pt x="1451" y="386"/>
                  <a:pt x="1450" y="387"/>
                </a:cubicBezTo>
                <a:cubicBezTo>
                  <a:pt x="1449" y="388"/>
                  <a:pt x="1448" y="388"/>
                  <a:pt x="1448" y="390"/>
                </a:cubicBezTo>
                <a:cubicBezTo>
                  <a:pt x="1449" y="391"/>
                  <a:pt x="1449" y="393"/>
                  <a:pt x="1450" y="393"/>
                </a:cubicBezTo>
                <a:cubicBezTo>
                  <a:pt x="1451" y="393"/>
                  <a:pt x="1452" y="393"/>
                  <a:pt x="1454" y="392"/>
                </a:cubicBezTo>
                <a:cubicBezTo>
                  <a:pt x="1454" y="392"/>
                  <a:pt x="1455" y="392"/>
                  <a:pt x="1456" y="391"/>
                </a:cubicBezTo>
                <a:cubicBezTo>
                  <a:pt x="1456" y="391"/>
                  <a:pt x="1457" y="390"/>
                  <a:pt x="1457" y="390"/>
                </a:cubicBezTo>
                <a:cubicBezTo>
                  <a:pt x="1458" y="390"/>
                  <a:pt x="1459" y="391"/>
                  <a:pt x="1460" y="392"/>
                </a:cubicBezTo>
                <a:cubicBezTo>
                  <a:pt x="1461" y="393"/>
                  <a:pt x="1462" y="393"/>
                  <a:pt x="1462" y="394"/>
                </a:cubicBezTo>
                <a:cubicBezTo>
                  <a:pt x="1462" y="396"/>
                  <a:pt x="1460" y="397"/>
                  <a:pt x="1460" y="398"/>
                </a:cubicBezTo>
                <a:cubicBezTo>
                  <a:pt x="1459" y="401"/>
                  <a:pt x="1462" y="404"/>
                  <a:pt x="1460" y="406"/>
                </a:cubicBezTo>
                <a:cubicBezTo>
                  <a:pt x="1459" y="407"/>
                  <a:pt x="1458" y="408"/>
                  <a:pt x="1458" y="410"/>
                </a:cubicBezTo>
                <a:cubicBezTo>
                  <a:pt x="1458" y="411"/>
                  <a:pt x="1457" y="413"/>
                  <a:pt x="1458" y="414"/>
                </a:cubicBezTo>
                <a:cubicBezTo>
                  <a:pt x="1459" y="414"/>
                  <a:pt x="1460" y="414"/>
                  <a:pt x="1461" y="414"/>
                </a:cubicBezTo>
                <a:cubicBezTo>
                  <a:pt x="1461" y="415"/>
                  <a:pt x="1461" y="415"/>
                  <a:pt x="1461" y="416"/>
                </a:cubicBezTo>
                <a:cubicBezTo>
                  <a:pt x="1462" y="417"/>
                  <a:pt x="1461" y="418"/>
                  <a:pt x="1460" y="419"/>
                </a:cubicBezTo>
                <a:cubicBezTo>
                  <a:pt x="1459" y="420"/>
                  <a:pt x="1458" y="422"/>
                  <a:pt x="1457" y="420"/>
                </a:cubicBezTo>
                <a:cubicBezTo>
                  <a:pt x="1457" y="420"/>
                  <a:pt x="1457" y="420"/>
                  <a:pt x="1456" y="419"/>
                </a:cubicBezTo>
                <a:cubicBezTo>
                  <a:pt x="1456" y="419"/>
                  <a:pt x="1456" y="418"/>
                  <a:pt x="1455" y="418"/>
                </a:cubicBezTo>
                <a:cubicBezTo>
                  <a:pt x="1453" y="417"/>
                  <a:pt x="1454" y="419"/>
                  <a:pt x="1454" y="420"/>
                </a:cubicBezTo>
                <a:cubicBezTo>
                  <a:pt x="1453" y="422"/>
                  <a:pt x="1452" y="422"/>
                  <a:pt x="1452" y="424"/>
                </a:cubicBezTo>
                <a:cubicBezTo>
                  <a:pt x="1451" y="425"/>
                  <a:pt x="1451" y="427"/>
                  <a:pt x="1451" y="429"/>
                </a:cubicBezTo>
                <a:cubicBezTo>
                  <a:pt x="1451" y="430"/>
                  <a:pt x="1451" y="432"/>
                  <a:pt x="1451" y="433"/>
                </a:cubicBezTo>
                <a:cubicBezTo>
                  <a:pt x="1451" y="434"/>
                  <a:pt x="1452" y="437"/>
                  <a:pt x="1453" y="436"/>
                </a:cubicBezTo>
                <a:cubicBezTo>
                  <a:pt x="1454" y="435"/>
                  <a:pt x="1453" y="434"/>
                  <a:pt x="1454" y="433"/>
                </a:cubicBezTo>
                <a:cubicBezTo>
                  <a:pt x="1454" y="433"/>
                  <a:pt x="1455" y="433"/>
                  <a:pt x="1455" y="433"/>
                </a:cubicBezTo>
                <a:cubicBezTo>
                  <a:pt x="1456" y="432"/>
                  <a:pt x="1455" y="431"/>
                  <a:pt x="1456" y="431"/>
                </a:cubicBezTo>
                <a:cubicBezTo>
                  <a:pt x="1457" y="430"/>
                  <a:pt x="1457" y="431"/>
                  <a:pt x="1458" y="431"/>
                </a:cubicBezTo>
                <a:cubicBezTo>
                  <a:pt x="1459" y="432"/>
                  <a:pt x="1460" y="432"/>
                  <a:pt x="1462" y="432"/>
                </a:cubicBezTo>
                <a:cubicBezTo>
                  <a:pt x="1463" y="433"/>
                  <a:pt x="1465" y="433"/>
                  <a:pt x="1466" y="434"/>
                </a:cubicBezTo>
                <a:cubicBezTo>
                  <a:pt x="1468" y="434"/>
                  <a:pt x="1468" y="436"/>
                  <a:pt x="1470" y="437"/>
                </a:cubicBezTo>
                <a:cubicBezTo>
                  <a:pt x="1471" y="437"/>
                  <a:pt x="1472" y="437"/>
                  <a:pt x="1474" y="438"/>
                </a:cubicBezTo>
                <a:cubicBezTo>
                  <a:pt x="1474" y="438"/>
                  <a:pt x="1475" y="439"/>
                  <a:pt x="1475" y="439"/>
                </a:cubicBezTo>
                <a:cubicBezTo>
                  <a:pt x="1476" y="438"/>
                  <a:pt x="1476" y="437"/>
                  <a:pt x="1477" y="437"/>
                </a:cubicBezTo>
                <a:cubicBezTo>
                  <a:pt x="1478" y="437"/>
                  <a:pt x="1477" y="440"/>
                  <a:pt x="1477" y="441"/>
                </a:cubicBezTo>
                <a:cubicBezTo>
                  <a:pt x="1477" y="442"/>
                  <a:pt x="1476" y="443"/>
                  <a:pt x="1476" y="444"/>
                </a:cubicBezTo>
                <a:cubicBezTo>
                  <a:pt x="1476" y="446"/>
                  <a:pt x="1477" y="447"/>
                  <a:pt x="1478" y="448"/>
                </a:cubicBezTo>
                <a:cubicBezTo>
                  <a:pt x="1478" y="448"/>
                  <a:pt x="1478" y="449"/>
                  <a:pt x="1479" y="449"/>
                </a:cubicBezTo>
                <a:cubicBezTo>
                  <a:pt x="1479" y="450"/>
                  <a:pt x="1480" y="450"/>
                  <a:pt x="1481" y="451"/>
                </a:cubicBezTo>
                <a:cubicBezTo>
                  <a:pt x="1481" y="451"/>
                  <a:pt x="1482" y="452"/>
                  <a:pt x="1482" y="452"/>
                </a:cubicBezTo>
                <a:cubicBezTo>
                  <a:pt x="1483" y="453"/>
                  <a:pt x="1483" y="455"/>
                  <a:pt x="1484" y="456"/>
                </a:cubicBezTo>
                <a:cubicBezTo>
                  <a:pt x="1485" y="456"/>
                  <a:pt x="1486" y="456"/>
                  <a:pt x="1487" y="456"/>
                </a:cubicBezTo>
                <a:cubicBezTo>
                  <a:pt x="1488" y="457"/>
                  <a:pt x="1488" y="457"/>
                  <a:pt x="1489" y="458"/>
                </a:cubicBezTo>
                <a:cubicBezTo>
                  <a:pt x="1490" y="458"/>
                  <a:pt x="1492" y="457"/>
                  <a:pt x="1493" y="457"/>
                </a:cubicBezTo>
                <a:cubicBezTo>
                  <a:pt x="1494" y="457"/>
                  <a:pt x="1496" y="457"/>
                  <a:pt x="1497" y="458"/>
                </a:cubicBezTo>
                <a:cubicBezTo>
                  <a:pt x="1497" y="459"/>
                  <a:pt x="1495" y="458"/>
                  <a:pt x="1495" y="458"/>
                </a:cubicBezTo>
                <a:cubicBezTo>
                  <a:pt x="1494" y="459"/>
                  <a:pt x="1494" y="459"/>
                  <a:pt x="1494" y="460"/>
                </a:cubicBezTo>
                <a:cubicBezTo>
                  <a:pt x="1495" y="460"/>
                  <a:pt x="1496" y="460"/>
                  <a:pt x="1496" y="461"/>
                </a:cubicBezTo>
                <a:cubicBezTo>
                  <a:pt x="1496" y="462"/>
                  <a:pt x="1495" y="462"/>
                  <a:pt x="1495" y="463"/>
                </a:cubicBezTo>
                <a:cubicBezTo>
                  <a:pt x="1493" y="464"/>
                  <a:pt x="1494" y="465"/>
                  <a:pt x="1494" y="467"/>
                </a:cubicBezTo>
                <a:cubicBezTo>
                  <a:pt x="1493" y="469"/>
                  <a:pt x="1490" y="471"/>
                  <a:pt x="1489" y="473"/>
                </a:cubicBezTo>
                <a:cubicBezTo>
                  <a:pt x="1488" y="474"/>
                  <a:pt x="1487" y="474"/>
                  <a:pt x="1487" y="475"/>
                </a:cubicBezTo>
                <a:cubicBezTo>
                  <a:pt x="1487" y="477"/>
                  <a:pt x="1487" y="478"/>
                  <a:pt x="1485" y="479"/>
                </a:cubicBezTo>
                <a:cubicBezTo>
                  <a:pt x="1484" y="480"/>
                  <a:pt x="1483" y="482"/>
                  <a:pt x="1482" y="481"/>
                </a:cubicBezTo>
                <a:cubicBezTo>
                  <a:pt x="1481" y="480"/>
                  <a:pt x="1480" y="479"/>
                  <a:pt x="1479" y="478"/>
                </a:cubicBezTo>
                <a:cubicBezTo>
                  <a:pt x="1478" y="478"/>
                  <a:pt x="1478" y="477"/>
                  <a:pt x="1477" y="477"/>
                </a:cubicBezTo>
                <a:cubicBezTo>
                  <a:pt x="1477" y="476"/>
                  <a:pt x="1476" y="476"/>
                  <a:pt x="1476" y="475"/>
                </a:cubicBezTo>
                <a:cubicBezTo>
                  <a:pt x="1474" y="474"/>
                  <a:pt x="1474" y="473"/>
                  <a:pt x="1473" y="472"/>
                </a:cubicBezTo>
                <a:cubicBezTo>
                  <a:pt x="1471" y="471"/>
                  <a:pt x="1470" y="470"/>
                  <a:pt x="1469" y="469"/>
                </a:cubicBezTo>
                <a:cubicBezTo>
                  <a:pt x="1468" y="469"/>
                  <a:pt x="1467" y="468"/>
                  <a:pt x="1467" y="468"/>
                </a:cubicBezTo>
                <a:cubicBezTo>
                  <a:pt x="1466" y="467"/>
                  <a:pt x="1466" y="467"/>
                  <a:pt x="1465" y="466"/>
                </a:cubicBezTo>
                <a:cubicBezTo>
                  <a:pt x="1464" y="465"/>
                  <a:pt x="1463" y="464"/>
                  <a:pt x="1462" y="463"/>
                </a:cubicBezTo>
                <a:cubicBezTo>
                  <a:pt x="1461" y="462"/>
                  <a:pt x="1460" y="461"/>
                  <a:pt x="1459" y="460"/>
                </a:cubicBezTo>
                <a:cubicBezTo>
                  <a:pt x="1458" y="460"/>
                  <a:pt x="1457" y="460"/>
                  <a:pt x="1456" y="460"/>
                </a:cubicBezTo>
                <a:cubicBezTo>
                  <a:pt x="1454" y="460"/>
                  <a:pt x="1452" y="459"/>
                  <a:pt x="1449" y="459"/>
                </a:cubicBezTo>
                <a:cubicBezTo>
                  <a:pt x="1448" y="459"/>
                  <a:pt x="1446" y="458"/>
                  <a:pt x="1445" y="457"/>
                </a:cubicBezTo>
                <a:cubicBezTo>
                  <a:pt x="1443" y="456"/>
                  <a:pt x="1442" y="456"/>
                  <a:pt x="1440" y="455"/>
                </a:cubicBezTo>
                <a:cubicBezTo>
                  <a:pt x="1439" y="455"/>
                  <a:pt x="1438" y="454"/>
                  <a:pt x="1437" y="454"/>
                </a:cubicBezTo>
                <a:cubicBezTo>
                  <a:pt x="1436" y="454"/>
                  <a:pt x="1434" y="453"/>
                  <a:pt x="1433" y="452"/>
                </a:cubicBezTo>
                <a:cubicBezTo>
                  <a:pt x="1432" y="452"/>
                  <a:pt x="1431" y="450"/>
                  <a:pt x="1430" y="449"/>
                </a:cubicBezTo>
                <a:cubicBezTo>
                  <a:pt x="1429" y="449"/>
                  <a:pt x="1427" y="449"/>
                  <a:pt x="1426" y="448"/>
                </a:cubicBezTo>
                <a:cubicBezTo>
                  <a:pt x="1425" y="448"/>
                  <a:pt x="1423" y="447"/>
                  <a:pt x="1422" y="447"/>
                </a:cubicBezTo>
                <a:cubicBezTo>
                  <a:pt x="1421" y="447"/>
                  <a:pt x="1420" y="446"/>
                  <a:pt x="1418" y="446"/>
                </a:cubicBezTo>
                <a:cubicBezTo>
                  <a:pt x="1417" y="445"/>
                  <a:pt x="1416" y="446"/>
                  <a:pt x="1415" y="447"/>
                </a:cubicBezTo>
                <a:cubicBezTo>
                  <a:pt x="1414" y="448"/>
                  <a:pt x="1413" y="449"/>
                  <a:pt x="1413" y="447"/>
                </a:cubicBezTo>
                <a:cubicBezTo>
                  <a:pt x="1413" y="447"/>
                  <a:pt x="1413" y="446"/>
                  <a:pt x="1414" y="445"/>
                </a:cubicBezTo>
                <a:cubicBezTo>
                  <a:pt x="1414" y="445"/>
                  <a:pt x="1415" y="445"/>
                  <a:pt x="1416" y="445"/>
                </a:cubicBezTo>
                <a:cubicBezTo>
                  <a:pt x="1416" y="445"/>
                  <a:pt x="1417" y="445"/>
                  <a:pt x="1416" y="444"/>
                </a:cubicBezTo>
                <a:cubicBezTo>
                  <a:pt x="1416" y="444"/>
                  <a:pt x="1415" y="443"/>
                  <a:pt x="1414" y="443"/>
                </a:cubicBezTo>
                <a:cubicBezTo>
                  <a:pt x="1413" y="443"/>
                  <a:pt x="1412" y="442"/>
                  <a:pt x="1411" y="441"/>
                </a:cubicBezTo>
                <a:cubicBezTo>
                  <a:pt x="1409" y="441"/>
                  <a:pt x="1408" y="440"/>
                  <a:pt x="1407" y="439"/>
                </a:cubicBezTo>
                <a:cubicBezTo>
                  <a:pt x="1403" y="437"/>
                  <a:pt x="1400" y="435"/>
                  <a:pt x="1396" y="435"/>
                </a:cubicBezTo>
                <a:cubicBezTo>
                  <a:pt x="1394" y="434"/>
                  <a:pt x="1392" y="434"/>
                  <a:pt x="1390" y="433"/>
                </a:cubicBezTo>
                <a:cubicBezTo>
                  <a:pt x="1388" y="433"/>
                  <a:pt x="1387" y="432"/>
                  <a:pt x="1385" y="432"/>
                </a:cubicBezTo>
                <a:cubicBezTo>
                  <a:pt x="1384" y="432"/>
                  <a:pt x="1384" y="432"/>
                  <a:pt x="1383" y="431"/>
                </a:cubicBezTo>
                <a:cubicBezTo>
                  <a:pt x="1382" y="430"/>
                  <a:pt x="1380" y="430"/>
                  <a:pt x="1378" y="430"/>
                </a:cubicBezTo>
                <a:cubicBezTo>
                  <a:pt x="1376" y="430"/>
                  <a:pt x="1374" y="430"/>
                  <a:pt x="1372" y="430"/>
                </a:cubicBezTo>
                <a:cubicBezTo>
                  <a:pt x="1371" y="430"/>
                  <a:pt x="1370" y="429"/>
                  <a:pt x="1368" y="429"/>
                </a:cubicBezTo>
                <a:cubicBezTo>
                  <a:pt x="1366" y="428"/>
                  <a:pt x="1365" y="429"/>
                  <a:pt x="1363" y="428"/>
                </a:cubicBezTo>
                <a:cubicBezTo>
                  <a:pt x="1361" y="428"/>
                  <a:pt x="1360" y="428"/>
                  <a:pt x="1358" y="428"/>
                </a:cubicBezTo>
                <a:cubicBezTo>
                  <a:pt x="1355" y="427"/>
                  <a:pt x="1352" y="427"/>
                  <a:pt x="1349" y="427"/>
                </a:cubicBezTo>
                <a:cubicBezTo>
                  <a:pt x="1347" y="427"/>
                  <a:pt x="1346" y="426"/>
                  <a:pt x="1344" y="426"/>
                </a:cubicBezTo>
                <a:cubicBezTo>
                  <a:pt x="1343" y="425"/>
                  <a:pt x="1342" y="425"/>
                  <a:pt x="1340" y="425"/>
                </a:cubicBezTo>
                <a:cubicBezTo>
                  <a:pt x="1339" y="425"/>
                  <a:pt x="1339" y="425"/>
                  <a:pt x="1338" y="425"/>
                </a:cubicBezTo>
                <a:cubicBezTo>
                  <a:pt x="1337" y="425"/>
                  <a:pt x="1337" y="426"/>
                  <a:pt x="1336" y="426"/>
                </a:cubicBezTo>
                <a:cubicBezTo>
                  <a:pt x="1335" y="427"/>
                  <a:pt x="1334" y="428"/>
                  <a:pt x="1332" y="428"/>
                </a:cubicBezTo>
                <a:cubicBezTo>
                  <a:pt x="1330" y="430"/>
                  <a:pt x="1328" y="431"/>
                  <a:pt x="1325" y="431"/>
                </a:cubicBezTo>
                <a:cubicBezTo>
                  <a:pt x="1324" y="432"/>
                  <a:pt x="1322" y="431"/>
                  <a:pt x="1321" y="432"/>
                </a:cubicBezTo>
                <a:cubicBezTo>
                  <a:pt x="1321" y="432"/>
                  <a:pt x="1321" y="434"/>
                  <a:pt x="1321" y="434"/>
                </a:cubicBezTo>
                <a:cubicBezTo>
                  <a:pt x="1321" y="435"/>
                  <a:pt x="1322" y="435"/>
                  <a:pt x="1322" y="435"/>
                </a:cubicBezTo>
                <a:cubicBezTo>
                  <a:pt x="1324" y="437"/>
                  <a:pt x="1323" y="439"/>
                  <a:pt x="1325" y="440"/>
                </a:cubicBezTo>
                <a:cubicBezTo>
                  <a:pt x="1326" y="441"/>
                  <a:pt x="1327" y="442"/>
                  <a:pt x="1328" y="443"/>
                </a:cubicBezTo>
                <a:cubicBezTo>
                  <a:pt x="1328" y="444"/>
                  <a:pt x="1329" y="446"/>
                  <a:pt x="1329" y="447"/>
                </a:cubicBezTo>
                <a:cubicBezTo>
                  <a:pt x="1329" y="448"/>
                  <a:pt x="1329" y="449"/>
                  <a:pt x="1329" y="449"/>
                </a:cubicBezTo>
                <a:cubicBezTo>
                  <a:pt x="1330" y="450"/>
                  <a:pt x="1330" y="450"/>
                  <a:pt x="1330" y="451"/>
                </a:cubicBezTo>
                <a:cubicBezTo>
                  <a:pt x="1331" y="451"/>
                  <a:pt x="1331" y="452"/>
                  <a:pt x="1332" y="452"/>
                </a:cubicBezTo>
                <a:cubicBezTo>
                  <a:pt x="1332" y="452"/>
                  <a:pt x="1333" y="451"/>
                  <a:pt x="1333" y="451"/>
                </a:cubicBezTo>
                <a:cubicBezTo>
                  <a:pt x="1334" y="449"/>
                  <a:pt x="1335" y="450"/>
                  <a:pt x="1335" y="452"/>
                </a:cubicBezTo>
                <a:cubicBezTo>
                  <a:pt x="1335" y="453"/>
                  <a:pt x="1336" y="455"/>
                  <a:pt x="1336" y="456"/>
                </a:cubicBezTo>
                <a:cubicBezTo>
                  <a:pt x="1335" y="457"/>
                  <a:pt x="1335" y="457"/>
                  <a:pt x="1334" y="458"/>
                </a:cubicBezTo>
                <a:cubicBezTo>
                  <a:pt x="1334" y="458"/>
                  <a:pt x="1333" y="459"/>
                  <a:pt x="1333" y="459"/>
                </a:cubicBezTo>
                <a:cubicBezTo>
                  <a:pt x="1332" y="460"/>
                  <a:pt x="1331" y="461"/>
                  <a:pt x="1331" y="461"/>
                </a:cubicBezTo>
                <a:cubicBezTo>
                  <a:pt x="1330" y="461"/>
                  <a:pt x="1329" y="461"/>
                  <a:pt x="1328" y="462"/>
                </a:cubicBezTo>
                <a:cubicBezTo>
                  <a:pt x="1326" y="462"/>
                  <a:pt x="1324" y="463"/>
                  <a:pt x="1321" y="464"/>
                </a:cubicBezTo>
                <a:cubicBezTo>
                  <a:pt x="1320" y="464"/>
                  <a:pt x="1318" y="465"/>
                  <a:pt x="1317" y="466"/>
                </a:cubicBezTo>
                <a:cubicBezTo>
                  <a:pt x="1316" y="467"/>
                  <a:pt x="1315" y="469"/>
                  <a:pt x="1316" y="470"/>
                </a:cubicBezTo>
                <a:cubicBezTo>
                  <a:pt x="1316" y="471"/>
                  <a:pt x="1317" y="473"/>
                  <a:pt x="1316" y="474"/>
                </a:cubicBezTo>
                <a:cubicBezTo>
                  <a:pt x="1316" y="475"/>
                  <a:pt x="1314" y="477"/>
                  <a:pt x="1313" y="477"/>
                </a:cubicBezTo>
                <a:cubicBezTo>
                  <a:pt x="1311" y="477"/>
                  <a:pt x="1309" y="478"/>
                  <a:pt x="1307" y="477"/>
                </a:cubicBezTo>
                <a:cubicBezTo>
                  <a:pt x="1306" y="477"/>
                  <a:pt x="1305" y="476"/>
                  <a:pt x="1303" y="475"/>
                </a:cubicBezTo>
                <a:cubicBezTo>
                  <a:pt x="1302" y="475"/>
                  <a:pt x="1301" y="475"/>
                  <a:pt x="1300" y="474"/>
                </a:cubicBezTo>
                <a:cubicBezTo>
                  <a:pt x="1299" y="473"/>
                  <a:pt x="1301" y="472"/>
                  <a:pt x="1301" y="470"/>
                </a:cubicBezTo>
                <a:cubicBezTo>
                  <a:pt x="1300" y="469"/>
                  <a:pt x="1298" y="468"/>
                  <a:pt x="1300" y="467"/>
                </a:cubicBezTo>
                <a:cubicBezTo>
                  <a:pt x="1301" y="467"/>
                  <a:pt x="1301" y="467"/>
                  <a:pt x="1301" y="467"/>
                </a:cubicBezTo>
                <a:cubicBezTo>
                  <a:pt x="1301" y="466"/>
                  <a:pt x="1301" y="466"/>
                  <a:pt x="1302" y="465"/>
                </a:cubicBezTo>
                <a:cubicBezTo>
                  <a:pt x="1302" y="465"/>
                  <a:pt x="1303" y="465"/>
                  <a:pt x="1304" y="465"/>
                </a:cubicBezTo>
                <a:cubicBezTo>
                  <a:pt x="1305" y="465"/>
                  <a:pt x="1305" y="465"/>
                  <a:pt x="1306" y="465"/>
                </a:cubicBezTo>
                <a:cubicBezTo>
                  <a:pt x="1306" y="464"/>
                  <a:pt x="1306" y="464"/>
                  <a:pt x="1306" y="463"/>
                </a:cubicBezTo>
                <a:cubicBezTo>
                  <a:pt x="1306" y="461"/>
                  <a:pt x="1304" y="461"/>
                  <a:pt x="1303" y="460"/>
                </a:cubicBezTo>
                <a:cubicBezTo>
                  <a:pt x="1302" y="459"/>
                  <a:pt x="1301" y="459"/>
                  <a:pt x="1300" y="459"/>
                </a:cubicBezTo>
                <a:cubicBezTo>
                  <a:pt x="1299" y="458"/>
                  <a:pt x="1298" y="459"/>
                  <a:pt x="1298" y="458"/>
                </a:cubicBezTo>
                <a:cubicBezTo>
                  <a:pt x="1297" y="457"/>
                  <a:pt x="1299" y="456"/>
                  <a:pt x="1299" y="456"/>
                </a:cubicBezTo>
                <a:cubicBezTo>
                  <a:pt x="1300" y="457"/>
                  <a:pt x="1302" y="457"/>
                  <a:pt x="1302" y="456"/>
                </a:cubicBezTo>
                <a:cubicBezTo>
                  <a:pt x="1301" y="455"/>
                  <a:pt x="1300" y="455"/>
                  <a:pt x="1299" y="455"/>
                </a:cubicBezTo>
                <a:cubicBezTo>
                  <a:pt x="1297" y="455"/>
                  <a:pt x="1295" y="455"/>
                  <a:pt x="1293" y="456"/>
                </a:cubicBezTo>
                <a:cubicBezTo>
                  <a:pt x="1292" y="456"/>
                  <a:pt x="1292" y="457"/>
                  <a:pt x="1291" y="457"/>
                </a:cubicBezTo>
                <a:cubicBezTo>
                  <a:pt x="1289" y="458"/>
                  <a:pt x="1287" y="459"/>
                  <a:pt x="1286" y="460"/>
                </a:cubicBezTo>
                <a:cubicBezTo>
                  <a:pt x="1285" y="461"/>
                  <a:pt x="1283" y="463"/>
                  <a:pt x="1283" y="461"/>
                </a:cubicBezTo>
                <a:cubicBezTo>
                  <a:pt x="1283" y="461"/>
                  <a:pt x="1284" y="458"/>
                  <a:pt x="1282" y="458"/>
                </a:cubicBezTo>
                <a:cubicBezTo>
                  <a:pt x="1282" y="459"/>
                  <a:pt x="1282" y="459"/>
                  <a:pt x="1281" y="459"/>
                </a:cubicBezTo>
                <a:cubicBezTo>
                  <a:pt x="1280" y="460"/>
                  <a:pt x="1280" y="460"/>
                  <a:pt x="1279" y="460"/>
                </a:cubicBezTo>
                <a:cubicBezTo>
                  <a:pt x="1277" y="460"/>
                  <a:pt x="1276" y="462"/>
                  <a:pt x="1274" y="463"/>
                </a:cubicBezTo>
                <a:cubicBezTo>
                  <a:pt x="1273" y="464"/>
                  <a:pt x="1272" y="464"/>
                  <a:pt x="1271" y="464"/>
                </a:cubicBezTo>
                <a:cubicBezTo>
                  <a:pt x="1269" y="465"/>
                  <a:pt x="1268" y="466"/>
                  <a:pt x="1267" y="468"/>
                </a:cubicBezTo>
                <a:cubicBezTo>
                  <a:pt x="1266" y="469"/>
                  <a:pt x="1265" y="469"/>
                  <a:pt x="1263" y="469"/>
                </a:cubicBezTo>
                <a:cubicBezTo>
                  <a:pt x="1260" y="470"/>
                  <a:pt x="1258" y="468"/>
                  <a:pt x="1255" y="468"/>
                </a:cubicBezTo>
                <a:cubicBezTo>
                  <a:pt x="1253" y="468"/>
                  <a:pt x="1252" y="468"/>
                  <a:pt x="1250" y="468"/>
                </a:cubicBezTo>
                <a:cubicBezTo>
                  <a:pt x="1248" y="468"/>
                  <a:pt x="1247" y="468"/>
                  <a:pt x="1245" y="468"/>
                </a:cubicBezTo>
                <a:cubicBezTo>
                  <a:pt x="1244" y="468"/>
                  <a:pt x="1243" y="467"/>
                  <a:pt x="1241" y="467"/>
                </a:cubicBezTo>
                <a:cubicBezTo>
                  <a:pt x="1240" y="466"/>
                  <a:pt x="1238" y="467"/>
                  <a:pt x="1237" y="467"/>
                </a:cubicBezTo>
                <a:cubicBezTo>
                  <a:pt x="1234" y="467"/>
                  <a:pt x="1232" y="469"/>
                  <a:pt x="1230" y="471"/>
                </a:cubicBezTo>
                <a:cubicBezTo>
                  <a:pt x="1229" y="472"/>
                  <a:pt x="1228" y="473"/>
                  <a:pt x="1227" y="473"/>
                </a:cubicBezTo>
                <a:cubicBezTo>
                  <a:pt x="1225" y="474"/>
                  <a:pt x="1225" y="474"/>
                  <a:pt x="1224" y="475"/>
                </a:cubicBezTo>
                <a:cubicBezTo>
                  <a:pt x="1222" y="476"/>
                  <a:pt x="1221" y="477"/>
                  <a:pt x="1220" y="477"/>
                </a:cubicBezTo>
                <a:cubicBezTo>
                  <a:pt x="1219" y="478"/>
                  <a:pt x="1218" y="478"/>
                  <a:pt x="1218" y="479"/>
                </a:cubicBezTo>
                <a:cubicBezTo>
                  <a:pt x="1217" y="481"/>
                  <a:pt x="1215" y="484"/>
                  <a:pt x="1214" y="482"/>
                </a:cubicBezTo>
                <a:cubicBezTo>
                  <a:pt x="1214" y="481"/>
                  <a:pt x="1213" y="481"/>
                  <a:pt x="1213" y="480"/>
                </a:cubicBezTo>
                <a:cubicBezTo>
                  <a:pt x="1211" y="480"/>
                  <a:pt x="1210" y="478"/>
                  <a:pt x="1209" y="479"/>
                </a:cubicBezTo>
                <a:cubicBezTo>
                  <a:pt x="1208" y="479"/>
                  <a:pt x="1207" y="480"/>
                  <a:pt x="1206" y="481"/>
                </a:cubicBezTo>
                <a:cubicBezTo>
                  <a:pt x="1205" y="481"/>
                  <a:pt x="1204" y="482"/>
                  <a:pt x="1204" y="481"/>
                </a:cubicBezTo>
                <a:cubicBezTo>
                  <a:pt x="1203" y="481"/>
                  <a:pt x="1204" y="479"/>
                  <a:pt x="1204" y="479"/>
                </a:cubicBezTo>
                <a:cubicBezTo>
                  <a:pt x="1203" y="479"/>
                  <a:pt x="1201" y="479"/>
                  <a:pt x="1201" y="480"/>
                </a:cubicBezTo>
                <a:cubicBezTo>
                  <a:pt x="1200" y="480"/>
                  <a:pt x="1200" y="481"/>
                  <a:pt x="1199" y="481"/>
                </a:cubicBezTo>
                <a:cubicBezTo>
                  <a:pt x="1198" y="482"/>
                  <a:pt x="1196" y="482"/>
                  <a:pt x="1195" y="481"/>
                </a:cubicBezTo>
                <a:cubicBezTo>
                  <a:pt x="1194" y="480"/>
                  <a:pt x="1193" y="480"/>
                  <a:pt x="1192" y="479"/>
                </a:cubicBezTo>
                <a:cubicBezTo>
                  <a:pt x="1191" y="479"/>
                  <a:pt x="1191" y="479"/>
                  <a:pt x="1190" y="478"/>
                </a:cubicBezTo>
                <a:cubicBezTo>
                  <a:pt x="1189" y="478"/>
                  <a:pt x="1188" y="478"/>
                  <a:pt x="1188" y="478"/>
                </a:cubicBezTo>
                <a:cubicBezTo>
                  <a:pt x="1188" y="476"/>
                  <a:pt x="1191" y="477"/>
                  <a:pt x="1191" y="477"/>
                </a:cubicBezTo>
                <a:cubicBezTo>
                  <a:pt x="1193" y="477"/>
                  <a:pt x="1192" y="476"/>
                  <a:pt x="1193" y="476"/>
                </a:cubicBezTo>
                <a:cubicBezTo>
                  <a:pt x="1193" y="475"/>
                  <a:pt x="1194" y="475"/>
                  <a:pt x="1195" y="475"/>
                </a:cubicBezTo>
                <a:cubicBezTo>
                  <a:pt x="1196" y="475"/>
                  <a:pt x="1198" y="476"/>
                  <a:pt x="1198" y="474"/>
                </a:cubicBezTo>
                <a:cubicBezTo>
                  <a:pt x="1198" y="472"/>
                  <a:pt x="1197" y="471"/>
                  <a:pt x="1196" y="470"/>
                </a:cubicBezTo>
                <a:cubicBezTo>
                  <a:pt x="1195" y="469"/>
                  <a:pt x="1194" y="468"/>
                  <a:pt x="1194" y="467"/>
                </a:cubicBezTo>
                <a:cubicBezTo>
                  <a:pt x="1195" y="465"/>
                  <a:pt x="1196" y="465"/>
                  <a:pt x="1197" y="464"/>
                </a:cubicBezTo>
                <a:cubicBezTo>
                  <a:pt x="1197" y="463"/>
                  <a:pt x="1197" y="462"/>
                  <a:pt x="1197" y="462"/>
                </a:cubicBezTo>
                <a:cubicBezTo>
                  <a:pt x="1198" y="461"/>
                  <a:pt x="1200" y="462"/>
                  <a:pt x="1200" y="460"/>
                </a:cubicBezTo>
                <a:cubicBezTo>
                  <a:pt x="1200" y="458"/>
                  <a:pt x="1197" y="459"/>
                  <a:pt x="1196" y="459"/>
                </a:cubicBezTo>
                <a:cubicBezTo>
                  <a:pt x="1195" y="459"/>
                  <a:pt x="1194" y="459"/>
                  <a:pt x="1194" y="459"/>
                </a:cubicBezTo>
                <a:cubicBezTo>
                  <a:pt x="1193" y="458"/>
                  <a:pt x="1194" y="458"/>
                  <a:pt x="1194" y="457"/>
                </a:cubicBezTo>
                <a:cubicBezTo>
                  <a:pt x="1194" y="457"/>
                  <a:pt x="1193" y="457"/>
                  <a:pt x="1192" y="457"/>
                </a:cubicBezTo>
                <a:cubicBezTo>
                  <a:pt x="1191" y="458"/>
                  <a:pt x="1191" y="458"/>
                  <a:pt x="1190" y="458"/>
                </a:cubicBezTo>
                <a:cubicBezTo>
                  <a:pt x="1188" y="458"/>
                  <a:pt x="1186" y="458"/>
                  <a:pt x="1185" y="459"/>
                </a:cubicBezTo>
                <a:cubicBezTo>
                  <a:pt x="1183" y="460"/>
                  <a:pt x="1182" y="461"/>
                  <a:pt x="1180" y="461"/>
                </a:cubicBezTo>
                <a:cubicBezTo>
                  <a:pt x="1178" y="462"/>
                  <a:pt x="1176" y="462"/>
                  <a:pt x="1175" y="463"/>
                </a:cubicBezTo>
                <a:cubicBezTo>
                  <a:pt x="1173" y="463"/>
                  <a:pt x="1172" y="465"/>
                  <a:pt x="1170" y="466"/>
                </a:cubicBezTo>
                <a:cubicBezTo>
                  <a:pt x="1169" y="467"/>
                  <a:pt x="1166" y="467"/>
                  <a:pt x="1166" y="468"/>
                </a:cubicBezTo>
                <a:cubicBezTo>
                  <a:pt x="1166" y="469"/>
                  <a:pt x="1167" y="469"/>
                  <a:pt x="1168" y="469"/>
                </a:cubicBezTo>
                <a:cubicBezTo>
                  <a:pt x="1168" y="470"/>
                  <a:pt x="1168" y="470"/>
                  <a:pt x="1169" y="470"/>
                </a:cubicBezTo>
                <a:cubicBezTo>
                  <a:pt x="1171" y="470"/>
                  <a:pt x="1172" y="471"/>
                  <a:pt x="1173" y="472"/>
                </a:cubicBezTo>
                <a:cubicBezTo>
                  <a:pt x="1173" y="473"/>
                  <a:pt x="1174" y="473"/>
                  <a:pt x="1174" y="474"/>
                </a:cubicBezTo>
                <a:cubicBezTo>
                  <a:pt x="1174" y="475"/>
                  <a:pt x="1172" y="475"/>
                  <a:pt x="1172" y="475"/>
                </a:cubicBezTo>
                <a:cubicBezTo>
                  <a:pt x="1170" y="475"/>
                  <a:pt x="1169" y="477"/>
                  <a:pt x="1167" y="478"/>
                </a:cubicBezTo>
                <a:cubicBezTo>
                  <a:pt x="1166" y="479"/>
                  <a:pt x="1165" y="477"/>
                  <a:pt x="1166" y="476"/>
                </a:cubicBezTo>
                <a:cubicBezTo>
                  <a:pt x="1166" y="475"/>
                  <a:pt x="1166" y="474"/>
                  <a:pt x="1166" y="474"/>
                </a:cubicBezTo>
                <a:cubicBezTo>
                  <a:pt x="1166" y="473"/>
                  <a:pt x="1167" y="473"/>
                  <a:pt x="1167" y="472"/>
                </a:cubicBezTo>
                <a:cubicBezTo>
                  <a:pt x="1167" y="471"/>
                  <a:pt x="1164" y="472"/>
                  <a:pt x="1163" y="471"/>
                </a:cubicBezTo>
                <a:cubicBezTo>
                  <a:pt x="1163" y="470"/>
                  <a:pt x="1164" y="470"/>
                  <a:pt x="1164" y="470"/>
                </a:cubicBezTo>
                <a:cubicBezTo>
                  <a:pt x="1165" y="469"/>
                  <a:pt x="1164" y="469"/>
                  <a:pt x="1163" y="469"/>
                </a:cubicBezTo>
                <a:cubicBezTo>
                  <a:pt x="1163" y="470"/>
                  <a:pt x="1162" y="470"/>
                  <a:pt x="1162" y="470"/>
                </a:cubicBezTo>
                <a:cubicBezTo>
                  <a:pt x="1161" y="470"/>
                  <a:pt x="1160" y="470"/>
                  <a:pt x="1159" y="470"/>
                </a:cubicBezTo>
                <a:cubicBezTo>
                  <a:pt x="1158" y="470"/>
                  <a:pt x="1157" y="470"/>
                  <a:pt x="1155" y="471"/>
                </a:cubicBezTo>
                <a:cubicBezTo>
                  <a:pt x="1154" y="471"/>
                  <a:pt x="1153" y="471"/>
                  <a:pt x="1152" y="472"/>
                </a:cubicBezTo>
                <a:cubicBezTo>
                  <a:pt x="1151" y="473"/>
                  <a:pt x="1151" y="474"/>
                  <a:pt x="1150" y="475"/>
                </a:cubicBezTo>
                <a:cubicBezTo>
                  <a:pt x="1150" y="475"/>
                  <a:pt x="1149" y="475"/>
                  <a:pt x="1149" y="475"/>
                </a:cubicBezTo>
                <a:cubicBezTo>
                  <a:pt x="1147" y="475"/>
                  <a:pt x="1145" y="476"/>
                  <a:pt x="1143" y="477"/>
                </a:cubicBezTo>
                <a:cubicBezTo>
                  <a:pt x="1142" y="477"/>
                  <a:pt x="1140" y="477"/>
                  <a:pt x="1138" y="477"/>
                </a:cubicBezTo>
                <a:cubicBezTo>
                  <a:pt x="1137" y="477"/>
                  <a:pt x="1136" y="478"/>
                  <a:pt x="1134" y="478"/>
                </a:cubicBezTo>
                <a:cubicBezTo>
                  <a:pt x="1133" y="478"/>
                  <a:pt x="1132" y="479"/>
                  <a:pt x="1131" y="480"/>
                </a:cubicBezTo>
                <a:cubicBezTo>
                  <a:pt x="1130" y="480"/>
                  <a:pt x="1129" y="481"/>
                  <a:pt x="1128" y="482"/>
                </a:cubicBezTo>
                <a:cubicBezTo>
                  <a:pt x="1127" y="482"/>
                  <a:pt x="1127" y="483"/>
                  <a:pt x="1126" y="483"/>
                </a:cubicBezTo>
                <a:cubicBezTo>
                  <a:pt x="1124" y="484"/>
                  <a:pt x="1123" y="485"/>
                  <a:pt x="1122" y="486"/>
                </a:cubicBezTo>
                <a:cubicBezTo>
                  <a:pt x="1119" y="488"/>
                  <a:pt x="1116" y="489"/>
                  <a:pt x="1113" y="489"/>
                </a:cubicBezTo>
                <a:cubicBezTo>
                  <a:pt x="1110" y="490"/>
                  <a:pt x="1108" y="492"/>
                  <a:pt x="1105" y="493"/>
                </a:cubicBezTo>
                <a:cubicBezTo>
                  <a:pt x="1103" y="493"/>
                  <a:pt x="1102" y="494"/>
                  <a:pt x="1101" y="494"/>
                </a:cubicBezTo>
                <a:cubicBezTo>
                  <a:pt x="1100" y="494"/>
                  <a:pt x="1098" y="493"/>
                  <a:pt x="1097" y="495"/>
                </a:cubicBezTo>
                <a:cubicBezTo>
                  <a:pt x="1097" y="496"/>
                  <a:pt x="1097" y="496"/>
                  <a:pt x="1097" y="497"/>
                </a:cubicBezTo>
                <a:cubicBezTo>
                  <a:pt x="1098" y="497"/>
                  <a:pt x="1097" y="498"/>
                  <a:pt x="1098" y="499"/>
                </a:cubicBezTo>
                <a:cubicBezTo>
                  <a:pt x="1099" y="499"/>
                  <a:pt x="1101" y="498"/>
                  <a:pt x="1101" y="500"/>
                </a:cubicBezTo>
                <a:cubicBezTo>
                  <a:pt x="1102" y="502"/>
                  <a:pt x="1099" y="502"/>
                  <a:pt x="1098" y="501"/>
                </a:cubicBezTo>
                <a:cubicBezTo>
                  <a:pt x="1097" y="501"/>
                  <a:pt x="1097" y="500"/>
                  <a:pt x="1096" y="500"/>
                </a:cubicBezTo>
                <a:cubicBezTo>
                  <a:pt x="1096" y="500"/>
                  <a:pt x="1095" y="500"/>
                  <a:pt x="1094" y="500"/>
                </a:cubicBezTo>
                <a:cubicBezTo>
                  <a:pt x="1092" y="500"/>
                  <a:pt x="1091" y="500"/>
                  <a:pt x="1090" y="500"/>
                </a:cubicBezTo>
                <a:cubicBezTo>
                  <a:pt x="1089" y="499"/>
                  <a:pt x="1087" y="500"/>
                  <a:pt x="1086" y="500"/>
                </a:cubicBezTo>
                <a:cubicBezTo>
                  <a:pt x="1085" y="501"/>
                  <a:pt x="1084" y="502"/>
                  <a:pt x="1083" y="502"/>
                </a:cubicBezTo>
                <a:cubicBezTo>
                  <a:pt x="1082" y="502"/>
                  <a:pt x="1081" y="502"/>
                  <a:pt x="1080" y="502"/>
                </a:cubicBezTo>
                <a:cubicBezTo>
                  <a:pt x="1079" y="502"/>
                  <a:pt x="1078" y="502"/>
                  <a:pt x="1078" y="502"/>
                </a:cubicBezTo>
                <a:cubicBezTo>
                  <a:pt x="1077" y="503"/>
                  <a:pt x="1078" y="503"/>
                  <a:pt x="1078" y="504"/>
                </a:cubicBezTo>
                <a:cubicBezTo>
                  <a:pt x="1079" y="504"/>
                  <a:pt x="1079" y="505"/>
                  <a:pt x="1079" y="506"/>
                </a:cubicBezTo>
                <a:cubicBezTo>
                  <a:pt x="1079" y="507"/>
                  <a:pt x="1080" y="507"/>
                  <a:pt x="1080" y="508"/>
                </a:cubicBezTo>
                <a:cubicBezTo>
                  <a:pt x="1080" y="508"/>
                  <a:pt x="1079" y="509"/>
                  <a:pt x="1079" y="510"/>
                </a:cubicBezTo>
                <a:cubicBezTo>
                  <a:pt x="1078" y="510"/>
                  <a:pt x="1078" y="510"/>
                  <a:pt x="1077" y="511"/>
                </a:cubicBezTo>
                <a:cubicBezTo>
                  <a:pt x="1076" y="512"/>
                  <a:pt x="1077" y="514"/>
                  <a:pt x="1076" y="515"/>
                </a:cubicBezTo>
                <a:cubicBezTo>
                  <a:pt x="1075" y="516"/>
                  <a:pt x="1075" y="517"/>
                  <a:pt x="1076" y="518"/>
                </a:cubicBezTo>
                <a:cubicBezTo>
                  <a:pt x="1076" y="519"/>
                  <a:pt x="1076" y="520"/>
                  <a:pt x="1076" y="521"/>
                </a:cubicBezTo>
                <a:cubicBezTo>
                  <a:pt x="1075" y="522"/>
                  <a:pt x="1075" y="523"/>
                  <a:pt x="1074" y="524"/>
                </a:cubicBezTo>
                <a:cubicBezTo>
                  <a:pt x="1073" y="524"/>
                  <a:pt x="1073" y="524"/>
                  <a:pt x="1073" y="525"/>
                </a:cubicBezTo>
                <a:cubicBezTo>
                  <a:pt x="1072" y="525"/>
                  <a:pt x="1073" y="526"/>
                  <a:pt x="1072" y="526"/>
                </a:cubicBezTo>
                <a:cubicBezTo>
                  <a:pt x="1071" y="527"/>
                  <a:pt x="1070" y="527"/>
                  <a:pt x="1070" y="527"/>
                </a:cubicBezTo>
                <a:cubicBezTo>
                  <a:pt x="1068" y="527"/>
                  <a:pt x="1066" y="527"/>
                  <a:pt x="1064" y="527"/>
                </a:cubicBezTo>
                <a:cubicBezTo>
                  <a:pt x="1062" y="527"/>
                  <a:pt x="1060" y="527"/>
                  <a:pt x="1059" y="527"/>
                </a:cubicBezTo>
                <a:cubicBezTo>
                  <a:pt x="1057" y="527"/>
                  <a:pt x="1056" y="528"/>
                  <a:pt x="1054" y="528"/>
                </a:cubicBezTo>
                <a:cubicBezTo>
                  <a:pt x="1054" y="528"/>
                  <a:pt x="1053" y="528"/>
                  <a:pt x="1053" y="528"/>
                </a:cubicBezTo>
                <a:cubicBezTo>
                  <a:pt x="1052" y="527"/>
                  <a:pt x="1051" y="527"/>
                  <a:pt x="1051" y="527"/>
                </a:cubicBezTo>
                <a:cubicBezTo>
                  <a:pt x="1049" y="527"/>
                  <a:pt x="1048" y="527"/>
                  <a:pt x="1047" y="528"/>
                </a:cubicBezTo>
                <a:cubicBezTo>
                  <a:pt x="1045" y="528"/>
                  <a:pt x="1044" y="529"/>
                  <a:pt x="1043" y="529"/>
                </a:cubicBezTo>
                <a:cubicBezTo>
                  <a:pt x="1041" y="528"/>
                  <a:pt x="1040" y="527"/>
                  <a:pt x="1039" y="526"/>
                </a:cubicBezTo>
                <a:cubicBezTo>
                  <a:pt x="1036" y="524"/>
                  <a:pt x="1035" y="521"/>
                  <a:pt x="1033" y="519"/>
                </a:cubicBezTo>
                <a:cubicBezTo>
                  <a:pt x="1031" y="516"/>
                  <a:pt x="1028" y="514"/>
                  <a:pt x="1025" y="513"/>
                </a:cubicBezTo>
                <a:cubicBezTo>
                  <a:pt x="1023" y="512"/>
                  <a:pt x="1019" y="510"/>
                  <a:pt x="1021" y="507"/>
                </a:cubicBezTo>
                <a:cubicBezTo>
                  <a:pt x="1022" y="506"/>
                  <a:pt x="1023" y="505"/>
                  <a:pt x="1024" y="504"/>
                </a:cubicBezTo>
                <a:cubicBezTo>
                  <a:pt x="1026" y="503"/>
                  <a:pt x="1027" y="503"/>
                  <a:pt x="1028" y="503"/>
                </a:cubicBezTo>
                <a:cubicBezTo>
                  <a:pt x="1030" y="502"/>
                  <a:pt x="1029" y="501"/>
                  <a:pt x="1030" y="499"/>
                </a:cubicBezTo>
                <a:cubicBezTo>
                  <a:pt x="1030" y="498"/>
                  <a:pt x="1031" y="497"/>
                  <a:pt x="1033" y="497"/>
                </a:cubicBezTo>
                <a:cubicBezTo>
                  <a:pt x="1034" y="497"/>
                  <a:pt x="1036" y="497"/>
                  <a:pt x="1037" y="497"/>
                </a:cubicBezTo>
                <a:cubicBezTo>
                  <a:pt x="1039" y="497"/>
                  <a:pt x="1040" y="496"/>
                  <a:pt x="1041" y="496"/>
                </a:cubicBezTo>
                <a:cubicBezTo>
                  <a:pt x="1043" y="496"/>
                  <a:pt x="1044" y="497"/>
                  <a:pt x="1046" y="496"/>
                </a:cubicBezTo>
                <a:cubicBezTo>
                  <a:pt x="1047" y="496"/>
                  <a:pt x="1048" y="495"/>
                  <a:pt x="1050" y="495"/>
                </a:cubicBezTo>
                <a:cubicBezTo>
                  <a:pt x="1052" y="495"/>
                  <a:pt x="1057" y="497"/>
                  <a:pt x="1057" y="494"/>
                </a:cubicBezTo>
                <a:cubicBezTo>
                  <a:pt x="1057" y="492"/>
                  <a:pt x="1055" y="490"/>
                  <a:pt x="1054" y="489"/>
                </a:cubicBezTo>
                <a:cubicBezTo>
                  <a:pt x="1053" y="488"/>
                  <a:pt x="1053" y="487"/>
                  <a:pt x="1052" y="486"/>
                </a:cubicBezTo>
                <a:cubicBezTo>
                  <a:pt x="1052" y="485"/>
                  <a:pt x="1051" y="483"/>
                  <a:pt x="1050" y="482"/>
                </a:cubicBezTo>
                <a:cubicBezTo>
                  <a:pt x="1049" y="482"/>
                  <a:pt x="1049" y="481"/>
                  <a:pt x="1048" y="481"/>
                </a:cubicBezTo>
                <a:cubicBezTo>
                  <a:pt x="1046" y="480"/>
                  <a:pt x="1044" y="479"/>
                  <a:pt x="1043" y="477"/>
                </a:cubicBezTo>
                <a:cubicBezTo>
                  <a:pt x="1042" y="477"/>
                  <a:pt x="1042" y="476"/>
                  <a:pt x="1042" y="476"/>
                </a:cubicBezTo>
                <a:cubicBezTo>
                  <a:pt x="1041" y="475"/>
                  <a:pt x="1040" y="475"/>
                  <a:pt x="1041" y="474"/>
                </a:cubicBezTo>
                <a:cubicBezTo>
                  <a:pt x="1041" y="474"/>
                  <a:pt x="1043" y="473"/>
                  <a:pt x="1041" y="473"/>
                </a:cubicBezTo>
                <a:cubicBezTo>
                  <a:pt x="1040" y="473"/>
                  <a:pt x="1040" y="473"/>
                  <a:pt x="1039" y="473"/>
                </a:cubicBezTo>
                <a:cubicBezTo>
                  <a:pt x="1038" y="473"/>
                  <a:pt x="1038" y="473"/>
                  <a:pt x="1037" y="473"/>
                </a:cubicBezTo>
                <a:cubicBezTo>
                  <a:pt x="1036" y="473"/>
                  <a:pt x="1034" y="473"/>
                  <a:pt x="1033" y="472"/>
                </a:cubicBezTo>
                <a:cubicBezTo>
                  <a:pt x="1032" y="472"/>
                  <a:pt x="1031" y="472"/>
                  <a:pt x="1031" y="471"/>
                </a:cubicBezTo>
                <a:cubicBezTo>
                  <a:pt x="1029" y="471"/>
                  <a:pt x="1027" y="471"/>
                  <a:pt x="1026" y="471"/>
                </a:cubicBezTo>
                <a:cubicBezTo>
                  <a:pt x="1022" y="471"/>
                  <a:pt x="1018" y="470"/>
                  <a:pt x="1015" y="470"/>
                </a:cubicBezTo>
                <a:cubicBezTo>
                  <a:pt x="1013" y="470"/>
                  <a:pt x="1012" y="470"/>
                  <a:pt x="1010" y="469"/>
                </a:cubicBezTo>
                <a:cubicBezTo>
                  <a:pt x="1009" y="469"/>
                  <a:pt x="1007" y="469"/>
                  <a:pt x="1006" y="468"/>
                </a:cubicBezTo>
                <a:cubicBezTo>
                  <a:pt x="1003" y="468"/>
                  <a:pt x="1000" y="468"/>
                  <a:pt x="997" y="467"/>
                </a:cubicBezTo>
                <a:cubicBezTo>
                  <a:pt x="994" y="467"/>
                  <a:pt x="991" y="467"/>
                  <a:pt x="989" y="466"/>
                </a:cubicBezTo>
                <a:cubicBezTo>
                  <a:pt x="988" y="466"/>
                  <a:pt x="988" y="465"/>
                  <a:pt x="987" y="466"/>
                </a:cubicBezTo>
                <a:cubicBezTo>
                  <a:pt x="987" y="467"/>
                  <a:pt x="988" y="467"/>
                  <a:pt x="988" y="467"/>
                </a:cubicBezTo>
                <a:cubicBezTo>
                  <a:pt x="989" y="468"/>
                  <a:pt x="990" y="468"/>
                  <a:pt x="991" y="469"/>
                </a:cubicBezTo>
                <a:cubicBezTo>
                  <a:pt x="993" y="471"/>
                  <a:pt x="995" y="473"/>
                  <a:pt x="997" y="474"/>
                </a:cubicBezTo>
                <a:cubicBezTo>
                  <a:pt x="999" y="474"/>
                  <a:pt x="1000" y="474"/>
                  <a:pt x="1002" y="475"/>
                </a:cubicBezTo>
                <a:cubicBezTo>
                  <a:pt x="1003" y="476"/>
                  <a:pt x="1004" y="477"/>
                  <a:pt x="1005" y="478"/>
                </a:cubicBezTo>
                <a:cubicBezTo>
                  <a:pt x="1006" y="479"/>
                  <a:pt x="1007" y="480"/>
                  <a:pt x="1008" y="482"/>
                </a:cubicBezTo>
                <a:cubicBezTo>
                  <a:pt x="1008" y="482"/>
                  <a:pt x="1008" y="483"/>
                  <a:pt x="1008" y="483"/>
                </a:cubicBezTo>
                <a:cubicBezTo>
                  <a:pt x="1008" y="484"/>
                  <a:pt x="1009" y="485"/>
                  <a:pt x="1009" y="485"/>
                </a:cubicBezTo>
                <a:cubicBezTo>
                  <a:pt x="1010" y="487"/>
                  <a:pt x="1009" y="488"/>
                  <a:pt x="1007" y="488"/>
                </a:cubicBezTo>
                <a:cubicBezTo>
                  <a:pt x="1006" y="488"/>
                  <a:pt x="1004" y="489"/>
                  <a:pt x="1005" y="490"/>
                </a:cubicBezTo>
                <a:cubicBezTo>
                  <a:pt x="1005" y="491"/>
                  <a:pt x="1006" y="491"/>
                  <a:pt x="1006" y="492"/>
                </a:cubicBezTo>
                <a:cubicBezTo>
                  <a:pt x="1006" y="493"/>
                  <a:pt x="1006" y="493"/>
                  <a:pt x="1005" y="493"/>
                </a:cubicBezTo>
                <a:cubicBezTo>
                  <a:pt x="1004" y="494"/>
                  <a:pt x="1003" y="495"/>
                  <a:pt x="1003" y="496"/>
                </a:cubicBezTo>
                <a:cubicBezTo>
                  <a:pt x="1003" y="497"/>
                  <a:pt x="1004" y="498"/>
                  <a:pt x="1003" y="499"/>
                </a:cubicBezTo>
                <a:cubicBezTo>
                  <a:pt x="1003" y="500"/>
                  <a:pt x="1002" y="501"/>
                  <a:pt x="1001" y="503"/>
                </a:cubicBezTo>
                <a:cubicBezTo>
                  <a:pt x="1001" y="504"/>
                  <a:pt x="1000" y="505"/>
                  <a:pt x="999" y="506"/>
                </a:cubicBezTo>
                <a:cubicBezTo>
                  <a:pt x="999" y="508"/>
                  <a:pt x="998" y="509"/>
                  <a:pt x="997" y="511"/>
                </a:cubicBezTo>
                <a:cubicBezTo>
                  <a:pt x="997" y="514"/>
                  <a:pt x="1000" y="515"/>
                  <a:pt x="1002" y="516"/>
                </a:cubicBezTo>
                <a:cubicBezTo>
                  <a:pt x="1004" y="516"/>
                  <a:pt x="1005" y="517"/>
                  <a:pt x="1006" y="518"/>
                </a:cubicBezTo>
                <a:cubicBezTo>
                  <a:pt x="1007" y="520"/>
                  <a:pt x="1008" y="519"/>
                  <a:pt x="1009" y="520"/>
                </a:cubicBezTo>
                <a:cubicBezTo>
                  <a:pt x="1011" y="521"/>
                  <a:pt x="1012" y="522"/>
                  <a:pt x="1012" y="524"/>
                </a:cubicBezTo>
                <a:cubicBezTo>
                  <a:pt x="1012" y="525"/>
                  <a:pt x="1012" y="526"/>
                  <a:pt x="1012" y="526"/>
                </a:cubicBezTo>
                <a:cubicBezTo>
                  <a:pt x="1012" y="527"/>
                  <a:pt x="1012" y="528"/>
                  <a:pt x="1013" y="529"/>
                </a:cubicBezTo>
                <a:cubicBezTo>
                  <a:pt x="1013" y="531"/>
                  <a:pt x="1012" y="532"/>
                  <a:pt x="1012" y="534"/>
                </a:cubicBezTo>
                <a:cubicBezTo>
                  <a:pt x="1011" y="539"/>
                  <a:pt x="1006" y="541"/>
                  <a:pt x="1005" y="545"/>
                </a:cubicBezTo>
                <a:cubicBezTo>
                  <a:pt x="1004" y="547"/>
                  <a:pt x="1004" y="548"/>
                  <a:pt x="1004" y="549"/>
                </a:cubicBezTo>
                <a:cubicBezTo>
                  <a:pt x="1004" y="551"/>
                  <a:pt x="1004" y="552"/>
                  <a:pt x="1005" y="553"/>
                </a:cubicBezTo>
                <a:cubicBezTo>
                  <a:pt x="1005" y="555"/>
                  <a:pt x="1005" y="556"/>
                  <a:pt x="1005" y="557"/>
                </a:cubicBezTo>
                <a:cubicBezTo>
                  <a:pt x="1005" y="558"/>
                  <a:pt x="1006" y="558"/>
                  <a:pt x="1006" y="559"/>
                </a:cubicBezTo>
                <a:cubicBezTo>
                  <a:pt x="1005" y="559"/>
                  <a:pt x="1005" y="558"/>
                  <a:pt x="1005" y="558"/>
                </a:cubicBezTo>
                <a:cubicBezTo>
                  <a:pt x="1004" y="557"/>
                  <a:pt x="1004" y="557"/>
                  <a:pt x="1004" y="556"/>
                </a:cubicBezTo>
                <a:cubicBezTo>
                  <a:pt x="1004" y="556"/>
                  <a:pt x="1004" y="555"/>
                  <a:pt x="1004" y="554"/>
                </a:cubicBezTo>
                <a:cubicBezTo>
                  <a:pt x="1004" y="554"/>
                  <a:pt x="1003" y="554"/>
                  <a:pt x="1003" y="553"/>
                </a:cubicBezTo>
                <a:cubicBezTo>
                  <a:pt x="1003" y="552"/>
                  <a:pt x="1003" y="552"/>
                  <a:pt x="1002" y="551"/>
                </a:cubicBezTo>
                <a:cubicBezTo>
                  <a:pt x="1002" y="551"/>
                  <a:pt x="1001" y="551"/>
                  <a:pt x="1001" y="550"/>
                </a:cubicBezTo>
                <a:cubicBezTo>
                  <a:pt x="1000" y="550"/>
                  <a:pt x="1000" y="549"/>
                  <a:pt x="999" y="549"/>
                </a:cubicBezTo>
                <a:cubicBezTo>
                  <a:pt x="998" y="549"/>
                  <a:pt x="998" y="550"/>
                  <a:pt x="997" y="550"/>
                </a:cubicBezTo>
                <a:cubicBezTo>
                  <a:pt x="997" y="550"/>
                  <a:pt x="996" y="550"/>
                  <a:pt x="995" y="551"/>
                </a:cubicBezTo>
                <a:cubicBezTo>
                  <a:pt x="995" y="551"/>
                  <a:pt x="994" y="551"/>
                  <a:pt x="994" y="552"/>
                </a:cubicBezTo>
                <a:cubicBezTo>
                  <a:pt x="994" y="552"/>
                  <a:pt x="993" y="552"/>
                  <a:pt x="993" y="553"/>
                </a:cubicBezTo>
                <a:cubicBezTo>
                  <a:pt x="992" y="554"/>
                  <a:pt x="992" y="554"/>
                  <a:pt x="993" y="554"/>
                </a:cubicBezTo>
                <a:cubicBezTo>
                  <a:pt x="993" y="555"/>
                  <a:pt x="993" y="556"/>
                  <a:pt x="993" y="556"/>
                </a:cubicBezTo>
                <a:cubicBezTo>
                  <a:pt x="992" y="556"/>
                  <a:pt x="992" y="555"/>
                  <a:pt x="992" y="555"/>
                </a:cubicBezTo>
                <a:cubicBezTo>
                  <a:pt x="992" y="555"/>
                  <a:pt x="992" y="555"/>
                  <a:pt x="991" y="555"/>
                </a:cubicBezTo>
                <a:cubicBezTo>
                  <a:pt x="991" y="554"/>
                  <a:pt x="990" y="555"/>
                  <a:pt x="990" y="554"/>
                </a:cubicBezTo>
                <a:cubicBezTo>
                  <a:pt x="990" y="554"/>
                  <a:pt x="989" y="553"/>
                  <a:pt x="990" y="553"/>
                </a:cubicBezTo>
                <a:cubicBezTo>
                  <a:pt x="990" y="552"/>
                  <a:pt x="990" y="553"/>
                  <a:pt x="990" y="553"/>
                </a:cubicBezTo>
                <a:cubicBezTo>
                  <a:pt x="991" y="552"/>
                  <a:pt x="991" y="551"/>
                  <a:pt x="992" y="550"/>
                </a:cubicBezTo>
                <a:cubicBezTo>
                  <a:pt x="993" y="550"/>
                  <a:pt x="994" y="550"/>
                  <a:pt x="995" y="549"/>
                </a:cubicBezTo>
                <a:cubicBezTo>
                  <a:pt x="996" y="549"/>
                  <a:pt x="997" y="547"/>
                  <a:pt x="996" y="546"/>
                </a:cubicBezTo>
                <a:cubicBezTo>
                  <a:pt x="996" y="545"/>
                  <a:pt x="994" y="546"/>
                  <a:pt x="993" y="546"/>
                </a:cubicBezTo>
                <a:cubicBezTo>
                  <a:pt x="993" y="545"/>
                  <a:pt x="992" y="545"/>
                  <a:pt x="992" y="545"/>
                </a:cubicBezTo>
                <a:cubicBezTo>
                  <a:pt x="991" y="544"/>
                  <a:pt x="989" y="543"/>
                  <a:pt x="988" y="542"/>
                </a:cubicBezTo>
                <a:cubicBezTo>
                  <a:pt x="986" y="540"/>
                  <a:pt x="983" y="542"/>
                  <a:pt x="980" y="541"/>
                </a:cubicBezTo>
                <a:cubicBezTo>
                  <a:pt x="979" y="541"/>
                  <a:pt x="979" y="541"/>
                  <a:pt x="978" y="541"/>
                </a:cubicBezTo>
                <a:cubicBezTo>
                  <a:pt x="977" y="540"/>
                  <a:pt x="977" y="540"/>
                  <a:pt x="976" y="540"/>
                </a:cubicBezTo>
                <a:cubicBezTo>
                  <a:pt x="975" y="540"/>
                  <a:pt x="974" y="539"/>
                  <a:pt x="972" y="539"/>
                </a:cubicBezTo>
                <a:cubicBezTo>
                  <a:pt x="971" y="539"/>
                  <a:pt x="970" y="538"/>
                  <a:pt x="969" y="538"/>
                </a:cubicBezTo>
                <a:cubicBezTo>
                  <a:pt x="967" y="538"/>
                  <a:pt x="966" y="539"/>
                  <a:pt x="964" y="540"/>
                </a:cubicBezTo>
                <a:cubicBezTo>
                  <a:pt x="963" y="542"/>
                  <a:pt x="961" y="543"/>
                  <a:pt x="960" y="545"/>
                </a:cubicBezTo>
                <a:cubicBezTo>
                  <a:pt x="959" y="547"/>
                  <a:pt x="956" y="550"/>
                  <a:pt x="954" y="551"/>
                </a:cubicBezTo>
                <a:cubicBezTo>
                  <a:pt x="953" y="551"/>
                  <a:pt x="951" y="552"/>
                  <a:pt x="950" y="552"/>
                </a:cubicBezTo>
                <a:cubicBezTo>
                  <a:pt x="948" y="553"/>
                  <a:pt x="947" y="553"/>
                  <a:pt x="946" y="554"/>
                </a:cubicBezTo>
                <a:cubicBezTo>
                  <a:pt x="944" y="554"/>
                  <a:pt x="943" y="554"/>
                  <a:pt x="941" y="555"/>
                </a:cubicBezTo>
                <a:cubicBezTo>
                  <a:pt x="940" y="555"/>
                  <a:pt x="939" y="556"/>
                  <a:pt x="937" y="557"/>
                </a:cubicBezTo>
                <a:cubicBezTo>
                  <a:pt x="935" y="557"/>
                  <a:pt x="934" y="559"/>
                  <a:pt x="933" y="560"/>
                </a:cubicBezTo>
                <a:cubicBezTo>
                  <a:pt x="930" y="561"/>
                  <a:pt x="928" y="563"/>
                  <a:pt x="925" y="565"/>
                </a:cubicBezTo>
                <a:cubicBezTo>
                  <a:pt x="924" y="566"/>
                  <a:pt x="922" y="567"/>
                  <a:pt x="921" y="568"/>
                </a:cubicBezTo>
                <a:cubicBezTo>
                  <a:pt x="920" y="568"/>
                  <a:pt x="919" y="569"/>
                  <a:pt x="918" y="570"/>
                </a:cubicBezTo>
                <a:cubicBezTo>
                  <a:pt x="917" y="571"/>
                  <a:pt x="917" y="573"/>
                  <a:pt x="918" y="574"/>
                </a:cubicBezTo>
                <a:cubicBezTo>
                  <a:pt x="918" y="575"/>
                  <a:pt x="919" y="576"/>
                  <a:pt x="920" y="578"/>
                </a:cubicBezTo>
                <a:cubicBezTo>
                  <a:pt x="921" y="579"/>
                  <a:pt x="921" y="580"/>
                  <a:pt x="922" y="581"/>
                </a:cubicBezTo>
                <a:cubicBezTo>
                  <a:pt x="923" y="582"/>
                  <a:pt x="924" y="583"/>
                  <a:pt x="925" y="584"/>
                </a:cubicBezTo>
                <a:cubicBezTo>
                  <a:pt x="928" y="586"/>
                  <a:pt x="929" y="588"/>
                  <a:pt x="930" y="591"/>
                </a:cubicBezTo>
                <a:cubicBezTo>
                  <a:pt x="931" y="593"/>
                  <a:pt x="932" y="594"/>
                  <a:pt x="932" y="595"/>
                </a:cubicBezTo>
                <a:cubicBezTo>
                  <a:pt x="933" y="596"/>
                  <a:pt x="933" y="598"/>
                  <a:pt x="933" y="599"/>
                </a:cubicBezTo>
                <a:cubicBezTo>
                  <a:pt x="933" y="600"/>
                  <a:pt x="934" y="602"/>
                  <a:pt x="933" y="602"/>
                </a:cubicBezTo>
                <a:cubicBezTo>
                  <a:pt x="932" y="603"/>
                  <a:pt x="930" y="602"/>
                  <a:pt x="929" y="602"/>
                </a:cubicBezTo>
                <a:cubicBezTo>
                  <a:pt x="926" y="601"/>
                  <a:pt x="923" y="600"/>
                  <a:pt x="920" y="600"/>
                </a:cubicBezTo>
                <a:cubicBezTo>
                  <a:pt x="918" y="600"/>
                  <a:pt x="917" y="600"/>
                  <a:pt x="915" y="600"/>
                </a:cubicBezTo>
                <a:cubicBezTo>
                  <a:pt x="914" y="599"/>
                  <a:pt x="912" y="599"/>
                  <a:pt x="911" y="599"/>
                </a:cubicBezTo>
                <a:cubicBezTo>
                  <a:pt x="910" y="599"/>
                  <a:pt x="909" y="599"/>
                  <a:pt x="908" y="599"/>
                </a:cubicBezTo>
                <a:cubicBezTo>
                  <a:pt x="906" y="598"/>
                  <a:pt x="904" y="599"/>
                  <a:pt x="903" y="598"/>
                </a:cubicBezTo>
                <a:cubicBezTo>
                  <a:pt x="900" y="598"/>
                  <a:pt x="896" y="597"/>
                  <a:pt x="893" y="597"/>
                </a:cubicBezTo>
                <a:cubicBezTo>
                  <a:pt x="892" y="597"/>
                  <a:pt x="891" y="596"/>
                  <a:pt x="889" y="596"/>
                </a:cubicBezTo>
                <a:cubicBezTo>
                  <a:pt x="888" y="596"/>
                  <a:pt x="888" y="596"/>
                  <a:pt x="887" y="597"/>
                </a:cubicBezTo>
                <a:cubicBezTo>
                  <a:pt x="887" y="598"/>
                  <a:pt x="888" y="598"/>
                  <a:pt x="887" y="598"/>
                </a:cubicBezTo>
                <a:cubicBezTo>
                  <a:pt x="886" y="598"/>
                  <a:pt x="885" y="598"/>
                  <a:pt x="885" y="598"/>
                </a:cubicBezTo>
                <a:cubicBezTo>
                  <a:pt x="884" y="597"/>
                  <a:pt x="885" y="597"/>
                  <a:pt x="885" y="596"/>
                </a:cubicBezTo>
                <a:cubicBezTo>
                  <a:pt x="886" y="596"/>
                  <a:pt x="886" y="595"/>
                  <a:pt x="887" y="595"/>
                </a:cubicBezTo>
                <a:cubicBezTo>
                  <a:pt x="888" y="595"/>
                  <a:pt x="888" y="595"/>
                  <a:pt x="889" y="595"/>
                </a:cubicBezTo>
                <a:cubicBezTo>
                  <a:pt x="890" y="595"/>
                  <a:pt x="892" y="595"/>
                  <a:pt x="892" y="594"/>
                </a:cubicBezTo>
                <a:cubicBezTo>
                  <a:pt x="893" y="592"/>
                  <a:pt x="891" y="592"/>
                  <a:pt x="890" y="591"/>
                </a:cubicBezTo>
                <a:cubicBezTo>
                  <a:pt x="888" y="591"/>
                  <a:pt x="887" y="590"/>
                  <a:pt x="886" y="590"/>
                </a:cubicBezTo>
                <a:cubicBezTo>
                  <a:pt x="884" y="590"/>
                  <a:pt x="883" y="589"/>
                  <a:pt x="882" y="588"/>
                </a:cubicBezTo>
                <a:cubicBezTo>
                  <a:pt x="879" y="587"/>
                  <a:pt x="877" y="585"/>
                  <a:pt x="874" y="584"/>
                </a:cubicBezTo>
                <a:cubicBezTo>
                  <a:pt x="873" y="584"/>
                  <a:pt x="872" y="583"/>
                  <a:pt x="870" y="582"/>
                </a:cubicBezTo>
                <a:cubicBezTo>
                  <a:pt x="869" y="582"/>
                  <a:pt x="867" y="581"/>
                  <a:pt x="866" y="581"/>
                </a:cubicBezTo>
                <a:cubicBezTo>
                  <a:pt x="865" y="581"/>
                  <a:pt x="863" y="581"/>
                  <a:pt x="862" y="582"/>
                </a:cubicBezTo>
                <a:cubicBezTo>
                  <a:pt x="861" y="583"/>
                  <a:pt x="861" y="584"/>
                  <a:pt x="861" y="586"/>
                </a:cubicBezTo>
                <a:cubicBezTo>
                  <a:pt x="861" y="588"/>
                  <a:pt x="860" y="588"/>
                  <a:pt x="859" y="589"/>
                </a:cubicBezTo>
                <a:cubicBezTo>
                  <a:pt x="858" y="590"/>
                  <a:pt x="857" y="590"/>
                  <a:pt x="856" y="590"/>
                </a:cubicBezTo>
                <a:cubicBezTo>
                  <a:pt x="855" y="590"/>
                  <a:pt x="854" y="589"/>
                  <a:pt x="854" y="589"/>
                </a:cubicBezTo>
                <a:cubicBezTo>
                  <a:pt x="853" y="590"/>
                  <a:pt x="853" y="591"/>
                  <a:pt x="854" y="591"/>
                </a:cubicBezTo>
                <a:cubicBezTo>
                  <a:pt x="854" y="591"/>
                  <a:pt x="855" y="591"/>
                  <a:pt x="855" y="592"/>
                </a:cubicBezTo>
                <a:cubicBezTo>
                  <a:pt x="856" y="593"/>
                  <a:pt x="856" y="594"/>
                  <a:pt x="856" y="594"/>
                </a:cubicBezTo>
                <a:cubicBezTo>
                  <a:pt x="857" y="595"/>
                  <a:pt x="858" y="596"/>
                  <a:pt x="859" y="597"/>
                </a:cubicBezTo>
                <a:cubicBezTo>
                  <a:pt x="860" y="598"/>
                  <a:pt x="861" y="600"/>
                  <a:pt x="862" y="601"/>
                </a:cubicBezTo>
                <a:cubicBezTo>
                  <a:pt x="863" y="602"/>
                  <a:pt x="864" y="603"/>
                  <a:pt x="865" y="604"/>
                </a:cubicBezTo>
                <a:cubicBezTo>
                  <a:pt x="867" y="604"/>
                  <a:pt x="867" y="606"/>
                  <a:pt x="868" y="607"/>
                </a:cubicBezTo>
                <a:cubicBezTo>
                  <a:pt x="869" y="608"/>
                  <a:pt x="870" y="609"/>
                  <a:pt x="872" y="608"/>
                </a:cubicBezTo>
                <a:cubicBezTo>
                  <a:pt x="872" y="608"/>
                  <a:pt x="873" y="608"/>
                  <a:pt x="874" y="607"/>
                </a:cubicBezTo>
                <a:cubicBezTo>
                  <a:pt x="875" y="607"/>
                  <a:pt x="875" y="607"/>
                  <a:pt x="876" y="607"/>
                </a:cubicBezTo>
                <a:cubicBezTo>
                  <a:pt x="878" y="608"/>
                  <a:pt x="877" y="606"/>
                  <a:pt x="879" y="605"/>
                </a:cubicBezTo>
                <a:cubicBezTo>
                  <a:pt x="881" y="605"/>
                  <a:pt x="880" y="608"/>
                  <a:pt x="881" y="608"/>
                </a:cubicBezTo>
                <a:cubicBezTo>
                  <a:pt x="881" y="609"/>
                  <a:pt x="882" y="609"/>
                  <a:pt x="883" y="609"/>
                </a:cubicBezTo>
                <a:cubicBezTo>
                  <a:pt x="884" y="610"/>
                  <a:pt x="884" y="610"/>
                  <a:pt x="884" y="611"/>
                </a:cubicBezTo>
                <a:cubicBezTo>
                  <a:pt x="884" y="612"/>
                  <a:pt x="884" y="614"/>
                  <a:pt x="885" y="615"/>
                </a:cubicBezTo>
                <a:cubicBezTo>
                  <a:pt x="885" y="616"/>
                  <a:pt x="886" y="618"/>
                  <a:pt x="885" y="619"/>
                </a:cubicBezTo>
                <a:cubicBezTo>
                  <a:pt x="884" y="620"/>
                  <a:pt x="883" y="621"/>
                  <a:pt x="882" y="621"/>
                </a:cubicBezTo>
                <a:cubicBezTo>
                  <a:pt x="881" y="622"/>
                  <a:pt x="880" y="622"/>
                  <a:pt x="878" y="622"/>
                </a:cubicBezTo>
                <a:cubicBezTo>
                  <a:pt x="876" y="622"/>
                  <a:pt x="876" y="624"/>
                  <a:pt x="875" y="625"/>
                </a:cubicBezTo>
                <a:cubicBezTo>
                  <a:pt x="873" y="625"/>
                  <a:pt x="872" y="626"/>
                  <a:pt x="870" y="625"/>
                </a:cubicBezTo>
                <a:cubicBezTo>
                  <a:pt x="869" y="624"/>
                  <a:pt x="868" y="624"/>
                  <a:pt x="867" y="624"/>
                </a:cubicBezTo>
                <a:cubicBezTo>
                  <a:pt x="865" y="623"/>
                  <a:pt x="864" y="623"/>
                  <a:pt x="863" y="622"/>
                </a:cubicBezTo>
                <a:cubicBezTo>
                  <a:pt x="862" y="622"/>
                  <a:pt x="860" y="622"/>
                  <a:pt x="859" y="621"/>
                </a:cubicBezTo>
                <a:cubicBezTo>
                  <a:pt x="856" y="620"/>
                  <a:pt x="853" y="619"/>
                  <a:pt x="851" y="617"/>
                </a:cubicBezTo>
                <a:cubicBezTo>
                  <a:pt x="850" y="616"/>
                  <a:pt x="849" y="615"/>
                  <a:pt x="848" y="614"/>
                </a:cubicBezTo>
                <a:cubicBezTo>
                  <a:pt x="847" y="612"/>
                  <a:pt x="846" y="611"/>
                  <a:pt x="845" y="610"/>
                </a:cubicBezTo>
                <a:cubicBezTo>
                  <a:pt x="843" y="609"/>
                  <a:pt x="841" y="609"/>
                  <a:pt x="839" y="608"/>
                </a:cubicBezTo>
                <a:cubicBezTo>
                  <a:pt x="837" y="608"/>
                  <a:pt x="836" y="608"/>
                  <a:pt x="834" y="608"/>
                </a:cubicBezTo>
                <a:cubicBezTo>
                  <a:pt x="833" y="608"/>
                  <a:pt x="831" y="607"/>
                  <a:pt x="830" y="607"/>
                </a:cubicBezTo>
                <a:cubicBezTo>
                  <a:pt x="828" y="607"/>
                  <a:pt x="827" y="606"/>
                  <a:pt x="826" y="605"/>
                </a:cubicBezTo>
                <a:cubicBezTo>
                  <a:pt x="824" y="605"/>
                  <a:pt x="824" y="604"/>
                  <a:pt x="822" y="604"/>
                </a:cubicBezTo>
                <a:cubicBezTo>
                  <a:pt x="821" y="603"/>
                  <a:pt x="820" y="602"/>
                  <a:pt x="821" y="600"/>
                </a:cubicBezTo>
                <a:cubicBezTo>
                  <a:pt x="821" y="599"/>
                  <a:pt x="822" y="599"/>
                  <a:pt x="822" y="598"/>
                </a:cubicBezTo>
                <a:cubicBezTo>
                  <a:pt x="822" y="598"/>
                  <a:pt x="822" y="597"/>
                  <a:pt x="822" y="597"/>
                </a:cubicBezTo>
                <a:cubicBezTo>
                  <a:pt x="823" y="596"/>
                  <a:pt x="826" y="596"/>
                  <a:pt x="825" y="595"/>
                </a:cubicBezTo>
                <a:cubicBezTo>
                  <a:pt x="824" y="594"/>
                  <a:pt x="824" y="594"/>
                  <a:pt x="824" y="594"/>
                </a:cubicBezTo>
                <a:cubicBezTo>
                  <a:pt x="823" y="593"/>
                  <a:pt x="824" y="592"/>
                  <a:pt x="823" y="592"/>
                </a:cubicBezTo>
                <a:cubicBezTo>
                  <a:pt x="823" y="590"/>
                  <a:pt x="821" y="590"/>
                  <a:pt x="820" y="588"/>
                </a:cubicBezTo>
                <a:cubicBezTo>
                  <a:pt x="820" y="588"/>
                  <a:pt x="819" y="587"/>
                  <a:pt x="819" y="587"/>
                </a:cubicBezTo>
                <a:cubicBezTo>
                  <a:pt x="819" y="586"/>
                  <a:pt x="819" y="585"/>
                  <a:pt x="819" y="584"/>
                </a:cubicBezTo>
                <a:cubicBezTo>
                  <a:pt x="818" y="583"/>
                  <a:pt x="817" y="581"/>
                  <a:pt x="816" y="579"/>
                </a:cubicBezTo>
                <a:cubicBezTo>
                  <a:pt x="816" y="579"/>
                  <a:pt x="816" y="579"/>
                  <a:pt x="815" y="578"/>
                </a:cubicBezTo>
                <a:cubicBezTo>
                  <a:pt x="815" y="578"/>
                  <a:pt x="815" y="577"/>
                  <a:pt x="814" y="577"/>
                </a:cubicBezTo>
                <a:cubicBezTo>
                  <a:pt x="814" y="577"/>
                  <a:pt x="813" y="577"/>
                  <a:pt x="812" y="576"/>
                </a:cubicBezTo>
                <a:cubicBezTo>
                  <a:pt x="812" y="575"/>
                  <a:pt x="813" y="575"/>
                  <a:pt x="813" y="575"/>
                </a:cubicBezTo>
                <a:cubicBezTo>
                  <a:pt x="814" y="574"/>
                  <a:pt x="815" y="574"/>
                  <a:pt x="815" y="574"/>
                </a:cubicBezTo>
                <a:cubicBezTo>
                  <a:pt x="817" y="573"/>
                  <a:pt x="818" y="574"/>
                  <a:pt x="819" y="572"/>
                </a:cubicBezTo>
                <a:cubicBezTo>
                  <a:pt x="819" y="571"/>
                  <a:pt x="819" y="569"/>
                  <a:pt x="819" y="568"/>
                </a:cubicBezTo>
                <a:cubicBezTo>
                  <a:pt x="819" y="566"/>
                  <a:pt x="819" y="565"/>
                  <a:pt x="819" y="564"/>
                </a:cubicBezTo>
                <a:cubicBezTo>
                  <a:pt x="820" y="562"/>
                  <a:pt x="821" y="564"/>
                  <a:pt x="822" y="564"/>
                </a:cubicBezTo>
                <a:cubicBezTo>
                  <a:pt x="822" y="565"/>
                  <a:pt x="823" y="565"/>
                  <a:pt x="824" y="565"/>
                </a:cubicBezTo>
                <a:cubicBezTo>
                  <a:pt x="825" y="564"/>
                  <a:pt x="824" y="563"/>
                  <a:pt x="824" y="563"/>
                </a:cubicBezTo>
                <a:cubicBezTo>
                  <a:pt x="824" y="562"/>
                  <a:pt x="823" y="562"/>
                  <a:pt x="823" y="561"/>
                </a:cubicBezTo>
                <a:cubicBezTo>
                  <a:pt x="823" y="560"/>
                  <a:pt x="822" y="560"/>
                  <a:pt x="822" y="559"/>
                </a:cubicBezTo>
                <a:cubicBezTo>
                  <a:pt x="821" y="559"/>
                  <a:pt x="821" y="558"/>
                  <a:pt x="821" y="557"/>
                </a:cubicBezTo>
                <a:cubicBezTo>
                  <a:pt x="820" y="557"/>
                  <a:pt x="820" y="557"/>
                  <a:pt x="819" y="556"/>
                </a:cubicBezTo>
                <a:cubicBezTo>
                  <a:pt x="819" y="555"/>
                  <a:pt x="819" y="555"/>
                  <a:pt x="818" y="554"/>
                </a:cubicBezTo>
                <a:cubicBezTo>
                  <a:pt x="818" y="553"/>
                  <a:pt x="817" y="553"/>
                  <a:pt x="816" y="553"/>
                </a:cubicBezTo>
                <a:cubicBezTo>
                  <a:pt x="815" y="552"/>
                  <a:pt x="814" y="551"/>
                  <a:pt x="813" y="551"/>
                </a:cubicBezTo>
                <a:cubicBezTo>
                  <a:pt x="811" y="550"/>
                  <a:pt x="810" y="550"/>
                  <a:pt x="808" y="550"/>
                </a:cubicBezTo>
                <a:cubicBezTo>
                  <a:pt x="807" y="550"/>
                  <a:pt x="806" y="549"/>
                  <a:pt x="804" y="548"/>
                </a:cubicBezTo>
                <a:cubicBezTo>
                  <a:pt x="803" y="547"/>
                  <a:pt x="801" y="548"/>
                  <a:pt x="800" y="547"/>
                </a:cubicBezTo>
                <a:cubicBezTo>
                  <a:pt x="798" y="547"/>
                  <a:pt x="797" y="546"/>
                  <a:pt x="796" y="546"/>
                </a:cubicBezTo>
                <a:cubicBezTo>
                  <a:pt x="795" y="546"/>
                  <a:pt x="794" y="546"/>
                  <a:pt x="794" y="545"/>
                </a:cubicBezTo>
                <a:cubicBezTo>
                  <a:pt x="793" y="545"/>
                  <a:pt x="794" y="544"/>
                  <a:pt x="794" y="544"/>
                </a:cubicBezTo>
                <a:cubicBezTo>
                  <a:pt x="796" y="544"/>
                  <a:pt x="797" y="544"/>
                  <a:pt x="798" y="543"/>
                </a:cubicBezTo>
                <a:cubicBezTo>
                  <a:pt x="799" y="543"/>
                  <a:pt x="800" y="541"/>
                  <a:pt x="799" y="540"/>
                </a:cubicBezTo>
                <a:cubicBezTo>
                  <a:pt x="798" y="539"/>
                  <a:pt x="796" y="539"/>
                  <a:pt x="795" y="539"/>
                </a:cubicBezTo>
                <a:cubicBezTo>
                  <a:pt x="794" y="539"/>
                  <a:pt x="793" y="538"/>
                  <a:pt x="792" y="538"/>
                </a:cubicBezTo>
                <a:cubicBezTo>
                  <a:pt x="791" y="538"/>
                  <a:pt x="790" y="539"/>
                  <a:pt x="789" y="538"/>
                </a:cubicBezTo>
                <a:cubicBezTo>
                  <a:pt x="788" y="538"/>
                  <a:pt x="789" y="537"/>
                  <a:pt x="788" y="537"/>
                </a:cubicBezTo>
                <a:cubicBezTo>
                  <a:pt x="787" y="536"/>
                  <a:pt x="786" y="536"/>
                  <a:pt x="786" y="536"/>
                </a:cubicBezTo>
                <a:cubicBezTo>
                  <a:pt x="785" y="536"/>
                  <a:pt x="787" y="536"/>
                  <a:pt x="787" y="536"/>
                </a:cubicBezTo>
                <a:cubicBezTo>
                  <a:pt x="787" y="535"/>
                  <a:pt x="788" y="535"/>
                  <a:pt x="788" y="535"/>
                </a:cubicBezTo>
                <a:cubicBezTo>
                  <a:pt x="789" y="535"/>
                  <a:pt x="792" y="534"/>
                  <a:pt x="790" y="533"/>
                </a:cubicBezTo>
                <a:cubicBezTo>
                  <a:pt x="790" y="533"/>
                  <a:pt x="789" y="533"/>
                  <a:pt x="788" y="533"/>
                </a:cubicBezTo>
                <a:cubicBezTo>
                  <a:pt x="788" y="533"/>
                  <a:pt x="787" y="532"/>
                  <a:pt x="786" y="532"/>
                </a:cubicBezTo>
                <a:cubicBezTo>
                  <a:pt x="785" y="532"/>
                  <a:pt x="783" y="533"/>
                  <a:pt x="782" y="532"/>
                </a:cubicBezTo>
                <a:cubicBezTo>
                  <a:pt x="782" y="531"/>
                  <a:pt x="783" y="530"/>
                  <a:pt x="783" y="530"/>
                </a:cubicBezTo>
                <a:cubicBezTo>
                  <a:pt x="782" y="528"/>
                  <a:pt x="779" y="529"/>
                  <a:pt x="778" y="529"/>
                </a:cubicBezTo>
                <a:cubicBezTo>
                  <a:pt x="778" y="528"/>
                  <a:pt x="777" y="528"/>
                  <a:pt x="777" y="527"/>
                </a:cubicBezTo>
                <a:cubicBezTo>
                  <a:pt x="775" y="527"/>
                  <a:pt x="774" y="527"/>
                  <a:pt x="774" y="525"/>
                </a:cubicBezTo>
                <a:cubicBezTo>
                  <a:pt x="774" y="524"/>
                  <a:pt x="774" y="524"/>
                  <a:pt x="775" y="523"/>
                </a:cubicBezTo>
                <a:cubicBezTo>
                  <a:pt x="775" y="523"/>
                  <a:pt x="776" y="522"/>
                  <a:pt x="776" y="522"/>
                </a:cubicBezTo>
                <a:cubicBezTo>
                  <a:pt x="776" y="521"/>
                  <a:pt x="775" y="522"/>
                  <a:pt x="775" y="521"/>
                </a:cubicBezTo>
                <a:cubicBezTo>
                  <a:pt x="774" y="521"/>
                  <a:pt x="774" y="520"/>
                  <a:pt x="773" y="520"/>
                </a:cubicBezTo>
                <a:cubicBezTo>
                  <a:pt x="772" y="519"/>
                  <a:pt x="771" y="519"/>
                  <a:pt x="770" y="519"/>
                </a:cubicBezTo>
                <a:cubicBezTo>
                  <a:pt x="770" y="518"/>
                  <a:pt x="770" y="518"/>
                  <a:pt x="770" y="518"/>
                </a:cubicBezTo>
                <a:cubicBezTo>
                  <a:pt x="769" y="518"/>
                  <a:pt x="769" y="517"/>
                  <a:pt x="768" y="517"/>
                </a:cubicBezTo>
                <a:cubicBezTo>
                  <a:pt x="770" y="517"/>
                  <a:pt x="771" y="518"/>
                  <a:pt x="772" y="518"/>
                </a:cubicBezTo>
                <a:cubicBezTo>
                  <a:pt x="773" y="518"/>
                  <a:pt x="774" y="518"/>
                  <a:pt x="775" y="518"/>
                </a:cubicBezTo>
                <a:cubicBezTo>
                  <a:pt x="775" y="518"/>
                  <a:pt x="776" y="518"/>
                  <a:pt x="777" y="519"/>
                </a:cubicBezTo>
                <a:cubicBezTo>
                  <a:pt x="778" y="519"/>
                  <a:pt x="779" y="519"/>
                  <a:pt x="781" y="519"/>
                </a:cubicBezTo>
                <a:cubicBezTo>
                  <a:pt x="781" y="519"/>
                  <a:pt x="782" y="519"/>
                  <a:pt x="782" y="520"/>
                </a:cubicBezTo>
                <a:cubicBezTo>
                  <a:pt x="783" y="520"/>
                  <a:pt x="783" y="520"/>
                  <a:pt x="782" y="521"/>
                </a:cubicBezTo>
                <a:cubicBezTo>
                  <a:pt x="780" y="522"/>
                  <a:pt x="782" y="522"/>
                  <a:pt x="783" y="523"/>
                </a:cubicBezTo>
                <a:cubicBezTo>
                  <a:pt x="785" y="524"/>
                  <a:pt x="784" y="526"/>
                  <a:pt x="786" y="526"/>
                </a:cubicBezTo>
                <a:cubicBezTo>
                  <a:pt x="786" y="527"/>
                  <a:pt x="787" y="526"/>
                  <a:pt x="788" y="527"/>
                </a:cubicBezTo>
                <a:cubicBezTo>
                  <a:pt x="789" y="527"/>
                  <a:pt x="789" y="527"/>
                  <a:pt x="789" y="528"/>
                </a:cubicBezTo>
                <a:cubicBezTo>
                  <a:pt x="790" y="529"/>
                  <a:pt x="791" y="529"/>
                  <a:pt x="793" y="530"/>
                </a:cubicBezTo>
                <a:cubicBezTo>
                  <a:pt x="793" y="530"/>
                  <a:pt x="794" y="531"/>
                  <a:pt x="794" y="531"/>
                </a:cubicBezTo>
                <a:cubicBezTo>
                  <a:pt x="795" y="532"/>
                  <a:pt x="795" y="532"/>
                  <a:pt x="796" y="532"/>
                </a:cubicBezTo>
                <a:cubicBezTo>
                  <a:pt x="797" y="532"/>
                  <a:pt x="799" y="532"/>
                  <a:pt x="800" y="532"/>
                </a:cubicBezTo>
                <a:cubicBezTo>
                  <a:pt x="802" y="533"/>
                  <a:pt x="803" y="533"/>
                  <a:pt x="804" y="533"/>
                </a:cubicBezTo>
                <a:cubicBezTo>
                  <a:pt x="805" y="533"/>
                  <a:pt x="805" y="532"/>
                  <a:pt x="806" y="532"/>
                </a:cubicBezTo>
                <a:cubicBezTo>
                  <a:pt x="807" y="531"/>
                  <a:pt x="807" y="531"/>
                  <a:pt x="808" y="531"/>
                </a:cubicBezTo>
                <a:cubicBezTo>
                  <a:pt x="808" y="531"/>
                  <a:pt x="809" y="531"/>
                  <a:pt x="810" y="531"/>
                </a:cubicBezTo>
                <a:cubicBezTo>
                  <a:pt x="811" y="531"/>
                  <a:pt x="811" y="532"/>
                  <a:pt x="812" y="533"/>
                </a:cubicBezTo>
                <a:cubicBezTo>
                  <a:pt x="813" y="533"/>
                  <a:pt x="815" y="533"/>
                  <a:pt x="815" y="535"/>
                </a:cubicBezTo>
                <a:cubicBezTo>
                  <a:pt x="815" y="536"/>
                  <a:pt x="814" y="537"/>
                  <a:pt x="816" y="538"/>
                </a:cubicBezTo>
                <a:cubicBezTo>
                  <a:pt x="818" y="538"/>
                  <a:pt x="819" y="537"/>
                  <a:pt x="821" y="537"/>
                </a:cubicBezTo>
                <a:cubicBezTo>
                  <a:pt x="823" y="537"/>
                  <a:pt x="826" y="537"/>
                  <a:pt x="828" y="538"/>
                </a:cubicBezTo>
                <a:cubicBezTo>
                  <a:pt x="829" y="538"/>
                  <a:pt x="830" y="539"/>
                  <a:pt x="831" y="539"/>
                </a:cubicBezTo>
                <a:cubicBezTo>
                  <a:pt x="833" y="539"/>
                  <a:pt x="835" y="540"/>
                  <a:pt x="837" y="540"/>
                </a:cubicBezTo>
                <a:cubicBezTo>
                  <a:pt x="839" y="541"/>
                  <a:pt x="841" y="541"/>
                  <a:pt x="844" y="542"/>
                </a:cubicBezTo>
                <a:cubicBezTo>
                  <a:pt x="846" y="542"/>
                  <a:pt x="849" y="543"/>
                  <a:pt x="851" y="543"/>
                </a:cubicBezTo>
                <a:cubicBezTo>
                  <a:pt x="853" y="544"/>
                  <a:pt x="855" y="545"/>
                  <a:pt x="858" y="545"/>
                </a:cubicBezTo>
                <a:cubicBezTo>
                  <a:pt x="860" y="546"/>
                  <a:pt x="862" y="546"/>
                  <a:pt x="864" y="547"/>
                </a:cubicBezTo>
                <a:cubicBezTo>
                  <a:pt x="867" y="548"/>
                  <a:pt x="869" y="549"/>
                  <a:pt x="872" y="549"/>
                </a:cubicBezTo>
                <a:cubicBezTo>
                  <a:pt x="874" y="549"/>
                  <a:pt x="876" y="550"/>
                  <a:pt x="879" y="551"/>
                </a:cubicBezTo>
                <a:cubicBezTo>
                  <a:pt x="880" y="551"/>
                  <a:pt x="882" y="551"/>
                  <a:pt x="884" y="552"/>
                </a:cubicBezTo>
                <a:cubicBezTo>
                  <a:pt x="888" y="553"/>
                  <a:pt x="891" y="553"/>
                  <a:pt x="895" y="553"/>
                </a:cubicBezTo>
                <a:cubicBezTo>
                  <a:pt x="897" y="553"/>
                  <a:pt x="899" y="553"/>
                  <a:pt x="901" y="553"/>
                </a:cubicBezTo>
                <a:cubicBezTo>
                  <a:pt x="906" y="553"/>
                  <a:pt x="910" y="552"/>
                  <a:pt x="915" y="550"/>
                </a:cubicBezTo>
                <a:cubicBezTo>
                  <a:pt x="916" y="549"/>
                  <a:pt x="917" y="549"/>
                  <a:pt x="918" y="548"/>
                </a:cubicBezTo>
                <a:cubicBezTo>
                  <a:pt x="919" y="548"/>
                  <a:pt x="920" y="548"/>
                  <a:pt x="921" y="548"/>
                </a:cubicBezTo>
                <a:cubicBezTo>
                  <a:pt x="924" y="548"/>
                  <a:pt x="925" y="547"/>
                  <a:pt x="928" y="546"/>
                </a:cubicBezTo>
                <a:cubicBezTo>
                  <a:pt x="929" y="545"/>
                  <a:pt x="931" y="544"/>
                  <a:pt x="932" y="542"/>
                </a:cubicBezTo>
                <a:cubicBezTo>
                  <a:pt x="934" y="541"/>
                  <a:pt x="936" y="540"/>
                  <a:pt x="937" y="538"/>
                </a:cubicBezTo>
                <a:cubicBezTo>
                  <a:pt x="939" y="537"/>
                  <a:pt x="939" y="535"/>
                  <a:pt x="940" y="533"/>
                </a:cubicBezTo>
                <a:cubicBezTo>
                  <a:pt x="942" y="531"/>
                  <a:pt x="944" y="529"/>
                  <a:pt x="946" y="528"/>
                </a:cubicBezTo>
                <a:cubicBezTo>
                  <a:pt x="948" y="526"/>
                  <a:pt x="949" y="524"/>
                  <a:pt x="950" y="521"/>
                </a:cubicBezTo>
                <a:cubicBezTo>
                  <a:pt x="951" y="520"/>
                  <a:pt x="951" y="518"/>
                  <a:pt x="951" y="517"/>
                </a:cubicBezTo>
                <a:cubicBezTo>
                  <a:pt x="951" y="516"/>
                  <a:pt x="949" y="515"/>
                  <a:pt x="948" y="515"/>
                </a:cubicBezTo>
                <a:cubicBezTo>
                  <a:pt x="947" y="514"/>
                  <a:pt x="946" y="514"/>
                  <a:pt x="945" y="512"/>
                </a:cubicBezTo>
                <a:cubicBezTo>
                  <a:pt x="945" y="511"/>
                  <a:pt x="946" y="509"/>
                  <a:pt x="945" y="507"/>
                </a:cubicBezTo>
                <a:cubicBezTo>
                  <a:pt x="945" y="507"/>
                  <a:pt x="944" y="507"/>
                  <a:pt x="944" y="506"/>
                </a:cubicBezTo>
                <a:cubicBezTo>
                  <a:pt x="943" y="504"/>
                  <a:pt x="945" y="499"/>
                  <a:pt x="941" y="498"/>
                </a:cubicBezTo>
                <a:cubicBezTo>
                  <a:pt x="940" y="497"/>
                  <a:pt x="938" y="498"/>
                  <a:pt x="937" y="498"/>
                </a:cubicBezTo>
                <a:cubicBezTo>
                  <a:pt x="936" y="498"/>
                  <a:pt x="934" y="497"/>
                  <a:pt x="933" y="497"/>
                </a:cubicBezTo>
                <a:cubicBezTo>
                  <a:pt x="932" y="496"/>
                  <a:pt x="931" y="495"/>
                  <a:pt x="930" y="494"/>
                </a:cubicBezTo>
                <a:cubicBezTo>
                  <a:pt x="929" y="493"/>
                  <a:pt x="928" y="492"/>
                  <a:pt x="927" y="490"/>
                </a:cubicBezTo>
                <a:cubicBezTo>
                  <a:pt x="925" y="489"/>
                  <a:pt x="922" y="487"/>
                  <a:pt x="920" y="484"/>
                </a:cubicBezTo>
                <a:cubicBezTo>
                  <a:pt x="920" y="484"/>
                  <a:pt x="919" y="483"/>
                  <a:pt x="919" y="483"/>
                </a:cubicBezTo>
                <a:cubicBezTo>
                  <a:pt x="918" y="483"/>
                  <a:pt x="918" y="484"/>
                  <a:pt x="918" y="484"/>
                </a:cubicBezTo>
                <a:cubicBezTo>
                  <a:pt x="918" y="485"/>
                  <a:pt x="919" y="486"/>
                  <a:pt x="918" y="486"/>
                </a:cubicBezTo>
                <a:cubicBezTo>
                  <a:pt x="917" y="486"/>
                  <a:pt x="917" y="485"/>
                  <a:pt x="916" y="484"/>
                </a:cubicBezTo>
                <a:cubicBezTo>
                  <a:pt x="915" y="484"/>
                  <a:pt x="913" y="484"/>
                  <a:pt x="912" y="484"/>
                </a:cubicBezTo>
                <a:cubicBezTo>
                  <a:pt x="910" y="483"/>
                  <a:pt x="909" y="482"/>
                  <a:pt x="907" y="482"/>
                </a:cubicBezTo>
                <a:cubicBezTo>
                  <a:pt x="906" y="481"/>
                  <a:pt x="905" y="481"/>
                  <a:pt x="903" y="480"/>
                </a:cubicBezTo>
                <a:cubicBezTo>
                  <a:pt x="901" y="480"/>
                  <a:pt x="899" y="479"/>
                  <a:pt x="898" y="479"/>
                </a:cubicBezTo>
                <a:cubicBezTo>
                  <a:pt x="894" y="478"/>
                  <a:pt x="892" y="478"/>
                  <a:pt x="889" y="475"/>
                </a:cubicBezTo>
                <a:cubicBezTo>
                  <a:pt x="887" y="472"/>
                  <a:pt x="884" y="469"/>
                  <a:pt x="880" y="467"/>
                </a:cubicBezTo>
                <a:cubicBezTo>
                  <a:pt x="879" y="467"/>
                  <a:pt x="878" y="467"/>
                  <a:pt x="876" y="466"/>
                </a:cubicBezTo>
                <a:cubicBezTo>
                  <a:pt x="875" y="465"/>
                  <a:pt x="874" y="464"/>
                  <a:pt x="872" y="464"/>
                </a:cubicBezTo>
                <a:cubicBezTo>
                  <a:pt x="871" y="463"/>
                  <a:pt x="869" y="462"/>
                  <a:pt x="868" y="461"/>
                </a:cubicBezTo>
                <a:cubicBezTo>
                  <a:pt x="867" y="461"/>
                  <a:pt x="865" y="460"/>
                  <a:pt x="864" y="460"/>
                </a:cubicBezTo>
                <a:cubicBezTo>
                  <a:pt x="862" y="459"/>
                  <a:pt x="861" y="459"/>
                  <a:pt x="860" y="458"/>
                </a:cubicBezTo>
                <a:cubicBezTo>
                  <a:pt x="858" y="457"/>
                  <a:pt x="857" y="456"/>
                  <a:pt x="855" y="455"/>
                </a:cubicBezTo>
                <a:cubicBezTo>
                  <a:pt x="854" y="455"/>
                  <a:pt x="852" y="454"/>
                  <a:pt x="850" y="454"/>
                </a:cubicBezTo>
                <a:cubicBezTo>
                  <a:pt x="849" y="453"/>
                  <a:pt x="847" y="452"/>
                  <a:pt x="846" y="452"/>
                </a:cubicBezTo>
                <a:cubicBezTo>
                  <a:pt x="844" y="451"/>
                  <a:pt x="843" y="450"/>
                  <a:pt x="841" y="450"/>
                </a:cubicBezTo>
                <a:cubicBezTo>
                  <a:pt x="840" y="449"/>
                  <a:pt x="838" y="448"/>
                  <a:pt x="837" y="448"/>
                </a:cubicBezTo>
                <a:cubicBezTo>
                  <a:pt x="836" y="447"/>
                  <a:pt x="834" y="446"/>
                  <a:pt x="833" y="446"/>
                </a:cubicBezTo>
                <a:cubicBezTo>
                  <a:pt x="830" y="445"/>
                  <a:pt x="826" y="446"/>
                  <a:pt x="823" y="445"/>
                </a:cubicBezTo>
                <a:cubicBezTo>
                  <a:pt x="821" y="445"/>
                  <a:pt x="818" y="444"/>
                  <a:pt x="815" y="444"/>
                </a:cubicBezTo>
                <a:cubicBezTo>
                  <a:pt x="812" y="443"/>
                  <a:pt x="809" y="444"/>
                  <a:pt x="807" y="443"/>
                </a:cubicBezTo>
                <a:cubicBezTo>
                  <a:pt x="804" y="443"/>
                  <a:pt x="802" y="443"/>
                  <a:pt x="800" y="443"/>
                </a:cubicBezTo>
                <a:cubicBezTo>
                  <a:pt x="800" y="443"/>
                  <a:pt x="799" y="443"/>
                  <a:pt x="798" y="443"/>
                </a:cubicBezTo>
                <a:cubicBezTo>
                  <a:pt x="797" y="444"/>
                  <a:pt x="797" y="444"/>
                  <a:pt x="797" y="445"/>
                </a:cubicBezTo>
                <a:cubicBezTo>
                  <a:pt x="796" y="446"/>
                  <a:pt x="796" y="446"/>
                  <a:pt x="796" y="447"/>
                </a:cubicBezTo>
                <a:cubicBezTo>
                  <a:pt x="796" y="448"/>
                  <a:pt x="795" y="450"/>
                  <a:pt x="794" y="451"/>
                </a:cubicBezTo>
                <a:cubicBezTo>
                  <a:pt x="792" y="451"/>
                  <a:pt x="791" y="452"/>
                  <a:pt x="790" y="452"/>
                </a:cubicBezTo>
                <a:cubicBezTo>
                  <a:pt x="789" y="453"/>
                  <a:pt x="787" y="453"/>
                  <a:pt x="787" y="455"/>
                </a:cubicBezTo>
                <a:cubicBezTo>
                  <a:pt x="787" y="453"/>
                  <a:pt x="788" y="452"/>
                  <a:pt x="789" y="452"/>
                </a:cubicBezTo>
                <a:cubicBezTo>
                  <a:pt x="790" y="452"/>
                  <a:pt x="790" y="452"/>
                  <a:pt x="791" y="452"/>
                </a:cubicBezTo>
                <a:cubicBezTo>
                  <a:pt x="791" y="451"/>
                  <a:pt x="792" y="451"/>
                  <a:pt x="792" y="450"/>
                </a:cubicBezTo>
                <a:cubicBezTo>
                  <a:pt x="793" y="450"/>
                  <a:pt x="795" y="449"/>
                  <a:pt x="795" y="448"/>
                </a:cubicBezTo>
                <a:cubicBezTo>
                  <a:pt x="795" y="447"/>
                  <a:pt x="793" y="448"/>
                  <a:pt x="793" y="448"/>
                </a:cubicBezTo>
                <a:cubicBezTo>
                  <a:pt x="792" y="448"/>
                  <a:pt x="792" y="447"/>
                  <a:pt x="792" y="447"/>
                </a:cubicBezTo>
                <a:cubicBezTo>
                  <a:pt x="791" y="446"/>
                  <a:pt x="790" y="446"/>
                  <a:pt x="791" y="445"/>
                </a:cubicBezTo>
                <a:cubicBezTo>
                  <a:pt x="791" y="444"/>
                  <a:pt x="792" y="445"/>
                  <a:pt x="793" y="445"/>
                </a:cubicBezTo>
                <a:cubicBezTo>
                  <a:pt x="794" y="444"/>
                  <a:pt x="794" y="442"/>
                  <a:pt x="793" y="441"/>
                </a:cubicBezTo>
                <a:cubicBezTo>
                  <a:pt x="793" y="440"/>
                  <a:pt x="793" y="439"/>
                  <a:pt x="792" y="440"/>
                </a:cubicBezTo>
                <a:cubicBezTo>
                  <a:pt x="792" y="440"/>
                  <a:pt x="792" y="441"/>
                  <a:pt x="791" y="441"/>
                </a:cubicBezTo>
                <a:cubicBezTo>
                  <a:pt x="790" y="441"/>
                  <a:pt x="789" y="441"/>
                  <a:pt x="789" y="441"/>
                </a:cubicBezTo>
                <a:cubicBezTo>
                  <a:pt x="788" y="442"/>
                  <a:pt x="788" y="442"/>
                  <a:pt x="787" y="442"/>
                </a:cubicBezTo>
                <a:cubicBezTo>
                  <a:pt x="787" y="442"/>
                  <a:pt x="787" y="442"/>
                  <a:pt x="786" y="443"/>
                </a:cubicBezTo>
                <a:cubicBezTo>
                  <a:pt x="785" y="443"/>
                  <a:pt x="783" y="444"/>
                  <a:pt x="783" y="443"/>
                </a:cubicBezTo>
                <a:cubicBezTo>
                  <a:pt x="782" y="443"/>
                  <a:pt x="783" y="442"/>
                  <a:pt x="782" y="442"/>
                </a:cubicBezTo>
                <a:cubicBezTo>
                  <a:pt x="781" y="442"/>
                  <a:pt x="780" y="442"/>
                  <a:pt x="780" y="442"/>
                </a:cubicBezTo>
                <a:cubicBezTo>
                  <a:pt x="779" y="442"/>
                  <a:pt x="779" y="441"/>
                  <a:pt x="778" y="441"/>
                </a:cubicBezTo>
                <a:cubicBezTo>
                  <a:pt x="776" y="440"/>
                  <a:pt x="774" y="442"/>
                  <a:pt x="773" y="441"/>
                </a:cubicBezTo>
                <a:cubicBezTo>
                  <a:pt x="772" y="440"/>
                  <a:pt x="772" y="440"/>
                  <a:pt x="771" y="440"/>
                </a:cubicBezTo>
                <a:cubicBezTo>
                  <a:pt x="771" y="439"/>
                  <a:pt x="770" y="439"/>
                  <a:pt x="769" y="439"/>
                </a:cubicBezTo>
                <a:cubicBezTo>
                  <a:pt x="769" y="438"/>
                  <a:pt x="769" y="438"/>
                  <a:pt x="769" y="437"/>
                </a:cubicBezTo>
                <a:cubicBezTo>
                  <a:pt x="768" y="436"/>
                  <a:pt x="768" y="436"/>
                  <a:pt x="767" y="436"/>
                </a:cubicBezTo>
                <a:cubicBezTo>
                  <a:pt x="766" y="435"/>
                  <a:pt x="766" y="433"/>
                  <a:pt x="767" y="432"/>
                </a:cubicBezTo>
                <a:cubicBezTo>
                  <a:pt x="767" y="432"/>
                  <a:pt x="768" y="431"/>
                  <a:pt x="768" y="431"/>
                </a:cubicBezTo>
                <a:cubicBezTo>
                  <a:pt x="768" y="430"/>
                  <a:pt x="768" y="429"/>
                  <a:pt x="769" y="430"/>
                </a:cubicBezTo>
                <a:cubicBezTo>
                  <a:pt x="770" y="430"/>
                  <a:pt x="769" y="431"/>
                  <a:pt x="770" y="432"/>
                </a:cubicBezTo>
                <a:cubicBezTo>
                  <a:pt x="770" y="432"/>
                  <a:pt x="771" y="432"/>
                  <a:pt x="771" y="432"/>
                </a:cubicBezTo>
                <a:cubicBezTo>
                  <a:pt x="772" y="432"/>
                  <a:pt x="772" y="432"/>
                  <a:pt x="772" y="432"/>
                </a:cubicBezTo>
                <a:cubicBezTo>
                  <a:pt x="773" y="433"/>
                  <a:pt x="775" y="433"/>
                  <a:pt x="776" y="433"/>
                </a:cubicBezTo>
                <a:cubicBezTo>
                  <a:pt x="778" y="433"/>
                  <a:pt x="779" y="434"/>
                  <a:pt x="780" y="434"/>
                </a:cubicBezTo>
                <a:cubicBezTo>
                  <a:pt x="782" y="435"/>
                  <a:pt x="783" y="435"/>
                  <a:pt x="785" y="434"/>
                </a:cubicBezTo>
                <a:cubicBezTo>
                  <a:pt x="786" y="434"/>
                  <a:pt x="785" y="432"/>
                  <a:pt x="786" y="431"/>
                </a:cubicBezTo>
                <a:cubicBezTo>
                  <a:pt x="787" y="431"/>
                  <a:pt x="788" y="431"/>
                  <a:pt x="788" y="430"/>
                </a:cubicBezTo>
                <a:cubicBezTo>
                  <a:pt x="788" y="429"/>
                  <a:pt x="788" y="429"/>
                  <a:pt x="787" y="428"/>
                </a:cubicBezTo>
                <a:cubicBezTo>
                  <a:pt x="786" y="428"/>
                  <a:pt x="785" y="428"/>
                  <a:pt x="785" y="428"/>
                </a:cubicBezTo>
                <a:cubicBezTo>
                  <a:pt x="784" y="428"/>
                  <a:pt x="783" y="428"/>
                  <a:pt x="783" y="427"/>
                </a:cubicBezTo>
                <a:cubicBezTo>
                  <a:pt x="781" y="427"/>
                  <a:pt x="780" y="427"/>
                  <a:pt x="778" y="427"/>
                </a:cubicBezTo>
                <a:cubicBezTo>
                  <a:pt x="777" y="427"/>
                  <a:pt x="776" y="426"/>
                  <a:pt x="775" y="425"/>
                </a:cubicBezTo>
                <a:cubicBezTo>
                  <a:pt x="774" y="424"/>
                  <a:pt x="773" y="424"/>
                  <a:pt x="771" y="424"/>
                </a:cubicBezTo>
                <a:cubicBezTo>
                  <a:pt x="771" y="424"/>
                  <a:pt x="770" y="423"/>
                  <a:pt x="770" y="423"/>
                </a:cubicBezTo>
                <a:cubicBezTo>
                  <a:pt x="769" y="423"/>
                  <a:pt x="769" y="422"/>
                  <a:pt x="768" y="422"/>
                </a:cubicBezTo>
                <a:cubicBezTo>
                  <a:pt x="768" y="422"/>
                  <a:pt x="764" y="420"/>
                  <a:pt x="764" y="422"/>
                </a:cubicBezTo>
                <a:cubicBezTo>
                  <a:pt x="764" y="423"/>
                  <a:pt x="765" y="423"/>
                  <a:pt x="765" y="423"/>
                </a:cubicBezTo>
                <a:cubicBezTo>
                  <a:pt x="766" y="424"/>
                  <a:pt x="766" y="424"/>
                  <a:pt x="766" y="425"/>
                </a:cubicBezTo>
                <a:cubicBezTo>
                  <a:pt x="767" y="425"/>
                  <a:pt x="767" y="425"/>
                  <a:pt x="768" y="426"/>
                </a:cubicBezTo>
                <a:cubicBezTo>
                  <a:pt x="768" y="427"/>
                  <a:pt x="768" y="427"/>
                  <a:pt x="767" y="427"/>
                </a:cubicBezTo>
                <a:cubicBezTo>
                  <a:pt x="766" y="427"/>
                  <a:pt x="766" y="427"/>
                  <a:pt x="765" y="426"/>
                </a:cubicBezTo>
                <a:cubicBezTo>
                  <a:pt x="765" y="426"/>
                  <a:pt x="764" y="426"/>
                  <a:pt x="763" y="426"/>
                </a:cubicBezTo>
                <a:cubicBezTo>
                  <a:pt x="763" y="426"/>
                  <a:pt x="762" y="425"/>
                  <a:pt x="761" y="425"/>
                </a:cubicBezTo>
                <a:cubicBezTo>
                  <a:pt x="760" y="425"/>
                  <a:pt x="761" y="426"/>
                  <a:pt x="761" y="427"/>
                </a:cubicBezTo>
                <a:cubicBezTo>
                  <a:pt x="761" y="430"/>
                  <a:pt x="758" y="429"/>
                  <a:pt x="756" y="429"/>
                </a:cubicBezTo>
                <a:cubicBezTo>
                  <a:pt x="755" y="429"/>
                  <a:pt x="753" y="429"/>
                  <a:pt x="751" y="429"/>
                </a:cubicBezTo>
                <a:cubicBezTo>
                  <a:pt x="750" y="429"/>
                  <a:pt x="749" y="428"/>
                  <a:pt x="748" y="428"/>
                </a:cubicBezTo>
                <a:cubicBezTo>
                  <a:pt x="746" y="428"/>
                  <a:pt x="745" y="428"/>
                  <a:pt x="743" y="427"/>
                </a:cubicBezTo>
                <a:cubicBezTo>
                  <a:pt x="742" y="427"/>
                  <a:pt x="740" y="426"/>
                  <a:pt x="738" y="427"/>
                </a:cubicBezTo>
                <a:cubicBezTo>
                  <a:pt x="737" y="427"/>
                  <a:pt x="736" y="428"/>
                  <a:pt x="735" y="429"/>
                </a:cubicBezTo>
                <a:cubicBezTo>
                  <a:pt x="735" y="429"/>
                  <a:pt x="734" y="427"/>
                  <a:pt x="733" y="427"/>
                </a:cubicBezTo>
                <a:cubicBezTo>
                  <a:pt x="733" y="426"/>
                  <a:pt x="732" y="426"/>
                  <a:pt x="732" y="425"/>
                </a:cubicBezTo>
                <a:cubicBezTo>
                  <a:pt x="732" y="425"/>
                  <a:pt x="731" y="424"/>
                  <a:pt x="730" y="424"/>
                </a:cubicBezTo>
                <a:cubicBezTo>
                  <a:pt x="730" y="424"/>
                  <a:pt x="730" y="425"/>
                  <a:pt x="729" y="426"/>
                </a:cubicBezTo>
                <a:cubicBezTo>
                  <a:pt x="728" y="427"/>
                  <a:pt x="727" y="427"/>
                  <a:pt x="726" y="428"/>
                </a:cubicBezTo>
                <a:cubicBezTo>
                  <a:pt x="725" y="428"/>
                  <a:pt x="725" y="429"/>
                  <a:pt x="724" y="429"/>
                </a:cubicBezTo>
                <a:cubicBezTo>
                  <a:pt x="723" y="429"/>
                  <a:pt x="723" y="429"/>
                  <a:pt x="722" y="429"/>
                </a:cubicBezTo>
                <a:cubicBezTo>
                  <a:pt x="721" y="430"/>
                  <a:pt x="721" y="430"/>
                  <a:pt x="720" y="431"/>
                </a:cubicBezTo>
                <a:cubicBezTo>
                  <a:pt x="720" y="431"/>
                  <a:pt x="719" y="430"/>
                  <a:pt x="719" y="431"/>
                </a:cubicBezTo>
                <a:cubicBezTo>
                  <a:pt x="719" y="431"/>
                  <a:pt x="719" y="431"/>
                  <a:pt x="718" y="431"/>
                </a:cubicBezTo>
                <a:cubicBezTo>
                  <a:pt x="718" y="431"/>
                  <a:pt x="719" y="430"/>
                  <a:pt x="719" y="430"/>
                </a:cubicBezTo>
                <a:cubicBezTo>
                  <a:pt x="720" y="429"/>
                  <a:pt x="720" y="430"/>
                  <a:pt x="721" y="429"/>
                </a:cubicBezTo>
                <a:cubicBezTo>
                  <a:pt x="722" y="428"/>
                  <a:pt x="720" y="426"/>
                  <a:pt x="719" y="426"/>
                </a:cubicBezTo>
                <a:cubicBezTo>
                  <a:pt x="718" y="426"/>
                  <a:pt x="718" y="426"/>
                  <a:pt x="717" y="426"/>
                </a:cubicBezTo>
                <a:cubicBezTo>
                  <a:pt x="717" y="426"/>
                  <a:pt x="716" y="425"/>
                  <a:pt x="715" y="425"/>
                </a:cubicBezTo>
                <a:cubicBezTo>
                  <a:pt x="715" y="424"/>
                  <a:pt x="716" y="423"/>
                  <a:pt x="716" y="423"/>
                </a:cubicBezTo>
                <a:cubicBezTo>
                  <a:pt x="716" y="422"/>
                  <a:pt x="716" y="421"/>
                  <a:pt x="716" y="421"/>
                </a:cubicBezTo>
                <a:cubicBezTo>
                  <a:pt x="715" y="420"/>
                  <a:pt x="714" y="419"/>
                  <a:pt x="713" y="419"/>
                </a:cubicBezTo>
                <a:cubicBezTo>
                  <a:pt x="712" y="418"/>
                  <a:pt x="711" y="418"/>
                  <a:pt x="710" y="418"/>
                </a:cubicBezTo>
                <a:cubicBezTo>
                  <a:pt x="709" y="418"/>
                  <a:pt x="708" y="418"/>
                  <a:pt x="708" y="418"/>
                </a:cubicBezTo>
                <a:cubicBezTo>
                  <a:pt x="707" y="417"/>
                  <a:pt x="707" y="417"/>
                  <a:pt x="706" y="417"/>
                </a:cubicBezTo>
                <a:cubicBezTo>
                  <a:pt x="705" y="417"/>
                  <a:pt x="704" y="417"/>
                  <a:pt x="704" y="417"/>
                </a:cubicBezTo>
                <a:cubicBezTo>
                  <a:pt x="703" y="417"/>
                  <a:pt x="703" y="416"/>
                  <a:pt x="702" y="416"/>
                </a:cubicBezTo>
                <a:cubicBezTo>
                  <a:pt x="701" y="416"/>
                  <a:pt x="701" y="416"/>
                  <a:pt x="700" y="415"/>
                </a:cubicBezTo>
                <a:cubicBezTo>
                  <a:pt x="700" y="414"/>
                  <a:pt x="701" y="414"/>
                  <a:pt x="701" y="414"/>
                </a:cubicBezTo>
                <a:cubicBezTo>
                  <a:pt x="703" y="414"/>
                  <a:pt x="704" y="415"/>
                  <a:pt x="705" y="415"/>
                </a:cubicBezTo>
                <a:cubicBezTo>
                  <a:pt x="707" y="415"/>
                  <a:pt x="708" y="416"/>
                  <a:pt x="709" y="416"/>
                </a:cubicBezTo>
                <a:cubicBezTo>
                  <a:pt x="711" y="416"/>
                  <a:pt x="712" y="416"/>
                  <a:pt x="713" y="416"/>
                </a:cubicBezTo>
                <a:cubicBezTo>
                  <a:pt x="715" y="417"/>
                  <a:pt x="716" y="417"/>
                  <a:pt x="718" y="417"/>
                </a:cubicBezTo>
                <a:cubicBezTo>
                  <a:pt x="722" y="417"/>
                  <a:pt x="722" y="417"/>
                  <a:pt x="722" y="417"/>
                </a:cubicBezTo>
                <a:cubicBezTo>
                  <a:pt x="724" y="417"/>
                  <a:pt x="725" y="416"/>
                  <a:pt x="726" y="417"/>
                </a:cubicBezTo>
                <a:cubicBezTo>
                  <a:pt x="728" y="418"/>
                  <a:pt x="729" y="418"/>
                  <a:pt x="730" y="418"/>
                </a:cubicBezTo>
                <a:cubicBezTo>
                  <a:pt x="732" y="417"/>
                  <a:pt x="732" y="415"/>
                  <a:pt x="734" y="415"/>
                </a:cubicBezTo>
                <a:cubicBezTo>
                  <a:pt x="734" y="415"/>
                  <a:pt x="735" y="415"/>
                  <a:pt x="735" y="414"/>
                </a:cubicBezTo>
                <a:cubicBezTo>
                  <a:pt x="736" y="414"/>
                  <a:pt x="736" y="413"/>
                  <a:pt x="737" y="413"/>
                </a:cubicBezTo>
                <a:cubicBezTo>
                  <a:pt x="738" y="412"/>
                  <a:pt x="740" y="413"/>
                  <a:pt x="741" y="412"/>
                </a:cubicBezTo>
                <a:cubicBezTo>
                  <a:pt x="742" y="412"/>
                  <a:pt x="744" y="412"/>
                  <a:pt x="745" y="411"/>
                </a:cubicBezTo>
                <a:cubicBezTo>
                  <a:pt x="746" y="411"/>
                  <a:pt x="747" y="411"/>
                  <a:pt x="747" y="410"/>
                </a:cubicBezTo>
                <a:cubicBezTo>
                  <a:pt x="748" y="410"/>
                  <a:pt x="747" y="409"/>
                  <a:pt x="748" y="408"/>
                </a:cubicBezTo>
                <a:cubicBezTo>
                  <a:pt x="748" y="408"/>
                  <a:pt x="748" y="407"/>
                  <a:pt x="748" y="406"/>
                </a:cubicBezTo>
                <a:cubicBezTo>
                  <a:pt x="748" y="406"/>
                  <a:pt x="747" y="405"/>
                  <a:pt x="746" y="405"/>
                </a:cubicBezTo>
                <a:cubicBezTo>
                  <a:pt x="746" y="405"/>
                  <a:pt x="745" y="404"/>
                  <a:pt x="745" y="404"/>
                </a:cubicBezTo>
                <a:cubicBezTo>
                  <a:pt x="744" y="404"/>
                  <a:pt x="743" y="404"/>
                  <a:pt x="743" y="404"/>
                </a:cubicBezTo>
                <a:cubicBezTo>
                  <a:pt x="742" y="404"/>
                  <a:pt x="741" y="403"/>
                  <a:pt x="741" y="403"/>
                </a:cubicBezTo>
                <a:cubicBezTo>
                  <a:pt x="740" y="403"/>
                  <a:pt x="740" y="403"/>
                  <a:pt x="739" y="403"/>
                </a:cubicBezTo>
                <a:cubicBezTo>
                  <a:pt x="737" y="403"/>
                  <a:pt x="736" y="402"/>
                  <a:pt x="735" y="402"/>
                </a:cubicBezTo>
                <a:cubicBezTo>
                  <a:pt x="733" y="401"/>
                  <a:pt x="731" y="402"/>
                  <a:pt x="731" y="401"/>
                </a:cubicBezTo>
                <a:cubicBezTo>
                  <a:pt x="731" y="400"/>
                  <a:pt x="731" y="400"/>
                  <a:pt x="731" y="399"/>
                </a:cubicBezTo>
                <a:cubicBezTo>
                  <a:pt x="731" y="398"/>
                  <a:pt x="731" y="397"/>
                  <a:pt x="731" y="397"/>
                </a:cubicBezTo>
                <a:cubicBezTo>
                  <a:pt x="730" y="396"/>
                  <a:pt x="729" y="394"/>
                  <a:pt x="728" y="394"/>
                </a:cubicBezTo>
                <a:cubicBezTo>
                  <a:pt x="726" y="395"/>
                  <a:pt x="726" y="395"/>
                  <a:pt x="724" y="396"/>
                </a:cubicBezTo>
                <a:cubicBezTo>
                  <a:pt x="724" y="396"/>
                  <a:pt x="723" y="397"/>
                  <a:pt x="723" y="397"/>
                </a:cubicBezTo>
                <a:cubicBezTo>
                  <a:pt x="722" y="396"/>
                  <a:pt x="722" y="396"/>
                  <a:pt x="722" y="395"/>
                </a:cubicBezTo>
                <a:cubicBezTo>
                  <a:pt x="721" y="393"/>
                  <a:pt x="719" y="394"/>
                  <a:pt x="718" y="395"/>
                </a:cubicBezTo>
                <a:cubicBezTo>
                  <a:pt x="718" y="395"/>
                  <a:pt x="717" y="395"/>
                  <a:pt x="716" y="395"/>
                </a:cubicBezTo>
                <a:cubicBezTo>
                  <a:pt x="715" y="396"/>
                  <a:pt x="715" y="396"/>
                  <a:pt x="715" y="395"/>
                </a:cubicBezTo>
                <a:cubicBezTo>
                  <a:pt x="715" y="394"/>
                  <a:pt x="715" y="394"/>
                  <a:pt x="714" y="394"/>
                </a:cubicBezTo>
                <a:cubicBezTo>
                  <a:pt x="713" y="394"/>
                  <a:pt x="713" y="393"/>
                  <a:pt x="712" y="393"/>
                </a:cubicBezTo>
                <a:cubicBezTo>
                  <a:pt x="711" y="392"/>
                  <a:pt x="711" y="391"/>
                  <a:pt x="710" y="391"/>
                </a:cubicBezTo>
                <a:cubicBezTo>
                  <a:pt x="709" y="390"/>
                  <a:pt x="709" y="390"/>
                  <a:pt x="708" y="390"/>
                </a:cubicBezTo>
                <a:cubicBezTo>
                  <a:pt x="707" y="390"/>
                  <a:pt x="707" y="389"/>
                  <a:pt x="706" y="389"/>
                </a:cubicBezTo>
                <a:cubicBezTo>
                  <a:pt x="705" y="389"/>
                  <a:pt x="703" y="389"/>
                  <a:pt x="702" y="390"/>
                </a:cubicBezTo>
                <a:cubicBezTo>
                  <a:pt x="701" y="391"/>
                  <a:pt x="701" y="393"/>
                  <a:pt x="700" y="394"/>
                </a:cubicBezTo>
                <a:cubicBezTo>
                  <a:pt x="699" y="396"/>
                  <a:pt x="696" y="397"/>
                  <a:pt x="696" y="400"/>
                </a:cubicBezTo>
                <a:cubicBezTo>
                  <a:pt x="696" y="401"/>
                  <a:pt x="697" y="402"/>
                  <a:pt x="697" y="404"/>
                </a:cubicBezTo>
                <a:cubicBezTo>
                  <a:pt x="697" y="405"/>
                  <a:pt x="695" y="406"/>
                  <a:pt x="694" y="407"/>
                </a:cubicBezTo>
                <a:cubicBezTo>
                  <a:pt x="694" y="407"/>
                  <a:pt x="693" y="408"/>
                  <a:pt x="692" y="408"/>
                </a:cubicBezTo>
                <a:cubicBezTo>
                  <a:pt x="692" y="408"/>
                  <a:pt x="691" y="407"/>
                  <a:pt x="692" y="407"/>
                </a:cubicBezTo>
                <a:cubicBezTo>
                  <a:pt x="692" y="406"/>
                  <a:pt x="693" y="406"/>
                  <a:pt x="693" y="406"/>
                </a:cubicBezTo>
                <a:cubicBezTo>
                  <a:pt x="694" y="405"/>
                  <a:pt x="694" y="404"/>
                  <a:pt x="694" y="404"/>
                </a:cubicBezTo>
                <a:cubicBezTo>
                  <a:pt x="694" y="403"/>
                  <a:pt x="695" y="403"/>
                  <a:pt x="694" y="403"/>
                </a:cubicBezTo>
                <a:cubicBezTo>
                  <a:pt x="693" y="402"/>
                  <a:pt x="692" y="404"/>
                  <a:pt x="691" y="404"/>
                </a:cubicBezTo>
                <a:cubicBezTo>
                  <a:pt x="691" y="404"/>
                  <a:pt x="690" y="404"/>
                  <a:pt x="690" y="404"/>
                </a:cubicBezTo>
                <a:cubicBezTo>
                  <a:pt x="689" y="404"/>
                  <a:pt x="688" y="404"/>
                  <a:pt x="688" y="405"/>
                </a:cubicBezTo>
                <a:cubicBezTo>
                  <a:pt x="687" y="405"/>
                  <a:pt x="687" y="405"/>
                  <a:pt x="686" y="404"/>
                </a:cubicBezTo>
                <a:cubicBezTo>
                  <a:pt x="686" y="404"/>
                  <a:pt x="685" y="404"/>
                  <a:pt x="685" y="403"/>
                </a:cubicBezTo>
                <a:cubicBezTo>
                  <a:pt x="685" y="402"/>
                  <a:pt x="686" y="402"/>
                  <a:pt x="686" y="402"/>
                </a:cubicBezTo>
                <a:cubicBezTo>
                  <a:pt x="687" y="402"/>
                  <a:pt x="687" y="401"/>
                  <a:pt x="688" y="401"/>
                </a:cubicBezTo>
                <a:cubicBezTo>
                  <a:pt x="689" y="400"/>
                  <a:pt x="690" y="400"/>
                  <a:pt x="691" y="399"/>
                </a:cubicBezTo>
                <a:cubicBezTo>
                  <a:pt x="692" y="398"/>
                  <a:pt x="692" y="398"/>
                  <a:pt x="692" y="398"/>
                </a:cubicBezTo>
                <a:cubicBezTo>
                  <a:pt x="692" y="397"/>
                  <a:pt x="693" y="397"/>
                  <a:pt x="693" y="396"/>
                </a:cubicBezTo>
                <a:cubicBezTo>
                  <a:pt x="693" y="396"/>
                  <a:pt x="694" y="393"/>
                  <a:pt x="693" y="394"/>
                </a:cubicBezTo>
                <a:cubicBezTo>
                  <a:pt x="692" y="394"/>
                  <a:pt x="692" y="395"/>
                  <a:pt x="692" y="395"/>
                </a:cubicBezTo>
                <a:cubicBezTo>
                  <a:pt x="692" y="395"/>
                  <a:pt x="691" y="395"/>
                  <a:pt x="691" y="395"/>
                </a:cubicBezTo>
                <a:cubicBezTo>
                  <a:pt x="690" y="395"/>
                  <a:pt x="689" y="396"/>
                  <a:pt x="688" y="396"/>
                </a:cubicBezTo>
                <a:cubicBezTo>
                  <a:pt x="686" y="396"/>
                  <a:pt x="687" y="394"/>
                  <a:pt x="686" y="394"/>
                </a:cubicBezTo>
                <a:cubicBezTo>
                  <a:pt x="685" y="393"/>
                  <a:pt x="686" y="393"/>
                  <a:pt x="687" y="392"/>
                </a:cubicBezTo>
                <a:cubicBezTo>
                  <a:pt x="687" y="392"/>
                  <a:pt x="688" y="392"/>
                  <a:pt x="688" y="392"/>
                </a:cubicBezTo>
                <a:cubicBezTo>
                  <a:pt x="688" y="392"/>
                  <a:pt x="688" y="392"/>
                  <a:pt x="689" y="392"/>
                </a:cubicBezTo>
                <a:cubicBezTo>
                  <a:pt x="690" y="391"/>
                  <a:pt x="691" y="393"/>
                  <a:pt x="693" y="392"/>
                </a:cubicBezTo>
                <a:cubicBezTo>
                  <a:pt x="694" y="392"/>
                  <a:pt x="695" y="390"/>
                  <a:pt x="696" y="389"/>
                </a:cubicBezTo>
                <a:cubicBezTo>
                  <a:pt x="696" y="388"/>
                  <a:pt x="696" y="388"/>
                  <a:pt x="697" y="388"/>
                </a:cubicBezTo>
                <a:cubicBezTo>
                  <a:pt x="698" y="387"/>
                  <a:pt x="699" y="387"/>
                  <a:pt x="699" y="386"/>
                </a:cubicBezTo>
                <a:cubicBezTo>
                  <a:pt x="698" y="385"/>
                  <a:pt x="696" y="385"/>
                  <a:pt x="695" y="384"/>
                </a:cubicBezTo>
                <a:cubicBezTo>
                  <a:pt x="694" y="384"/>
                  <a:pt x="693" y="383"/>
                  <a:pt x="692" y="382"/>
                </a:cubicBezTo>
                <a:cubicBezTo>
                  <a:pt x="690" y="382"/>
                  <a:pt x="689" y="382"/>
                  <a:pt x="688" y="382"/>
                </a:cubicBezTo>
                <a:cubicBezTo>
                  <a:pt x="686" y="382"/>
                  <a:pt x="685" y="381"/>
                  <a:pt x="684" y="380"/>
                </a:cubicBezTo>
                <a:cubicBezTo>
                  <a:pt x="683" y="380"/>
                  <a:pt x="681" y="379"/>
                  <a:pt x="680" y="381"/>
                </a:cubicBezTo>
                <a:cubicBezTo>
                  <a:pt x="680" y="382"/>
                  <a:pt x="681" y="382"/>
                  <a:pt x="681" y="383"/>
                </a:cubicBezTo>
                <a:cubicBezTo>
                  <a:pt x="681" y="384"/>
                  <a:pt x="680" y="385"/>
                  <a:pt x="680" y="385"/>
                </a:cubicBezTo>
                <a:cubicBezTo>
                  <a:pt x="679" y="386"/>
                  <a:pt x="679" y="387"/>
                  <a:pt x="678" y="387"/>
                </a:cubicBezTo>
                <a:cubicBezTo>
                  <a:pt x="678" y="387"/>
                  <a:pt x="677" y="387"/>
                  <a:pt x="676" y="387"/>
                </a:cubicBezTo>
                <a:cubicBezTo>
                  <a:pt x="675" y="387"/>
                  <a:pt x="674" y="387"/>
                  <a:pt x="674" y="388"/>
                </a:cubicBezTo>
                <a:cubicBezTo>
                  <a:pt x="673" y="388"/>
                  <a:pt x="673" y="389"/>
                  <a:pt x="674" y="389"/>
                </a:cubicBezTo>
                <a:cubicBezTo>
                  <a:pt x="674" y="389"/>
                  <a:pt x="675" y="389"/>
                  <a:pt x="676" y="389"/>
                </a:cubicBezTo>
                <a:cubicBezTo>
                  <a:pt x="677" y="389"/>
                  <a:pt x="677" y="389"/>
                  <a:pt x="677" y="390"/>
                </a:cubicBezTo>
                <a:cubicBezTo>
                  <a:pt x="678" y="390"/>
                  <a:pt x="679" y="390"/>
                  <a:pt x="679" y="391"/>
                </a:cubicBezTo>
                <a:cubicBezTo>
                  <a:pt x="679" y="392"/>
                  <a:pt x="678" y="392"/>
                  <a:pt x="678" y="392"/>
                </a:cubicBezTo>
                <a:cubicBezTo>
                  <a:pt x="677" y="392"/>
                  <a:pt x="676" y="392"/>
                  <a:pt x="675" y="392"/>
                </a:cubicBezTo>
                <a:cubicBezTo>
                  <a:pt x="675" y="392"/>
                  <a:pt x="674" y="393"/>
                  <a:pt x="674" y="393"/>
                </a:cubicBezTo>
                <a:cubicBezTo>
                  <a:pt x="673" y="394"/>
                  <a:pt x="670" y="394"/>
                  <a:pt x="670" y="395"/>
                </a:cubicBezTo>
                <a:cubicBezTo>
                  <a:pt x="670" y="396"/>
                  <a:pt x="671" y="396"/>
                  <a:pt x="671" y="396"/>
                </a:cubicBezTo>
                <a:cubicBezTo>
                  <a:pt x="672" y="397"/>
                  <a:pt x="671" y="397"/>
                  <a:pt x="671" y="398"/>
                </a:cubicBezTo>
                <a:cubicBezTo>
                  <a:pt x="670" y="399"/>
                  <a:pt x="670" y="399"/>
                  <a:pt x="669" y="399"/>
                </a:cubicBezTo>
                <a:cubicBezTo>
                  <a:pt x="669" y="399"/>
                  <a:pt x="668" y="399"/>
                  <a:pt x="667" y="399"/>
                </a:cubicBezTo>
                <a:cubicBezTo>
                  <a:pt x="666" y="401"/>
                  <a:pt x="669" y="401"/>
                  <a:pt x="669" y="402"/>
                </a:cubicBezTo>
                <a:cubicBezTo>
                  <a:pt x="669" y="404"/>
                  <a:pt x="667" y="402"/>
                  <a:pt x="666" y="402"/>
                </a:cubicBezTo>
                <a:cubicBezTo>
                  <a:pt x="665" y="402"/>
                  <a:pt x="664" y="402"/>
                  <a:pt x="664" y="403"/>
                </a:cubicBezTo>
                <a:cubicBezTo>
                  <a:pt x="663" y="404"/>
                  <a:pt x="662" y="404"/>
                  <a:pt x="662" y="405"/>
                </a:cubicBezTo>
                <a:cubicBezTo>
                  <a:pt x="661" y="405"/>
                  <a:pt x="661" y="405"/>
                  <a:pt x="661" y="406"/>
                </a:cubicBezTo>
                <a:cubicBezTo>
                  <a:pt x="659" y="409"/>
                  <a:pt x="659" y="404"/>
                  <a:pt x="659" y="403"/>
                </a:cubicBezTo>
                <a:cubicBezTo>
                  <a:pt x="659" y="402"/>
                  <a:pt x="660" y="402"/>
                  <a:pt x="659" y="401"/>
                </a:cubicBezTo>
                <a:cubicBezTo>
                  <a:pt x="659" y="400"/>
                  <a:pt x="658" y="400"/>
                  <a:pt x="658" y="399"/>
                </a:cubicBezTo>
                <a:cubicBezTo>
                  <a:pt x="658" y="398"/>
                  <a:pt x="658" y="398"/>
                  <a:pt x="658" y="397"/>
                </a:cubicBezTo>
                <a:cubicBezTo>
                  <a:pt x="658" y="397"/>
                  <a:pt x="656" y="396"/>
                  <a:pt x="657" y="396"/>
                </a:cubicBezTo>
                <a:cubicBezTo>
                  <a:pt x="657" y="395"/>
                  <a:pt x="658" y="396"/>
                  <a:pt x="659" y="396"/>
                </a:cubicBezTo>
                <a:cubicBezTo>
                  <a:pt x="660" y="396"/>
                  <a:pt x="660" y="395"/>
                  <a:pt x="660" y="394"/>
                </a:cubicBezTo>
                <a:cubicBezTo>
                  <a:pt x="661" y="393"/>
                  <a:pt x="662" y="392"/>
                  <a:pt x="663" y="391"/>
                </a:cubicBezTo>
                <a:cubicBezTo>
                  <a:pt x="663" y="390"/>
                  <a:pt x="663" y="388"/>
                  <a:pt x="663" y="387"/>
                </a:cubicBezTo>
                <a:cubicBezTo>
                  <a:pt x="662" y="386"/>
                  <a:pt x="663" y="385"/>
                  <a:pt x="662" y="385"/>
                </a:cubicBezTo>
                <a:cubicBezTo>
                  <a:pt x="661" y="385"/>
                  <a:pt x="660" y="386"/>
                  <a:pt x="660" y="387"/>
                </a:cubicBezTo>
                <a:cubicBezTo>
                  <a:pt x="658" y="389"/>
                  <a:pt x="656" y="390"/>
                  <a:pt x="654" y="392"/>
                </a:cubicBezTo>
                <a:cubicBezTo>
                  <a:pt x="653" y="392"/>
                  <a:pt x="652" y="393"/>
                  <a:pt x="650" y="394"/>
                </a:cubicBezTo>
                <a:cubicBezTo>
                  <a:pt x="649" y="395"/>
                  <a:pt x="648" y="397"/>
                  <a:pt x="647" y="398"/>
                </a:cubicBezTo>
                <a:cubicBezTo>
                  <a:pt x="646" y="399"/>
                  <a:pt x="645" y="399"/>
                  <a:pt x="644" y="401"/>
                </a:cubicBezTo>
                <a:cubicBezTo>
                  <a:pt x="642" y="403"/>
                  <a:pt x="640" y="405"/>
                  <a:pt x="638" y="406"/>
                </a:cubicBezTo>
                <a:cubicBezTo>
                  <a:pt x="638" y="406"/>
                  <a:pt x="637" y="407"/>
                  <a:pt x="637" y="407"/>
                </a:cubicBezTo>
                <a:cubicBezTo>
                  <a:pt x="636" y="408"/>
                  <a:pt x="637" y="408"/>
                  <a:pt x="637" y="408"/>
                </a:cubicBezTo>
                <a:cubicBezTo>
                  <a:pt x="638" y="409"/>
                  <a:pt x="638" y="409"/>
                  <a:pt x="638" y="409"/>
                </a:cubicBezTo>
                <a:cubicBezTo>
                  <a:pt x="638" y="409"/>
                  <a:pt x="638" y="409"/>
                  <a:pt x="638" y="410"/>
                </a:cubicBezTo>
                <a:cubicBezTo>
                  <a:pt x="639" y="411"/>
                  <a:pt x="638" y="411"/>
                  <a:pt x="637" y="411"/>
                </a:cubicBezTo>
                <a:cubicBezTo>
                  <a:pt x="636" y="412"/>
                  <a:pt x="635" y="413"/>
                  <a:pt x="634" y="414"/>
                </a:cubicBezTo>
                <a:cubicBezTo>
                  <a:pt x="634" y="414"/>
                  <a:pt x="633" y="415"/>
                  <a:pt x="633" y="415"/>
                </a:cubicBezTo>
                <a:cubicBezTo>
                  <a:pt x="633" y="416"/>
                  <a:pt x="633" y="416"/>
                  <a:pt x="632" y="417"/>
                </a:cubicBezTo>
                <a:cubicBezTo>
                  <a:pt x="632" y="417"/>
                  <a:pt x="632" y="416"/>
                  <a:pt x="632" y="416"/>
                </a:cubicBezTo>
                <a:cubicBezTo>
                  <a:pt x="632" y="416"/>
                  <a:pt x="631" y="416"/>
                  <a:pt x="631" y="415"/>
                </a:cubicBezTo>
                <a:cubicBezTo>
                  <a:pt x="631" y="415"/>
                  <a:pt x="631" y="414"/>
                  <a:pt x="630" y="414"/>
                </a:cubicBezTo>
                <a:cubicBezTo>
                  <a:pt x="629" y="414"/>
                  <a:pt x="629" y="417"/>
                  <a:pt x="628" y="417"/>
                </a:cubicBezTo>
                <a:cubicBezTo>
                  <a:pt x="628" y="417"/>
                  <a:pt x="628" y="413"/>
                  <a:pt x="628" y="413"/>
                </a:cubicBezTo>
                <a:cubicBezTo>
                  <a:pt x="628" y="411"/>
                  <a:pt x="629" y="410"/>
                  <a:pt x="629" y="409"/>
                </a:cubicBezTo>
                <a:cubicBezTo>
                  <a:pt x="629" y="408"/>
                  <a:pt x="629" y="407"/>
                  <a:pt x="630" y="406"/>
                </a:cubicBezTo>
                <a:cubicBezTo>
                  <a:pt x="630" y="406"/>
                  <a:pt x="631" y="405"/>
                  <a:pt x="631" y="405"/>
                </a:cubicBezTo>
                <a:cubicBezTo>
                  <a:pt x="632" y="404"/>
                  <a:pt x="632" y="404"/>
                  <a:pt x="631" y="403"/>
                </a:cubicBezTo>
                <a:cubicBezTo>
                  <a:pt x="631" y="402"/>
                  <a:pt x="630" y="402"/>
                  <a:pt x="631" y="401"/>
                </a:cubicBezTo>
                <a:cubicBezTo>
                  <a:pt x="632" y="400"/>
                  <a:pt x="633" y="400"/>
                  <a:pt x="634" y="399"/>
                </a:cubicBezTo>
                <a:cubicBezTo>
                  <a:pt x="636" y="398"/>
                  <a:pt x="637" y="397"/>
                  <a:pt x="638" y="396"/>
                </a:cubicBezTo>
                <a:cubicBezTo>
                  <a:pt x="639" y="396"/>
                  <a:pt x="640" y="396"/>
                  <a:pt x="641" y="395"/>
                </a:cubicBezTo>
                <a:cubicBezTo>
                  <a:pt x="642" y="394"/>
                  <a:pt x="642" y="393"/>
                  <a:pt x="643" y="392"/>
                </a:cubicBezTo>
                <a:cubicBezTo>
                  <a:pt x="644" y="392"/>
                  <a:pt x="644" y="392"/>
                  <a:pt x="644" y="391"/>
                </a:cubicBezTo>
                <a:cubicBezTo>
                  <a:pt x="645" y="391"/>
                  <a:pt x="645" y="391"/>
                  <a:pt x="646" y="390"/>
                </a:cubicBezTo>
                <a:cubicBezTo>
                  <a:pt x="646" y="390"/>
                  <a:pt x="647" y="390"/>
                  <a:pt x="647" y="389"/>
                </a:cubicBezTo>
                <a:cubicBezTo>
                  <a:pt x="647" y="389"/>
                  <a:pt x="646" y="389"/>
                  <a:pt x="645" y="389"/>
                </a:cubicBezTo>
                <a:cubicBezTo>
                  <a:pt x="645" y="388"/>
                  <a:pt x="644" y="388"/>
                  <a:pt x="644" y="388"/>
                </a:cubicBezTo>
                <a:cubicBezTo>
                  <a:pt x="643" y="388"/>
                  <a:pt x="643" y="387"/>
                  <a:pt x="642" y="387"/>
                </a:cubicBezTo>
                <a:cubicBezTo>
                  <a:pt x="642" y="387"/>
                  <a:pt x="640" y="387"/>
                  <a:pt x="641" y="386"/>
                </a:cubicBezTo>
                <a:cubicBezTo>
                  <a:pt x="642" y="385"/>
                  <a:pt x="643" y="386"/>
                  <a:pt x="644" y="386"/>
                </a:cubicBezTo>
                <a:cubicBezTo>
                  <a:pt x="645" y="386"/>
                  <a:pt x="645" y="386"/>
                  <a:pt x="646" y="385"/>
                </a:cubicBezTo>
                <a:cubicBezTo>
                  <a:pt x="646" y="385"/>
                  <a:pt x="647" y="385"/>
                  <a:pt x="648" y="385"/>
                </a:cubicBezTo>
                <a:cubicBezTo>
                  <a:pt x="648" y="385"/>
                  <a:pt x="649" y="385"/>
                  <a:pt x="650" y="385"/>
                </a:cubicBezTo>
                <a:cubicBezTo>
                  <a:pt x="650" y="384"/>
                  <a:pt x="650" y="384"/>
                  <a:pt x="649" y="383"/>
                </a:cubicBezTo>
                <a:cubicBezTo>
                  <a:pt x="649" y="382"/>
                  <a:pt x="650" y="380"/>
                  <a:pt x="648" y="380"/>
                </a:cubicBezTo>
                <a:cubicBezTo>
                  <a:pt x="647" y="379"/>
                  <a:pt x="646" y="380"/>
                  <a:pt x="645" y="379"/>
                </a:cubicBezTo>
                <a:cubicBezTo>
                  <a:pt x="644" y="379"/>
                  <a:pt x="644" y="378"/>
                  <a:pt x="642" y="378"/>
                </a:cubicBezTo>
                <a:cubicBezTo>
                  <a:pt x="642" y="378"/>
                  <a:pt x="640" y="379"/>
                  <a:pt x="640" y="380"/>
                </a:cubicBezTo>
                <a:cubicBezTo>
                  <a:pt x="641" y="380"/>
                  <a:pt x="642" y="381"/>
                  <a:pt x="641" y="381"/>
                </a:cubicBezTo>
                <a:cubicBezTo>
                  <a:pt x="641" y="382"/>
                  <a:pt x="639" y="382"/>
                  <a:pt x="639" y="382"/>
                </a:cubicBezTo>
                <a:cubicBezTo>
                  <a:pt x="638" y="382"/>
                  <a:pt x="636" y="382"/>
                  <a:pt x="635" y="382"/>
                </a:cubicBezTo>
                <a:cubicBezTo>
                  <a:pt x="633" y="383"/>
                  <a:pt x="636" y="384"/>
                  <a:pt x="637" y="384"/>
                </a:cubicBezTo>
                <a:cubicBezTo>
                  <a:pt x="637" y="385"/>
                  <a:pt x="638" y="386"/>
                  <a:pt x="637" y="386"/>
                </a:cubicBezTo>
                <a:cubicBezTo>
                  <a:pt x="637" y="387"/>
                  <a:pt x="636" y="387"/>
                  <a:pt x="635" y="387"/>
                </a:cubicBezTo>
                <a:cubicBezTo>
                  <a:pt x="634" y="387"/>
                  <a:pt x="632" y="387"/>
                  <a:pt x="631" y="387"/>
                </a:cubicBezTo>
                <a:cubicBezTo>
                  <a:pt x="630" y="387"/>
                  <a:pt x="630" y="386"/>
                  <a:pt x="630" y="386"/>
                </a:cubicBezTo>
                <a:cubicBezTo>
                  <a:pt x="629" y="385"/>
                  <a:pt x="629" y="385"/>
                  <a:pt x="628" y="385"/>
                </a:cubicBezTo>
                <a:cubicBezTo>
                  <a:pt x="627" y="385"/>
                  <a:pt x="627" y="386"/>
                  <a:pt x="627" y="386"/>
                </a:cubicBezTo>
                <a:cubicBezTo>
                  <a:pt x="626" y="386"/>
                  <a:pt x="625" y="386"/>
                  <a:pt x="625" y="386"/>
                </a:cubicBezTo>
                <a:cubicBezTo>
                  <a:pt x="624" y="386"/>
                  <a:pt x="624" y="385"/>
                  <a:pt x="624" y="385"/>
                </a:cubicBezTo>
                <a:cubicBezTo>
                  <a:pt x="624" y="385"/>
                  <a:pt x="624" y="384"/>
                  <a:pt x="624" y="384"/>
                </a:cubicBezTo>
                <a:cubicBezTo>
                  <a:pt x="623" y="383"/>
                  <a:pt x="622" y="383"/>
                  <a:pt x="620" y="384"/>
                </a:cubicBezTo>
                <a:cubicBezTo>
                  <a:pt x="619" y="384"/>
                  <a:pt x="619" y="386"/>
                  <a:pt x="619" y="388"/>
                </a:cubicBezTo>
                <a:cubicBezTo>
                  <a:pt x="619" y="388"/>
                  <a:pt x="619" y="389"/>
                  <a:pt x="619" y="390"/>
                </a:cubicBezTo>
                <a:cubicBezTo>
                  <a:pt x="618" y="391"/>
                  <a:pt x="618" y="390"/>
                  <a:pt x="617" y="390"/>
                </a:cubicBezTo>
                <a:cubicBezTo>
                  <a:pt x="616" y="389"/>
                  <a:pt x="614" y="389"/>
                  <a:pt x="614" y="390"/>
                </a:cubicBezTo>
                <a:cubicBezTo>
                  <a:pt x="614" y="391"/>
                  <a:pt x="614" y="391"/>
                  <a:pt x="615" y="391"/>
                </a:cubicBezTo>
                <a:cubicBezTo>
                  <a:pt x="615" y="392"/>
                  <a:pt x="615" y="393"/>
                  <a:pt x="616" y="393"/>
                </a:cubicBezTo>
                <a:cubicBezTo>
                  <a:pt x="616" y="395"/>
                  <a:pt x="619" y="393"/>
                  <a:pt x="619" y="395"/>
                </a:cubicBezTo>
                <a:cubicBezTo>
                  <a:pt x="619" y="396"/>
                  <a:pt x="618" y="396"/>
                  <a:pt x="617" y="396"/>
                </a:cubicBezTo>
                <a:cubicBezTo>
                  <a:pt x="617" y="396"/>
                  <a:pt x="616" y="396"/>
                  <a:pt x="615" y="397"/>
                </a:cubicBezTo>
                <a:cubicBezTo>
                  <a:pt x="615" y="397"/>
                  <a:pt x="614" y="398"/>
                  <a:pt x="614" y="399"/>
                </a:cubicBezTo>
                <a:cubicBezTo>
                  <a:pt x="614" y="399"/>
                  <a:pt x="613" y="400"/>
                  <a:pt x="613" y="400"/>
                </a:cubicBezTo>
                <a:cubicBezTo>
                  <a:pt x="613" y="401"/>
                  <a:pt x="616" y="403"/>
                  <a:pt x="614" y="403"/>
                </a:cubicBezTo>
                <a:cubicBezTo>
                  <a:pt x="612" y="403"/>
                  <a:pt x="611" y="402"/>
                  <a:pt x="609" y="402"/>
                </a:cubicBezTo>
                <a:cubicBezTo>
                  <a:pt x="607" y="402"/>
                  <a:pt x="606" y="403"/>
                  <a:pt x="604" y="404"/>
                </a:cubicBezTo>
                <a:cubicBezTo>
                  <a:pt x="603" y="405"/>
                  <a:pt x="602" y="406"/>
                  <a:pt x="601" y="406"/>
                </a:cubicBezTo>
                <a:cubicBezTo>
                  <a:pt x="600" y="406"/>
                  <a:pt x="598" y="407"/>
                  <a:pt x="597" y="408"/>
                </a:cubicBezTo>
                <a:cubicBezTo>
                  <a:pt x="597" y="409"/>
                  <a:pt x="596" y="410"/>
                  <a:pt x="595" y="410"/>
                </a:cubicBezTo>
                <a:cubicBezTo>
                  <a:pt x="595" y="411"/>
                  <a:pt x="594" y="412"/>
                  <a:pt x="594" y="413"/>
                </a:cubicBezTo>
                <a:cubicBezTo>
                  <a:pt x="595" y="413"/>
                  <a:pt x="596" y="415"/>
                  <a:pt x="595" y="416"/>
                </a:cubicBezTo>
                <a:cubicBezTo>
                  <a:pt x="594" y="417"/>
                  <a:pt x="593" y="417"/>
                  <a:pt x="593" y="417"/>
                </a:cubicBezTo>
                <a:cubicBezTo>
                  <a:pt x="593" y="418"/>
                  <a:pt x="595" y="418"/>
                  <a:pt x="595" y="419"/>
                </a:cubicBezTo>
                <a:cubicBezTo>
                  <a:pt x="596" y="419"/>
                  <a:pt x="596" y="419"/>
                  <a:pt x="597" y="419"/>
                </a:cubicBezTo>
                <a:cubicBezTo>
                  <a:pt x="597" y="419"/>
                  <a:pt x="598" y="419"/>
                  <a:pt x="599" y="419"/>
                </a:cubicBezTo>
                <a:cubicBezTo>
                  <a:pt x="600" y="420"/>
                  <a:pt x="596" y="420"/>
                  <a:pt x="595" y="420"/>
                </a:cubicBezTo>
                <a:cubicBezTo>
                  <a:pt x="595" y="421"/>
                  <a:pt x="594" y="422"/>
                  <a:pt x="593" y="422"/>
                </a:cubicBezTo>
                <a:cubicBezTo>
                  <a:pt x="592" y="422"/>
                  <a:pt x="592" y="421"/>
                  <a:pt x="592" y="421"/>
                </a:cubicBezTo>
                <a:cubicBezTo>
                  <a:pt x="591" y="420"/>
                  <a:pt x="591" y="419"/>
                  <a:pt x="590" y="419"/>
                </a:cubicBezTo>
                <a:cubicBezTo>
                  <a:pt x="590" y="419"/>
                  <a:pt x="589" y="419"/>
                  <a:pt x="589" y="418"/>
                </a:cubicBezTo>
                <a:cubicBezTo>
                  <a:pt x="590" y="418"/>
                  <a:pt x="589" y="417"/>
                  <a:pt x="589" y="417"/>
                </a:cubicBezTo>
                <a:cubicBezTo>
                  <a:pt x="588" y="417"/>
                  <a:pt x="587" y="417"/>
                  <a:pt x="586" y="416"/>
                </a:cubicBezTo>
                <a:cubicBezTo>
                  <a:pt x="585" y="415"/>
                  <a:pt x="588" y="415"/>
                  <a:pt x="589" y="415"/>
                </a:cubicBezTo>
                <a:cubicBezTo>
                  <a:pt x="589" y="414"/>
                  <a:pt x="589" y="413"/>
                  <a:pt x="588" y="413"/>
                </a:cubicBezTo>
                <a:cubicBezTo>
                  <a:pt x="588" y="413"/>
                  <a:pt x="587" y="413"/>
                  <a:pt x="586" y="413"/>
                </a:cubicBezTo>
                <a:cubicBezTo>
                  <a:pt x="585" y="412"/>
                  <a:pt x="586" y="411"/>
                  <a:pt x="587" y="411"/>
                </a:cubicBezTo>
                <a:cubicBezTo>
                  <a:pt x="587" y="411"/>
                  <a:pt x="587" y="411"/>
                  <a:pt x="588" y="411"/>
                </a:cubicBezTo>
                <a:cubicBezTo>
                  <a:pt x="588" y="411"/>
                  <a:pt x="588" y="410"/>
                  <a:pt x="588" y="410"/>
                </a:cubicBezTo>
                <a:cubicBezTo>
                  <a:pt x="589" y="410"/>
                  <a:pt x="589" y="410"/>
                  <a:pt x="589" y="410"/>
                </a:cubicBezTo>
                <a:cubicBezTo>
                  <a:pt x="589" y="409"/>
                  <a:pt x="589" y="409"/>
                  <a:pt x="588" y="409"/>
                </a:cubicBezTo>
                <a:cubicBezTo>
                  <a:pt x="587" y="409"/>
                  <a:pt x="587" y="409"/>
                  <a:pt x="587" y="408"/>
                </a:cubicBezTo>
                <a:cubicBezTo>
                  <a:pt x="586" y="408"/>
                  <a:pt x="586" y="408"/>
                  <a:pt x="585" y="407"/>
                </a:cubicBezTo>
                <a:cubicBezTo>
                  <a:pt x="585" y="407"/>
                  <a:pt x="584" y="407"/>
                  <a:pt x="583" y="407"/>
                </a:cubicBezTo>
                <a:cubicBezTo>
                  <a:pt x="582" y="407"/>
                  <a:pt x="576" y="406"/>
                  <a:pt x="576" y="408"/>
                </a:cubicBezTo>
                <a:cubicBezTo>
                  <a:pt x="577" y="408"/>
                  <a:pt x="577" y="408"/>
                  <a:pt x="578" y="408"/>
                </a:cubicBezTo>
                <a:cubicBezTo>
                  <a:pt x="579" y="409"/>
                  <a:pt x="578" y="409"/>
                  <a:pt x="579" y="410"/>
                </a:cubicBezTo>
                <a:cubicBezTo>
                  <a:pt x="579" y="410"/>
                  <a:pt x="580" y="410"/>
                  <a:pt x="581" y="410"/>
                </a:cubicBezTo>
                <a:cubicBezTo>
                  <a:pt x="581" y="411"/>
                  <a:pt x="580" y="411"/>
                  <a:pt x="580" y="411"/>
                </a:cubicBezTo>
                <a:cubicBezTo>
                  <a:pt x="579" y="411"/>
                  <a:pt x="579" y="410"/>
                  <a:pt x="578" y="410"/>
                </a:cubicBezTo>
                <a:cubicBezTo>
                  <a:pt x="577" y="410"/>
                  <a:pt x="577" y="411"/>
                  <a:pt x="576" y="412"/>
                </a:cubicBezTo>
                <a:cubicBezTo>
                  <a:pt x="576" y="413"/>
                  <a:pt x="576" y="414"/>
                  <a:pt x="577" y="415"/>
                </a:cubicBezTo>
                <a:cubicBezTo>
                  <a:pt x="578" y="415"/>
                  <a:pt x="579" y="416"/>
                  <a:pt x="578" y="416"/>
                </a:cubicBezTo>
                <a:cubicBezTo>
                  <a:pt x="577" y="416"/>
                  <a:pt x="576" y="416"/>
                  <a:pt x="575" y="416"/>
                </a:cubicBezTo>
                <a:cubicBezTo>
                  <a:pt x="574" y="416"/>
                  <a:pt x="574" y="415"/>
                  <a:pt x="574" y="415"/>
                </a:cubicBezTo>
                <a:cubicBezTo>
                  <a:pt x="573" y="414"/>
                  <a:pt x="572" y="415"/>
                  <a:pt x="571" y="414"/>
                </a:cubicBezTo>
                <a:cubicBezTo>
                  <a:pt x="570" y="414"/>
                  <a:pt x="570" y="414"/>
                  <a:pt x="569" y="414"/>
                </a:cubicBezTo>
                <a:cubicBezTo>
                  <a:pt x="567" y="414"/>
                  <a:pt x="566" y="414"/>
                  <a:pt x="564" y="414"/>
                </a:cubicBezTo>
                <a:cubicBezTo>
                  <a:pt x="563" y="413"/>
                  <a:pt x="562" y="413"/>
                  <a:pt x="560" y="413"/>
                </a:cubicBezTo>
                <a:cubicBezTo>
                  <a:pt x="559" y="412"/>
                  <a:pt x="557" y="412"/>
                  <a:pt x="556" y="412"/>
                </a:cubicBezTo>
                <a:cubicBezTo>
                  <a:pt x="555" y="412"/>
                  <a:pt x="554" y="412"/>
                  <a:pt x="554" y="412"/>
                </a:cubicBezTo>
                <a:cubicBezTo>
                  <a:pt x="553" y="413"/>
                  <a:pt x="556" y="413"/>
                  <a:pt x="557" y="414"/>
                </a:cubicBezTo>
                <a:cubicBezTo>
                  <a:pt x="558" y="414"/>
                  <a:pt x="559" y="414"/>
                  <a:pt x="559" y="414"/>
                </a:cubicBezTo>
                <a:cubicBezTo>
                  <a:pt x="560" y="415"/>
                  <a:pt x="560" y="415"/>
                  <a:pt x="560" y="416"/>
                </a:cubicBezTo>
                <a:cubicBezTo>
                  <a:pt x="560" y="417"/>
                  <a:pt x="561" y="417"/>
                  <a:pt x="562" y="417"/>
                </a:cubicBezTo>
                <a:cubicBezTo>
                  <a:pt x="562" y="417"/>
                  <a:pt x="563" y="417"/>
                  <a:pt x="563" y="418"/>
                </a:cubicBezTo>
                <a:cubicBezTo>
                  <a:pt x="564" y="418"/>
                  <a:pt x="566" y="418"/>
                  <a:pt x="567" y="417"/>
                </a:cubicBezTo>
                <a:cubicBezTo>
                  <a:pt x="568" y="417"/>
                  <a:pt x="568" y="417"/>
                  <a:pt x="569" y="417"/>
                </a:cubicBezTo>
                <a:cubicBezTo>
                  <a:pt x="570" y="416"/>
                  <a:pt x="571" y="416"/>
                  <a:pt x="571" y="416"/>
                </a:cubicBezTo>
                <a:cubicBezTo>
                  <a:pt x="571" y="417"/>
                  <a:pt x="571" y="418"/>
                  <a:pt x="571" y="418"/>
                </a:cubicBezTo>
                <a:cubicBezTo>
                  <a:pt x="570" y="419"/>
                  <a:pt x="570" y="420"/>
                  <a:pt x="571" y="420"/>
                </a:cubicBezTo>
                <a:cubicBezTo>
                  <a:pt x="571" y="421"/>
                  <a:pt x="571" y="422"/>
                  <a:pt x="570" y="422"/>
                </a:cubicBezTo>
                <a:cubicBezTo>
                  <a:pt x="570" y="423"/>
                  <a:pt x="568" y="423"/>
                  <a:pt x="568" y="423"/>
                </a:cubicBezTo>
                <a:cubicBezTo>
                  <a:pt x="567" y="424"/>
                  <a:pt x="568" y="424"/>
                  <a:pt x="569" y="424"/>
                </a:cubicBezTo>
                <a:cubicBezTo>
                  <a:pt x="570" y="424"/>
                  <a:pt x="570" y="425"/>
                  <a:pt x="570" y="426"/>
                </a:cubicBezTo>
                <a:cubicBezTo>
                  <a:pt x="569" y="427"/>
                  <a:pt x="569" y="428"/>
                  <a:pt x="568" y="427"/>
                </a:cubicBezTo>
                <a:cubicBezTo>
                  <a:pt x="567" y="427"/>
                  <a:pt x="567" y="426"/>
                  <a:pt x="567" y="426"/>
                </a:cubicBezTo>
                <a:cubicBezTo>
                  <a:pt x="566" y="425"/>
                  <a:pt x="564" y="425"/>
                  <a:pt x="563" y="425"/>
                </a:cubicBezTo>
                <a:cubicBezTo>
                  <a:pt x="563" y="425"/>
                  <a:pt x="562" y="425"/>
                  <a:pt x="561" y="424"/>
                </a:cubicBezTo>
                <a:cubicBezTo>
                  <a:pt x="560" y="424"/>
                  <a:pt x="559" y="423"/>
                  <a:pt x="558" y="422"/>
                </a:cubicBezTo>
                <a:cubicBezTo>
                  <a:pt x="557" y="422"/>
                  <a:pt x="555" y="420"/>
                  <a:pt x="555" y="422"/>
                </a:cubicBezTo>
                <a:cubicBezTo>
                  <a:pt x="555" y="423"/>
                  <a:pt x="555" y="423"/>
                  <a:pt x="555" y="424"/>
                </a:cubicBezTo>
                <a:cubicBezTo>
                  <a:pt x="555" y="424"/>
                  <a:pt x="554" y="425"/>
                  <a:pt x="554" y="426"/>
                </a:cubicBezTo>
                <a:cubicBezTo>
                  <a:pt x="553" y="426"/>
                  <a:pt x="552" y="426"/>
                  <a:pt x="551" y="426"/>
                </a:cubicBezTo>
                <a:cubicBezTo>
                  <a:pt x="550" y="426"/>
                  <a:pt x="551" y="425"/>
                  <a:pt x="550" y="424"/>
                </a:cubicBezTo>
                <a:cubicBezTo>
                  <a:pt x="550" y="424"/>
                  <a:pt x="549" y="423"/>
                  <a:pt x="548" y="423"/>
                </a:cubicBezTo>
                <a:cubicBezTo>
                  <a:pt x="547" y="423"/>
                  <a:pt x="546" y="424"/>
                  <a:pt x="545" y="424"/>
                </a:cubicBezTo>
                <a:cubicBezTo>
                  <a:pt x="545" y="425"/>
                  <a:pt x="544" y="425"/>
                  <a:pt x="543" y="425"/>
                </a:cubicBezTo>
                <a:cubicBezTo>
                  <a:pt x="542" y="426"/>
                  <a:pt x="541" y="427"/>
                  <a:pt x="540" y="427"/>
                </a:cubicBezTo>
                <a:cubicBezTo>
                  <a:pt x="540" y="427"/>
                  <a:pt x="539" y="428"/>
                  <a:pt x="539" y="429"/>
                </a:cubicBezTo>
                <a:cubicBezTo>
                  <a:pt x="539" y="429"/>
                  <a:pt x="540" y="429"/>
                  <a:pt x="540" y="430"/>
                </a:cubicBezTo>
                <a:cubicBezTo>
                  <a:pt x="540" y="431"/>
                  <a:pt x="540" y="431"/>
                  <a:pt x="540" y="432"/>
                </a:cubicBezTo>
                <a:cubicBezTo>
                  <a:pt x="541" y="433"/>
                  <a:pt x="541" y="433"/>
                  <a:pt x="542" y="434"/>
                </a:cubicBezTo>
                <a:cubicBezTo>
                  <a:pt x="542" y="436"/>
                  <a:pt x="539" y="434"/>
                  <a:pt x="538" y="435"/>
                </a:cubicBezTo>
                <a:cubicBezTo>
                  <a:pt x="538" y="436"/>
                  <a:pt x="538" y="437"/>
                  <a:pt x="538" y="437"/>
                </a:cubicBezTo>
                <a:cubicBezTo>
                  <a:pt x="538" y="438"/>
                  <a:pt x="537" y="439"/>
                  <a:pt x="537" y="439"/>
                </a:cubicBezTo>
                <a:cubicBezTo>
                  <a:pt x="536" y="440"/>
                  <a:pt x="535" y="441"/>
                  <a:pt x="534" y="442"/>
                </a:cubicBezTo>
                <a:cubicBezTo>
                  <a:pt x="534" y="443"/>
                  <a:pt x="533" y="444"/>
                  <a:pt x="533" y="443"/>
                </a:cubicBezTo>
                <a:cubicBezTo>
                  <a:pt x="533" y="442"/>
                  <a:pt x="534" y="441"/>
                  <a:pt x="534" y="441"/>
                </a:cubicBezTo>
                <a:cubicBezTo>
                  <a:pt x="535" y="440"/>
                  <a:pt x="535" y="438"/>
                  <a:pt x="536" y="437"/>
                </a:cubicBezTo>
                <a:cubicBezTo>
                  <a:pt x="536" y="436"/>
                  <a:pt x="536" y="435"/>
                  <a:pt x="536" y="435"/>
                </a:cubicBezTo>
                <a:cubicBezTo>
                  <a:pt x="537" y="434"/>
                  <a:pt x="537" y="434"/>
                  <a:pt x="537" y="433"/>
                </a:cubicBezTo>
                <a:cubicBezTo>
                  <a:pt x="538" y="431"/>
                  <a:pt x="537" y="430"/>
                  <a:pt x="537" y="428"/>
                </a:cubicBezTo>
                <a:cubicBezTo>
                  <a:pt x="537" y="427"/>
                  <a:pt x="539" y="426"/>
                  <a:pt x="539" y="425"/>
                </a:cubicBezTo>
                <a:cubicBezTo>
                  <a:pt x="539" y="423"/>
                  <a:pt x="538" y="423"/>
                  <a:pt x="538" y="422"/>
                </a:cubicBezTo>
                <a:cubicBezTo>
                  <a:pt x="537" y="422"/>
                  <a:pt x="537" y="421"/>
                  <a:pt x="536" y="420"/>
                </a:cubicBezTo>
                <a:cubicBezTo>
                  <a:pt x="535" y="420"/>
                  <a:pt x="535" y="421"/>
                  <a:pt x="534" y="422"/>
                </a:cubicBezTo>
                <a:cubicBezTo>
                  <a:pt x="534" y="422"/>
                  <a:pt x="534" y="422"/>
                  <a:pt x="533" y="422"/>
                </a:cubicBezTo>
                <a:cubicBezTo>
                  <a:pt x="532" y="423"/>
                  <a:pt x="532" y="423"/>
                  <a:pt x="531" y="423"/>
                </a:cubicBezTo>
                <a:cubicBezTo>
                  <a:pt x="531" y="424"/>
                  <a:pt x="532" y="424"/>
                  <a:pt x="531" y="425"/>
                </a:cubicBezTo>
                <a:cubicBezTo>
                  <a:pt x="530" y="426"/>
                  <a:pt x="531" y="425"/>
                  <a:pt x="530" y="425"/>
                </a:cubicBezTo>
                <a:cubicBezTo>
                  <a:pt x="529" y="425"/>
                  <a:pt x="529" y="426"/>
                  <a:pt x="529" y="427"/>
                </a:cubicBezTo>
                <a:cubicBezTo>
                  <a:pt x="529" y="428"/>
                  <a:pt x="527" y="428"/>
                  <a:pt x="526" y="430"/>
                </a:cubicBezTo>
                <a:cubicBezTo>
                  <a:pt x="526" y="430"/>
                  <a:pt x="526" y="431"/>
                  <a:pt x="526" y="432"/>
                </a:cubicBezTo>
                <a:cubicBezTo>
                  <a:pt x="526" y="433"/>
                  <a:pt x="527" y="432"/>
                  <a:pt x="528" y="433"/>
                </a:cubicBezTo>
                <a:cubicBezTo>
                  <a:pt x="528" y="433"/>
                  <a:pt x="528" y="434"/>
                  <a:pt x="529" y="434"/>
                </a:cubicBezTo>
                <a:cubicBezTo>
                  <a:pt x="530" y="434"/>
                  <a:pt x="530" y="434"/>
                  <a:pt x="530" y="435"/>
                </a:cubicBezTo>
                <a:cubicBezTo>
                  <a:pt x="530" y="436"/>
                  <a:pt x="529" y="436"/>
                  <a:pt x="528" y="436"/>
                </a:cubicBezTo>
                <a:cubicBezTo>
                  <a:pt x="527" y="437"/>
                  <a:pt x="527" y="437"/>
                  <a:pt x="527" y="438"/>
                </a:cubicBezTo>
                <a:cubicBezTo>
                  <a:pt x="526" y="439"/>
                  <a:pt x="525" y="439"/>
                  <a:pt x="524" y="440"/>
                </a:cubicBezTo>
                <a:cubicBezTo>
                  <a:pt x="522" y="441"/>
                  <a:pt x="523" y="438"/>
                  <a:pt x="523" y="437"/>
                </a:cubicBezTo>
                <a:cubicBezTo>
                  <a:pt x="523" y="437"/>
                  <a:pt x="524" y="436"/>
                  <a:pt x="524" y="436"/>
                </a:cubicBezTo>
                <a:cubicBezTo>
                  <a:pt x="524" y="435"/>
                  <a:pt x="525" y="435"/>
                  <a:pt x="525" y="434"/>
                </a:cubicBezTo>
                <a:cubicBezTo>
                  <a:pt x="526" y="433"/>
                  <a:pt x="524" y="433"/>
                  <a:pt x="524" y="431"/>
                </a:cubicBezTo>
                <a:cubicBezTo>
                  <a:pt x="524" y="430"/>
                  <a:pt x="525" y="429"/>
                  <a:pt x="525" y="428"/>
                </a:cubicBezTo>
                <a:cubicBezTo>
                  <a:pt x="525" y="425"/>
                  <a:pt x="523" y="426"/>
                  <a:pt x="521" y="427"/>
                </a:cubicBezTo>
                <a:cubicBezTo>
                  <a:pt x="521" y="427"/>
                  <a:pt x="520" y="427"/>
                  <a:pt x="519" y="427"/>
                </a:cubicBezTo>
                <a:cubicBezTo>
                  <a:pt x="518" y="427"/>
                  <a:pt x="516" y="427"/>
                  <a:pt x="515" y="428"/>
                </a:cubicBezTo>
                <a:cubicBezTo>
                  <a:pt x="514" y="428"/>
                  <a:pt x="513" y="429"/>
                  <a:pt x="512" y="430"/>
                </a:cubicBezTo>
                <a:cubicBezTo>
                  <a:pt x="511" y="431"/>
                  <a:pt x="510" y="432"/>
                  <a:pt x="510" y="433"/>
                </a:cubicBezTo>
                <a:cubicBezTo>
                  <a:pt x="509" y="434"/>
                  <a:pt x="511" y="433"/>
                  <a:pt x="512" y="434"/>
                </a:cubicBezTo>
                <a:cubicBezTo>
                  <a:pt x="512" y="434"/>
                  <a:pt x="512" y="435"/>
                  <a:pt x="512" y="435"/>
                </a:cubicBezTo>
                <a:cubicBezTo>
                  <a:pt x="513" y="435"/>
                  <a:pt x="514" y="435"/>
                  <a:pt x="514" y="435"/>
                </a:cubicBezTo>
                <a:cubicBezTo>
                  <a:pt x="515" y="437"/>
                  <a:pt x="513" y="437"/>
                  <a:pt x="512" y="437"/>
                </a:cubicBezTo>
                <a:cubicBezTo>
                  <a:pt x="511" y="437"/>
                  <a:pt x="510" y="437"/>
                  <a:pt x="510" y="438"/>
                </a:cubicBezTo>
                <a:cubicBezTo>
                  <a:pt x="511" y="438"/>
                  <a:pt x="512" y="439"/>
                  <a:pt x="511" y="440"/>
                </a:cubicBezTo>
                <a:cubicBezTo>
                  <a:pt x="511" y="441"/>
                  <a:pt x="510" y="440"/>
                  <a:pt x="510" y="439"/>
                </a:cubicBezTo>
                <a:cubicBezTo>
                  <a:pt x="509" y="439"/>
                  <a:pt x="509" y="438"/>
                  <a:pt x="508" y="438"/>
                </a:cubicBezTo>
                <a:cubicBezTo>
                  <a:pt x="507" y="439"/>
                  <a:pt x="506" y="438"/>
                  <a:pt x="505" y="437"/>
                </a:cubicBezTo>
                <a:cubicBezTo>
                  <a:pt x="504" y="437"/>
                  <a:pt x="501" y="436"/>
                  <a:pt x="501" y="437"/>
                </a:cubicBezTo>
                <a:cubicBezTo>
                  <a:pt x="501" y="438"/>
                  <a:pt x="502" y="438"/>
                  <a:pt x="503" y="438"/>
                </a:cubicBezTo>
                <a:cubicBezTo>
                  <a:pt x="503" y="438"/>
                  <a:pt x="503" y="439"/>
                  <a:pt x="504" y="440"/>
                </a:cubicBezTo>
                <a:cubicBezTo>
                  <a:pt x="504" y="441"/>
                  <a:pt x="506" y="441"/>
                  <a:pt x="507" y="442"/>
                </a:cubicBezTo>
                <a:cubicBezTo>
                  <a:pt x="507" y="443"/>
                  <a:pt x="507" y="443"/>
                  <a:pt x="508" y="443"/>
                </a:cubicBezTo>
                <a:cubicBezTo>
                  <a:pt x="509" y="444"/>
                  <a:pt x="509" y="444"/>
                  <a:pt x="508" y="445"/>
                </a:cubicBezTo>
                <a:cubicBezTo>
                  <a:pt x="508" y="446"/>
                  <a:pt x="506" y="445"/>
                  <a:pt x="505" y="445"/>
                </a:cubicBezTo>
                <a:cubicBezTo>
                  <a:pt x="505" y="445"/>
                  <a:pt x="504" y="445"/>
                  <a:pt x="503" y="445"/>
                </a:cubicBezTo>
                <a:cubicBezTo>
                  <a:pt x="503" y="445"/>
                  <a:pt x="502" y="444"/>
                  <a:pt x="501" y="444"/>
                </a:cubicBezTo>
                <a:cubicBezTo>
                  <a:pt x="501" y="443"/>
                  <a:pt x="500" y="443"/>
                  <a:pt x="499" y="442"/>
                </a:cubicBezTo>
                <a:cubicBezTo>
                  <a:pt x="499" y="442"/>
                  <a:pt x="498" y="442"/>
                  <a:pt x="498" y="441"/>
                </a:cubicBezTo>
                <a:cubicBezTo>
                  <a:pt x="497" y="440"/>
                  <a:pt x="498" y="440"/>
                  <a:pt x="498" y="440"/>
                </a:cubicBezTo>
                <a:cubicBezTo>
                  <a:pt x="498" y="438"/>
                  <a:pt x="496" y="437"/>
                  <a:pt x="495" y="438"/>
                </a:cubicBezTo>
                <a:cubicBezTo>
                  <a:pt x="494" y="438"/>
                  <a:pt x="494" y="439"/>
                  <a:pt x="494" y="440"/>
                </a:cubicBezTo>
                <a:cubicBezTo>
                  <a:pt x="493" y="440"/>
                  <a:pt x="493" y="441"/>
                  <a:pt x="493" y="441"/>
                </a:cubicBezTo>
                <a:cubicBezTo>
                  <a:pt x="491" y="442"/>
                  <a:pt x="492" y="439"/>
                  <a:pt x="492" y="439"/>
                </a:cubicBezTo>
                <a:cubicBezTo>
                  <a:pt x="492" y="437"/>
                  <a:pt x="491" y="437"/>
                  <a:pt x="490" y="437"/>
                </a:cubicBezTo>
                <a:cubicBezTo>
                  <a:pt x="489" y="436"/>
                  <a:pt x="489" y="435"/>
                  <a:pt x="488" y="435"/>
                </a:cubicBezTo>
                <a:cubicBezTo>
                  <a:pt x="487" y="435"/>
                  <a:pt x="486" y="436"/>
                  <a:pt x="485" y="436"/>
                </a:cubicBezTo>
                <a:cubicBezTo>
                  <a:pt x="485" y="435"/>
                  <a:pt x="485" y="434"/>
                  <a:pt x="484" y="434"/>
                </a:cubicBezTo>
                <a:cubicBezTo>
                  <a:pt x="483" y="434"/>
                  <a:pt x="484" y="435"/>
                  <a:pt x="483" y="435"/>
                </a:cubicBezTo>
                <a:cubicBezTo>
                  <a:pt x="482" y="436"/>
                  <a:pt x="482" y="435"/>
                  <a:pt x="482" y="434"/>
                </a:cubicBezTo>
                <a:cubicBezTo>
                  <a:pt x="482" y="434"/>
                  <a:pt x="481" y="433"/>
                  <a:pt x="481" y="434"/>
                </a:cubicBezTo>
                <a:cubicBezTo>
                  <a:pt x="481" y="435"/>
                  <a:pt x="482" y="435"/>
                  <a:pt x="482" y="436"/>
                </a:cubicBezTo>
                <a:cubicBezTo>
                  <a:pt x="482" y="436"/>
                  <a:pt x="483" y="437"/>
                  <a:pt x="483" y="437"/>
                </a:cubicBezTo>
                <a:cubicBezTo>
                  <a:pt x="484" y="438"/>
                  <a:pt x="483" y="439"/>
                  <a:pt x="483" y="438"/>
                </a:cubicBezTo>
                <a:cubicBezTo>
                  <a:pt x="482" y="438"/>
                  <a:pt x="482" y="437"/>
                  <a:pt x="481" y="437"/>
                </a:cubicBezTo>
                <a:cubicBezTo>
                  <a:pt x="480" y="437"/>
                  <a:pt x="479" y="438"/>
                  <a:pt x="479" y="438"/>
                </a:cubicBezTo>
                <a:cubicBezTo>
                  <a:pt x="478" y="438"/>
                  <a:pt x="477" y="438"/>
                  <a:pt x="477" y="438"/>
                </a:cubicBezTo>
                <a:cubicBezTo>
                  <a:pt x="476" y="438"/>
                  <a:pt x="475" y="437"/>
                  <a:pt x="475" y="438"/>
                </a:cubicBezTo>
                <a:cubicBezTo>
                  <a:pt x="474" y="438"/>
                  <a:pt x="475" y="439"/>
                  <a:pt x="475" y="439"/>
                </a:cubicBezTo>
                <a:cubicBezTo>
                  <a:pt x="476" y="439"/>
                  <a:pt x="476" y="439"/>
                  <a:pt x="477" y="440"/>
                </a:cubicBezTo>
                <a:cubicBezTo>
                  <a:pt x="477" y="440"/>
                  <a:pt x="479" y="440"/>
                  <a:pt x="478" y="441"/>
                </a:cubicBezTo>
                <a:cubicBezTo>
                  <a:pt x="478" y="441"/>
                  <a:pt x="476" y="441"/>
                  <a:pt x="476" y="441"/>
                </a:cubicBezTo>
                <a:cubicBezTo>
                  <a:pt x="474" y="441"/>
                  <a:pt x="472" y="441"/>
                  <a:pt x="471" y="441"/>
                </a:cubicBezTo>
                <a:cubicBezTo>
                  <a:pt x="470" y="442"/>
                  <a:pt x="468" y="443"/>
                  <a:pt x="469" y="444"/>
                </a:cubicBezTo>
                <a:cubicBezTo>
                  <a:pt x="469" y="444"/>
                  <a:pt x="470" y="444"/>
                  <a:pt x="470" y="444"/>
                </a:cubicBezTo>
                <a:cubicBezTo>
                  <a:pt x="471" y="444"/>
                  <a:pt x="470" y="445"/>
                  <a:pt x="471" y="445"/>
                </a:cubicBezTo>
                <a:cubicBezTo>
                  <a:pt x="471" y="446"/>
                  <a:pt x="471" y="446"/>
                  <a:pt x="472" y="446"/>
                </a:cubicBezTo>
                <a:cubicBezTo>
                  <a:pt x="474" y="448"/>
                  <a:pt x="470" y="447"/>
                  <a:pt x="470" y="448"/>
                </a:cubicBezTo>
                <a:cubicBezTo>
                  <a:pt x="468" y="448"/>
                  <a:pt x="469" y="448"/>
                  <a:pt x="470" y="448"/>
                </a:cubicBezTo>
                <a:cubicBezTo>
                  <a:pt x="470" y="449"/>
                  <a:pt x="471" y="449"/>
                  <a:pt x="471" y="449"/>
                </a:cubicBezTo>
                <a:cubicBezTo>
                  <a:pt x="470" y="450"/>
                  <a:pt x="469" y="449"/>
                  <a:pt x="469" y="450"/>
                </a:cubicBezTo>
                <a:cubicBezTo>
                  <a:pt x="468" y="451"/>
                  <a:pt x="469" y="451"/>
                  <a:pt x="468" y="452"/>
                </a:cubicBezTo>
                <a:cubicBezTo>
                  <a:pt x="467" y="453"/>
                  <a:pt x="468" y="453"/>
                  <a:pt x="469" y="453"/>
                </a:cubicBezTo>
                <a:cubicBezTo>
                  <a:pt x="470" y="453"/>
                  <a:pt x="471" y="453"/>
                  <a:pt x="471" y="453"/>
                </a:cubicBezTo>
                <a:cubicBezTo>
                  <a:pt x="472" y="453"/>
                  <a:pt x="472" y="453"/>
                  <a:pt x="472" y="454"/>
                </a:cubicBezTo>
                <a:cubicBezTo>
                  <a:pt x="473" y="456"/>
                  <a:pt x="475" y="455"/>
                  <a:pt x="476" y="454"/>
                </a:cubicBezTo>
                <a:cubicBezTo>
                  <a:pt x="476" y="453"/>
                  <a:pt x="476" y="452"/>
                  <a:pt x="477" y="452"/>
                </a:cubicBezTo>
                <a:cubicBezTo>
                  <a:pt x="478" y="452"/>
                  <a:pt x="479" y="452"/>
                  <a:pt x="479" y="452"/>
                </a:cubicBezTo>
                <a:cubicBezTo>
                  <a:pt x="480" y="451"/>
                  <a:pt x="481" y="451"/>
                  <a:pt x="482" y="451"/>
                </a:cubicBezTo>
                <a:cubicBezTo>
                  <a:pt x="483" y="451"/>
                  <a:pt x="483" y="451"/>
                  <a:pt x="484" y="451"/>
                </a:cubicBezTo>
                <a:cubicBezTo>
                  <a:pt x="485" y="451"/>
                  <a:pt x="486" y="450"/>
                  <a:pt x="486" y="450"/>
                </a:cubicBezTo>
                <a:cubicBezTo>
                  <a:pt x="488" y="450"/>
                  <a:pt x="489" y="449"/>
                  <a:pt x="490" y="448"/>
                </a:cubicBezTo>
                <a:cubicBezTo>
                  <a:pt x="489" y="451"/>
                  <a:pt x="486" y="450"/>
                  <a:pt x="484" y="452"/>
                </a:cubicBezTo>
                <a:cubicBezTo>
                  <a:pt x="483" y="452"/>
                  <a:pt x="483" y="454"/>
                  <a:pt x="483" y="455"/>
                </a:cubicBezTo>
                <a:cubicBezTo>
                  <a:pt x="484" y="456"/>
                  <a:pt x="485" y="456"/>
                  <a:pt x="485" y="457"/>
                </a:cubicBezTo>
                <a:cubicBezTo>
                  <a:pt x="485" y="458"/>
                  <a:pt x="485" y="458"/>
                  <a:pt x="486" y="458"/>
                </a:cubicBezTo>
                <a:cubicBezTo>
                  <a:pt x="488" y="460"/>
                  <a:pt x="485" y="460"/>
                  <a:pt x="484" y="460"/>
                </a:cubicBezTo>
                <a:cubicBezTo>
                  <a:pt x="483" y="460"/>
                  <a:pt x="483" y="461"/>
                  <a:pt x="482" y="461"/>
                </a:cubicBezTo>
                <a:cubicBezTo>
                  <a:pt x="481" y="461"/>
                  <a:pt x="480" y="461"/>
                  <a:pt x="481" y="461"/>
                </a:cubicBezTo>
                <a:cubicBezTo>
                  <a:pt x="482" y="462"/>
                  <a:pt x="483" y="461"/>
                  <a:pt x="483" y="461"/>
                </a:cubicBezTo>
                <a:cubicBezTo>
                  <a:pt x="484" y="462"/>
                  <a:pt x="484" y="462"/>
                  <a:pt x="483" y="462"/>
                </a:cubicBezTo>
                <a:cubicBezTo>
                  <a:pt x="482" y="463"/>
                  <a:pt x="480" y="461"/>
                  <a:pt x="480" y="461"/>
                </a:cubicBezTo>
                <a:cubicBezTo>
                  <a:pt x="479" y="462"/>
                  <a:pt x="481" y="463"/>
                  <a:pt x="481" y="463"/>
                </a:cubicBezTo>
                <a:cubicBezTo>
                  <a:pt x="481" y="463"/>
                  <a:pt x="481" y="464"/>
                  <a:pt x="481" y="464"/>
                </a:cubicBezTo>
                <a:cubicBezTo>
                  <a:pt x="481" y="465"/>
                  <a:pt x="481" y="465"/>
                  <a:pt x="481" y="465"/>
                </a:cubicBezTo>
                <a:cubicBezTo>
                  <a:pt x="479" y="466"/>
                  <a:pt x="478" y="465"/>
                  <a:pt x="476" y="464"/>
                </a:cubicBezTo>
                <a:cubicBezTo>
                  <a:pt x="475" y="464"/>
                  <a:pt x="474" y="465"/>
                  <a:pt x="472" y="466"/>
                </a:cubicBezTo>
                <a:cubicBezTo>
                  <a:pt x="471" y="466"/>
                  <a:pt x="469" y="466"/>
                  <a:pt x="468" y="467"/>
                </a:cubicBezTo>
                <a:cubicBezTo>
                  <a:pt x="467" y="468"/>
                  <a:pt x="466" y="469"/>
                  <a:pt x="465" y="469"/>
                </a:cubicBezTo>
                <a:cubicBezTo>
                  <a:pt x="463" y="470"/>
                  <a:pt x="463" y="470"/>
                  <a:pt x="463" y="472"/>
                </a:cubicBezTo>
                <a:cubicBezTo>
                  <a:pt x="463" y="473"/>
                  <a:pt x="463" y="474"/>
                  <a:pt x="465" y="474"/>
                </a:cubicBezTo>
                <a:cubicBezTo>
                  <a:pt x="466" y="474"/>
                  <a:pt x="467" y="473"/>
                  <a:pt x="469" y="473"/>
                </a:cubicBezTo>
                <a:cubicBezTo>
                  <a:pt x="470" y="473"/>
                  <a:pt x="472" y="473"/>
                  <a:pt x="473" y="473"/>
                </a:cubicBezTo>
                <a:cubicBezTo>
                  <a:pt x="475" y="474"/>
                  <a:pt x="476" y="474"/>
                  <a:pt x="477" y="473"/>
                </a:cubicBezTo>
                <a:cubicBezTo>
                  <a:pt x="478" y="472"/>
                  <a:pt x="479" y="472"/>
                  <a:pt x="481" y="472"/>
                </a:cubicBezTo>
                <a:cubicBezTo>
                  <a:pt x="481" y="472"/>
                  <a:pt x="482" y="472"/>
                  <a:pt x="483" y="473"/>
                </a:cubicBezTo>
                <a:cubicBezTo>
                  <a:pt x="483" y="473"/>
                  <a:pt x="483" y="474"/>
                  <a:pt x="484" y="474"/>
                </a:cubicBezTo>
                <a:cubicBezTo>
                  <a:pt x="485" y="474"/>
                  <a:pt x="485" y="474"/>
                  <a:pt x="486" y="475"/>
                </a:cubicBezTo>
                <a:cubicBezTo>
                  <a:pt x="486" y="475"/>
                  <a:pt x="486" y="476"/>
                  <a:pt x="485" y="476"/>
                </a:cubicBezTo>
                <a:cubicBezTo>
                  <a:pt x="484" y="477"/>
                  <a:pt x="483" y="476"/>
                  <a:pt x="481" y="477"/>
                </a:cubicBezTo>
                <a:cubicBezTo>
                  <a:pt x="481" y="478"/>
                  <a:pt x="481" y="478"/>
                  <a:pt x="480" y="478"/>
                </a:cubicBezTo>
                <a:cubicBezTo>
                  <a:pt x="479" y="479"/>
                  <a:pt x="479" y="479"/>
                  <a:pt x="479" y="480"/>
                </a:cubicBezTo>
                <a:cubicBezTo>
                  <a:pt x="478" y="480"/>
                  <a:pt x="478" y="481"/>
                  <a:pt x="477" y="481"/>
                </a:cubicBezTo>
                <a:cubicBezTo>
                  <a:pt x="477" y="481"/>
                  <a:pt x="476" y="481"/>
                  <a:pt x="476" y="480"/>
                </a:cubicBezTo>
                <a:cubicBezTo>
                  <a:pt x="476" y="479"/>
                  <a:pt x="476" y="479"/>
                  <a:pt x="475" y="479"/>
                </a:cubicBezTo>
                <a:cubicBezTo>
                  <a:pt x="474" y="478"/>
                  <a:pt x="474" y="478"/>
                  <a:pt x="473" y="477"/>
                </a:cubicBezTo>
                <a:cubicBezTo>
                  <a:pt x="472" y="476"/>
                  <a:pt x="471" y="475"/>
                  <a:pt x="470" y="477"/>
                </a:cubicBezTo>
                <a:cubicBezTo>
                  <a:pt x="470" y="477"/>
                  <a:pt x="470" y="478"/>
                  <a:pt x="469" y="478"/>
                </a:cubicBezTo>
                <a:cubicBezTo>
                  <a:pt x="469" y="478"/>
                  <a:pt x="468" y="478"/>
                  <a:pt x="468" y="478"/>
                </a:cubicBezTo>
                <a:cubicBezTo>
                  <a:pt x="467" y="479"/>
                  <a:pt x="466" y="479"/>
                  <a:pt x="465" y="480"/>
                </a:cubicBezTo>
                <a:cubicBezTo>
                  <a:pt x="465" y="481"/>
                  <a:pt x="465" y="482"/>
                  <a:pt x="463" y="482"/>
                </a:cubicBezTo>
                <a:cubicBezTo>
                  <a:pt x="463" y="482"/>
                  <a:pt x="461" y="481"/>
                  <a:pt x="461" y="482"/>
                </a:cubicBezTo>
                <a:cubicBezTo>
                  <a:pt x="461" y="482"/>
                  <a:pt x="463" y="482"/>
                  <a:pt x="462" y="483"/>
                </a:cubicBezTo>
                <a:cubicBezTo>
                  <a:pt x="462" y="484"/>
                  <a:pt x="461" y="483"/>
                  <a:pt x="460" y="484"/>
                </a:cubicBezTo>
                <a:cubicBezTo>
                  <a:pt x="460" y="484"/>
                  <a:pt x="458" y="486"/>
                  <a:pt x="460" y="485"/>
                </a:cubicBezTo>
                <a:cubicBezTo>
                  <a:pt x="460" y="485"/>
                  <a:pt x="460" y="485"/>
                  <a:pt x="461" y="485"/>
                </a:cubicBezTo>
                <a:cubicBezTo>
                  <a:pt x="462" y="485"/>
                  <a:pt x="463" y="486"/>
                  <a:pt x="462" y="487"/>
                </a:cubicBezTo>
                <a:cubicBezTo>
                  <a:pt x="462" y="487"/>
                  <a:pt x="460" y="486"/>
                  <a:pt x="459" y="487"/>
                </a:cubicBezTo>
                <a:cubicBezTo>
                  <a:pt x="459" y="488"/>
                  <a:pt x="460" y="488"/>
                  <a:pt x="460" y="488"/>
                </a:cubicBezTo>
                <a:cubicBezTo>
                  <a:pt x="461" y="488"/>
                  <a:pt x="460" y="489"/>
                  <a:pt x="461" y="489"/>
                </a:cubicBezTo>
                <a:cubicBezTo>
                  <a:pt x="461" y="490"/>
                  <a:pt x="462" y="489"/>
                  <a:pt x="461" y="490"/>
                </a:cubicBezTo>
                <a:cubicBezTo>
                  <a:pt x="461" y="491"/>
                  <a:pt x="460" y="492"/>
                  <a:pt x="459" y="492"/>
                </a:cubicBezTo>
                <a:cubicBezTo>
                  <a:pt x="458" y="492"/>
                  <a:pt x="458" y="492"/>
                  <a:pt x="458" y="492"/>
                </a:cubicBezTo>
                <a:cubicBezTo>
                  <a:pt x="458" y="493"/>
                  <a:pt x="458" y="493"/>
                  <a:pt x="457" y="493"/>
                </a:cubicBezTo>
                <a:cubicBezTo>
                  <a:pt x="457" y="492"/>
                  <a:pt x="457" y="492"/>
                  <a:pt x="456" y="492"/>
                </a:cubicBezTo>
                <a:cubicBezTo>
                  <a:pt x="455" y="492"/>
                  <a:pt x="455" y="491"/>
                  <a:pt x="455" y="490"/>
                </a:cubicBezTo>
                <a:cubicBezTo>
                  <a:pt x="455" y="490"/>
                  <a:pt x="455" y="489"/>
                  <a:pt x="455" y="488"/>
                </a:cubicBezTo>
                <a:cubicBezTo>
                  <a:pt x="455" y="487"/>
                  <a:pt x="455" y="487"/>
                  <a:pt x="454" y="487"/>
                </a:cubicBezTo>
                <a:cubicBezTo>
                  <a:pt x="453" y="486"/>
                  <a:pt x="454" y="484"/>
                  <a:pt x="454" y="483"/>
                </a:cubicBezTo>
                <a:cubicBezTo>
                  <a:pt x="453" y="482"/>
                  <a:pt x="452" y="482"/>
                  <a:pt x="452" y="482"/>
                </a:cubicBezTo>
                <a:cubicBezTo>
                  <a:pt x="451" y="481"/>
                  <a:pt x="451" y="480"/>
                  <a:pt x="450" y="481"/>
                </a:cubicBezTo>
                <a:cubicBezTo>
                  <a:pt x="450" y="481"/>
                  <a:pt x="449" y="482"/>
                  <a:pt x="448" y="482"/>
                </a:cubicBezTo>
                <a:cubicBezTo>
                  <a:pt x="448" y="482"/>
                  <a:pt x="447" y="483"/>
                  <a:pt x="447" y="484"/>
                </a:cubicBezTo>
                <a:cubicBezTo>
                  <a:pt x="446" y="485"/>
                  <a:pt x="445" y="486"/>
                  <a:pt x="444" y="486"/>
                </a:cubicBezTo>
                <a:cubicBezTo>
                  <a:pt x="443" y="486"/>
                  <a:pt x="444" y="485"/>
                  <a:pt x="445" y="485"/>
                </a:cubicBezTo>
                <a:cubicBezTo>
                  <a:pt x="445" y="485"/>
                  <a:pt x="445" y="484"/>
                  <a:pt x="445" y="483"/>
                </a:cubicBezTo>
                <a:cubicBezTo>
                  <a:pt x="445" y="483"/>
                  <a:pt x="444" y="482"/>
                  <a:pt x="443" y="483"/>
                </a:cubicBezTo>
                <a:cubicBezTo>
                  <a:pt x="443" y="483"/>
                  <a:pt x="443" y="484"/>
                  <a:pt x="442" y="484"/>
                </a:cubicBezTo>
                <a:cubicBezTo>
                  <a:pt x="442" y="485"/>
                  <a:pt x="442" y="484"/>
                  <a:pt x="441" y="484"/>
                </a:cubicBezTo>
                <a:cubicBezTo>
                  <a:pt x="441" y="484"/>
                  <a:pt x="440" y="483"/>
                  <a:pt x="439" y="484"/>
                </a:cubicBezTo>
                <a:cubicBezTo>
                  <a:pt x="439" y="485"/>
                  <a:pt x="439" y="485"/>
                  <a:pt x="439" y="486"/>
                </a:cubicBezTo>
                <a:cubicBezTo>
                  <a:pt x="438" y="486"/>
                  <a:pt x="437" y="486"/>
                  <a:pt x="438" y="487"/>
                </a:cubicBezTo>
                <a:cubicBezTo>
                  <a:pt x="439" y="488"/>
                  <a:pt x="441" y="486"/>
                  <a:pt x="442" y="487"/>
                </a:cubicBezTo>
                <a:cubicBezTo>
                  <a:pt x="442" y="487"/>
                  <a:pt x="442" y="487"/>
                  <a:pt x="442" y="487"/>
                </a:cubicBezTo>
                <a:cubicBezTo>
                  <a:pt x="443" y="488"/>
                  <a:pt x="443" y="488"/>
                  <a:pt x="443" y="488"/>
                </a:cubicBezTo>
                <a:cubicBezTo>
                  <a:pt x="444" y="488"/>
                  <a:pt x="445" y="487"/>
                  <a:pt x="446" y="487"/>
                </a:cubicBezTo>
                <a:cubicBezTo>
                  <a:pt x="447" y="487"/>
                  <a:pt x="450" y="488"/>
                  <a:pt x="448" y="489"/>
                </a:cubicBezTo>
                <a:cubicBezTo>
                  <a:pt x="447" y="490"/>
                  <a:pt x="446" y="490"/>
                  <a:pt x="446" y="490"/>
                </a:cubicBezTo>
                <a:cubicBezTo>
                  <a:pt x="445" y="490"/>
                  <a:pt x="445" y="491"/>
                  <a:pt x="444" y="491"/>
                </a:cubicBezTo>
                <a:cubicBezTo>
                  <a:pt x="442" y="492"/>
                  <a:pt x="441" y="491"/>
                  <a:pt x="439" y="492"/>
                </a:cubicBezTo>
                <a:cubicBezTo>
                  <a:pt x="438" y="492"/>
                  <a:pt x="437" y="493"/>
                  <a:pt x="436" y="493"/>
                </a:cubicBezTo>
                <a:cubicBezTo>
                  <a:pt x="434" y="495"/>
                  <a:pt x="435" y="492"/>
                  <a:pt x="434" y="492"/>
                </a:cubicBezTo>
                <a:cubicBezTo>
                  <a:pt x="433" y="492"/>
                  <a:pt x="431" y="492"/>
                  <a:pt x="430" y="493"/>
                </a:cubicBezTo>
                <a:cubicBezTo>
                  <a:pt x="429" y="493"/>
                  <a:pt x="427" y="494"/>
                  <a:pt x="427" y="496"/>
                </a:cubicBezTo>
                <a:cubicBezTo>
                  <a:pt x="427" y="497"/>
                  <a:pt x="428" y="496"/>
                  <a:pt x="428" y="497"/>
                </a:cubicBezTo>
                <a:cubicBezTo>
                  <a:pt x="428" y="497"/>
                  <a:pt x="428" y="498"/>
                  <a:pt x="428" y="499"/>
                </a:cubicBezTo>
                <a:cubicBezTo>
                  <a:pt x="428" y="500"/>
                  <a:pt x="427" y="501"/>
                  <a:pt x="428" y="500"/>
                </a:cubicBezTo>
                <a:cubicBezTo>
                  <a:pt x="429" y="500"/>
                  <a:pt x="429" y="500"/>
                  <a:pt x="430" y="499"/>
                </a:cubicBezTo>
                <a:cubicBezTo>
                  <a:pt x="430" y="498"/>
                  <a:pt x="431" y="498"/>
                  <a:pt x="432" y="498"/>
                </a:cubicBezTo>
                <a:cubicBezTo>
                  <a:pt x="432" y="498"/>
                  <a:pt x="433" y="499"/>
                  <a:pt x="434" y="498"/>
                </a:cubicBezTo>
                <a:cubicBezTo>
                  <a:pt x="435" y="498"/>
                  <a:pt x="435" y="496"/>
                  <a:pt x="437" y="496"/>
                </a:cubicBezTo>
                <a:cubicBezTo>
                  <a:pt x="437" y="495"/>
                  <a:pt x="438" y="495"/>
                  <a:pt x="438" y="495"/>
                </a:cubicBezTo>
                <a:cubicBezTo>
                  <a:pt x="439" y="494"/>
                  <a:pt x="439" y="494"/>
                  <a:pt x="440" y="494"/>
                </a:cubicBezTo>
                <a:cubicBezTo>
                  <a:pt x="441" y="494"/>
                  <a:pt x="441" y="494"/>
                  <a:pt x="442" y="495"/>
                </a:cubicBezTo>
                <a:cubicBezTo>
                  <a:pt x="442" y="495"/>
                  <a:pt x="443" y="495"/>
                  <a:pt x="443" y="496"/>
                </a:cubicBezTo>
                <a:cubicBezTo>
                  <a:pt x="445" y="497"/>
                  <a:pt x="443" y="497"/>
                  <a:pt x="442" y="498"/>
                </a:cubicBezTo>
                <a:cubicBezTo>
                  <a:pt x="441" y="498"/>
                  <a:pt x="441" y="498"/>
                  <a:pt x="440" y="499"/>
                </a:cubicBezTo>
                <a:cubicBezTo>
                  <a:pt x="439" y="499"/>
                  <a:pt x="439" y="499"/>
                  <a:pt x="438" y="500"/>
                </a:cubicBezTo>
                <a:cubicBezTo>
                  <a:pt x="437" y="500"/>
                  <a:pt x="436" y="500"/>
                  <a:pt x="436" y="500"/>
                </a:cubicBezTo>
                <a:cubicBezTo>
                  <a:pt x="435" y="501"/>
                  <a:pt x="435" y="501"/>
                  <a:pt x="436" y="501"/>
                </a:cubicBezTo>
                <a:cubicBezTo>
                  <a:pt x="438" y="501"/>
                  <a:pt x="439" y="500"/>
                  <a:pt x="440" y="502"/>
                </a:cubicBezTo>
                <a:cubicBezTo>
                  <a:pt x="441" y="503"/>
                  <a:pt x="440" y="504"/>
                  <a:pt x="442" y="505"/>
                </a:cubicBezTo>
                <a:cubicBezTo>
                  <a:pt x="443" y="505"/>
                  <a:pt x="443" y="505"/>
                  <a:pt x="444" y="505"/>
                </a:cubicBezTo>
                <a:cubicBezTo>
                  <a:pt x="444" y="504"/>
                  <a:pt x="445" y="504"/>
                  <a:pt x="446" y="504"/>
                </a:cubicBezTo>
                <a:cubicBezTo>
                  <a:pt x="446" y="504"/>
                  <a:pt x="447" y="503"/>
                  <a:pt x="447" y="504"/>
                </a:cubicBezTo>
                <a:cubicBezTo>
                  <a:pt x="448" y="505"/>
                  <a:pt x="447" y="505"/>
                  <a:pt x="446" y="505"/>
                </a:cubicBezTo>
                <a:cubicBezTo>
                  <a:pt x="445" y="506"/>
                  <a:pt x="444" y="507"/>
                  <a:pt x="443" y="508"/>
                </a:cubicBezTo>
                <a:cubicBezTo>
                  <a:pt x="443" y="508"/>
                  <a:pt x="443" y="509"/>
                  <a:pt x="442" y="509"/>
                </a:cubicBezTo>
                <a:cubicBezTo>
                  <a:pt x="441" y="509"/>
                  <a:pt x="441" y="508"/>
                  <a:pt x="440" y="508"/>
                </a:cubicBezTo>
                <a:cubicBezTo>
                  <a:pt x="440" y="507"/>
                  <a:pt x="439" y="507"/>
                  <a:pt x="438" y="507"/>
                </a:cubicBezTo>
                <a:cubicBezTo>
                  <a:pt x="438" y="507"/>
                  <a:pt x="437" y="507"/>
                  <a:pt x="437" y="506"/>
                </a:cubicBezTo>
                <a:cubicBezTo>
                  <a:pt x="436" y="505"/>
                  <a:pt x="434" y="505"/>
                  <a:pt x="433" y="505"/>
                </a:cubicBezTo>
                <a:cubicBezTo>
                  <a:pt x="432" y="505"/>
                  <a:pt x="431" y="505"/>
                  <a:pt x="432" y="504"/>
                </a:cubicBezTo>
                <a:cubicBezTo>
                  <a:pt x="432" y="504"/>
                  <a:pt x="434" y="504"/>
                  <a:pt x="433" y="503"/>
                </a:cubicBezTo>
                <a:cubicBezTo>
                  <a:pt x="432" y="502"/>
                  <a:pt x="431" y="503"/>
                  <a:pt x="431" y="504"/>
                </a:cubicBezTo>
                <a:cubicBezTo>
                  <a:pt x="430" y="504"/>
                  <a:pt x="428" y="504"/>
                  <a:pt x="427" y="505"/>
                </a:cubicBezTo>
                <a:cubicBezTo>
                  <a:pt x="427" y="506"/>
                  <a:pt x="426" y="506"/>
                  <a:pt x="426" y="507"/>
                </a:cubicBezTo>
                <a:cubicBezTo>
                  <a:pt x="427" y="507"/>
                  <a:pt x="429" y="507"/>
                  <a:pt x="430" y="507"/>
                </a:cubicBezTo>
                <a:cubicBezTo>
                  <a:pt x="430" y="507"/>
                  <a:pt x="432" y="507"/>
                  <a:pt x="431" y="508"/>
                </a:cubicBezTo>
                <a:cubicBezTo>
                  <a:pt x="431" y="508"/>
                  <a:pt x="429" y="508"/>
                  <a:pt x="429" y="508"/>
                </a:cubicBezTo>
                <a:cubicBezTo>
                  <a:pt x="428" y="509"/>
                  <a:pt x="428" y="509"/>
                  <a:pt x="428" y="508"/>
                </a:cubicBezTo>
                <a:cubicBezTo>
                  <a:pt x="427" y="508"/>
                  <a:pt x="426" y="508"/>
                  <a:pt x="426" y="508"/>
                </a:cubicBezTo>
                <a:cubicBezTo>
                  <a:pt x="424" y="508"/>
                  <a:pt x="423" y="510"/>
                  <a:pt x="423" y="511"/>
                </a:cubicBezTo>
                <a:cubicBezTo>
                  <a:pt x="422" y="511"/>
                  <a:pt x="422" y="511"/>
                  <a:pt x="421" y="512"/>
                </a:cubicBezTo>
                <a:cubicBezTo>
                  <a:pt x="421" y="512"/>
                  <a:pt x="420" y="512"/>
                  <a:pt x="420" y="513"/>
                </a:cubicBezTo>
                <a:cubicBezTo>
                  <a:pt x="419" y="514"/>
                  <a:pt x="423" y="513"/>
                  <a:pt x="423" y="513"/>
                </a:cubicBezTo>
                <a:cubicBezTo>
                  <a:pt x="425" y="512"/>
                  <a:pt x="426" y="513"/>
                  <a:pt x="427" y="513"/>
                </a:cubicBezTo>
                <a:cubicBezTo>
                  <a:pt x="429" y="513"/>
                  <a:pt x="430" y="512"/>
                  <a:pt x="432" y="512"/>
                </a:cubicBezTo>
                <a:cubicBezTo>
                  <a:pt x="432" y="512"/>
                  <a:pt x="433" y="512"/>
                  <a:pt x="434" y="512"/>
                </a:cubicBezTo>
                <a:cubicBezTo>
                  <a:pt x="434" y="513"/>
                  <a:pt x="435" y="513"/>
                  <a:pt x="435" y="513"/>
                </a:cubicBezTo>
                <a:cubicBezTo>
                  <a:pt x="436" y="514"/>
                  <a:pt x="436" y="513"/>
                  <a:pt x="437" y="514"/>
                </a:cubicBezTo>
                <a:cubicBezTo>
                  <a:pt x="438" y="514"/>
                  <a:pt x="439" y="515"/>
                  <a:pt x="439" y="515"/>
                </a:cubicBezTo>
                <a:cubicBezTo>
                  <a:pt x="439" y="516"/>
                  <a:pt x="440" y="517"/>
                  <a:pt x="440" y="517"/>
                </a:cubicBezTo>
                <a:cubicBezTo>
                  <a:pt x="439" y="518"/>
                  <a:pt x="439" y="516"/>
                  <a:pt x="438" y="516"/>
                </a:cubicBezTo>
                <a:cubicBezTo>
                  <a:pt x="437" y="515"/>
                  <a:pt x="436" y="517"/>
                  <a:pt x="434" y="517"/>
                </a:cubicBezTo>
                <a:cubicBezTo>
                  <a:pt x="434" y="516"/>
                  <a:pt x="434" y="516"/>
                  <a:pt x="433" y="516"/>
                </a:cubicBezTo>
                <a:cubicBezTo>
                  <a:pt x="432" y="515"/>
                  <a:pt x="432" y="515"/>
                  <a:pt x="431" y="515"/>
                </a:cubicBezTo>
                <a:cubicBezTo>
                  <a:pt x="430" y="515"/>
                  <a:pt x="429" y="515"/>
                  <a:pt x="429" y="515"/>
                </a:cubicBezTo>
                <a:cubicBezTo>
                  <a:pt x="427" y="515"/>
                  <a:pt x="426" y="515"/>
                  <a:pt x="424" y="515"/>
                </a:cubicBezTo>
                <a:cubicBezTo>
                  <a:pt x="424" y="516"/>
                  <a:pt x="423" y="516"/>
                  <a:pt x="423" y="517"/>
                </a:cubicBezTo>
                <a:cubicBezTo>
                  <a:pt x="422" y="517"/>
                  <a:pt x="422" y="517"/>
                  <a:pt x="421" y="517"/>
                </a:cubicBezTo>
                <a:cubicBezTo>
                  <a:pt x="420" y="516"/>
                  <a:pt x="417" y="517"/>
                  <a:pt x="418" y="519"/>
                </a:cubicBezTo>
                <a:cubicBezTo>
                  <a:pt x="418" y="519"/>
                  <a:pt x="419" y="519"/>
                  <a:pt x="419" y="519"/>
                </a:cubicBezTo>
                <a:cubicBezTo>
                  <a:pt x="419" y="520"/>
                  <a:pt x="419" y="520"/>
                  <a:pt x="419" y="521"/>
                </a:cubicBezTo>
                <a:cubicBezTo>
                  <a:pt x="418" y="521"/>
                  <a:pt x="417" y="521"/>
                  <a:pt x="416" y="521"/>
                </a:cubicBezTo>
                <a:cubicBezTo>
                  <a:pt x="414" y="520"/>
                  <a:pt x="413" y="521"/>
                  <a:pt x="411" y="522"/>
                </a:cubicBezTo>
                <a:cubicBezTo>
                  <a:pt x="411" y="522"/>
                  <a:pt x="410" y="522"/>
                  <a:pt x="409" y="522"/>
                </a:cubicBezTo>
                <a:cubicBezTo>
                  <a:pt x="409" y="523"/>
                  <a:pt x="408" y="523"/>
                  <a:pt x="407" y="523"/>
                </a:cubicBezTo>
                <a:cubicBezTo>
                  <a:pt x="406" y="523"/>
                  <a:pt x="406" y="523"/>
                  <a:pt x="406" y="523"/>
                </a:cubicBezTo>
                <a:cubicBezTo>
                  <a:pt x="405" y="524"/>
                  <a:pt x="404" y="524"/>
                  <a:pt x="404" y="524"/>
                </a:cubicBezTo>
                <a:cubicBezTo>
                  <a:pt x="403" y="525"/>
                  <a:pt x="404" y="525"/>
                  <a:pt x="405" y="525"/>
                </a:cubicBezTo>
                <a:cubicBezTo>
                  <a:pt x="406" y="526"/>
                  <a:pt x="405" y="526"/>
                  <a:pt x="406" y="527"/>
                </a:cubicBezTo>
                <a:cubicBezTo>
                  <a:pt x="406" y="528"/>
                  <a:pt x="409" y="527"/>
                  <a:pt x="409" y="529"/>
                </a:cubicBezTo>
                <a:cubicBezTo>
                  <a:pt x="409" y="530"/>
                  <a:pt x="406" y="530"/>
                  <a:pt x="405" y="530"/>
                </a:cubicBezTo>
                <a:cubicBezTo>
                  <a:pt x="404" y="530"/>
                  <a:pt x="404" y="530"/>
                  <a:pt x="403" y="530"/>
                </a:cubicBezTo>
                <a:cubicBezTo>
                  <a:pt x="403" y="531"/>
                  <a:pt x="402" y="531"/>
                  <a:pt x="401" y="531"/>
                </a:cubicBezTo>
                <a:cubicBezTo>
                  <a:pt x="401" y="531"/>
                  <a:pt x="400" y="531"/>
                  <a:pt x="400" y="531"/>
                </a:cubicBezTo>
                <a:cubicBezTo>
                  <a:pt x="399" y="532"/>
                  <a:pt x="399" y="532"/>
                  <a:pt x="400" y="532"/>
                </a:cubicBezTo>
                <a:cubicBezTo>
                  <a:pt x="400" y="532"/>
                  <a:pt x="401" y="532"/>
                  <a:pt x="401" y="533"/>
                </a:cubicBezTo>
                <a:cubicBezTo>
                  <a:pt x="401" y="534"/>
                  <a:pt x="400" y="534"/>
                  <a:pt x="399" y="533"/>
                </a:cubicBezTo>
                <a:cubicBezTo>
                  <a:pt x="399" y="533"/>
                  <a:pt x="398" y="533"/>
                  <a:pt x="398" y="534"/>
                </a:cubicBezTo>
                <a:cubicBezTo>
                  <a:pt x="398" y="535"/>
                  <a:pt x="399" y="535"/>
                  <a:pt x="400" y="535"/>
                </a:cubicBezTo>
                <a:cubicBezTo>
                  <a:pt x="400" y="536"/>
                  <a:pt x="399" y="537"/>
                  <a:pt x="400" y="537"/>
                </a:cubicBezTo>
                <a:cubicBezTo>
                  <a:pt x="401" y="538"/>
                  <a:pt x="401" y="537"/>
                  <a:pt x="402" y="536"/>
                </a:cubicBezTo>
                <a:cubicBezTo>
                  <a:pt x="403" y="536"/>
                  <a:pt x="403" y="536"/>
                  <a:pt x="404" y="536"/>
                </a:cubicBezTo>
                <a:cubicBezTo>
                  <a:pt x="405" y="536"/>
                  <a:pt x="405" y="535"/>
                  <a:pt x="406" y="535"/>
                </a:cubicBezTo>
                <a:cubicBezTo>
                  <a:pt x="407" y="536"/>
                  <a:pt x="406" y="536"/>
                  <a:pt x="405" y="537"/>
                </a:cubicBezTo>
                <a:cubicBezTo>
                  <a:pt x="405" y="537"/>
                  <a:pt x="405" y="538"/>
                  <a:pt x="404" y="538"/>
                </a:cubicBezTo>
                <a:cubicBezTo>
                  <a:pt x="403" y="538"/>
                  <a:pt x="403" y="538"/>
                  <a:pt x="402" y="538"/>
                </a:cubicBezTo>
                <a:cubicBezTo>
                  <a:pt x="400" y="538"/>
                  <a:pt x="399" y="538"/>
                  <a:pt x="398" y="538"/>
                </a:cubicBezTo>
                <a:cubicBezTo>
                  <a:pt x="396" y="538"/>
                  <a:pt x="395" y="538"/>
                  <a:pt x="394" y="538"/>
                </a:cubicBezTo>
                <a:cubicBezTo>
                  <a:pt x="392" y="539"/>
                  <a:pt x="392" y="540"/>
                  <a:pt x="392" y="541"/>
                </a:cubicBezTo>
                <a:cubicBezTo>
                  <a:pt x="392" y="543"/>
                  <a:pt x="392" y="544"/>
                  <a:pt x="394" y="545"/>
                </a:cubicBezTo>
                <a:cubicBezTo>
                  <a:pt x="395" y="545"/>
                  <a:pt x="395" y="544"/>
                  <a:pt x="396" y="545"/>
                </a:cubicBezTo>
                <a:cubicBezTo>
                  <a:pt x="396" y="546"/>
                  <a:pt x="396" y="547"/>
                  <a:pt x="395" y="547"/>
                </a:cubicBezTo>
                <a:cubicBezTo>
                  <a:pt x="394" y="548"/>
                  <a:pt x="393" y="548"/>
                  <a:pt x="393" y="549"/>
                </a:cubicBezTo>
                <a:cubicBezTo>
                  <a:pt x="394" y="549"/>
                  <a:pt x="394" y="549"/>
                  <a:pt x="395" y="548"/>
                </a:cubicBezTo>
                <a:cubicBezTo>
                  <a:pt x="395" y="548"/>
                  <a:pt x="396" y="548"/>
                  <a:pt x="396" y="548"/>
                </a:cubicBezTo>
                <a:cubicBezTo>
                  <a:pt x="397" y="548"/>
                  <a:pt x="398" y="548"/>
                  <a:pt x="398" y="548"/>
                </a:cubicBezTo>
                <a:cubicBezTo>
                  <a:pt x="399" y="548"/>
                  <a:pt x="399" y="547"/>
                  <a:pt x="400" y="547"/>
                </a:cubicBezTo>
                <a:cubicBezTo>
                  <a:pt x="400" y="547"/>
                  <a:pt x="401" y="547"/>
                  <a:pt x="402" y="547"/>
                </a:cubicBezTo>
                <a:cubicBezTo>
                  <a:pt x="403" y="547"/>
                  <a:pt x="403" y="547"/>
                  <a:pt x="404" y="546"/>
                </a:cubicBezTo>
                <a:cubicBezTo>
                  <a:pt x="405" y="546"/>
                  <a:pt x="406" y="546"/>
                  <a:pt x="408" y="546"/>
                </a:cubicBezTo>
                <a:cubicBezTo>
                  <a:pt x="408" y="546"/>
                  <a:pt x="409" y="546"/>
                  <a:pt x="410" y="546"/>
                </a:cubicBezTo>
                <a:cubicBezTo>
                  <a:pt x="410" y="546"/>
                  <a:pt x="411" y="546"/>
                  <a:pt x="411" y="545"/>
                </a:cubicBezTo>
                <a:cubicBezTo>
                  <a:pt x="412" y="545"/>
                  <a:pt x="413" y="545"/>
                  <a:pt x="413" y="546"/>
                </a:cubicBezTo>
                <a:cubicBezTo>
                  <a:pt x="413" y="546"/>
                  <a:pt x="412" y="547"/>
                  <a:pt x="411" y="547"/>
                </a:cubicBezTo>
                <a:cubicBezTo>
                  <a:pt x="411" y="547"/>
                  <a:pt x="410" y="547"/>
                  <a:pt x="409" y="547"/>
                </a:cubicBezTo>
                <a:cubicBezTo>
                  <a:pt x="409" y="548"/>
                  <a:pt x="408" y="548"/>
                  <a:pt x="408" y="549"/>
                </a:cubicBezTo>
                <a:cubicBezTo>
                  <a:pt x="407" y="549"/>
                  <a:pt x="407" y="549"/>
                  <a:pt x="406" y="549"/>
                </a:cubicBezTo>
                <a:cubicBezTo>
                  <a:pt x="406" y="550"/>
                  <a:pt x="405" y="550"/>
                  <a:pt x="404" y="550"/>
                </a:cubicBezTo>
                <a:cubicBezTo>
                  <a:pt x="404" y="550"/>
                  <a:pt x="404" y="549"/>
                  <a:pt x="403" y="549"/>
                </a:cubicBezTo>
                <a:cubicBezTo>
                  <a:pt x="403" y="548"/>
                  <a:pt x="402" y="548"/>
                  <a:pt x="402" y="548"/>
                </a:cubicBezTo>
                <a:cubicBezTo>
                  <a:pt x="400" y="547"/>
                  <a:pt x="400" y="548"/>
                  <a:pt x="398" y="549"/>
                </a:cubicBezTo>
                <a:cubicBezTo>
                  <a:pt x="397" y="549"/>
                  <a:pt x="396" y="548"/>
                  <a:pt x="395" y="549"/>
                </a:cubicBezTo>
                <a:cubicBezTo>
                  <a:pt x="395" y="549"/>
                  <a:pt x="394" y="550"/>
                  <a:pt x="394" y="550"/>
                </a:cubicBezTo>
                <a:cubicBezTo>
                  <a:pt x="393" y="550"/>
                  <a:pt x="392" y="550"/>
                  <a:pt x="392" y="550"/>
                </a:cubicBezTo>
                <a:cubicBezTo>
                  <a:pt x="390" y="550"/>
                  <a:pt x="390" y="551"/>
                  <a:pt x="390" y="551"/>
                </a:cubicBezTo>
                <a:cubicBezTo>
                  <a:pt x="389" y="552"/>
                  <a:pt x="388" y="551"/>
                  <a:pt x="388" y="552"/>
                </a:cubicBezTo>
                <a:cubicBezTo>
                  <a:pt x="388" y="554"/>
                  <a:pt x="391" y="553"/>
                  <a:pt x="392" y="554"/>
                </a:cubicBezTo>
                <a:cubicBezTo>
                  <a:pt x="393" y="555"/>
                  <a:pt x="390" y="555"/>
                  <a:pt x="391" y="556"/>
                </a:cubicBezTo>
                <a:cubicBezTo>
                  <a:pt x="392" y="557"/>
                  <a:pt x="394" y="557"/>
                  <a:pt x="393" y="559"/>
                </a:cubicBezTo>
                <a:cubicBezTo>
                  <a:pt x="393" y="558"/>
                  <a:pt x="392" y="557"/>
                  <a:pt x="391" y="557"/>
                </a:cubicBezTo>
                <a:cubicBezTo>
                  <a:pt x="389" y="556"/>
                  <a:pt x="389" y="558"/>
                  <a:pt x="388" y="559"/>
                </a:cubicBezTo>
                <a:cubicBezTo>
                  <a:pt x="387" y="560"/>
                  <a:pt x="386" y="560"/>
                  <a:pt x="385" y="561"/>
                </a:cubicBezTo>
                <a:cubicBezTo>
                  <a:pt x="385" y="561"/>
                  <a:pt x="384" y="562"/>
                  <a:pt x="384" y="563"/>
                </a:cubicBezTo>
                <a:cubicBezTo>
                  <a:pt x="384" y="563"/>
                  <a:pt x="385" y="563"/>
                  <a:pt x="385" y="564"/>
                </a:cubicBezTo>
                <a:cubicBezTo>
                  <a:pt x="385" y="565"/>
                  <a:pt x="385" y="565"/>
                  <a:pt x="384" y="565"/>
                </a:cubicBezTo>
                <a:cubicBezTo>
                  <a:pt x="384" y="565"/>
                  <a:pt x="383" y="565"/>
                  <a:pt x="382" y="565"/>
                </a:cubicBezTo>
                <a:cubicBezTo>
                  <a:pt x="382" y="566"/>
                  <a:pt x="382" y="566"/>
                  <a:pt x="382" y="567"/>
                </a:cubicBezTo>
                <a:cubicBezTo>
                  <a:pt x="382" y="568"/>
                  <a:pt x="381" y="567"/>
                  <a:pt x="381" y="568"/>
                </a:cubicBezTo>
                <a:cubicBezTo>
                  <a:pt x="380" y="570"/>
                  <a:pt x="383" y="570"/>
                  <a:pt x="384" y="570"/>
                </a:cubicBezTo>
                <a:cubicBezTo>
                  <a:pt x="385" y="570"/>
                  <a:pt x="385" y="571"/>
                  <a:pt x="385" y="571"/>
                </a:cubicBezTo>
                <a:cubicBezTo>
                  <a:pt x="385" y="572"/>
                  <a:pt x="386" y="572"/>
                  <a:pt x="386" y="573"/>
                </a:cubicBezTo>
                <a:cubicBezTo>
                  <a:pt x="387" y="573"/>
                  <a:pt x="387" y="574"/>
                  <a:pt x="387" y="574"/>
                </a:cubicBezTo>
                <a:cubicBezTo>
                  <a:pt x="386" y="575"/>
                  <a:pt x="385" y="574"/>
                  <a:pt x="385" y="574"/>
                </a:cubicBezTo>
                <a:cubicBezTo>
                  <a:pt x="384" y="573"/>
                  <a:pt x="384" y="573"/>
                  <a:pt x="383" y="573"/>
                </a:cubicBezTo>
                <a:cubicBezTo>
                  <a:pt x="383" y="573"/>
                  <a:pt x="382" y="573"/>
                  <a:pt x="382" y="572"/>
                </a:cubicBezTo>
                <a:cubicBezTo>
                  <a:pt x="381" y="571"/>
                  <a:pt x="381" y="570"/>
                  <a:pt x="380" y="569"/>
                </a:cubicBezTo>
                <a:cubicBezTo>
                  <a:pt x="379" y="569"/>
                  <a:pt x="379" y="570"/>
                  <a:pt x="379" y="570"/>
                </a:cubicBezTo>
                <a:cubicBezTo>
                  <a:pt x="378" y="571"/>
                  <a:pt x="378" y="572"/>
                  <a:pt x="378" y="572"/>
                </a:cubicBezTo>
                <a:cubicBezTo>
                  <a:pt x="377" y="573"/>
                  <a:pt x="377" y="573"/>
                  <a:pt x="376" y="574"/>
                </a:cubicBezTo>
                <a:cubicBezTo>
                  <a:pt x="376" y="575"/>
                  <a:pt x="376" y="576"/>
                  <a:pt x="376" y="576"/>
                </a:cubicBezTo>
                <a:cubicBezTo>
                  <a:pt x="375" y="578"/>
                  <a:pt x="374" y="579"/>
                  <a:pt x="374" y="580"/>
                </a:cubicBezTo>
                <a:cubicBezTo>
                  <a:pt x="376" y="581"/>
                  <a:pt x="376" y="579"/>
                  <a:pt x="377" y="579"/>
                </a:cubicBezTo>
                <a:cubicBezTo>
                  <a:pt x="377" y="578"/>
                  <a:pt x="378" y="578"/>
                  <a:pt x="378" y="578"/>
                </a:cubicBezTo>
                <a:cubicBezTo>
                  <a:pt x="379" y="578"/>
                  <a:pt x="379" y="577"/>
                  <a:pt x="380" y="578"/>
                </a:cubicBezTo>
                <a:cubicBezTo>
                  <a:pt x="381" y="578"/>
                  <a:pt x="381" y="579"/>
                  <a:pt x="381" y="579"/>
                </a:cubicBezTo>
                <a:cubicBezTo>
                  <a:pt x="381" y="580"/>
                  <a:pt x="381" y="580"/>
                  <a:pt x="382" y="581"/>
                </a:cubicBezTo>
                <a:cubicBezTo>
                  <a:pt x="382" y="582"/>
                  <a:pt x="380" y="582"/>
                  <a:pt x="380" y="583"/>
                </a:cubicBezTo>
                <a:cubicBezTo>
                  <a:pt x="381" y="584"/>
                  <a:pt x="382" y="583"/>
                  <a:pt x="383" y="583"/>
                </a:cubicBezTo>
                <a:cubicBezTo>
                  <a:pt x="384" y="584"/>
                  <a:pt x="381" y="584"/>
                  <a:pt x="380" y="585"/>
                </a:cubicBezTo>
                <a:cubicBezTo>
                  <a:pt x="380" y="585"/>
                  <a:pt x="379" y="586"/>
                  <a:pt x="379" y="585"/>
                </a:cubicBezTo>
                <a:cubicBezTo>
                  <a:pt x="378" y="584"/>
                  <a:pt x="379" y="584"/>
                  <a:pt x="379" y="583"/>
                </a:cubicBezTo>
                <a:cubicBezTo>
                  <a:pt x="380" y="582"/>
                  <a:pt x="379" y="582"/>
                  <a:pt x="379" y="581"/>
                </a:cubicBezTo>
                <a:cubicBezTo>
                  <a:pt x="378" y="581"/>
                  <a:pt x="377" y="581"/>
                  <a:pt x="376" y="581"/>
                </a:cubicBezTo>
                <a:cubicBezTo>
                  <a:pt x="376" y="581"/>
                  <a:pt x="375" y="581"/>
                  <a:pt x="375" y="581"/>
                </a:cubicBezTo>
                <a:cubicBezTo>
                  <a:pt x="373" y="581"/>
                  <a:pt x="373" y="582"/>
                  <a:pt x="372" y="583"/>
                </a:cubicBezTo>
                <a:cubicBezTo>
                  <a:pt x="371" y="584"/>
                  <a:pt x="370" y="584"/>
                  <a:pt x="369" y="585"/>
                </a:cubicBezTo>
                <a:cubicBezTo>
                  <a:pt x="369" y="587"/>
                  <a:pt x="368" y="588"/>
                  <a:pt x="367" y="588"/>
                </a:cubicBezTo>
                <a:cubicBezTo>
                  <a:pt x="366" y="589"/>
                  <a:pt x="365" y="590"/>
                  <a:pt x="364" y="591"/>
                </a:cubicBezTo>
                <a:cubicBezTo>
                  <a:pt x="363" y="592"/>
                  <a:pt x="362" y="592"/>
                  <a:pt x="361" y="593"/>
                </a:cubicBezTo>
                <a:cubicBezTo>
                  <a:pt x="360" y="594"/>
                  <a:pt x="358" y="595"/>
                  <a:pt x="358" y="595"/>
                </a:cubicBezTo>
                <a:cubicBezTo>
                  <a:pt x="357" y="597"/>
                  <a:pt x="360" y="595"/>
                  <a:pt x="361" y="595"/>
                </a:cubicBezTo>
                <a:cubicBezTo>
                  <a:pt x="362" y="594"/>
                  <a:pt x="363" y="594"/>
                  <a:pt x="365" y="593"/>
                </a:cubicBezTo>
                <a:cubicBezTo>
                  <a:pt x="365" y="593"/>
                  <a:pt x="365" y="592"/>
                  <a:pt x="366" y="592"/>
                </a:cubicBezTo>
                <a:cubicBezTo>
                  <a:pt x="367" y="592"/>
                  <a:pt x="366" y="593"/>
                  <a:pt x="366" y="593"/>
                </a:cubicBezTo>
                <a:cubicBezTo>
                  <a:pt x="366" y="594"/>
                  <a:pt x="367" y="596"/>
                  <a:pt x="365" y="596"/>
                </a:cubicBezTo>
                <a:cubicBezTo>
                  <a:pt x="364" y="597"/>
                  <a:pt x="364" y="596"/>
                  <a:pt x="363" y="597"/>
                </a:cubicBezTo>
                <a:cubicBezTo>
                  <a:pt x="363" y="597"/>
                  <a:pt x="361" y="597"/>
                  <a:pt x="361" y="598"/>
                </a:cubicBezTo>
                <a:cubicBezTo>
                  <a:pt x="361" y="599"/>
                  <a:pt x="362" y="599"/>
                  <a:pt x="363" y="599"/>
                </a:cubicBezTo>
                <a:cubicBezTo>
                  <a:pt x="364" y="599"/>
                  <a:pt x="364" y="599"/>
                  <a:pt x="364" y="600"/>
                </a:cubicBezTo>
                <a:cubicBezTo>
                  <a:pt x="365" y="600"/>
                  <a:pt x="365" y="600"/>
                  <a:pt x="365" y="601"/>
                </a:cubicBezTo>
                <a:cubicBezTo>
                  <a:pt x="365" y="602"/>
                  <a:pt x="364" y="602"/>
                  <a:pt x="363" y="602"/>
                </a:cubicBezTo>
                <a:cubicBezTo>
                  <a:pt x="363" y="603"/>
                  <a:pt x="362" y="603"/>
                  <a:pt x="362" y="604"/>
                </a:cubicBezTo>
                <a:cubicBezTo>
                  <a:pt x="362" y="605"/>
                  <a:pt x="362" y="605"/>
                  <a:pt x="362" y="606"/>
                </a:cubicBezTo>
                <a:cubicBezTo>
                  <a:pt x="361" y="607"/>
                  <a:pt x="361" y="606"/>
                  <a:pt x="360" y="607"/>
                </a:cubicBezTo>
                <a:cubicBezTo>
                  <a:pt x="360" y="607"/>
                  <a:pt x="360" y="608"/>
                  <a:pt x="359" y="608"/>
                </a:cubicBezTo>
                <a:cubicBezTo>
                  <a:pt x="358" y="609"/>
                  <a:pt x="358" y="608"/>
                  <a:pt x="359" y="607"/>
                </a:cubicBezTo>
                <a:cubicBezTo>
                  <a:pt x="359" y="606"/>
                  <a:pt x="359" y="606"/>
                  <a:pt x="359" y="605"/>
                </a:cubicBezTo>
                <a:cubicBezTo>
                  <a:pt x="358" y="604"/>
                  <a:pt x="356" y="604"/>
                  <a:pt x="355" y="604"/>
                </a:cubicBezTo>
                <a:cubicBezTo>
                  <a:pt x="355" y="603"/>
                  <a:pt x="354" y="603"/>
                  <a:pt x="353" y="603"/>
                </a:cubicBezTo>
                <a:cubicBezTo>
                  <a:pt x="352" y="602"/>
                  <a:pt x="351" y="603"/>
                  <a:pt x="350" y="604"/>
                </a:cubicBezTo>
                <a:cubicBezTo>
                  <a:pt x="349" y="604"/>
                  <a:pt x="348" y="605"/>
                  <a:pt x="347" y="606"/>
                </a:cubicBezTo>
                <a:cubicBezTo>
                  <a:pt x="346" y="607"/>
                  <a:pt x="345" y="607"/>
                  <a:pt x="343" y="608"/>
                </a:cubicBezTo>
                <a:cubicBezTo>
                  <a:pt x="342" y="609"/>
                  <a:pt x="342" y="610"/>
                  <a:pt x="341" y="610"/>
                </a:cubicBezTo>
                <a:cubicBezTo>
                  <a:pt x="340" y="611"/>
                  <a:pt x="339" y="611"/>
                  <a:pt x="339" y="612"/>
                </a:cubicBezTo>
                <a:cubicBezTo>
                  <a:pt x="338" y="613"/>
                  <a:pt x="340" y="612"/>
                  <a:pt x="340" y="613"/>
                </a:cubicBezTo>
                <a:cubicBezTo>
                  <a:pt x="341" y="614"/>
                  <a:pt x="338" y="615"/>
                  <a:pt x="337" y="615"/>
                </a:cubicBezTo>
                <a:cubicBezTo>
                  <a:pt x="336" y="616"/>
                  <a:pt x="335" y="617"/>
                  <a:pt x="334" y="618"/>
                </a:cubicBezTo>
                <a:cubicBezTo>
                  <a:pt x="333" y="618"/>
                  <a:pt x="333" y="619"/>
                  <a:pt x="332" y="620"/>
                </a:cubicBezTo>
                <a:cubicBezTo>
                  <a:pt x="332" y="621"/>
                  <a:pt x="333" y="620"/>
                  <a:pt x="333" y="621"/>
                </a:cubicBezTo>
                <a:cubicBezTo>
                  <a:pt x="334" y="622"/>
                  <a:pt x="331" y="623"/>
                  <a:pt x="331" y="624"/>
                </a:cubicBezTo>
                <a:cubicBezTo>
                  <a:pt x="330" y="625"/>
                  <a:pt x="329" y="625"/>
                  <a:pt x="327" y="626"/>
                </a:cubicBezTo>
                <a:cubicBezTo>
                  <a:pt x="327" y="626"/>
                  <a:pt x="324" y="628"/>
                  <a:pt x="326" y="629"/>
                </a:cubicBezTo>
                <a:cubicBezTo>
                  <a:pt x="326" y="629"/>
                  <a:pt x="326" y="628"/>
                  <a:pt x="326" y="629"/>
                </a:cubicBezTo>
                <a:cubicBezTo>
                  <a:pt x="327" y="629"/>
                  <a:pt x="327" y="629"/>
                  <a:pt x="327" y="629"/>
                </a:cubicBezTo>
                <a:cubicBezTo>
                  <a:pt x="328" y="629"/>
                  <a:pt x="328" y="630"/>
                  <a:pt x="329" y="629"/>
                </a:cubicBezTo>
                <a:cubicBezTo>
                  <a:pt x="330" y="629"/>
                  <a:pt x="331" y="627"/>
                  <a:pt x="332" y="628"/>
                </a:cubicBezTo>
                <a:cubicBezTo>
                  <a:pt x="333" y="629"/>
                  <a:pt x="330" y="630"/>
                  <a:pt x="330" y="632"/>
                </a:cubicBezTo>
                <a:cubicBezTo>
                  <a:pt x="330" y="632"/>
                  <a:pt x="331" y="633"/>
                  <a:pt x="331" y="633"/>
                </a:cubicBezTo>
                <a:cubicBezTo>
                  <a:pt x="332" y="634"/>
                  <a:pt x="332" y="635"/>
                  <a:pt x="332" y="635"/>
                </a:cubicBezTo>
                <a:cubicBezTo>
                  <a:pt x="333" y="636"/>
                  <a:pt x="336" y="635"/>
                  <a:pt x="337" y="635"/>
                </a:cubicBezTo>
                <a:cubicBezTo>
                  <a:pt x="338" y="634"/>
                  <a:pt x="339" y="633"/>
                  <a:pt x="340" y="632"/>
                </a:cubicBezTo>
                <a:cubicBezTo>
                  <a:pt x="341" y="632"/>
                  <a:pt x="342" y="632"/>
                  <a:pt x="342" y="632"/>
                </a:cubicBezTo>
                <a:cubicBezTo>
                  <a:pt x="343" y="632"/>
                  <a:pt x="344" y="631"/>
                  <a:pt x="344" y="631"/>
                </a:cubicBezTo>
                <a:cubicBezTo>
                  <a:pt x="345" y="631"/>
                  <a:pt x="345" y="631"/>
                  <a:pt x="345" y="631"/>
                </a:cubicBezTo>
                <a:cubicBezTo>
                  <a:pt x="346" y="630"/>
                  <a:pt x="346" y="630"/>
                  <a:pt x="346" y="630"/>
                </a:cubicBezTo>
                <a:cubicBezTo>
                  <a:pt x="347" y="629"/>
                  <a:pt x="347" y="629"/>
                  <a:pt x="348" y="629"/>
                </a:cubicBezTo>
                <a:cubicBezTo>
                  <a:pt x="349" y="628"/>
                  <a:pt x="351" y="627"/>
                  <a:pt x="352" y="626"/>
                </a:cubicBezTo>
                <a:cubicBezTo>
                  <a:pt x="353" y="626"/>
                  <a:pt x="353" y="626"/>
                  <a:pt x="354" y="625"/>
                </a:cubicBezTo>
                <a:cubicBezTo>
                  <a:pt x="354" y="625"/>
                  <a:pt x="354" y="624"/>
                  <a:pt x="353" y="623"/>
                </a:cubicBezTo>
                <a:cubicBezTo>
                  <a:pt x="353" y="623"/>
                  <a:pt x="353" y="622"/>
                  <a:pt x="352" y="622"/>
                </a:cubicBezTo>
                <a:cubicBezTo>
                  <a:pt x="351" y="622"/>
                  <a:pt x="351" y="623"/>
                  <a:pt x="351" y="624"/>
                </a:cubicBezTo>
                <a:cubicBezTo>
                  <a:pt x="350" y="624"/>
                  <a:pt x="349" y="623"/>
                  <a:pt x="349" y="623"/>
                </a:cubicBezTo>
                <a:cubicBezTo>
                  <a:pt x="349" y="622"/>
                  <a:pt x="351" y="622"/>
                  <a:pt x="351" y="622"/>
                </a:cubicBezTo>
                <a:cubicBezTo>
                  <a:pt x="352" y="621"/>
                  <a:pt x="352" y="621"/>
                  <a:pt x="353" y="620"/>
                </a:cubicBezTo>
                <a:cubicBezTo>
                  <a:pt x="353" y="620"/>
                  <a:pt x="354" y="620"/>
                  <a:pt x="355" y="619"/>
                </a:cubicBezTo>
                <a:cubicBezTo>
                  <a:pt x="356" y="619"/>
                  <a:pt x="358" y="615"/>
                  <a:pt x="360" y="617"/>
                </a:cubicBezTo>
                <a:cubicBezTo>
                  <a:pt x="360" y="617"/>
                  <a:pt x="360" y="617"/>
                  <a:pt x="360" y="617"/>
                </a:cubicBezTo>
                <a:cubicBezTo>
                  <a:pt x="360" y="618"/>
                  <a:pt x="360" y="618"/>
                  <a:pt x="361" y="618"/>
                </a:cubicBezTo>
                <a:cubicBezTo>
                  <a:pt x="362" y="619"/>
                  <a:pt x="360" y="619"/>
                  <a:pt x="359" y="620"/>
                </a:cubicBezTo>
                <a:cubicBezTo>
                  <a:pt x="359" y="620"/>
                  <a:pt x="358" y="621"/>
                  <a:pt x="358" y="621"/>
                </a:cubicBezTo>
                <a:cubicBezTo>
                  <a:pt x="357" y="621"/>
                  <a:pt x="356" y="621"/>
                  <a:pt x="356" y="622"/>
                </a:cubicBezTo>
                <a:cubicBezTo>
                  <a:pt x="355" y="622"/>
                  <a:pt x="355" y="622"/>
                  <a:pt x="354" y="623"/>
                </a:cubicBezTo>
                <a:cubicBezTo>
                  <a:pt x="354" y="624"/>
                  <a:pt x="356" y="623"/>
                  <a:pt x="356" y="623"/>
                </a:cubicBezTo>
                <a:cubicBezTo>
                  <a:pt x="357" y="624"/>
                  <a:pt x="356" y="624"/>
                  <a:pt x="357" y="624"/>
                </a:cubicBezTo>
                <a:cubicBezTo>
                  <a:pt x="358" y="625"/>
                  <a:pt x="359" y="624"/>
                  <a:pt x="360" y="624"/>
                </a:cubicBezTo>
                <a:cubicBezTo>
                  <a:pt x="361" y="625"/>
                  <a:pt x="358" y="627"/>
                  <a:pt x="358" y="627"/>
                </a:cubicBezTo>
                <a:cubicBezTo>
                  <a:pt x="357" y="627"/>
                  <a:pt x="356" y="627"/>
                  <a:pt x="356" y="628"/>
                </a:cubicBezTo>
                <a:cubicBezTo>
                  <a:pt x="355" y="628"/>
                  <a:pt x="355" y="629"/>
                  <a:pt x="354" y="629"/>
                </a:cubicBezTo>
                <a:cubicBezTo>
                  <a:pt x="353" y="630"/>
                  <a:pt x="351" y="630"/>
                  <a:pt x="350" y="630"/>
                </a:cubicBezTo>
                <a:cubicBezTo>
                  <a:pt x="349" y="631"/>
                  <a:pt x="349" y="631"/>
                  <a:pt x="348" y="632"/>
                </a:cubicBezTo>
                <a:cubicBezTo>
                  <a:pt x="347" y="632"/>
                  <a:pt x="346" y="632"/>
                  <a:pt x="346" y="633"/>
                </a:cubicBezTo>
                <a:cubicBezTo>
                  <a:pt x="347" y="633"/>
                  <a:pt x="348" y="633"/>
                  <a:pt x="348" y="633"/>
                </a:cubicBezTo>
                <a:cubicBezTo>
                  <a:pt x="349" y="633"/>
                  <a:pt x="348" y="634"/>
                  <a:pt x="348" y="634"/>
                </a:cubicBezTo>
                <a:cubicBezTo>
                  <a:pt x="348" y="635"/>
                  <a:pt x="349" y="635"/>
                  <a:pt x="349" y="636"/>
                </a:cubicBezTo>
                <a:cubicBezTo>
                  <a:pt x="349" y="637"/>
                  <a:pt x="347" y="638"/>
                  <a:pt x="346" y="638"/>
                </a:cubicBezTo>
                <a:cubicBezTo>
                  <a:pt x="345" y="638"/>
                  <a:pt x="344" y="638"/>
                  <a:pt x="344" y="638"/>
                </a:cubicBezTo>
                <a:cubicBezTo>
                  <a:pt x="342" y="637"/>
                  <a:pt x="340" y="637"/>
                  <a:pt x="339" y="638"/>
                </a:cubicBezTo>
                <a:cubicBezTo>
                  <a:pt x="338" y="638"/>
                  <a:pt x="336" y="639"/>
                  <a:pt x="335" y="639"/>
                </a:cubicBezTo>
                <a:cubicBezTo>
                  <a:pt x="334" y="640"/>
                  <a:pt x="332" y="640"/>
                  <a:pt x="331" y="640"/>
                </a:cubicBezTo>
                <a:cubicBezTo>
                  <a:pt x="330" y="639"/>
                  <a:pt x="332" y="638"/>
                  <a:pt x="332" y="636"/>
                </a:cubicBezTo>
                <a:cubicBezTo>
                  <a:pt x="331" y="635"/>
                  <a:pt x="330" y="635"/>
                  <a:pt x="330" y="634"/>
                </a:cubicBezTo>
                <a:cubicBezTo>
                  <a:pt x="329" y="633"/>
                  <a:pt x="329" y="632"/>
                  <a:pt x="328" y="631"/>
                </a:cubicBezTo>
                <a:cubicBezTo>
                  <a:pt x="326" y="630"/>
                  <a:pt x="325" y="631"/>
                  <a:pt x="324" y="632"/>
                </a:cubicBezTo>
                <a:cubicBezTo>
                  <a:pt x="323" y="632"/>
                  <a:pt x="322" y="632"/>
                  <a:pt x="322" y="633"/>
                </a:cubicBezTo>
                <a:cubicBezTo>
                  <a:pt x="321" y="633"/>
                  <a:pt x="320" y="633"/>
                  <a:pt x="320" y="633"/>
                </a:cubicBezTo>
                <a:cubicBezTo>
                  <a:pt x="319" y="634"/>
                  <a:pt x="316" y="635"/>
                  <a:pt x="318" y="636"/>
                </a:cubicBezTo>
                <a:cubicBezTo>
                  <a:pt x="319" y="636"/>
                  <a:pt x="321" y="636"/>
                  <a:pt x="320" y="637"/>
                </a:cubicBezTo>
                <a:cubicBezTo>
                  <a:pt x="320" y="638"/>
                  <a:pt x="319" y="638"/>
                  <a:pt x="318" y="639"/>
                </a:cubicBezTo>
                <a:cubicBezTo>
                  <a:pt x="318" y="639"/>
                  <a:pt x="317" y="639"/>
                  <a:pt x="317" y="640"/>
                </a:cubicBezTo>
                <a:cubicBezTo>
                  <a:pt x="315" y="641"/>
                  <a:pt x="315" y="639"/>
                  <a:pt x="315" y="638"/>
                </a:cubicBezTo>
                <a:cubicBezTo>
                  <a:pt x="314" y="637"/>
                  <a:pt x="312" y="637"/>
                  <a:pt x="311" y="637"/>
                </a:cubicBezTo>
                <a:cubicBezTo>
                  <a:pt x="310" y="637"/>
                  <a:pt x="309" y="637"/>
                  <a:pt x="308" y="638"/>
                </a:cubicBezTo>
                <a:cubicBezTo>
                  <a:pt x="307" y="638"/>
                  <a:pt x="306" y="640"/>
                  <a:pt x="305" y="640"/>
                </a:cubicBezTo>
                <a:cubicBezTo>
                  <a:pt x="304" y="641"/>
                  <a:pt x="304" y="642"/>
                  <a:pt x="305" y="642"/>
                </a:cubicBezTo>
                <a:cubicBezTo>
                  <a:pt x="306" y="643"/>
                  <a:pt x="306" y="643"/>
                  <a:pt x="306" y="643"/>
                </a:cubicBezTo>
                <a:cubicBezTo>
                  <a:pt x="307" y="643"/>
                  <a:pt x="307" y="643"/>
                  <a:pt x="308" y="643"/>
                </a:cubicBezTo>
                <a:cubicBezTo>
                  <a:pt x="309" y="645"/>
                  <a:pt x="306" y="645"/>
                  <a:pt x="305" y="645"/>
                </a:cubicBezTo>
                <a:cubicBezTo>
                  <a:pt x="304" y="645"/>
                  <a:pt x="303" y="645"/>
                  <a:pt x="301" y="645"/>
                </a:cubicBezTo>
                <a:cubicBezTo>
                  <a:pt x="301" y="645"/>
                  <a:pt x="300" y="645"/>
                  <a:pt x="299" y="646"/>
                </a:cubicBezTo>
                <a:cubicBezTo>
                  <a:pt x="299" y="646"/>
                  <a:pt x="299" y="646"/>
                  <a:pt x="299" y="646"/>
                </a:cubicBezTo>
                <a:cubicBezTo>
                  <a:pt x="298" y="647"/>
                  <a:pt x="298" y="646"/>
                  <a:pt x="298" y="646"/>
                </a:cubicBezTo>
                <a:cubicBezTo>
                  <a:pt x="297" y="647"/>
                  <a:pt x="297" y="647"/>
                  <a:pt x="297" y="648"/>
                </a:cubicBezTo>
                <a:cubicBezTo>
                  <a:pt x="297" y="649"/>
                  <a:pt x="298" y="649"/>
                  <a:pt x="299" y="649"/>
                </a:cubicBezTo>
                <a:cubicBezTo>
                  <a:pt x="299" y="650"/>
                  <a:pt x="299" y="650"/>
                  <a:pt x="300" y="650"/>
                </a:cubicBezTo>
                <a:cubicBezTo>
                  <a:pt x="301" y="650"/>
                  <a:pt x="301" y="650"/>
                  <a:pt x="302" y="650"/>
                </a:cubicBezTo>
                <a:cubicBezTo>
                  <a:pt x="303" y="650"/>
                  <a:pt x="303" y="650"/>
                  <a:pt x="304" y="651"/>
                </a:cubicBezTo>
                <a:cubicBezTo>
                  <a:pt x="305" y="651"/>
                  <a:pt x="305" y="651"/>
                  <a:pt x="306" y="652"/>
                </a:cubicBezTo>
                <a:cubicBezTo>
                  <a:pt x="307" y="652"/>
                  <a:pt x="308" y="655"/>
                  <a:pt x="307" y="655"/>
                </a:cubicBezTo>
                <a:cubicBezTo>
                  <a:pt x="307" y="656"/>
                  <a:pt x="307" y="655"/>
                  <a:pt x="306" y="655"/>
                </a:cubicBezTo>
                <a:cubicBezTo>
                  <a:pt x="306" y="654"/>
                  <a:pt x="305" y="654"/>
                  <a:pt x="304" y="654"/>
                </a:cubicBezTo>
                <a:cubicBezTo>
                  <a:pt x="302" y="654"/>
                  <a:pt x="302" y="654"/>
                  <a:pt x="301" y="653"/>
                </a:cubicBezTo>
                <a:cubicBezTo>
                  <a:pt x="300" y="652"/>
                  <a:pt x="300" y="652"/>
                  <a:pt x="300" y="651"/>
                </a:cubicBezTo>
                <a:cubicBezTo>
                  <a:pt x="299" y="651"/>
                  <a:pt x="299" y="651"/>
                  <a:pt x="298" y="650"/>
                </a:cubicBezTo>
                <a:cubicBezTo>
                  <a:pt x="297" y="649"/>
                  <a:pt x="296" y="648"/>
                  <a:pt x="295" y="648"/>
                </a:cubicBezTo>
                <a:cubicBezTo>
                  <a:pt x="294" y="648"/>
                  <a:pt x="292" y="648"/>
                  <a:pt x="293" y="650"/>
                </a:cubicBezTo>
                <a:cubicBezTo>
                  <a:pt x="293" y="651"/>
                  <a:pt x="295" y="651"/>
                  <a:pt x="296" y="652"/>
                </a:cubicBezTo>
                <a:cubicBezTo>
                  <a:pt x="297" y="653"/>
                  <a:pt x="297" y="653"/>
                  <a:pt x="297" y="654"/>
                </a:cubicBezTo>
                <a:cubicBezTo>
                  <a:pt x="298" y="654"/>
                  <a:pt x="299" y="654"/>
                  <a:pt x="299" y="655"/>
                </a:cubicBezTo>
                <a:cubicBezTo>
                  <a:pt x="299" y="656"/>
                  <a:pt x="298" y="656"/>
                  <a:pt x="297" y="656"/>
                </a:cubicBezTo>
                <a:cubicBezTo>
                  <a:pt x="297" y="655"/>
                  <a:pt x="297" y="655"/>
                  <a:pt x="296" y="654"/>
                </a:cubicBezTo>
                <a:cubicBezTo>
                  <a:pt x="296" y="654"/>
                  <a:pt x="295" y="654"/>
                  <a:pt x="294" y="653"/>
                </a:cubicBezTo>
                <a:cubicBezTo>
                  <a:pt x="294" y="653"/>
                  <a:pt x="293" y="653"/>
                  <a:pt x="293" y="652"/>
                </a:cubicBezTo>
                <a:cubicBezTo>
                  <a:pt x="291" y="651"/>
                  <a:pt x="289" y="652"/>
                  <a:pt x="287" y="653"/>
                </a:cubicBezTo>
                <a:cubicBezTo>
                  <a:pt x="285" y="653"/>
                  <a:pt x="283" y="653"/>
                  <a:pt x="282" y="652"/>
                </a:cubicBezTo>
                <a:cubicBezTo>
                  <a:pt x="281" y="651"/>
                  <a:pt x="280" y="650"/>
                  <a:pt x="279" y="650"/>
                </a:cubicBezTo>
                <a:cubicBezTo>
                  <a:pt x="278" y="651"/>
                  <a:pt x="277" y="651"/>
                  <a:pt x="276" y="652"/>
                </a:cubicBezTo>
                <a:cubicBezTo>
                  <a:pt x="276" y="652"/>
                  <a:pt x="275" y="652"/>
                  <a:pt x="274" y="652"/>
                </a:cubicBezTo>
                <a:cubicBezTo>
                  <a:pt x="274" y="653"/>
                  <a:pt x="272" y="653"/>
                  <a:pt x="273" y="654"/>
                </a:cubicBezTo>
                <a:cubicBezTo>
                  <a:pt x="273" y="655"/>
                  <a:pt x="273" y="655"/>
                  <a:pt x="274" y="655"/>
                </a:cubicBezTo>
                <a:cubicBezTo>
                  <a:pt x="275" y="655"/>
                  <a:pt x="274" y="655"/>
                  <a:pt x="275" y="655"/>
                </a:cubicBezTo>
                <a:cubicBezTo>
                  <a:pt x="275" y="656"/>
                  <a:pt x="277" y="656"/>
                  <a:pt x="276" y="657"/>
                </a:cubicBezTo>
                <a:cubicBezTo>
                  <a:pt x="275" y="658"/>
                  <a:pt x="272" y="658"/>
                  <a:pt x="274" y="659"/>
                </a:cubicBezTo>
                <a:cubicBezTo>
                  <a:pt x="274" y="660"/>
                  <a:pt x="276" y="659"/>
                  <a:pt x="277" y="659"/>
                </a:cubicBezTo>
                <a:cubicBezTo>
                  <a:pt x="278" y="659"/>
                  <a:pt x="280" y="659"/>
                  <a:pt x="281" y="659"/>
                </a:cubicBezTo>
                <a:cubicBezTo>
                  <a:pt x="283" y="659"/>
                  <a:pt x="284" y="659"/>
                  <a:pt x="286" y="660"/>
                </a:cubicBezTo>
                <a:cubicBezTo>
                  <a:pt x="286" y="660"/>
                  <a:pt x="287" y="660"/>
                  <a:pt x="286" y="661"/>
                </a:cubicBezTo>
                <a:cubicBezTo>
                  <a:pt x="285" y="661"/>
                  <a:pt x="285" y="661"/>
                  <a:pt x="284" y="661"/>
                </a:cubicBezTo>
                <a:cubicBezTo>
                  <a:pt x="283" y="662"/>
                  <a:pt x="281" y="663"/>
                  <a:pt x="283" y="663"/>
                </a:cubicBezTo>
                <a:cubicBezTo>
                  <a:pt x="284" y="663"/>
                  <a:pt x="284" y="663"/>
                  <a:pt x="285" y="663"/>
                </a:cubicBezTo>
                <a:cubicBezTo>
                  <a:pt x="286" y="664"/>
                  <a:pt x="287" y="664"/>
                  <a:pt x="286" y="665"/>
                </a:cubicBezTo>
                <a:cubicBezTo>
                  <a:pt x="284" y="665"/>
                  <a:pt x="283" y="665"/>
                  <a:pt x="282" y="664"/>
                </a:cubicBezTo>
                <a:cubicBezTo>
                  <a:pt x="280" y="663"/>
                  <a:pt x="279" y="662"/>
                  <a:pt x="277" y="662"/>
                </a:cubicBezTo>
                <a:cubicBezTo>
                  <a:pt x="276" y="662"/>
                  <a:pt x="275" y="662"/>
                  <a:pt x="275" y="663"/>
                </a:cubicBezTo>
                <a:cubicBezTo>
                  <a:pt x="274" y="663"/>
                  <a:pt x="273" y="663"/>
                  <a:pt x="272" y="663"/>
                </a:cubicBezTo>
                <a:cubicBezTo>
                  <a:pt x="271" y="663"/>
                  <a:pt x="271" y="663"/>
                  <a:pt x="270" y="663"/>
                </a:cubicBezTo>
                <a:cubicBezTo>
                  <a:pt x="269" y="662"/>
                  <a:pt x="268" y="663"/>
                  <a:pt x="266" y="663"/>
                </a:cubicBezTo>
                <a:cubicBezTo>
                  <a:pt x="265" y="663"/>
                  <a:pt x="263" y="664"/>
                  <a:pt x="262" y="664"/>
                </a:cubicBezTo>
                <a:cubicBezTo>
                  <a:pt x="261" y="664"/>
                  <a:pt x="260" y="663"/>
                  <a:pt x="260" y="664"/>
                </a:cubicBezTo>
                <a:cubicBezTo>
                  <a:pt x="260" y="665"/>
                  <a:pt x="261" y="665"/>
                  <a:pt x="262" y="665"/>
                </a:cubicBezTo>
                <a:cubicBezTo>
                  <a:pt x="262" y="665"/>
                  <a:pt x="264" y="665"/>
                  <a:pt x="264" y="665"/>
                </a:cubicBezTo>
                <a:cubicBezTo>
                  <a:pt x="265" y="666"/>
                  <a:pt x="263" y="666"/>
                  <a:pt x="263" y="666"/>
                </a:cubicBezTo>
                <a:cubicBezTo>
                  <a:pt x="261" y="667"/>
                  <a:pt x="264" y="668"/>
                  <a:pt x="265" y="668"/>
                </a:cubicBezTo>
                <a:cubicBezTo>
                  <a:pt x="265" y="667"/>
                  <a:pt x="266" y="667"/>
                  <a:pt x="267" y="667"/>
                </a:cubicBezTo>
                <a:cubicBezTo>
                  <a:pt x="267" y="667"/>
                  <a:pt x="268" y="667"/>
                  <a:pt x="269" y="667"/>
                </a:cubicBezTo>
                <a:cubicBezTo>
                  <a:pt x="269" y="667"/>
                  <a:pt x="270" y="667"/>
                  <a:pt x="270" y="667"/>
                </a:cubicBezTo>
                <a:cubicBezTo>
                  <a:pt x="271" y="668"/>
                  <a:pt x="269" y="668"/>
                  <a:pt x="269" y="668"/>
                </a:cubicBezTo>
                <a:cubicBezTo>
                  <a:pt x="268" y="668"/>
                  <a:pt x="267" y="667"/>
                  <a:pt x="265" y="668"/>
                </a:cubicBezTo>
                <a:cubicBezTo>
                  <a:pt x="265" y="668"/>
                  <a:pt x="265" y="669"/>
                  <a:pt x="264" y="669"/>
                </a:cubicBezTo>
                <a:cubicBezTo>
                  <a:pt x="263" y="669"/>
                  <a:pt x="263" y="669"/>
                  <a:pt x="262" y="670"/>
                </a:cubicBezTo>
                <a:cubicBezTo>
                  <a:pt x="262" y="671"/>
                  <a:pt x="262" y="671"/>
                  <a:pt x="261" y="671"/>
                </a:cubicBezTo>
                <a:cubicBezTo>
                  <a:pt x="260" y="670"/>
                  <a:pt x="260" y="670"/>
                  <a:pt x="259" y="670"/>
                </a:cubicBezTo>
                <a:cubicBezTo>
                  <a:pt x="259" y="670"/>
                  <a:pt x="259" y="671"/>
                  <a:pt x="258" y="671"/>
                </a:cubicBezTo>
                <a:cubicBezTo>
                  <a:pt x="258" y="672"/>
                  <a:pt x="257" y="672"/>
                  <a:pt x="257" y="672"/>
                </a:cubicBezTo>
                <a:cubicBezTo>
                  <a:pt x="256" y="673"/>
                  <a:pt x="254" y="673"/>
                  <a:pt x="254" y="674"/>
                </a:cubicBezTo>
                <a:cubicBezTo>
                  <a:pt x="254" y="675"/>
                  <a:pt x="254" y="675"/>
                  <a:pt x="255" y="676"/>
                </a:cubicBezTo>
                <a:cubicBezTo>
                  <a:pt x="256" y="676"/>
                  <a:pt x="255" y="677"/>
                  <a:pt x="255" y="677"/>
                </a:cubicBezTo>
                <a:cubicBezTo>
                  <a:pt x="254" y="677"/>
                  <a:pt x="254" y="677"/>
                  <a:pt x="254" y="677"/>
                </a:cubicBezTo>
                <a:cubicBezTo>
                  <a:pt x="253" y="678"/>
                  <a:pt x="253" y="678"/>
                  <a:pt x="253" y="678"/>
                </a:cubicBezTo>
                <a:cubicBezTo>
                  <a:pt x="253" y="679"/>
                  <a:pt x="252" y="679"/>
                  <a:pt x="252" y="678"/>
                </a:cubicBezTo>
                <a:cubicBezTo>
                  <a:pt x="251" y="677"/>
                  <a:pt x="252" y="677"/>
                  <a:pt x="252" y="676"/>
                </a:cubicBezTo>
                <a:cubicBezTo>
                  <a:pt x="251" y="676"/>
                  <a:pt x="250" y="675"/>
                  <a:pt x="250" y="675"/>
                </a:cubicBezTo>
                <a:cubicBezTo>
                  <a:pt x="249" y="675"/>
                  <a:pt x="249" y="676"/>
                  <a:pt x="248" y="676"/>
                </a:cubicBezTo>
                <a:cubicBezTo>
                  <a:pt x="247" y="676"/>
                  <a:pt x="247" y="676"/>
                  <a:pt x="248" y="675"/>
                </a:cubicBezTo>
                <a:cubicBezTo>
                  <a:pt x="248" y="675"/>
                  <a:pt x="249" y="674"/>
                  <a:pt x="250" y="674"/>
                </a:cubicBezTo>
                <a:cubicBezTo>
                  <a:pt x="250" y="673"/>
                  <a:pt x="250" y="673"/>
                  <a:pt x="251" y="673"/>
                </a:cubicBezTo>
                <a:cubicBezTo>
                  <a:pt x="251" y="673"/>
                  <a:pt x="251" y="674"/>
                  <a:pt x="251" y="674"/>
                </a:cubicBezTo>
                <a:cubicBezTo>
                  <a:pt x="252" y="674"/>
                  <a:pt x="252" y="674"/>
                  <a:pt x="252" y="674"/>
                </a:cubicBezTo>
                <a:cubicBezTo>
                  <a:pt x="253" y="673"/>
                  <a:pt x="253" y="673"/>
                  <a:pt x="253" y="672"/>
                </a:cubicBezTo>
                <a:cubicBezTo>
                  <a:pt x="253" y="671"/>
                  <a:pt x="254" y="671"/>
                  <a:pt x="255" y="671"/>
                </a:cubicBezTo>
                <a:cubicBezTo>
                  <a:pt x="255" y="670"/>
                  <a:pt x="256" y="670"/>
                  <a:pt x="255" y="669"/>
                </a:cubicBezTo>
                <a:cubicBezTo>
                  <a:pt x="255" y="669"/>
                  <a:pt x="254" y="669"/>
                  <a:pt x="253" y="670"/>
                </a:cubicBezTo>
                <a:cubicBezTo>
                  <a:pt x="253" y="670"/>
                  <a:pt x="252" y="669"/>
                  <a:pt x="251" y="670"/>
                </a:cubicBezTo>
                <a:cubicBezTo>
                  <a:pt x="251" y="670"/>
                  <a:pt x="251" y="671"/>
                  <a:pt x="251" y="671"/>
                </a:cubicBezTo>
                <a:cubicBezTo>
                  <a:pt x="251" y="672"/>
                  <a:pt x="250" y="672"/>
                  <a:pt x="249" y="672"/>
                </a:cubicBezTo>
                <a:cubicBezTo>
                  <a:pt x="249" y="672"/>
                  <a:pt x="249" y="673"/>
                  <a:pt x="248" y="673"/>
                </a:cubicBezTo>
                <a:cubicBezTo>
                  <a:pt x="248" y="674"/>
                  <a:pt x="247" y="674"/>
                  <a:pt x="247" y="674"/>
                </a:cubicBezTo>
                <a:cubicBezTo>
                  <a:pt x="246" y="674"/>
                  <a:pt x="246" y="674"/>
                  <a:pt x="246" y="675"/>
                </a:cubicBezTo>
                <a:cubicBezTo>
                  <a:pt x="246" y="675"/>
                  <a:pt x="246" y="676"/>
                  <a:pt x="245" y="676"/>
                </a:cubicBezTo>
                <a:cubicBezTo>
                  <a:pt x="245" y="675"/>
                  <a:pt x="244" y="676"/>
                  <a:pt x="244" y="676"/>
                </a:cubicBezTo>
                <a:cubicBezTo>
                  <a:pt x="243" y="677"/>
                  <a:pt x="244" y="677"/>
                  <a:pt x="243" y="677"/>
                </a:cubicBezTo>
                <a:cubicBezTo>
                  <a:pt x="243" y="677"/>
                  <a:pt x="242" y="677"/>
                  <a:pt x="242" y="677"/>
                </a:cubicBezTo>
                <a:cubicBezTo>
                  <a:pt x="242" y="676"/>
                  <a:pt x="241" y="676"/>
                  <a:pt x="241" y="676"/>
                </a:cubicBezTo>
                <a:cubicBezTo>
                  <a:pt x="240" y="675"/>
                  <a:pt x="240" y="674"/>
                  <a:pt x="239" y="674"/>
                </a:cubicBezTo>
                <a:cubicBezTo>
                  <a:pt x="238" y="675"/>
                  <a:pt x="239" y="676"/>
                  <a:pt x="240" y="676"/>
                </a:cubicBezTo>
                <a:cubicBezTo>
                  <a:pt x="240" y="677"/>
                  <a:pt x="240" y="677"/>
                  <a:pt x="241" y="678"/>
                </a:cubicBezTo>
                <a:cubicBezTo>
                  <a:pt x="241" y="679"/>
                  <a:pt x="241" y="679"/>
                  <a:pt x="242" y="679"/>
                </a:cubicBezTo>
                <a:cubicBezTo>
                  <a:pt x="242" y="680"/>
                  <a:pt x="242" y="679"/>
                  <a:pt x="243" y="680"/>
                </a:cubicBezTo>
                <a:cubicBezTo>
                  <a:pt x="243" y="680"/>
                  <a:pt x="242" y="681"/>
                  <a:pt x="242" y="681"/>
                </a:cubicBezTo>
                <a:cubicBezTo>
                  <a:pt x="242" y="681"/>
                  <a:pt x="241" y="681"/>
                  <a:pt x="240" y="681"/>
                </a:cubicBezTo>
                <a:cubicBezTo>
                  <a:pt x="239" y="682"/>
                  <a:pt x="239" y="682"/>
                  <a:pt x="239" y="683"/>
                </a:cubicBezTo>
                <a:cubicBezTo>
                  <a:pt x="239" y="683"/>
                  <a:pt x="242" y="683"/>
                  <a:pt x="241" y="684"/>
                </a:cubicBezTo>
                <a:cubicBezTo>
                  <a:pt x="241" y="685"/>
                  <a:pt x="239" y="686"/>
                  <a:pt x="238" y="686"/>
                </a:cubicBezTo>
                <a:cubicBezTo>
                  <a:pt x="237" y="686"/>
                  <a:pt x="235" y="685"/>
                  <a:pt x="234" y="685"/>
                </a:cubicBezTo>
                <a:cubicBezTo>
                  <a:pt x="233" y="685"/>
                  <a:pt x="233" y="685"/>
                  <a:pt x="232" y="686"/>
                </a:cubicBezTo>
                <a:cubicBezTo>
                  <a:pt x="232" y="687"/>
                  <a:pt x="233" y="687"/>
                  <a:pt x="233" y="687"/>
                </a:cubicBezTo>
                <a:cubicBezTo>
                  <a:pt x="234" y="688"/>
                  <a:pt x="234" y="688"/>
                  <a:pt x="235" y="688"/>
                </a:cubicBezTo>
                <a:cubicBezTo>
                  <a:pt x="236" y="687"/>
                  <a:pt x="236" y="687"/>
                  <a:pt x="237" y="687"/>
                </a:cubicBezTo>
                <a:cubicBezTo>
                  <a:pt x="237" y="687"/>
                  <a:pt x="237" y="687"/>
                  <a:pt x="237" y="687"/>
                </a:cubicBezTo>
                <a:cubicBezTo>
                  <a:pt x="238" y="689"/>
                  <a:pt x="236" y="689"/>
                  <a:pt x="235" y="690"/>
                </a:cubicBezTo>
                <a:cubicBezTo>
                  <a:pt x="234" y="692"/>
                  <a:pt x="238" y="690"/>
                  <a:pt x="237" y="692"/>
                </a:cubicBezTo>
                <a:cubicBezTo>
                  <a:pt x="237" y="692"/>
                  <a:pt x="235" y="693"/>
                  <a:pt x="236" y="694"/>
                </a:cubicBezTo>
                <a:cubicBezTo>
                  <a:pt x="237" y="694"/>
                  <a:pt x="238" y="693"/>
                  <a:pt x="238" y="693"/>
                </a:cubicBezTo>
                <a:cubicBezTo>
                  <a:pt x="239" y="693"/>
                  <a:pt x="239" y="694"/>
                  <a:pt x="240" y="694"/>
                </a:cubicBezTo>
                <a:cubicBezTo>
                  <a:pt x="240" y="694"/>
                  <a:pt x="241" y="694"/>
                  <a:pt x="241" y="695"/>
                </a:cubicBezTo>
                <a:cubicBezTo>
                  <a:pt x="241" y="695"/>
                  <a:pt x="241" y="696"/>
                  <a:pt x="241" y="697"/>
                </a:cubicBezTo>
                <a:cubicBezTo>
                  <a:pt x="240" y="697"/>
                  <a:pt x="239" y="697"/>
                  <a:pt x="239" y="697"/>
                </a:cubicBezTo>
                <a:cubicBezTo>
                  <a:pt x="237" y="697"/>
                  <a:pt x="236" y="698"/>
                  <a:pt x="237" y="700"/>
                </a:cubicBezTo>
                <a:cubicBezTo>
                  <a:pt x="237" y="701"/>
                  <a:pt x="238" y="700"/>
                  <a:pt x="238" y="701"/>
                </a:cubicBezTo>
                <a:cubicBezTo>
                  <a:pt x="239" y="702"/>
                  <a:pt x="237" y="702"/>
                  <a:pt x="237" y="702"/>
                </a:cubicBezTo>
                <a:cubicBezTo>
                  <a:pt x="236" y="703"/>
                  <a:pt x="235" y="705"/>
                  <a:pt x="236" y="705"/>
                </a:cubicBezTo>
                <a:cubicBezTo>
                  <a:pt x="237" y="706"/>
                  <a:pt x="238" y="706"/>
                  <a:pt x="239" y="706"/>
                </a:cubicBezTo>
                <a:cubicBezTo>
                  <a:pt x="239" y="707"/>
                  <a:pt x="240" y="708"/>
                  <a:pt x="241" y="708"/>
                </a:cubicBezTo>
                <a:cubicBezTo>
                  <a:pt x="242" y="709"/>
                  <a:pt x="243" y="708"/>
                  <a:pt x="245" y="708"/>
                </a:cubicBezTo>
                <a:cubicBezTo>
                  <a:pt x="246" y="708"/>
                  <a:pt x="248" y="708"/>
                  <a:pt x="249" y="708"/>
                </a:cubicBezTo>
                <a:cubicBezTo>
                  <a:pt x="251" y="708"/>
                  <a:pt x="252" y="707"/>
                  <a:pt x="253" y="707"/>
                </a:cubicBezTo>
                <a:cubicBezTo>
                  <a:pt x="254" y="707"/>
                  <a:pt x="256" y="707"/>
                  <a:pt x="258" y="707"/>
                </a:cubicBezTo>
                <a:cubicBezTo>
                  <a:pt x="259" y="707"/>
                  <a:pt x="260" y="709"/>
                  <a:pt x="261" y="709"/>
                </a:cubicBezTo>
                <a:cubicBezTo>
                  <a:pt x="264" y="709"/>
                  <a:pt x="265" y="704"/>
                  <a:pt x="268" y="705"/>
                </a:cubicBezTo>
                <a:cubicBezTo>
                  <a:pt x="271" y="706"/>
                  <a:pt x="274" y="706"/>
                  <a:pt x="277" y="706"/>
                </a:cubicBezTo>
                <a:cubicBezTo>
                  <a:pt x="278" y="706"/>
                  <a:pt x="280" y="706"/>
                  <a:pt x="280" y="705"/>
                </a:cubicBezTo>
                <a:cubicBezTo>
                  <a:pt x="281" y="703"/>
                  <a:pt x="279" y="702"/>
                  <a:pt x="280" y="701"/>
                </a:cubicBezTo>
                <a:cubicBezTo>
                  <a:pt x="280" y="700"/>
                  <a:pt x="281" y="700"/>
                  <a:pt x="282" y="700"/>
                </a:cubicBezTo>
                <a:cubicBezTo>
                  <a:pt x="281" y="701"/>
                  <a:pt x="281" y="702"/>
                  <a:pt x="281" y="703"/>
                </a:cubicBezTo>
                <a:cubicBezTo>
                  <a:pt x="281" y="704"/>
                  <a:pt x="281" y="705"/>
                  <a:pt x="282" y="706"/>
                </a:cubicBezTo>
                <a:cubicBezTo>
                  <a:pt x="282" y="706"/>
                  <a:pt x="281" y="705"/>
                  <a:pt x="280" y="706"/>
                </a:cubicBezTo>
                <a:cubicBezTo>
                  <a:pt x="280" y="706"/>
                  <a:pt x="280" y="707"/>
                  <a:pt x="279" y="707"/>
                </a:cubicBezTo>
                <a:cubicBezTo>
                  <a:pt x="278" y="707"/>
                  <a:pt x="277" y="707"/>
                  <a:pt x="277" y="708"/>
                </a:cubicBezTo>
                <a:cubicBezTo>
                  <a:pt x="276" y="708"/>
                  <a:pt x="275" y="709"/>
                  <a:pt x="275" y="709"/>
                </a:cubicBezTo>
                <a:cubicBezTo>
                  <a:pt x="274" y="711"/>
                  <a:pt x="275" y="711"/>
                  <a:pt x="276" y="712"/>
                </a:cubicBezTo>
                <a:cubicBezTo>
                  <a:pt x="277" y="712"/>
                  <a:pt x="277" y="713"/>
                  <a:pt x="277" y="714"/>
                </a:cubicBezTo>
                <a:cubicBezTo>
                  <a:pt x="276" y="714"/>
                  <a:pt x="276" y="714"/>
                  <a:pt x="276" y="714"/>
                </a:cubicBezTo>
                <a:cubicBezTo>
                  <a:pt x="276" y="714"/>
                  <a:pt x="275" y="714"/>
                  <a:pt x="275" y="714"/>
                </a:cubicBezTo>
                <a:cubicBezTo>
                  <a:pt x="275" y="714"/>
                  <a:pt x="275" y="713"/>
                  <a:pt x="275" y="713"/>
                </a:cubicBezTo>
                <a:cubicBezTo>
                  <a:pt x="274" y="713"/>
                  <a:pt x="273" y="714"/>
                  <a:pt x="273" y="712"/>
                </a:cubicBezTo>
                <a:cubicBezTo>
                  <a:pt x="274" y="712"/>
                  <a:pt x="274" y="712"/>
                  <a:pt x="274" y="711"/>
                </a:cubicBezTo>
                <a:cubicBezTo>
                  <a:pt x="274" y="710"/>
                  <a:pt x="274" y="710"/>
                  <a:pt x="274" y="709"/>
                </a:cubicBezTo>
                <a:cubicBezTo>
                  <a:pt x="273" y="709"/>
                  <a:pt x="272" y="709"/>
                  <a:pt x="272" y="708"/>
                </a:cubicBezTo>
                <a:cubicBezTo>
                  <a:pt x="270" y="708"/>
                  <a:pt x="268" y="706"/>
                  <a:pt x="267" y="706"/>
                </a:cubicBezTo>
                <a:cubicBezTo>
                  <a:pt x="266" y="707"/>
                  <a:pt x="264" y="708"/>
                  <a:pt x="264" y="709"/>
                </a:cubicBezTo>
                <a:cubicBezTo>
                  <a:pt x="263" y="710"/>
                  <a:pt x="262" y="711"/>
                  <a:pt x="261" y="710"/>
                </a:cubicBezTo>
                <a:cubicBezTo>
                  <a:pt x="260" y="709"/>
                  <a:pt x="259" y="709"/>
                  <a:pt x="258" y="708"/>
                </a:cubicBezTo>
                <a:cubicBezTo>
                  <a:pt x="257" y="707"/>
                  <a:pt x="256" y="708"/>
                  <a:pt x="254" y="708"/>
                </a:cubicBezTo>
                <a:cubicBezTo>
                  <a:pt x="253" y="708"/>
                  <a:pt x="252" y="708"/>
                  <a:pt x="251" y="708"/>
                </a:cubicBezTo>
                <a:cubicBezTo>
                  <a:pt x="249" y="709"/>
                  <a:pt x="248" y="709"/>
                  <a:pt x="247" y="709"/>
                </a:cubicBezTo>
                <a:cubicBezTo>
                  <a:pt x="245" y="709"/>
                  <a:pt x="244" y="709"/>
                  <a:pt x="243" y="709"/>
                </a:cubicBezTo>
                <a:cubicBezTo>
                  <a:pt x="241" y="709"/>
                  <a:pt x="240" y="708"/>
                  <a:pt x="239" y="708"/>
                </a:cubicBezTo>
                <a:cubicBezTo>
                  <a:pt x="238" y="708"/>
                  <a:pt x="237" y="709"/>
                  <a:pt x="237" y="709"/>
                </a:cubicBezTo>
                <a:cubicBezTo>
                  <a:pt x="236" y="710"/>
                  <a:pt x="237" y="710"/>
                  <a:pt x="237" y="711"/>
                </a:cubicBezTo>
                <a:cubicBezTo>
                  <a:pt x="238" y="711"/>
                  <a:pt x="240" y="712"/>
                  <a:pt x="238" y="713"/>
                </a:cubicBezTo>
                <a:cubicBezTo>
                  <a:pt x="238" y="713"/>
                  <a:pt x="237" y="713"/>
                  <a:pt x="236" y="713"/>
                </a:cubicBezTo>
                <a:cubicBezTo>
                  <a:pt x="236" y="713"/>
                  <a:pt x="235" y="712"/>
                  <a:pt x="235" y="713"/>
                </a:cubicBezTo>
                <a:cubicBezTo>
                  <a:pt x="234" y="713"/>
                  <a:pt x="235" y="714"/>
                  <a:pt x="236" y="714"/>
                </a:cubicBezTo>
                <a:cubicBezTo>
                  <a:pt x="236" y="715"/>
                  <a:pt x="235" y="715"/>
                  <a:pt x="236" y="716"/>
                </a:cubicBezTo>
                <a:cubicBezTo>
                  <a:pt x="237" y="717"/>
                  <a:pt x="239" y="715"/>
                  <a:pt x="240" y="716"/>
                </a:cubicBezTo>
                <a:cubicBezTo>
                  <a:pt x="241" y="716"/>
                  <a:pt x="241" y="716"/>
                  <a:pt x="241" y="717"/>
                </a:cubicBezTo>
                <a:cubicBezTo>
                  <a:pt x="241" y="719"/>
                  <a:pt x="241" y="718"/>
                  <a:pt x="242" y="719"/>
                </a:cubicBezTo>
                <a:cubicBezTo>
                  <a:pt x="243" y="720"/>
                  <a:pt x="241" y="721"/>
                  <a:pt x="240" y="722"/>
                </a:cubicBezTo>
                <a:cubicBezTo>
                  <a:pt x="239" y="722"/>
                  <a:pt x="239" y="722"/>
                  <a:pt x="239" y="723"/>
                </a:cubicBezTo>
                <a:cubicBezTo>
                  <a:pt x="239" y="724"/>
                  <a:pt x="240" y="723"/>
                  <a:pt x="240" y="724"/>
                </a:cubicBezTo>
                <a:cubicBezTo>
                  <a:pt x="241" y="724"/>
                  <a:pt x="241" y="724"/>
                  <a:pt x="242" y="724"/>
                </a:cubicBezTo>
                <a:cubicBezTo>
                  <a:pt x="243" y="724"/>
                  <a:pt x="244" y="724"/>
                  <a:pt x="244" y="723"/>
                </a:cubicBezTo>
                <a:cubicBezTo>
                  <a:pt x="245" y="722"/>
                  <a:pt x="244" y="722"/>
                  <a:pt x="245" y="721"/>
                </a:cubicBezTo>
                <a:cubicBezTo>
                  <a:pt x="246" y="721"/>
                  <a:pt x="246" y="721"/>
                  <a:pt x="247" y="721"/>
                </a:cubicBezTo>
                <a:cubicBezTo>
                  <a:pt x="247" y="720"/>
                  <a:pt x="248" y="720"/>
                  <a:pt x="249" y="720"/>
                </a:cubicBezTo>
                <a:cubicBezTo>
                  <a:pt x="249" y="720"/>
                  <a:pt x="249" y="721"/>
                  <a:pt x="249" y="721"/>
                </a:cubicBezTo>
                <a:cubicBezTo>
                  <a:pt x="249" y="722"/>
                  <a:pt x="249" y="723"/>
                  <a:pt x="248" y="723"/>
                </a:cubicBezTo>
                <a:cubicBezTo>
                  <a:pt x="248" y="724"/>
                  <a:pt x="248" y="724"/>
                  <a:pt x="248" y="725"/>
                </a:cubicBezTo>
                <a:cubicBezTo>
                  <a:pt x="248" y="726"/>
                  <a:pt x="247" y="727"/>
                  <a:pt x="247" y="727"/>
                </a:cubicBezTo>
                <a:cubicBezTo>
                  <a:pt x="246" y="727"/>
                  <a:pt x="245" y="728"/>
                  <a:pt x="244" y="728"/>
                </a:cubicBezTo>
                <a:cubicBezTo>
                  <a:pt x="243" y="728"/>
                  <a:pt x="242" y="726"/>
                  <a:pt x="241" y="726"/>
                </a:cubicBezTo>
                <a:cubicBezTo>
                  <a:pt x="241" y="725"/>
                  <a:pt x="240" y="725"/>
                  <a:pt x="240" y="726"/>
                </a:cubicBezTo>
                <a:cubicBezTo>
                  <a:pt x="240" y="726"/>
                  <a:pt x="240" y="726"/>
                  <a:pt x="240" y="727"/>
                </a:cubicBezTo>
                <a:cubicBezTo>
                  <a:pt x="240" y="727"/>
                  <a:pt x="240" y="727"/>
                  <a:pt x="239" y="728"/>
                </a:cubicBezTo>
                <a:cubicBezTo>
                  <a:pt x="239" y="728"/>
                  <a:pt x="238" y="730"/>
                  <a:pt x="239" y="731"/>
                </a:cubicBezTo>
                <a:cubicBezTo>
                  <a:pt x="239" y="732"/>
                  <a:pt x="240" y="732"/>
                  <a:pt x="240" y="733"/>
                </a:cubicBezTo>
                <a:cubicBezTo>
                  <a:pt x="241" y="733"/>
                  <a:pt x="241" y="734"/>
                  <a:pt x="241" y="734"/>
                </a:cubicBezTo>
                <a:cubicBezTo>
                  <a:pt x="242" y="736"/>
                  <a:pt x="243" y="737"/>
                  <a:pt x="244" y="736"/>
                </a:cubicBezTo>
                <a:cubicBezTo>
                  <a:pt x="245" y="735"/>
                  <a:pt x="244" y="734"/>
                  <a:pt x="245" y="734"/>
                </a:cubicBezTo>
                <a:cubicBezTo>
                  <a:pt x="246" y="733"/>
                  <a:pt x="246" y="734"/>
                  <a:pt x="247" y="735"/>
                </a:cubicBezTo>
                <a:cubicBezTo>
                  <a:pt x="247" y="736"/>
                  <a:pt x="247" y="736"/>
                  <a:pt x="248" y="736"/>
                </a:cubicBezTo>
                <a:cubicBezTo>
                  <a:pt x="249" y="736"/>
                  <a:pt x="249" y="736"/>
                  <a:pt x="250" y="737"/>
                </a:cubicBezTo>
                <a:cubicBezTo>
                  <a:pt x="250" y="738"/>
                  <a:pt x="249" y="739"/>
                  <a:pt x="249" y="741"/>
                </a:cubicBezTo>
                <a:cubicBezTo>
                  <a:pt x="250" y="742"/>
                  <a:pt x="251" y="741"/>
                  <a:pt x="252" y="740"/>
                </a:cubicBezTo>
                <a:cubicBezTo>
                  <a:pt x="252" y="739"/>
                  <a:pt x="252" y="738"/>
                  <a:pt x="253" y="737"/>
                </a:cubicBezTo>
                <a:cubicBezTo>
                  <a:pt x="254" y="736"/>
                  <a:pt x="254" y="736"/>
                  <a:pt x="254" y="736"/>
                </a:cubicBezTo>
                <a:cubicBezTo>
                  <a:pt x="255" y="735"/>
                  <a:pt x="255" y="735"/>
                  <a:pt x="256" y="735"/>
                </a:cubicBezTo>
                <a:cubicBezTo>
                  <a:pt x="257" y="735"/>
                  <a:pt x="256" y="736"/>
                  <a:pt x="257" y="737"/>
                </a:cubicBezTo>
                <a:cubicBezTo>
                  <a:pt x="257" y="738"/>
                  <a:pt x="259" y="737"/>
                  <a:pt x="259" y="739"/>
                </a:cubicBezTo>
                <a:cubicBezTo>
                  <a:pt x="258" y="739"/>
                  <a:pt x="257" y="739"/>
                  <a:pt x="257" y="739"/>
                </a:cubicBezTo>
                <a:cubicBezTo>
                  <a:pt x="256" y="739"/>
                  <a:pt x="256" y="740"/>
                  <a:pt x="255" y="740"/>
                </a:cubicBezTo>
                <a:cubicBezTo>
                  <a:pt x="254" y="741"/>
                  <a:pt x="253" y="742"/>
                  <a:pt x="253" y="743"/>
                </a:cubicBezTo>
                <a:cubicBezTo>
                  <a:pt x="252" y="743"/>
                  <a:pt x="251" y="743"/>
                  <a:pt x="251" y="744"/>
                </a:cubicBezTo>
                <a:cubicBezTo>
                  <a:pt x="250" y="744"/>
                  <a:pt x="249" y="745"/>
                  <a:pt x="249" y="745"/>
                </a:cubicBezTo>
                <a:cubicBezTo>
                  <a:pt x="248" y="745"/>
                  <a:pt x="248" y="745"/>
                  <a:pt x="248" y="746"/>
                </a:cubicBezTo>
                <a:cubicBezTo>
                  <a:pt x="248" y="746"/>
                  <a:pt x="248" y="746"/>
                  <a:pt x="248" y="746"/>
                </a:cubicBezTo>
                <a:cubicBezTo>
                  <a:pt x="249" y="746"/>
                  <a:pt x="249" y="746"/>
                  <a:pt x="249" y="746"/>
                </a:cubicBezTo>
                <a:cubicBezTo>
                  <a:pt x="250" y="746"/>
                  <a:pt x="250" y="747"/>
                  <a:pt x="250" y="747"/>
                </a:cubicBezTo>
                <a:cubicBezTo>
                  <a:pt x="250" y="747"/>
                  <a:pt x="251" y="747"/>
                  <a:pt x="252" y="747"/>
                </a:cubicBezTo>
                <a:cubicBezTo>
                  <a:pt x="253" y="747"/>
                  <a:pt x="253" y="747"/>
                  <a:pt x="254" y="748"/>
                </a:cubicBezTo>
                <a:cubicBezTo>
                  <a:pt x="254" y="749"/>
                  <a:pt x="253" y="749"/>
                  <a:pt x="253" y="749"/>
                </a:cubicBezTo>
                <a:cubicBezTo>
                  <a:pt x="252" y="749"/>
                  <a:pt x="252" y="749"/>
                  <a:pt x="251" y="750"/>
                </a:cubicBezTo>
                <a:cubicBezTo>
                  <a:pt x="251" y="751"/>
                  <a:pt x="251" y="751"/>
                  <a:pt x="251" y="752"/>
                </a:cubicBezTo>
                <a:cubicBezTo>
                  <a:pt x="249" y="753"/>
                  <a:pt x="248" y="750"/>
                  <a:pt x="247" y="751"/>
                </a:cubicBezTo>
                <a:cubicBezTo>
                  <a:pt x="246" y="751"/>
                  <a:pt x="245" y="756"/>
                  <a:pt x="244" y="755"/>
                </a:cubicBezTo>
                <a:cubicBezTo>
                  <a:pt x="244" y="754"/>
                  <a:pt x="245" y="754"/>
                  <a:pt x="245" y="753"/>
                </a:cubicBezTo>
                <a:cubicBezTo>
                  <a:pt x="245" y="753"/>
                  <a:pt x="245" y="752"/>
                  <a:pt x="245" y="752"/>
                </a:cubicBezTo>
                <a:cubicBezTo>
                  <a:pt x="245" y="752"/>
                  <a:pt x="245" y="751"/>
                  <a:pt x="245" y="751"/>
                </a:cubicBezTo>
                <a:cubicBezTo>
                  <a:pt x="245" y="750"/>
                  <a:pt x="245" y="750"/>
                  <a:pt x="244" y="750"/>
                </a:cubicBezTo>
                <a:cubicBezTo>
                  <a:pt x="243" y="750"/>
                  <a:pt x="243" y="751"/>
                  <a:pt x="243" y="751"/>
                </a:cubicBezTo>
                <a:cubicBezTo>
                  <a:pt x="242" y="752"/>
                  <a:pt x="240" y="751"/>
                  <a:pt x="240" y="753"/>
                </a:cubicBezTo>
                <a:cubicBezTo>
                  <a:pt x="240" y="754"/>
                  <a:pt x="240" y="754"/>
                  <a:pt x="240" y="755"/>
                </a:cubicBezTo>
                <a:cubicBezTo>
                  <a:pt x="240" y="756"/>
                  <a:pt x="240" y="756"/>
                  <a:pt x="240" y="757"/>
                </a:cubicBezTo>
                <a:cubicBezTo>
                  <a:pt x="239" y="758"/>
                  <a:pt x="240" y="758"/>
                  <a:pt x="241" y="758"/>
                </a:cubicBezTo>
                <a:cubicBezTo>
                  <a:pt x="242" y="758"/>
                  <a:pt x="242" y="758"/>
                  <a:pt x="242" y="759"/>
                </a:cubicBezTo>
                <a:cubicBezTo>
                  <a:pt x="243" y="760"/>
                  <a:pt x="243" y="760"/>
                  <a:pt x="244" y="760"/>
                </a:cubicBezTo>
                <a:cubicBezTo>
                  <a:pt x="244" y="761"/>
                  <a:pt x="244" y="761"/>
                  <a:pt x="245" y="762"/>
                </a:cubicBezTo>
                <a:cubicBezTo>
                  <a:pt x="245" y="762"/>
                  <a:pt x="246" y="762"/>
                  <a:pt x="247" y="762"/>
                </a:cubicBezTo>
                <a:cubicBezTo>
                  <a:pt x="248" y="761"/>
                  <a:pt x="247" y="762"/>
                  <a:pt x="248" y="762"/>
                </a:cubicBezTo>
                <a:cubicBezTo>
                  <a:pt x="250" y="763"/>
                  <a:pt x="249" y="760"/>
                  <a:pt x="249" y="759"/>
                </a:cubicBezTo>
                <a:cubicBezTo>
                  <a:pt x="249" y="759"/>
                  <a:pt x="250" y="758"/>
                  <a:pt x="250" y="758"/>
                </a:cubicBezTo>
                <a:cubicBezTo>
                  <a:pt x="250" y="758"/>
                  <a:pt x="250" y="757"/>
                  <a:pt x="250" y="757"/>
                </a:cubicBezTo>
                <a:cubicBezTo>
                  <a:pt x="250" y="756"/>
                  <a:pt x="250" y="756"/>
                  <a:pt x="251" y="756"/>
                </a:cubicBezTo>
                <a:cubicBezTo>
                  <a:pt x="252" y="757"/>
                  <a:pt x="252" y="757"/>
                  <a:pt x="253" y="756"/>
                </a:cubicBezTo>
                <a:cubicBezTo>
                  <a:pt x="254" y="756"/>
                  <a:pt x="254" y="756"/>
                  <a:pt x="255" y="756"/>
                </a:cubicBezTo>
                <a:cubicBezTo>
                  <a:pt x="256" y="756"/>
                  <a:pt x="258" y="757"/>
                  <a:pt x="259" y="756"/>
                </a:cubicBezTo>
                <a:cubicBezTo>
                  <a:pt x="260" y="755"/>
                  <a:pt x="260" y="754"/>
                  <a:pt x="260" y="754"/>
                </a:cubicBezTo>
                <a:cubicBezTo>
                  <a:pt x="261" y="754"/>
                  <a:pt x="262" y="754"/>
                  <a:pt x="262" y="754"/>
                </a:cubicBezTo>
                <a:cubicBezTo>
                  <a:pt x="263" y="754"/>
                  <a:pt x="264" y="754"/>
                  <a:pt x="263" y="755"/>
                </a:cubicBezTo>
                <a:cubicBezTo>
                  <a:pt x="262" y="755"/>
                  <a:pt x="261" y="755"/>
                  <a:pt x="261" y="755"/>
                </a:cubicBezTo>
                <a:cubicBezTo>
                  <a:pt x="260" y="756"/>
                  <a:pt x="260" y="757"/>
                  <a:pt x="259" y="757"/>
                </a:cubicBezTo>
                <a:cubicBezTo>
                  <a:pt x="259" y="757"/>
                  <a:pt x="258" y="757"/>
                  <a:pt x="257" y="757"/>
                </a:cubicBezTo>
                <a:cubicBezTo>
                  <a:pt x="256" y="757"/>
                  <a:pt x="254" y="758"/>
                  <a:pt x="254" y="759"/>
                </a:cubicBezTo>
                <a:cubicBezTo>
                  <a:pt x="254" y="760"/>
                  <a:pt x="255" y="760"/>
                  <a:pt x="256" y="760"/>
                </a:cubicBezTo>
                <a:cubicBezTo>
                  <a:pt x="256" y="760"/>
                  <a:pt x="256" y="761"/>
                  <a:pt x="257" y="761"/>
                </a:cubicBezTo>
                <a:cubicBezTo>
                  <a:pt x="258" y="761"/>
                  <a:pt x="260" y="760"/>
                  <a:pt x="261" y="761"/>
                </a:cubicBezTo>
                <a:cubicBezTo>
                  <a:pt x="261" y="762"/>
                  <a:pt x="261" y="762"/>
                  <a:pt x="260" y="763"/>
                </a:cubicBezTo>
                <a:cubicBezTo>
                  <a:pt x="260" y="763"/>
                  <a:pt x="259" y="763"/>
                  <a:pt x="258" y="763"/>
                </a:cubicBezTo>
                <a:cubicBezTo>
                  <a:pt x="258" y="763"/>
                  <a:pt x="257" y="764"/>
                  <a:pt x="257" y="764"/>
                </a:cubicBezTo>
                <a:cubicBezTo>
                  <a:pt x="256" y="765"/>
                  <a:pt x="255" y="766"/>
                  <a:pt x="253" y="767"/>
                </a:cubicBezTo>
                <a:cubicBezTo>
                  <a:pt x="253" y="768"/>
                  <a:pt x="252" y="770"/>
                  <a:pt x="254" y="770"/>
                </a:cubicBezTo>
                <a:cubicBezTo>
                  <a:pt x="255" y="770"/>
                  <a:pt x="255" y="769"/>
                  <a:pt x="256" y="770"/>
                </a:cubicBezTo>
                <a:cubicBezTo>
                  <a:pt x="257" y="770"/>
                  <a:pt x="257" y="770"/>
                  <a:pt x="258" y="770"/>
                </a:cubicBezTo>
                <a:cubicBezTo>
                  <a:pt x="259" y="770"/>
                  <a:pt x="260" y="770"/>
                  <a:pt x="259" y="771"/>
                </a:cubicBezTo>
                <a:cubicBezTo>
                  <a:pt x="259" y="771"/>
                  <a:pt x="258" y="771"/>
                  <a:pt x="258" y="772"/>
                </a:cubicBezTo>
                <a:cubicBezTo>
                  <a:pt x="258" y="773"/>
                  <a:pt x="258" y="773"/>
                  <a:pt x="258" y="774"/>
                </a:cubicBezTo>
                <a:cubicBezTo>
                  <a:pt x="258" y="775"/>
                  <a:pt x="257" y="775"/>
                  <a:pt x="256" y="774"/>
                </a:cubicBezTo>
                <a:cubicBezTo>
                  <a:pt x="256" y="774"/>
                  <a:pt x="256" y="774"/>
                  <a:pt x="256" y="774"/>
                </a:cubicBezTo>
                <a:cubicBezTo>
                  <a:pt x="255" y="774"/>
                  <a:pt x="255" y="774"/>
                  <a:pt x="255" y="774"/>
                </a:cubicBezTo>
                <a:cubicBezTo>
                  <a:pt x="254" y="773"/>
                  <a:pt x="253" y="773"/>
                  <a:pt x="253" y="773"/>
                </a:cubicBezTo>
                <a:cubicBezTo>
                  <a:pt x="251" y="772"/>
                  <a:pt x="250" y="773"/>
                  <a:pt x="249" y="773"/>
                </a:cubicBezTo>
                <a:cubicBezTo>
                  <a:pt x="249" y="772"/>
                  <a:pt x="249" y="772"/>
                  <a:pt x="248" y="772"/>
                </a:cubicBezTo>
                <a:cubicBezTo>
                  <a:pt x="248" y="771"/>
                  <a:pt x="246" y="770"/>
                  <a:pt x="246" y="771"/>
                </a:cubicBezTo>
                <a:cubicBezTo>
                  <a:pt x="246" y="771"/>
                  <a:pt x="247" y="771"/>
                  <a:pt x="247" y="772"/>
                </a:cubicBezTo>
                <a:cubicBezTo>
                  <a:pt x="247" y="773"/>
                  <a:pt x="246" y="773"/>
                  <a:pt x="246" y="774"/>
                </a:cubicBezTo>
                <a:cubicBezTo>
                  <a:pt x="245" y="774"/>
                  <a:pt x="245" y="775"/>
                  <a:pt x="245" y="776"/>
                </a:cubicBezTo>
                <a:cubicBezTo>
                  <a:pt x="245" y="777"/>
                  <a:pt x="245" y="777"/>
                  <a:pt x="245" y="778"/>
                </a:cubicBezTo>
                <a:cubicBezTo>
                  <a:pt x="244" y="779"/>
                  <a:pt x="246" y="780"/>
                  <a:pt x="247" y="781"/>
                </a:cubicBezTo>
                <a:cubicBezTo>
                  <a:pt x="248" y="782"/>
                  <a:pt x="248" y="784"/>
                  <a:pt x="249" y="785"/>
                </a:cubicBezTo>
                <a:cubicBezTo>
                  <a:pt x="250" y="786"/>
                  <a:pt x="252" y="786"/>
                  <a:pt x="253" y="787"/>
                </a:cubicBezTo>
                <a:cubicBezTo>
                  <a:pt x="255" y="788"/>
                  <a:pt x="255" y="789"/>
                  <a:pt x="257" y="790"/>
                </a:cubicBezTo>
                <a:cubicBezTo>
                  <a:pt x="258" y="790"/>
                  <a:pt x="260" y="790"/>
                  <a:pt x="261" y="791"/>
                </a:cubicBezTo>
                <a:cubicBezTo>
                  <a:pt x="262" y="791"/>
                  <a:pt x="263" y="792"/>
                  <a:pt x="265" y="792"/>
                </a:cubicBezTo>
                <a:cubicBezTo>
                  <a:pt x="266" y="792"/>
                  <a:pt x="269" y="791"/>
                  <a:pt x="269" y="793"/>
                </a:cubicBezTo>
                <a:cubicBezTo>
                  <a:pt x="269" y="793"/>
                  <a:pt x="268" y="794"/>
                  <a:pt x="268" y="794"/>
                </a:cubicBezTo>
                <a:cubicBezTo>
                  <a:pt x="267" y="795"/>
                  <a:pt x="266" y="795"/>
                  <a:pt x="266" y="796"/>
                </a:cubicBezTo>
                <a:cubicBezTo>
                  <a:pt x="265" y="797"/>
                  <a:pt x="268" y="797"/>
                  <a:pt x="269" y="797"/>
                </a:cubicBezTo>
                <a:cubicBezTo>
                  <a:pt x="270" y="797"/>
                  <a:pt x="270" y="797"/>
                  <a:pt x="271" y="797"/>
                </a:cubicBezTo>
                <a:cubicBezTo>
                  <a:pt x="272" y="798"/>
                  <a:pt x="273" y="798"/>
                  <a:pt x="273" y="798"/>
                </a:cubicBezTo>
                <a:cubicBezTo>
                  <a:pt x="274" y="798"/>
                  <a:pt x="274" y="798"/>
                  <a:pt x="275" y="799"/>
                </a:cubicBezTo>
                <a:cubicBezTo>
                  <a:pt x="275" y="799"/>
                  <a:pt x="276" y="799"/>
                  <a:pt x="277" y="799"/>
                </a:cubicBezTo>
                <a:cubicBezTo>
                  <a:pt x="277" y="799"/>
                  <a:pt x="278" y="798"/>
                  <a:pt x="279" y="798"/>
                </a:cubicBezTo>
                <a:cubicBezTo>
                  <a:pt x="280" y="798"/>
                  <a:pt x="280" y="798"/>
                  <a:pt x="281" y="798"/>
                </a:cubicBezTo>
                <a:cubicBezTo>
                  <a:pt x="283" y="799"/>
                  <a:pt x="284" y="798"/>
                  <a:pt x="286" y="798"/>
                </a:cubicBezTo>
                <a:cubicBezTo>
                  <a:pt x="287" y="797"/>
                  <a:pt x="287" y="797"/>
                  <a:pt x="288" y="797"/>
                </a:cubicBezTo>
                <a:cubicBezTo>
                  <a:pt x="288" y="797"/>
                  <a:pt x="288" y="796"/>
                  <a:pt x="289" y="796"/>
                </a:cubicBezTo>
                <a:cubicBezTo>
                  <a:pt x="289" y="796"/>
                  <a:pt x="290" y="796"/>
                  <a:pt x="290" y="796"/>
                </a:cubicBezTo>
                <a:cubicBezTo>
                  <a:pt x="293" y="795"/>
                  <a:pt x="296" y="796"/>
                  <a:pt x="298" y="794"/>
                </a:cubicBezTo>
                <a:cubicBezTo>
                  <a:pt x="300" y="794"/>
                  <a:pt x="302" y="793"/>
                  <a:pt x="303" y="791"/>
                </a:cubicBezTo>
                <a:cubicBezTo>
                  <a:pt x="305" y="789"/>
                  <a:pt x="309" y="788"/>
                  <a:pt x="311" y="785"/>
                </a:cubicBezTo>
                <a:cubicBezTo>
                  <a:pt x="312" y="783"/>
                  <a:pt x="312" y="782"/>
                  <a:pt x="314" y="781"/>
                </a:cubicBezTo>
                <a:cubicBezTo>
                  <a:pt x="315" y="781"/>
                  <a:pt x="316" y="781"/>
                  <a:pt x="317" y="780"/>
                </a:cubicBezTo>
                <a:cubicBezTo>
                  <a:pt x="317" y="780"/>
                  <a:pt x="317" y="780"/>
                  <a:pt x="318" y="779"/>
                </a:cubicBezTo>
                <a:cubicBezTo>
                  <a:pt x="318" y="779"/>
                  <a:pt x="317" y="779"/>
                  <a:pt x="318" y="778"/>
                </a:cubicBezTo>
                <a:cubicBezTo>
                  <a:pt x="318" y="777"/>
                  <a:pt x="320" y="778"/>
                  <a:pt x="320" y="777"/>
                </a:cubicBezTo>
                <a:cubicBezTo>
                  <a:pt x="321" y="776"/>
                  <a:pt x="320" y="775"/>
                  <a:pt x="320" y="775"/>
                </a:cubicBezTo>
                <a:cubicBezTo>
                  <a:pt x="321" y="774"/>
                  <a:pt x="321" y="773"/>
                  <a:pt x="322" y="773"/>
                </a:cubicBezTo>
                <a:cubicBezTo>
                  <a:pt x="323" y="773"/>
                  <a:pt x="323" y="773"/>
                  <a:pt x="324" y="773"/>
                </a:cubicBezTo>
                <a:cubicBezTo>
                  <a:pt x="325" y="773"/>
                  <a:pt x="325" y="772"/>
                  <a:pt x="326" y="772"/>
                </a:cubicBezTo>
                <a:cubicBezTo>
                  <a:pt x="326" y="771"/>
                  <a:pt x="327" y="771"/>
                  <a:pt x="327" y="770"/>
                </a:cubicBezTo>
                <a:cubicBezTo>
                  <a:pt x="327" y="770"/>
                  <a:pt x="326" y="769"/>
                  <a:pt x="325" y="769"/>
                </a:cubicBezTo>
                <a:cubicBezTo>
                  <a:pt x="325" y="768"/>
                  <a:pt x="325" y="768"/>
                  <a:pt x="325" y="767"/>
                </a:cubicBezTo>
                <a:cubicBezTo>
                  <a:pt x="326" y="767"/>
                  <a:pt x="327" y="768"/>
                  <a:pt x="327" y="768"/>
                </a:cubicBezTo>
                <a:cubicBezTo>
                  <a:pt x="329" y="769"/>
                  <a:pt x="330" y="769"/>
                  <a:pt x="331" y="769"/>
                </a:cubicBezTo>
                <a:cubicBezTo>
                  <a:pt x="333" y="769"/>
                  <a:pt x="334" y="769"/>
                  <a:pt x="336" y="769"/>
                </a:cubicBezTo>
                <a:cubicBezTo>
                  <a:pt x="337" y="768"/>
                  <a:pt x="338" y="767"/>
                  <a:pt x="339" y="766"/>
                </a:cubicBezTo>
                <a:cubicBezTo>
                  <a:pt x="339" y="765"/>
                  <a:pt x="339" y="764"/>
                  <a:pt x="340" y="764"/>
                </a:cubicBezTo>
                <a:cubicBezTo>
                  <a:pt x="341" y="763"/>
                  <a:pt x="341" y="764"/>
                  <a:pt x="341" y="764"/>
                </a:cubicBezTo>
                <a:cubicBezTo>
                  <a:pt x="343" y="766"/>
                  <a:pt x="343" y="763"/>
                  <a:pt x="343" y="762"/>
                </a:cubicBezTo>
                <a:cubicBezTo>
                  <a:pt x="343" y="761"/>
                  <a:pt x="343" y="759"/>
                  <a:pt x="342" y="758"/>
                </a:cubicBezTo>
                <a:cubicBezTo>
                  <a:pt x="341" y="757"/>
                  <a:pt x="338" y="756"/>
                  <a:pt x="340" y="754"/>
                </a:cubicBezTo>
                <a:cubicBezTo>
                  <a:pt x="340" y="754"/>
                  <a:pt x="341" y="754"/>
                  <a:pt x="342" y="754"/>
                </a:cubicBezTo>
                <a:cubicBezTo>
                  <a:pt x="343" y="754"/>
                  <a:pt x="343" y="753"/>
                  <a:pt x="343" y="753"/>
                </a:cubicBezTo>
                <a:cubicBezTo>
                  <a:pt x="344" y="752"/>
                  <a:pt x="345" y="753"/>
                  <a:pt x="345" y="752"/>
                </a:cubicBezTo>
                <a:cubicBezTo>
                  <a:pt x="345" y="751"/>
                  <a:pt x="344" y="751"/>
                  <a:pt x="344" y="750"/>
                </a:cubicBezTo>
                <a:cubicBezTo>
                  <a:pt x="343" y="749"/>
                  <a:pt x="343" y="748"/>
                  <a:pt x="344" y="746"/>
                </a:cubicBezTo>
                <a:cubicBezTo>
                  <a:pt x="344" y="745"/>
                  <a:pt x="344" y="744"/>
                  <a:pt x="346" y="744"/>
                </a:cubicBezTo>
                <a:cubicBezTo>
                  <a:pt x="346" y="744"/>
                  <a:pt x="346" y="744"/>
                  <a:pt x="347" y="744"/>
                </a:cubicBezTo>
                <a:cubicBezTo>
                  <a:pt x="347" y="744"/>
                  <a:pt x="347" y="743"/>
                  <a:pt x="348" y="743"/>
                </a:cubicBezTo>
                <a:cubicBezTo>
                  <a:pt x="349" y="744"/>
                  <a:pt x="347" y="745"/>
                  <a:pt x="347" y="745"/>
                </a:cubicBezTo>
                <a:cubicBezTo>
                  <a:pt x="346" y="745"/>
                  <a:pt x="346" y="746"/>
                  <a:pt x="346" y="746"/>
                </a:cubicBezTo>
                <a:cubicBezTo>
                  <a:pt x="346" y="747"/>
                  <a:pt x="346" y="747"/>
                  <a:pt x="345" y="748"/>
                </a:cubicBezTo>
                <a:cubicBezTo>
                  <a:pt x="344" y="749"/>
                  <a:pt x="344" y="750"/>
                  <a:pt x="345" y="751"/>
                </a:cubicBezTo>
                <a:cubicBezTo>
                  <a:pt x="347" y="754"/>
                  <a:pt x="346" y="757"/>
                  <a:pt x="346" y="759"/>
                </a:cubicBezTo>
                <a:cubicBezTo>
                  <a:pt x="346" y="760"/>
                  <a:pt x="346" y="761"/>
                  <a:pt x="346" y="761"/>
                </a:cubicBezTo>
                <a:cubicBezTo>
                  <a:pt x="347" y="762"/>
                  <a:pt x="348" y="761"/>
                  <a:pt x="348" y="762"/>
                </a:cubicBezTo>
                <a:cubicBezTo>
                  <a:pt x="349" y="763"/>
                  <a:pt x="348" y="765"/>
                  <a:pt x="350" y="765"/>
                </a:cubicBezTo>
                <a:cubicBezTo>
                  <a:pt x="351" y="766"/>
                  <a:pt x="357" y="764"/>
                  <a:pt x="357" y="767"/>
                </a:cubicBezTo>
                <a:cubicBezTo>
                  <a:pt x="357" y="768"/>
                  <a:pt x="356" y="768"/>
                  <a:pt x="356" y="769"/>
                </a:cubicBezTo>
                <a:cubicBezTo>
                  <a:pt x="355" y="769"/>
                  <a:pt x="355" y="770"/>
                  <a:pt x="355" y="770"/>
                </a:cubicBezTo>
                <a:cubicBezTo>
                  <a:pt x="355" y="772"/>
                  <a:pt x="356" y="773"/>
                  <a:pt x="356" y="774"/>
                </a:cubicBezTo>
                <a:cubicBezTo>
                  <a:pt x="356" y="776"/>
                  <a:pt x="356" y="777"/>
                  <a:pt x="356" y="779"/>
                </a:cubicBezTo>
                <a:cubicBezTo>
                  <a:pt x="356" y="780"/>
                  <a:pt x="357" y="781"/>
                  <a:pt x="357" y="782"/>
                </a:cubicBezTo>
                <a:cubicBezTo>
                  <a:pt x="357" y="783"/>
                  <a:pt x="357" y="784"/>
                  <a:pt x="357" y="785"/>
                </a:cubicBezTo>
                <a:cubicBezTo>
                  <a:pt x="357" y="786"/>
                  <a:pt x="357" y="787"/>
                  <a:pt x="358" y="788"/>
                </a:cubicBezTo>
                <a:cubicBezTo>
                  <a:pt x="359" y="789"/>
                  <a:pt x="360" y="789"/>
                  <a:pt x="361" y="790"/>
                </a:cubicBezTo>
                <a:cubicBezTo>
                  <a:pt x="361" y="791"/>
                  <a:pt x="361" y="791"/>
                  <a:pt x="362" y="791"/>
                </a:cubicBezTo>
                <a:cubicBezTo>
                  <a:pt x="364" y="791"/>
                  <a:pt x="365" y="791"/>
                  <a:pt x="364" y="789"/>
                </a:cubicBezTo>
                <a:cubicBezTo>
                  <a:pt x="364" y="789"/>
                  <a:pt x="364" y="788"/>
                  <a:pt x="364" y="787"/>
                </a:cubicBezTo>
                <a:cubicBezTo>
                  <a:pt x="364" y="787"/>
                  <a:pt x="365" y="787"/>
                  <a:pt x="366" y="787"/>
                </a:cubicBezTo>
                <a:cubicBezTo>
                  <a:pt x="366" y="788"/>
                  <a:pt x="365" y="789"/>
                  <a:pt x="365" y="789"/>
                </a:cubicBezTo>
                <a:cubicBezTo>
                  <a:pt x="365" y="790"/>
                  <a:pt x="365" y="791"/>
                  <a:pt x="365" y="792"/>
                </a:cubicBezTo>
                <a:cubicBezTo>
                  <a:pt x="365" y="793"/>
                  <a:pt x="363" y="793"/>
                  <a:pt x="362" y="794"/>
                </a:cubicBezTo>
                <a:cubicBezTo>
                  <a:pt x="361" y="795"/>
                  <a:pt x="361" y="796"/>
                  <a:pt x="363" y="796"/>
                </a:cubicBezTo>
                <a:cubicBezTo>
                  <a:pt x="364" y="795"/>
                  <a:pt x="364" y="795"/>
                  <a:pt x="365" y="795"/>
                </a:cubicBezTo>
                <a:cubicBezTo>
                  <a:pt x="366" y="795"/>
                  <a:pt x="366" y="796"/>
                  <a:pt x="367" y="796"/>
                </a:cubicBezTo>
                <a:cubicBezTo>
                  <a:pt x="368" y="796"/>
                  <a:pt x="368" y="795"/>
                  <a:pt x="368" y="795"/>
                </a:cubicBezTo>
                <a:cubicBezTo>
                  <a:pt x="369" y="794"/>
                  <a:pt x="369" y="794"/>
                  <a:pt x="369" y="794"/>
                </a:cubicBezTo>
                <a:cubicBezTo>
                  <a:pt x="371" y="792"/>
                  <a:pt x="367" y="792"/>
                  <a:pt x="368" y="791"/>
                </a:cubicBezTo>
                <a:cubicBezTo>
                  <a:pt x="368" y="790"/>
                  <a:pt x="369" y="790"/>
                  <a:pt x="369" y="791"/>
                </a:cubicBezTo>
                <a:cubicBezTo>
                  <a:pt x="370" y="791"/>
                  <a:pt x="370" y="792"/>
                  <a:pt x="370" y="792"/>
                </a:cubicBezTo>
                <a:cubicBezTo>
                  <a:pt x="370" y="794"/>
                  <a:pt x="369" y="795"/>
                  <a:pt x="369" y="796"/>
                </a:cubicBezTo>
                <a:cubicBezTo>
                  <a:pt x="368" y="797"/>
                  <a:pt x="368" y="798"/>
                  <a:pt x="368" y="800"/>
                </a:cubicBezTo>
                <a:cubicBezTo>
                  <a:pt x="368" y="801"/>
                  <a:pt x="368" y="801"/>
                  <a:pt x="367" y="801"/>
                </a:cubicBezTo>
                <a:cubicBezTo>
                  <a:pt x="367" y="802"/>
                  <a:pt x="367" y="802"/>
                  <a:pt x="367" y="803"/>
                </a:cubicBezTo>
                <a:cubicBezTo>
                  <a:pt x="367" y="803"/>
                  <a:pt x="367" y="804"/>
                  <a:pt x="367" y="805"/>
                </a:cubicBezTo>
                <a:cubicBezTo>
                  <a:pt x="367" y="805"/>
                  <a:pt x="368" y="805"/>
                  <a:pt x="368" y="806"/>
                </a:cubicBezTo>
                <a:cubicBezTo>
                  <a:pt x="368" y="807"/>
                  <a:pt x="367" y="808"/>
                  <a:pt x="369" y="809"/>
                </a:cubicBezTo>
                <a:cubicBezTo>
                  <a:pt x="370" y="811"/>
                  <a:pt x="371" y="812"/>
                  <a:pt x="371" y="814"/>
                </a:cubicBezTo>
                <a:cubicBezTo>
                  <a:pt x="370" y="816"/>
                  <a:pt x="370" y="817"/>
                  <a:pt x="372" y="818"/>
                </a:cubicBezTo>
                <a:cubicBezTo>
                  <a:pt x="373" y="819"/>
                  <a:pt x="373" y="820"/>
                  <a:pt x="374" y="821"/>
                </a:cubicBezTo>
                <a:cubicBezTo>
                  <a:pt x="374" y="823"/>
                  <a:pt x="375" y="823"/>
                  <a:pt x="376" y="825"/>
                </a:cubicBezTo>
                <a:cubicBezTo>
                  <a:pt x="378" y="827"/>
                  <a:pt x="378" y="829"/>
                  <a:pt x="381" y="831"/>
                </a:cubicBezTo>
                <a:cubicBezTo>
                  <a:pt x="382" y="832"/>
                  <a:pt x="383" y="832"/>
                  <a:pt x="384" y="834"/>
                </a:cubicBezTo>
                <a:cubicBezTo>
                  <a:pt x="384" y="835"/>
                  <a:pt x="385" y="836"/>
                  <a:pt x="386" y="837"/>
                </a:cubicBezTo>
                <a:cubicBezTo>
                  <a:pt x="386" y="837"/>
                  <a:pt x="387" y="837"/>
                  <a:pt x="387" y="838"/>
                </a:cubicBezTo>
                <a:cubicBezTo>
                  <a:pt x="388" y="838"/>
                  <a:pt x="388" y="838"/>
                  <a:pt x="389" y="839"/>
                </a:cubicBezTo>
                <a:cubicBezTo>
                  <a:pt x="390" y="839"/>
                  <a:pt x="391" y="841"/>
                  <a:pt x="390" y="842"/>
                </a:cubicBezTo>
                <a:cubicBezTo>
                  <a:pt x="390" y="843"/>
                  <a:pt x="388" y="843"/>
                  <a:pt x="387" y="843"/>
                </a:cubicBezTo>
                <a:cubicBezTo>
                  <a:pt x="386" y="843"/>
                  <a:pt x="385" y="843"/>
                  <a:pt x="385" y="844"/>
                </a:cubicBezTo>
                <a:cubicBezTo>
                  <a:pt x="385" y="844"/>
                  <a:pt x="386" y="844"/>
                  <a:pt x="386" y="845"/>
                </a:cubicBezTo>
                <a:cubicBezTo>
                  <a:pt x="387" y="845"/>
                  <a:pt x="388" y="847"/>
                  <a:pt x="387" y="848"/>
                </a:cubicBezTo>
                <a:cubicBezTo>
                  <a:pt x="386" y="849"/>
                  <a:pt x="384" y="848"/>
                  <a:pt x="383" y="847"/>
                </a:cubicBezTo>
                <a:cubicBezTo>
                  <a:pt x="382" y="847"/>
                  <a:pt x="382" y="848"/>
                  <a:pt x="382" y="848"/>
                </a:cubicBezTo>
                <a:cubicBezTo>
                  <a:pt x="383" y="850"/>
                  <a:pt x="384" y="850"/>
                  <a:pt x="385" y="851"/>
                </a:cubicBezTo>
                <a:cubicBezTo>
                  <a:pt x="385" y="853"/>
                  <a:pt x="385" y="854"/>
                  <a:pt x="386" y="855"/>
                </a:cubicBezTo>
                <a:cubicBezTo>
                  <a:pt x="387" y="856"/>
                  <a:pt x="388" y="857"/>
                  <a:pt x="388" y="858"/>
                </a:cubicBezTo>
                <a:cubicBezTo>
                  <a:pt x="389" y="859"/>
                  <a:pt x="389" y="861"/>
                  <a:pt x="389" y="862"/>
                </a:cubicBezTo>
                <a:cubicBezTo>
                  <a:pt x="390" y="862"/>
                  <a:pt x="390" y="862"/>
                  <a:pt x="391" y="863"/>
                </a:cubicBezTo>
                <a:cubicBezTo>
                  <a:pt x="391" y="863"/>
                  <a:pt x="391" y="863"/>
                  <a:pt x="392" y="864"/>
                </a:cubicBezTo>
                <a:cubicBezTo>
                  <a:pt x="392" y="864"/>
                  <a:pt x="393" y="865"/>
                  <a:pt x="393" y="865"/>
                </a:cubicBezTo>
                <a:cubicBezTo>
                  <a:pt x="392" y="866"/>
                  <a:pt x="392" y="866"/>
                  <a:pt x="391" y="866"/>
                </a:cubicBezTo>
                <a:cubicBezTo>
                  <a:pt x="391" y="868"/>
                  <a:pt x="392" y="870"/>
                  <a:pt x="390" y="871"/>
                </a:cubicBezTo>
                <a:cubicBezTo>
                  <a:pt x="390" y="872"/>
                  <a:pt x="389" y="873"/>
                  <a:pt x="388" y="873"/>
                </a:cubicBezTo>
                <a:cubicBezTo>
                  <a:pt x="388" y="874"/>
                  <a:pt x="390" y="874"/>
                  <a:pt x="390" y="874"/>
                </a:cubicBezTo>
                <a:cubicBezTo>
                  <a:pt x="391" y="873"/>
                  <a:pt x="391" y="873"/>
                  <a:pt x="392" y="873"/>
                </a:cubicBezTo>
                <a:cubicBezTo>
                  <a:pt x="393" y="873"/>
                  <a:pt x="394" y="873"/>
                  <a:pt x="396" y="874"/>
                </a:cubicBezTo>
                <a:cubicBezTo>
                  <a:pt x="397" y="874"/>
                  <a:pt x="398" y="875"/>
                  <a:pt x="400" y="875"/>
                </a:cubicBezTo>
                <a:cubicBezTo>
                  <a:pt x="401" y="875"/>
                  <a:pt x="402" y="875"/>
                  <a:pt x="404" y="875"/>
                </a:cubicBezTo>
                <a:cubicBezTo>
                  <a:pt x="405" y="875"/>
                  <a:pt x="406" y="874"/>
                  <a:pt x="407" y="873"/>
                </a:cubicBezTo>
                <a:cubicBezTo>
                  <a:pt x="408" y="873"/>
                  <a:pt x="410" y="873"/>
                  <a:pt x="411" y="873"/>
                </a:cubicBezTo>
                <a:cubicBezTo>
                  <a:pt x="413" y="873"/>
                  <a:pt x="413" y="874"/>
                  <a:pt x="415" y="874"/>
                </a:cubicBezTo>
                <a:cubicBezTo>
                  <a:pt x="416" y="874"/>
                  <a:pt x="417" y="872"/>
                  <a:pt x="417" y="871"/>
                </a:cubicBezTo>
                <a:cubicBezTo>
                  <a:pt x="418" y="870"/>
                  <a:pt x="420" y="868"/>
                  <a:pt x="419" y="867"/>
                </a:cubicBezTo>
                <a:cubicBezTo>
                  <a:pt x="418" y="866"/>
                  <a:pt x="418" y="866"/>
                  <a:pt x="418" y="865"/>
                </a:cubicBezTo>
                <a:cubicBezTo>
                  <a:pt x="417" y="864"/>
                  <a:pt x="418" y="863"/>
                  <a:pt x="417" y="863"/>
                </a:cubicBezTo>
                <a:cubicBezTo>
                  <a:pt x="417" y="861"/>
                  <a:pt x="417" y="860"/>
                  <a:pt x="417" y="859"/>
                </a:cubicBezTo>
                <a:cubicBezTo>
                  <a:pt x="418" y="858"/>
                  <a:pt x="418" y="858"/>
                  <a:pt x="418" y="857"/>
                </a:cubicBezTo>
                <a:cubicBezTo>
                  <a:pt x="419" y="857"/>
                  <a:pt x="419" y="856"/>
                  <a:pt x="420" y="856"/>
                </a:cubicBezTo>
                <a:cubicBezTo>
                  <a:pt x="421" y="855"/>
                  <a:pt x="422" y="854"/>
                  <a:pt x="424" y="854"/>
                </a:cubicBezTo>
                <a:cubicBezTo>
                  <a:pt x="424" y="854"/>
                  <a:pt x="425" y="853"/>
                  <a:pt x="426" y="853"/>
                </a:cubicBezTo>
                <a:cubicBezTo>
                  <a:pt x="427" y="853"/>
                  <a:pt x="428" y="853"/>
                  <a:pt x="429" y="853"/>
                </a:cubicBezTo>
                <a:cubicBezTo>
                  <a:pt x="432" y="853"/>
                  <a:pt x="434" y="851"/>
                  <a:pt x="436" y="851"/>
                </a:cubicBezTo>
                <a:cubicBezTo>
                  <a:pt x="437" y="851"/>
                  <a:pt x="438" y="851"/>
                  <a:pt x="439" y="851"/>
                </a:cubicBezTo>
                <a:cubicBezTo>
                  <a:pt x="439" y="851"/>
                  <a:pt x="440" y="850"/>
                  <a:pt x="440" y="850"/>
                </a:cubicBezTo>
                <a:cubicBezTo>
                  <a:pt x="442" y="850"/>
                  <a:pt x="444" y="850"/>
                  <a:pt x="445" y="851"/>
                </a:cubicBezTo>
                <a:cubicBezTo>
                  <a:pt x="446" y="851"/>
                  <a:pt x="446" y="852"/>
                  <a:pt x="447" y="853"/>
                </a:cubicBezTo>
                <a:cubicBezTo>
                  <a:pt x="448" y="853"/>
                  <a:pt x="448" y="853"/>
                  <a:pt x="449" y="853"/>
                </a:cubicBezTo>
                <a:cubicBezTo>
                  <a:pt x="449" y="852"/>
                  <a:pt x="450" y="852"/>
                  <a:pt x="450" y="851"/>
                </a:cubicBezTo>
                <a:cubicBezTo>
                  <a:pt x="451" y="850"/>
                  <a:pt x="451" y="849"/>
                  <a:pt x="452" y="848"/>
                </a:cubicBezTo>
                <a:cubicBezTo>
                  <a:pt x="453" y="846"/>
                  <a:pt x="454" y="844"/>
                  <a:pt x="455" y="842"/>
                </a:cubicBezTo>
                <a:cubicBezTo>
                  <a:pt x="456" y="841"/>
                  <a:pt x="457" y="840"/>
                  <a:pt x="458" y="838"/>
                </a:cubicBezTo>
                <a:cubicBezTo>
                  <a:pt x="458" y="837"/>
                  <a:pt x="459" y="836"/>
                  <a:pt x="460" y="835"/>
                </a:cubicBezTo>
                <a:cubicBezTo>
                  <a:pt x="461" y="834"/>
                  <a:pt x="461" y="833"/>
                  <a:pt x="460" y="831"/>
                </a:cubicBezTo>
                <a:cubicBezTo>
                  <a:pt x="460" y="830"/>
                  <a:pt x="460" y="829"/>
                  <a:pt x="460" y="828"/>
                </a:cubicBezTo>
                <a:cubicBezTo>
                  <a:pt x="461" y="827"/>
                  <a:pt x="463" y="826"/>
                  <a:pt x="462" y="825"/>
                </a:cubicBezTo>
                <a:cubicBezTo>
                  <a:pt x="462" y="824"/>
                  <a:pt x="461" y="824"/>
                  <a:pt x="461" y="823"/>
                </a:cubicBezTo>
                <a:cubicBezTo>
                  <a:pt x="461" y="823"/>
                  <a:pt x="461" y="822"/>
                  <a:pt x="461" y="821"/>
                </a:cubicBezTo>
                <a:cubicBezTo>
                  <a:pt x="461" y="820"/>
                  <a:pt x="461" y="818"/>
                  <a:pt x="462" y="817"/>
                </a:cubicBezTo>
                <a:cubicBezTo>
                  <a:pt x="464" y="816"/>
                  <a:pt x="465" y="816"/>
                  <a:pt x="464" y="814"/>
                </a:cubicBezTo>
                <a:cubicBezTo>
                  <a:pt x="464" y="812"/>
                  <a:pt x="462" y="812"/>
                  <a:pt x="463" y="810"/>
                </a:cubicBezTo>
                <a:cubicBezTo>
                  <a:pt x="463" y="810"/>
                  <a:pt x="463" y="809"/>
                  <a:pt x="464" y="809"/>
                </a:cubicBezTo>
                <a:cubicBezTo>
                  <a:pt x="464" y="808"/>
                  <a:pt x="465" y="808"/>
                  <a:pt x="465" y="808"/>
                </a:cubicBezTo>
                <a:cubicBezTo>
                  <a:pt x="466" y="807"/>
                  <a:pt x="465" y="805"/>
                  <a:pt x="464" y="804"/>
                </a:cubicBezTo>
                <a:cubicBezTo>
                  <a:pt x="464" y="804"/>
                  <a:pt x="463" y="804"/>
                  <a:pt x="463" y="803"/>
                </a:cubicBezTo>
                <a:cubicBezTo>
                  <a:pt x="463" y="802"/>
                  <a:pt x="463" y="802"/>
                  <a:pt x="463" y="802"/>
                </a:cubicBezTo>
                <a:cubicBezTo>
                  <a:pt x="464" y="802"/>
                  <a:pt x="464" y="802"/>
                  <a:pt x="464" y="802"/>
                </a:cubicBezTo>
                <a:cubicBezTo>
                  <a:pt x="465" y="803"/>
                  <a:pt x="466" y="803"/>
                  <a:pt x="467" y="802"/>
                </a:cubicBezTo>
                <a:cubicBezTo>
                  <a:pt x="468" y="801"/>
                  <a:pt x="463" y="799"/>
                  <a:pt x="465" y="798"/>
                </a:cubicBezTo>
                <a:cubicBezTo>
                  <a:pt x="466" y="797"/>
                  <a:pt x="467" y="797"/>
                  <a:pt x="467" y="797"/>
                </a:cubicBezTo>
                <a:cubicBezTo>
                  <a:pt x="468" y="796"/>
                  <a:pt x="468" y="795"/>
                  <a:pt x="468" y="795"/>
                </a:cubicBezTo>
                <a:cubicBezTo>
                  <a:pt x="468" y="793"/>
                  <a:pt x="467" y="792"/>
                  <a:pt x="466" y="791"/>
                </a:cubicBezTo>
                <a:cubicBezTo>
                  <a:pt x="465" y="790"/>
                  <a:pt x="466" y="788"/>
                  <a:pt x="464" y="787"/>
                </a:cubicBezTo>
                <a:cubicBezTo>
                  <a:pt x="464" y="787"/>
                  <a:pt x="463" y="787"/>
                  <a:pt x="462" y="787"/>
                </a:cubicBezTo>
                <a:cubicBezTo>
                  <a:pt x="461" y="786"/>
                  <a:pt x="462" y="786"/>
                  <a:pt x="463" y="786"/>
                </a:cubicBezTo>
                <a:cubicBezTo>
                  <a:pt x="463" y="786"/>
                  <a:pt x="464" y="787"/>
                  <a:pt x="464" y="787"/>
                </a:cubicBezTo>
                <a:cubicBezTo>
                  <a:pt x="465" y="787"/>
                  <a:pt x="466" y="787"/>
                  <a:pt x="466" y="787"/>
                </a:cubicBezTo>
                <a:cubicBezTo>
                  <a:pt x="467" y="788"/>
                  <a:pt x="468" y="787"/>
                  <a:pt x="468" y="787"/>
                </a:cubicBezTo>
                <a:cubicBezTo>
                  <a:pt x="469" y="787"/>
                  <a:pt x="470" y="787"/>
                  <a:pt x="470" y="786"/>
                </a:cubicBezTo>
                <a:cubicBezTo>
                  <a:pt x="471" y="785"/>
                  <a:pt x="468" y="784"/>
                  <a:pt x="467" y="784"/>
                </a:cubicBezTo>
                <a:cubicBezTo>
                  <a:pt x="467" y="783"/>
                  <a:pt x="467" y="783"/>
                  <a:pt x="466" y="783"/>
                </a:cubicBezTo>
                <a:cubicBezTo>
                  <a:pt x="466" y="782"/>
                  <a:pt x="465" y="782"/>
                  <a:pt x="464" y="782"/>
                </a:cubicBezTo>
                <a:cubicBezTo>
                  <a:pt x="464" y="782"/>
                  <a:pt x="463" y="782"/>
                  <a:pt x="464" y="781"/>
                </a:cubicBezTo>
                <a:cubicBezTo>
                  <a:pt x="464" y="781"/>
                  <a:pt x="465" y="782"/>
                  <a:pt x="465" y="782"/>
                </a:cubicBezTo>
                <a:cubicBezTo>
                  <a:pt x="466" y="782"/>
                  <a:pt x="468" y="781"/>
                  <a:pt x="469" y="781"/>
                </a:cubicBezTo>
                <a:cubicBezTo>
                  <a:pt x="470" y="781"/>
                  <a:pt x="470" y="782"/>
                  <a:pt x="471" y="782"/>
                </a:cubicBezTo>
                <a:cubicBezTo>
                  <a:pt x="471" y="781"/>
                  <a:pt x="472" y="780"/>
                  <a:pt x="472" y="780"/>
                </a:cubicBezTo>
                <a:cubicBezTo>
                  <a:pt x="473" y="779"/>
                  <a:pt x="474" y="780"/>
                  <a:pt x="475" y="780"/>
                </a:cubicBezTo>
                <a:cubicBezTo>
                  <a:pt x="476" y="780"/>
                  <a:pt x="477" y="779"/>
                  <a:pt x="479" y="778"/>
                </a:cubicBezTo>
                <a:cubicBezTo>
                  <a:pt x="479" y="778"/>
                  <a:pt x="480" y="778"/>
                  <a:pt x="481" y="777"/>
                </a:cubicBezTo>
                <a:cubicBezTo>
                  <a:pt x="481" y="777"/>
                  <a:pt x="481" y="776"/>
                  <a:pt x="482" y="775"/>
                </a:cubicBezTo>
                <a:cubicBezTo>
                  <a:pt x="482" y="775"/>
                  <a:pt x="482" y="774"/>
                  <a:pt x="483" y="773"/>
                </a:cubicBezTo>
                <a:cubicBezTo>
                  <a:pt x="483" y="773"/>
                  <a:pt x="484" y="773"/>
                  <a:pt x="484" y="773"/>
                </a:cubicBezTo>
                <a:cubicBezTo>
                  <a:pt x="485" y="772"/>
                  <a:pt x="485" y="771"/>
                  <a:pt x="485" y="771"/>
                </a:cubicBezTo>
                <a:cubicBezTo>
                  <a:pt x="485" y="770"/>
                  <a:pt x="485" y="769"/>
                  <a:pt x="485" y="769"/>
                </a:cubicBezTo>
                <a:cubicBezTo>
                  <a:pt x="486" y="768"/>
                  <a:pt x="486" y="771"/>
                  <a:pt x="486" y="771"/>
                </a:cubicBezTo>
                <a:cubicBezTo>
                  <a:pt x="486" y="772"/>
                  <a:pt x="486" y="773"/>
                  <a:pt x="486" y="774"/>
                </a:cubicBezTo>
                <a:cubicBezTo>
                  <a:pt x="486" y="775"/>
                  <a:pt x="486" y="774"/>
                  <a:pt x="487" y="775"/>
                </a:cubicBezTo>
                <a:cubicBezTo>
                  <a:pt x="488" y="775"/>
                  <a:pt x="487" y="776"/>
                  <a:pt x="488" y="776"/>
                </a:cubicBezTo>
                <a:cubicBezTo>
                  <a:pt x="490" y="775"/>
                  <a:pt x="489" y="773"/>
                  <a:pt x="491" y="772"/>
                </a:cubicBezTo>
                <a:cubicBezTo>
                  <a:pt x="491" y="772"/>
                  <a:pt x="492" y="772"/>
                  <a:pt x="493" y="771"/>
                </a:cubicBezTo>
                <a:cubicBezTo>
                  <a:pt x="493" y="771"/>
                  <a:pt x="494" y="770"/>
                  <a:pt x="494" y="770"/>
                </a:cubicBezTo>
                <a:cubicBezTo>
                  <a:pt x="495" y="769"/>
                  <a:pt x="495" y="768"/>
                  <a:pt x="496" y="768"/>
                </a:cubicBezTo>
                <a:cubicBezTo>
                  <a:pt x="497" y="768"/>
                  <a:pt x="497" y="768"/>
                  <a:pt x="498" y="767"/>
                </a:cubicBezTo>
                <a:cubicBezTo>
                  <a:pt x="499" y="767"/>
                  <a:pt x="500" y="766"/>
                  <a:pt x="500" y="766"/>
                </a:cubicBezTo>
                <a:cubicBezTo>
                  <a:pt x="500" y="765"/>
                  <a:pt x="499" y="765"/>
                  <a:pt x="499" y="764"/>
                </a:cubicBezTo>
                <a:cubicBezTo>
                  <a:pt x="498" y="764"/>
                  <a:pt x="498" y="763"/>
                  <a:pt x="498" y="762"/>
                </a:cubicBezTo>
                <a:cubicBezTo>
                  <a:pt x="499" y="762"/>
                  <a:pt x="500" y="763"/>
                  <a:pt x="500" y="763"/>
                </a:cubicBezTo>
                <a:cubicBezTo>
                  <a:pt x="501" y="764"/>
                  <a:pt x="501" y="764"/>
                  <a:pt x="502" y="763"/>
                </a:cubicBezTo>
                <a:cubicBezTo>
                  <a:pt x="503" y="763"/>
                  <a:pt x="505" y="762"/>
                  <a:pt x="504" y="761"/>
                </a:cubicBezTo>
                <a:cubicBezTo>
                  <a:pt x="504" y="761"/>
                  <a:pt x="503" y="761"/>
                  <a:pt x="503" y="761"/>
                </a:cubicBezTo>
                <a:cubicBezTo>
                  <a:pt x="502" y="760"/>
                  <a:pt x="502" y="760"/>
                  <a:pt x="502" y="759"/>
                </a:cubicBezTo>
                <a:cubicBezTo>
                  <a:pt x="501" y="759"/>
                  <a:pt x="500" y="758"/>
                  <a:pt x="499" y="758"/>
                </a:cubicBezTo>
                <a:cubicBezTo>
                  <a:pt x="499" y="759"/>
                  <a:pt x="499" y="759"/>
                  <a:pt x="499" y="760"/>
                </a:cubicBezTo>
                <a:cubicBezTo>
                  <a:pt x="498" y="760"/>
                  <a:pt x="497" y="759"/>
                  <a:pt x="497" y="759"/>
                </a:cubicBezTo>
                <a:cubicBezTo>
                  <a:pt x="495" y="759"/>
                  <a:pt x="495" y="761"/>
                  <a:pt x="494" y="761"/>
                </a:cubicBezTo>
                <a:cubicBezTo>
                  <a:pt x="493" y="759"/>
                  <a:pt x="495" y="759"/>
                  <a:pt x="496" y="759"/>
                </a:cubicBezTo>
                <a:cubicBezTo>
                  <a:pt x="497" y="758"/>
                  <a:pt x="497" y="758"/>
                  <a:pt x="497" y="758"/>
                </a:cubicBezTo>
                <a:cubicBezTo>
                  <a:pt x="497" y="756"/>
                  <a:pt x="499" y="755"/>
                  <a:pt x="500" y="754"/>
                </a:cubicBezTo>
                <a:cubicBezTo>
                  <a:pt x="501" y="753"/>
                  <a:pt x="503" y="753"/>
                  <a:pt x="504" y="752"/>
                </a:cubicBezTo>
                <a:cubicBezTo>
                  <a:pt x="505" y="751"/>
                  <a:pt x="506" y="750"/>
                  <a:pt x="507" y="750"/>
                </a:cubicBezTo>
                <a:cubicBezTo>
                  <a:pt x="508" y="750"/>
                  <a:pt x="508" y="749"/>
                  <a:pt x="509" y="749"/>
                </a:cubicBezTo>
                <a:cubicBezTo>
                  <a:pt x="510" y="749"/>
                  <a:pt x="510" y="749"/>
                  <a:pt x="511" y="749"/>
                </a:cubicBezTo>
                <a:cubicBezTo>
                  <a:pt x="512" y="749"/>
                  <a:pt x="512" y="748"/>
                  <a:pt x="512" y="748"/>
                </a:cubicBezTo>
                <a:cubicBezTo>
                  <a:pt x="512" y="747"/>
                  <a:pt x="511" y="746"/>
                  <a:pt x="511" y="746"/>
                </a:cubicBezTo>
                <a:cubicBezTo>
                  <a:pt x="510" y="745"/>
                  <a:pt x="510" y="744"/>
                  <a:pt x="509" y="742"/>
                </a:cubicBezTo>
                <a:cubicBezTo>
                  <a:pt x="509" y="742"/>
                  <a:pt x="509" y="741"/>
                  <a:pt x="508" y="741"/>
                </a:cubicBezTo>
                <a:cubicBezTo>
                  <a:pt x="508" y="740"/>
                  <a:pt x="508" y="739"/>
                  <a:pt x="508" y="739"/>
                </a:cubicBezTo>
                <a:cubicBezTo>
                  <a:pt x="507" y="737"/>
                  <a:pt x="505" y="737"/>
                  <a:pt x="504" y="737"/>
                </a:cubicBezTo>
                <a:cubicBezTo>
                  <a:pt x="502" y="737"/>
                  <a:pt x="502" y="737"/>
                  <a:pt x="502" y="735"/>
                </a:cubicBezTo>
                <a:cubicBezTo>
                  <a:pt x="502" y="733"/>
                  <a:pt x="502" y="732"/>
                  <a:pt x="500" y="731"/>
                </a:cubicBezTo>
                <a:cubicBezTo>
                  <a:pt x="498" y="729"/>
                  <a:pt x="495" y="729"/>
                  <a:pt x="493" y="726"/>
                </a:cubicBezTo>
                <a:cubicBezTo>
                  <a:pt x="492" y="725"/>
                  <a:pt x="490" y="721"/>
                  <a:pt x="488" y="724"/>
                </a:cubicBezTo>
                <a:cubicBezTo>
                  <a:pt x="487" y="725"/>
                  <a:pt x="486" y="726"/>
                  <a:pt x="484" y="726"/>
                </a:cubicBezTo>
                <a:cubicBezTo>
                  <a:pt x="483" y="726"/>
                  <a:pt x="482" y="724"/>
                  <a:pt x="481" y="723"/>
                </a:cubicBezTo>
                <a:cubicBezTo>
                  <a:pt x="480" y="722"/>
                  <a:pt x="479" y="722"/>
                  <a:pt x="478" y="721"/>
                </a:cubicBezTo>
                <a:cubicBezTo>
                  <a:pt x="477" y="721"/>
                  <a:pt x="474" y="720"/>
                  <a:pt x="476" y="720"/>
                </a:cubicBezTo>
                <a:cubicBezTo>
                  <a:pt x="477" y="720"/>
                  <a:pt x="478" y="720"/>
                  <a:pt x="477" y="719"/>
                </a:cubicBezTo>
                <a:cubicBezTo>
                  <a:pt x="477" y="718"/>
                  <a:pt x="477" y="718"/>
                  <a:pt x="476" y="717"/>
                </a:cubicBezTo>
                <a:cubicBezTo>
                  <a:pt x="476" y="717"/>
                  <a:pt x="475" y="716"/>
                  <a:pt x="475" y="715"/>
                </a:cubicBezTo>
                <a:cubicBezTo>
                  <a:pt x="475" y="715"/>
                  <a:pt x="475" y="714"/>
                  <a:pt x="475" y="714"/>
                </a:cubicBezTo>
                <a:cubicBezTo>
                  <a:pt x="474" y="713"/>
                  <a:pt x="474" y="712"/>
                  <a:pt x="473" y="712"/>
                </a:cubicBezTo>
                <a:cubicBezTo>
                  <a:pt x="472" y="710"/>
                  <a:pt x="473" y="707"/>
                  <a:pt x="473" y="706"/>
                </a:cubicBezTo>
                <a:cubicBezTo>
                  <a:pt x="473" y="705"/>
                  <a:pt x="473" y="704"/>
                  <a:pt x="473" y="704"/>
                </a:cubicBezTo>
                <a:cubicBezTo>
                  <a:pt x="474" y="703"/>
                  <a:pt x="474" y="704"/>
                  <a:pt x="475" y="703"/>
                </a:cubicBezTo>
                <a:cubicBezTo>
                  <a:pt x="476" y="703"/>
                  <a:pt x="475" y="702"/>
                  <a:pt x="475" y="702"/>
                </a:cubicBezTo>
                <a:cubicBezTo>
                  <a:pt x="474" y="701"/>
                  <a:pt x="474" y="701"/>
                  <a:pt x="473" y="700"/>
                </a:cubicBezTo>
                <a:cubicBezTo>
                  <a:pt x="473" y="699"/>
                  <a:pt x="473" y="699"/>
                  <a:pt x="473" y="698"/>
                </a:cubicBezTo>
                <a:cubicBezTo>
                  <a:pt x="473" y="697"/>
                  <a:pt x="473" y="696"/>
                  <a:pt x="473" y="696"/>
                </a:cubicBezTo>
                <a:cubicBezTo>
                  <a:pt x="473" y="695"/>
                  <a:pt x="474" y="696"/>
                  <a:pt x="475" y="695"/>
                </a:cubicBezTo>
                <a:cubicBezTo>
                  <a:pt x="475" y="693"/>
                  <a:pt x="473" y="693"/>
                  <a:pt x="474" y="691"/>
                </a:cubicBezTo>
                <a:cubicBezTo>
                  <a:pt x="474" y="690"/>
                  <a:pt x="476" y="689"/>
                  <a:pt x="477" y="690"/>
                </a:cubicBezTo>
                <a:cubicBezTo>
                  <a:pt x="477" y="690"/>
                  <a:pt x="478" y="691"/>
                  <a:pt x="478" y="691"/>
                </a:cubicBezTo>
                <a:cubicBezTo>
                  <a:pt x="479" y="692"/>
                  <a:pt x="479" y="692"/>
                  <a:pt x="479" y="693"/>
                </a:cubicBezTo>
                <a:cubicBezTo>
                  <a:pt x="480" y="693"/>
                  <a:pt x="481" y="693"/>
                  <a:pt x="480" y="692"/>
                </a:cubicBezTo>
                <a:cubicBezTo>
                  <a:pt x="480" y="691"/>
                  <a:pt x="479" y="691"/>
                  <a:pt x="479" y="690"/>
                </a:cubicBezTo>
                <a:cubicBezTo>
                  <a:pt x="479" y="690"/>
                  <a:pt x="479" y="689"/>
                  <a:pt x="479" y="689"/>
                </a:cubicBezTo>
                <a:cubicBezTo>
                  <a:pt x="478" y="688"/>
                  <a:pt x="478" y="688"/>
                  <a:pt x="478" y="687"/>
                </a:cubicBezTo>
                <a:cubicBezTo>
                  <a:pt x="477" y="686"/>
                  <a:pt x="477" y="685"/>
                  <a:pt x="478" y="683"/>
                </a:cubicBezTo>
                <a:cubicBezTo>
                  <a:pt x="478" y="683"/>
                  <a:pt x="478" y="682"/>
                  <a:pt x="479" y="682"/>
                </a:cubicBezTo>
                <a:cubicBezTo>
                  <a:pt x="479" y="681"/>
                  <a:pt x="479" y="681"/>
                  <a:pt x="479" y="680"/>
                </a:cubicBezTo>
                <a:cubicBezTo>
                  <a:pt x="480" y="679"/>
                  <a:pt x="481" y="678"/>
                  <a:pt x="481" y="676"/>
                </a:cubicBezTo>
                <a:cubicBezTo>
                  <a:pt x="481" y="675"/>
                  <a:pt x="481" y="673"/>
                  <a:pt x="481" y="672"/>
                </a:cubicBezTo>
                <a:cubicBezTo>
                  <a:pt x="480" y="672"/>
                  <a:pt x="480" y="672"/>
                  <a:pt x="479" y="671"/>
                </a:cubicBezTo>
                <a:cubicBezTo>
                  <a:pt x="479" y="671"/>
                  <a:pt x="479" y="670"/>
                  <a:pt x="479" y="669"/>
                </a:cubicBezTo>
                <a:cubicBezTo>
                  <a:pt x="479" y="669"/>
                  <a:pt x="479" y="667"/>
                  <a:pt x="479" y="667"/>
                </a:cubicBezTo>
                <a:cubicBezTo>
                  <a:pt x="480" y="666"/>
                  <a:pt x="480" y="667"/>
                  <a:pt x="481" y="667"/>
                </a:cubicBezTo>
                <a:cubicBezTo>
                  <a:pt x="482" y="668"/>
                  <a:pt x="483" y="669"/>
                  <a:pt x="484" y="668"/>
                </a:cubicBezTo>
                <a:cubicBezTo>
                  <a:pt x="486" y="667"/>
                  <a:pt x="487" y="667"/>
                  <a:pt x="487" y="666"/>
                </a:cubicBezTo>
                <a:cubicBezTo>
                  <a:pt x="488" y="665"/>
                  <a:pt x="487" y="664"/>
                  <a:pt x="488" y="663"/>
                </a:cubicBezTo>
                <a:cubicBezTo>
                  <a:pt x="488" y="663"/>
                  <a:pt x="488" y="662"/>
                  <a:pt x="488" y="662"/>
                </a:cubicBezTo>
                <a:cubicBezTo>
                  <a:pt x="489" y="661"/>
                  <a:pt x="490" y="659"/>
                  <a:pt x="490" y="658"/>
                </a:cubicBezTo>
                <a:cubicBezTo>
                  <a:pt x="490" y="657"/>
                  <a:pt x="489" y="657"/>
                  <a:pt x="489" y="656"/>
                </a:cubicBezTo>
                <a:cubicBezTo>
                  <a:pt x="489" y="655"/>
                  <a:pt x="489" y="655"/>
                  <a:pt x="488" y="654"/>
                </a:cubicBezTo>
                <a:cubicBezTo>
                  <a:pt x="488" y="653"/>
                  <a:pt x="487" y="653"/>
                  <a:pt x="487" y="652"/>
                </a:cubicBezTo>
                <a:cubicBezTo>
                  <a:pt x="486" y="652"/>
                  <a:pt x="485" y="651"/>
                  <a:pt x="485" y="650"/>
                </a:cubicBezTo>
                <a:cubicBezTo>
                  <a:pt x="486" y="650"/>
                  <a:pt x="487" y="652"/>
                  <a:pt x="488" y="652"/>
                </a:cubicBezTo>
                <a:cubicBezTo>
                  <a:pt x="488" y="653"/>
                  <a:pt x="489" y="653"/>
                  <a:pt x="489" y="654"/>
                </a:cubicBezTo>
                <a:cubicBezTo>
                  <a:pt x="489" y="654"/>
                  <a:pt x="489" y="655"/>
                  <a:pt x="489" y="656"/>
                </a:cubicBezTo>
                <a:cubicBezTo>
                  <a:pt x="490" y="657"/>
                  <a:pt x="490" y="656"/>
                  <a:pt x="491" y="656"/>
                </a:cubicBezTo>
                <a:cubicBezTo>
                  <a:pt x="492" y="656"/>
                  <a:pt x="492" y="657"/>
                  <a:pt x="492" y="657"/>
                </a:cubicBezTo>
                <a:cubicBezTo>
                  <a:pt x="493" y="658"/>
                  <a:pt x="493" y="658"/>
                  <a:pt x="494" y="657"/>
                </a:cubicBezTo>
                <a:cubicBezTo>
                  <a:pt x="494" y="657"/>
                  <a:pt x="494" y="656"/>
                  <a:pt x="494" y="655"/>
                </a:cubicBezTo>
                <a:cubicBezTo>
                  <a:pt x="494" y="655"/>
                  <a:pt x="495" y="655"/>
                  <a:pt x="495" y="654"/>
                </a:cubicBezTo>
                <a:cubicBezTo>
                  <a:pt x="496" y="653"/>
                  <a:pt x="496" y="653"/>
                  <a:pt x="496" y="652"/>
                </a:cubicBezTo>
                <a:cubicBezTo>
                  <a:pt x="496" y="650"/>
                  <a:pt x="497" y="650"/>
                  <a:pt x="499" y="649"/>
                </a:cubicBezTo>
                <a:cubicBezTo>
                  <a:pt x="500" y="649"/>
                  <a:pt x="502" y="648"/>
                  <a:pt x="503" y="647"/>
                </a:cubicBezTo>
                <a:cubicBezTo>
                  <a:pt x="504" y="646"/>
                  <a:pt x="505" y="646"/>
                  <a:pt x="507" y="645"/>
                </a:cubicBezTo>
                <a:cubicBezTo>
                  <a:pt x="507" y="645"/>
                  <a:pt x="508" y="645"/>
                  <a:pt x="509" y="645"/>
                </a:cubicBezTo>
                <a:cubicBezTo>
                  <a:pt x="510" y="644"/>
                  <a:pt x="510" y="645"/>
                  <a:pt x="511" y="645"/>
                </a:cubicBezTo>
                <a:cubicBezTo>
                  <a:pt x="512" y="645"/>
                  <a:pt x="512" y="644"/>
                  <a:pt x="512" y="644"/>
                </a:cubicBezTo>
                <a:cubicBezTo>
                  <a:pt x="512" y="643"/>
                  <a:pt x="512" y="643"/>
                  <a:pt x="513" y="642"/>
                </a:cubicBezTo>
                <a:cubicBezTo>
                  <a:pt x="513" y="642"/>
                  <a:pt x="513" y="641"/>
                  <a:pt x="514" y="640"/>
                </a:cubicBezTo>
                <a:cubicBezTo>
                  <a:pt x="515" y="639"/>
                  <a:pt x="515" y="638"/>
                  <a:pt x="515" y="638"/>
                </a:cubicBezTo>
                <a:cubicBezTo>
                  <a:pt x="516" y="637"/>
                  <a:pt x="516" y="637"/>
                  <a:pt x="517" y="637"/>
                </a:cubicBezTo>
                <a:cubicBezTo>
                  <a:pt x="517" y="636"/>
                  <a:pt x="518" y="637"/>
                  <a:pt x="519" y="637"/>
                </a:cubicBezTo>
                <a:cubicBezTo>
                  <a:pt x="519" y="637"/>
                  <a:pt x="519" y="637"/>
                  <a:pt x="519" y="637"/>
                </a:cubicBezTo>
                <a:cubicBezTo>
                  <a:pt x="520" y="637"/>
                  <a:pt x="520" y="637"/>
                  <a:pt x="520" y="638"/>
                </a:cubicBezTo>
                <a:cubicBezTo>
                  <a:pt x="521" y="638"/>
                  <a:pt x="521" y="637"/>
                  <a:pt x="520" y="636"/>
                </a:cubicBezTo>
                <a:cubicBezTo>
                  <a:pt x="520" y="636"/>
                  <a:pt x="519" y="635"/>
                  <a:pt x="520" y="635"/>
                </a:cubicBezTo>
                <a:cubicBezTo>
                  <a:pt x="520" y="634"/>
                  <a:pt x="521" y="635"/>
                  <a:pt x="521" y="636"/>
                </a:cubicBezTo>
                <a:cubicBezTo>
                  <a:pt x="522" y="636"/>
                  <a:pt x="522" y="636"/>
                  <a:pt x="523" y="636"/>
                </a:cubicBezTo>
                <a:cubicBezTo>
                  <a:pt x="524" y="637"/>
                  <a:pt x="524" y="637"/>
                  <a:pt x="525" y="637"/>
                </a:cubicBezTo>
                <a:cubicBezTo>
                  <a:pt x="526" y="637"/>
                  <a:pt x="527" y="635"/>
                  <a:pt x="528" y="634"/>
                </a:cubicBezTo>
                <a:cubicBezTo>
                  <a:pt x="528" y="634"/>
                  <a:pt x="529" y="633"/>
                  <a:pt x="530" y="633"/>
                </a:cubicBezTo>
                <a:cubicBezTo>
                  <a:pt x="531" y="633"/>
                  <a:pt x="531" y="632"/>
                  <a:pt x="532" y="631"/>
                </a:cubicBezTo>
                <a:cubicBezTo>
                  <a:pt x="533" y="630"/>
                  <a:pt x="534" y="631"/>
                  <a:pt x="535" y="630"/>
                </a:cubicBezTo>
                <a:cubicBezTo>
                  <a:pt x="536" y="629"/>
                  <a:pt x="536" y="629"/>
                  <a:pt x="536" y="629"/>
                </a:cubicBezTo>
                <a:cubicBezTo>
                  <a:pt x="537" y="629"/>
                  <a:pt x="537" y="629"/>
                  <a:pt x="538" y="629"/>
                </a:cubicBezTo>
                <a:cubicBezTo>
                  <a:pt x="539" y="629"/>
                  <a:pt x="540" y="629"/>
                  <a:pt x="541" y="628"/>
                </a:cubicBezTo>
                <a:cubicBezTo>
                  <a:pt x="543" y="626"/>
                  <a:pt x="545" y="624"/>
                  <a:pt x="546" y="622"/>
                </a:cubicBezTo>
                <a:cubicBezTo>
                  <a:pt x="548" y="621"/>
                  <a:pt x="548" y="620"/>
                  <a:pt x="549" y="618"/>
                </a:cubicBezTo>
                <a:cubicBezTo>
                  <a:pt x="550" y="615"/>
                  <a:pt x="553" y="613"/>
                  <a:pt x="555" y="611"/>
                </a:cubicBezTo>
                <a:cubicBezTo>
                  <a:pt x="557" y="610"/>
                  <a:pt x="558" y="609"/>
                  <a:pt x="559" y="608"/>
                </a:cubicBezTo>
                <a:cubicBezTo>
                  <a:pt x="559" y="607"/>
                  <a:pt x="560" y="607"/>
                  <a:pt x="560" y="607"/>
                </a:cubicBezTo>
                <a:cubicBezTo>
                  <a:pt x="561" y="606"/>
                  <a:pt x="562" y="606"/>
                  <a:pt x="562" y="606"/>
                </a:cubicBezTo>
                <a:cubicBezTo>
                  <a:pt x="562" y="605"/>
                  <a:pt x="558" y="606"/>
                  <a:pt x="559" y="604"/>
                </a:cubicBezTo>
                <a:cubicBezTo>
                  <a:pt x="560" y="603"/>
                  <a:pt x="561" y="604"/>
                  <a:pt x="561" y="603"/>
                </a:cubicBezTo>
                <a:cubicBezTo>
                  <a:pt x="561" y="602"/>
                  <a:pt x="560" y="602"/>
                  <a:pt x="559" y="601"/>
                </a:cubicBezTo>
                <a:cubicBezTo>
                  <a:pt x="558" y="601"/>
                  <a:pt x="555" y="601"/>
                  <a:pt x="555" y="599"/>
                </a:cubicBezTo>
                <a:cubicBezTo>
                  <a:pt x="555" y="599"/>
                  <a:pt x="556" y="599"/>
                  <a:pt x="556" y="598"/>
                </a:cubicBezTo>
                <a:cubicBezTo>
                  <a:pt x="556" y="597"/>
                  <a:pt x="555" y="597"/>
                  <a:pt x="555" y="597"/>
                </a:cubicBezTo>
                <a:cubicBezTo>
                  <a:pt x="555" y="596"/>
                  <a:pt x="555" y="596"/>
                  <a:pt x="555" y="596"/>
                </a:cubicBezTo>
                <a:cubicBezTo>
                  <a:pt x="554" y="594"/>
                  <a:pt x="550" y="596"/>
                  <a:pt x="551" y="594"/>
                </a:cubicBezTo>
                <a:cubicBezTo>
                  <a:pt x="551" y="592"/>
                  <a:pt x="553" y="592"/>
                  <a:pt x="554" y="591"/>
                </a:cubicBezTo>
                <a:cubicBezTo>
                  <a:pt x="555" y="590"/>
                  <a:pt x="555" y="589"/>
                  <a:pt x="557" y="588"/>
                </a:cubicBezTo>
                <a:cubicBezTo>
                  <a:pt x="558" y="588"/>
                  <a:pt x="559" y="587"/>
                  <a:pt x="560" y="586"/>
                </a:cubicBezTo>
                <a:cubicBezTo>
                  <a:pt x="561" y="585"/>
                  <a:pt x="562" y="584"/>
                  <a:pt x="562" y="583"/>
                </a:cubicBezTo>
                <a:cubicBezTo>
                  <a:pt x="561" y="582"/>
                  <a:pt x="560" y="580"/>
                  <a:pt x="562" y="579"/>
                </a:cubicBezTo>
                <a:cubicBezTo>
                  <a:pt x="563" y="579"/>
                  <a:pt x="565" y="578"/>
                  <a:pt x="563" y="577"/>
                </a:cubicBezTo>
                <a:cubicBezTo>
                  <a:pt x="563" y="577"/>
                  <a:pt x="562" y="577"/>
                  <a:pt x="562" y="576"/>
                </a:cubicBezTo>
                <a:cubicBezTo>
                  <a:pt x="561" y="576"/>
                  <a:pt x="560" y="577"/>
                  <a:pt x="560" y="576"/>
                </a:cubicBezTo>
                <a:cubicBezTo>
                  <a:pt x="559" y="575"/>
                  <a:pt x="562" y="575"/>
                  <a:pt x="562" y="574"/>
                </a:cubicBezTo>
                <a:cubicBezTo>
                  <a:pt x="564" y="574"/>
                  <a:pt x="564" y="572"/>
                  <a:pt x="566" y="572"/>
                </a:cubicBezTo>
                <a:cubicBezTo>
                  <a:pt x="567" y="571"/>
                  <a:pt x="568" y="571"/>
                  <a:pt x="569" y="569"/>
                </a:cubicBezTo>
                <a:cubicBezTo>
                  <a:pt x="570" y="569"/>
                  <a:pt x="570" y="568"/>
                  <a:pt x="571" y="568"/>
                </a:cubicBezTo>
                <a:cubicBezTo>
                  <a:pt x="572" y="568"/>
                  <a:pt x="572" y="569"/>
                  <a:pt x="573" y="569"/>
                </a:cubicBezTo>
                <a:cubicBezTo>
                  <a:pt x="574" y="570"/>
                  <a:pt x="575" y="570"/>
                  <a:pt x="576" y="570"/>
                </a:cubicBezTo>
                <a:cubicBezTo>
                  <a:pt x="578" y="570"/>
                  <a:pt x="578" y="568"/>
                  <a:pt x="577" y="567"/>
                </a:cubicBezTo>
                <a:cubicBezTo>
                  <a:pt x="577" y="566"/>
                  <a:pt x="575" y="565"/>
                  <a:pt x="575" y="564"/>
                </a:cubicBezTo>
                <a:cubicBezTo>
                  <a:pt x="576" y="564"/>
                  <a:pt x="577" y="564"/>
                  <a:pt x="577" y="563"/>
                </a:cubicBezTo>
                <a:cubicBezTo>
                  <a:pt x="577" y="563"/>
                  <a:pt x="575" y="562"/>
                  <a:pt x="576" y="561"/>
                </a:cubicBezTo>
                <a:cubicBezTo>
                  <a:pt x="578" y="560"/>
                  <a:pt x="579" y="562"/>
                  <a:pt x="580" y="562"/>
                </a:cubicBezTo>
                <a:cubicBezTo>
                  <a:pt x="580" y="562"/>
                  <a:pt x="581" y="563"/>
                  <a:pt x="581" y="563"/>
                </a:cubicBezTo>
                <a:cubicBezTo>
                  <a:pt x="582" y="563"/>
                  <a:pt x="583" y="563"/>
                  <a:pt x="583" y="562"/>
                </a:cubicBezTo>
                <a:cubicBezTo>
                  <a:pt x="584" y="562"/>
                  <a:pt x="583" y="561"/>
                  <a:pt x="584" y="561"/>
                </a:cubicBezTo>
                <a:cubicBezTo>
                  <a:pt x="585" y="560"/>
                  <a:pt x="585" y="561"/>
                  <a:pt x="586" y="561"/>
                </a:cubicBezTo>
                <a:cubicBezTo>
                  <a:pt x="587" y="562"/>
                  <a:pt x="588" y="562"/>
                  <a:pt x="589" y="563"/>
                </a:cubicBezTo>
                <a:cubicBezTo>
                  <a:pt x="589" y="564"/>
                  <a:pt x="589" y="564"/>
                  <a:pt x="590" y="565"/>
                </a:cubicBezTo>
                <a:cubicBezTo>
                  <a:pt x="590" y="565"/>
                  <a:pt x="591" y="565"/>
                  <a:pt x="591" y="564"/>
                </a:cubicBezTo>
                <a:cubicBezTo>
                  <a:pt x="592" y="564"/>
                  <a:pt x="592" y="564"/>
                  <a:pt x="592" y="564"/>
                </a:cubicBezTo>
                <a:cubicBezTo>
                  <a:pt x="592" y="563"/>
                  <a:pt x="592" y="563"/>
                  <a:pt x="593" y="563"/>
                </a:cubicBezTo>
                <a:cubicBezTo>
                  <a:pt x="593" y="562"/>
                  <a:pt x="593" y="562"/>
                  <a:pt x="594" y="561"/>
                </a:cubicBezTo>
                <a:cubicBezTo>
                  <a:pt x="594" y="561"/>
                  <a:pt x="595" y="561"/>
                  <a:pt x="596" y="561"/>
                </a:cubicBezTo>
                <a:cubicBezTo>
                  <a:pt x="597" y="561"/>
                  <a:pt x="598" y="562"/>
                  <a:pt x="600" y="562"/>
                </a:cubicBezTo>
                <a:cubicBezTo>
                  <a:pt x="601" y="562"/>
                  <a:pt x="603" y="561"/>
                  <a:pt x="605" y="561"/>
                </a:cubicBezTo>
                <a:cubicBezTo>
                  <a:pt x="606" y="561"/>
                  <a:pt x="607" y="561"/>
                  <a:pt x="609" y="562"/>
                </a:cubicBezTo>
                <a:cubicBezTo>
                  <a:pt x="610" y="562"/>
                  <a:pt x="611" y="562"/>
                  <a:pt x="613" y="562"/>
                </a:cubicBezTo>
                <a:cubicBezTo>
                  <a:pt x="614" y="562"/>
                  <a:pt x="615" y="563"/>
                  <a:pt x="617" y="563"/>
                </a:cubicBezTo>
                <a:cubicBezTo>
                  <a:pt x="618" y="564"/>
                  <a:pt x="619" y="565"/>
                  <a:pt x="620" y="566"/>
                </a:cubicBezTo>
                <a:cubicBezTo>
                  <a:pt x="621" y="567"/>
                  <a:pt x="623" y="567"/>
                  <a:pt x="624" y="567"/>
                </a:cubicBezTo>
                <a:cubicBezTo>
                  <a:pt x="625" y="568"/>
                  <a:pt x="627" y="568"/>
                  <a:pt x="628" y="569"/>
                </a:cubicBezTo>
                <a:cubicBezTo>
                  <a:pt x="630" y="569"/>
                  <a:pt x="632" y="569"/>
                  <a:pt x="633" y="570"/>
                </a:cubicBezTo>
                <a:cubicBezTo>
                  <a:pt x="633" y="571"/>
                  <a:pt x="633" y="572"/>
                  <a:pt x="634" y="573"/>
                </a:cubicBezTo>
                <a:cubicBezTo>
                  <a:pt x="634" y="574"/>
                  <a:pt x="635" y="575"/>
                  <a:pt x="635" y="577"/>
                </a:cubicBezTo>
                <a:cubicBezTo>
                  <a:pt x="634" y="578"/>
                  <a:pt x="634" y="579"/>
                  <a:pt x="634" y="580"/>
                </a:cubicBezTo>
                <a:cubicBezTo>
                  <a:pt x="633" y="582"/>
                  <a:pt x="632" y="583"/>
                  <a:pt x="634" y="585"/>
                </a:cubicBezTo>
                <a:cubicBezTo>
                  <a:pt x="635" y="586"/>
                  <a:pt x="636" y="586"/>
                  <a:pt x="637" y="587"/>
                </a:cubicBezTo>
                <a:cubicBezTo>
                  <a:pt x="637" y="588"/>
                  <a:pt x="637" y="589"/>
                  <a:pt x="637" y="589"/>
                </a:cubicBezTo>
                <a:cubicBezTo>
                  <a:pt x="636" y="589"/>
                  <a:pt x="636" y="589"/>
                  <a:pt x="635" y="589"/>
                </a:cubicBezTo>
                <a:cubicBezTo>
                  <a:pt x="635" y="588"/>
                  <a:pt x="633" y="588"/>
                  <a:pt x="633" y="589"/>
                </a:cubicBezTo>
                <a:cubicBezTo>
                  <a:pt x="634" y="590"/>
                  <a:pt x="634" y="590"/>
                  <a:pt x="635" y="590"/>
                </a:cubicBezTo>
                <a:cubicBezTo>
                  <a:pt x="635" y="590"/>
                  <a:pt x="635" y="591"/>
                  <a:pt x="635" y="592"/>
                </a:cubicBezTo>
                <a:cubicBezTo>
                  <a:pt x="635" y="592"/>
                  <a:pt x="635" y="593"/>
                  <a:pt x="635" y="593"/>
                </a:cubicBezTo>
                <a:cubicBezTo>
                  <a:pt x="634" y="594"/>
                  <a:pt x="634" y="593"/>
                  <a:pt x="633" y="593"/>
                </a:cubicBezTo>
                <a:cubicBezTo>
                  <a:pt x="632" y="592"/>
                  <a:pt x="631" y="592"/>
                  <a:pt x="630" y="591"/>
                </a:cubicBezTo>
                <a:cubicBezTo>
                  <a:pt x="630" y="591"/>
                  <a:pt x="630" y="591"/>
                  <a:pt x="629" y="591"/>
                </a:cubicBezTo>
                <a:cubicBezTo>
                  <a:pt x="627" y="590"/>
                  <a:pt x="625" y="592"/>
                  <a:pt x="623" y="593"/>
                </a:cubicBezTo>
                <a:cubicBezTo>
                  <a:pt x="621" y="594"/>
                  <a:pt x="620" y="595"/>
                  <a:pt x="619" y="596"/>
                </a:cubicBezTo>
                <a:cubicBezTo>
                  <a:pt x="618" y="597"/>
                  <a:pt x="617" y="599"/>
                  <a:pt x="616" y="601"/>
                </a:cubicBezTo>
                <a:cubicBezTo>
                  <a:pt x="615" y="602"/>
                  <a:pt x="614" y="604"/>
                  <a:pt x="613" y="605"/>
                </a:cubicBezTo>
                <a:cubicBezTo>
                  <a:pt x="612" y="606"/>
                  <a:pt x="611" y="607"/>
                  <a:pt x="609" y="608"/>
                </a:cubicBezTo>
                <a:cubicBezTo>
                  <a:pt x="608" y="610"/>
                  <a:pt x="606" y="611"/>
                  <a:pt x="605" y="612"/>
                </a:cubicBezTo>
                <a:cubicBezTo>
                  <a:pt x="604" y="614"/>
                  <a:pt x="602" y="615"/>
                  <a:pt x="602" y="617"/>
                </a:cubicBezTo>
                <a:cubicBezTo>
                  <a:pt x="601" y="617"/>
                  <a:pt x="601" y="618"/>
                  <a:pt x="600" y="618"/>
                </a:cubicBezTo>
                <a:cubicBezTo>
                  <a:pt x="599" y="618"/>
                  <a:pt x="599" y="618"/>
                  <a:pt x="598" y="618"/>
                </a:cubicBezTo>
                <a:cubicBezTo>
                  <a:pt x="596" y="617"/>
                  <a:pt x="596" y="619"/>
                  <a:pt x="596" y="620"/>
                </a:cubicBezTo>
                <a:cubicBezTo>
                  <a:pt x="597" y="622"/>
                  <a:pt x="595" y="622"/>
                  <a:pt x="594" y="623"/>
                </a:cubicBezTo>
                <a:cubicBezTo>
                  <a:pt x="593" y="623"/>
                  <a:pt x="592" y="625"/>
                  <a:pt x="591" y="626"/>
                </a:cubicBezTo>
                <a:cubicBezTo>
                  <a:pt x="590" y="627"/>
                  <a:pt x="589" y="628"/>
                  <a:pt x="587" y="629"/>
                </a:cubicBezTo>
                <a:cubicBezTo>
                  <a:pt x="586" y="630"/>
                  <a:pt x="584" y="630"/>
                  <a:pt x="583" y="630"/>
                </a:cubicBezTo>
                <a:cubicBezTo>
                  <a:pt x="582" y="631"/>
                  <a:pt x="580" y="631"/>
                  <a:pt x="579" y="632"/>
                </a:cubicBezTo>
                <a:cubicBezTo>
                  <a:pt x="578" y="633"/>
                  <a:pt x="576" y="633"/>
                  <a:pt x="575" y="634"/>
                </a:cubicBezTo>
                <a:cubicBezTo>
                  <a:pt x="574" y="636"/>
                  <a:pt x="575" y="636"/>
                  <a:pt x="575" y="638"/>
                </a:cubicBezTo>
                <a:cubicBezTo>
                  <a:pt x="576" y="639"/>
                  <a:pt x="576" y="641"/>
                  <a:pt x="575" y="642"/>
                </a:cubicBezTo>
                <a:cubicBezTo>
                  <a:pt x="575" y="643"/>
                  <a:pt x="573" y="643"/>
                  <a:pt x="572" y="643"/>
                </a:cubicBezTo>
                <a:cubicBezTo>
                  <a:pt x="571" y="644"/>
                  <a:pt x="570" y="646"/>
                  <a:pt x="569" y="645"/>
                </a:cubicBezTo>
                <a:cubicBezTo>
                  <a:pt x="569" y="644"/>
                  <a:pt x="569" y="643"/>
                  <a:pt x="569" y="643"/>
                </a:cubicBezTo>
                <a:cubicBezTo>
                  <a:pt x="568" y="642"/>
                  <a:pt x="567" y="642"/>
                  <a:pt x="567" y="642"/>
                </a:cubicBezTo>
                <a:cubicBezTo>
                  <a:pt x="564" y="642"/>
                  <a:pt x="563" y="643"/>
                  <a:pt x="562" y="644"/>
                </a:cubicBezTo>
                <a:cubicBezTo>
                  <a:pt x="561" y="645"/>
                  <a:pt x="560" y="645"/>
                  <a:pt x="561" y="646"/>
                </a:cubicBezTo>
                <a:cubicBezTo>
                  <a:pt x="561" y="647"/>
                  <a:pt x="562" y="646"/>
                  <a:pt x="562" y="647"/>
                </a:cubicBezTo>
                <a:cubicBezTo>
                  <a:pt x="562" y="647"/>
                  <a:pt x="563" y="649"/>
                  <a:pt x="562" y="649"/>
                </a:cubicBezTo>
                <a:cubicBezTo>
                  <a:pt x="562" y="650"/>
                  <a:pt x="561" y="650"/>
                  <a:pt x="561" y="650"/>
                </a:cubicBezTo>
                <a:cubicBezTo>
                  <a:pt x="560" y="650"/>
                  <a:pt x="558" y="651"/>
                  <a:pt x="557" y="652"/>
                </a:cubicBezTo>
                <a:cubicBezTo>
                  <a:pt x="555" y="654"/>
                  <a:pt x="554" y="657"/>
                  <a:pt x="553" y="659"/>
                </a:cubicBezTo>
                <a:cubicBezTo>
                  <a:pt x="552" y="661"/>
                  <a:pt x="552" y="662"/>
                  <a:pt x="552" y="663"/>
                </a:cubicBezTo>
                <a:cubicBezTo>
                  <a:pt x="552" y="664"/>
                  <a:pt x="552" y="665"/>
                  <a:pt x="552" y="666"/>
                </a:cubicBezTo>
                <a:cubicBezTo>
                  <a:pt x="553" y="666"/>
                  <a:pt x="553" y="667"/>
                  <a:pt x="553" y="668"/>
                </a:cubicBezTo>
                <a:cubicBezTo>
                  <a:pt x="553" y="669"/>
                  <a:pt x="554" y="670"/>
                  <a:pt x="555" y="671"/>
                </a:cubicBezTo>
                <a:cubicBezTo>
                  <a:pt x="557" y="672"/>
                  <a:pt x="558" y="673"/>
                  <a:pt x="558" y="674"/>
                </a:cubicBezTo>
                <a:cubicBezTo>
                  <a:pt x="558" y="675"/>
                  <a:pt x="558" y="675"/>
                  <a:pt x="558" y="676"/>
                </a:cubicBezTo>
                <a:cubicBezTo>
                  <a:pt x="558" y="678"/>
                  <a:pt x="557" y="679"/>
                  <a:pt x="556" y="680"/>
                </a:cubicBezTo>
                <a:cubicBezTo>
                  <a:pt x="556" y="682"/>
                  <a:pt x="556" y="684"/>
                  <a:pt x="557" y="685"/>
                </a:cubicBezTo>
                <a:cubicBezTo>
                  <a:pt x="558" y="686"/>
                  <a:pt x="559" y="687"/>
                  <a:pt x="559" y="689"/>
                </a:cubicBezTo>
                <a:cubicBezTo>
                  <a:pt x="560" y="690"/>
                  <a:pt x="561" y="690"/>
                  <a:pt x="562" y="691"/>
                </a:cubicBezTo>
                <a:cubicBezTo>
                  <a:pt x="562" y="692"/>
                  <a:pt x="562" y="693"/>
                  <a:pt x="563" y="693"/>
                </a:cubicBezTo>
                <a:cubicBezTo>
                  <a:pt x="563" y="694"/>
                  <a:pt x="562" y="694"/>
                  <a:pt x="561" y="694"/>
                </a:cubicBezTo>
                <a:cubicBezTo>
                  <a:pt x="561" y="694"/>
                  <a:pt x="560" y="694"/>
                  <a:pt x="559" y="694"/>
                </a:cubicBezTo>
                <a:cubicBezTo>
                  <a:pt x="558" y="694"/>
                  <a:pt x="558" y="695"/>
                  <a:pt x="559" y="695"/>
                </a:cubicBezTo>
                <a:cubicBezTo>
                  <a:pt x="559" y="697"/>
                  <a:pt x="559" y="698"/>
                  <a:pt x="559" y="700"/>
                </a:cubicBezTo>
                <a:cubicBezTo>
                  <a:pt x="559" y="701"/>
                  <a:pt x="560" y="701"/>
                  <a:pt x="560" y="702"/>
                </a:cubicBezTo>
                <a:cubicBezTo>
                  <a:pt x="560" y="702"/>
                  <a:pt x="560" y="703"/>
                  <a:pt x="560" y="704"/>
                </a:cubicBezTo>
                <a:cubicBezTo>
                  <a:pt x="560" y="705"/>
                  <a:pt x="559" y="706"/>
                  <a:pt x="558" y="707"/>
                </a:cubicBezTo>
                <a:cubicBezTo>
                  <a:pt x="557" y="707"/>
                  <a:pt x="556" y="708"/>
                  <a:pt x="556" y="710"/>
                </a:cubicBezTo>
                <a:cubicBezTo>
                  <a:pt x="556" y="711"/>
                  <a:pt x="557" y="712"/>
                  <a:pt x="558" y="714"/>
                </a:cubicBezTo>
                <a:cubicBezTo>
                  <a:pt x="558" y="715"/>
                  <a:pt x="558" y="717"/>
                  <a:pt x="558" y="718"/>
                </a:cubicBezTo>
                <a:cubicBezTo>
                  <a:pt x="558" y="720"/>
                  <a:pt x="558" y="722"/>
                  <a:pt x="558" y="723"/>
                </a:cubicBezTo>
                <a:cubicBezTo>
                  <a:pt x="558" y="724"/>
                  <a:pt x="559" y="724"/>
                  <a:pt x="559" y="725"/>
                </a:cubicBezTo>
                <a:cubicBezTo>
                  <a:pt x="560" y="725"/>
                  <a:pt x="560" y="725"/>
                  <a:pt x="561" y="726"/>
                </a:cubicBezTo>
                <a:cubicBezTo>
                  <a:pt x="562" y="728"/>
                  <a:pt x="563" y="726"/>
                  <a:pt x="563" y="725"/>
                </a:cubicBezTo>
                <a:cubicBezTo>
                  <a:pt x="563" y="723"/>
                  <a:pt x="564" y="722"/>
                  <a:pt x="566" y="724"/>
                </a:cubicBezTo>
                <a:cubicBezTo>
                  <a:pt x="567" y="725"/>
                  <a:pt x="568" y="725"/>
                  <a:pt x="569" y="726"/>
                </a:cubicBezTo>
                <a:cubicBezTo>
                  <a:pt x="570" y="727"/>
                  <a:pt x="571" y="728"/>
                  <a:pt x="572" y="728"/>
                </a:cubicBezTo>
                <a:cubicBezTo>
                  <a:pt x="574" y="728"/>
                  <a:pt x="575" y="729"/>
                  <a:pt x="576" y="729"/>
                </a:cubicBezTo>
                <a:cubicBezTo>
                  <a:pt x="577" y="730"/>
                  <a:pt x="578" y="729"/>
                  <a:pt x="578" y="730"/>
                </a:cubicBezTo>
                <a:cubicBezTo>
                  <a:pt x="579" y="730"/>
                  <a:pt x="579" y="730"/>
                  <a:pt x="580" y="731"/>
                </a:cubicBezTo>
                <a:cubicBezTo>
                  <a:pt x="580" y="731"/>
                  <a:pt x="581" y="731"/>
                  <a:pt x="581" y="732"/>
                </a:cubicBezTo>
                <a:cubicBezTo>
                  <a:pt x="581" y="732"/>
                  <a:pt x="581" y="733"/>
                  <a:pt x="580" y="734"/>
                </a:cubicBezTo>
                <a:cubicBezTo>
                  <a:pt x="580" y="734"/>
                  <a:pt x="578" y="735"/>
                  <a:pt x="578" y="736"/>
                </a:cubicBezTo>
                <a:cubicBezTo>
                  <a:pt x="578" y="737"/>
                  <a:pt x="578" y="737"/>
                  <a:pt x="578" y="738"/>
                </a:cubicBezTo>
                <a:cubicBezTo>
                  <a:pt x="578" y="739"/>
                  <a:pt x="577" y="739"/>
                  <a:pt x="577" y="739"/>
                </a:cubicBezTo>
                <a:cubicBezTo>
                  <a:pt x="576" y="742"/>
                  <a:pt x="579" y="741"/>
                  <a:pt x="580" y="741"/>
                </a:cubicBezTo>
                <a:cubicBezTo>
                  <a:pt x="582" y="741"/>
                  <a:pt x="583" y="742"/>
                  <a:pt x="584" y="741"/>
                </a:cubicBezTo>
                <a:cubicBezTo>
                  <a:pt x="585" y="740"/>
                  <a:pt x="585" y="738"/>
                  <a:pt x="586" y="738"/>
                </a:cubicBezTo>
                <a:cubicBezTo>
                  <a:pt x="587" y="737"/>
                  <a:pt x="587" y="737"/>
                  <a:pt x="588" y="737"/>
                </a:cubicBezTo>
                <a:cubicBezTo>
                  <a:pt x="589" y="738"/>
                  <a:pt x="588" y="738"/>
                  <a:pt x="589" y="739"/>
                </a:cubicBezTo>
                <a:cubicBezTo>
                  <a:pt x="590" y="739"/>
                  <a:pt x="592" y="739"/>
                  <a:pt x="593" y="740"/>
                </a:cubicBezTo>
                <a:cubicBezTo>
                  <a:pt x="593" y="742"/>
                  <a:pt x="592" y="742"/>
                  <a:pt x="592" y="744"/>
                </a:cubicBezTo>
                <a:cubicBezTo>
                  <a:pt x="592" y="746"/>
                  <a:pt x="594" y="744"/>
                  <a:pt x="595" y="743"/>
                </a:cubicBezTo>
                <a:cubicBezTo>
                  <a:pt x="596" y="743"/>
                  <a:pt x="596" y="743"/>
                  <a:pt x="597" y="742"/>
                </a:cubicBezTo>
                <a:cubicBezTo>
                  <a:pt x="597" y="742"/>
                  <a:pt x="598" y="742"/>
                  <a:pt x="599" y="742"/>
                </a:cubicBezTo>
                <a:cubicBezTo>
                  <a:pt x="601" y="742"/>
                  <a:pt x="603" y="742"/>
                  <a:pt x="605" y="742"/>
                </a:cubicBezTo>
                <a:cubicBezTo>
                  <a:pt x="607" y="742"/>
                  <a:pt x="608" y="741"/>
                  <a:pt x="609" y="741"/>
                </a:cubicBezTo>
                <a:cubicBezTo>
                  <a:pt x="611" y="741"/>
                  <a:pt x="612" y="741"/>
                  <a:pt x="613" y="740"/>
                </a:cubicBezTo>
                <a:cubicBezTo>
                  <a:pt x="614" y="740"/>
                  <a:pt x="614" y="739"/>
                  <a:pt x="615" y="739"/>
                </a:cubicBezTo>
                <a:cubicBezTo>
                  <a:pt x="615" y="740"/>
                  <a:pt x="616" y="740"/>
                  <a:pt x="616" y="740"/>
                </a:cubicBezTo>
                <a:cubicBezTo>
                  <a:pt x="616" y="740"/>
                  <a:pt x="616" y="740"/>
                  <a:pt x="617" y="740"/>
                </a:cubicBezTo>
                <a:cubicBezTo>
                  <a:pt x="617" y="741"/>
                  <a:pt x="617" y="742"/>
                  <a:pt x="618" y="742"/>
                </a:cubicBezTo>
                <a:cubicBezTo>
                  <a:pt x="619" y="742"/>
                  <a:pt x="619" y="741"/>
                  <a:pt x="619" y="741"/>
                </a:cubicBezTo>
                <a:cubicBezTo>
                  <a:pt x="619" y="740"/>
                  <a:pt x="620" y="740"/>
                  <a:pt x="620" y="739"/>
                </a:cubicBezTo>
                <a:cubicBezTo>
                  <a:pt x="620" y="738"/>
                  <a:pt x="620" y="738"/>
                  <a:pt x="620" y="737"/>
                </a:cubicBezTo>
                <a:cubicBezTo>
                  <a:pt x="620" y="736"/>
                  <a:pt x="622" y="736"/>
                  <a:pt x="623" y="736"/>
                </a:cubicBezTo>
                <a:cubicBezTo>
                  <a:pt x="625" y="736"/>
                  <a:pt x="626" y="735"/>
                  <a:pt x="628" y="735"/>
                </a:cubicBezTo>
                <a:cubicBezTo>
                  <a:pt x="629" y="735"/>
                  <a:pt x="631" y="736"/>
                  <a:pt x="632" y="735"/>
                </a:cubicBezTo>
                <a:cubicBezTo>
                  <a:pt x="634" y="735"/>
                  <a:pt x="635" y="735"/>
                  <a:pt x="637" y="734"/>
                </a:cubicBezTo>
                <a:cubicBezTo>
                  <a:pt x="638" y="734"/>
                  <a:pt x="639" y="734"/>
                  <a:pt x="640" y="732"/>
                </a:cubicBezTo>
                <a:cubicBezTo>
                  <a:pt x="640" y="730"/>
                  <a:pt x="642" y="731"/>
                  <a:pt x="643" y="732"/>
                </a:cubicBezTo>
                <a:cubicBezTo>
                  <a:pt x="643" y="732"/>
                  <a:pt x="644" y="732"/>
                  <a:pt x="645" y="733"/>
                </a:cubicBezTo>
                <a:cubicBezTo>
                  <a:pt x="645" y="733"/>
                  <a:pt x="645" y="733"/>
                  <a:pt x="646" y="733"/>
                </a:cubicBezTo>
                <a:cubicBezTo>
                  <a:pt x="646" y="733"/>
                  <a:pt x="646" y="734"/>
                  <a:pt x="646" y="734"/>
                </a:cubicBezTo>
                <a:cubicBezTo>
                  <a:pt x="648" y="734"/>
                  <a:pt x="646" y="730"/>
                  <a:pt x="648" y="730"/>
                </a:cubicBezTo>
                <a:cubicBezTo>
                  <a:pt x="648" y="732"/>
                  <a:pt x="651" y="732"/>
                  <a:pt x="650" y="730"/>
                </a:cubicBezTo>
                <a:cubicBezTo>
                  <a:pt x="650" y="730"/>
                  <a:pt x="649" y="729"/>
                  <a:pt x="649" y="729"/>
                </a:cubicBezTo>
                <a:cubicBezTo>
                  <a:pt x="649" y="727"/>
                  <a:pt x="650" y="728"/>
                  <a:pt x="650" y="728"/>
                </a:cubicBezTo>
                <a:cubicBezTo>
                  <a:pt x="651" y="729"/>
                  <a:pt x="651" y="729"/>
                  <a:pt x="652" y="729"/>
                </a:cubicBezTo>
                <a:cubicBezTo>
                  <a:pt x="653" y="729"/>
                  <a:pt x="653" y="729"/>
                  <a:pt x="654" y="729"/>
                </a:cubicBezTo>
                <a:cubicBezTo>
                  <a:pt x="656" y="729"/>
                  <a:pt x="657" y="728"/>
                  <a:pt x="658" y="727"/>
                </a:cubicBezTo>
                <a:cubicBezTo>
                  <a:pt x="660" y="726"/>
                  <a:pt x="661" y="726"/>
                  <a:pt x="663" y="726"/>
                </a:cubicBezTo>
                <a:cubicBezTo>
                  <a:pt x="665" y="726"/>
                  <a:pt x="667" y="726"/>
                  <a:pt x="669" y="726"/>
                </a:cubicBezTo>
                <a:cubicBezTo>
                  <a:pt x="672" y="726"/>
                  <a:pt x="675" y="726"/>
                  <a:pt x="678" y="726"/>
                </a:cubicBezTo>
                <a:cubicBezTo>
                  <a:pt x="679" y="726"/>
                  <a:pt x="680" y="727"/>
                  <a:pt x="681" y="726"/>
                </a:cubicBezTo>
                <a:cubicBezTo>
                  <a:pt x="682" y="726"/>
                  <a:pt x="683" y="725"/>
                  <a:pt x="684" y="725"/>
                </a:cubicBezTo>
                <a:cubicBezTo>
                  <a:pt x="685" y="725"/>
                  <a:pt x="687" y="724"/>
                  <a:pt x="689" y="724"/>
                </a:cubicBezTo>
                <a:cubicBezTo>
                  <a:pt x="691" y="724"/>
                  <a:pt x="692" y="724"/>
                  <a:pt x="693" y="723"/>
                </a:cubicBezTo>
                <a:cubicBezTo>
                  <a:pt x="695" y="723"/>
                  <a:pt x="696" y="722"/>
                  <a:pt x="697" y="721"/>
                </a:cubicBezTo>
                <a:cubicBezTo>
                  <a:pt x="698" y="721"/>
                  <a:pt x="699" y="721"/>
                  <a:pt x="699" y="721"/>
                </a:cubicBezTo>
                <a:cubicBezTo>
                  <a:pt x="700" y="721"/>
                  <a:pt x="700" y="720"/>
                  <a:pt x="701" y="719"/>
                </a:cubicBezTo>
                <a:cubicBezTo>
                  <a:pt x="701" y="721"/>
                  <a:pt x="700" y="722"/>
                  <a:pt x="699" y="722"/>
                </a:cubicBezTo>
                <a:cubicBezTo>
                  <a:pt x="698" y="723"/>
                  <a:pt x="698" y="723"/>
                  <a:pt x="698" y="724"/>
                </a:cubicBezTo>
                <a:cubicBezTo>
                  <a:pt x="698" y="724"/>
                  <a:pt x="699" y="724"/>
                  <a:pt x="699" y="724"/>
                </a:cubicBezTo>
                <a:cubicBezTo>
                  <a:pt x="699" y="724"/>
                  <a:pt x="699" y="724"/>
                  <a:pt x="699" y="725"/>
                </a:cubicBezTo>
                <a:cubicBezTo>
                  <a:pt x="699" y="725"/>
                  <a:pt x="700" y="726"/>
                  <a:pt x="699" y="727"/>
                </a:cubicBezTo>
                <a:cubicBezTo>
                  <a:pt x="699" y="727"/>
                  <a:pt x="699" y="726"/>
                  <a:pt x="698" y="726"/>
                </a:cubicBezTo>
                <a:cubicBezTo>
                  <a:pt x="698" y="725"/>
                  <a:pt x="697" y="725"/>
                  <a:pt x="697" y="725"/>
                </a:cubicBezTo>
                <a:cubicBezTo>
                  <a:pt x="696" y="724"/>
                  <a:pt x="696" y="724"/>
                  <a:pt x="695" y="724"/>
                </a:cubicBezTo>
                <a:cubicBezTo>
                  <a:pt x="696" y="725"/>
                  <a:pt x="696" y="725"/>
                  <a:pt x="697" y="725"/>
                </a:cubicBezTo>
                <a:cubicBezTo>
                  <a:pt x="697" y="726"/>
                  <a:pt x="697" y="726"/>
                  <a:pt x="697" y="727"/>
                </a:cubicBezTo>
                <a:cubicBezTo>
                  <a:pt x="698" y="728"/>
                  <a:pt x="698" y="727"/>
                  <a:pt x="699" y="728"/>
                </a:cubicBezTo>
                <a:cubicBezTo>
                  <a:pt x="699" y="728"/>
                  <a:pt x="700" y="729"/>
                  <a:pt x="700" y="730"/>
                </a:cubicBezTo>
                <a:cubicBezTo>
                  <a:pt x="701" y="731"/>
                  <a:pt x="702" y="731"/>
                  <a:pt x="704" y="731"/>
                </a:cubicBezTo>
                <a:cubicBezTo>
                  <a:pt x="705" y="732"/>
                  <a:pt x="706" y="733"/>
                  <a:pt x="707" y="733"/>
                </a:cubicBezTo>
                <a:cubicBezTo>
                  <a:pt x="708" y="734"/>
                  <a:pt x="710" y="734"/>
                  <a:pt x="711" y="734"/>
                </a:cubicBezTo>
                <a:cubicBezTo>
                  <a:pt x="712" y="735"/>
                  <a:pt x="713" y="736"/>
                  <a:pt x="715" y="736"/>
                </a:cubicBezTo>
                <a:cubicBezTo>
                  <a:pt x="716" y="736"/>
                  <a:pt x="718" y="737"/>
                  <a:pt x="719" y="738"/>
                </a:cubicBezTo>
                <a:cubicBezTo>
                  <a:pt x="720" y="738"/>
                  <a:pt x="721" y="738"/>
                  <a:pt x="722" y="738"/>
                </a:cubicBezTo>
                <a:cubicBezTo>
                  <a:pt x="723" y="739"/>
                  <a:pt x="725" y="739"/>
                  <a:pt x="726" y="740"/>
                </a:cubicBezTo>
                <a:cubicBezTo>
                  <a:pt x="727" y="741"/>
                  <a:pt x="727" y="741"/>
                  <a:pt x="728" y="741"/>
                </a:cubicBezTo>
                <a:cubicBezTo>
                  <a:pt x="729" y="742"/>
                  <a:pt x="729" y="741"/>
                  <a:pt x="729" y="742"/>
                </a:cubicBezTo>
                <a:cubicBezTo>
                  <a:pt x="730" y="743"/>
                  <a:pt x="731" y="745"/>
                  <a:pt x="729" y="745"/>
                </a:cubicBezTo>
                <a:cubicBezTo>
                  <a:pt x="728" y="745"/>
                  <a:pt x="728" y="744"/>
                  <a:pt x="727" y="744"/>
                </a:cubicBezTo>
                <a:cubicBezTo>
                  <a:pt x="727" y="744"/>
                  <a:pt x="726" y="744"/>
                  <a:pt x="725" y="744"/>
                </a:cubicBezTo>
                <a:cubicBezTo>
                  <a:pt x="724" y="743"/>
                  <a:pt x="723" y="743"/>
                  <a:pt x="722" y="743"/>
                </a:cubicBezTo>
                <a:cubicBezTo>
                  <a:pt x="721" y="743"/>
                  <a:pt x="721" y="743"/>
                  <a:pt x="720" y="743"/>
                </a:cubicBezTo>
                <a:cubicBezTo>
                  <a:pt x="719" y="743"/>
                  <a:pt x="719" y="742"/>
                  <a:pt x="719" y="742"/>
                </a:cubicBezTo>
                <a:cubicBezTo>
                  <a:pt x="718" y="742"/>
                  <a:pt x="717" y="742"/>
                  <a:pt x="717" y="742"/>
                </a:cubicBezTo>
                <a:cubicBezTo>
                  <a:pt x="716" y="742"/>
                  <a:pt x="716" y="741"/>
                  <a:pt x="715" y="741"/>
                </a:cubicBezTo>
                <a:cubicBezTo>
                  <a:pt x="711" y="740"/>
                  <a:pt x="707" y="743"/>
                  <a:pt x="705" y="746"/>
                </a:cubicBezTo>
                <a:cubicBezTo>
                  <a:pt x="704" y="747"/>
                  <a:pt x="703" y="747"/>
                  <a:pt x="702" y="747"/>
                </a:cubicBezTo>
                <a:cubicBezTo>
                  <a:pt x="701" y="747"/>
                  <a:pt x="700" y="746"/>
                  <a:pt x="698" y="746"/>
                </a:cubicBezTo>
                <a:cubicBezTo>
                  <a:pt x="697" y="745"/>
                  <a:pt x="696" y="746"/>
                  <a:pt x="695" y="746"/>
                </a:cubicBezTo>
                <a:cubicBezTo>
                  <a:pt x="694" y="747"/>
                  <a:pt x="693" y="747"/>
                  <a:pt x="692" y="748"/>
                </a:cubicBezTo>
                <a:cubicBezTo>
                  <a:pt x="691" y="748"/>
                  <a:pt x="691" y="747"/>
                  <a:pt x="690" y="747"/>
                </a:cubicBezTo>
                <a:cubicBezTo>
                  <a:pt x="689" y="747"/>
                  <a:pt x="688" y="749"/>
                  <a:pt x="688" y="749"/>
                </a:cubicBezTo>
                <a:cubicBezTo>
                  <a:pt x="687" y="751"/>
                  <a:pt x="688" y="752"/>
                  <a:pt x="688" y="753"/>
                </a:cubicBezTo>
                <a:cubicBezTo>
                  <a:pt x="688" y="754"/>
                  <a:pt x="687" y="754"/>
                  <a:pt x="687" y="755"/>
                </a:cubicBezTo>
                <a:cubicBezTo>
                  <a:pt x="687" y="755"/>
                  <a:pt x="687" y="756"/>
                  <a:pt x="687" y="757"/>
                </a:cubicBezTo>
                <a:cubicBezTo>
                  <a:pt x="686" y="757"/>
                  <a:pt x="685" y="757"/>
                  <a:pt x="685" y="758"/>
                </a:cubicBezTo>
                <a:cubicBezTo>
                  <a:pt x="684" y="758"/>
                  <a:pt x="684" y="758"/>
                  <a:pt x="683" y="758"/>
                </a:cubicBezTo>
                <a:cubicBezTo>
                  <a:pt x="682" y="759"/>
                  <a:pt x="681" y="758"/>
                  <a:pt x="679" y="757"/>
                </a:cubicBezTo>
                <a:cubicBezTo>
                  <a:pt x="676" y="757"/>
                  <a:pt x="673" y="758"/>
                  <a:pt x="670" y="758"/>
                </a:cubicBezTo>
                <a:cubicBezTo>
                  <a:pt x="668" y="758"/>
                  <a:pt x="667" y="757"/>
                  <a:pt x="666" y="757"/>
                </a:cubicBezTo>
                <a:cubicBezTo>
                  <a:pt x="664" y="756"/>
                  <a:pt x="663" y="756"/>
                  <a:pt x="662" y="755"/>
                </a:cubicBezTo>
                <a:cubicBezTo>
                  <a:pt x="661" y="755"/>
                  <a:pt x="659" y="755"/>
                  <a:pt x="658" y="755"/>
                </a:cubicBezTo>
                <a:cubicBezTo>
                  <a:pt x="656" y="755"/>
                  <a:pt x="655" y="754"/>
                  <a:pt x="653" y="754"/>
                </a:cubicBezTo>
                <a:cubicBezTo>
                  <a:pt x="652" y="754"/>
                  <a:pt x="651" y="754"/>
                  <a:pt x="649" y="754"/>
                </a:cubicBezTo>
                <a:cubicBezTo>
                  <a:pt x="648" y="754"/>
                  <a:pt x="646" y="754"/>
                  <a:pt x="645" y="753"/>
                </a:cubicBezTo>
                <a:cubicBezTo>
                  <a:pt x="643" y="753"/>
                  <a:pt x="642" y="754"/>
                  <a:pt x="641" y="753"/>
                </a:cubicBezTo>
                <a:cubicBezTo>
                  <a:pt x="640" y="753"/>
                  <a:pt x="639" y="752"/>
                  <a:pt x="638" y="751"/>
                </a:cubicBezTo>
                <a:cubicBezTo>
                  <a:pt x="637" y="750"/>
                  <a:pt x="637" y="751"/>
                  <a:pt x="637" y="752"/>
                </a:cubicBezTo>
                <a:cubicBezTo>
                  <a:pt x="637" y="752"/>
                  <a:pt x="637" y="752"/>
                  <a:pt x="638" y="753"/>
                </a:cubicBezTo>
                <a:cubicBezTo>
                  <a:pt x="638" y="753"/>
                  <a:pt x="638" y="753"/>
                  <a:pt x="638" y="754"/>
                </a:cubicBezTo>
                <a:cubicBezTo>
                  <a:pt x="639" y="754"/>
                  <a:pt x="637" y="755"/>
                  <a:pt x="637" y="755"/>
                </a:cubicBezTo>
                <a:cubicBezTo>
                  <a:pt x="636" y="755"/>
                  <a:pt x="635" y="755"/>
                  <a:pt x="634" y="756"/>
                </a:cubicBezTo>
                <a:cubicBezTo>
                  <a:pt x="633" y="756"/>
                  <a:pt x="633" y="756"/>
                  <a:pt x="632" y="756"/>
                </a:cubicBezTo>
                <a:cubicBezTo>
                  <a:pt x="631" y="756"/>
                  <a:pt x="629" y="756"/>
                  <a:pt x="628" y="756"/>
                </a:cubicBezTo>
                <a:cubicBezTo>
                  <a:pt x="627" y="756"/>
                  <a:pt x="625" y="756"/>
                  <a:pt x="624" y="756"/>
                </a:cubicBezTo>
                <a:cubicBezTo>
                  <a:pt x="622" y="756"/>
                  <a:pt x="621" y="757"/>
                  <a:pt x="619" y="757"/>
                </a:cubicBezTo>
                <a:cubicBezTo>
                  <a:pt x="618" y="757"/>
                  <a:pt x="617" y="758"/>
                  <a:pt x="615" y="758"/>
                </a:cubicBezTo>
                <a:cubicBezTo>
                  <a:pt x="614" y="759"/>
                  <a:pt x="612" y="759"/>
                  <a:pt x="611" y="760"/>
                </a:cubicBezTo>
                <a:cubicBezTo>
                  <a:pt x="610" y="761"/>
                  <a:pt x="609" y="762"/>
                  <a:pt x="607" y="762"/>
                </a:cubicBezTo>
                <a:cubicBezTo>
                  <a:pt x="606" y="763"/>
                  <a:pt x="605" y="763"/>
                  <a:pt x="603" y="763"/>
                </a:cubicBezTo>
                <a:cubicBezTo>
                  <a:pt x="602" y="763"/>
                  <a:pt x="601" y="763"/>
                  <a:pt x="599" y="764"/>
                </a:cubicBezTo>
                <a:cubicBezTo>
                  <a:pt x="599" y="765"/>
                  <a:pt x="598" y="765"/>
                  <a:pt x="597" y="765"/>
                </a:cubicBezTo>
                <a:cubicBezTo>
                  <a:pt x="597" y="766"/>
                  <a:pt x="597" y="767"/>
                  <a:pt x="597" y="767"/>
                </a:cubicBezTo>
                <a:cubicBezTo>
                  <a:pt x="597" y="768"/>
                  <a:pt x="596" y="769"/>
                  <a:pt x="596" y="769"/>
                </a:cubicBezTo>
                <a:cubicBezTo>
                  <a:pt x="597" y="770"/>
                  <a:pt x="598" y="770"/>
                  <a:pt x="598" y="770"/>
                </a:cubicBezTo>
                <a:cubicBezTo>
                  <a:pt x="599" y="770"/>
                  <a:pt x="600" y="769"/>
                  <a:pt x="601" y="770"/>
                </a:cubicBezTo>
                <a:cubicBezTo>
                  <a:pt x="601" y="771"/>
                  <a:pt x="599" y="772"/>
                  <a:pt x="599" y="772"/>
                </a:cubicBezTo>
                <a:cubicBezTo>
                  <a:pt x="598" y="773"/>
                  <a:pt x="599" y="774"/>
                  <a:pt x="598" y="775"/>
                </a:cubicBezTo>
                <a:cubicBezTo>
                  <a:pt x="598" y="776"/>
                  <a:pt x="597" y="776"/>
                  <a:pt x="597" y="777"/>
                </a:cubicBezTo>
                <a:cubicBezTo>
                  <a:pt x="598" y="777"/>
                  <a:pt x="600" y="777"/>
                  <a:pt x="601" y="777"/>
                </a:cubicBezTo>
                <a:cubicBezTo>
                  <a:pt x="602" y="777"/>
                  <a:pt x="603" y="776"/>
                  <a:pt x="603" y="777"/>
                </a:cubicBezTo>
                <a:cubicBezTo>
                  <a:pt x="603" y="778"/>
                  <a:pt x="601" y="778"/>
                  <a:pt x="601" y="778"/>
                </a:cubicBezTo>
                <a:cubicBezTo>
                  <a:pt x="600" y="778"/>
                  <a:pt x="599" y="777"/>
                  <a:pt x="599" y="778"/>
                </a:cubicBezTo>
                <a:cubicBezTo>
                  <a:pt x="598" y="779"/>
                  <a:pt x="599" y="779"/>
                  <a:pt x="599" y="780"/>
                </a:cubicBezTo>
                <a:cubicBezTo>
                  <a:pt x="599" y="781"/>
                  <a:pt x="598" y="780"/>
                  <a:pt x="598" y="781"/>
                </a:cubicBezTo>
                <a:cubicBezTo>
                  <a:pt x="598" y="782"/>
                  <a:pt x="598" y="783"/>
                  <a:pt x="599" y="783"/>
                </a:cubicBezTo>
                <a:cubicBezTo>
                  <a:pt x="599" y="784"/>
                  <a:pt x="600" y="784"/>
                  <a:pt x="601" y="785"/>
                </a:cubicBezTo>
                <a:cubicBezTo>
                  <a:pt x="602" y="786"/>
                  <a:pt x="602" y="786"/>
                  <a:pt x="603" y="787"/>
                </a:cubicBezTo>
                <a:cubicBezTo>
                  <a:pt x="604" y="787"/>
                  <a:pt x="605" y="788"/>
                  <a:pt x="605" y="789"/>
                </a:cubicBezTo>
                <a:cubicBezTo>
                  <a:pt x="607" y="790"/>
                  <a:pt x="608" y="790"/>
                  <a:pt x="609" y="790"/>
                </a:cubicBezTo>
                <a:cubicBezTo>
                  <a:pt x="610" y="791"/>
                  <a:pt x="611" y="791"/>
                  <a:pt x="613" y="791"/>
                </a:cubicBezTo>
                <a:cubicBezTo>
                  <a:pt x="614" y="791"/>
                  <a:pt x="615" y="790"/>
                  <a:pt x="616" y="789"/>
                </a:cubicBezTo>
                <a:cubicBezTo>
                  <a:pt x="617" y="788"/>
                  <a:pt x="619" y="789"/>
                  <a:pt x="619" y="790"/>
                </a:cubicBezTo>
                <a:cubicBezTo>
                  <a:pt x="618" y="792"/>
                  <a:pt x="617" y="793"/>
                  <a:pt x="617" y="794"/>
                </a:cubicBezTo>
                <a:cubicBezTo>
                  <a:pt x="617" y="795"/>
                  <a:pt x="617" y="797"/>
                  <a:pt x="616" y="798"/>
                </a:cubicBezTo>
                <a:cubicBezTo>
                  <a:pt x="616" y="799"/>
                  <a:pt x="615" y="801"/>
                  <a:pt x="615" y="802"/>
                </a:cubicBezTo>
                <a:cubicBezTo>
                  <a:pt x="614" y="804"/>
                  <a:pt x="613" y="808"/>
                  <a:pt x="614" y="810"/>
                </a:cubicBezTo>
                <a:cubicBezTo>
                  <a:pt x="615" y="811"/>
                  <a:pt x="615" y="812"/>
                  <a:pt x="616" y="814"/>
                </a:cubicBezTo>
                <a:cubicBezTo>
                  <a:pt x="616" y="815"/>
                  <a:pt x="616" y="817"/>
                  <a:pt x="616" y="818"/>
                </a:cubicBezTo>
                <a:cubicBezTo>
                  <a:pt x="616" y="819"/>
                  <a:pt x="615" y="821"/>
                  <a:pt x="614" y="822"/>
                </a:cubicBezTo>
                <a:cubicBezTo>
                  <a:pt x="613" y="823"/>
                  <a:pt x="612" y="823"/>
                  <a:pt x="611" y="824"/>
                </a:cubicBezTo>
                <a:cubicBezTo>
                  <a:pt x="610" y="825"/>
                  <a:pt x="610" y="825"/>
                  <a:pt x="609" y="826"/>
                </a:cubicBezTo>
                <a:cubicBezTo>
                  <a:pt x="609" y="826"/>
                  <a:pt x="608" y="826"/>
                  <a:pt x="607" y="827"/>
                </a:cubicBezTo>
                <a:cubicBezTo>
                  <a:pt x="605" y="828"/>
                  <a:pt x="601" y="828"/>
                  <a:pt x="598" y="827"/>
                </a:cubicBezTo>
                <a:cubicBezTo>
                  <a:pt x="597" y="826"/>
                  <a:pt x="596" y="825"/>
                  <a:pt x="595" y="824"/>
                </a:cubicBezTo>
                <a:cubicBezTo>
                  <a:pt x="595" y="824"/>
                  <a:pt x="594" y="823"/>
                  <a:pt x="594" y="823"/>
                </a:cubicBezTo>
                <a:cubicBezTo>
                  <a:pt x="594" y="822"/>
                  <a:pt x="594" y="822"/>
                  <a:pt x="593" y="821"/>
                </a:cubicBezTo>
                <a:cubicBezTo>
                  <a:pt x="593" y="818"/>
                  <a:pt x="590" y="816"/>
                  <a:pt x="587" y="815"/>
                </a:cubicBezTo>
                <a:cubicBezTo>
                  <a:pt x="586" y="814"/>
                  <a:pt x="586" y="813"/>
                  <a:pt x="585" y="812"/>
                </a:cubicBezTo>
                <a:cubicBezTo>
                  <a:pt x="584" y="811"/>
                  <a:pt x="583" y="810"/>
                  <a:pt x="582" y="809"/>
                </a:cubicBezTo>
                <a:cubicBezTo>
                  <a:pt x="580" y="807"/>
                  <a:pt x="577" y="808"/>
                  <a:pt x="574" y="808"/>
                </a:cubicBezTo>
                <a:cubicBezTo>
                  <a:pt x="572" y="809"/>
                  <a:pt x="570" y="809"/>
                  <a:pt x="567" y="810"/>
                </a:cubicBezTo>
                <a:cubicBezTo>
                  <a:pt x="566" y="810"/>
                  <a:pt x="565" y="810"/>
                  <a:pt x="564" y="811"/>
                </a:cubicBezTo>
                <a:cubicBezTo>
                  <a:pt x="563" y="812"/>
                  <a:pt x="562" y="812"/>
                  <a:pt x="562" y="813"/>
                </a:cubicBezTo>
                <a:cubicBezTo>
                  <a:pt x="561" y="814"/>
                  <a:pt x="560" y="815"/>
                  <a:pt x="560" y="816"/>
                </a:cubicBezTo>
                <a:cubicBezTo>
                  <a:pt x="558" y="817"/>
                  <a:pt x="558" y="818"/>
                  <a:pt x="558" y="820"/>
                </a:cubicBezTo>
                <a:cubicBezTo>
                  <a:pt x="558" y="822"/>
                  <a:pt x="558" y="823"/>
                  <a:pt x="557" y="825"/>
                </a:cubicBezTo>
                <a:cubicBezTo>
                  <a:pt x="557" y="827"/>
                  <a:pt x="556" y="827"/>
                  <a:pt x="555" y="828"/>
                </a:cubicBezTo>
                <a:cubicBezTo>
                  <a:pt x="553" y="830"/>
                  <a:pt x="550" y="832"/>
                  <a:pt x="550" y="835"/>
                </a:cubicBezTo>
                <a:cubicBezTo>
                  <a:pt x="550" y="836"/>
                  <a:pt x="550" y="838"/>
                  <a:pt x="550" y="839"/>
                </a:cubicBezTo>
                <a:cubicBezTo>
                  <a:pt x="550" y="841"/>
                  <a:pt x="550" y="842"/>
                  <a:pt x="550" y="844"/>
                </a:cubicBezTo>
                <a:cubicBezTo>
                  <a:pt x="549" y="845"/>
                  <a:pt x="549" y="846"/>
                  <a:pt x="549" y="848"/>
                </a:cubicBezTo>
                <a:cubicBezTo>
                  <a:pt x="549" y="849"/>
                  <a:pt x="550" y="850"/>
                  <a:pt x="550" y="852"/>
                </a:cubicBezTo>
                <a:cubicBezTo>
                  <a:pt x="550" y="853"/>
                  <a:pt x="550" y="855"/>
                  <a:pt x="550" y="857"/>
                </a:cubicBezTo>
                <a:cubicBezTo>
                  <a:pt x="550" y="858"/>
                  <a:pt x="550" y="860"/>
                  <a:pt x="550" y="861"/>
                </a:cubicBezTo>
                <a:cubicBezTo>
                  <a:pt x="551" y="864"/>
                  <a:pt x="552" y="866"/>
                  <a:pt x="551" y="870"/>
                </a:cubicBezTo>
                <a:cubicBezTo>
                  <a:pt x="550" y="872"/>
                  <a:pt x="548" y="874"/>
                  <a:pt x="546" y="876"/>
                </a:cubicBezTo>
                <a:cubicBezTo>
                  <a:pt x="544" y="878"/>
                  <a:pt x="542" y="880"/>
                  <a:pt x="540" y="881"/>
                </a:cubicBezTo>
                <a:cubicBezTo>
                  <a:pt x="537" y="883"/>
                  <a:pt x="535" y="883"/>
                  <a:pt x="532" y="884"/>
                </a:cubicBezTo>
                <a:cubicBezTo>
                  <a:pt x="531" y="884"/>
                  <a:pt x="528" y="885"/>
                  <a:pt x="528" y="886"/>
                </a:cubicBezTo>
                <a:cubicBezTo>
                  <a:pt x="527" y="887"/>
                  <a:pt x="528" y="889"/>
                  <a:pt x="527" y="890"/>
                </a:cubicBezTo>
                <a:cubicBezTo>
                  <a:pt x="527" y="892"/>
                  <a:pt x="526" y="893"/>
                  <a:pt x="525" y="894"/>
                </a:cubicBezTo>
                <a:cubicBezTo>
                  <a:pt x="524" y="895"/>
                  <a:pt x="523" y="896"/>
                  <a:pt x="522" y="897"/>
                </a:cubicBezTo>
                <a:cubicBezTo>
                  <a:pt x="521" y="898"/>
                  <a:pt x="520" y="898"/>
                  <a:pt x="519" y="898"/>
                </a:cubicBezTo>
                <a:cubicBezTo>
                  <a:pt x="517" y="898"/>
                  <a:pt x="516" y="899"/>
                  <a:pt x="514" y="899"/>
                </a:cubicBezTo>
                <a:cubicBezTo>
                  <a:pt x="514" y="899"/>
                  <a:pt x="513" y="899"/>
                  <a:pt x="512" y="899"/>
                </a:cubicBezTo>
                <a:cubicBezTo>
                  <a:pt x="512" y="899"/>
                  <a:pt x="511" y="900"/>
                  <a:pt x="510" y="900"/>
                </a:cubicBezTo>
                <a:cubicBezTo>
                  <a:pt x="509" y="901"/>
                  <a:pt x="508" y="901"/>
                  <a:pt x="506" y="900"/>
                </a:cubicBezTo>
                <a:cubicBezTo>
                  <a:pt x="504" y="900"/>
                  <a:pt x="501" y="898"/>
                  <a:pt x="501" y="896"/>
                </a:cubicBezTo>
                <a:cubicBezTo>
                  <a:pt x="500" y="895"/>
                  <a:pt x="500" y="894"/>
                  <a:pt x="499" y="893"/>
                </a:cubicBezTo>
                <a:cubicBezTo>
                  <a:pt x="499" y="892"/>
                  <a:pt x="498" y="889"/>
                  <a:pt x="499" y="889"/>
                </a:cubicBezTo>
                <a:cubicBezTo>
                  <a:pt x="501" y="889"/>
                  <a:pt x="503" y="891"/>
                  <a:pt x="504" y="892"/>
                </a:cubicBezTo>
                <a:cubicBezTo>
                  <a:pt x="504" y="892"/>
                  <a:pt x="505" y="893"/>
                  <a:pt x="505" y="893"/>
                </a:cubicBezTo>
                <a:cubicBezTo>
                  <a:pt x="506" y="893"/>
                  <a:pt x="506" y="893"/>
                  <a:pt x="505" y="892"/>
                </a:cubicBezTo>
                <a:cubicBezTo>
                  <a:pt x="504" y="891"/>
                  <a:pt x="503" y="890"/>
                  <a:pt x="501" y="889"/>
                </a:cubicBezTo>
                <a:cubicBezTo>
                  <a:pt x="500" y="888"/>
                  <a:pt x="499" y="888"/>
                  <a:pt x="498" y="887"/>
                </a:cubicBezTo>
                <a:cubicBezTo>
                  <a:pt x="497" y="887"/>
                  <a:pt x="495" y="887"/>
                  <a:pt x="494" y="887"/>
                </a:cubicBezTo>
                <a:cubicBezTo>
                  <a:pt x="493" y="887"/>
                  <a:pt x="492" y="887"/>
                  <a:pt x="491" y="887"/>
                </a:cubicBezTo>
                <a:cubicBezTo>
                  <a:pt x="489" y="887"/>
                  <a:pt x="487" y="887"/>
                  <a:pt x="486" y="888"/>
                </a:cubicBezTo>
                <a:cubicBezTo>
                  <a:pt x="484" y="888"/>
                  <a:pt x="483" y="888"/>
                  <a:pt x="482" y="889"/>
                </a:cubicBezTo>
                <a:cubicBezTo>
                  <a:pt x="480" y="889"/>
                  <a:pt x="479" y="890"/>
                  <a:pt x="478" y="891"/>
                </a:cubicBezTo>
                <a:cubicBezTo>
                  <a:pt x="476" y="891"/>
                  <a:pt x="475" y="892"/>
                  <a:pt x="473" y="892"/>
                </a:cubicBezTo>
                <a:cubicBezTo>
                  <a:pt x="472" y="892"/>
                  <a:pt x="470" y="893"/>
                  <a:pt x="469" y="893"/>
                </a:cubicBezTo>
                <a:cubicBezTo>
                  <a:pt x="468" y="894"/>
                  <a:pt x="466" y="894"/>
                  <a:pt x="465" y="895"/>
                </a:cubicBezTo>
                <a:cubicBezTo>
                  <a:pt x="463" y="895"/>
                  <a:pt x="462" y="895"/>
                  <a:pt x="461" y="896"/>
                </a:cubicBezTo>
                <a:cubicBezTo>
                  <a:pt x="459" y="896"/>
                  <a:pt x="458" y="898"/>
                  <a:pt x="457" y="899"/>
                </a:cubicBezTo>
                <a:cubicBezTo>
                  <a:pt x="456" y="900"/>
                  <a:pt x="455" y="902"/>
                  <a:pt x="454" y="903"/>
                </a:cubicBezTo>
                <a:cubicBezTo>
                  <a:pt x="453" y="904"/>
                  <a:pt x="452" y="904"/>
                  <a:pt x="450" y="904"/>
                </a:cubicBezTo>
                <a:cubicBezTo>
                  <a:pt x="447" y="905"/>
                  <a:pt x="444" y="905"/>
                  <a:pt x="441" y="905"/>
                </a:cubicBezTo>
                <a:cubicBezTo>
                  <a:pt x="435" y="907"/>
                  <a:pt x="430" y="908"/>
                  <a:pt x="424" y="910"/>
                </a:cubicBezTo>
                <a:cubicBezTo>
                  <a:pt x="421" y="910"/>
                  <a:pt x="418" y="912"/>
                  <a:pt x="415" y="912"/>
                </a:cubicBezTo>
                <a:cubicBezTo>
                  <a:pt x="414" y="912"/>
                  <a:pt x="413" y="911"/>
                  <a:pt x="413" y="910"/>
                </a:cubicBezTo>
                <a:cubicBezTo>
                  <a:pt x="412" y="910"/>
                  <a:pt x="412" y="909"/>
                  <a:pt x="411" y="910"/>
                </a:cubicBezTo>
                <a:cubicBezTo>
                  <a:pt x="411" y="910"/>
                  <a:pt x="411" y="910"/>
                  <a:pt x="411" y="911"/>
                </a:cubicBezTo>
                <a:cubicBezTo>
                  <a:pt x="410" y="911"/>
                  <a:pt x="410" y="911"/>
                  <a:pt x="410" y="911"/>
                </a:cubicBezTo>
                <a:cubicBezTo>
                  <a:pt x="409" y="912"/>
                  <a:pt x="409" y="913"/>
                  <a:pt x="408" y="913"/>
                </a:cubicBezTo>
                <a:cubicBezTo>
                  <a:pt x="407" y="913"/>
                  <a:pt x="407" y="912"/>
                  <a:pt x="407" y="911"/>
                </a:cubicBezTo>
                <a:cubicBezTo>
                  <a:pt x="407" y="910"/>
                  <a:pt x="408" y="910"/>
                  <a:pt x="407" y="909"/>
                </a:cubicBezTo>
                <a:cubicBezTo>
                  <a:pt x="407" y="908"/>
                  <a:pt x="407" y="906"/>
                  <a:pt x="405" y="906"/>
                </a:cubicBezTo>
                <a:cubicBezTo>
                  <a:pt x="404" y="906"/>
                  <a:pt x="403" y="906"/>
                  <a:pt x="402" y="906"/>
                </a:cubicBezTo>
                <a:cubicBezTo>
                  <a:pt x="401" y="906"/>
                  <a:pt x="401" y="906"/>
                  <a:pt x="400" y="906"/>
                </a:cubicBezTo>
                <a:cubicBezTo>
                  <a:pt x="399" y="905"/>
                  <a:pt x="399" y="905"/>
                  <a:pt x="398" y="905"/>
                </a:cubicBezTo>
                <a:cubicBezTo>
                  <a:pt x="398" y="905"/>
                  <a:pt x="398" y="905"/>
                  <a:pt x="397" y="904"/>
                </a:cubicBezTo>
                <a:cubicBezTo>
                  <a:pt x="397" y="904"/>
                  <a:pt x="397" y="903"/>
                  <a:pt x="397" y="903"/>
                </a:cubicBezTo>
                <a:cubicBezTo>
                  <a:pt x="397" y="902"/>
                  <a:pt x="398" y="905"/>
                  <a:pt x="400" y="904"/>
                </a:cubicBezTo>
                <a:cubicBezTo>
                  <a:pt x="400" y="903"/>
                  <a:pt x="400" y="903"/>
                  <a:pt x="400" y="902"/>
                </a:cubicBezTo>
                <a:cubicBezTo>
                  <a:pt x="401" y="901"/>
                  <a:pt x="401" y="902"/>
                  <a:pt x="402" y="902"/>
                </a:cubicBezTo>
                <a:cubicBezTo>
                  <a:pt x="403" y="902"/>
                  <a:pt x="403" y="901"/>
                  <a:pt x="404" y="901"/>
                </a:cubicBezTo>
                <a:cubicBezTo>
                  <a:pt x="404" y="901"/>
                  <a:pt x="405" y="901"/>
                  <a:pt x="405" y="902"/>
                </a:cubicBezTo>
                <a:cubicBezTo>
                  <a:pt x="405" y="902"/>
                  <a:pt x="406" y="903"/>
                  <a:pt x="406" y="902"/>
                </a:cubicBezTo>
                <a:cubicBezTo>
                  <a:pt x="407" y="902"/>
                  <a:pt x="406" y="901"/>
                  <a:pt x="406" y="901"/>
                </a:cubicBezTo>
                <a:cubicBezTo>
                  <a:pt x="405" y="900"/>
                  <a:pt x="406" y="900"/>
                  <a:pt x="405" y="899"/>
                </a:cubicBezTo>
                <a:cubicBezTo>
                  <a:pt x="404" y="899"/>
                  <a:pt x="404" y="899"/>
                  <a:pt x="403" y="898"/>
                </a:cubicBezTo>
                <a:cubicBezTo>
                  <a:pt x="403" y="897"/>
                  <a:pt x="403" y="897"/>
                  <a:pt x="404" y="896"/>
                </a:cubicBezTo>
                <a:cubicBezTo>
                  <a:pt x="404" y="896"/>
                  <a:pt x="405" y="896"/>
                  <a:pt x="405" y="895"/>
                </a:cubicBezTo>
                <a:cubicBezTo>
                  <a:pt x="405" y="894"/>
                  <a:pt x="402" y="895"/>
                  <a:pt x="401" y="895"/>
                </a:cubicBezTo>
                <a:cubicBezTo>
                  <a:pt x="401" y="895"/>
                  <a:pt x="401" y="895"/>
                  <a:pt x="400" y="895"/>
                </a:cubicBezTo>
                <a:cubicBezTo>
                  <a:pt x="400" y="895"/>
                  <a:pt x="400" y="895"/>
                  <a:pt x="399" y="895"/>
                </a:cubicBezTo>
                <a:cubicBezTo>
                  <a:pt x="399" y="895"/>
                  <a:pt x="398" y="895"/>
                  <a:pt x="399" y="894"/>
                </a:cubicBezTo>
                <a:cubicBezTo>
                  <a:pt x="399" y="893"/>
                  <a:pt x="399" y="892"/>
                  <a:pt x="400" y="892"/>
                </a:cubicBezTo>
                <a:cubicBezTo>
                  <a:pt x="400" y="892"/>
                  <a:pt x="401" y="893"/>
                  <a:pt x="401" y="892"/>
                </a:cubicBezTo>
                <a:cubicBezTo>
                  <a:pt x="401" y="892"/>
                  <a:pt x="400" y="891"/>
                  <a:pt x="400" y="891"/>
                </a:cubicBezTo>
                <a:cubicBezTo>
                  <a:pt x="400" y="891"/>
                  <a:pt x="399" y="892"/>
                  <a:pt x="399" y="892"/>
                </a:cubicBezTo>
                <a:cubicBezTo>
                  <a:pt x="398" y="892"/>
                  <a:pt x="398" y="892"/>
                  <a:pt x="397" y="892"/>
                </a:cubicBezTo>
                <a:cubicBezTo>
                  <a:pt x="397" y="892"/>
                  <a:pt x="396" y="893"/>
                  <a:pt x="396" y="893"/>
                </a:cubicBezTo>
                <a:cubicBezTo>
                  <a:pt x="396" y="893"/>
                  <a:pt x="397" y="894"/>
                  <a:pt x="397" y="894"/>
                </a:cubicBezTo>
                <a:cubicBezTo>
                  <a:pt x="398" y="894"/>
                  <a:pt x="398" y="895"/>
                  <a:pt x="397" y="895"/>
                </a:cubicBezTo>
                <a:cubicBezTo>
                  <a:pt x="396" y="896"/>
                  <a:pt x="396" y="895"/>
                  <a:pt x="395" y="895"/>
                </a:cubicBezTo>
                <a:cubicBezTo>
                  <a:pt x="394" y="895"/>
                  <a:pt x="394" y="896"/>
                  <a:pt x="394" y="896"/>
                </a:cubicBezTo>
                <a:cubicBezTo>
                  <a:pt x="394" y="897"/>
                  <a:pt x="394" y="898"/>
                  <a:pt x="394" y="898"/>
                </a:cubicBezTo>
                <a:cubicBezTo>
                  <a:pt x="394" y="899"/>
                  <a:pt x="394" y="898"/>
                  <a:pt x="394" y="899"/>
                </a:cubicBezTo>
                <a:cubicBezTo>
                  <a:pt x="394" y="899"/>
                  <a:pt x="394" y="900"/>
                  <a:pt x="394" y="900"/>
                </a:cubicBezTo>
                <a:cubicBezTo>
                  <a:pt x="395" y="901"/>
                  <a:pt x="394" y="900"/>
                  <a:pt x="393" y="900"/>
                </a:cubicBezTo>
                <a:cubicBezTo>
                  <a:pt x="393" y="899"/>
                  <a:pt x="393" y="898"/>
                  <a:pt x="392" y="898"/>
                </a:cubicBezTo>
                <a:cubicBezTo>
                  <a:pt x="391" y="898"/>
                  <a:pt x="391" y="899"/>
                  <a:pt x="391" y="899"/>
                </a:cubicBezTo>
                <a:cubicBezTo>
                  <a:pt x="390" y="899"/>
                  <a:pt x="389" y="899"/>
                  <a:pt x="389" y="899"/>
                </a:cubicBezTo>
                <a:cubicBezTo>
                  <a:pt x="388" y="900"/>
                  <a:pt x="387" y="900"/>
                  <a:pt x="386" y="901"/>
                </a:cubicBezTo>
                <a:cubicBezTo>
                  <a:pt x="386" y="901"/>
                  <a:pt x="385" y="901"/>
                  <a:pt x="384" y="901"/>
                </a:cubicBezTo>
                <a:cubicBezTo>
                  <a:pt x="383" y="901"/>
                  <a:pt x="382" y="901"/>
                  <a:pt x="381" y="901"/>
                </a:cubicBezTo>
                <a:cubicBezTo>
                  <a:pt x="381" y="900"/>
                  <a:pt x="382" y="900"/>
                  <a:pt x="382" y="900"/>
                </a:cubicBezTo>
                <a:cubicBezTo>
                  <a:pt x="383" y="900"/>
                  <a:pt x="383" y="900"/>
                  <a:pt x="384" y="899"/>
                </a:cubicBezTo>
                <a:cubicBezTo>
                  <a:pt x="385" y="899"/>
                  <a:pt x="385" y="899"/>
                  <a:pt x="386" y="899"/>
                </a:cubicBezTo>
                <a:cubicBezTo>
                  <a:pt x="387" y="899"/>
                  <a:pt x="388" y="899"/>
                  <a:pt x="388" y="899"/>
                </a:cubicBezTo>
                <a:cubicBezTo>
                  <a:pt x="389" y="898"/>
                  <a:pt x="389" y="898"/>
                  <a:pt x="388" y="898"/>
                </a:cubicBezTo>
                <a:cubicBezTo>
                  <a:pt x="387" y="898"/>
                  <a:pt x="387" y="898"/>
                  <a:pt x="386" y="898"/>
                </a:cubicBezTo>
                <a:cubicBezTo>
                  <a:pt x="385" y="898"/>
                  <a:pt x="383" y="896"/>
                  <a:pt x="382" y="897"/>
                </a:cubicBezTo>
                <a:cubicBezTo>
                  <a:pt x="382" y="898"/>
                  <a:pt x="381" y="898"/>
                  <a:pt x="381" y="899"/>
                </a:cubicBezTo>
                <a:cubicBezTo>
                  <a:pt x="381" y="899"/>
                  <a:pt x="380" y="899"/>
                  <a:pt x="380" y="900"/>
                </a:cubicBezTo>
                <a:cubicBezTo>
                  <a:pt x="378" y="901"/>
                  <a:pt x="378" y="902"/>
                  <a:pt x="378" y="903"/>
                </a:cubicBezTo>
                <a:cubicBezTo>
                  <a:pt x="377" y="904"/>
                  <a:pt x="376" y="905"/>
                  <a:pt x="376" y="906"/>
                </a:cubicBezTo>
                <a:cubicBezTo>
                  <a:pt x="375" y="906"/>
                  <a:pt x="375" y="907"/>
                  <a:pt x="374" y="907"/>
                </a:cubicBezTo>
                <a:cubicBezTo>
                  <a:pt x="374" y="907"/>
                  <a:pt x="373" y="907"/>
                  <a:pt x="372" y="907"/>
                </a:cubicBezTo>
                <a:cubicBezTo>
                  <a:pt x="372" y="907"/>
                  <a:pt x="372" y="907"/>
                  <a:pt x="372" y="906"/>
                </a:cubicBezTo>
                <a:cubicBezTo>
                  <a:pt x="371" y="906"/>
                  <a:pt x="369" y="906"/>
                  <a:pt x="368" y="906"/>
                </a:cubicBezTo>
                <a:cubicBezTo>
                  <a:pt x="368" y="907"/>
                  <a:pt x="367" y="907"/>
                  <a:pt x="367" y="908"/>
                </a:cubicBezTo>
                <a:cubicBezTo>
                  <a:pt x="366" y="908"/>
                  <a:pt x="364" y="909"/>
                  <a:pt x="363" y="909"/>
                </a:cubicBezTo>
                <a:cubicBezTo>
                  <a:pt x="362" y="910"/>
                  <a:pt x="361" y="911"/>
                  <a:pt x="359" y="911"/>
                </a:cubicBezTo>
                <a:cubicBezTo>
                  <a:pt x="358" y="912"/>
                  <a:pt x="356" y="912"/>
                  <a:pt x="355" y="912"/>
                </a:cubicBezTo>
                <a:cubicBezTo>
                  <a:pt x="354" y="912"/>
                  <a:pt x="350" y="912"/>
                  <a:pt x="350" y="911"/>
                </a:cubicBezTo>
                <a:cubicBezTo>
                  <a:pt x="349" y="910"/>
                  <a:pt x="350" y="908"/>
                  <a:pt x="351" y="908"/>
                </a:cubicBezTo>
                <a:cubicBezTo>
                  <a:pt x="352" y="906"/>
                  <a:pt x="352" y="905"/>
                  <a:pt x="352" y="904"/>
                </a:cubicBezTo>
                <a:cubicBezTo>
                  <a:pt x="353" y="904"/>
                  <a:pt x="353" y="903"/>
                  <a:pt x="353" y="903"/>
                </a:cubicBezTo>
                <a:cubicBezTo>
                  <a:pt x="354" y="902"/>
                  <a:pt x="354" y="902"/>
                  <a:pt x="355" y="901"/>
                </a:cubicBezTo>
                <a:cubicBezTo>
                  <a:pt x="356" y="900"/>
                  <a:pt x="352" y="900"/>
                  <a:pt x="351" y="900"/>
                </a:cubicBezTo>
                <a:cubicBezTo>
                  <a:pt x="350" y="900"/>
                  <a:pt x="350" y="900"/>
                  <a:pt x="349" y="900"/>
                </a:cubicBezTo>
                <a:cubicBezTo>
                  <a:pt x="348" y="901"/>
                  <a:pt x="347" y="902"/>
                  <a:pt x="345" y="902"/>
                </a:cubicBezTo>
                <a:cubicBezTo>
                  <a:pt x="345" y="902"/>
                  <a:pt x="344" y="901"/>
                  <a:pt x="344" y="901"/>
                </a:cubicBezTo>
                <a:cubicBezTo>
                  <a:pt x="343" y="901"/>
                  <a:pt x="343" y="900"/>
                  <a:pt x="342" y="900"/>
                </a:cubicBezTo>
                <a:cubicBezTo>
                  <a:pt x="341" y="900"/>
                  <a:pt x="340" y="898"/>
                  <a:pt x="339" y="898"/>
                </a:cubicBezTo>
                <a:cubicBezTo>
                  <a:pt x="338" y="898"/>
                  <a:pt x="338" y="899"/>
                  <a:pt x="337" y="899"/>
                </a:cubicBezTo>
                <a:cubicBezTo>
                  <a:pt x="336" y="899"/>
                  <a:pt x="336" y="899"/>
                  <a:pt x="336" y="898"/>
                </a:cubicBezTo>
                <a:cubicBezTo>
                  <a:pt x="335" y="897"/>
                  <a:pt x="333" y="898"/>
                  <a:pt x="332" y="897"/>
                </a:cubicBezTo>
                <a:cubicBezTo>
                  <a:pt x="331" y="896"/>
                  <a:pt x="333" y="895"/>
                  <a:pt x="333" y="894"/>
                </a:cubicBezTo>
                <a:cubicBezTo>
                  <a:pt x="333" y="893"/>
                  <a:pt x="332" y="892"/>
                  <a:pt x="332" y="891"/>
                </a:cubicBezTo>
                <a:cubicBezTo>
                  <a:pt x="332" y="890"/>
                  <a:pt x="333" y="889"/>
                  <a:pt x="332" y="889"/>
                </a:cubicBezTo>
                <a:cubicBezTo>
                  <a:pt x="331" y="888"/>
                  <a:pt x="331" y="889"/>
                  <a:pt x="331" y="889"/>
                </a:cubicBezTo>
                <a:cubicBezTo>
                  <a:pt x="330" y="890"/>
                  <a:pt x="329" y="889"/>
                  <a:pt x="329" y="889"/>
                </a:cubicBezTo>
                <a:cubicBezTo>
                  <a:pt x="327" y="887"/>
                  <a:pt x="325" y="889"/>
                  <a:pt x="323" y="889"/>
                </a:cubicBezTo>
                <a:cubicBezTo>
                  <a:pt x="323" y="888"/>
                  <a:pt x="323" y="888"/>
                  <a:pt x="324" y="887"/>
                </a:cubicBezTo>
                <a:cubicBezTo>
                  <a:pt x="324" y="887"/>
                  <a:pt x="324" y="887"/>
                  <a:pt x="324" y="886"/>
                </a:cubicBezTo>
                <a:cubicBezTo>
                  <a:pt x="324" y="886"/>
                  <a:pt x="326" y="885"/>
                  <a:pt x="326" y="885"/>
                </a:cubicBezTo>
                <a:cubicBezTo>
                  <a:pt x="327" y="887"/>
                  <a:pt x="329" y="885"/>
                  <a:pt x="327" y="884"/>
                </a:cubicBezTo>
                <a:cubicBezTo>
                  <a:pt x="327" y="884"/>
                  <a:pt x="326" y="884"/>
                  <a:pt x="326" y="883"/>
                </a:cubicBezTo>
                <a:cubicBezTo>
                  <a:pt x="326" y="882"/>
                  <a:pt x="327" y="882"/>
                  <a:pt x="327" y="882"/>
                </a:cubicBezTo>
                <a:cubicBezTo>
                  <a:pt x="328" y="882"/>
                  <a:pt x="327" y="883"/>
                  <a:pt x="328" y="884"/>
                </a:cubicBezTo>
                <a:cubicBezTo>
                  <a:pt x="329" y="884"/>
                  <a:pt x="329" y="884"/>
                  <a:pt x="330" y="885"/>
                </a:cubicBezTo>
                <a:cubicBezTo>
                  <a:pt x="330" y="886"/>
                  <a:pt x="331" y="888"/>
                  <a:pt x="332" y="887"/>
                </a:cubicBezTo>
                <a:cubicBezTo>
                  <a:pt x="332" y="886"/>
                  <a:pt x="332" y="887"/>
                  <a:pt x="332" y="886"/>
                </a:cubicBezTo>
                <a:cubicBezTo>
                  <a:pt x="332" y="886"/>
                  <a:pt x="332" y="885"/>
                  <a:pt x="333" y="885"/>
                </a:cubicBezTo>
                <a:cubicBezTo>
                  <a:pt x="333" y="884"/>
                  <a:pt x="334" y="884"/>
                  <a:pt x="333" y="884"/>
                </a:cubicBezTo>
                <a:cubicBezTo>
                  <a:pt x="333" y="883"/>
                  <a:pt x="332" y="883"/>
                  <a:pt x="331" y="883"/>
                </a:cubicBezTo>
                <a:cubicBezTo>
                  <a:pt x="331" y="882"/>
                  <a:pt x="331" y="882"/>
                  <a:pt x="330" y="881"/>
                </a:cubicBezTo>
                <a:cubicBezTo>
                  <a:pt x="330" y="881"/>
                  <a:pt x="329" y="881"/>
                  <a:pt x="328" y="881"/>
                </a:cubicBezTo>
                <a:cubicBezTo>
                  <a:pt x="327" y="881"/>
                  <a:pt x="327" y="881"/>
                  <a:pt x="326" y="881"/>
                </a:cubicBezTo>
                <a:cubicBezTo>
                  <a:pt x="326" y="881"/>
                  <a:pt x="326" y="882"/>
                  <a:pt x="325" y="882"/>
                </a:cubicBezTo>
                <a:cubicBezTo>
                  <a:pt x="324" y="883"/>
                  <a:pt x="324" y="882"/>
                  <a:pt x="323" y="882"/>
                </a:cubicBezTo>
                <a:cubicBezTo>
                  <a:pt x="323" y="881"/>
                  <a:pt x="322" y="882"/>
                  <a:pt x="322" y="881"/>
                </a:cubicBezTo>
                <a:cubicBezTo>
                  <a:pt x="322" y="880"/>
                  <a:pt x="322" y="880"/>
                  <a:pt x="323" y="879"/>
                </a:cubicBezTo>
                <a:cubicBezTo>
                  <a:pt x="323" y="879"/>
                  <a:pt x="323" y="878"/>
                  <a:pt x="324" y="878"/>
                </a:cubicBezTo>
                <a:cubicBezTo>
                  <a:pt x="325" y="878"/>
                  <a:pt x="325" y="879"/>
                  <a:pt x="326" y="878"/>
                </a:cubicBezTo>
                <a:cubicBezTo>
                  <a:pt x="327" y="878"/>
                  <a:pt x="327" y="876"/>
                  <a:pt x="326" y="875"/>
                </a:cubicBezTo>
                <a:cubicBezTo>
                  <a:pt x="326" y="875"/>
                  <a:pt x="325" y="874"/>
                  <a:pt x="325" y="874"/>
                </a:cubicBezTo>
                <a:cubicBezTo>
                  <a:pt x="324" y="873"/>
                  <a:pt x="325" y="872"/>
                  <a:pt x="324" y="871"/>
                </a:cubicBezTo>
                <a:cubicBezTo>
                  <a:pt x="324" y="870"/>
                  <a:pt x="324" y="869"/>
                  <a:pt x="324" y="869"/>
                </a:cubicBezTo>
                <a:cubicBezTo>
                  <a:pt x="325" y="868"/>
                  <a:pt x="325" y="868"/>
                  <a:pt x="326" y="868"/>
                </a:cubicBezTo>
                <a:cubicBezTo>
                  <a:pt x="326" y="867"/>
                  <a:pt x="327" y="867"/>
                  <a:pt x="327" y="866"/>
                </a:cubicBezTo>
                <a:cubicBezTo>
                  <a:pt x="327" y="865"/>
                  <a:pt x="327" y="865"/>
                  <a:pt x="326" y="865"/>
                </a:cubicBezTo>
                <a:cubicBezTo>
                  <a:pt x="325" y="864"/>
                  <a:pt x="325" y="864"/>
                  <a:pt x="326" y="863"/>
                </a:cubicBezTo>
                <a:cubicBezTo>
                  <a:pt x="327" y="863"/>
                  <a:pt x="327" y="864"/>
                  <a:pt x="328" y="864"/>
                </a:cubicBezTo>
                <a:cubicBezTo>
                  <a:pt x="329" y="864"/>
                  <a:pt x="330" y="864"/>
                  <a:pt x="330" y="864"/>
                </a:cubicBezTo>
                <a:cubicBezTo>
                  <a:pt x="332" y="863"/>
                  <a:pt x="333" y="863"/>
                  <a:pt x="333" y="862"/>
                </a:cubicBezTo>
                <a:cubicBezTo>
                  <a:pt x="333" y="861"/>
                  <a:pt x="332" y="858"/>
                  <a:pt x="334" y="859"/>
                </a:cubicBezTo>
                <a:cubicBezTo>
                  <a:pt x="335" y="860"/>
                  <a:pt x="336" y="861"/>
                  <a:pt x="337" y="859"/>
                </a:cubicBezTo>
                <a:cubicBezTo>
                  <a:pt x="337" y="859"/>
                  <a:pt x="337" y="858"/>
                  <a:pt x="337" y="857"/>
                </a:cubicBezTo>
                <a:cubicBezTo>
                  <a:pt x="337" y="856"/>
                  <a:pt x="337" y="856"/>
                  <a:pt x="338" y="855"/>
                </a:cubicBezTo>
                <a:cubicBezTo>
                  <a:pt x="339" y="854"/>
                  <a:pt x="338" y="853"/>
                  <a:pt x="338" y="851"/>
                </a:cubicBezTo>
                <a:cubicBezTo>
                  <a:pt x="339" y="851"/>
                  <a:pt x="339" y="850"/>
                  <a:pt x="339" y="850"/>
                </a:cubicBezTo>
                <a:cubicBezTo>
                  <a:pt x="340" y="849"/>
                  <a:pt x="339" y="848"/>
                  <a:pt x="340" y="848"/>
                </a:cubicBezTo>
                <a:cubicBezTo>
                  <a:pt x="341" y="848"/>
                  <a:pt x="342" y="848"/>
                  <a:pt x="341" y="849"/>
                </a:cubicBezTo>
                <a:cubicBezTo>
                  <a:pt x="341" y="849"/>
                  <a:pt x="340" y="849"/>
                  <a:pt x="340" y="850"/>
                </a:cubicBezTo>
                <a:cubicBezTo>
                  <a:pt x="340" y="851"/>
                  <a:pt x="341" y="851"/>
                  <a:pt x="341" y="851"/>
                </a:cubicBezTo>
                <a:cubicBezTo>
                  <a:pt x="342" y="852"/>
                  <a:pt x="342" y="852"/>
                  <a:pt x="342" y="853"/>
                </a:cubicBezTo>
                <a:cubicBezTo>
                  <a:pt x="344" y="854"/>
                  <a:pt x="345" y="852"/>
                  <a:pt x="345" y="851"/>
                </a:cubicBezTo>
                <a:cubicBezTo>
                  <a:pt x="346" y="850"/>
                  <a:pt x="348" y="849"/>
                  <a:pt x="348" y="848"/>
                </a:cubicBezTo>
                <a:cubicBezTo>
                  <a:pt x="349" y="847"/>
                  <a:pt x="349" y="847"/>
                  <a:pt x="349" y="846"/>
                </a:cubicBezTo>
                <a:cubicBezTo>
                  <a:pt x="349" y="845"/>
                  <a:pt x="350" y="845"/>
                  <a:pt x="350" y="844"/>
                </a:cubicBezTo>
                <a:cubicBezTo>
                  <a:pt x="351" y="843"/>
                  <a:pt x="349" y="842"/>
                  <a:pt x="348" y="842"/>
                </a:cubicBezTo>
                <a:cubicBezTo>
                  <a:pt x="347" y="842"/>
                  <a:pt x="347" y="841"/>
                  <a:pt x="346" y="841"/>
                </a:cubicBezTo>
                <a:cubicBezTo>
                  <a:pt x="345" y="841"/>
                  <a:pt x="343" y="842"/>
                  <a:pt x="342" y="840"/>
                </a:cubicBezTo>
                <a:cubicBezTo>
                  <a:pt x="342" y="840"/>
                  <a:pt x="341" y="839"/>
                  <a:pt x="340" y="839"/>
                </a:cubicBezTo>
                <a:cubicBezTo>
                  <a:pt x="340" y="839"/>
                  <a:pt x="339" y="840"/>
                  <a:pt x="339" y="839"/>
                </a:cubicBezTo>
                <a:cubicBezTo>
                  <a:pt x="338" y="838"/>
                  <a:pt x="339" y="837"/>
                  <a:pt x="339" y="837"/>
                </a:cubicBezTo>
                <a:cubicBezTo>
                  <a:pt x="338" y="836"/>
                  <a:pt x="337" y="836"/>
                  <a:pt x="337" y="836"/>
                </a:cubicBezTo>
                <a:cubicBezTo>
                  <a:pt x="336" y="835"/>
                  <a:pt x="337" y="835"/>
                  <a:pt x="338" y="835"/>
                </a:cubicBezTo>
                <a:cubicBezTo>
                  <a:pt x="339" y="834"/>
                  <a:pt x="339" y="832"/>
                  <a:pt x="339" y="831"/>
                </a:cubicBezTo>
                <a:cubicBezTo>
                  <a:pt x="339" y="830"/>
                  <a:pt x="339" y="828"/>
                  <a:pt x="338" y="828"/>
                </a:cubicBezTo>
                <a:cubicBezTo>
                  <a:pt x="337" y="827"/>
                  <a:pt x="337" y="827"/>
                  <a:pt x="336" y="827"/>
                </a:cubicBezTo>
                <a:cubicBezTo>
                  <a:pt x="334" y="827"/>
                  <a:pt x="332" y="827"/>
                  <a:pt x="331" y="827"/>
                </a:cubicBezTo>
                <a:cubicBezTo>
                  <a:pt x="330" y="827"/>
                  <a:pt x="329" y="826"/>
                  <a:pt x="328" y="827"/>
                </a:cubicBezTo>
                <a:cubicBezTo>
                  <a:pt x="328" y="827"/>
                  <a:pt x="327" y="827"/>
                  <a:pt x="326" y="827"/>
                </a:cubicBezTo>
                <a:cubicBezTo>
                  <a:pt x="325" y="828"/>
                  <a:pt x="324" y="827"/>
                  <a:pt x="323" y="826"/>
                </a:cubicBezTo>
                <a:cubicBezTo>
                  <a:pt x="322" y="825"/>
                  <a:pt x="325" y="826"/>
                  <a:pt x="326" y="826"/>
                </a:cubicBezTo>
                <a:cubicBezTo>
                  <a:pt x="328" y="826"/>
                  <a:pt x="329" y="826"/>
                  <a:pt x="330" y="826"/>
                </a:cubicBezTo>
                <a:cubicBezTo>
                  <a:pt x="332" y="825"/>
                  <a:pt x="333" y="825"/>
                  <a:pt x="335" y="825"/>
                </a:cubicBezTo>
                <a:cubicBezTo>
                  <a:pt x="336" y="825"/>
                  <a:pt x="338" y="826"/>
                  <a:pt x="339" y="826"/>
                </a:cubicBezTo>
                <a:cubicBezTo>
                  <a:pt x="340" y="825"/>
                  <a:pt x="341" y="824"/>
                  <a:pt x="341" y="822"/>
                </a:cubicBezTo>
                <a:cubicBezTo>
                  <a:pt x="342" y="821"/>
                  <a:pt x="343" y="820"/>
                  <a:pt x="343" y="818"/>
                </a:cubicBezTo>
                <a:cubicBezTo>
                  <a:pt x="343" y="817"/>
                  <a:pt x="343" y="815"/>
                  <a:pt x="342" y="814"/>
                </a:cubicBezTo>
                <a:cubicBezTo>
                  <a:pt x="341" y="813"/>
                  <a:pt x="340" y="811"/>
                  <a:pt x="342" y="810"/>
                </a:cubicBezTo>
                <a:cubicBezTo>
                  <a:pt x="342" y="810"/>
                  <a:pt x="343" y="810"/>
                  <a:pt x="343" y="809"/>
                </a:cubicBezTo>
                <a:cubicBezTo>
                  <a:pt x="344" y="809"/>
                  <a:pt x="344" y="808"/>
                  <a:pt x="344" y="808"/>
                </a:cubicBezTo>
                <a:cubicBezTo>
                  <a:pt x="345" y="808"/>
                  <a:pt x="346" y="807"/>
                  <a:pt x="345" y="807"/>
                </a:cubicBezTo>
                <a:cubicBezTo>
                  <a:pt x="345" y="806"/>
                  <a:pt x="344" y="806"/>
                  <a:pt x="344" y="807"/>
                </a:cubicBezTo>
                <a:cubicBezTo>
                  <a:pt x="342" y="808"/>
                  <a:pt x="341" y="808"/>
                  <a:pt x="340" y="809"/>
                </a:cubicBezTo>
                <a:cubicBezTo>
                  <a:pt x="339" y="810"/>
                  <a:pt x="337" y="810"/>
                  <a:pt x="336" y="811"/>
                </a:cubicBezTo>
                <a:cubicBezTo>
                  <a:pt x="335" y="811"/>
                  <a:pt x="334" y="812"/>
                  <a:pt x="332" y="812"/>
                </a:cubicBezTo>
                <a:cubicBezTo>
                  <a:pt x="331" y="813"/>
                  <a:pt x="330" y="812"/>
                  <a:pt x="329" y="813"/>
                </a:cubicBezTo>
                <a:cubicBezTo>
                  <a:pt x="328" y="814"/>
                  <a:pt x="327" y="815"/>
                  <a:pt x="326" y="816"/>
                </a:cubicBezTo>
                <a:cubicBezTo>
                  <a:pt x="326" y="817"/>
                  <a:pt x="325" y="819"/>
                  <a:pt x="324" y="820"/>
                </a:cubicBezTo>
                <a:cubicBezTo>
                  <a:pt x="324" y="821"/>
                  <a:pt x="323" y="822"/>
                  <a:pt x="322" y="823"/>
                </a:cubicBezTo>
                <a:cubicBezTo>
                  <a:pt x="321" y="823"/>
                  <a:pt x="320" y="823"/>
                  <a:pt x="319" y="823"/>
                </a:cubicBezTo>
                <a:cubicBezTo>
                  <a:pt x="318" y="824"/>
                  <a:pt x="317" y="824"/>
                  <a:pt x="317" y="824"/>
                </a:cubicBezTo>
                <a:cubicBezTo>
                  <a:pt x="315" y="823"/>
                  <a:pt x="313" y="824"/>
                  <a:pt x="311" y="824"/>
                </a:cubicBezTo>
                <a:cubicBezTo>
                  <a:pt x="310" y="823"/>
                  <a:pt x="308" y="823"/>
                  <a:pt x="306" y="824"/>
                </a:cubicBezTo>
                <a:cubicBezTo>
                  <a:pt x="303" y="825"/>
                  <a:pt x="302" y="828"/>
                  <a:pt x="300" y="830"/>
                </a:cubicBezTo>
                <a:cubicBezTo>
                  <a:pt x="299" y="831"/>
                  <a:pt x="299" y="832"/>
                  <a:pt x="298" y="834"/>
                </a:cubicBezTo>
                <a:cubicBezTo>
                  <a:pt x="298" y="835"/>
                  <a:pt x="298" y="836"/>
                  <a:pt x="300" y="837"/>
                </a:cubicBezTo>
                <a:cubicBezTo>
                  <a:pt x="300" y="837"/>
                  <a:pt x="301" y="837"/>
                  <a:pt x="301" y="838"/>
                </a:cubicBezTo>
                <a:cubicBezTo>
                  <a:pt x="302" y="838"/>
                  <a:pt x="302" y="838"/>
                  <a:pt x="303" y="838"/>
                </a:cubicBezTo>
                <a:cubicBezTo>
                  <a:pt x="303" y="838"/>
                  <a:pt x="304" y="839"/>
                  <a:pt x="305" y="839"/>
                </a:cubicBezTo>
                <a:cubicBezTo>
                  <a:pt x="305" y="838"/>
                  <a:pt x="304" y="838"/>
                  <a:pt x="304" y="838"/>
                </a:cubicBezTo>
                <a:cubicBezTo>
                  <a:pt x="302" y="837"/>
                  <a:pt x="301" y="836"/>
                  <a:pt x="302" y="835"/>
                </a:cubicBezTo>
                <a:cubicBezTo>
                  <a:pt x="303" y="834"/>
                  <a:pt x="304" y="834"/>
                  <a:pt x="304" y="834"/>
                </a:cubicBezTo>
                <a:cubicBezTo>
                  <a:pt x="305" y="835"/>
                  <a:pt x="305" y="835"/>
                  <a:pt x="305" y="836"/>
                </a:cubicBezTo>
                <a:cubicBezTo>
                  <a:pt x="306" y="837"/>
                  <a:pt x="306" y="836"/>
                  <a:pt x="307" y="836"/>
                </a:cubicBezTo>
                <a:cubicBezTo>
                  <a:pt x="308" y="836"/>
                  <a:pt x="308" y="837"/>
                  <a:pt x="309" y="836"/>
                </a:cubicBezTo>
                <a:cubicBezTo>
                  <a:pt x="310" y="836"/>
                  <a:pt x="309" y="835"/>
                  <a:pt x="310" y="834"/>
                </a:cubicBezTo>
                <a:cubicBezTo>
                  <a:pt x="310" y="834"/>
                  <a:pt x="310" y="833"/>
                  <a:pt x="310" y="833"/>
                </a:cubicBezTo>
                <a:cubicBezTo>
                  <a:pt x="311" y="832"/>
                  <a:pt x="310" y="831"/>
                  <a:pt x="310" y="831"/>
                </a:cubicBezTo>
                <a:cubicBezTo>
                  <a:pt x="310" y="830"/>
                  <a:pt x="311" y="830"/>
                  <a:pt x="311" y="829"/>
                </a:cubicBezTo>
                <a:cubicBezTo>
                  <a:pt x="312" y="829"/>
                  <a:pt x="312" y="829"/>
                  <a:pt x="313" y="828"/>
                </a:cubicBezTo>
                <a:cubicBezTo>
                  <a:pt x="313" y="827"/>
                  <a:pt x="313" y="827"/>
                  <a:pt x="314" y="827"/>
                </a:cubicBezTo>
                <a:cubicBezTo>
                  <a:pt x="315" y="826"/>
                  <a:pt x="316" y="827"/>
                  <a:pt x="316" y="827"/>
                </a:cubicBezTo>
                <a:cubicBezTo>
                  <a:pt x="317" y="827"/>
                  <a:pt x="318" y="827"/>
                  <a:pt x="318" y="827"/>
                </a:cubicBezTo>
                <a:cubicBezTo>
                  <a:pt x="319" y="827"/>
                  <a:pt x="320" y="826"/>
                  <a:pt x="320" y="827"/>
                </a:cubicBezTo>
                <a:cubicBezTo>
                  <a:pt x="321" y="827"/>
                  <a:pt x="320" y="828"/>
                  <a:pt x="320" y="829"/>
                </a:cubicBezTo>
                <a:cubicBezTo>
                  <a:pt x="319" y="829"/>
                  <a:pt x="319" y="829"/>
                  <a:pt x="318" y="830"/>
                </a:cubicBezTo>
                <a:cubicBezTo>
                  <a:pt x="318" y="830"/>
                  <a:pt x="318" y="831"/>
                  <a:pt x="317" y="832"/>
                </a:cubicBezTo>
                <a:cubicBezTo>
                  <a:pt x="317" y="832"/>
                  <a:pt x="317" y="833"/>
                  <a:pt x="316" y="833"/>
                </a:cubicBezTo>
                <a:cubicBezTo>
                  <a:pt x="316" y="834"/>
                  <a:pt x="316" y="834"/>
                  <a:pt x="316" y="835"/>
                </a:cubicBezTo>
                <a:cubicBezTo>
                  <a:pt x="317" y="836"/>
                  <a:pt x="316" y="836"/>
                  <a:pt x="317" y="837"/>
                </a:cubicBezTo>
                <a:cubicBezTo>
                  <a:pt x="318" y="837"/>
                  <a:pt x="318" y="836"/>
                  <a:pt x="319" y="837"/>
                </a:cubicBezTo>
                <a:cubicBezTo>
                  <a:pt x="319" y="838"/>
                  <a:pt x="321" y="840"/>
                  <a:pt x="319" y="840"/>
                </a:cubicBezTo>
                <a:cubicBezTo>
                  <a:pt x="319" y="840"/>
                  <a:pt x="319" y="840"/>
                  <a:pt x="318" y="839"/>
                </a:cubicBezTo>
                <a:cubicBezTo>
                  <a:pt x="318" y="839"/>
                  <a:pt x="317" y="839"/>
                  <a:pt x="316" y="839"/>
                </a:cubicBezTo>
                <a:cubicBezTo>
                  <a:pt x="316" y="839"/>
                  <a:pt x="315" y="839"/>
                  <a:pt x="315" y="838"/>
                </a:cubicBezTo>
                <a:cubicBezTo>
                  <a:pt x="314" y="837"/>
                  <a:pt x="315" y="837"/>
                  <a:pt x="315" y="837"/>
                </a:cubicBezTo>
                <a:cubicBezTo>
                  <a:pt x="316" y="836"/>
                  <a:pt x="316" y="835"/>
                  <a:pt x="315" y="835"/>
                </a:cubicBezTo>
                <a:cubicBezTo>
                  <a:pt x="315" y="835"/>
                  <a:pt x="315" y="835"/>
                  <a:pt x="314" y="834"/>
                </a:cubicBezTo>
                <a:cubicBezTo>
                  <a:pt x="314" y="834"/>
                  <a:pt x="314" y="834"/>
                  <a:pt x="314" y="834"/>
                </a:cubicBezTo>
                <a:cubicBezTo>
                  <a:pt x="313" y="834"/>
                  <a:pt x="312" y="833"/>
                  <a:pt x="312" y="833"/>
                </a:cubicBezTo>
                <a:cubicBezTo>
                  <a:pt x="311" y="834"/>
                  <a:pt x="311" y="834"/>
                  <a:pt x="311" y="835"/>
                </a:cubicBezTo>
                <a:cubicBezTo>
                  <a:pt x="310" y="836"/>
                  <a:pt x="309" y="837"/>
                  <a:pt x="308" y="837"/>
                </a:cubicBezTo>
                <a:cubicBezTo>
                  <a:pt x="307" y="837"/>
                  <a:pt x="306" y="837"/>
                  <a:pt x="306" y="838"/>
                </a:cubicBezTo>
                <a:cubicBezTo>
                  <a:pt x="306" y="838"/>
                  <a:pt x="307" y="838"/>
                  <a:pt x="307" y="839"/>
                </a:cubicBezTo>
                <a:cubicBezTo>
                  <a:pt x="307" y="839"/>
                  <a:pt x="307" y="840"/>
                  <a:pt x="307" y="840"/>
                </a:cubicBezTo>
                <a:cubicBezTo>
                  <a:pt x="307" y="840"/>
                  <a:pt x="308" y="840"/>
                  <a:pt x="308" y="841"/>
                </a:cubicBezTo>
                <a:cubicBezTo>
                  <a:pt x="308" y="842"/>
                  <a:pt x="307" y="842"/>
                  <a:pt x="306" y="841"/>
                </a:cubicBezTo>
                <a:cubicBezTo>
                  <a:pt x="306" y="841"/>
                  <a:pt x="305" y="841"/>
                  <a:pt x="304" y="841"/>
                </a:cubicBezTo>
                <a:cubicBezTo>
                  <a:pt x="303" y="841"/>
                  <a:pt x="303" y="840"/>
                  <a:pt x="302" y="839"/>
                </a:cubicBezTo>
                <a:cubicBezTo>
                  <a:pt x="301" y="839"/>
                  <a:pt x="301" y="839"/>
                  <a:pt x="300" y="839"/>
                </a:cubicBezTo>
                <a:cubicBezTo>
                  <a:pt x="300" y="838"/>
                  <a:pt x="299" y="838"/>
                  <a:pt x="299" y="837"/>
                </a:cubicBezTo>
                <a:cubicBezTo>
                  <a:pt x="298" y="837"/>
                  <a:pt x="298" y="836"/>
                  <a:pt x="298" y="836"/>
                </a:cubicBezTo>
                <a:cubicBezTo>
                  <a:pt x="297" y="836"/>
                  <a:pt x="297" y="837"/>
                  <a:pt x="297" y="838"/>
                </a:cubicBezTo>
                <a:cubicBezTo>
                  <a:pt x="297" y="839"/>
                  <a:pt x="296" y="839"/>
                  <a:pt x="296" y="839"/>
                </a:cubicBezTo>
                <a:cubicBezTo>
                  <a:pt x="295" y="840"/>
                  <a:pt x="295" y="840"/>
                  <a:pt x="295" y="841"/>
                </a:cubicBezTo>
                <a:cubicBezTo>
                  <a:pt x="295" y="841"/>
                  <a:pt x="295" y="842"/>
                  <a:pt x="295" y="843"/>
                </a:cubicBezTo>
                <a:cubicBezTo>
                  <a:pt x="295" y="844"/>
                  <a:pt x="296" y="846"/>
                  <a:pt x="296" y="847"/>
                </a:cubicBezTo>
                <a:cubicBezTo>
                  <a:pt x="296" y="848"/>
                  <a:pt x="296" y="849"/>
                  <a:pt x="296" y="849"/>
                </a:cubicBezTo>
                <a:cubicBezTo>
                  <a:pt x="296" y="850"/>
                  <a:pt x="295" y="851"/>
                  <a:pt x="295" y="851"/>
                </a:cubicBezTo>
                <a:cubicBezTo>
                  <a:pt x="295" y="852"/>
                  <a:pt x="295" y="855"/>
                  <a:pt x="296" y="855"/>
                </a:cubicBezTo>
                <a:cubicBezTo>
                  <a:pt x="297" y="855"/>
                  <a:pt x="296" y="852"/>
                  <a:pt x="298" y="853"/>
                </a:cubicBezTo>
                <a:cubicBezTo>
                  <a:pt x="299" y="854"/>
                  <a:pt x="299" y="854"/>
                  <a:pt x="299" y="855"/>
                </a:cubicBezTo>
                <a:cubicBezTo>
                  <a:pt x="299" y="855"/>
                  <a:pt x="300" y="856"/>
                  <a:pt x="300" y="857"/>
                </a:cubicBezTo>
                <a:cubicBezTo>
                  <a:pt x="300" y="857"/>
                  <a:pt x="299" y="857"/>
                  <a:pt x="298" y="857"/>
                </a:cubicBezTo>
                <a:cubicBezTo>
                  <a:pt x="297" y="858"/>
                  <a:pt x="297" y="857"/>
                  <a:pt x="297" y="857"/>
                </a:cubicBezTo>
                <a:cubicBezTo>
                  <a:pt x="295" y="856"/>
                  <a:pt x="296" y="858"/>
                  <a:pt x="296" y="859"/>
                </a:cubicBezTo>
                <a:cubicBezTo>
                  <a:pt x="297" y="860"/>
                  <a:pt x="296" y="862"/>
                  <a:pt x="296" y="863"/>
                </a:cubicBezTo>
                <a:cubicBezTo>
                  <a:pt x="296" y="864"/>
                  <a:pt x="296" y="865"/>
                  <a:pt x="296" y="866"/>
                </a:cubicBezTo>
                <a:cubicBezTo>
                  <a:pt x="296" y="866"/>
                  <a:pt x="295" y="867"/>
                  <a:pt x="295" y="868"/>
                </a:cubicBezTo>
                <a:cubicBezTo>
                  <a:pt x="296" y="868"/>
                  <a:pt x="296" y="868"/>
                  <a:pt x="297" y="869"/>
                </a:cubicBezTo>
                <a:cubicBezTo>
                  <a:pt x="297" y="869"/>
                  <a:pt x="297" y="870"/>
                  <a:pt x="298" y="871"/>
                </a:cubicBezTo>
                <a:cubicBezTo>
                  <a:pt x="299" y="871"/>
                  <a:pt x="299" y="870"/>
                  <a:pt x="299" y="870"/>
                </a:cubicBezTo>
                <a:cubicBezTo>
                  <a:pt x="299" y="869"/>
                  <a:pt x="298" y="869"/>
                  <a:pt x="298" y="868"/>
                </a:cubicBezTo>
                <a:cubicBezTo>
                  <a:pt x="298" y="867"/>
                  <a:pt x="299" y="867"/>
                  <a:pt x="300" y="867"/>
                </a:cubicBezTo>
                <a:cubicBezTo>
                  <a:pt x="301" y="867"/>
                  <a:pt x="301" y="868"/>
                  <a:pt x="301" y="868"/>
                </a:cubicBezTo>
                <a:cubicBezTo>
                  <a:pt x="302" y="869"/>
                  <a:pt x="303" y="869"/>
                  <a:pt x="303" y="869"/>
                </a:cubicBezTo>
                <a:cubicBezTo>
                  <a:pt x="305" y="870"/>
                  <a:pt x="304" y="872"/>
                  <a:pt x="305" y="873"/>
                </a:cubicBezTo>
                <a:cubicBezTo>
                  <a:pt x="305" y="874"/>
                  <a:pt x="306" y="874"/>
                  <a:pt x="306" y="874"/>
                </a:cubicBezTo>
                <a:cubicBezTo>
                  <a:pt x="307" y="875"/>
                  <a:pt x="307" y="876"/>
                  <a:pt x="306" y="877"/>
                </a:cubicBezTo>
                <a:cubicBezTo>
                  <a:pt x="306" y="877"/>
                  <a:pt x="306" y="877"/>
                  <a:pt x="306" y="877"/>
                </a:cubicBezTo>
                <a:cubicBezTo>
                  <a:pt x="305" y="878"/>
                  <a:pt x="305" y="878"/>
                  <a:pt x="305" y="879"/>
                </a:cubicBezTo>
                <a:cubicBezTo>
                  <a:pt x="304" y="880"/>
                  <a:pt x="303" y="877"/>
                  <a:pt x="302" y="878"/>
                </a:cubicBezTo>
                <a:cubicBezTo>
                  <a:pt x="302" y="878"/>
                  <a:pt x="302" y="879"/>
                  <a:pt x="302" y="879"/>
                </a:cubicBezTo>
                <a:cubicBezTo>
                  <a:pt x="302" y="880"/>
                  <a:pt x="302" y="880"/>
                  <a:pt x="303" y="880"/>
                </a:cubicBezTo>
                <a:cubicBezTo>
                  <a:pt x="303" y="880"/>
                  <a:pt x="303" y="880"/>
                  <a:pt x="304" y="880"/>
                </a:cubicBezTo>
                <a:cubicBezTo>
                  <a:pt x="304" y="880"/>
                  <a:pt x="305" y="882"/>
                  <a:pt x="305" y="881"/>
                </a:cubicBezTo>
                <a:cubicBezTo>
                  <a:pt x="306" y="879"/>
                  <a:pt x="306" y="883"/>
                  <a:pt x="305" y="883"/>
                </a:cubicBezTo>
                <a:cubicBezTo>
                  <a:pt x="305" y="884"/>
                  <a:pt x="305" y="884"/>
                  <a:pt x="305" y="885"/>
                </a:cubicBezTo>
                <a:cubicBezTo>
                  <a:pt x="305" y="886"/>
                  <a:pt x="305" y="886"/>
                  <a:pt x="304" y="886"/>
                </a:cubicBezTo>
                <a:cubicBezTo>
                  <a:pt x="303" y="886"/>
                  <a:pt x="302" y="886"/>
                  <a:pt x="301" y="886"/>
                </a:cubicBezTo>
                <a:cubicBezTo>
                  <a:pt x="299" y="886"/>
                  <a:pt x="301" y="883"/>
                  <a:pt x="302" y="882"/>
                </a:cubicBezTo>
                <a:cubicBezTo>
                  <a:pt x="302" y="882"/>
                  <a:pt x="302" y="881"/>
                  <a:pt x="301" y="881"/>
                </a:cubicBezTo>
                <a:cubicBezTo>
                  <a:pt x="300" y="881"/>
                  <a:pt x="300" y="882"/>
                  <a:pt x="300" y="882"/>
                </a:cubicBezTo>
                <a:cubicBezTo>
                  <a:pt x="300" y="884"/>
                  <a:pt x="299" y="884"/>
                  <a:pt x="299" y="886"/>
                </a:cubicBezTo>
                <a:cubicBezTo>
                  <a:pt x="298" y="887"/>
                  <a:pt x="298" y="889"/>
                  <a:pt x="299" y="890"/>
                </a:cubicBezTo>
                <a:cubicBezTo>
                  <a:pt x="300" y="892"/>
                  <a:pt x="299" y="888"/>
                  <a:pt x="300" y="887"/>
                </a:cubicBezTo>
                <a:cubicBezTo>
                  <a:pt x="300" y="886"/>
                  <a:pt x="302" y="887"/>
                  <a:pt x="303" y="887"/>
                </a:cubicBezTo>
                <a:cubicBezTo>
                  <a:pt x="304" y="887"/>
                  <a:pt x="306" y="886"/>
                  <a:pt x="307" y="888"/>
                </a:cubicBezTo>
                <a:cubicBezTo>
                  <a:pt x="307" y="888"/>
                  <a:pt x="307" y="889"/>
                  <a:pt x="307" y="890"/>
                </a:cubicBezTo>
                <a:cubicBezTo>
                  <a:pt x="308" y="890"/>
                  <a:pt x="309" y="890"/>
                  <a:pt x="309" y="891"/>
                </a:cubicBezTo>
                <a:cubicBezTo>
                  <a:pt x="310" y="891"/>
                  <a:pt x="310" y="892"/>
                  <a:pt x="310" y="893"/>
                </a:cubicBezTo>
                <a:cubicBezTo>
                  <a:pt x="310" y="894"/>
                  <a:pt x="310" y="894"/>
                  <a:pt x="311" y="894"/>
                </a:cubicBezTo>
                <a:cubicBezTo>
                  <a:pt x="312" y="895"/>
                  <a:pt x="312" y="897"/>
                  <a:pt x="312" y="898"/>
                </a:cubicBezTo>
                <a:cubicBezTo>
                  <a:pt x="311" y="899"/>
                  <a:pt x="309" y="899"/>
                  <a:pt x="308" y="899"/>
                </a:cubicBezTo>
                <a:cubicBezTo>
                  <a:pt x="307" y="899"/>
                  <a:pt x="306" y="899"/>
                  <a:pt x="306" y="900"/>
                </a:cubicBezTo>
                <a:cubicBezTo>
                  <a:pt x="306" y="900"/>
                  <a:pt x="305" y="901"/>
                  <a:pt x="306" y="902"/>
                </a:cubicBezTo>
                <a:cubicBezTo>
                  <a:pt x="307" y="902"/>
                  <a:pt x="308" y="902"/>
                  <a:pt x="309" y="902"/>
                </a:cubicBezTo>
                <a:cubicBezTo>
                  <a:pt x="311" y="902"/>
                  <a:pt x="309" y="904"/>
                  <a:pt x="309" y="905"/>
                </a:cubicBezTo>
                <a:cubicBezTo>
                  <a:pt x="309" y="906"/>
                  <a:pt x="310" y="907"/>
                  <a:pt x="310" y="908"/>
                </a:cubicBezTo>
                <a:cubicBezTo>
                  <a:pt x="310" y="908"/>
                  <a:pt x="310" y="909"/>
                  <a:pt x="310" y="909"/>
                </a:cubicBezTo>
                <a:cubicBezTo>
                  <a:pt x="310" y="910"/>
                  <a:pt x="312" y="910"/>
                  <a:pt x="312" y="911"/>
                </a:cubicBezTo>
                <a:cubicBezTo>
                  <a:pt x="313" y="912"/>
                  <a:pt x="313" y="912"/>
                  <a:pt x="314" y="912"/>
                </a:cubicBezTo>
                <a:cubicBezTo>
                  <a:pt x="314" y="912"/>
                  <a:pt x="315" y="912"/>
                  <a:pt x="316" y="913"/>
                </a:cubicBezTo>
                <a:cubicBezTo>
                  <a:pt x="316" y="914"/>
                  <a:pt x="316" y="914"/>
                  <a:pt x="315" y="914"/>
                </a:cubicBezTo>
                <a:cubicBezTo>
                  <a:pt x="314" y="915"/>
                  <a:pt x="313" y="915"/>
                  <a:pt x="313" y="914"/>
                </a:cubicBezTo>
                <a:cubicBezTo>
                  <a:pt x="312" y="914"/>
                  <a:pt x="312" y="914"/>
                  <a:pt x="311" y="913"/>
                </a:cubicBezTo>
                <a:cubicBezTo>
                  <a:pt x="310" y="913"/>
                  <a:pt x="308" y="914"/>
                  <a:pt x="307" y="914"/>
                </a:cubicBezTo>
                <a:cubicBezTo>
                  <a:pt x="306" y="914"/>
                  <a:pt x="305" y="913"/>
                  <a:pt x="305" y="914"/>
                </a:cubicBezTo>
                <a:cubicBezTo>
                  <a:pt x="304" y="914"/>
                  <a:pt x="304" y="915"/>
                  <a:pt x="304" y="916"/>
                </a:cubicBezTo>
                <a:cubicBezTo>
                  <a:pt x="303" y="917"/>
                  <a:pt x="302" y="918"/>
                  <a:pt x="303" y="920"/>
                </a:cubicBezTo>
                <a:cubicBezTo>
                  <a:pt x="304" y="920"/>
                  <a:pt x="304" y="920"/>
                  <a:pt x="304" y="921"/>
                </a:cubicBezTo>
                <a:cubicBezTo>
                  <a:pt x="304" y="922"/>
                  <a:pt x="303" y="923"/>
                  <a:pt x="303" y="923"/>
                </a:cubicBezTo>
                <a:cubicBezTo>
                  <a:pt x="302" y="923"/>
                  <a:pt x="301" y="921"/>
                  <a:pt x="300" y="920"/>
                </a:cubicBezTo>
                <a:cubicBezTo>
                  <a:pt x="300" y="920"/>
                  <a:pt x="296" y="920"/>
                  <a:pt x="297" y="922"/>
                </a:cubicBezTo>
                <a:cubicBezTo>
                  <a:pt x="298" y="923"/>
                  <a:pt x="300" y="923"/>
                  <a:pt x="299" y="924"/>
                </a:cubicBezTo>
                <a:cubicBezTo>
                  <a:pt x="298" y="925"/>
                  <a:pt x="295" y="925"/>
                  <a:pt x="295" y="924"/>
                </a:cubicBezTo>
                <a:cubicBezTo>
                  <a:pt x="296" y="923"/>
                  <a:pt x="296" y="923"/>
                  <a:pt x="296" y="922"/>
                </a:cubicBezTo>
                <a:cubicBezTo>
                  <a:pt x="296" y="921"/>
                  <a:pt x="295" y="921"/>
                  <a:pt x="295" y="921"/>
                </a:cubicBezTo>
                <a:cubicBezTo>
                  <a:pt x="293" y="920"/>
                  <a:pt x="292" y="919"/>
                  <a:pt x="290" y="919"/>
                </a:cubicBezTo>
                <a:cubicBezTo>
                  <a:pt x="288" y="918"/>
                  <a:pt x="286" y="919"/>
                  <a:pt x="283" y="919"/>
                </a:cubicBezTo>
                <a:cubicBezTo>
                  <a:pt x="282" y="919"/>
                  <a:pt x="281" y="919"/>
                  <a:pt x="280" y="919"/>
                </a:cubicBezTo>
                <a:cubicBezTo>
                  <a:pt x="279" y="919"/>
                  <a:pt x="279" y="919"/>
                  <a:pt x="279" y="919"/>
                </a:cubicBezTo>
                <a:cubicBezTo>
                  <a:pt x="279" y="919"/>
                  <a:pt x="278" y="919"/>
                  <a:pt x="278" y="919"/>
                </a:cubicBezTo>
                <a:cubicBezTo>
                  <a:pt x="277" y="920"/>
                  <a:pt x="277" y="920"/>
                  <a:pt x="277" y="921"/>
                </a:cubicBezTo>
                <a:cubicBezTo>
                  <a:pt x="276" y="921"/>
                  <a:pt x="275" y="921"/>
                  <a:pt x="275" y="922"/>
                </a:cubicBezTo>
                <a:cubicBezTo>
                  <a:pt x="274" y="922"/>
                  <a:pt x="274" y="923"/>
                  <a:pt x="274" y="924"/>
                </a:cubicBezTo>
                <a:cubicBezTo>
                  <a:pt x="274" y="924"/>
                  <a:pt x="273" y="925"/>
                  <a:pt x="273" y="925"/>
                </a:cubicBezTo>
                <a:cubicBezTo>
                  <a:pt x="273" y="926"/>
                  <a:pt x="274" y="926"/>
                  <a:pt x="274" y="927"/>
                </a:cubicBezTo>
                <a:cubicBezTo>
                  <a:pt x="275" y="927"/>
                  <a:pt x="275" y="928"/>
                  <a:pt x="276" y="928"/>
                </a:cubicBezTo>
                <a:cubicBezTo>
                  <a:pt x="276" y="928"/>
                  <a:pt x="277" y="928"/>
                  <a:pt x="277" y="929"/>
                </a:cubicBezTo>
                <a:cubicBezTo>
                  <a:pt x="279" y="930"/>
                  <a:pt x="276" y="931"/>
                  <a:pt x="276" y="930"/>
                </a:cubicBezTo>
                <a:cubicBezTo>
                  <a:pt x="276" y="930"/>
                  <a:pt x="276" y="930"/>
                  <a:pt x="275" y="930"/>
                </a:cubicBezTo>
                <a:cubicBezTo>
                  <a:pt x="275" y="929"/>
                  <a:pt x="275" y="929"/>
                  <a:pt x="275" y="929"/>
                </a:cubicBezTo>
                <a:cubicBezTo>
                  <a:pt x="274" y="929"/>
                  <a:pt x="274" y="929"/>
                  <a:pt x="273" y="928"/>
                </a:cubicBezTo>
                <a:cubicBezTo>
                  <a:pt x="273" y="927"/>
                  <a:pt x="272" y="927"/>
                  <a:pt x="272" y="927"/>
                </a:cubicBezTo>
                <a:cubicBezTo>
                  <a:pt x="271" y="927"/>
                  <a:pt x="271" y="926"/>
                  <a:pt x="270" y="926"/>
                </a:cubicBezTo>
                <a:cubicBezTo>
                  <a:pt x="269" y="926"/>
                  <a:pt x="268" y="926"/>
                  <a:pt x="268" y="925"/>
                </a:cubicBezTo>
                <a:cubicBezTo>
                  <a:pt x="267" y="925"/>
                  <a:pt x="266" y="926"/>
                  <a:pt x="266" y="926"/>
                </a:cubicBezTo>
                <a:cubicBezTo>
                  <a:pt x="265" y="926"/>
                  <a:pt x="264" y="926"/>
                  <a:pt x="263" y="925"/>
                </a:cubicBezTo>
                <a:cubicBezTo>
                  <a:pt x="262" y="925"/>
                  <a:pt x="261" y="926"/>
                  <a:pt x="259" y="926"/>
                </a:cubicBezTo>
                <a:cubicBezTo>
                  <a:pt x="258" y="926"/>
                  <a:pt x="256" y="926"/>
                  <a:pt x="255" y="926"/>
                </a:cubicBezTo>
                <a:cubicBezTo>
                  <a:pt x="253" y="926"/>
                  <a:pt x="252" y="926"/>
                  <a:pt x="250" y="927"/>
                </a:cubicBezTo>
                <a:cubicBezTo>
                  <a:pt x="249" y="928"/>
                  <a:pt x="248" y="928"/>
                  <a:pt x="247" y="928"/>
                </a:cubicBezTo>
                <a:cubicBezTo>
                  <a:pt x="245" y="929"/>
                  <a:pt x="244" y="930"/>
                  <a:pt x="244" y="931"/>
                </a:cubicBezTo>
                <a:cubicBezTo>
                  <a:pt x="243" y="932"/>
                  <a:pt x="242" y="933"/>
                  <a:pt x="241" y="933"/>
                </a:cubicBezTo>
                <a:cubicBezTo>
                  <a:pt x="240" y="934"/>
                  <a:pt x="239" y="935"/>
                  <a:pt x="239" y="936"/>
                </a:cubicBezTo>
                <a:cubicBezTo>
                  <a:pt x="238" y="937"/>
                  <a:pt x="237" y="937"/>
                  <a:pt x="236" y="938"/>
                </a:cubicBezTo>
                <a:cubicBezTo>
                  <a:pt x="235" y="939"/>
                  <a:pt x="234" y="939"/>
                  <a:pt x="232" y="939"/>
                </a:cubicBezTo>
                <a:cubicBezTo>
                  <a:pt x="232" y="939"/>
                  <a:pt x="231" y="939"/>
                  <a:pt x="230" y="939"/>
                </a:cubicBezTo>
                <a:cubicBezTo>
                  <a:pt x="230" y="939"/>
                  <a:pt x="229" y="940"/>
                  <a:pt x="229" y="940"/>
                </a:cubicBezTo>
                <a:cubicBezTo>
                  <a:pt x="228" y="941"/>
                  <a:pt x="227" y="942"/>
                  <a:pt x="227" y="943"/>
                </a:cubicBezTo>
                <a:cubicBezTo>
                  <a:pt x="227" y="944"/>
                  <a:pt x="227" y="945"/>
                  <a:pt x="227" y="947"/>
                </a:cubicBezTo>
                <a:cubicBezTo>
                  <a:pt x="227" y="947"/>
                  <a:pt x="226" y="948"/>
                  <a:pt x="226" y="948"/>
                </a:cubicBezTo>
                <a:cubicBezTo>
                  <a:pt x="226" y="949"/>
                  <a:pt x="226" y="950"/>
                  <a:pt x="226" y="950"/>
                </a:cubicBezTo>
                <a:cubicBezTo>
                  <a:pt x="225" y="952"/>
                  <a:pt x="224" y="954"/>
                  <a:pt x="223" y="956"/>
                </a:cubicBezTo>
                <a:cubicBezTo>
                  <a:pt x="222" y="957"/>
                  <a:pt x="221" y="958"/>
                  <a:pt x="220" y="959"/>
                </a:cubicBezTo>
                <a:cubicBezTo>
                  <a:pt x="220" y="961"/>
                  <a:pt x="220" y="961"/>
                  <a:pt x="218" y="962"/>
                </a:cubicBezTo>
                <a:cubicBezTo>
                  <a:pt x="217" y="963"/>
                  <a:pt x="213" y="966"/>
                  <a:pt x="216" y="968"/>
                </a:cubicBezTo>
                <a:cubicBezTo>
                  <a:pt x="216" y="968"/>
                  <a:pt x="217" y="969"/>
                  <a:pt x="217" y="969"/>
                </a:cubicBezTo>
                <a:cubicBezTo>
                  <a:pt x="218" y="969"/>
                  <a:pt x="218" y="969"/>
                  <a:pt x="219" y="969"/>
                </a:cubicBezTo>
                <a:cubicBezTo>
                  <a:pt x="219" y="969"/>
                  <a:pt x="220" y="970"/>
                  <a:pt x="220" y="970"/>
                </a:cubicBezTo>
                <a:cubicBezTo>
                  <a:pt x="221" y="971"/>
                  <a:pt x="222" y="970"/>
                  <a:pt x="222" y="971"/>
                </a:cubicBezTo>
                <a:cubicBezTo>
                  <a:pt x="223" y="972"/>
                  <a:pt x="220" y="972"/>
                  <a:pt x="220" y="972"/>
                </a:cubicBezTo>
                <a:cubicBezTo>
                  <a:pt x="219" y="973"/>
                  <a:pt x="219" y="973"/>
                  <a:pt x="219" y="973"/>
                </a:cubicBezTo>
                <a:cubicBezTo>
                  <a:pt x="219" y="973"/>
                  <a:pt x="218" y="973"/>
                  <a:pt x="218" y="973"/>
                </a:cubicBezTo>
                <a:cubicBezTo>
                  <a:pt x="217" y="973"/>
                  <a:pt x="217" y="974"/>
                  <a:pt x="216" y="974"/>
                </a:cubicBezTo>
                <a:cubicBezTo>
                  <a:pt x="216" y="974"/>
                  <a:pt x="216" y="973"/>
                  <a:pt x="215" y="972"/>
                </a:cubicBezTo>
                <a:cubicBezTo>
                  <a:pt x="215" y="972"/>
                  <a:pt x="214" y="972"/>
                  <a:pt x="214" y="971"/>
                </a:cubicBezTo>
                <a:cubicBezTo>
                  <a:pt x="213" y="971"/>
                  <a:pt x="212" y="970"/>
                  <a:pt x="210" y="970"/>
                </a:cubicBezTo>
                <a:cubicBezTo>
                  <a:pt x="209" y="971"/>
                  <a:pt x="208" y="972"/>
                  <a:pt x="210" y="972"/>
                </a:cubicBezTo>
                <a:cubicBezTo>
                  <a:pt x="210" y="972"/>
                  <a:pt x="211" y="972"/>
                  <a:pt x="212" y="972"/>
                </a:cubicBezTo>
                <a:cubicBezTo>
                  <a:pt x="212" y="972"/>
                  <a:pt x="212" y="973"/>
                  <a:pt x="213" y="973"/>
                </a:cubicBezTo>
                <a:cubicBezTo>
                  <a:pt x="213" y="974"/>
                  <a:pt x="214" y="973"/>
                  <a:pt x="214" y="974"/>
                </a:cubicBezTo>
                <a:cubicBezTo>
                  <a:pt x="214" y="974"/>
                  <a:pt x="214" y="974"/>
                  <a:pt x="215" y="974"/>
                </a:cubicBezTo>
                <a:cubicBezTo>
                  <a:pt x="215" y="975"/>
                  <a:pt x="215" y="975"/>
                  <a:pt x="216" y="975"/>
                </a:cubicBezTo>
                <a:cubicBezTo>
                  <a:pt x="217" y="975"/>
                  <a:pt x="217" y="975"/>
                  <a:pt x="218" y="976"/>
                </a:cubicBezTo>
                <a:cubicBezTo>
                  <a:pt x="219" y="976"/>
                  <a:pt x="219" y="977"/>
                  <a:pt x="219" y="978"/>
                </a:cubicBezTo>
                <a:cubicBezTo>
                  <a:pt x="218" y="978"/>
                  <a:pt x="218" y="977"/>
                  <a:pt x="217" y="977"/>
                </a:cubicBezTo>
                <a:cubicBezTo>
                  <a:pt x="216" y="977"/>
                  <a:pt x="215" y="976"/>
                  <a:pt x="214" y="976"/>
                </a:cubicBezTo>
                <a:cubicBezTo>
                  <a:pt x="214" y="976"/>
                  <a:pt x="213" y="976"/>
                  <a:pt x="213" y="976"/>
                </a:cubicBezTo>
                <a:cubicBezTo>
                  <a:pt x="213" y="975"/>
                  <a:pt x="212" y="975"/>
                  <a:pt x="212" y="975"/>
                </a:cubicBezTo>
                <a:cubicBezTo>
                  <a:pt x="211" y="974"/>
                  <a:pt x="208" y="974"/>
                  <a:pt x="206" y="974"/>
                </a:cubicBezTo>
                <a:cubicBezTo>
                  <a:pt x="205" y="974"/>
                  <a:pt x="203" y="975"/>
                  <a:pt x="204" y="976"/>
                </a:cubicBezTo>
                <a:cubicBezTo>
                  <a:pt x="204" y="977"/>
                  <a:pt x="204" y="976"/>
                  <a:pt x="204" y="977"/>
                </a:cubicBezTo>
                <a:cubicBezTo>
                  <a:pt x="205" y="977"/>
                  <a:pt x="205" y="977"/>
                  <a:pt x="205" y="977"/>
                </a:cubicBezTo>
                <a:cubicBezTo>
                  <a:pt x="206" y="978"/>
                  <a:pt x="206" y="978"/>
                  <a:pt x="207" y="978"/>
                </a:cubicBezTo>
                <a:cubicBezTo>
                  <a:pt x="208" y="977"/>
                  <a:pt x="209" y="978"/>
                  <a:pt x="211" y="978"/>
                </a:cubicBezTo>
                <a:cubicBezTo>
                  <a:pt x="211" y="978"/>
                  <a:pt x="212" y="978"/>
                  <a:pt x="213" y="978"/>
                </a:cubicBezTo>
                <a:cubicBezTo>
                  <a:pt x="213" y="978"/>
                  <a:pt x="214" y="978"/>
                  <a:pt x="214" y="978"/>
                </a:cubicBezTo>
                <a:cubicBezTo>
                  <a:pt x="215" y="978"/>
                  <a:pt x="215" y="979"/>
                  <a:pt x="216" y="979"/>
                </a:cubicBezTo>
                <a:cubicBezTo>
                  <a:pt x="217" y="979"/>
                  <a:pt x="219" y="980"/>
                  <a:pt x="219" y="981"/>
                </a:cubicBezTo>
                <a:cubicBezTo>
                  <a:pt x="219" y="980"/>
                  <a:pt x="217" y="980"/>
                  <a:pt x="216" y="980"/>
                </a:cubicBezTo>
                <a:cubicBezTo>
                  <a:pt x="214" y="980"/>
                  <a:pt x="213" y="980"/>
                  <a:pt x="211" y="980"/>
                </a:cubicBezTo>
                <a:cubicBezTo>
                  <a:pt x="210" y="980"/>
                  <a:pt x="209" y="979"/>
                  <a:pt x="207" y="979"/>
                </a:cubicBezTo>
                <a:cubicBezTo>
                  <a:pt x="207" y="979"/>
                  <a:pt x="206" y="980"/>
                  <a:pt x="206" y="980"/>
                </a:cubicBezTo>
                <a:cubicBezTo>
                  <a:pt x="205" y="979"/>
                  <a:pt x="204" y="979"/>
                  <a:pt x="204" y="979"/>
                </a:cubicBezTo>
                <a:cubicBezTo>
                  <a:pt x="203" y="979"/>
                  <a:pt x="203" y="980"/>
                  <a:pt x="203" y="980"/>
                </a:cubicBezTo>
                <a:cubicBezTo>
                  <a:pt x="202" y="980"/>
                  <a:pt x="202" y="980"/>
                  <a:pt x="201" y="980"/>
                </a:cubicBezTo>
                <a:cubicBezTo>
                  <a:pt x="201" y="980"/>
                  <a:pt x="200" y="980"/>
                  <a:pt x="200" y="980"/>
                </a:cubicBezTo>
                <a:cubicBezTo>
                  <a:pt x="199" y="980"/>
                  <a:pt x="199" y="981"/>
                  <a:pt x="198" y="981"/>
                </a:cubicBezTo>
                <a:cubicBezTo>
                  <a:pt x="197" y="982"/>
                  <a:pt x="196" y="982"/>
                  <a:pt x="196" y="982"/>
                </a:cubicBezTo>
                <a:cubicBezTo>
                  <a:pt x="194" y="982"/>
                  <a:pt x="193" y="983"/>
                  <a:pt x="192" y="984"/>
                </a:cubicBezTo>
                <a:cubicBezTo>
                  <a:pt x="191" y="985"/>
                  <a:pt x="190" y="985"/>
                  <a:pt x="188" y="986"/>
                </a:cubicBezTo>
                <a:cubicBezTo>
                  <a:pt x="187" y="986"/>
                  <a:pt x="186" y="987"/>
                  <a:pt x="185" y="987"/>
                </a:cubicBezTo>
                <a:cubicBezTo>
                  <a:pt x="183" y="988"/>
                  <a:pt x="182" y="988"/>
                  <a:pt x="180" y="989"/>
                </a:cubicBezTo>
                <a:cubicBezTo>
                  <a:pt x="179" y="989"/>
                  <a:pt x="179" y="990"/>
                  <a:pt x="178" y="990"/>
                </a:cubicBezTo>
                <a:cubicBezTo>
                  <a:pt x="177" y="990"/>
                  <a:pt x="176" y="990"/>
                  <a:pt x="175" y="990"/>
                </a:cubicBezTo>
                <a:cubicBezTo>
                  <a:pt x="173" y="991"/>
                  <a:pt x="172" y="991"/>
                  <a:pt x="171" y="992"/>
                </a:cubicBezTo>
                <a:cubicBezTo>
                  <a:pt x="170" y="992"/>
                  <a:pt x="169" y="992"/>
                  <a:pt x="167" y="993"/>
                </a:cubicBezTo>
                <a:cubicBezTo>
                  <a:pt x="166" y="994"/>
                  <a:pt x="166" y="995"/>
                  <a:pt x="166" y="997"/>
                </a:cubicBezTo>
                <a:cubicBezTo>
                  <a:pt x="166" y="998"/>
                  <a:pt x="166" y="1000"/>
                  <a:pt x="166" y="1001"/>
                </a:cubicBezTo>
                <a:cubicBezTo>
                  <a:pt x="167" y="1002"/>
                  <a:pt x="167" y="1002"/>
                  <a:pt x="167" y="1003"/>
                </a:cubicBezTo>
                <a:cubicBezTo>
                  <a:pt x="167" y="1004"/>
                  <a:pt x="167" y="1004"/>
                  <a:pt x="167" y="1005"/>
                </a:cubicBezTo>
                <a:cubicBezTo>
                  <a:pt x="167" y="1006"/>
                  <a:pt x="167" y="1006"/>
                  <a:pt x="167" y="1007"/>
                </a:cubicBezTo>
                <a:cubicBezTo>
                  <a:pt x="167" y="1008"/>
                  <a:pt x="167" y="1008"/>
                  <a:pt x="168" y="1009"/>
                </a:cubicBezTo>
                <a:cubicBezTo>
                  <a:pt x="168" y="1010"/>
                  <a:pt x="167" y="1011"/>
                  <a:pt x="166" y="1012"/>
                </a:cubicBezTo>
                <a:cubicBezTo>
                  <a:pt x="165" y="1012"/>
                  <a:pt x="164" y="1012"/>
                  <a:pt x="164" y="1013"/>
                </a:cubicBezTo>
                <a:cubicBezTo>
                  <a:pt x="163" y="1013"/>
                  <a:pt x="162" y="1014"/>
                  <a:pt x="162" y="1014"/>
                </a:cubicBezTo>
                <a:cubicBezTo>
                  <a:pt x="160" y="1015"/>
                  <a:pt x="158" y="1016"/>
                  <a:pt x="157" y="1017"/>
                </a:cubicBezTo>
                <a:cubicBezTo>
                  <a:pt x="156" y="1018"/>
                  <a:pt x="155" y="1018"/>
                  <a:pt x="155" y="1018"/>
                </a:cubicBezTo>
                <a:cubicBezTo>
                  <a:pt x="153" y="1018"/>
                  <a:pt x="152" y="1018"/>
                  <a:pt x="151" y="1019"/>
                </a:cubicBezTo>
                <a:cubicBezTo>
                  <a:pt x="149" y="1019"/>
                  <a:pt x="148" y="1019"/>
                  <a:pt x="146" y="1020"/>
                </a:cubicBezTo>
                <a:cubicBezTo>
                  <a:pt x="145" y="1020"/>
                  <a:pt x="144" y="1021"/>
                  <a:pt x="143" y="1021"/>
                </a:cubicBezTo>
                <a:cubicBezTo>
                  <a:pt x="141" y="1022"/>
                  <a:pt x="140" y="1022"/>
                  <a:pt x="139" y="1024"/>
                </a:cubicBezTo>
                <a:cubicBezTo>
                  <a:pt x="138" y="1025"/>
                  <a:pt x="137" y="1026"/>
                  <a:pt x="137" y="1027"/>
                </a:cubicBezTo>
                <a:cubicBezTo>
                  <a:pt x="135" y="1031"/>
                  <a:pt x="143" y="1028"/>
                  <a:pt x="143" y="1030"/>
                </a:cubicBezTo>
                <a:cubicBezTo>
                  <a:pt x="143" y="1031"/>
                  <a:pt x="142" y="1030"/>
                  <a:pt x="141" y="1030"/>
                </a:cubicBezTo>
                <a:cubicBezTo>
                  <a:pt x="140" y="1030"/>
                  <a:pt x="140" y="1031"/>
                  <a:pt x="139" y="1031"/>
                </a:cubicBezTo>
                <a:cubicBezTo>
                  <a:pt x="136" y="1033"/>
                  <a:pt x="132" y="1035"/>
                  <a:pt x="128" y="1034"/>
                </a:cubicBezTo>
                <a:cubicBezTo>
                  <a:pt x="126" y="1033"/>
                  <a:pt x="125" y="1033"/>
                  <a:pt x="123" y="1033"/>
                </a:cubicBezTo>
                <a:cubicBezTo>
                  <a:pt x="122" y="1033"/>
                  <a:pt x="120" y="1033"/>
                  <a:pt x="119" y="1033"/>
                </a:cubicBezTo>
                <a:cubicBezTo>
                  <a:pt x="118" y="1033"/>
                  <a:pt x="116" y="1032"/>
                  <a:pt x="115" y="1032"/>
                </a:cubicBezTo>
                <a:cubicBezTo>
                  <a:pt x="114" y="1032"/>
                  <a:pt x="113" y="1032"/>
                  <a:pt x="113" y="1031"/>
                </a:cubicBezTo>
                <a:cubicBezTo>
                  <a:pt x="112" y="1031"/>
                  <a:pt x="112" y="1030"/>
                  <a:pt x="112" y="1030"/>
                </a:cubicBezTo>
                <a:cubicBezTo>
                  <a:pt x="111" y="1029"/>
                  <a:pt x="110" y="1028"/>
                  <a:pt x="109" y="1027"/>
                </a:cubicBezTo>
                <a:cubicBezTo>
                  <a:pt x="109" y="1026"/>
                  <a:pt x="109" y="1026"/>
                  <a:pt x="110" y="1025"/>
                </a:cubicBezTo>
                <a:cubicBezTo>
                  <a:pt x="110" y="1025"/>
                  <a:pt x="111" y="1025"/>
                  <a:pt x="111" y="1024"/>
                </a:cubicBezTo>
                <a:cubicBezTo>
                  <a:pt x="110" y="1024"/>
                  <a:pt x="109" y="1024"/>
                  <a:pt x="109" y="1023"/>
                </a:cubicBezTo>
                <a:cubicBezTo>
                  <a:pt x="108" y="1023"/>
                  <a:pt x="108" y="1023"/>
                  <a:pt x="107" y="1023"/>
                </a:cubicBezTo>
                <a:cubicBezTo>
                  <a:pt x="106" y="1023"/>
                  <a:pt x="105" y="1025"/>
                  <a:pt x="104" y="1025"/>
                </a:cubicBezTo>
                <a:cubicBezTo>
                  <a:pt x="103" y="1025"/>
                  <a:pt x="103" y="1025"/>
                  <a:pt x="102" y="1024"/>
                </a:cubicBezTo>
                <a:cubicBezTo>
                  <a:pt x="102" y="1024"/>
                  <a:pt x="101" y="1024"/>
                  <a:pt x="100" y="1024"/>
                </a:cubicBezTo>
                <a:cubicBezTo>
                  <a:pt x="100" y="1024"/>
                  <a:pt x="98" y="1022"/>
                  <a:pt x="97" y="1023"/>
                </a:cubicBezTo>
                <a:cubicBezTo>
                  <a:pt x="96" y="1023"/>
                  <a:pt x="97" y="1024"/>
                  <a:pt x="97" y="1024"/>
                </a:cubicBezTo>
                <a:cubicBezTo>
                  <a:pt x="98" y="1025"/>
                  <a:pt x="99" y="1025"/>
                  <a:pt x="99" y="1026"/>
                </a:cubicBezTo>
                <a:cubicBezTo>
                  <a:pt x="99" y="1026"/>
                  <a:pt x="99" y="1027"/>
                  <a:pt x="99" y="1028"/>
                </a:cubicBezTo>
                <a:cubicBezTo>
                  <a:pt x="100" y="1028"/>
                  <a:pt x="100" y="1029"/>
                  <a:pt x="101" y="1029"/>
                </a:cubicBezTo>
                <a:cubicBezTo>
                  <a:pt x="101" y="1030"/>
                  <a:pt x="101" y="1031"/>
                  <a:pt x="101" y="1031"/>
                </a:cubicBezTo>
                <a:cubicBezTo>
                  <a:pt x="101" y="1032"/>
                  <a:pt x="102" y="1032"/>
                  <a:pt x="102" y="1033"/>
                </a:cubicBezTo>
                <a:cubicBezTo>
                  <a:pt x="103" y="1034"/>
                  <a:pt x="103" y="1035"/>
                  <a:pt x="104" y="1036"/>
                </a:cubicBezTo>
                <a:cubicBezTo>
                  <a:pt x="105" y="1037"/>
                  <a:pt x="105" y="1038"/>
                  <a:pt x="105" y="1040"/>
                </a:cubicBezTo>
                <a:cubicBezTo>
                  <a:pt x="106" y="1041"/>
                  <a:pt x="106" y="1043"/>
                  <a:pt x="106" y="1044"/>
                </a:cubicBezTo>
                <a:cubicBezTo>
                  <a:pt x="106" y="1045"/>
                  <a:pt x="105" y="1046"/>
                  <a:pt x="106" y="1046"/>
                </a:cubicBezTo>
                <a:cubicBezTo>
                  <a:pt x="106" y="1047"/>
                  <a:pt x="106" y="1047"/>
                  <a:pt x="107" y="1048"/>
                </a:cubicBezTo>
                <a:cubicBezTo>
                  <a:pt x="107" y="1048"/>
                  <a:pt x="108" y="1051"/>
                  <a:pt x="106" y="1050"/>
                </a:cubicBezTo>
                <a:cubicBezTo>
                  <a:pt x="106" y="1050"/>
                  <a:pt x="105" y="1049"/>
                  <a:pt x="105" y="1050"/>
                </a:cubicBezTo>
                <a:cubicBezTo>
                  <a:pt x="104" y="1050"/>
                  <a:pt x="103" y="1050"/>
                  <a:pt x="103" y="1049"/>
                </a:cubicBezTo>
                <a:cubicBezTo>
                  <a:pt x="101" y="1049"/>
                  <a:pt x="98" y="1047"/>
                  <a:pt x="97" y="1049"/>
                </a:cubicBezTo>
                <a:cubicBezTo>
                  <a:pt x="97" y="1050"/>
                  <a:pt x="97" y="1050"/>
                  <a:pt x="96" y="1051"/>
                </a:cubicBezTo>
                <a:cubicBezTo>
                  <a:pt x="95" y="1052"/>
                  <a:pt x="94" y="1050"/>
                  <a:pt x="93" y="1050"/>
                </a:cubicBezTo>
                <a:cubicBezTo>
                  <a:pt x="92" y="1051"/>
                  <a:pt x="92" y="1051"/>
                  <a:pt x="91" y="1051"/>
                </a:cubicBezTo>
                <a:cubicBezTo>
                  <a:pt x="90" y="1051"/>
                  <a:pt x="90" y="1051"/>
                  <a:pt x="89" y="1052"/>
                </a:cubicBezTo>
                <a:cubicBezTo>
                  <a:pt x="88" y="1052"/>
                  <a:pt x="88" y="1052"/>
                  <a:pt x="87" y="1053"/>
                </a:cubicBezTo>
                <a:cubicBezTo>
                  <a:pt x="87" y="1053"/>
                  <a:pt x="86" y="1053"/>
                  <a:pt x="85" y="1053"/>
                </a:cubicBezTo>
                <a:cubicBezTo>
                  <a:pt x="84" y="1053"/>
                  <a:pt x="83" y="1054"/>
                  <a:pt x="82" y="1052"/>
                </a:cubicBezTo>
                <a:cubicBezTo>
                  <a:pt x="81" y="1051"/>
                  <a:pt x="80" y="1050"/>
                  <a:pt x="79" y="1049"/>
                </a:cubicBezTo>
                <a:cubicBezTo>
                  <a:pt x="78" y="1048"/>
                  <a:pt x="77" y="1048"/>
                  <a:pt x="76" y="1047"/>
                </a:cubicBezTo>
                <a:cubicBezTo>
                  <a:pt x="75" y="1046"/>
                  <a:pt x="75" y="1044"/>
                  <a:pt x="74" y="1045"/>
                </a:cubicBezTo>
                <a:cubicBezTo>
                  <a:pt x="72" y="1045"/>
                  <a:pt x="72" y="1046"/>
                  <a:pt x="70" y="1047"/>
                </a:cubicBezTo>
                <a:cubicBezTo>
                  <a:pt x="70" y="1047"/>
                  <a:pt x="69" y="1046"/>
                  <a:pt x="68" y="1047"/>
                </a:cubicBezTo>
                <a:cubicBezTo>
                  <a:pt x="68" y="1047"/>
                  <a:pt x="67" y="1047"/>
                  <a:pt x="66" y="1048"/>
                </a:cubicBezTo>
                <a:cubicBezTo>
                  <a:pt x="66" y="1048"/>
                  <a:pt x="65" y="1048"/>
                  <a:pt x="64" y="1049"/>
                </a:cubicBezTo>
                <a:cubicBezTo>
                  <a:pt x="64" y="1049"/>
                  <a:pt x="63" y="1049"/>
                  <a:pt x="63" y="1050"/>
                </a:cubicBezTo>
                <a:cubicBezTo>
                  <a:pt x="61" y="1050"/>
                  <a:pt x="60" y="1050"/>
                  <a:pt x="58" y="1050"/>
                </a:cubicBezTo>
                <a:cubicBezTo>
                  <a:pt x="56" y="1050"/>
                  <a:pt x="53" y="1051"/>
                  <a:pt x="50" y="1052"/>
                </a:cubicBezTo>
                <a:cubicBezTo>
                  <a:pt x="49" y="1053"/>
                  <a:pt x="48" y="1053"/>
                  <a:pt x="46" y="1053"/>
                </a:cubicBezTo>
                <a:cubicBezTo>
                  <a:pt x="45" y="1053"/>
                  <a:pt x="44" y="1053"/>
                  <a:pt x="42" y="1054"/>
                </a:cubicBezTo>
                <a:cubicBezTo>
                  <a:pt x="40" y="1054"/>
                  <a:pt x="42" y="1055"/>
                  <a:pt x="42" y="1056"/>
                </a:cubicBezTo>
                <a:cubicBezTo>
                  <a:pt x="42" y="1057"/>
                  <a:pt x="41" y="1057"/>
                  <a:pt x="42" y="1058"/>
                </a:cubicBezTo>
                <a:cubicBezTo>
                  <a:pt x="42" y="1059"/>
                  <a:pt x="43" y="1058"/>
                  <a:pt x="44" y="1058"/>
                </a:cubicBezTo>
                <a:cubicBezTo>
                  <a:pt x="45" y="1058"/>
                  <a:pt x="46" y="1058"/>
                  <a:pt x="46" y="1058"/>
                </a:cubicBezTo>
                <a:cubicBezTo>
                  <a:pt x="47" y="1058"/>
                  <a:pt x="47" y="1057"/>
                  <a:pt x="48" y="1057"/>
                </a:cubicBezTo>
                <a:cubicBezTo>
                  <a:pt x="48" y="1057"/>
                  <a:pt x="49" y="1057"/>
                  <a:pt x="49" y="1058"/>
                </a:cubicBezTo>
                <a:cubicBezTo>
                  <a:pt x="49" y="1058"/>
                  <a:pt x="50" y="1058"/>
                  <a:pt x="49" y="1059"/>
                </a:cubicBezTo>
                <a:cubicBezTo>
                  <a:pt x="49" y="1060"/>
                  <a:pt x="48" y="1060"/>
                  <a:pt x="48" y="1060"/>
                </a:cubicBezTo>
                <a:cubicBezTo>
                  <a:pt x="47" y="1059"/>
                  <a:pt x="47" y="1059"/>
                  <a:pt x="46" y="1059"/>
                </a:cubicBezTo>
                <a:cubicBezTo>
                  <a:pt x="46" y="1059"/>
                  <a:pt x="45" y="1059"/>
                  <a:pt x="45" y="1060"/>
                </a:cubicBezTo>
                <a:cubicBezTo>
                  <a:pt x="45" y="1060"/>
                  <a:pt x="45" y="1060"/>
                  <a:pt x="45" y="1061"/>
                </a:cubicBezTo>
                <a:cubicBezTo>
                  <a:pt x="45" y="1061"/>
                  <a:pt x="45" y="1062"/>
                  <a:pt x="45" y="1062"/>
                </a:cubicBezTo>
                <a:cubicBezTo>
                  <a:pt x="45" y="1063"/>
                  <a:pt x="46" y="1063"/>
                  <a:pt x="46" y="1062"/>
                </a:cubicBezTo>
                <a:cubicBezTo>
                  <a:pt x="47" y="1061"/>
                  <a:pt x="48" y="1060"/>
                  <a:pt x="49" y="1061"/>
                </a:cubicBezTo>
                <a:cubicBezTo>
                  <a:pt x="50" y="1063"/>
                  <a:pt x="50" y="1064"/>
                  <a:pt x="48" y="1064"/>
                </a:cubicBezTo>
                <a:cubicBezTo>
                  <a:pt x="47" y="1064"/>
                  <a:pt x="47" y="1064"/>
                  <a:pt x="46" y="1064"/>
                </a:cubicBezTo>
                <a:cubicBezTo>
                  <a:pt x="45" y="1064"/>
                  <a:pt x="45" y="1064"/>
                  <a:pt x="44" y="1064"/>
                </a:cubicBezTo>
                <a:cubicBezTo>
                  <a:pt x="44" y="1064"/>
                  <a:pt x="43" y="1064"/>
                  <a:pt x="42" y="1065"/>
                </a:cubicBezTo>
                <a:cubicBezTo>
                  <a:pt x="41" y="1065"/>
                  <a:pt x="43" y="1066"/>
                  <a:pt x="43" y="1066"/>
                </a:cubicBezTo>
                <a:cubicBezTo>
                  <a:pt x="45" y="1066"/>
                  <a:pt x="45" y="1068"/>
                  <a:pt x="46" y="1068"/>
                </a:cubicBezTo>
                <a:cubicBezTo>
                  <a:pt x="47" y="1069"/>
                  <a:pt x="48" y="1069"/>
                  <a:pt x="49" y="1071"/>
                </a:cubicBezTo>
                <a:cubicBezTo>
                  <a:pt x="50" y="1071"/>
                  <a:pt x="50" y="1072"/>
                  <a:pt x="50" y="1071"/>
                </a:cubicBezTo>
                <a:cubicBezTo>
                  <a:pt x="51" y="1071"/>
                  <a:pt x="52" y="1071"/>
                  <a:pt x="52" y="1070"/>
                </a:cubicBezTo>
                <a:cubicBezTo>
                  <a:pt x="53" y="1069"/>
                  <a:pt x="54" y="1069"/>
                  <a:pt x="55" y="1069"/>
                </a:cubicBezTo>
                <a:cubicBezTo>
                  <a:pt x="57" y="1070"/>
                  <a:pt x="58" y="1069"/>
                  <a:pt x="60" y="1069"/>
                </a:cubicBezTo>
                <a:cubicBezTo>
                  <a:pt x="61" y="1069"/>
                  <a:pt x="61" y="1070"/>
                  <a:pt x="61" y="1070"/>
                </a:cubicBezTo>
                <a:cubicBezTo>
                  <a:pt x="62" y="1071"/>
                  <a:pt x="63" y="1071"/>
                  <a:pt x="63" y="1071"/>
                </a:cubicBezTo>
                <a:cubicBezTo>
                  <a:pt x="65" y="1071"/>
                  <a:pt x="66" y="1072"/>
                  <a:pt x="67" y="1073"/>
                </a:cubicBezTo>
                <a:cubicBezTo>
                  <a:pt x="68" y="1074"/>
                  <a:pt x="70" y="1074"/>
                  <a:pt x="71" y="1075"/>
                </a:cubicBezTo>
                <a:cubicBezTo>
                  <a:pt x="72" y="1076"/>
                  <a:pt x="72" y="1077"/>
                  <a:pt x="73" y="1078"/>
                </a:cubicBezTo>
                <a:cubicBezTo>
                  <a:pt x="74" y="1080"/>
                  <a:pt x="75" y="1078"/>
                  <a:pt x="75" y="1077"/>
                </a:cubicBezTo>
                <a:cubicBezTo>
                  <a:pt x="76" y="1077"/>
                  <a:pt x="77" y="1077"/>
                  <a:pt x="77" y="1076"/>
                </a:cubicBezTo>
                <a:cubicBezTo>
                  <a:pt x="78" y="1076"/>
                  <a:pt x="78" y="1076"/>
                  <a:pt x="79" y="1076"/>
                </a:cubicBezTo>
                <a:cubicBezTo>
                  <a:pt x="80" y="1077"/>
                  <a:pt x="81" y="1078"/>
                  <a:pt x="82" y="1078"/>
                </a:cubicBezTo>
                <a:cubicBezTo>
                  <a:pt x="83" y="1078"/>
                  <a:pt x="85" y="1079"/>
                  <a:pt x="86" y="1080"/>
                </a:cubicBezTo>
                <a:cubicBezTo>
                  <a:pt x="87" y="1081"/>
                  <a:pt x="85" y="1082"/>
                  <a:pt x="86" y="1083"/>
                </a:cubicBezTo>
                <a:cubicBezTo>
                  <a:pt x="86" y="1083"/>
                  <a:pt x="87" y="1084"/>
                  <a:pt x="87" y="1084"/>
                </a:cubicBezTo>
                <a:cubicBezTo>
                  <a:pt x="89" y="1086"/>
                  <a:pt x="90" y="1084"/>
                  <a:pt x="92" y="1085"/>
                </a:cubicBezTo>
                <a:cubicBezTo>
                  <a:pt x="94" y="1086"/>
                  <a:pt x="91" y="1087"/>
                  <a:pt x="92" y="1088"/>
                </a:cubicBezTo>
                <a:cubicBezTo>
                  <a:pt x="92" y="1088"/>
                  <a:pt x="92" y="1088"/>
                  <a:pt x="92" y="1088"/>
                </a:cubicBezTo>
                <a:cubicBezTo>
                  <a:pt x="93" y="1089"/>
                  <a:pt x="93" y="1089"/>
                  <a:pt x="93" y="1089"/>
                </a:cubicBezTo>
                <a:cubicBezTo>
                  <a:pt x="94" y="1090"/>
                  <a:pt x="94" y="1089"/>
                  <a:pt x="95" y="1090"/>
                </a:cubicBezTo>
                <a:cubicBezTo>
                  <a:pt x="96" y="1090"/>
                  <a:pt x="96" y="1091"/>
                  <a:pt x="96" y="1091"/>
                </a:cubicBezTo>
                <a:cubicBezTo>
                  <a:pt x="96" y="1091"/>
                  <a:pt x="95" y="1092"/>
                  <a:pt x="95" y="1092"/>
                </a:cubicBezTo>
                <a:cubicBezTo>
                  <a:pt x="95" y="1092"/>
                  <a:pt x="95" y="1093"/>
                  <a:pt x="95" y="1093"/>
                </a:cubicBezTo>
                <a:cubicBezTo>
                  <a:pt x="94" y="1094"/>
                  <a:pt x="92" y="1094"/>
                  <a:pt x="94" y="1096"/>
                </a:cubicBezTo>
                <a:cubicBezTo>
                  <a:pt x="94" y="1096"/>
                  <a:pt x="95" y="1096"/>
                  <a:pt x="95" y="1097"/>
                </a:cubicBezTo>
                <a:cubicBezTo>
                  <a:pt x="95" y="1098"/>
                  <a:pt x="95" y="1098"/>
                  <a:pt x="96" y="1099"/>
                </a:cubicBezTo>
                <a:cubicBezTo>
                  <a:pt x="97" y="1099"/>
                  <a:pt x="98" y="1100"/>
                  <a:pt x="99" y="1101"/>
                </a:cubicBezTo>
                <a:cubicBezTo>
                  <a:pt x="99" y="1102"/>
                  <a:pt x="99" y="1104"/>
                  <a:pt x="100" y="1104"/>
                </a:cubicBezTo>
                <a:cubicBezTo>
                  <a:pt x="101" y="1105"/>
                  <a:pt x="102" y="1105"/>
                  <a:pt x="103" y="1106"/>
                </a:cubicBezTo>
                <a:cubicBezTo>
                  <a:pt x="103" y="1106"/>
                  <a:pt x="104" y="1106"/>
                  <a:pt x="105" y="1106"/>
                </a:cubicBezTo>
                <a:cubicBezTo>
                  <a:pt x="105" y="1107"/>
                  <a:pt x="106" y="1106"/>
                  <a:pt x="107" y="1107"/>
                </a:cubicBezTo>
                <a:cubicBezTo>
                  <a:pt x="107" y="1107"/>
                  <a:pt x="108" y="1108"/>
                  <a:pt x="108" y="1108"/>
                </a:cubicBezTo>
                <a:cubicBezTo>
                  <a:pt x="110" y="1108"/>
                  <a:pt x="111" y="1107"/>
                  <a:pt x="112" y="1108"/>
                </a:cubicBezTo>
                <a:cubicBezTo>
                  <a:pt x="113" y="1109"/>
                  <a:pt x="113" y="1109"/>
                  <a:pt x="112" y="1110"/>
                </a:cubicBezTo>
                <a:cubicBezTo>
                  <a:pt x="112" y="1111"/>
                  <a:pt x="112" y="1111"/>
                  <a:pt x="112" y="1112"/>
                </a:cubicBezTo>
                <a:cubicBezTo>
                  <a:pt x="112" y="1113"/>
                  <a:pt x="112" y="1113"/>
                  <a:pt x="112" y="1114"/>
                </a:cubicBezTo>
                <a:cubicBezTo>
                  <a:pt x="112" y="1115"/>
                  <a:pt x="113" y="1115"/>
                  <a:pt x="113" y="1116"/>
                </a:cubicBezTo>
                <a:cubicBezTo>
                  <a:pt x="113" y="1116"/>
                  <a:pt x="113" y="1120"/>
                  <a:pt x="113" y="1121"/>
                </a:cubicBezTo>
                <a:cubicBezTo>
                  <a:pt x="112" y="1120"/>
                  <a:pt x="113" y="1118"/>
                  <a:pt x="112" y="1117"/>
                </a:cubicBezTo>
                <a:cubicBezTo>
                  <a:pt x="111" y="1117"/>
                  <a:pt x="111" y="1117"/>
                  <a:pt x="110" y="1117"/>
                </a:cubicBezTo>
                <a:cubicBezTo>
                  <a:pt x="110" y="1116"/>
                  <a:pt x="110" y="1116"/>
                  <a:pt x="109" y="1115"/>
                </a:cubicBezTo>
                <a:cubicBezTo>
                  <a:pt x="109" y="1115"/>
                  <a:pt x="108" y="1115"/>
                  <a:pt x="108" y="1116"/>
                </a:cubicBezTo>
                <a:cubicBezTo>
                  <a:pt x="108" y="1116"/>
                  <a:pt x="109" y="1117"/>
                  <a:pt x="109" y="1117"/>
                </a:cubicBezTo>
                <a:cubicBezTo>
                  <a:pt x="110" y="1118"/>
                  <a:pt x="110" y="1119"/>
                  <a:pt x="111" y="1120"/>
                </a:cubicBezTo>
                <a:cubicBezTo>
                  <a:pt x="111" y="1121"/>
                  <a:pt x="111" y="1122"/>
                  <a:pt x="111" y="1123"/>
                </a:cubicBezTo>
                <a:cubicBezTo>
                  <a:pt x="111" y="1124"/>
                  <a:pt x="112" y="1125"/>
                  <a:pt x="113" y="1126"/>
                </a:cubicBezTo>
                <a:cubicBezTo>
                  <a:pt x="114" y="1127"/>
                  <a:pt x="113" y="1128"/>
                  <a:pt x="112" y="1130"/>
                </a:cubicBezTo>
                <a:cubicBezTo>
                  <a:pt x="112" y="1131"/>
                  <a:pt x="112" y="1132"/>
                  <a:pt x="112" y="1134"/>
                </a:cubicBezTo>
                <a:cubicBezTo>
                  <a:pt x="113" y="1135"/>
                  <a:pt x="113" y="1137"/>
                  <a:pt x="113" y="1138"/>
                </a:cubicBezTo>
                <a:cubicBezTo>
                  <a:pt x="113" y="1140"/>
                  <a:pt x="113" y="1141"/>
                  <a:pt x="113" y="1143"/>
                </a:cubicBezTo>
                <a:cubicBezTo>
                  <a:pt x="113" y="1144"/>
                  <a:pt x="112" y="1145"/>
                  <a:pt x="113" y="1146"/>
                </a:cubicBezTo>
                <a:cubicBezTo>
                  <a:pt x="114" y="1146"/>
                  <a:pt x="114" y="1147"/>
                  <a:pt x="114" y="1148"/>
                </a:cubicBezTo>
                <a:cubicBezTo>
                  <a:pt x="114" y="1148"/>
                  <a:pt x="115" y="1149"/>
                  <a:pt x="114" y="1149"/>
                </a:cubicBezTo>
                <a:cubicBezTo>
                  <a:pt x="114" y="1150"/>
                  <a:pt x="113" y="1150"/>
                  <a:pt x="113" y="1150"/>
                </a:cubicBezTo>
                <a:cubicBezTo>
                  <a:pt x="110" y="1152"/>
                  <a:pt x="110" y="1156"/>
                  <a:pt x="109" y="1159"/>
                </a:cubicBezTo>
                <a:cubicBezTo>
                  <a:pt x="109" y="1160"/>
                  <a:pt x="109" y="1161"/>
                  <a:pt x="109" y="1162"/>
                </a:cubicBezTo>
                <a:cubicBezTo>
                  <a:pt x="108" y="1163"/>
                  <a:pt x="109" y="1164"/>
                  <a:pt x="108" y="1165"/>
                </a:cubicBezTo>
                <a:cubicBezTo>
                  <a:pt x="108" y="1166"/>
                  <a:pt x="108" y="1166"/>
                  <a:pt x="107" y="1167"/>
                </a:cubicBezTo>
                <a:cubicBezTo>
                  <a:pt x="107" y="1168"/>
                  <a:pt x="107" y="1168"/>
                  <a:pt x="107" y="1169"/>
                </a:cubicBezTo>
                <a:cubicBezTo>
                  <a:pt x="107" y="1170"/>
                  <a:pt x="107" y="1172"/>
                  <a:pt x="107" y="1173"/>
                </a:cubicBezTo>
                <a:cubicBezTo>
                  <a:pt x="106" y="1175"/>
                  <a:pt x="105" y="1176"/>
                  <a:pt x="104" y="1177"/>
                </a:cubicBezTo>
                <a:cubicBezTo>
                  <a:pt x="103" y="1178"/>
                  <a:pt x="103" y="1179"/>
                  <a:pt x="102" y="1180"/>
                </a:cubicBezTo>
                <a:cubicBezTo>
                  <a:pt x="99" y="1181"/>
                  <a:pt x="95" y="1179"/>
                  <a:pt x="92" y="1181"/>
                </a:cubicBezTo>
                <a:cubicBezTo>
                  <a:pt x="91" y="1181"/>
                  <a:pt x="90" y="1182"/>
                  <a:pt x="88" y="1182"/>
                </a:cubicBezTo>
                <a:cubicBezTo>
                  <a:pt x="87" y="1181"/>
                  <a:pt x="85" y="1180"/>
                  <a:pt x="84" y="1180"/>
                </a:cubicBezTo>
                <a:cubicBezTo>
                  <a:pt x="83" y="1179"/>
                  <a:pt x="82" y="1179"/>
                  <a:pt x="80" y="1179"/>
                </a:cubicBezTo>
                <a:cubicBezTo>
                  <a:pt x="79" y="1178"/>
                  <a:pt x="78" y="1179"/>
                  <a:pt x="76" y="1179"/>
                </a:cubicBezTo>
                <a:cubicBezTo>
                  <a:pt x="75" y="1180"/>
                  <a:pt x="74" y="1181"/>
                  <a:pt x="73" y="1180"/>
                </a:cubicBezTo>
                <a:cubicBezTo>
                  <a:pt x="72" y="1180"/>
                  <a:pt x="72" y="1179"/>
                  <a:pt x="71" y="1179"/>
                </a:cubicBezTo>
                <a:cubicBezTo>
                  <a:pt x="70" y="1179"/>
                  <a:pt x="70" y="1179"/>
                  <a:pt x="69" y="1178"/>
                </a:cubicBezTo>
                <a:cubicBezTo>
                  <a:pt x="68" y="1178"/>
                  <a:pt x="67" y="1177"/>
                  <a:pt x="66" y="1177"/>
                </a:cubicBezTo>
                <a:cubicBezTo>
                  <a:pt x="63" y="1177"/>
                  <a:pt x="60" y="1177"/>
                  <a:pt x="57" y="1177"/>
                </a:cubicBezTo>
                <a:cubicBezTo>
                  <a:pt x="55" y="1178"/>
                  <a:pt x="54" y="1178"/>
                  <a:pt x="53" y="1178"/>
                </a:cubicBezTo>
                <a:cubicBezTo>
                  <a:pt x="51" y="1179"/>
                  <a:pt x="50" y="1179"/>
                  <a:pt x="48" y="1179"/>
                </a:cubicBezTo>
                <a:cubicBezTo>
                  <a:pt x="45" y="1179"/>
                  <a:pt x="42" y="1179"/>
                  <a:pt x="40" y="1178"/>
                </a:cubicBezTo>
                <a:cubicBezTo>
                  <a:pt x="38" y="1178"/>
                  <a:pt x="36" y="1177"/>
                  <a:pt x="34" y="1177"/>
                </a:cubicBezTo>
                <a:cubicBezTo>
                  <a:pt x="32" y="1176"/>
                  <a:pt x="31" y="1176"/>
                  <a:pt x="29" y="1176"/>
                </a:cubicBezTo>
                <a:cubicBezTo>
                  <a:pt x="28" y="1176"/>
                  <a:pt x="27" y="1175"/>
                  <a:pt x="26" y="1175"/>
                </a:cubicBezTo>
                <a:cubicBezTo>
                  <a:pt x="25" y="1175"/>
                  <a:pt x="24" y="1175"/>
                  <a:pt x="23" y="1175"/>
                </a:cubicBezTo>
                <a:cubicBezTo>
                  <a:pt x="23" y="1175"/>
                  <a:pt x="22" y="1175"/>
                  <a:pt x="22" y="1174"/>
                </a:cubicBezTo>
                <a:cubicBezTo>
                  <a:pt x="20" y="1173"/>
                  <a:pt x="19" y="1173"/>
                  <a:pt x="17" y="1174"/>
                </a:cubicBezTo>
                <a:cubicBezTo>
                  <a:pt x="16" y="1174"/>
                  <a:pt x="15" y="1174"/>
                  <a:pt x="13" y="1174"/>
                </a:cubicBezTo>
                <a:cubicBezTo>
                  <a:pt x="11" y="1174"/>
                  <a:pt x="10" y="1175"/>
                  <a:pt x="9" y="1175"/>
                </a:cubicBezTo>
                <a:cubicBezTo>
                  <a:pt x="7" y="1176"/>
                  <a:pt x="6" y="1175"/>
                  <a:pt x="5" y="1176"/>
                </a:cubicBezTo>
                <a:cubicBezTo>
                  <a:pt x="3" y="1176"/>
                  <a:pt x="2" y="1177"/>
                  <a:pt x="1" y="1177"/>
                </a:cubicBezTo>
                <a:cubicBezTo>
                  <a:pt x="1" y="1177"/>
                  <a:pt x="0" y="1177"/>
                  <a:pt x="0" y="1177"/>
                </a:cubicBezTo>
                <a:cubicBezTo>
                  <a:pt x="0" y="1326"/>
                  <a:pt x="0" y="1326"/>
                  <a:pt x="0" y="1326"/>
                </a:cubicBezTo>
                <a:cubicBezTo>
                  <a:pt x="0" y="1326"/>
                  <a:pt x="0" y="1326"/>
                  <a:pt x="0" y="1326"/>
                </a:cubicBezTo>
                <a:cubicBezTo>
                  <a:pt x="1" y="1327"/>
                  <a:pt x="3" y="1327"/>
                  <a:pt x="3" y="1328"/>
                </a:cubicBezTo>
                <a:cubicBezTo>
                  <a:pt x="4" y="1328"/>
                  <a:pt x="4" y="1329"/>
                  <a:pt x="4" y="1329"/>
                </a:cubicBezTo>
                <a:cubicBezTo>
                  <a:pt x="5" y="1330"/>
                  <a:pt x="6" y="1330"/>
                  <a:pt x="6" y="1330"/>
                </a:cubicBezTo>
                <a:cubicBezTo>
                  <a:pt x="7" y="1331"/>
                  <a:pt x="7" y="1331"/>
                  <a:pt x="7" y="1332"/>
                </a:cubicBezTo>
                <a:cubicBezTo>
                  <a:pt x="8" y="1332"/>
                  <a:pt x="9" y="1332"/>
                  <a:pt x="9" y="1333"/>
                </a:cubicBezTo>
                <a:cubicBezTo>
                  <a:pt x="10" y="1334"/>
                  <a:pt x="9" y="1334"/>
                  <a:pt x="8" y="1334"/>
                </a:cubicBezTo>
                <a:cubicBezTo>
                  <a:pt x="8" y="1335"/>
                  <a:pt x="8" y="1335"/>
                  <a:pt x="9" y="1336"/>
                </a:cubicBezTo>
                <a:cubicBezTo>
                  <a:pt x="10" y="1336"/>
                  <a:pt x="10" y="1337"/>
                  <a:pt x="10" y="1337"/>
                </a:cubicBezTo>
                <a:cubicBezTo>
                  <a:pt x="10" y="1338"/>
                  <a:pt x="10" y="1338"/>
                  <a:pt x="11" y="1339"/>
                </a:cubicBezTo>
                <a:cubicBezTo>
                  <a:pt x="12" y="1339"/>
                  <a:pt x="12" y="1340"/>
                  <a:pt x="12" y="1341"/>
                </a:cubicBezTo>
                <a:cubicBezTo>
                  <a:pt x="13" y="1341"/>
                  <a:pt x="13" y="1342"/>
                  <a:pt x="14" y="1342"/>
                </a:cubicBezTo>
                <a:cubicBezTo>
                  <a:pt x="14" y="1343"/>
                  <a:pt x="14" y="1343"/>
                  <a:pt x="14" y="1344"/>
                </a:cubicBezTo>
                <a:cubicBezTo>
                  <a:pt x="15" y="1346"/>
                  <a:pt x="16" y="1346"/>
                  <a:pt x="17" y="1347"/>
                </a:cubicBezTo>
                <a:cubicBezTo>
                  <a:pt x="18" y="1348"/>
                  <a:pt x="19" y="1349"/>
                  <a:pt x="20" y="1350"/>
                </a:cubicBezTo>
                <a:cubicBezTo>
                  <a:pt x="21" y="1350"/>
                  <a:pt x="21" y="1350"/>
                  <a:pt x="22" y="1350"/>
                </a:cubicBezTo>
                <a:cubicBezTo>
                  <a:pt x="23" y="1350"/>
                  <a:pt x="23" y="1351"/>
                  <a:pt x="24" y="1351"/>
                </a:cubicBezTo>
                <a:cubicBezTo>
                  <a:pt x="25" y="1351"/>
                  <a:pt x="26" y="1351"/>
                  <a:pt x="27" y="1350"/>
                </a:cubicBezTo>
                <a:cubicBezTo>
                  <a:pt x="28" y="1350"/>
                  <a:pt x="28" y="1349"/>
                  <a:pt x="29" y="1349"/>
                </a:cubicBezTo>
                <a:cubicBezTo>
                  <a:pt x="29" y="1349"/>
                  <a:pt x="30" y="1349"/>
                  <a:pt x="31" y="1348"/>
                </a:cubicBezTo>
                <a:cubicBezTo>
                  <a:pt x="32" y="1348"/>
                  <a:pt x="32" y="1346"/>
                  <a:pt x="32" y="1345"/>
                </a:cubicBezTo>
                <a:cubicBezTo>
                  <a:pt x="33" y="1344"/>
                  <a:pt x="34" y="1343"/>
                  <a:pt x="36" y="1343"/>
                </a:cubicBezTo>
                <a:cubicBezTo>
                  <a:pt x="37" y="1342"/>
                  <a:pt x="38" y="1341"/>
                  <a:pt x="39" y="1341"/>
                </a:cubicBezTo>
                <a:cubicBezTo>
                  <a:pt x="41" y="1340"/>
                  <a:pt x="42" y="1340"/>
                  <a:pt x="43" y="1339"/>
                </a:cubicBezTo>
                <a:cubicBezTo>
                  <a:pt x="44" y="1338"/>
                  <a:pt x="44" y="1338"/>
                  <a:pt x="45" y="1337"/>
                </a:cubicBezTo>
                <a:cubicBezTo>
                  <a:pt x="45" y="1337"/>
                  <a:pt x="46" y="1337"/>
                  <a:pt x="46" y="1337"/>
                </a:cubicBezTo>
                <a:cubicBezTo>
                  <a:pt x="48" y="1336"/>
                  <a:pt x="48" y="1335"/>
                  <a:pt x="50" y="1335"/>
                </a:cubicBezTo>
                <a:cubicBezTo>
                  <a:pt x="52" y="1334"/>
                  <a:pt x="55" y="1335"/>
                  <a:pt x="57" y="1335"/>
                </a:cubicBezTo>
                <a:cubicBezTo>
                  <a:pt x="60" y="1335"/>
                  <a:pt x="64" y="1334"/>
                  <a:pt x="67" y="1334"/>
                </a:cubicBezTo>
                <a:cubicBezTo>
                  <a:pt x="69" y="1335"/>
                  <a:pt x="70" y="1334"/>
                  <a:pt x="72" y="1334"/>
                </a:cubicBezTo>
                <a:cubicBezTo>
                  <a:pt x="73" y="1334"/>
                  <a:pt x="74" y="1334"/>
                  <a:pt x="76" y="1334"/>
                </a:cubicBezTo>
                <a:cubicBezTo>
                  <a:pt x="77" y="1334"/>
                  <a:pt x="78" y="1336"/>
                  <a:pt x="79" y="1336"/>
                </a:cubicBezTo>
                <a:cubicBezTo>
                  <a:pt x="81" y="1336"/>
                  <a:pt x="83" y="1336"/>
                  <a:pt x="84" y="1335"/>
                </a:cubicBezTo>
                <a:cubicBezTo>
                  <a:pt x="85" y="1335"/>
                  <a:pt x="86" y="1334"/>
                  <a:pt x="87" y="1333"/>
                </a:cubicBezTo>
                <a:cubicBezTo>
                  <a:pt x="89" y="1333"/>
                  <a:pt x="90" y="1333"/>
                  <a:pt x="91" y="1334"/>
                </a:cubicBezTo>
                <a:cubicBezTo>
                  <a:pt x="92" y="1334"/>
                  <a:pt x="94" y="1335"/>
                  <a:pt x="95" y="1334"/>
                </a:cubicBezTo>
                <a:cubicBezTo>
                  <a:pt x="96" y="1333"/>
                  <a:pt x="96" y="1331"/>
                  <a:pt x="97" y="1330"/>
                </a:cubicBezTo>
                <a:cubicBezTo>
                  <a:pt x="97" y="1329"/>
                  <a:pt x="99" y="1328"/>
                  <a:pt x="100" y="1326"/>
                </a:cubicBezTo>
                <a:cubicBezTo>
                  <a:pt x="101" y="1325"/>
                  <a:pt x="101" y="1324"/>
                  <a:pt x="102" y="1323"/>
                </a:cubicBezTo>
                <a:cubicBezTo>
                  <a:pt x="102" y="1321"/>
                  <a:pt x="103" y="1320"/>
                  <a:pt x="105" y="1320"/>
                </a:cubicBezTo>
                <a:cubicBezTo>
                  <a:pt x="106" y="1319"/>
                  <a:pt x="107" y="1318"/>
                  <a:pt x="109" y="1318"/>
                </a:cubicBezTo>
                <a:cubicBezTo>
                  <a:pt x="110" y="1318"/>
                  <a:pt x="111" y="1318"/>
                  <a:pt x="112" y="1317"/>
                </a:cubicBezTo>
                <a:cubicBezTo>
                  <a:pt x="113" y="1316"/>
                  <a:pt x="114" y="1315"/>
                  <a:pt x="116" y="1316"/>
                </a:cubicBezTo>
                <a:cubicBezTo>
                  <a:pt x="116" y="1316"/>
                  <a:pt x="116" y="1316"/>
                  <a:pt x="117" y="1316"/>
                </a:cubicBezTo>
                <a:cubicBezTo>
                  <a:pt x="118" y="1316"/>
                  <a:pt x="119" y="1316"/>
                  <a:pt x="119" y="1316"/>
                </a:cubicBezTo>
                <a:cubicBezTo>
                  <a:pt x="120" y="1316"/>
                  <a:pt x="120" y="1315"/>
                  <a:pt x="120" y="1315"/>
                </a:cubicBezTo>
                <a:cubicBezTo>
                  <a:pt x="121" y="1315"/>
                  <a:pt x="121" y="1316"/>
                  <a:pt x="122" y="1315"/>
                </a:cubicBezTo>
                <a:cubicBezTo>
                  <a:pt x="122" y="1314"/>
                  <a:pt x="120" y="1314"/>
                  <a:pt x="120" y="1313"/>
                </a:cubicBezTo>
                <a:cubicBezTo>
                  <a:pt x="118" y="1311"/>
                  <a:pt x="121" y="1308"/>
                  <a:pt x="122" y="1307"/>
                </a:cubicBezTo>
                <a:cubicBezTo>
                  <a:pt x="122" y="1306"/>
                  <a:pt x="123" y="1305"/>
                  <a:pt x="123" y="1304"/>
                </a:cubicBezTo>
                <a:cubicBezTo>
                  <a:pt x="123" y="1303"/>
                  <a:pt x="124" y="1301"/>
                  <a:pt x="124" y="1300"/>
                </a:cubicBezTo>
                <a:cubicBezTo>
                  <a:pt x="125" y="1299"/>
                  <a:pt x="127" y="1298"/>
                  <a:pt x="128" y="1297"/>
                </a:cubicBezTo>
                <a:cubicBezTo>
                  <a:pt x="129" y="1296"/>
                  <a:pt x="130" y="1295"/>
                  <a:pt x="132" y="1294"/>
                </a:cubicBezTo>
                <a:cubicBezTo>
                  <a:pt x="133" y="1294"/>
                  <a:pt x="134" y="1293"/>
                  <a:pt x="135" y="1292"/>
                </a:cubicBezTo>
                <a:cubicBezTo>
                  <a:pt x="136" y="1291"/>
                  <a:pt x="137" y="1290"/>
                  <a:pt x="139" y="1290"/>
                </a:cubicBezTo>
                <a:cubicBezTo>
                  <a:pt x="141" y="1289"/>
                  <a:pt x="140" y="1288"/>
                  <a:pt x="139" y="1288"/>
                </a:cubicBezTo>
                <a:cubicBezTo>
                  <a:pt x="138" y="1287"/>
                  <a:pt x="137" y="1286"/>
                  <a:pt x="136" y="1285"/>
                </a:cubicBezTo>
                <a:cubicBezTo>
                  <a:pt x="134" y="1284"/>
                  <a:pt x="132" y="1283"/>
                  <a:pt x="131" y="1280"/>
                </a:cubicBezTo>
                <a:cubicBezTo>
                  <a:pt x="131" y="1280"/>
                  <a:pt x="131" y="1279"/>
                  <a:pt x="130" y="1278"/>
                </a:cubicBezTo>
                <a:cubicBezTo>
                  <a:pt x="130" y="1277"/>
                  <a:pt x="130" y="1275"/>
                  <a:pt x="129" y="1274"/>
                </a:cubicBezTo>
                <a:cubicBezTo>
                  <a:pt x="129" y="1272"/>
                  <a:pt x="129" y="1271"/>
                  <a:pt x="129" y="1269"/>
                </a:cubicBezTo>
                <a:cubicBezTo>
                  <a:pt x="130" y="1268"/>
                  <a:pt x="131" y="1266"/>
                  <a:pt x="133" y="1265"/>
                </a:cubicBezTo>
                <a:cubicBezTo>
                  <a:pt x="134" y="1262"/>
                  <a:pt x="137" y="1260"/>
                  <a:pt x="139" y="1257"/>
                </a:cubicBezTo>
                <a:cubicBezTo>
                  <a:pt x="140" y="1256"/>
                  <a:pt x="140" y="1255"/>
                  <a:pt x="141" y="1254"/>
                </a:cubicBezTo>
                <a:cubicBezTo>
                  <a:pt x="142" y="1252"/>
                  <a:pt x="143" y="1252"/>
                  <a:pt x="144" y="1251"/>
                </a:cubicBezTo>
                <a:cubicBezTo>
                  <a:pt x="146" y="1249"/>
                  <a:pt x="147" y="1246"/>
                  <a:pt x="148" y="1244"/>
                </a:cubicBezTo>
                <a:cubicBezTo>
                  <a:pt x="149" y="1243"/>
                  <a:pt x="149" y="1242"/>
                  <a:pt x="150" y="1240"/>
                </a:cubicBezTo>
                <a:cubicBezTo>
                  <a:pt x="151" y="1239"/>
                  <a:pt x="152" y="1238"/>
                  <a:pt x="153" y="1237"/>
                </a:cubicBezTo>
                <a:cubicBezTo>
                  <a:pt x="154" y="1237"/>
                  <a:pt x="154" y="1236"/>
                  <a:pt x="155" y="1236"/>
                </a:cubicBezTo>
                <a:cubicBezTo>
                  <a:pt x="156" y="1235"/>
                  <a:pt x="158" y="1234"/>
                  <a:pt x="159" y="1234"/>
                </a:cubicBezTo>
                <a:cubicBezTo>
                  <a:pt x="161" y="1234"/>
                  <a:pt x="163" y="1233"/>
                  <a:pt x="164" y="1233"/>
                </a:cubicBezTo>
                <a:cubicBezTo>
                  <a:pt x="166" y="1233"/>
                  <a:pt x="167" y="1232"/>
                  <a:pt x="168" y="1232"/>
                </a:cubicBezTo>
                <a:cubicBezTo>
                  <a:pt x="170" y="1232"/>
                  <a:pt x="173" y="1231"/>
                  <a:pt x="174" y="1230"/>
                </a:cubicBezTo>
                <a:cubicBezTo>
                  <a:pt x="176" y="1229"/>
                  <a:pt x="177" y="1228"/>
                  <a:pt x="179" y="1227"/>
                </a:cubicBezTo>
                <a:cubicBezTo>
                  <a:pt x="180" y="1226"/>
                  <a:pt x="182" y="1225"/>
                  <a:pt x="184" y="1224"/>
                </a:cubicBezTo>
                <a:cubicBezTo>
                  <a:pt x="185" y="1224"/>
                  <a:pt x="187" y="1222"/>
                  <a:pt x="188" y="1222"/>
                </a:cubicBezTo>
                <a:cubicBezTo>
                  <a:pt x="190" y="1221"/>
                  <a:pt x="192" y="1221"/>
                  <a:pt x="193" y="1220"/>
                </a:cubicBezTo>
                <a:cubicBezTo>
                  <a:pt x="194" y="1219"/>
                  <a:pt x="196" y="1218"/>
                  <a:pt x="197" y="1217"/>
                </a:cubicBezTo>
                <a:cubicBezTo>
                  <a:pt x="198" y="1216"/>
                  <a:pt x="198" y="1215"/>
                  <a:pt x="198" y="1214"/>
                </a:cubicBezTo>
                <a:cubicBezTo>
                  <a:pt x="198" y="1212"/>
                  <a:pt x="197" y="1211"/>
                  <a:pt x="197" y="1210"/>
                </a:cubicBezTo>
                <a:cubicBezTo>
                  <a:pt x="196" y="1208"/>
                  <a:pt x="197" y="1208"/>
                  <a:pt x="198" y="1207"/>
                </a:cubicBezTo>
                <a:cubicBezTo>
                  <a:pt x="199" y="1207"/>
                  <a:pt x="199" y="1206"/>
                  <a:pt x="200" y="1206"/>
                </a:cubicBezTo>
                <a:cubicBezTo>
                  <a:pt x="200" y="1206"/>
                  <a:pt x="202" y="1206"/>
                  <a:pt x="201" y="1205"/>
                </a:cubicBezTo>
                <a:cubicBezTo>
                  <a:pt x="201" y="1204"/>
                  <a:pt x="200" y="1204"/>
                  <a:pt x="200" y="1204"/>
                </a:cubicBezTo>
                <a:cubicBezTo>
                  <a:pt x="199" y="1204"/>
                  <a:pt x="199" y="1203"/>
                  <a:pt x="199" y="1203"/>
                </a:cubicBezTo>
                <a:cubicBezTo>
                  <a:pt x="198" y="1202"/>
                  <a:pt x="198" y="1201"/>
                  <a:pt x="198" y="1201"/>
                </a:cubicBezTo>
                <a:cubicBezTo>
                  <a:pt x="198" y="1200"/>
                  <a:pt x="197" y="1200"/>
                  <a:pt x="197" y="1199"/>
                </a:cubicBezTo>
                <a:cubicBezTo>
                  <a:pt x="197" y="1198"/>
                  <a:pt x="197" y="1197"/>
                  <a:pt x="197" y="1196"/>
                </a:cubicBezTo>
                <a:cubicBezTo>
                  <a:pt x="197" y="1195"/>
                  <a:pt x="196" y="1195"/>
                  <a:pt x="196" y="1194"/>
                </a:cubicBezTo>
                <a:cubicBezTo>
                  <a:pt x="195" y="1193"/>
                  <a:pt x="195" y="1193"/>
                  <a:pt x="195" y="1192"/>
                </a:cubicBezTo>
                <a:cubicBezTo>
                  <a:pt x="195" y="1191"/>
                  <a:pt x="197" y="1190"/>
                  <a:pt x="197" y="1189"/>
                </a:cubicBezTo>
                <a:cubicBezTo>
                  <a:pt x="198" y="1188"/>
                  <a:pt x="198" y="1187"/>
                  <a:pt x="198" y="1187"/>
                </a:cubicBezTo>
                <a:cubicBezTo>
                  <a:pt x="199" y="1186"/>
                  <a:pt x="200" y="1184"/>
                  <a:pt x="201" y="1184"/>
                </a:cubicBezTo>
                <a:cubicBezTo>
                  <a:pt x="202" y="1183"/>
                  <a:pt x="202" y="1183"/>
                  <a:pt x="203" y="1183"/>
                </a:cubicBezTo>
                <a:cubicBezTo>
                  <a:pt x="204" y="1182"/>
                  <a:pt x="204" y="1182"/>
                  <a:pt x="205" y="1181"/>
                </a:cubicBezTo>
                <a:cubicBezTo>
                  <a:pt x="206" y="1181"/>
                  <a:pt x="207" y="1181"/>
                  <a:pt x="209" y="1180"/>
                </a:cubicBezTo>
                <a:cubicBezTo>
                  <a:pt x="211" y="1178"/>
                  <a:pt x="213" y="1176"/>
                  <a:pt x="216" y="1176"/>
                </a:cubicBezTo>
                <a:cubicBezTo>
                  <a:pt x="218" y="1177"/>
                  <a:pt x="219" y="1178"/>
                  <a:pt x="221" y="1178"/>
                </a:cubicBezTo>
                <a:cubicBezTo>
                  <a:pt x="223" y="1178"/>
                  <a:pt x="225" y="1178"/>
                  <a:pt x="227" y="1178"/>
                </a:cubicBezTo>
                <a:cubicBezTo>
                  <a:pt x="228" y="1178"/>
                  <a:pt x="229" y="1179"/>
                  <a:pt x="231" y="1179"/>
                </a:cubicBezTo>
                <a:cubicBezTo>
                  <a:pt x="231" y="1179"/>
                  <a:pt x="232" y="1179"/>
                  <a:pt x="233" y="1179"/>
                </a:cubicBezTo>
                <a:cubicBezTo>
                  <a:pt x="233" y="1179"/>
                  <a:pt x="234" y="1180"/>
                  <a:pt x="234" y="1180"/>
                </a:cubicBezTo>
                <a:cubicBezTo>
                  <a:pt x="235" y="1181"/>
                  <a:pt x="237" y="1180"/>
                  <a:pt x="238" y="1180"/>
                </a:cubicBezTo>
                <a:cubicBezTo>
                  <a:pt x="240" y="1180"/>
                  <a:pt x="241" y="1181"/>
                  <a:pt x="240" y="1182"/>
                </a:cubicBezTo>
                <a:cubicBezTo>
                  <a:pt x="240" y="1183"/>
                  <a:pt x="240" y="1184"/>
                  <a:pt x="241" y="1184"/>
                </a:cubicBezTo>
                <a:cubicBezTo>
                  <a:pt x="242" y="1184"/>
                  <a:pt x="242" y="1185"/>
                  <a:pt x="243" y="1185"/>
                </a:cubicBezTo>
                <a:cubicBezTo>
                  <a:pt x="244" y="1185"/>
                  <a:pt x="244" y="1185"/>
                  <a:pt x="245" y="1185"/>
                </a:cubicBezTo>
                <a:cubicBezTo>
                  <a:pt x="246" y="1184"/>
                  <a:pt x="248" y="1185"/>
                  <a:pt x="249" y="1186"/>
                </a:cubicBezTo>
                <a:cubicBezTo>
                  <a:pt x="250" y="1187"/>
                  <a:pt x="251" y="1188"/>
                  <a:pt x="252" y="1187"/>
                </a:cubicBezTo>
                <a:cubicBezTo>
                  <a:pt x="253" y="1187"/>
                  <a:pt x="253" y="1187"/>
                  <a:pt x="254" y="1187"/>
                </a:cubicBezTo>
                <a:cubicBezTo>
                  <a:pt x="255" y="1187"/>
                  <a:pt x="255" y="1187"/>
                  <a:pt x="256" y="1187"/>
                </a:cubicBezTo>
                <a:cubicBezTo>
                  <a:pt x="257" y="1188"/>
                  <a:pt x="259" y="1188"/>
                  <a:pt x="260" y="1188"/>
                </a:cubicBezTo>
                <a:cubicBezTo>
                  <a:pt x="261" y="1187"/>
                  <a:pt x="262" y="1186"/>
                  <a:pt x="263" y="1185"/>
                </a:cubicBezTo>
                <a:cubicBezTo>
                  <a:pt x="264" y="1184"/>
                  <a:pt x="265" y="1184"/>
                  <a:pt x="266" y="1183"/>
                </a:cubicBezTo>
                <a:cubicBezTo>
                  <a:pt x="268" y="1182"/>
                  <a:pt x="268" y="1181"/>
                  <a:pt x="269" y="1180"/>
                </a:cubicBezTo>
                <a:cubicBezTo>
                  <a:pt x="270" y="1178"/>
                  <a:pt x="271" y="1178"/>
                  <a:pt x="272" y="1177"/>
                </a:cubicBezTo>
                <a:cubicBezTo>
                  <a:pt x="273" y="1177"/>
                  <a:pt x="273" y="1177"/>
                  <a:pt x="274" y="1176"/>
                </a:cubicBezTo>
                <a:cubicBezTo>
                  <a:pt x="275" y="1176"/>
                  <a:pt x="276" y="1176"/>
                  <a:pt x="277" y="1175"/>
                </a:cubicBezTo>
                <a:cubicBezTo>
                  <a:pt x="278" y="1174"/>
                  <a:pt x="278" y="1174"/>
                  <a:pt x="279" y="1174"/>
                </a:cubicBezTo>
                <a:cubicBezTo>
                  <a:pt x="279" y="1173"/>
                  <a:pt x="280" y="1173"/>
                  <a:pt x="280" y="1173"/>
                </a:cubicBezTo>
                <a:cubicBezTo>
                  <a:pt x="281" y="1172"/>
                  <a:pt x="281" y="1172"/>
                  <a:pt x="282" y="1172"/>
                </a:cubicBezTo>
                <a:cubicBezTo>
                  <a:pt x="282" y="1171"/>
                  <a:pt x="283" y="1171"/>
                  <a:pt x="283" y="1171"/>
                </a:cubicBezTo>
                <a:cubicBezTo>
                  <a:pt x="284" y="1171"/>
                  <a:pt x="284" y="1170"/>
                  <a:pt x="285" y="1170"/>
                </a:cubicBezTo>
                <a:cubicBezTo>
                  <a:pt x="286" y="1170"/>
                  <a:pt x="286" y="1170"/>
                  <a:pt x="287" y="1170"/>
                </a:cubicBezTo>
                <a:cubicBezTo>
                  <a:pt x="288" y="1170"/>
                  <a:pt x="289" y="1169"/>
                  <a:pt x="291" y="1169"/>
                </a:cubicBezTo>
                <a:cubicBezTo>
                  <a:pt x="292" y="1169"/>
                  <a:pt x="292" y="1169"/>
                  <a:pt x="293" y="1169"/>
                </a:cubicBezTo>
                <a:cubicBezTo>
                  <a:pt x="294" y="1168"/>
                  <a:pt x="294" y="1168"/>
                  <a:pt x="294" y="1167"/>
                </a:cubicBezTo>
                <a:cubicBezTo>
                  <a:pt x="295" y="1166"/>
                  <a:pt x="297" y="1166"/>
                  <a:pt x="298" y="1165"/>
                </a:cubicBezTo>
                <a:cubicBezTo>
                  <a:pt x="298" y="1165"/>
                  <a:pt x="298" y="1164"/>
                  <a:pt x="299" y="1163"/>
                </a:cubicBezTo>
                <a:cubicBezTo>
                  <a:pt x="300" y="1162"/>
                  <a:pt x="301" y="1162"/>
                  <a:pt x="301" y="1160"/>
                </a:cubicBezTo>
                <a:cubicBezTo>
                  <a:pt x="302" y="1160"/>
                  <a:pt x="302" y="1159"/>
                  <a:pt x="303" y="1159"/>
                </a:cubicBezTo>
                <a:cubicBezTo>
                  <a:pt x="303" y="1158"/>
                  <a:pt x="304" y="1158"/>
                  <a:pt x="304" y="1157"/>
                </a:cubicBezTo>
                <a:cubicBezTo>
                  <a:pt x="305" y="1157"/>
                  <a:pt x="305" y="1156"/>
                  <a:pt x="306" y="1156"/>
                </a:cubicBezTo>
                <a:cubicBezTo>
                  <a:pt x="307" y="1156"/>
                  <a:pt x="309" y="1156"/>
                  <a:pt x="310" y="1156"/>
                </a:cubicBezTo>
                <a:cubicBezTo>
                  <a:pt x="312" y="1156"/>
                  <a:pt x="312" y="1157"/>
                  <a:pt x="314" y="1158"/>
                </a:cubicBezTo>
                <a:cubicBezTo>
                  <a:pt x="315" y="1158"/>
                  <a:pt x="317" y="1157"/>
                  <a:pt x="318" y="1158"/>
                </a:cubicBezTo>
                <a:cubicBezTo>
                  <a:pt x="319" y="1158"/>
                  <a:pt x="319" y="1159"/>
                  <a:pt x="320" y="1159"/>
                </a:cubicBezTo>
                <a:cubicBezTo>
                  <a:pt x="320" y="1160"/>
                  <a:pt x="321" y="1160"/>
                  <a:pt x="322" y="1160"/>
                </a:cubicBezTo>
                <a:cubicBezTo>
                  <a:pt x="323" y="1160"/>
                  <a:pt x="324" y="1161"/>
                  <a:pt x="326" y="1161"/>
                </a:cubicBezTo>
                <a:cubicBezTo>
                  <a:pt x="327" y="1162"/>
                  <a:pt x="328" y="1163"/>
                  <a:pt x="329" y="1163"/>
                </a:cubicBezTo>
                <a:cubicBezTo>
                  <a:pt x="330" y="1163"/>
                  <a:pt x="331" y="1163"/>
                  <a:pt x="331" y="1163"/>
                </a:cubicBezTo>
                <a:cubicBezTo>
                  <a:pt x="332" y="1164"/>
                  <a:pt x="332" y="1164"/>
                  <a:pt x="332" y="1164"/>
                </a:cubicBezTo>
                <a:cubicBezTo>
                  <a:pt x="333" y="1165"/>
                  <a:pt x="334" y="1165"/>
                  <a:pt x="335" y="1166"/>
                </a:cubicBezTo>
                <a:cubicBezTo>
                  <a:pt x="335" y="1166"/>
                  <a:pt x="335" y="1166"/>
                  <a:pt x="336" y="1167"/>
                </a:cubicBezTo>
                <a:cubicBezTo>
                  <a:pt x="336" y="1167"/>
                  <a:pt x="336" y="1167"/>
                  <a:pt x="337" y="1167"/>
                </a:cubicBezTo>
                <a:cubicBezTo>
                  <a:pt x="337" y="1168"/>
                  <a:pt x="337" y="1169"/>
                  <a:pt x="337" y="1169"/>
                </a:cubicBezTo>
                <a:cubicBezTo>
                  <a:pt x="338" y="1170"/>
                  <a:pt x="338" y="1171"/>
                  <a:pt x="338" y="1173"/>
                </a:cubicBezTo>
                <a:cubicBezTo>
                  <a:pt x="337" y="1174"/>
                  <a:pt x="337" y="1174"/>
                  <a:pt x="338" y="1175"/>
                </a:cubicBezTo>
                <a:cubicBezTo>
                  <a:pt x="338" y="1176"/>
                  <a:pt x="339" y="1176"/>
                  <a:pt x="339" y="1177"/>
                </a:cubicBezTo>
                <a:cubicBezTo>
                  <a:pt x="339" y="1177"/>
                  <a:pt x="339" y="1178"/>
                  <a:pt x="339" y="1178"/>
                </a:cubicBezTo>
                <a:cubicBezTo>
                  <a:pt x="340" y="1179"/>
                  <a:pt x="340" y="1179"/>
                  <a:pt x="340" y="1180"/>
                </a:cubicBezTo>
                <a:cubicBezTo>
                  <a:pt x="340" y="1181"/>
                  <a:pt x="340" y="1181"/>
                  <a:pt x="341" y="1182"/>
                </a:cubicBezTo>
                <a:cubicBezTo>
                  <a:pt x="341" y="1182"/>
                  <a:pt x="341" y="1183"/>
                  <a:pt x="341" y="1183"/>
                </a:cubicBezTo>
                <a:cubicBezTo>
                  <a:pt x="341" y="1184"/>
                  <a:pt x="342" y="1185"/>
                  <a:pt x="342" y="1185"/>
                </a:cubicBezTo>
                <a:cubicBezTo>
                  <a:pt x="342" y="1186"/>
                  <a:pt x="342" y="1187"/>
                  <a:pt x="342" y="1187"/>
                </a:cubicBezTo>
                <a:cubicBezTo>
                  <a:pt x="343" y="1188"/>
                  <a:pt x="343" y="1188"/>
                  <a:pt x="343" y="1189"/>
                </a:cubicBezTo>
                <a:cubicBezTo>
                  <a:pt x="342" y="1189"/>
                  <a:pt x="342" y="1189"/>
                  <a:pt x="342" y="1189"/>
                </a:cubicBezTo>
                <a:cubicBezTo>
                  <a:pt x="342" y="1190"/>
                  <a:pt x="342" y="1190"/>
                  <a:pt x="343" y="1190"/>
                </a:cubicBezTo>
                <a:cubicBezTo>
                  <a:pt x="343" y="1191"/>
                  <a:pt x="343" y="1191"/>
                  <a:pt x="344" y="1191"/>
                </a:cubicBezTo>
                <a:cubicBezTo>
                  <a:pt x="345" y="1191"/>
                  <a:pt x="345" y="1191"/>
                  <a:pt x="346" y="1191"/>
                </a:cubicBezTo>
                <a:cubicBezTo>
                  <a:pt x="347" y="1191"/>
                  <a:pt x="347" y="1191"/>
                  <a:pt x="348" y="1192"/>
                </a:cubicBezTo>
                <a:cubicBezTo>
                  <a:pt x="349" y="1193"/>
                  <a:pt x="350" y="1195"/>
                  <a:pt x="351" y="1196"/>
                </a:cubicBezTo>
                <a:cubicBezTo>
                  <a:pt x="351" y="1197"/>
                  <a:pt x="351" y="1197"/>
                  <a:pt x="352" y="1197"/>
                </a:cubicBezTo>
                <a:cubicBezTo>
                  <a:pt x="353" y="1198"/>
                  <a:pt x="352" y="1198"/>
                  <a:pt x="353" y="1199"/>
                </a:cubicBezTo>
                <a:cubicBezTo>
                  <a:pt x="353" y="1199"/>
                  <a:pt x="354" y="1199"/>
                  <a:pt x="354" y="1200"/>
                </a:cubicBezTo>
                <a:cubicBezTo>
                  <a:pt x="354" y="1200"/>
                  <a:pt x="355" y="1201"/>
                  <a:pt x="354" y="1202"/>
                </a:cubicBezTo>
                <a:cubicBezTo>
                  <a:pt x="354" y="1202"/>
                  <a:pt x="354" y="1203"/>
                  <a:pt x="354" y="1203"/>
                </a:cubicBezTo>
                <a:cubicBezTo>
                  <a:pt x="355" y="1204"/>
                  <a:pt x="356" y="1203"/>
                  <a:pt x="357" y="1203"/>
                </a:cubicBezTo>
                <a:cubicBezTo>
                  <a:pt x="358" y="1203"/>
                  <a:pt x="358" y="1204"/>
                  <a:pt x="359" y="1204"/>
                </a:cubicBezTo>
                <a:cubicBezTo>
                  <a:pt x="360" y="1204"/>
                  <a:pt x="361" y="1204"/>
                  <a:pt x="362" y="1205"/>
                </a:cubicBezTo>
                <a:cubicBezTo>
                  <a:pt x="363" y="1205"/>
                  <a:pt x="364" y="1206"/>
                  <a:pt x="364" y="1206"/>
                </a:cubicBezTo>
                <a:cubicBezTo>
                  <a:pt x="365" y="1207"/>
                  <a:pt x="365" y="1208"/>
                  <a:pt x="366" y="1208"/>
                </a:cubicBezTo>
                <a:cubicBezTo>
                  <a:pt x="367" y="1209"/>
                  <a:pt x="367" y="1209"/>
                  <a:pt x="368" y="1210"/>
                </a:cubicBezTo>
                <a:cubicBezTo>
                  <a:pt x="369" y="1211"/>
                  <a:pt x="370" y="1212"/>
                  <a:pt x="371" y="1213"/>
                </a:cubicBezTo>
                <a:cubicBezTo>
                  <a:pt x="372" y="1213"/>
                  <a:pt x="372" y="1215"/>
                  <a:pt x="374" y="1215"/>
                </a:cubicBezTo>
                <a:cubicBezTo>
                  <a:pt x="375" y="1216"/>
                  <a:pt x="376" y="1217"/>
                  <a:pt x="377" y="1218"/>
                </a:cubicBezTo>
                <a:cubicBezTo>
                  <a:pt x="377" y="1219"/>
                  <a:pt x="377" y="1219"/>
                  <a:pt x="378" y="1219"/>
                </a:cubicBezTo>
                <a:cubicBezTo>
                  <a:pt x="379" y="1219"/>
                  <a:pt x="379" y="1220"/>
                  <a:pt x="379" y="1220"/>
                </a:cubicBezTo>
                <a:cubicBezTo>
                  <a:pt x="381" y="1221"/>
                  <a:pt x="382" y="1221"/>
                  <a:pt x="383" y="1222"/>
                </a:cubicBezTo>
                <a:cubicBezTo>
                  <a:pt x="383" y="1224"/>
                  <a:pt x="384" y="1224"/>
                  <a:pt x="385" y="1225"/>
                </a:cubicBezTo>
                <a:cubicBezTo>
                  <a:pt x="386" y="1226"/>
                  <a:pt x="387" y="1227"/>
                  <a:pt x="388" y="1227"/>
                </a:cubicBezTo>
                <a:cubicBezTo>
                  <a:pt x="389" y="1228"/>
                  <a:pt x="390" y="1228"/>
                  <a:pt x="391" y="1229"/>
                </a:cubicBezTo>
                <a:cubicBezTo>
                  <a:pt x="392" y="1230"/>
                  <a:pt x="392" y="1231"/>
                  <a:pt x="394" y="1232"/>
                </a:cubicBezTo>
                <a:cubicBezTo>
                  <a:pt x="395" y="1232"/>
                  <a:pt x="396" y="1232"/>
                  <a:pt x="398" y="1232"/>
                </a:cubicBezTo>
                <a:cubicBezTo>
                  <a:pt x="399" y="1231"/>
                  <a:pt x="399" y="1232"/>
                  <a:pt x="400" y="1231"/>
                </a:cubicBezTo>
                <a:cubicBezTo>
                  <a:pt x="401" y="1231"/>
                  <a:pt x="401" y="1231"/>
                  <a:pt x="402" y="1231"/>
                </a:cubicBezTo>
                <a:cubicBezTo>
                  <a:pt x="403" y="1230"/>
                  <a:pt x="404" y="1230"/>
                  <a:pt x="406" y="1231"/>
                </a:cubicBezTo>
                <a:cubicBezTo>
                  <a:pt x="406" y="1231"/>
                  <a:pt x="406" y="1232"/>
                  <a:pt x="407" y="1232"/>
                </a:cubicBezTo>
                <a:cubicBezTo>
                  <a:pt x="407" y="1233"/>
                  <a:pt x="408" y="1233"/>
                  <a:pt x="408" y="1233"/>
                </a:cubicBezTo>
                <a:cubicBezTo>
                  <a:pt x="409" y="1234"/>
                  <a:pt x="409" y="1235"/>
                  <a:pt x="409" y="1235"/>
                </a:cubicBezTo>
                <a:cubicBezTo>
                  <a:pt x="409" y="1236"/>
                  <a:pt x="410" y="1236"/>
                  <a:pt x="411" y="1237"/>
                </a:cubicBezTo>
                <a:cubicBezTo>
                  <a:pt x="412" y="1237"/>
                  <a:pt x="412" y="1238"/>
                  <a:pt x="413" y="1239"/>
                </a:cubicBezTo>
                <a:cubicBezTo>
                  <a:pt x="415" y="1239"/>
                  <a:pt x="415" y="1239"/>
                  <a:pt x="416" y="1240"/>
                </a:cubicBezTo>
                <a:cubicBezTo>
                  <a:pt x="417" y="1241"/>
                  <a:pt x="419" y="1241"/>
                  <a:pt x="419" y="1242"/>
                </a:cubicBezTo>
                <a:cubicBezTo>
                  <a:pt x="420" y="1243"/>
                  <a:pt x="419" y="1244"/>
                  <a:pt x="418" y="1245"/>
                </a:cubicBezTo>
                <a:cubicBezTo>
                  <a:pt x="418" y="1245"/>
                  <a:pt x="418" y="1245"/>
                  <a:pt x="418" y="1245"/>
                </a:cubicBezTo>
                <a:cubicBezTo>
                  <a:pt x="418" y="1246"/>
                  <a:pt x="417" y="1246"/>
                  <a:pt x="417" y="1246"/>
                </a:cubicBezTo>
                <a:cubicBezTo>
                  <a:pt x="417" y="1248"/>
                  <a:pt x="420" y="1245"/>
                  <a:pt x="420" y="1245"/>
                </a:cubicBezTo>
                <a:cubicBezTo>
                  <a:pt x="421" y="1245"/>
                  <a:pt x="422" y="1245"/>
                  <a:pt x="422" y="1245"/>
                </a:cubicBezTo>
                <a:cubicBezTo>
                  <a:pt x="423" y="1245"/>
                  <a:pt x="424" y="1245"/>
                  <a:pt x="424" y="1245"/>
                </a:cubicBezTo>
                <a:cubicBezTo>
                  <a:pt x="425" y="1245"/>
                  <a:pt x="425" y="1245"/>
                  <a:pt x="426" y="1244"/>
                </a:cubicBezTo>
                <a:cubicBezTo>
                  <a:pt x="427" y="1244"/>
                  <a:pt x="427" y="1244"/>
                  <a:pt x="428" y="1245"/>
                </a:cubicBezTo>
                <a:cubicBezTo>
                  <a:pt x="428" y="1246"/>
                  <a:pt x="428" y="1246"/>
                  <a:pt x="429" y="1247"/>
                </a:cubicBezTo>
                <a:cubicBezTo>
                  <a:pt x="430" y="1247"/>
                  <a:pt x="430" y="1247"/>
                  <a:pt x="430" y="1248"/>
                </a:cubicBezTo>
                <a:cubicBezTo>
                  <a:pt x="430" y="1249"/>
                  <a:pt x="430" y="1250"/>
                  <a:pt x="430" y="1250"/>
                </a:cubicBezTo>
                <a:cubicBezTo>
                  <a:pt x="430" y="1251"/>
                  <a:pt x="431" y="1251"/>
                  <a:pt x="431" y="1252"/>
                </a:cubicBezTo>
                <a:cubicBezTo>
                  <a:pt x="430" y="1253"/>
                  <a:pt x="429" y="1253"/>
                  <a:pt x="429" y="1254"/>
                </a:cubicBezTo>
                <a:cubicBezTo>
                  <a:pt x="430" y="1255"/>
                  <a:pt x="431" y="1255"/>
                  <a:pt x="432" y="1255"/>
                </a:cubicBezTo>
                <a:cubicBezTo>
                  <a:pt x="432" y="1256"/>
                  <a:pt x="432" y="1257"/>
                  <a:pt x="433" y="1257"/>
                </a:cubicBezTo>
                <a:cubicBezTo>
                  <a:pt x="434" y="1257"/>
                  <a:pt x="435" y="1257"/>
                  <a:pt x="435" y="1258"/>
                </a:cubicBezTo>
                <a:cubicBezTo>
                  <a:pt x="435" y="1259"/>
                  <a:pt x="436" y="1259"/>
                  <a:pt x="436" y="1260"/>
                </a:cubicBezTo>
                <a:cubicBezTo>
                  <a:pt x="437" y="1260"/>
                  <a:pt x="438" y="1260"/>
                  <a:pt x="438" y="1260"/>
                </a:cubicBezTo>
                <a:cubicBezTo>
                  <a:pt x="439" y="1260"/>
                  <a:pt x="440" y="1259"/>
                  <a:pt x="440" y="1259"/>
                </a:cubicBezTo>
                <a:cubicBezTo>
                  <a:pt x="441" y="1259"/>
                  <a:pt x="443" y="1259"/>
                  <a:pt x="444" y="1259"/>
                </a:cubicBezTo>
                <a:cubicBezTo>
                  <a:pt x="446" y="1260"/>
                  <a:pt x="445" y="1262"/>
                  <a:pt x="446" y="1263"/>
                </a:cubicBezTo>
                <a:cubicBezTo>
                  <a:pt x="446" y="1264"/>
                  <a:pt x="447" y="1265"/>
                  <a:pt x="448" y="1266"/>
                </a:cubicBezTo>
                <a:cubicBezTo>
                  <a:pt x="448" y="1268"/>
                  <a:pt x="448" y="1269"/>
                  <a:pt x="448" y="1271"/>
                </a:cubicBezTo>
                <a:cubicBezTo>
                  <a:pt x="449" y="1272"/>
                  <a:pt x="449" y="1273"/>
                  <a:pt x="450" y="1274"/>
                </a:cubicBezTo>
                <a:cubicBezTo>
                  <a:pt x="450" y="1275"/>
                  <a:pt x="450" y="1277"/>
                  <a:pt x="451" y="1278"/>
                </a:cubicBezTo>
                <a:cubicBezTo>
                  <a:pt x="451" y="1280"/>
                  <a:pt x="452" y="1281"/>
                  <a:pt x="453" y="1282"/>
                </a:cubicBezTo>
                <a:cubicBezTo>
                  <a:pt x="453" y="1283"/>
                  <a:pt x="455" y="1284"/>
                  <a:pt x="455" y="1285"/>
                </a:cubicBezTo>
                <a:cubicBezTo>
                  <a:pt x="455" y="1286"/>
                  <a:pt x="455" y="1287"/>
                  <a:pt x="455" y="1287"/>
                </a:cubicBezTo>
                <a:cubicBezTo>
                  <a:pt x="454" y="1288"/>
                  <a:pt x="454" y="1288"/>
                  <a:pt x="453" y="1288"/>
                </a:cubicBezTo>
                <a:cubicBezTo>
                  <a:pt x="452" y="1288"/>
                  <a:pt x="452" y="1289"/>
                  <a:pt x="451" y="1289"/>
                </a:cubicBezTo>
                <a:cubicBezTo>
                  <a:pt x="451" y="1289"/>
                  <a:pt x="450" y="1289"/>
                  <a:pt x="449" y="1290"/>
                </a:cubicBezTo>
                <a:cubicBezTo>
                  <a:pt x="448" y="1290"/>
                  <a:pt x="448" y="1291"/>
                  <a:pt x="448" y="1292"/>
                </a:cubicBezTo>
                <a:cubicBezTo>
                  <a:pt x="450" y="1292"/>
                  <a:pt x="449" y="1294"/>
                  <a:pt x="448" y="1295"/>
                </a:cubicBezTo>
                <a:cubicBezTo>
                  <a:pt x="448" y="1296"/>
                  <a:pt x="447" y="1296"/>
                  <a:pt x="447" y="1297"/>
                </a:cubicBezTo>
                <a:cubicBezTo>
                  <a:pt x="446" y="1297"/>
                  <a:pt x="446" y="1298"/>
                  <a:pt x="446" y="1298"/>
                </a:cubicBezTo>
                <a:cubicBezTo>
                  <a:pt x="445" y="1301"/>
                  <a:pt x="443" y="1303"/>
                  <a:pt x="444" y="1305"/>
                </a:cubicBezTo>
                <a:cubicBezTo>
                  <a:pt x="444" y="1306"/>
                  <a:pt x="444" y="1307"/>
                  <a:pt x="444" y="1307"/>
                </a:cubicBezTo>
                <a:cubicBezTo>
                  <a:pt x="445" y="1308"/>
                  <a:pt x="446" y="1307"/>
                  <a:pt x="446" y="1307"/>
                </a:cubicBezTo>
                <a:cubicBezTo>
                  <a:pt x="447" y="1308"/>
                  <a:pt x="447" y="1308"/>
                  <a:pt x="448" y="1308"/>
                </a:cubicBezTo>
                <a:cubicBezTo>
                  <a:pt x="449" y="1308"/>
                  <a:pt x="450" y="1308"/>
                  <a:pt x="450" y="1308"/>
                </a:cubicBezTo>
                <a:cubicBezTo>
                  <a:pt x="452" y="1308"/>
                  <a:pt x="453" y="1308"/>
                  <a:pt x="454" y="1306"/>
                </a:cubicBezTo>
                <a:cubicBezTo>
                  <a:pt x="455" y="1305"/>
                  <a:pt x="455" y="1304"/>
                  <a:pt x="457" y="1303"/>
                </a:cubicBezTo>
                <a:cubicBezTo>
                  <a:pt x="458" y="1302"/>
                  <a:pt x="458" y="1300"/>
                  <a:pt x="459" y="1299"/>
                </a:cubicBezTo>
                <a:cubicBezTo>
                  <a:pt x="460" y="1299"/>
                  <a:pt x="460" y="1297"/>
                  <a:pt x="461" y="1297"/>
                </a:cubicBezTo>
                <a:cubicBezTo>
                  <a:pt x="462" y="1296"/>
                  <a:pt x="463" y="1294"/>
                  <a:pt x="462" y="1293"/>
                </a:cubicBezTo>
                <a:cubicBezTo>
                  <a:pt x="462" y="1292"/>
                  <a:pt x="462" y="1292"/>
                  <a:pt x="461" y="1291"/>
                </a:cubicBezTo>
                <a:cubicBezTo>
                  <a:pt x="461" y="1291"/>
                  <a:pt x="462" y="1290"/>
                  <a:pt x="462" y="1289"/>
                </a:cubicBezTo>
                <a:cubicBezTo>
                  <a:pt x="462" y="1288"/>
                  <a:pt x="464" y="1288"/>
                  <a:pt x="464" y="1287"/>
                </a:cubicBezTo>
                <a:cubicBezTo>
                  <a:pt x="465" y="1285"/>
                  <a:pt x="466" y="1285"/>
                  <a:pt x="467" y="1285"/>
                </a:cubicBezTo>
                <a:cubicBezTo>
                  <a:pt x="468" y="1284"/>
                  <a:pt x="469" y="1284"/>
                  <a:pt x="470" y="1284"/>
                </a:cubicBezTo>
                <a:cubicBezTo>
                  <a:pt x="470" y="1284"/>
                  <a:pt x="470" y="1285"/>
                  <a:pt x="471" y="1285"/>
                </a:cubicBezTo>
                <a:cubicBezTo>
                  <a:pt x="473" y="1285"/>
                  <a:pt x="474" y="1285"/>
                  <a:pt x="474" y="1283"/>
                </a:cubicBezTo>
                <a:cubicBezTo>
                  <a:pt x="474" y="1281"/>
                  <a:pt x="474" y="1279"/>
                  <a:pt x="474" y="1277"/>
                </a:cubicBezTo>
                <a:cubicBezTo>
                  <a:pt x="474" y="1275"/>
                  <a:pt x="473" y="1273"/>
                  <a:pt x="471" y="1272"/>
                </a:cubicBezTo>
                <a:cubicBezTo>
                  <a:pt x="470" y="1270"/>
                  <a:pt x="467" y="1269"/>
                  <a:pt x="466" y="1268"/>
                </a:cubicBezTo>
                <a:cubicBezTo>
                  <a:pt x="465" y="1268"/>
                  <a:pt x="464" y="1268"/>
                  <a:pt x="464" y="1268"/>
                </a:cubicBezTo>
                <a:cubicBezTo>
                  <a:pt x="463" y="1268"/>
                  <a:pt x="462" y="1268"/>
                  <a:pt x="462" y="1267"/>
                </a:cubicBezTo>
                <a:cubicBezTo>
                  <a:pt x="460" y="1266"/>
                  <a:pt x="462" y="1263"/>
                  <a:pt x="463" y="1261"/>
                </a:cubicBezTo>
                <a:cubicBezTo>
                  <a:pt x="463" y="1260"/>
                  <a:pt x="463" y="1259"/>
                  <a:pt x="464" y="1257"/>
                </a:cubicBezTo>
                <a:cubicBezTo>
                  <a:pt x="465" y="1256"/>
                  <a:pt x="465" y="1255"/>
                  <a:pt x="466" y="1253"/>
                </a:cubicBezTo>
                <a:cubicBezTo>
                  <a:pt x="467" y="1252"/>
                  <a:pt x="467" y="1251"/>
                  <a:pt x="468" y="1250"/>
                </a:cubicBezTo>
                <a:cubicBezTo>
                  <a:pt x="469" y="1249"/>
                  <a:pt x="470" y="1248"/>
                  <a:pt x="471" y="1248"/>
                </a:cubicBezTo>
                <a:cubicBezTo>
                  <a:pt x="472" y="1248"/>
                  <a:pt x="475" y="1247"/>
                  <a:pt x="475" y="1248"/>
                </a:cubicBezTo>
                <a:cubicBezTo>
                  <a:pt x="476" y="1249"/>
                  <a:pt x="473" y="1251"/>
                  <a:pt x="476" y="1251"/>
                </a:cubicBezTo>
                <a:cubicBezTo>
                  <a:pt x="477" y="1251"/>
                  <a:pt x="477" y="1250"/>
                  <a:pt x="478" y="1251"/>
                </a:cubicBezTo>
                <a:cubicBezTo>
                  <a:pt x="478" y="1251"/>
                  <a:pt x="479" y="1251"/>
                  <a:pt x="479" y="1252"/>
                </a:cubicBezTo>
                <a:cubicBezTo>
                  <a:pt x="481" y="1252"/>
                  <a:pt x="482" y="1251"/>
                  <a:pt x="484" y="1252"/>
                </a:cubicBezTo>
                <a:cubicBezTo>
                  <a:pt x="485" y="1253"/>
                  <a:pt x="486" y="1254"/>
                  <a:pt x="486" y="1255"/>
                </a:cubicBezTo>
                <a:cubicBezTo>
                  <a:pt x="488" y="1257"/>
                  <a:pt x="489" y="1260"/>
                  <a:pt x="491" y="1261"/>
                </a:cubicBezTo>
                <a:cubicBezTo>
                  <a:pt x="492" y="1261"/>
                  <a:pt x="493" y="1262"/>
                  <a:pt x="494" y="1263"/>
                </a:cubicBezTo>
                <a:cubicBezTo>
                  <a:pt x="495" y="1263"/>
                  <a:pt x="496" y="1265"/>
                  <a:pt x="497" y="1265"/>
                </a:cubicBezTo>
                <a:cubicBezTo>
                  <a:pt x="499" y="1265"/>
                  <a:pt x="499" y="1263"/>
                  <a:pt x="499" y="1262"/>
                </a:cubicBezTo>
                <a:cubicBezTo>
                  <a:pt x="499" y="1260"/>
                  <a:pt x="500" y="1259"/>
                  <a:pt x="500" y="1257"/>
                </a:cubicBezTo>
                <a:cubicBezTo>
                  <a:pt x="500" y="1257"/>
                  <a:pt x="500" y="1256"/>
                  <a:pt x="500" y="1255"/>
                </a:cubicBezTo>
                <a:cubicBezTo>
                  <a:pt x="499" y="1254"/>
                  <a:pt x="498" y="1254"/>
                  <a:pt x="498" y="1253"/>
                </a:cubicBezTo>
                <a:cubicBezTo>
                  <a:pt x="497" y="1252"/>
                  <a:pt x="497" y="1251"/>
                  <a:pt x="496" y="1250"/>
                </a:cubicBezTo>
                <a:cubicBezTo>
                  <a:pt x="495" y="1250"/>
                  <a:pt x="494" y="1249"/>
                  <a:pt x="493" y="1249"/>
                </a:cubicBezTo>
                <a:cubicBezTo>
                  <a:pt x="492" y="1248"/>
                  <a:pt x="492" y="1247"/>
                  <a:pt x="491" y="1246"/>
                </a:cubicBezTo>
                <a:cubicBezTo>
                  <a:pt x="490" y="1245"/>
                  <a:pt x="489" y="1244"/>
                  <a:pt x="487" y="1244"/>
                </a:cubicBezTo>
                <a:cubicBezTo>
                  <a:pt x="486" y="1243"/>
                  <a:pt x="484" y="1242"/>
                  <a:pt x="483" y="1241"/>
                </a:cubicBezTo>
                <a:cubicBezTo>
                  <a:pt x="481" y="1241"/>
                  <a:pt x="480" y="1240"/>
                  <a:pt x="479" y="1239"/>
                </a:cubicBezTo>
                <a:cubicBezTo>
                  <a:pt x="477" y="1238"/>
                  <a:pt x="476" y="1238"/>
                  <a:pt x="475" y="1237"/>
                </a:cubicBezTo>
                <a:cubicBezTo>
                  <a:pt x="474" y="1237"/>
                  <a:pt x="473" y="1236"/>
                  <a:pt x="472" y="1236"/>
                </a:cubicBezTo>
                <a:cubicBezTo>
                  <a:pt x="471" y="1235"/>
                  <a:pt x="470" y="1234"/>
                  <a:pt x="469" y="1234"/>
                </a:cubicBezTo>
                <a:cubicBezTo>
                  <a:pt x="468" y="1233"/>
                  <a:pt x="466" y="1233"/>
                  <a:pt x="465" y="1233"/>
                </a:cubicBezTo>
                <a:cubicBezTo>
                  <a:pt x="464" y="1233"/>
                  <a:pt x="463" y="1231"/>
                  <a:pt x="461" y="1231"/>
                </a:cubicBezTo>
                <a:cubicBezTo>
                  <a:pt x="459" y="1229"/>
                  <a:pt x="457" y="1229"/>
                  <a:pt x="455" y="1228"/>
                </a:cubicBezTo>
                <a:cubicBezTo>
                  <a:pt x="454" y="1227"/>
                  <a:pt x="454" y="1226"/>
                  <a:pt x="453" y="1226"/>
                </a:cubicBezTo>
                <a:cubicBezTo>
                  <a:pt x="452" y="1225"/>
                  <a:pt x="450" y="1223"/>
                  <a:pt x="450" y="1222"/>
                </a:cubicBezTo>
                <a:cubicBezTo>
                  <a:pt x="450" y="1220"/>
                  <a:pt x="452" y="1221"/>
                  <a:pt x="453" y="1220"/>
                </a:cubicBezTo>
                <a:cubicBezTo>
                  <a:pt x="453" y="1220"/>
                  <a:pt x="453" y="1219"/>
                  <a:pt x="454" y="1219"/>
                </a:cubicBezTo>
                <a:cubicBezTo>
                  <a:pt x="454" y="1219"/>
                  <a:pt x="454" y="1218"/>
                  <a:pt x="454" y="1218"/>
                </a:cubicBezTo>
                <a:cubicBezTo>
                  <a:pt x="455" y="1214"/>
                  <a:pt x="453" y="1212"/>
                  <a:pt x="450" y="1213"/>
                </a:cubicBezTo>
                <a:cubicBezTo>
                  <a:pt x="448" y="1213"/>
                  <a:pt x="447" y="1213"/>
                  <a:pt x="446" y="1213"/>
                </a:cubicBezTo>
                <a:cubicBezTo>
                  <a:pt x="444" y="1214"/>
                  <a:pt x="443" y="1213"/>
                  <a:pt x="442" y="1213"/>
                </a:cubicBezTo>
                <a:cubicBezTo>
                  <a:pt x="440" y="1213"/>
                  <a:pt x="439" y="1214"/>
                  <a:pt x="438" y="1214"/>
                </a:cubicBezTo>
                <a:cubicBezTo>
                  <a:pt x="437" y="1214"/>
                  <a:pt x="437" y="1214"/>
                  <a:pt x="436" y="1214"/>
                </a:cubicBezTo>
                <a:cubicBezTo>
                  <a:pt x="434" y="1214"/>
                  <a:pt x="432" y="1214"/>
                  <a:pt x="431" y="1213"/>
                </a:cubicBezTo>
                <a:cubicBezTo>
                  <a:pt x="430" y="1213"/>
                  <a:pt x="429" y="1212"/>
                  <a:pt x="428" y="1212"/>
                </a:cubicBezTo>
                <a:cubicBezTo>
                  <a:pt x="427" y="1211"/>
                  <a:pt x="426" y="1211"/>
                  <a:pt x="426" y="1211"/>
                </a:cubicBezTo>
                <a:cubicBezTo>
                  <a:pt x="425" y="1210"/>
                  <a:pt x="425" y="1210"/>
                  <a:pt x="425" y="1209"/>
                </a:cubicBezTo>
                <a:cubicBezTo>
                  <a:pt x="424" y="1208"/>
                  <a:pt x="423" y="1208"/>
                  <a:pt x="422" y="1208"/>
                </a:cubicBezTo>
                <a:cubicBezTo>
                  <a:pt x="421" y="1207"/>
                  <a:pt x="421" y="1205"/>
                  <a:pt x="420" y="1204"/>
                </a:cubicBezTo>
                <a:cubicBezTo>
                  <a:pt x="419" y="1204"/>
                  <a:pt x="419" y="1204"/>
                  <a:pt x="418" y="1203"/>
                </a:cubicBezTo>
                <a:cubicBezTo>
                  <a:pt x="418" y="1203"/>
                  <a:pt x="417" y="1202"/>
                  <a:pt x="417" y="1202"/>
                </a:cubicBezTo>
                <a:cubicBezTo>
                  <a:pt x="416" y="1201"/>
                  <a:pt x="416" y="1201"/>
                  <a:pt x="415" y="1200"/>
                </a:cubicBezTo>
                <a:cubicBezTo>
                  <a:pt x="414" y="1200"/>
                  <a:pt x="414" y="1198"/>
                  <a:pt x="414" y="1197"/>
                </a:cubicBezTo>
                <a:cubicBezTo>
                  <a:pt x="414" y="1197"/>
                  <a:pt x="413" y="1196"/>
                  <a:pt x="412" y="1195"/>
                </a:cubicBezTo>
                <a:cubicBezTo>
                  <a:pt x="411" y="1194"/>
                  <a:pt x="411" y="1193"/>
                  <a:pt x="410" y="1192"/>
                </a:cubicBezTo>
                <a:cubicBezTo>
                  <a:pt x="410" y="1191"/>
                  <a:pt x="410" y="1191"/>
                  <a:pt x="410" y="1190"/>
                </a:cubicBezTo>
                <a:cubicBezTo>
                  <a:pt x="409" y="1189"/>
                  <a:pt x="409" y="1189"/>
                  <a:pt x="409" y="1188"/>
                </a:cubicBezTo>
                <a:cubicBezTo>
                  <a:pt x="408" y="1187"/>
                  <a:pt x="408" y="1186"/>
                  <a:pt x="408" y="1184"/>
                </a:cubicBezTo>
                <a:cubicBezTo>
                  <a:pt x="408" y="1182"/>
                  <a:pt x="407" y="1182"/>
                  <a:pt x="406" y="1180"/>
                </a:cubicBezTo>
                <a:cubicBezTo>
                  <a:pt x="405" y="1180"/>
                  <a:pt x="405" y="1178"/>
                  <a:pt x="404" y="1177"/>
                </a:cubicBezTo>
                <a:cubicBezTo>
                  <a:pt x="403" y="1176"/>
                  <a:pt x="402" y="1176"/>
                  <a:pt x="401" y="1176"/>
                </a:cubicBezTo>
                <a:cubicBezTo>
                  <a:pt x="400" y="1175"/>
                  <a:pt x="399" y="1174"/>
                  <a:pt x="398" y="1173"/>
                </a:cubicBezTo>
                <a:cubicBezTo>
                  <a:pt x="397" y="1172"/>
                  <a:pt x="396" y="1172"/>
                  <a:pt x="395" y="1171"/>
                </a:cubicBezTo>
                <a:cubicBezTo>
                  <a:pt x="394" y="1170"/>
                  <a:pt x="393" y="1169"/>
                  <a:pt x="392" y="1169"/>
                </a:cubicBezTo>
                <a:cubicBezTo>
                  <a:pt x="390" y="1168"/>
                  <a:pt x="390" y="1167"/>
                  <a:pt x="389" y="1166"/>
                </a:cubicBezTo>
                <a:cubicBezTo>
                  <a:pt x="388" y="1166"/>
                  <a:pt x="388" y="1166"/>
                  <a:pt x="387" y="1165"/>
                </a:cubicBezTo>
                <a:cubicBezTo>
                  <a:pt x="387" y="1165"/>
                  <a:pt x="386" y="1165"/>
                  <a:pt x="386" y="1164"/>
                </a:cubicBezTo>
                <a:cubicBezTo>
                  <a:pt x="384" y="1163"/>
                  <a:pt x="383" y="1163"/>
                  <a:pt x="382" y="1162"/>
                </a:cubicBezTo>
                <a:cubicBezTo>
                  <a:pt x="381" y="1161"/>
                  <a:pt x="381" y="1160"/>
                  <a:pt x="380" y="1159"/>
                </a:cubicBezTo>
                <a:cubicBezTo>
                  <a:pt x="379" y="1158"/>
                  <a:pt x="378" y="1157"/>
                  <a:pt x="378" y="1155"/>
                </a:cubicBezTo>
                <a:cubicBezTo>
                  <a:pt x="378" y="1154"/>
                  <a:pt x="378" y="1153"/>
                  <a:pt x="378" y="1151"/>
                </a:cubicBezTo>
                <a:cubicBezTo>
                  <a:pt x="378" y="1150"/>
                  <a:pt x="377" y="1149"/>
                  <a:pt x="377" y="1147"/>
                </a:cubicBezTo>
                <a:cubicBezTo>
                  <a:pt x="377" y="1146"/>
                  <a:pt x="378" y="1144"/>
                  <a:pt x="379" y="1145"/>
                </a:cubicBezTo>
                <a:cubicBezTo>
                  <a:pt x="380" y="1145"/>
                  <a:pt x="381" y="1147"/>
                  <a:pt x="381" y="1145"/>
                </a:cubicBezTo>
                <a:cubicBezTo>
                  <a:pt x="381" y="1144"/>
                  <a:pt x="381" y="1144"/>
                  <a:pt x="381" y="1144"/>
                </a:cubicBezTo>
                <a:cubicBezTo>
                  <a:pt x="383" y="1142"/>
                  <a:pt x="382" y="1140"/>
                  <a:pt x="380" y="1139"/>
                </a:cubicBezTo>
                <a:cubicBezTo>
                  <a:pt x="379" y="1138"/>
                  <a:pt x="379" y="1138"/>
                  <a:pt x="378" y="1137"/>
                </a:cubicBezTo>
                <a:cubicBezTo>
                  <a:pt x="378" y="1137"/>
                  <a:pt x="378" y="1136"/>
                  <a:pt x="377" y="1136"/>
                </a:cubicBezTo>
                <a:cubicBezTo>
                  <a:pt x="377" y="1135"/>
                  <a:pt x="375" y="1134"/>
                  <a:pt x="375" y="1133"/>
                </a:cubicBezTo>
                <a:cubicBezTo>
                  <a:pt x="376" y="1132"/>
                  <a:pt x="376" y="1132"/>
                  <a:pt x="376" y="1132"/>
                </a:cubicBezTo>
                <a:cubicBezTo>
                  <a:pt x="377" y="1131"/>
                  <a:pt x="377" y="1130"/>
                  <a:pt x="377" y="1130"/>
                </a:cubicBezTo>
                <a:cubicBezTo>
                  <a:pt x="378" y="1129"/>
                  <a:pt x="379" y="1127"/>
                  <a:pt x="381" y="1128"/>
                </a:cubicBezTo>
                <a:cubicBezTo>
                  <a:pt x="381" y="1128"/>
                  <a:pt x="379" y="1131"/>
                  <a:pt x="381" y="1130"/>
                </a:cubicBezTo>
                <a:cubicBezTo>
                  <a:pt x="381" y="1130"/>
                  <a:pt x="382" y="1129"/>
                  <a:pt x="383" y="1129"/>
                </a:cubicBezTo>
                <a:cubicBezTo>
                  <a:pt x="383" y="1129"/>
                  <a:pt x="384" y="1130"/>
                  <a:pt x="385" y="1129"/>
                </a:cubicBezTo>
                <a:cubicBezTo>
                  <a:pt x="386" y="1128"/>
                  <a:pt x="387" y="1127"/>
                  <a:pt x="388" y="1127"/>
                </a:cubicBezTo>
                <a:cubicBezTo>
                  <a:pt x="389" y="1127"/>
                  <a:pt x="391" y="1127"/>
                  <a:pt x="392" y="1126"/>
                </a:cubicBezTo>
                <a:cubicBezTo>
                  <a:pt x="393" y="1126"/>
                  <a:pt x="393" y="1125"/>
                  <a:pt x="394" y="1125"/>
                </a:cubicBezTo>
                <a:cubicBezTo>
                  <a:pt x="394" y="1124"/>
                  <a:pt x="394" y="1123"/>
                  <a:pt x="394" y="1123"/>
                </a:cubicBezTo>
                <a:cubicBezTo>
                  <a:pt x="394" y="1122"/>
                  <a:pt x="395" y="1122"/>
                  <a:pt x="396" y="1122"/>
                </a:cubicBezTo>
                <a:cubicBezTo>
                  <a:pt x="397" y="1122"/>
                  <a:pt x="397" y="1122"/>
                  <a:pt x="398" y="1123"/>
                </a:cubicBezTo>
                <a:cubicBezTo>
                  <a:pt x="399" y="1123"/>
                  <a:pt x="401" y="1122"/>
                  <a:pt x="402" y="1122"/>
                </a:cubicBezTo>
                <a:cubicBezTo>
                  <a:pt x="404" y="1122"/>
                  <a:pt x="404" y="1124"/>
                  <a:pt x="404" y="1125"/>
                </a:cubicBezTo>
                <a:cubicBezTo>
                  <a:pt x="405" y="1125"/>
                  <a:pt x="406" y="1125"/>
                  <a:pt x="405" y="1126"/>
                </a:cubicBezTo>
                <a:cubicBezTo>
                  <a:pt x="404" y="1126"/>
                  <a:pt x="404" y="1126"/>
                  <a:pt x="404" y="1127"/>
                </a:cubicBezTo>
                <a:cubicBezTo>
                  <a:pt x="404" y="1127"/>
                  <a:pt x="404" y="1127"/>
                  <a:pt x="403" y="1128"/>
                </a:cubicBezTo>
                <a:cubicBezTo>
                  <a:pt x="403" y="1128"/>
                  <a:pt x="403" y="1128"/>
                  <a:pt x="403" y="1128"/>
                </a:cubicBezTo>
                <a:cubicBezTo>
                  <a:pt x="403" y="1129"/>
                  <a:pt x="403" y="1129"/>
                  <a:pt x="403" y="1129"/>
                </a:cubicBezTo>
                <a:cubicBezTo>
                  <a:pt x="403" y="1129"/>
                  <a:pt x="403" y="1129"/>
                  <a:pt x="403" y="1129"/>
                </a:cubicBezTo>
                <a:cubicBezTo>
                  <a:pt x="403" y="1130"/>
                  <a:pt x="402" y="1130"/>
                  <a:pt x="402" y="1130"/>
                </a:cubicBezTo>
                <a:cubicBezTo>
                  <a:pt x="402" y="1130"/>
                  <a:pt x="402" y="1131"/>
                  <a:pt x="402" y="1131"/>
                </a:cubicBezTo>
                <a:cubicBezTo>
                  <a:pt x="402" y="1132"/>
                  <a:pt x="402" y="1133"/>
                  <a:pt x="402" y="1134"/>
                </a:cubicBezTo>
                <a:cubicBezTo>
                  <a:pt x="402" y="1135"/>
                  <a:pt x="403" y="1134"/>
                  <a:pt x="403" y="1135"/>
                </a:cubicBezTo>
                <a:cubicBezTo>
                  <a:pt x="404" y="1136"/>
                  <a:pt x="403" y="1138"/>
                  <a:pt x="404" y="1139"/>
                </a:cubicBezTo>
                <a:cubicBezTo>
                  <a:pt x="404" y="1140"/>
                  <a:pt x="405" y="1140"/>
                  <a:pt x="405" y="1140"/>
                </a:cubicBezTo>
                <a:cubicBezTo>
                  <a:pt x="405" y="1141"/>
                  <a:pt x="405" y="1141"/>
                  <a:pt x="406" y="1142"/>
                </a:cubicBezTo>
                <a:cubicBezTo>
                  <a:pt x="407" y="1142"/>
                  <a:pt x="407" y="1142"/>
                  <a:pt x="407" y="1143"/>
                </a:cubicBezTo>
                <a:cubicBezTo>
                  <a:pt x="408" y="1144"/>
                  <a:pt x="408" y="1144"/>
                  <a:pt x="408" y="1145"/>
                </a:cubicBezTo>
                <a:cubicBezTo>
                  <a:pt x="409" y="1147"/>
                  <a:pt x="410" y="1146"/>
                  <a:pt x="410" y="1144"/>
                </a:cubicBezTo>
                <a:cubicBezTo>
                  <a:pt x="411" y="1143"/>
                  <a:pt x="410" y="1142"/>
                  <a:pt x="412" y="1141"/>
                </a:cubicBezTo>
                <a:cubicBezTo>
                  <a:pt x="412" y="1140"/>
                  <a:pt x="413" y="1140"/>
                  <a:pt x="413" y="1140"/>
                </a:cubicBezTo>
                <a:cubicBezTo>
                  <a:pt x="414" y="1140"/>
                  <a:pt x="414" y="1141"/>
                  <a:pt x="415" y="1140"/>
                </a:cubicBezTo>
                <a:cubicBezTo>
                  <a:pt x="415" y="1139"/>
                  <a:pt x="415" y="1138"/>
                  <a:pt x="415" y="1138"/>
                </a:cubicBezTo>
                <a:cubicBezTo>
                  <a:pt x="415" y="1137"/>
                  <a:pt x="416" y="1137"/>
                  <a:pt x="416" y="1136"/>
                </a:cubicBezTo>
                <a:cubicBezTo>
                  <a:pt x="417" y="1135"/>
                  <a:pt x="416" y="1133"/>
                  <a:pt x="418" y="1133"/>
                </a:cubicBezTo>
                <a:cubicBezTo>
                  <a:pt x="419" y="1133"/>
                  <a:pt x="419" y="1133"/>
                  <a:pt x="420" y="1133"/>
                </a:cubicBezTo>
                <a:cubicBezTo>
                  <a:pt x="420" y="1134"/>
                  <a:pt x="420" y="1135"/>
                  <a:pt x="421" y="1135"/>
                </a:cubicBezTo>
                <a:cubicBezTo>
                  <a:pt x="422" y="1136"/>
                  <a:pt x="423" y="1136"/>
                  <a:pt x="423" y="1136"/>
                </a:cubicBezTo>
                <a:cubicBezTo>
                  <a:pt x="424" y="1137"/>
                  <a:pt x="424" y="1137"/>
                  <a:pt x="425" y="1137"/>
                </a:cubicBezTo>
                <a:cubicBezTo>
                  <a:pt x="425" y="1138"/>
                  <a:pt x="426" y="1138"/>
                  <a:pt x="426" y="1138"/>
                </a:cubicBezTo>
                <a:cubicBezTo>
                  <a:pt x="427" y="1139"/>
                  <a:pt x="429" y="1140"/>
                  <a:pt x="429" y="1141"/>
                </a:cubicBezTo>
                <a:cubicBezTo>
                  <a:pt x="429" y="1142"/>
                  <a:pt x="428" y="1144"/>
                  <a:pt x="429" y="1145"/>
                </a:cubicBezTo>
                <a:cubicBezTo>
                  <a:pt x="429" y="1146"/>
                  <a:pt x="430" y="1146"/>
                  <a:pt x="430" y="1147"/>
                </a:cubicBezTo>
                <a:cubicBezTo>
                  <a:pt x="430" y="1148"/>
                  <a:pt x="430" y="1148"/>
                  <a:pt x="430" y="1149"/>
                </a:cubicBezTo>
                <a:cubicBezTo>
                  <a:pt x="431" y="1150"/>
                  <a:pt x="432" y="1151"/>
                  <a:pt x="432" y="1152"/>
                </a:cubicBezTo>
                <a:cubicBezTo>
                  <a:pt x="433" y="1154"/>
                  <a:pt x="434" y="1154"/>
                  <a:pt x="435" y="1155"/>
                </a:cubicBezTo>
                <a:cubicBezTo>
                  <a:pt x="436" y="1156"/>
                  <a:pt x="437" y="1156"/>
                  <a:pt x="438" y="1157"/>
                </a:cubicBezTo>
                <a:cubicBezTo>
                  <a:pt x="439" y="1157"/>
                  <a:pt x="439" y="1158"/>
                  <a:pt x="440" y="1158"/>
                </a:cubicBezTo>
                <a:cubicBezTo>
                  <a:pt x="440" y="1160"/>
                  <a:pt x="438" y="1159"/>
                  <a:pt x="438" y="1158"/>
                </a:cubicBezTo>
                <a:cubicBezTo>
                  <a:pt x="437" y="1158"/>
                  <a:pt x="437" y="1158"/>
                  <a:pt x="437" y="1158"/>
                </a:cubicBezTo>
                <a:cubicBezTo>
                  <a:pt x="436" y="1158"/>
                  <a:pt x="436" y="1157"/>
                  <a:pt x="436" y="1157"/>
                </a:cubicBezTo>
                <a:cubicBezTo>
                  <a:pt x="435" y="1157"/>
                  <a:pt x="435" y="1158"/>
                  <a:pt x="435" y="1158"/>
                </a:cubicBezTo>
                <a:cubicBezTo>
                  <a:pt x="434" y="1158"/>
                  <a:pt x="434" y="1158"/>
                  <a:pt x="433" y="1158"/>
                </a:cubicBezTo>
                <a:cubicBezTo>
                  <a:pt x="433" y="1160"/>
                  <a:pt x="435" y="1160"/>
                  <a:pt x="435" y="1160"/>
                </a:cubicBezTo>
                <a:cubicBezTo>
                  <a:pt x="436" y="1161"/>
                  <a:pt x="436" y="1162"/>
                  <a:pt x="436" y="1163"/>
                </a:cubicBezTo>
                <a:cubicBezTo>
                  <a:pt x="437" y="1164"/>
                  <a:pt x="438" y="1164"/>
                  <a:pt x="439" y="1165"/>
                </a:cubicBezTo>
                <a:cubicBezTo>
                  <a:pt x="439" y="1166"/>
                  <a:pt x="439" y="1166"/>
                  <a:pt x="439" y="1166"/>
                </a:cubicBezTo>
                <a:cubicBezTo>
                  <a:pt x="440" y="1167"/>
                  <a:pt x="441" y="1167"/>
                  <a:pt x="442" y="1168"/>
                </a:cubicBezTo>
                <a:cubicBezTo>
                  <a:pt x="442" y="1168"/>
                  <a:pt x="442" y="1169"/>
                  <a:pt x="443" y="1169"/>
                </a:cubicBezTo>
                <a:cubicBezTo>
                  <a:pt x="444" y="1169"/>
                  <a:pt x="445" y="1169"/>
                  <a:pt x="445" y="1170"/>
                </a:cubicBezTo>
                <a:cubicBezTo>
                  <a:pt x="446" y="1170"/>
                  <a:pt x="446" y="1170"/>
                  <a:pt x="447" y="1170"/>
                </a:cubicBezTo>
                <a:cubicBezTo>
                  <a:pt x="448" y="1171"/>
                  <a:pt x="448" y="1171"/>
                  <a:pt x="448" y="1172"/>
                </a:cubicBezTo>
                <a:cubicBezTo>
                  <a:pt x="448" y="1172"/>
                  <a:pt x="448" y="1172"/>
                  <a:pt x="449" y="1173"/>
                </a:cubicBezTo>
                <a:cubicBezTo>
                  <a:pt x="449" y="1173"/>
                  <a:pt x="449" y="1173"/>
                  <a:pt x="450" y="1173"/>
                </a:cubicBezTo>
                <a:cubicBezTo>
                  <a:pt x="451" y="1174"/>
                  <a:pt x="450" y="1176"/>
                  <a:pt x="452" y="1176"/>
                </a:cubicBezTo>
                <a:cubicBezTo>
                  <a:pt x="453" y="1176"/>
                  <a:pt x="455" y="1176"/>
                  <a:pt x="456" y="1176"/>
                </a:cubicBezTo>
                <a:cubicBezTo>
                  <a:pt x="457" y="1176"/>
                  <a:pt x="459" y="1176"/>
                  <a:pt x="460" y="1176"/>
                </a:cubicBezTo>
                <a:cubicBezTo>
                  <a:pt x="461" y="1176"/>
                  <a:pt x="461" y="1177"/>
                  <a:pt x="462" y="1177"/>
                </a:cubicBezTo>
                <a:cubicBezTo>
                  <a:pt x="462" y="1178"/>
                  <a:pt x="463" y="1177"/>
                  <a:pt x="464" y="1178"/>
                </a:cubicBezTo>
                <a:cubicBezTo>
                  <a:pt x="464" y="1178"/>
                  <a:pt x="464" y="1179"/>
                  <a:pt x="465" y="1179"/>
                </a:cubicBezTo>
                <a:cubicBezTo>
                  <a:pt x="465" y="1179"/>
                  <a:pt x="466" y="1179"/>
                  <a:pt x="466" y="1180"/>
                </a:cubicBezTo>
                <a:cubicBezTo>
                  <a:pt x="467" y="1180"/>
                  <a:pt x="467" y="1181"/>
                  <a:pt x="467" y="1181"/>
                </a:cubicBezTo>
                <a:cubicBezTo>
                  <a:pt x="468" y="1182"/>
                  <a:pt x="469" y="1181"/>
                  <a:pt x="469" y="1182"/>
                </a:cubicBezTo>
                <a:cubicBezTo>
                  <a:pt x="470" y="1182"/>
                  <a:pt x="470" y="1182"/>
                  <a:pt x="471" y="1183"/>
                </a:cubicBezTo>
                <a:cubicBezTo>
                  <a:pt x="471" y="1184"/>
                  <a:pt x="472" y="1183"/>
                  <a:pt x="473" y="1184"/>
                </a:cubicBezTo>
                <a:cubicBezTo>
                  <a:pt x="473" y="1184"/>
                  <a:pt x="473" y="1185"/>
                  <a:pt x="474" y="1185"/>
                </a:cubicBezTo>
                <a:cubicBezTo>
                  <a:pt x="474" y="1186"/>
                  <a:pt x="475" y="1186"/>
                  <a:pt x="476" y="1186"/>
                </a:cubicBezTo>
                <a:cubicBezTo>
                  <a:pt x="476" y="1186"/>
                  <a:pt x="477" y="1187"/>
                  <a:pt x="477" y="1187"/>
                </a:cubicBezTo>
                <a:cubicBezTo>
                  <a:pt x="478" y="1188"/>
                  <a:pt x="478" y="1188"/>
                  <a:pt x="479" y="1188"/>
                </a:cubicBezTo>
                <a:cubicBezTo>
                  <a:pt x="480" y="1188"/>
                  <a:pt x="480" y="1190"/>
                  <a:pt x="481" y="1190"/>
                </a:cubicBezTo>
                <a:cubicBezTo>
                  <a:pt x="481" y="1190"/>
                  <a:pt x="482" y="1191"/>
                  <a:pt x="482" y="1191"/>
                </a:cubicBezTo>
                <a:cubicBezTo>
                  <a:pt x="483" y="1192"/>
                  <a:pt x="484" y="1192"/>
                  <a:pt x="485" y="1193"/>
                </a:cubicBezTo>
                <a:cubicBezTo>
                  <a:pt x="485" y="1194"/>
                  <a:pt x="485" y="1194"/>
                  <a:pt x="486" y="1195"/>
                </a:cubicBezTo>
                <a:cubicBezTo>
                  <a:pt x="486" y="1195"/>
                  <a:pt x="487" y="1195"/>
                  <a:pt x="487" y="1196"/>
                </a:cubicBezTo>
                <a:cubicBezTo>
                  <a:pt x="488" y="1196"/>
                  <a:pt x="488" y="1197"/>
                  <a:pt x="488" y="1197"/>
                </a:cubicBezTo>
                <a:cubicBezTo>
                  <a:pt x="489" y="1197"/>
                  <a:pt x="490" y="1197"/>
                  <a:pt x="490" y="1197"/>
                </a:cubicBezTo>
                <a:cubicBezTo>
                  <a:pt x="491" y="1198"/>
                  <a:pt x="492" y="1198"/>
                  <a:pt x="493" y="1198"/>
                </a:cubicBezTo>
                <a:cubicBezTo>
                  <a:pt x="494" y="1199"/>
                  <a:pt x="495" y="1199"/>
                  <a:pt x="496" y="1200"/>
                </a:cubicBezTo>
                <a:cubicBezTo>
                  <a:pt x="497" y="1200"/>
                  <a:pt x="498" y="1201"/>
                  <a:pt x="500" y="1202"/>
                </a:cubicBezTo>
                <a:cubicBezTo>
                  <a:pt x="500" y="1202"/>
                  <a:pt x="501" y="1204"/>
                  <a:pt x="502" y="1204"/>
                </a:cubicBezTo>
                <a:cubicBezTo>
                  <a:pt x="502" y="1203"/>
                  <a:pt x="501" y="1202"/>
                  <a:pt x="502" y="1202"/>
                </a:cubicBezTo>
                <a:cubicBezTo>
                  <a:pt x="503" y="1202"/>
                  <a:pt x="503" y="1203"/>
                  <a:pt x="504" y="1202"/>
                </a:cubicBezTo>
                <a:cubicBezTo>
                  <a:pt x="504" y="1202"/>
                  <a:pt x="504" y="1201"/>
                  <a:pt x="504" y="1201"/>
                </a:cubicBezTo>
                <a:cubicBezTo>
                  <a:pt x="505" y="1201"/>
                  <a:pt x="505" y="1202"/>
                  <a:pt x="505" y="1202"/>
                </a:cubicBezTo>
                <a:cubicBezTo>
                  <a:pt x="505" y="1203"/>
                  <a:pt x="503" y="1203"/>
                  <a:pt x="503" y="1203"/>
                </a:cubicBezTo>
                <a:cubicBezTo>
                  <a:pt x="502" y="1203"/>
                  <a:pt x="503" y="1205"/>
                  <a:pt x="503" y="1205"/>
                </a:cubicBezTo>
                <a:cubicBezTo>
                  <a:pt x="504" y="1205"/>
                  <a:pt x="504" y="1206"/>
                  <a:pt x="505" y="1207"/>
                </a:cubicBezTo>
                <a:cubicBezTo>
                  <a:pt x="506" y="1207"/>
                  <a:pt x="507" y="1207"/>
                  <a:pt x="507" y="1208"/>
                </a:cubicBezTo>
                <a:cubicBezTo>
                  <a:pt x="508" y="1209"/>
                  <a:pt x="509" y="1210"/>
                  <a:pt x="509" y="1211"/>
                </a:cubicBezTo>
                <a:cubicBezTo>
                  <a:pt x="510" y="1211"/>
                  <a:pt x="511" y="1211"/>
                  <a:pt x="512" y="1212"/>
                </a:cubicBezTo>
                <a:cubicBezTo>
                  <a:pt x="512" y="1213"/>
                  <a:pt x="512" y="1214"/>
                  <a:pt x="513" y="1214"/>
                </a:cubicBezTo>
                <a:cubicBezTo>
                  <a:pt x="513" y="1214"/>
                  <a:pt x="514" y="1214"/>
                  <a:pt x="515" y="1214"/>
                </a:cubicBezTo>
                <a:cubicBezTo>
                  <a:pt x="516" y="1215"/>
                  <a:pt x="516" y="1217"/>
                  <a:pt x="517" y="1217"/>
                </a:cubicBezTo>
                <a:cubicBezTo>
                  <a:pt x="518" y="1217"/>
                  <a:pt x="518" y="1216"/>
                  <a:pt x="519" y="1216"/>
                </a:cubicBezTo>
                <a:cubicBezTo>
                  <a:pt x="520" y="1216"/>
                  <a:pt x="519" y="1217"/>
                  <a:pt x="520" y="1218"/>
                </a:cubicBezTo>
                <a:cubicBezTo>
                  <a:pt x="520" y="1218"/>
                  <a:pt x="521" y="1219"/>
                  <a:pt x="521" y="1219"/>
                </a:cubicBezTo>
                <a:cubicBezTo>
                  <a:pt x="521" y="1220"/>
                  <a:pt x="521" y="1222"/>
                  <a:pt x="520" y="1223"/>
                </a:cubicBezTo>
                <a:cubicBezTo>
                  <a:pt x="520" y="1223"/>
                  <a:pt x="519" y="1223"/>
                  <a:pt x="518" y="1223"/>
                </a:cubicBezTo>
                <a:cubicBezTo>
                  <a:pt x="518" y="1224"/>
                  <a:pt x="518" y="1225"/>
                  <a:pt x="518" y="1225"/>
                </a:cubicBezTo>
                <a:cubicBezTo>
                  <a:pt x="518" y="1226"/>
                  <a:pt x="517" y="1227"/>
                  <a:pt x="518" y="1228"/>
                </a:cubicBezTo>
                <a:cubicBezTo>
                  <a:pt x="518" y="1229"/>
                  <a:pt x="519" y="1228"/>
                  <a:pt x="519" y="1229"/>
                </a:cubicBezTo>
                <a:cubicBezTo>
                  <a:pt x="520" y="1229"/>
                  <a:pt x="520" y="1230"/>
                  <a:pt x="520" y="1230"/>
                </a:cubicBezTo>
                <a:cubicBezTo>
                  <a:pt x="520" y="1232"/>
                  <a:pt x="519" y="1234"/>
                  <a:pt x="519" y="1235"/>
                </a:cubicBezTo>
                <a:cubicBezTo>
                  <a:pt x="518" y="1237"/>
                  <a:pt x="519" y="1238"/>
                  <a:pt x="518" y="1240"/>
                </a:cubicBezTo>
                <a:cubicBezTo>
                  <a:pt x="517" y="1240"/>
                  <a:pt x="517" y="1240"/>
                  <a:pt x="517" y="1241"/>
                </a:cubicBezTo>
                <a:cubicBezTo>
                  <a:pt x="517" y="1241"/>
                  <a:pt x="517" y="1242"/>
                  <a:pt x="517" y="1243"/>
                </a:cubicBezTo>
                <a:cubicBezTo>
                  <a:pt x="516" y="1243"/>
                  <a:pt x="516" y="1243"/>
                  <a:pt x="516" y="1244"/>
                </a:cubicBezTo>
                <a:cubicBezTo>
                  <a:pt x="515" y="1245"/>
                  <a:pt x="516" y="1245"/>
                  <a:pt x="516" y="1246"/>
                </a:cubicBezTo>
                <a:cubicBezTo>
                  <a:pt x="517" y="1247"/>
                  <a:pt x="516" y="1247"/>
                  <a:pt x="517" y="1248"/>
                </a:cubicBezTo>
                <a:cubicBezTo>
                  <a:pt x="517" y="1249"/>
                  <a:pt x="517" y="1249"/>
                  <a:pt x="518" y="1250"/>
                </a:cubicBezTo>
                <a:cubicBezTo>
                  <a:pt x="518" y="1250"/>
                  <a:pt x="518" y="1251"/>
                  <a:pt x="517" y="1251"/>
                </a:cubicBezTo>
                <a:cubicBezTo>
                  <a:pt x="516" y="1251"/>
                  <a:pt x="517" y="1250"/>
                  <a:pt x="516" y="1250"/>
                </a:cubicBezTo>
                <a:cubicBezTo>
                  <a:pt x="516" y="1249"/>
                  <a:pt x="516" y="1251"/>
                  <a:pt x="516" y="1251"/>
                </a:cubicBezTo>
                <a:cubicBezTo>
                  <a:pt x="516" y="1252"/>
                  <a:pt x="517" y="1253"/>
                  <a:pt x="517" y="1253"/>
                </a:cubicBezTo>
                <a:cubicBezTo>
                  <a:pt x="518" y="1254"/>
                  <a:pt x="519" y="1254"/>
                  <a:pt x="519" y="1254"/>
                </a:cubicBezTo>
                <a:cubicBezTo>
                  <a:pt x="520" y="1254"/>
                  <a:pt x="520" y="1255"/>
                  <a:pt x="521" y="1255"/>
                </a:cubicBezTo>
                <a:cubicBezTo>
                  <a:pt x="522" y="1256"/>
                  <a:pt x="522" y="1256"/>
                  <a:pt x="523" y="1257"/>
                </a:cubicBezTo>
                <a:cubicBezTo>
                  <a:pt x="523" y="1257"/>
                  <a:pt x="524" y="1257"/>
                  <a:pt x="524" y="1257"/>
                </a:cubicBezTo>
                <a:cubicBezTo>
                  <a:pt x="525" y="1258"/>
                  <a:pt x="525" y="1258"/>
                  <a:pt x="526" y="1259"/>
                </a:cubicBezTo>
                <a:cubicBezTo>
                  <a:pt x="527" y="1259"/>
                  <a:pt x="527" y="1259"/>
                  <a:pt x="527" y="1260"/>
                </a:cubicBezTo>
                <a:cubicBezTo>
                  <a:pt x="527" y="1261"/>
                  <a:pt x="527" y="1262"/>
                  <a:pt x="528" y="1262"/>
                </a:cubicBezTo>
                <a:cubicBezTo>
                  <a:pt x="528" y="1263"/>
                  <a:pt x="528" y="1263"/>
                  <a:pt x="528" y="1264"/>
                </a:cubicBezTo>
                <a:cubicBezTo>
                  <a:pt x="528" y="1264"/>
                  <a:pt x="529" y="1265"/>
                  <a:pt x="529" y="1265"/>
                </a:cubicBezTo>
                <a:cubicBezTo>
                  <a:pt x="530" y="1266"/>
                  <a:pt x="529" y="1266"/>
                  <a:pt x="530" y="1267"/>
                </a:cubicBezTo>
                <a:cubicBezTo>
                  <a:pt x="530" y="1267"/>
                  <a:pt x="531" y="1268"/>
                  <a:pt x="531" y="1268"/>
                </a:cubicBezTo>
                <a:cubicBezTo>
                  <a:pt x="531" y="1269"/>
                  <a:pt x="531" y="1269"/>
                  <a:pt x="531" y="1270"/>
                </a:cubicBezTo>
                <a:cubicBezTo>
                  <a:pt x="532" y="1270"/>
                  <a:pt x="532" y="1271"/>
                  <a:pt x="533" y="1271"/>
                </a:cubicBezTo>
                <a:cubicBezTo>
                  <a:pt x="533" y="1272"/>
                  <a:pt x="533" y="1273"/>
                  <a:pt x="534" y="1274"/>
                </a:cubicBezTo>
                <a:cubicBezTo>
                  <a:pt x="535" y="1275"/>
                  <a:pt x="535" y="1274"/>
                  <a:pt x="535" y="1275"/>
                </a:cubicBezTo>
                <a:cubicBezTo>
                  <a:pt x="536" y="1277"/>
                  <a:pt x="537" y="1276"/>
                  <a:pt x="538" y="1277"/>
                </a:cubicBezTo>
                <a:cubicBezTo>
                  <a:pt x="539" y="1278"/>
                  <a:pt x="539" y="1278"/>
                  <a:pt x="539" y="1279"/>
                </a:cubicBezTo>
                <a:cubicBezTo>
                  <a:pt x="540" y="1279"/>
                  <a:pt x="540" y="1279"/>
                  <a:pt x="541" y="1279"/>
                </a:cubicBezTo>
                <a:cubicBezTo>
                  <a:pt x="542" y="1280"/>
                  <a:pt x="542" y="1281"/>
                  <a:pt x="542" y="1281"/>
                </a:cubicBezTo>
                <a:cubicBezTo>
                  <a:pt x="543" y="1282"/>
                  <a:pt x="543" y="1282"/>
                  <a:pt x="543" y="1282"/>
                </a:cubicBezTo>
                <a:cubicBezTo>
                  <a:pt x="544" y="1283"/>
                  <a:pt x="544" y="1283"/>
                  <a:pt x="545" y="1283"/>
                </a:cubicBezTo>
                <a:cubicBezTo>
                  <a:pt x="545" y="1282"/>
                  <a:pt x="545" y="1282"/>
                  <a:pt x="545" y="1281"/>
                </a:cubicBezTo>
                <a:cubicBezTo>
                  <a:pt x="545" y="1281"/>
                  <a:pt x="546" y="1280"/>
                  <a:pt x="546" y="1280"/>
                </a:cubicBezTo>
                <a:cubicBezTo>
                  <a:pt x="547" y="1280"/>
                  <a:pt x="547" y="1281"/>
                  <a:pt x="547" y="1281"/>
                </a:cubicBezTo>
                <a:cubicBezTo>
                  <a:pt x="549" y="1282"/>
                  <a:pt x="550" y="1280"/>
                  <a:pt x="551" y="1282"/>
                </a:cubicBezTo>
                <a:cubicBezTo>
                  <a:pt x="551" y="1282"/>
                  <a:pt x="551" y="1283"/>
                  <a:pt x="551" y="1284"/>
                </a:cubicBezTo>
                <a:cubicBezTo>
                  <a:pt x="551" y="1284"/>
                  <a:pt x="551" y="1285"/>
                  <a:pt x="551" y="1285"/>
                </a:cubicBezTo>
                <a:cubicBezTo>
                  <a:pt x="550" y="1286"/>
                  <a:pt x="550" y="1285"/>
                  <a:pt x="550" y="1284"/>
                </a:cubicBezTo>
                <a:cubicBezTo>
                  <a:pt x="549" y="1284"/>
                  <a:pt x="548" y="1284"/>
                  <a:pt x="548" y="1284"/>
                </a:cubicBezTo>
                <a:cubicBezTo>
                  <a:pt x="547" y="1284"/>
                  <a:pt x="547" y="1284"/>
                  <a:pt x="546" y="1284"/>
                </a:cubicBezTo>
                <a:cubicBezTo>
                  <a:pt x="546" y="1284"/>
                  <a:pt x="545" y="1284"/>
                  <a:pt x="544" y="1285"/>
                </a:cubicBezTo>
                <a:cubicBezTo>
                  <a:pt x="544" y="1285"/>
                  <a:pt x="545" y="1286"/>
                  <a:pt x="544" y="1286"/>
                </a:cubicBezTo>
                <a:cubicBezTo>
                  <a:pt x="544" y="1287"/>
                  <a:pt x="543" y="1286"/>
                  <a:pt x="542" y="1287"/>
                </a:cubicBezTo>
                <a:cubicBezTo>
                  <a:pt x="542" y="1287"/>
                  <a:pt x="541" y="1288"/>
                  <a:pt x="541" y="1288"/>
                </a:cubicBezTo>
                <a:cubicBezTo>
                  <a:pt x="541" y="1289"/>
                  <a:pt x="541" y="1289"/>
                  <a:pt x="541" y="1290"/>
                </a:cubicBezTo>
                <a:cubicBezTo>
                  <a:pt x="541" y="1290"/>
                  <a:pt x="541" y="1291"/>
                  <a:pt x="541" y="1291"/>
                </a:cubicBezTo>
                <a:cubicBezTo>
                  <a:pt x="541" y="1291"/>
                  <a:pt x="540" y="1292"/>
                  <a:pt x="540" y="1292"/>
                </a:cubicBezTo>
                <a:cubicBezTo>
                  <a:pt x="540" y="1293"/>
                  <a:pt x="540" y="1293"/>
                  <a:pt x="541" y="1293"/>
                </a:cubicBezTo>
                <a:cubicBezTo>
                  <a:pt x="542" y="1292"/>
                  <a:pt x="542" y="1292"/>
                  <a:pt x="543" y="1291"/>
                </a:cubicBezTo>
                <a:cubicBezTo>
                  <a:pt x="543" y="1291"/>
                  <a:pt x="544" y="1291"/>
                  <a:pt x="544" y="1290"/>
                </a:cubicBezTo>
                <a:cubicBezTo>
                  <a:pt x="544" y="1290"/>
                  <a:pt x="543" y="1289"/>
                  <a:pt x="543" y="1289"/>
                </a:cubicBezTo>
                <a:cubicBezTo>
                  <a:pt x="543" y="1288"/>
                  <a:pt x="543" y="1287"/>
                  <a:pt x="544" y="1288"/>
                </a:cubicBezTo>
                <a:cubicBezTo>
                  <a:pt x="545" y="1288"/>
                  <a:pt x="545" y="1289"/>
                  <a:pt x="545" y="1289"/>
                </a:cubicBezTo>
                <a:cubicBezTo>
                  <a:pt x="546" y="1290"/>
                  <a:pt x="546" y="1290"/>
                  <a:pt x="547" y="1290"/>
                </a:cubicBezTo>
                <a:cubicBezTo>
                  <a:pt x="547" y="1291"/>
                  <a:pt x="548" y="1291"/>
                  <a:pt x="548" y="1292"/>
                </a:cubicBezTo>
                <a:cubicBezTo>
                  <a:pt x="548" y="1293"/>
                  <a:pt x="549" y="1293"/>
                  <a:pt x="549" y="1293"/>
                </a:cubicBezTo>
                <a:cubicBezTo>
                  <a:pt x="550" y="1294"/>
                  <a:pt x="550" y="1295"/>
                  <a:pt x="550" y="1295"/>
                </a:cubicBezTo>
                <a:cubicBezTo>
                  <a:pt x="550" y="1296"/>
                  <a:pt x="551" y="1298"/>
                  <a:pt x="551" y="1298"/>
                </a:cubicBezTo>
                <a:cubicBezTo>
                  <a:pt x="552" y="1298"/>
                  <a:pt x="552" y="1298"/>
                  <a:pt x="553" y="1297"/>
                </a:cubicBezTo>
                <a:cubicBezTo>
                  <a:pt x="554" y="1297"/>
                  <a:pt x="553" y="1297"/>
                  <a:pt x="554" y="1297"/>
                </a:cubicBezTo>
                <a:cubicBezTo>
                  <a:pt x="555" y="1297"/>
                  <a:pt x="555" y="1297"/>
                  <a:pt x="556" y="1296"/>
                </a:cubicBezTo>
                <a:cubicBezTo>
                  <a:pt x="556" y="1296"/>
                  <a:pt x="556" y="1295"/>
                  <a:pt x="557" y="1295"/>
                </a:cubicBezTo>
                <a:cubicBezTo>
                  <a:pt x="558" y="1296"/>
                  <a:pt x="557" y="1297"/>
                  <a:pt x="558" y="1297"/>
                </a:cubicBezTo>
                <a:cubicBezTo>
                  <a:pt x="558" y="1298"/>
                  <a:pt x="559" y="1298"/>
                  <a:pt x="559" y="1299"/>
                </a:cubicBezTo>
                <a:cubicBezTo>
                  <a:pt x="560" y="1299"/>
                  <a:pt x="560" y="1299"/>
                  <a:pt x="560" y="1299"/>
                </a:cubicBezTo>
                <a:cubicBezTo>
                  <a:pt x="562" y="1298"/>
                  <a:pt x="564" y="1299"/>
                  <a:pt x="565" y="1298"/>
                </a:cubicBezTo>
                <a:cubicBezTo>
                  <a:pt x="567" y="1297"/>
                  <a:pt x="567" y="1297"/>
                  <a:pt x="569" y="1298"/>
                </a:cubicBezTo>
                <a:cubicBezTo>
                  <a:pt x="570" y="1298"/>
                  <a:pt x="572" y="1297"/>
                  <a:pt x="573" y="1297"/>
                </a:cubicBezTo>
                <a:cubicBezTo>
                  <a:pt x="574" y="1297"/>
                  <a:pt x="575" y="1297"/>
                  <a:pt x="577" y="1297"/>
                </a:cubicBezTo>
                <a:cubicBezTo>
                  <a:pt x="578" y="1297"/>
                  <a:pt x="579" y="1297"/>
                  <a:pt x="580" y="1297"/>
                </a:cubicBezTo>
                <a:cubicBezTo>
                  <a:pt x="580" y="1297"/>
                  <a:pt x="580" y="1298"/>
                  <a:pt x="581" y="1298"/>
                </a:cubicBezTo>
                <a:cubicBezTo>
                  <a:pt x="581" y="1298"/>
                  <a:pt x="582" y="1298"/>
                  <a:pt x="582" y="1298"/>
                </a:cubicBezTo>
                <a:cubicBezTo>
                  <a:pt x="582" y="1298"/>
                  <a:pt x="583" y="1298"/>
                  <a:pt x="583" y="1298"/>
                </a:cubicBezTo>
                <a:cubicBezTo>
                  <a:pt x="584" y="1298"/>
                  <a:pt x="584" y="1298"/>
                  <a:pt x="584" y="1299"/>
                </a:cubicBezTo>
                <a:cubicBezTo>
                  <a:pt x="585" y="1299"/>
                  <a:pt x="585" y="1299"/>
                  <a:pt x="586" y="1299"/>
                </a:cubicBezTo>
                <a:cubicBezTo>
                  <a:pt x="586" y="1300"/>
                  <a:pt x="586" y="1300"/>
                  <a:pt x="587" y="1300"/>
                </a:cubicBezTo>
                <a:cubicBezTo>
                  <a:pt x="587" y="1301"/>
                  <a:pt x="588" y="1300"/>
                  <a:pt x="589" y="1301"/>
                </a:cubicBezTo>
                <a:cubicBezTo>
                  <a:pt x="590" y="1301"/>
                  <a:pt x="590" y="1301"/>
                  <a:pt x="591" y="1302"/>
                </a:cubicBezTo>
                <a:cubicBezTo>
                  <a:pt x="591" y="1302"/>
                  <a:pt x="592" y="1302"/>
                  <a:pt x="592" y="1303"/>
                </a:cubicBezTo>
                <a:cubicBezTo>
                  <a:pt x="592" y="1303"/>
                  <a:pt x="591" y="1303"/>
                  <a:pt x="591" y="1304"/>
                </a:cubicBezTo>
                <a:cubicBezTo>
                  <a:pt x="590" y="1304"/>
                  <a:pt x="590" y="1305"/>
                  <a:pt x="589" y="1305"/>
                </a:cubicBezTo>
                <a:cubicBezTo>
                  <a:pt x="588" y="1306"/>
                  <a:pt x="588" y="1307"/>
                  <a:pt x="586" y="1307"/>
                </a:cubicBezTo>
                <a:cubicBezTo>
                  <a:pt x="585" y="1307"/>
                  <a:pt x="584" y="1306"/>
                  <a:pt x="583" y="1305"/>
                </a:cubicBezTo>
                <a:cubicBezTo>
                  <a:pt x="583" y="1305"/>
                  <a:pt x="582" y="1305"/>
                  <a:pt x="582" y="1305"/>
                </a:cubicBezTo>
                <a:cubicBezTo>
                  <a:pt x="581" y="1304"/>
                  <a:pt x="581" y="1304"/>
                  <a:pt x="580" y="1303"/>
                </a:cubicBezTo>
                <a:cubicBezTo>
                  <a:pt x="579" y="1303"/>
                  <a:pt x="578" y="1303"/>
                  <a:pt x="577" y="1302"/>
                </a:cubicBezTo>
                <a:cubicBezTo>
                  <a:pt x="577" y="1302"/>
                  <a:pt x="577" y="1302"/>
                  <a:pt x="576" y="1301"/>
                </a:cubicBezTo>
                <a:cubicBezTo>
                  <a:pt x="575" y="1301"/>
                  <a:pt x="575" y="1301"/>
                  <a:pt x="574" y="1301"/>
                </a:cubicBezTo>
                <a:cubicBezTo>
                  <a:pt x="573" y="1301"/>
                  <a:pt x="572" y="1300"/>
                  <a:pt x="572" y="1299"/>
                </a:cubicBezTo>
                <a:cubicBezTo>
                  <a:pt x="571" y="1299"/>
                  <a:pt x="570" y="1299"/>
                  <a:pt x="570" y="1299"/>
                </a:cubicBezTo>
                <a:cubicBezTo>
                  <a:pt x="568" y="1299"/>
                  <a:pt x="567" y="1298"/>
                  <a:pt x="566" y="1298"/>
                </a:cubicBezTo>
                <a:cubicBezTo>
                  <a:pt x="565" y="1299"/>
                  <a:pt x="564" y="1299"/>
                  <a:pt x="563" y="1299"/>
                </a:cubicBezTo>
                <a:cubicBezTo>
                  <a:pt x="563" y="1300"/>
                  <a:pt x="562" y="1299"/>
                  <a:pt x="561" y="1299"/>
                </a:cubicBezTo>
                <a:cubicBezTo>
                  <a:pt x="560" y="1299"/>
                  <a:pt x="560" y="1301"/>
                  <a:pt x="559" y="1302"/>
                </a:cubicBezTo>
                <a:cubicBezTo>
                  <a:pt x="558" y="1302"/>
                  <a:pt x="557" y="1302"/>
                  <a:pt x="557" y="1302"/>
                </a:cubicBezTo>
                <a:cubicBezTo>
                  <a:pt x="556" y="1303"/>
                  <a:pt x="556" y="1303"/>
                  <a:pt x="555" y="1304"/>
                </a:cubicBezTo>
                <a:cubicBezTo>
                  <a:pt x="555" y="1305"/>
                  <a:pt x="554" y="1306"/>
                  <a:pt x="553" y="1307"/>
                </a:cubicBezTo>
                <a:cubicBezTo>
                  <a:pt x="552" y="1307"/>
                  <a:pt x="550" y="1308"/>
                  <a:pt x="551" y="1309"/>
                </a:cubicBezTo>
                <a:cubicBezTo>
                  <a:pt x="552" y="1310"/>
                  <a:pt x="553" y="1310"/>
                  <a:pt x="553" y="1310"/>
                </a:cubicBezTo>
                <a:cubicBezTo>
                  <a:pt x="553" y="1311"/>
                  <a:pt x="553" y="1312"/>
                  <a:pt x="554" y="1312"/>
                </a:cubicBezTo>
                <a:cubicBezTo>
                  <a:pt x="555" y="1313"/>
                  <a:pt x="557" y="1313"/>
                  <a:pt x="557" y="1315"/>
                </a:cubicBezTo>
                <a:cubicBezTo>
                  <a:pt x="558" y="1315"/>
                  <a:pt x="558" y="1316"/>
                  <a:pt x="558" y="1316"/>
                </a:cubicBezTo>
                <a:cubicBezTo>
                  <a:pt x="559" y="1317"/>
                  <a:pt x="560" y="1317"/>
                  <a:pt x="560" y="1317"/>
                </a:cubicBezTo>
                <a:cubicBezTo>
                  <a:pt x="561" y="1318"/>
                  <a:pt x="562" y="1319"/>
                  <a:pt x="562" y="1321"/>
                </a:cubicBezTo>
                <a:cubicBezTo>
                  <a:pt x="562" y="1323"/>
                  <a:pt x="559" y="1325"/>
                  <a:pt x="561" y="1328"/>
                </a:cubicBezTo>
                <a:cubicBezTo>
                  <a:pt x="561" y="1329"/>
                  <a:pt x="562" y="1329"/>
                  <a:pt x="563" y="1330"/>
                </a:cubicBezTo>
                <a:cubicBezTo>
                  <a:pt x="563" y="1330"/>
                  <a:pt x="562" y="1333"/>
                  <a:pt x="563" y="1333"/>
                </a:cubicBezTo>
                <a:cubicBezTo>
                  <a:pt x="564" y="1333"/>
                  <a:pt x="564" y="1333"/>
                  <a:pt x="565" y="1332"/>
                </a:cubicBezTo>
                <a:cubicBezTo>
                  <a:pt x="566" y="1331"/>
                  <a:pt x="567" y="1332"/>
                  <a:pt x="568" y="1330"/>
                </a:cubicBezTo>
                <a:cubicBezTo>
                  <a:pt x="568" y="1329"/>
                  <a:pt x="568" y="1328"/>
                  <a:pt x="570" y="1328"/>
                </a:cubicBezTo>
                <a:cubicBezTo>
                  <a:pt x="572" y="1328"/>
                  <a:pt x="572" y="1330"/>
                  <a:pt x="573" y="1331"/>
                </a:cubicBezTo>
                <a:cubicBezTo>
                  <a:pt x="574" y="1332"/>
                  <a:pt x="575" y="1332"/>
                  <a:pt x="575" y="1334"/>
                </a:cubicBezTo>
                <a:cubicBezTo>
                  <a:pt x="576" y="1335"/>
                  <a:pt x="576" y="1336"/>
                  <a:pt x="576" y="1338"/>
                </a:cubicBezTo>
                <a:cubicBezTo>
                  <a:pt x="577" y="1339"/>
                  <a:pt x="578" y="1340"/>
                  <a:pt x="578" y="1341"/>
                </a:cubicBezTo>
                <a:cubicBezTo>
                  <a:pt x="578" y="1341"/>
                  <a:pt x="578" y="1343"/>
                  <a:pt x="579" y="1343"/>
                </a:cubicBezTo>
                <a:cubicBezTo>
                  <a:pt x="579" y="1343"/>
                  <a:pt x="579" y="1341"/>
                  <a:pt x="579" y="1341"/>
                </a:cubicBezTo>
                <a:cubicBezTo>
                  <a:pt x="579" y="1340"/>
                  <a:pt x="578" y="1338"/>
                  <a:pt x="578" y="1337"/>
                </a:cubicBezTo>
                <a:cubicBezTo>
                  <a:pt x="579" y="1337"/>
                  <a:pt x="580" y="1337"/>
                  <a:pt x="580" y="1336"/>
                </a:cubicBezTo>
                <a:cubicBezTo>
                  <a:pt x="580" y="1335"/>
                  <a:pt x="580" y="1335"/>
                  <a:pt x="580" y="1334"/>
                </a:cubicBezTo>
                <a:cubicBezTo>
                  <a:pt x="581" y="1332"/>
                  <a:pt x="582" y="1334"/>
                  <a:pt x="583" y="1334"/>
                </a:cubicBezTo>
                <a:cubicBezTo>
                  <a:pt x="584" y="1335"/>
                  <a:pt x="585" y="1334"/>
                  <a:pt x="587" y="1336"/>
                </a:cubicBezTo>
                <a:cubicBezTo>
                  <a:pt x="587" y="1336"/>
                  <a:pt x="587" y="1337"/>
                  <a:pt x="588" y="1337"/>
                </a:cubicBezTo>
                <a:cubicBezTo>
                  <a:pt x="588" y="1337"/>
                  <a:pt x="589" y="1337"/>
                  <a:pt x="589" y="1338"/>
                </a:cubicBezTo>
                <a:cubicBezTo>
                  <a:pt x="590" y="1338"/>
                  <a:pt x="591" y="1340"/>
                  <a:pt x="591" y="1341"/>
                </a:cubicBezTo>
                <a:cubicBezTo>
                  <a:pt x="592" y="1341"/>
                  <a:pt x="592" y="1342"/>
                  <a:pt x="593" y="1341"/>
                </a:cubicBezTo>
                <a:cubicBezTo>
                  <a:pt x="593" y="1341"/>
                  <a:pt x="592" y="1340"/>
                  <a:pt x="592" y="1339"/>
                </a:cubicBezTo>
                <a:cubicBezTo>
                  <a:pt x="592" y="1338"/>
                  <a:pt x="591" y="1337"/>
                  <a:pt x="590" y="1336"/>
                </a:cubicBezTo>
                <a:cubicBezTo>
                  <a:pt x="590" y="1334"/>
                  <a:pt x="590" y="1333"/>
                  <a:pt x="590" y="1332"/>
                </a:cubicBezTo>
                <a:cubicBezTo>
                  <a:pt x="589" y="1330"/>
                  <a:pt x="588" y="1330"/>
                  <a:pt x="588" y="1328"/>
                </a:cubicBezTo>
                <a:cubicBezTo>
                  <a:pt x="588" y="1327"/>
                  <a:pt x="588" y="1325"/>
                  <a:pt x="587" y="1324"/>
                </a:cubicBezTo>
                <a:cubicBezTo>
                  <a:pt x="586" y="1324"/>
                  <a:pt x="586" y="1323"/>
                  <a:pt x="586" y="1323"/>
                </a:cubicBezTo>
                <a:cubicBezTo>
                  <a:pt x="585" y="1322"/>
                  <a:pt x="586" y="1321"/>
                  <a:pt x="586" y="1320"/>
                </a:cubicBezTo>
                <a:cubicBezTo>
                  <a:pt x="585" y="1320"/>
                  <a:pt x="584" y="1318"/>
                  <a:pt x="585" y="1317"/>
                </a:cubicBezTo>
                <a:cubicBezTo>
                  <a:pt x="586" y="1317"/>
                  <a:pt x="586" y="1318"/>
                  <a:pt x="587" y="1319"/>
                </a:cubicBezTo>
                <a:cubicBezTo>
                  <a:pt x="587" y="1319"/>
                  <a:pt x="587" y="1320"/>
                  <a:pt x="588" y="1320"/>
                </a:cubicBezTo>
                <a:cubicBezTo>
                  <a:pt x="589" y="1320"/>
                  <a:pt x="591" y="1320"/>
                  <a:pt x="592" y="1322"/>
                </a:cubicBezTo>
                <a:cubicBezTo>
                  <a:pt x="592" y="1322"/>
                  <a:pt x="592" y="1323"/>
                  <a:pt x="593" y="1322"/>
                </a:cubicBezTo>
                <a:cubicBezTo>
                  <a:pt x="594" y="1322"/>
                  <a:pt x="594" y="1321"/>
                  <a:pt x="594" y="1320"/>
                </a:cubicBezTo>
                <a:cubicBezTo>
                  <a:pt x="595" y="1319"/>
                  <a:pt x="599" y="1319"/>
                  <a:pt x="598" y="1317"/>
                </a:cubicBezTo>
                <a:cubicBezTo>
                  <a:pt x="598" y="1316"/>
                  <a:pt x="597" y="1316"/>
                  <a:pt x="597" y="1316"/>
                </a:cubicBezTo>
                <a:cubicBezTo>
                  <a:pt x="597" y="1315"/>
                  <a:pt x="597" y="1314"/>
                  <a:pt x="597" y="1314"/>
                </a:cubicBezTo>
                <a:cubicBezTo>
                  <a:pt x="596" y="1313"/>
                  <a:pt x="595" y="1315"/>
                  <a:pt x="594" y="1315"/>
                </a:cubicBezTo>
                <a:cubicBezTo>
                  <a:pt x="592" y="1315"/>
                  <a:pt x="593" y="1314"/>
                  <a:pt x="592" y="1313"/>
                </a:cubicBezTo>
                <a:cubicBezTo>
                  <a:pt x="592" y="1312"/>
                  <a:pt x="592" y="1312"/>
                  <a:pt x="591" y="1312"/>
                </a:cubicBezTo>
                <a:cubicBezTo>
                  <a:pt x="591" y="1311"/>
                  <a:pt x="591" y="1310"/>
                  <a:pt x="590" y="1310"/>
                </a:cubicBezTo>
                <a:cubicBezTo>
                  <a:pt x="590" y="1309"/>
                  <a:pt x="588" y="1308"/>
                  <a:pt x="590" y="1307"/>
                </a:cubicBezTo>
                <a:cubicBezTo>
                  <a:pt x="591" y="1307"/>
                  <a:pt x="591" y="1307"/>
                  <a:pt x="592" y="1307"/>
                </a:cubicBezTo>
                <a:cubicBezTo>
                  <a:pt x="592" y="1306"/>
                  <a:pt x="593" y="1306"/>
                  <a:pt x="594" y="1307"/>
                </a:cubicBezTo>
                <a:cubicBezTo>
                  <a:pt x="594" y="1307"/>
                  <a:pt x="595" y="1307"/>
                  <a:pt x="596" y="1307"/>
                </a:cubicBezTo>
                <a:cubicBezTo>
                  <a:pt x="596" y="1307"/>
                  <a:pt x="597" y="1307"/>
                  <a:pt x="597" y="1307"/>
                </a:cubicBezTo>
                <a:cubicBezTo>
                  <a:pt x="597" y="1307"/>
                  <a:pt x="597" y="1307"/>
                  <a:pt x="597" y="1307"/>
                </a:cubicBezTo>
                <a:cubicBezTo>
                  <a:pt x="599" y="1308"/>
                  <a:pt x="598" y="1305"/>
                  <a:pt x="599" y="1305"/>
                </a:cubicBezTo>
                <a:cubicBezTo>
                  <a:pt x="601" y="1304"/>
                  <a:pt x="600" y="1307"/>
                  <a:pt x="601" y="1308"/>
                </a:cubicBezTo>
                <a:cubicBezTo>
                  <a:pt x="601" y="1308"/>
                  <a:pt x="602" y="1307"/>
                  <a:pt x="603" y="1308"/>
                </a:cubicBezTo>
                <a:cubicBezTo>
                  <a:pt x="603" y="1308"/>
                  <a:pt x="603" y="1309"/>
                  <a:pt x="603" y="1309"/>
                </a:cubicBezTo>
                <a:cubicBezTo>
                  <a:pt x="604" y="1311"/>
                  <a:pt x="605" y="1310"/>
                  <a:pt x="606" y="1311"/>
                </a:cubicBezTo>
                <a:cubicBezTo>
                  <a:pt x="607" y="1312"/>
                  <a:pt x="606" y="1313"/>
                  <a:pt x="607" y="1313"/>
                </a:cubicBezTo>
                <a:cubicBezTo>
                  <a:pt x="607" y="1314"/>
                  <a:pt x="608" y="1313"/>
                  <a:pt x="609" y="1313"/>
                </a:cubicBezTo>
                <a:cubicBezTo>
                  <a:pt x="609" y="1312"/>
                  <a:pt x="609" y="1313"/>
                  <a:pt x="610" y="1312"/>
                </a:cubicBezTo>
                <a:cubicBezTo>
                  <a:pt x="611" y="1312"/>
                  <a:pt x="611" y="1311"/>
                  <a:pt x="611" y="1311"/>
                </a:cubicBezTo>
                <a:cubicBezTo>
                  <a:pt x="611" y="1310"/>
                  <a:pt x="610" y="1309"/>
                  <a:pt x="610" y="1309"/>
                </a:cubicBezTo>
                <a:cubicBezTo>
                  <a:pt x="609" y="1308"/>
                  <a:pt x="609" y="1308"/>
                  <a:pt x="609" y="1307"/>
                </a:cubicBezTo>
                <a:cubicBezTo>
                  <a:pt x="609" y="1306"/>
                  <a:pt x="608" y="1305"/>
                  <a:pt x="609" y="1303"/>
                </a:cubicBezTo>
                <a:cubicBezTo>
                  <a:pt x="609" y="1303"/>
                  <a:pt x="610" y="1303"/>
                  <a:pt x="610" y="1302"/>
                </a:cubicBezTo>
                <a:cubicBezTo>
                  <a:pt x="609" y="1301"/>
                  <a:pt x="609" y="1301"/>
                  <a:pt x="608" y="1301"/>
                </a:cubicBezTo>
                <a:cubicBezTo>
                  <a:pt x="607" y="1300"/>
                  <a:pt x="606" y="1299"/>
                  <a:pt x="605" y="1298"/>
                </a:cubicBezTo>
                <a:cubicBezTo>
                  <a:pt x="605" y="1298"/>
                  <a:pt x="602" y="1297"/>
                  <a:pt x="602" y="1296"/>
                </a:cubicBezTo>
                <a:cubicBezTo>
                  <a:pt x="603" y="1295"/>
                  <a:pt x="605" y="1297"/>
                  <a:pt x="606" y="1297"/>
                </a:cubicBezTo>
                <a:cubicBezTo>
                  <a:pt x="607" y="1297"/>
                  <a:pt x="607" y="1296"/>
                  <a:pt x="608" y="1297"/>
                </a:cubicBezTo>
                <a:cubicBezTo>
                  <a:pt x="609" y="1297"/>
                  <a:pt x="609" y="1298"/>
                  <a:pt x="609" y="1298"/>
                </a:cubicBezTo>
                <a:cubicBezTo>
                  <a:pt x="610" y="1299"/>
                  <a:pt x="611" y="1300"/>
                  <a:pt x="611" y="1301"/>
                </a:cubicBezTo>
                <a:cubicBezTo>
                  <a:pt x="611" y="1301"/>
                  <a:pt x="611" y="1302"/>
                  <a:pt x="611" y="1303"/>
                </a:cubicBezTo>
                <a:cubicBezTo>
                  <a:pt x="612" y="1303"/>
                  <a:pt x="612" y="1303"/>
                  <a:pt x="613" y="1304"/>
                </a:cubicBezTo>
                <a:cubicBezTo>
                  <a:pt x="613" y="1304"/>
                  <a:pt x="614" y="1304"/>
                  <a:pt x="614" y="1304"/>
                </a:cubicBezTo>
                <a:cubicBezTo>
                  <a:pt x="615" y="1305"/>
                  <a:pt x="615" y="1305"/>
                  <a:pt x="615" y="1306"/>
                </a:cubicBezTo>
                <a:cubicBezTo>
                  <a:pt x="616" y="1306"/>
                  <a:pt x="619" y="1307"/>
                  <a:pt x="619" y="1306"/>
                </a:cubicBezTo>
                <a:cubicBezTo>
                  <a:pt x="620" y="1305"/>
                  <a:pt x="620" y="1303"/>
                  <a:pt x="619" y="1302"/>
                </a:cubicBezTo>
                <a:cubicBezTo>
                  <a:pt x="619" y="1302"/>
                  <a:pt x="618" y="1302"/>
                  <a:pt x="617" y="1302"/>
                </a:cubicBezTo>
                <a:cubicBezTo>
                  <a:pt x="616" y="1302"/>
                  <a:pt x="616" y="1302"/>
                  <a:pt x="615" y="1302"/>
                </a:cubicBezTo>
                <a:cubicBezTo>
                  <a:pt x="614" y="1301"/>
                  <a:pt x="614" y="1299"/>
                  <a:pt x="613" y="1298"/>
                </a:cubicBezTo>
                <a:cubicBezTo>
                  <a:pt x="612" y="1297"/>
                  <a:pt x="612" y="1296"/>
                  <a:pt x="612" y="1295"/>
                </a:cubicBezTo>
                <a:cubicBezTo>
                  <a:pt x="612" y="1294"/>
                  <a:pt x="612" y="1294"/>
                  <a:pt x="612" y="1293"/>
                </a:cubicBezTo>
                <a:cubicBezTo>
                  <a:pt x="612" y="1293"/>
                  <a:pt x="611" y="1293"/>
                  <a:pt x="611" y="1293"/>
                </a:cubicBezTo>
                <a:cubicBezTo>
                  <a:pt x="610" y="1292"/>
                  <a:pt x="610" y="1291"/>
                  <a:pt x="610" y="1291"/>
                </a:cubicBezTo>
                <a:cubicBezTo>
                  <a:pt x="609" y="1289"/>
                  <a:pt x="607" y="1290"/>
                  <a:pt x="606" y="1290"/>
                </a:cubicBezTo>
                <a:cubicBezTo>
                  <a:pt x="605" y="1290"/>
                  <a:pt x="605" y="1290"/>
                  <a:pt x="604" y="1289"/>
                </a:cubicBezTo>
                <a:cubicBezTo>
                  <a:pt x="604" y="1288"/>
                  <a:pt x="603" y="1288"/>
                  <a:pt x="602" y="1288"/>
                </a:cubicBezTo>
                <a:cubicBezTo>
                  <a:pt x="601" y="1287"/>
                  <a:pt x="600" y="1288"/>
                  <a:pt x="599" y="1287"/>
                </a:cubicBezTo>
                <a:cubicBezTo>
                  <a:pt x="598" y="1287"/>
                  <a:pt x="598" y="1286"/>
                  <a:pt x="597" y="1285"/>
                </a:cubicBezTo>
                <a:cubicBezTo>
                  <a:pt x="597" y="1284"/>
                  <a:pt x="597" y="1284"/>
                  <a:pt x="596" y="1283"/>
                </a:cubicBezTo>
                <a:cubicBezTo>
                  <a:pt x="596" y="1283"/>
                  <a:pt x="595" y="1282"/>
                  <a:pt x="595" y="1282"/>
                </a:cubicBezTo>
                <a:cubicBezTo>
                  <a:pt x="594" y="1281"/>
                  <a:pt x="592" y="1282"/>
                  <a:pt x="591" y="1282"/>
                </a:cubicBezTo>
                <a:cubicBezTo>
                  <a:pt x="591" y="1283"/>
                  <a:pt x="590" y="1284"/>
                  <a:pt x="590" y="1284"/>
                </a:cubicBezTo>
                <a:cubicBezTo>
                  <a:pt x="589" y="1284"/>
                  <a:pt x="589" y="1284"/>
                  <a:pt x="588" y="1285"/>
                </a:cubicBezTo>
                <a:cubicBezTo>
                  <a:pt x="587" y="1285"/>
                  <a:pt x="586" y="1285"/>
                  <a:pt x="586" y="1286"/>
                </a:cubicBezTo>
                <a:cubicBezTo>
                  <a:pt x="587" y="1286"/>
                  <a:pt x="587" y="1286"/>
                  <a:pt x="588" y="1286"/>
                </a:cubicBezTo>
                <a:cubicBezTo>
                  <a:pt x="588" y="1286"/>
                  <a:pt x="589" y="1286"/>
                  <a:pt x="590" y="1286"/>
                </a:cubicBezTo>
                <a:cubicBezTo>
                  <a:pt x="591" y="1286"/>
                  <a:pt x="591" y="1286"/>
                  <a:pt x="591" y="1286"/>
                </a:cubicBezTo>
                <a:cubicBezTo>
                  <a:pt x="592" y="1287"/>
                  <a:pt x="592" y="1288"/>
                  <a:pt x="593" y="1288"/>
                </a:cubicBezTo>
                <a:cubicBezTo>
                  <a:pt x="594" y="1288"/>
                  <a:pt x="594" y="1288"/>
                  <a:pt x="595" y="1289"/>
                </a:cubicBezTo>
                <a:cubicBezTo>
                  <a:pt x="595" y="1289"/>
                  <a:pt x="595" y="1290"/>
                  <a:pt x="595" y="1291"/>
                </a:cubicBezTo>
                <a:cubicBezTo>
                  <a:pt x="596" y="1291"/>
                  <a:pt x="597" y="1291"/>
                  <a:pt x="598" y="1292"/>
                </a:cubicBezTo>
                <a:cubicBezTo>
                  <a:pt x="598" y="1292"/>
                  <a:pt x="598" y="1293"/>
                  <a:pt x="599" y="1293"/>
                </a:cubicBezTo>
                <a:cubicBezTo>
                  <a:pt x="599" y="1295"/>
                  <a:pt x="602" y="1295"/>
                  <a:pt x="602" y="1297"/>
                </a:cubicBezTo>
                <a:cubicBezTo>
                  <a:pt x="601" y="1296"/>
                  <a:pt x="600" y="1296"/>
                  <a:pt x="600" y="1296"/>
                </a:cubicBezTo>
                <a:cubicBezTo>
                  <a:pt x="599" y="1296"/>
                  <a:pt x="599" y="1296"/>
                  <a:pt x="598" y="1295"/>
                </a:cubicBezTo>
                <a:cubicBezTo>
                  <a:pt x="597" y="1295"/>
                  <a:pt x="597" y="1294"/>
                  <a:pt x="597" y="1294"/>
                </a:cubicBezTo>
                <a:cubicBezTo>
                  <a:pt x="596" y="1294"/>
                  <a:pt x="595" y="1294"/>
                  <a:pt x="595" y="1294"/>
                </a:cubicBezTo>
                <a:cubicBezTo>
                  <a:pt x="594" y="1293"/>
                  <a:pt x="593" y="1293"/>
                  <a:pt x="592" y="1292"/>
                </a:cubicBezTo>
                <a:cubicBezTo>
                  <a:pt x="592" y="1291"/>
                  <a:pt x="591" y="1291"/>
                  <a:pt x="591" y="1291"/>
                </a:cubicBezTo>
                <a:cubicBezTo>
                  <a:pt x="590" y="1290"/>
                  <a:pt x="590" y="1289"/>
                  <a:pt x="589" y="1288"/>
                </a:cubicBezTo>
                <a:cubicBezTo>
                  <a:pt x="587" y="1287"/>
                  <a:pt x="586" y="1288"/>
                  <a:pt x="585" y="1288"/>
                </a:cubicBezTo>
                <a:cubicBezTo>
                  <a:pt x="584" y="1287"/>
                  <a:pt x="584" y="1287"/>
                  <a:pt x="583" y="1287"/>
                </a:cubicBezTo>
                <a:cubicBezTo>
                  <a:pt x="582" y="1287"/>
                  <a:pt x="581" y="1287"/>
                  <a:pt x="581" y="1287"/>
                </a:cubicBezTo>
                <a:cubicBezTo>
                  <a:pt x="581" y="1286"/>
                  <a:pt x="581" y="1286"/>
                  <a:pt x="581" y="1286"/>
                </a:cubicBezTo>
                <a:cubicBezTo>
                  <a:pt x="581" y="1286"/>
                  <a:pt x="582" y="1286"/>
                  <a:pt x="583" y="1286"/>
                </a:cubicBezTo>
                <a:cubicBezTo>
                  <a:pt x="583" y="1285"/>
                  <a:pt x="584" y="1285"/>
                  <a:pt x="584" y="1284"/>
                </a:cubicBezTo>
                <a:cubicBezTo>
                  <a:pt x="585" y="1284"/>
                  <a:pt x="586" y="1284"/>
                  <a:pt x="586" y="1284"/>
                </a:cubicBezTo>
                <a:cubicBezTo>
                  <a:pt x="587" y="1284"/>
                  <a:pt x="588" y="1284"/>
                  <a:pt x="588" y="1284"/>
                </a:cubicBezTo>
                <a:cubicBezTo>
                  <a:pt x="590" y="1283"/>
                  <a:pt x="588" y="1282"/>
                  <a:pt x="588" y="1281"/>
                </a:cubicBezTo>
                <a:cubicBezTo>
                  <a:pt x="587" y="1280"/>
                  <a:pt x="588" y="1280"/>
                  <a:pt x="587" y="1279"/>
                </a:cubicBezTo>
                <a:cubicBezTo>
                  <a:pt x="587" y="1279"/>
                  <a:pt x="586" y="1279"/>
                  <a:pt x="586" y="1278"/>
                </a:cubicBezTo>
                <a:cubicBezTo>
                  <a:pt x="585" y="1278"/>
                  <a:pt x="585" y="1277"/>
                  <a:pt x="586" y="1277"/>
                </a:cubicBezTo>
                <a:cubicBezTo>
                  <a:pt x="586" y="1276"/>
                  <a:pt x="587" y="1276"/>
                  <a:pt x="588" y="1276"/>
                </a:cubicBezTo>
                <a:cubicBezTo>
                  <a:pt x="589" y="1276"/>
                  <a:pt x="589" y="1274"/>
                  <a:pt x="590" y="1276"/>
                </a:cubicBezTo>
                <a:cubicBezTo>
                  <a:pt x="591" y="1276"/>
                  <a:pt x="591" y="1277"/>
                  <a:pt x="591" y="1277"/>
                </a:cubicBezTo>
                <a:cubicBezTo>
                  <a:pt x="591" y="1277"/>
                  <a:pt x="592" y="1278"/>
                  <a:pt x="592" y="1278"/>
                </a:cubicBezTo>
                <a:cubicBezTo>
                  <a:pt x="593" y="1280"/>
                  <a:pt x="591" y="1280"/>
                  <a:pt x="591" y="1281"/>
                </a:cubicBezTo>
                <a:cubicBezTo>
                  <a:pt x="592" y="1281"/>
                  <a:pt x="592" y="1281"/>
                  <a:pt x="593" y="1280"/>
                </a:cubicBezTo>
                <a:cubicBezTo>
                  <a:pt x="593" y="1279"/>
                  <a:pt x="594" y="1280"/>
                  <a:pt x="594" y="1279"/>
                </a:cubicBezTo>
                <a:cubicBezTo>
                  <a:pt x="596" y="1278"/>
                  <a:pt x="594" y="1277"/>
                  <a:pt x="593" y="1276"/>
                </a:cubicBezTo>
                <a:cubicBezTo>
                  <a:pt x="592" y="1275"/>
                  <a:pt x="593" y="1274"/>
                  <a:pt x="591" y="1273"/>
                </a:cubicBezTo>
                <a:cubicBezTo>
                  <a:pt x="590" y="1272"/>
                  <a:pt x="589" y="1273"/>
                  <a:pt x="588" y="1271"/>
                </a:cubicBezTo>
                <a:cubicBezTo>
                  <a:pt x="588" y="1270"/>
                  <a:pt x="589" y="1269"/>
                  <a:pt x="588" y="1268"/>
                </a:cubicBezTo>
                <a:cubicBezTo>
                  <a:pt x="588" y="1268"/>
                  <a:pt x="587" y="1267"/>
                  <a:pt x="587" y="1267"/>
                </a:cubicBezTo>
                <a:cubicBezTo>
                  <a:pt x="587" y="1266"/>
                  <a:pt x="586" y="1266"/>
                  <a:pt x="585" y="1265"/>
                </a:cubicBezTo>
                <a:cubicBezTo>
                  <a:pt x="585" y="1264"/>
                  <a:pt x="585" y="1263"/>
                  <a:pt x="584" y="1263"/>
                </a:cubicBezTo>
                <a:cubicBezTo>
                  <a:pt x="583" y="1262"/>
                  <a:pt x="583" y="1262"/>
                  <a:pt x="582" y="1261"/>
                </a:cubicBezTo>
                <a:cubicBezTo>
                  <a:pt x="582" y="1260"/>
                  <a:pt x="582" y="1260"/>
                  <a:pt x="582" y="1259"/>
                </a:cubicBezTo>
                <a:cubicBezTo>
                  <a:pt x="582" y="1259"/>
                  <a:pt x="581" y="1258"/>
                  <a:pt x="580" y="1258"/>
                </a:cubicBezTo>
                <a:cubicBezTo>
                  <a:pt x="580" y="1257"/>
                  <a:pt x="580" y="1256"/>
                  <a:pt x="580" y="1256"/>
                </a:cubicBezTo>
                <a:cubicBezTo>
                  <a:pt x="580" y="1254"/>
                  <a:pt x="581" y="1253"/>
                  <a:pt x="581" y="1252"/>
                </a:cubicBezTo>
                <a:cubicBezTo>
                  <a:pt x="581" y="1251"/>
                  <a:pt x="581" y="1250"/>
                  <a:pt x="581" y="1250"/>
                </a:cubicBezTo>
                <a:cubicBezTo>
                  <a:pt x="582" y="1249"/>
                  <a:pt x="582" y="1249"/>
                  <a:pt x="582" y="1248"/>
                </a:cubicBezTo>
                <a:cubicBezTo>
                  <a:pt x="583" y="1247"/>
                  <a:pt x="583" y="1248"/>
                  <a:pt x="584" y="1247"/>
                </a:cubicBezTo>
                <a:cubicBezTo>
                  <a:pt x="585" y="1247"/>
                  <a:pt x="585" y="1246"/>
                  <a:pt x="586" y="1246"/>
                </a:cubicBezTo>
                <a:cubicBezTo>
                  <a:pt x="586" y="1245"/>
                  <a:pt x="587" y="1246"/>
                  <a:pt x="586" y="1247"/>
                </a:cubicBezTo>
                <a:cubicBezTo>
                  <a:pt x="586" y="1248"/>
                  <a:pt x="585" y="1247"/>
                  <a:pt x="585" y="1248"/>
                </a:cubicBezTo>
                <a:cubicBezTo>
                  <a:pt x="584" y="1250"/>
                  <a:pt x="586" y="1250"/>
                  <a:pt x="587" y="1250"/>
                </a:cubicBezTo>
                <a:cubicBezTo>
                  <a:pt x="587" y="1251"/>
                  <a:pt x="588" y="1251"/>
                  <a:pt x="588" y="1252"/>
                </a:cubicBezTo>
                <a:cubicBezTo>
                  <a:pt x="589" y="1252"/>
                  <a:pt x="589" y="1252"/>
                  <a:pt x="590" y="1252"/>
                </a:cubicBezTo>
                <a:cubicBezTo>
                  <a:pt x="591" y="1252"/>
                  <a:pt x="591" y="1253"/>
                  <a:pt x="591" y="1253"/>
                </a:cubicBezTo>
                <a:cubicBezTo>
                  <a:pt x="592" y="1254"/>
                  <a:pt x="593" y="1254"/>
                  <a:pt x="593" y="1254"/>
                </a:cubicBezTo>
                <a:cubicBezTo>
                  <a:pt x="595" y="1254"/>
                  <a:pt x="595" y="1256"/>
                  <a:pt x="595" y="1257"/>
                </a:cubicBezTo>
                <a:cubicBezTo>
                  <a:pt x="595" y="1259"/>
                  <a:pt x="595" y="1260"/>
                  <a:pt x="597" y="1260"/>
                </a:cubicBezTo>
                <a:cubicBezTo>
                  <a:pt x="598" y="1261"/>
                  <a:pt x="598" y="1261"/>
                  <a:pt x="599" y="1261"/>
                </a:cubicBezTo>
                <a:cubicBezTo>
                  <a:pt x="600" y="1261"/>
                  <a:pt x="600" y="1261"/>
                  <a:pt x="601" y="1261"/>
                </a:cubicBezTo>
                <a:cubicBezTo>
                  <a:pt x="602" y="1261"/>
                  <a:pt x="602" y="1262"/>
                  <a:pt x="603" y="1262"/>
                </a:cubicBezTo>
                <a:cubicBezTo>
                  <a:pt x="604" y="1262"/>
                  <a:pt x="603" y="1261"/>
                  <a:pt x="603" y="1261"/>
                </a:cubicBezTo>
                <a:cubicBezTo>
                  <a:pt x="602" y="1261"/>
                  <a:pt x="602" y="1261"/>
                  <a:pt x="601" y="1260"/>
                </a:cubicBezTo>
                <a:cubicBezTo>
                  <a:pt x="601" y="1260"/>
                  <a:pt x="601" y="1259"/>
                  <a:pt x="600" y="1258"/>
                </a:cubicBezTo>
                <a:cubicBezTo>
                  <a:pt x="599" y="1258"/>
                  <a:pt x="597" y="1258"/>
                  <a:pt x="596" y="1257"/>
                </a:cubicBezTo>
                <a:cubicBezTo>
                  <a:pt x="596" y="1256"/>
                  <a:pt x="596" y="1255"/>
                  <a:pt x="596" y="1255"/>
                </a:cubicBezTo>
                <a:cubicBezTo>
                  <a:pt x="596" y="1254"/>
                  <a:pt x="597" y="1254"/>
                  <a:pt x="598" y="1255"/>
                </a:cubicBezTo>
                <a:cubicBezTo>
                  <a:pt x="599" y="1255"/>
                  <a:pt x="599" y="1254"/>
                  <a:pt x="600" y="1254"/>
                </a:cubicBezTo>
                <a:cubicBezTo>
                  <a:pt x="601" y="1254"/>
                  <a:pt x="601" y="1255"/>
                  <a:pt x="602" y="1255"/>
                </a:cubicBezTo>
                <a:cubicBezTo>
                  <a:pt x="602" y="1256"/>
                  <a:pt x="602" y="1256"/>
                  <a:pt x="603" y="1257"/>
                </a:cubicBezTo>
                <a:cubicBezTo>
                  <a:pt x="603" y="1257"/>
                  <a:pt x="604" y="1257"/>
                  <a:pt x="604" y="1258"/>
                </a:cubicBezTo>
                <a:cubicBezTo>
                  <a:pt x="605" y="1258"/>
                  <a:pt x="605" y="1259"/>
                  <a:pt x="605" y="1259"/>
                </a:cubicBezTo>
                <a:cubicBezTo>
                  <a:pt x="606" y="1260"/>
                  <a:pt x="606" y="1260"/>
                  <a:pt x="607" y="1260"/>
                </a:cubicBezTo>
                <a:cubicBezTo>
                  <a:pt x="607" y="1260"/>
                  <a:pt x="608" y="1261"/>
                  <a:pt x="608" y="1260"/>
                </a:cubicBezTo>
                <a:cubicBezTo>
                  <a:pt x="609" y="1260"/>
                  <a:pt x="607" y="1260"/>
                  <a:pt x="607" y="1259"/>
                </a:cubicBezTo>
                <a:cubicBezTo>
                  <a:pt x="607" y="1259"/>
                  <a:pt x="606" y="1258"/>
                  <a:pt x="606" y="1258"/>
                </a:cubicBezTo>
                <a:cubicBezTo>
                  <a:pt x="606" y="1256"/>
                  <a:pt x="604" y="1256"/>
                  <a:pt x="604" y="1255"/>
                </a:cubicBezTo>
                <a:cubicBezTo>
                  <a:pt x="603" y="1254"/>
                  <a:pt x="603" y="1251"/>
                  <a:pt x="604" y="1251"/>
                </a:cubicBezTo>
                <a:cubicBezTo>
                  <a:pt x="605" y="1251"/>
                  <a:pt x="606" y="1252"/>
                  <a:pt x="606" y="1252"/>
                </a:cubicBezTo>
                <a:cubicBezTo>
                  <a:pt x="607" y="1252"/>
                  <a:pt x="607" y="1251"/>
                  <a:pt x="608" y="1252"/>
                </a:cubicBezTo>
                <a:cubicBezTo>
                  <a:pt x="609" y="1252"/>
                  <a:pt x="609" y="1253"/>
                  <a:pt x="609" y="1253"/>
                </a:cubicBezTo>
                <a:cubicBezTo>
                  <a:pt x="610" y="1253"/>
                  <a:pt x="610" y="1252"/>
                  <a:pt x="610" y="1252"/>
                </a:cubicBezTo>
                <a:cubicBezTo>
                  <a:pt x="609" y="1251"/>
                  <a:pt x="608" y="1250"/>
                  <a:pt x="607" y="1250"/>
                </a:cubicBezTo>
                <a:cubicBezTo>
                  <a:pt x="605" y="1249"/>
                  <a:pt x="606" y="1248"/>
                  <a:pt x="605" y="1246"/>
                </a:cubicBezTo>
                <a:cubicBezTo>
                  <a:pt x="604" y="1245"/>
                  <a:pt x="603" y="1244"/>
                  <a:pt x="604" y="1242"/>
                </a:cubicBezTo>
                <a:cubicBezTo>
                  <a:pt x="604" y="1241"/>
                  <a:pt x="606" y="1242"/>
                  <a:pt x="608" y="1242"/>
                </a:cubicBezTo>
                <a:cubicBezTo>
                  <a:pt x="608" y="1241"/>
                  <a:pt x="609" y="1241"/>
                  <a:pt x="609" y="1240"/>
                </a:cubicBezTo>
                <a:cubicBezTo>
                  <a:pt x="610" y="1240"/>
                  <a:pt x="611" y="1239"/>
                  <a:pt x="612" y="1239"/>
                </a:cubicBezTo>
                <a:cubicBezTo>
                  <a:pt x="613" y="1239"/>
                  <a:pt x="614" y="1238"/>
                  <a:pt x="615" y="1238"/>
                </a:cubicBezTo>
                <a:cubicBezTo>
                  <a:pt x="616" y="1238"/>
                  <a:pt x="617" y="1238"/>
                  <a:pt x="618" y="1238"/>
                </a:cubicBezTo>
                <a:cubicBezTo>
                  <a:pt x="618" y="1238"/>
                  <a:pt x="619" y="1238"/>
                  <a:pt x="620" y="1238"/>
                </a:cubicBezTo>
                <a:cubicBezTo>
                  <a:pt x="621" y="1238"/>
                  <a:pt x="622" y="1239"/>
                  <a:pt x="623" y="1239"/>
                </a:cubicBezTo>
                <a:cubicBezTo>
                  <a:pt x="624" y="1240"/>
                  <a:pt x="626" y="1240"/>
                  <a:pt x="627" y="1239"/>
                </a:cubicBezTo>
                <a:cubicBezTo>
                  <a:pt x="628" y="1238"/>
                  <a:pt x="629" y="1237"/>
                  <a:pt x="630" y="1237"/>
                </a:cubicBezTo>
                <a:cubicBezTo>
                  <a:pt x="632" y="1237"/>
                  <a:pt x="633" y="1237"/>
                  <a:pt x="634" y="1237"/>
                </a:cubicBezTo>
                <a:cubicBezTo>
                  <a:pt x="635" y="1238"/>
                  <a:pt x="636" y="1238"/>
                  <a:pt x="638" y="1239"/>
                </a:cubicBezTo>
                <a:cubicBezTo>
                  <a:pt x="639" y="1239"/>
                  <a:pt x="640" y="1239"/>
                  <a:pt x="642" y="1240"/>
                </a:cubicBezTo>
                <a:cubicBezTo>
                  <a:pt x="643" y="1240"/>
                  <a:pt x="643" y="1241"/>
                  <a:pt x="644" y="1241"/>
                </a:cubicBezTo>
                <a:cubicBezTo>
                  <a:pt x="644" y="1242"/>
                  <a:pt x="645" y="1242"/>
                  <a:pt x="646" y="1242"/>
                </a:cubicBezTo>
                <a:cubicBezTo>
                  <a:pt x="647" y="1242"/>
                  <a:pt x="648" y="1243"/>
                  <a:pt x="648" y="1244"/>
                </a:cubicBezTo>
                <a:cubicBezTo>
                  <a:pt x="649" y="1246"/>
                  <a:pt x="650" y="1246"/>
                  <a:pt x="651" y="1246"/>
                </a:cubicBezTo>
                <a:cubicBezTo>
                  <a:pt x="652" y="1246"/>
                  <a:pt x="654" y="1246"/>
                  <a:pt x="655" y="1246"/>
                </a:cubicBezTo>
                <a:cubicBezTo>
                  <a:pt x="656" y="1245"/>
                  <a:pt x="658" y="1245"/>
                  <a:pt x="659" y="1245"/>
                </a:cubicBezTo>
                <a:cubicBezTo>
                  <a:pt x="660" y="1245"/>
                  <a:pt x="660" y="1245"/>
                  <a:pt x="661" y="1245"/>
                </a:cubicBezTo>
                <a:cubicBezTo>
                  <a:pt x="662" y="1244"/>
                  <a:pt x="662" y="1245"/>
                  <a:pt x="662" y="1245"/>
                </a:cubicBezTo>
                <a:cubicBezTo>
                  <a:pt x="662" y="1246"/>
                  <a:pt x="663" y="1246"/>
                  <a:pt x="662" y="1247"/>
                </a:cubicBezTo>
                <a:cubicBezTo>
                  <a:pt x="661" y="1247"/>
                  <a:pt x="660" y="1247"/>
                  <a:pt x="660" y="1248"/>
                </a:cubicBezTo>
                <a:cubicBezTo>
                  <a:pt x="658" y="1248"/>
                  <a:pt x="658" y="1249"/>
                  <a:pt x="656" y="1250"/>
                </a:cubicBezTo>
                <a:cubicBezTo>
                  <a:pt x="655" y="1250"/>
                  <a:pt x="654" y="1250"/>
                  <a:pt x="653" y="1251"/>
                </a:cubicBezTo>
                <a:cubicBezTo>
                  <a:pt x="651" y="1252"/>
                  <a:pt x="651" y="1254"/>
                  <a:pt x="651" y="1255"/>
                </a:cubicBezTo>
                <a:cubicBezTo>
                  <a:pt x="651" y="1257"/>
                  <a:pt x="651" y="1257"/>
                  <a:pt x="652" y="1256"/>
                </a:cubicBezTo>
                <a:cubicBezTo>
                  <a:pt x="654" y="1256"/>
                  <a:pt x="656" y="1255"/>
                  <a:pt x="658" y="1253"/>
                </a:cubicBezTo>
                <a:cubicBezTo>
                  <a:pt x="659" y="1253"/>
                  <a:pt x="659" y="1253"/>
                  <a:pt x="660" y="1252"/>
                </a:cubicBezTo>
                <a:cubicBezTo>
                  <a:pt x="661" y="1251"/>
                  <a:pt x="662" y="1251"/>
                  <a:pt x="663" y="1250"/>
                </a:cubicBezTo>
                <a:cubicBezTo>
                  <a:pt x="663" y="1250"/>
                  <a:pt x="664" y="1249"/>
                  <a:pt x="665" y="1249"/>
                </a:cubicBezTo>
                <a:cubicBezTo>
                  <a:pt x="665" y="1248"/>
                  <a:pt x="665" y="1248"/>
                  <a:pt x="666" y="1247"/>
                </a:cubicBezTo>
                <a:cubicBezTo>
                  <a:pt x="667" y="1246"/>
                  <a:pt x="668" y="1246"/>
                  <a:pt x="669" y="1245"/>
                </a:cubicBezTo>
                <a:cubicBezTo>
                  <a:pt x="671" y="1244"/>
                  <a:pt x="672" y="1244"/>
                  <a:pt x="673" y="1243"/>
                </a:cubicBezTo>
                <a:cubicBezTo>
                  <a:pt x="673" y="1241"/>
                  <a:pt x="675" y="1241"/>
                  <a:pt x="676" y="1241"/>
                </a:cubicBezTo>
                <a:cubicBezTo>
                  <a:pt x="677" y="1240"/>
                  <a:pt x="677" y="1238"/>
                  <a:pt x="678" y="1237"/>
                </a:cubicBezTo>
                <a:cubicBezTo>
                  <a:pt x="680" y="1236"/>
                  <a:pt x="681" y="1237"/>
                  <a:pt x="682" y="1237"/>
                </a:cubicBezTo>
                <a:cubicBezTo>
                  <a:pt x="684" y="1237"/>
                  <a:pt x="685" y="1236"/>
                  <a:pt x="686" y="1236"/>
                </a:cubicBezTo>
                <a:cubicBezTo>
                  <a:pt x="688" y="1236"/>
                  <a:pt x="689" y="1236"/>
                  <a:pt x="690" y="1236"/>
                </a:cubicBezTo>
                <a:cubicBezTo>
                  <a:pt x="691" y="1235"/>
                  <a:pt x="691" y="1235"/>
                  <a:pt x="692" y="1235"/>
                </a:cubicBezTo>
                <a:cubicBezTo>
                  <a:pt x="693" y="1234"/>
                  <a:pt x="693" y="1235"/>
                  <a:pt x="693" y="1235"/>
                </a:cubicBezTo>
                <a:cubicBezTo>
                  <a:pt x="695" y="1236"/>
                  <a:pt x="696" y="1235"/>
                  <a:pt x="697" y="1236"/>
                </a:cubicBezTo>
                <a:cubicBezTo>
                  <a:pt x="699" y="1236"/>
                  <a:pt x="698" y="1237"/>
                  <a:pt x="699" y="1237"/>
                </a:cubicBezTo>
                <a:cubicBezTo>
                  <a:pt x="700" y="1237"/>
                  <a:pt x="701" y="1237"/>
                  <a:pt x="702" y="1237"/>
                </a:cubicBezTo>
                <a:cubicBezTo>
                  <a:pt x="704" y="1237"/>
                  <a:pt x="705" y="1237"/>
                  <a:pt x="706" y="1236"/>
                </a:cubicBezTo>
                <a:cubicBezTo>
                  <a:pt x="708" y="1235"/>
                  <a:pt x="708" y="1237"/>
                  <a:pt x="709" y="1238"/>
                </a:cubicBezTo>
                <a:cubicBezTo>
                  <a:pt x="709" y="1238"/>
                  <a:pt x="710" y="1238"/>
                  <a:pt x="710" y="1238"/>
                </a:cubicBezTo>
                <a:cubicBezTo>
                  <a:pt x="711" y="1239"/>
                  <a:pt x="711" y="1239"/>
                  <a:pt x="712" y="1240"/>
                </a:cubicBezTo>
                <a:cubicBezTo>
                  <a:pt x="712" y="1240"/>
                  <a:pt x="713" y="1241"/>
                  <a:pt x="714" y="1241"/>
                </a:cubicBezTo>
                <a:cubicBezTo>
                  <a:pt x="715" y="1241"/>
                  <a:pt x="716" y="1241"/>
                  <a:pt x="717" y="1241"/>
                </a:cubicBezTo>
                <a:cubicBezTo>
                  <a:pt x="718" y="1242"/>
                  <a:pt x="718" y="1242"/>
                  <a:pt x="719" y="1242"/>
                </a:cubicBezTo>
                <a:cubicBezTo>
                  <a:pt x="720" y="1242"/>
                  <a:pt x="722" y="1242"/>
                  <a:pt x="722" y="1243"/>
                </a:cubicBezTo>
                <a:cubicBezTo>
                  <a:pt x="721" y="1243"/>
                  <a:pt x="720" y="1243"/>
                  <a:pt x="720" y="1243"/>
                </a:cubicBezTo>
                <a:cubicBezTo>
                  <a:pt x="719" y="1243"/>
                  <a:pt x="719" y="1243"/>
                  <a:pt x="718" y="1243"/>
                </a:cubicBezTo>
                <a:cubicBezTo>
                  <a:pt x="716" y="1243"/>
                  <a:pt x="715" y="1243"/>
                  <a:pt x="714" y="1243"/>
                </a:cubicBezTo>
                <a:cubicBezTo>
                  <a:pt x="712" y="1244"/>
                  <a:pt x="711" y="1245"/>
                  <a:pt x="710" y="1245"/>
                </a:cubicBezTo>
                <a:cubicBezTo>
                  <a:pt x="709" y="1245"/>
                  <a:pt x="708" y="1244"/>
                  <a:pt x="707" y="1244"/>
                </a:cubicBezTo>
                <a:cubicBezTo>
                  <a:pt x="707" y="1244"/>
                  <a:pt x="706" y="1245"/>
                  <a:pt x="706" y="1245"/>
                </a:cubicBezTo>
                <a:cubicBezTo>
                  <a:pt x="705" y="1246"/>
                  <a:pt x="703" y="1245"/>
                  <a:pt x="703" y="1246"/>
                </a:cubicBezTo>
                <a:cubicBezTo>
                  <a:pt x="703" y="1248"/>
                  <a:pt x="704" y="1248"/>
                  <a:pt x="705" y="1248"/>
                </a:cubicBezTo>
                <a:cubicBezTo>
                  <a:pt x="706" y="1248"/>
                  <a:pt x="706" y="1249"/>
                  <a:pt x="706" y="1249"/>
                </a:cubicBezTo>
                <a:cubicBezTo>
                  <a:pt x="707" y="1249"/>
                  <a:pt x="708" y="1248"/>
                  <a:pt x="708" y="1249"/>
                </a:cubicBezTo>
                <a:cubicBezTo>
                  <a:pt x="711" y="1250"/>
                  <a:pt x="707" y="1251"/>
                  <a:pt x="706" y="1251"/>
                </a:cubicBezTo>
                <a:cubicBezTo>
                  <a:pt x="705" y="1251"/>
                  <a:pt x="704" y="1251"/>
                  <a:pt x="703" y="1251"/>
                </a:cubicBezTo>
                <a:cubicBezTo>
                  <a:pt x="702" y="1251"/>
                  <a:pt x="701" y="1252"/>
                  <a:pt x="700" y="1251"/>
                </a:cubicBezTo>
                <a:cubicBezTo>
                  <a:pt x="699" y="1251"/>
                  <a:pt x="699" y="1251"/>
                  <a:pt x="698" y="1250"/>
                </a:cubicBezTo>
                <a:cubicBezTo>
                  <a:pt x="698" y="1250"/>
                  <a:pt x="697" y="1250"/>
                  <a:pt x="696" y="1250"/>
                </a:cubicBezTo>
                <a:cubicBezTo>
                  <a:pt x="695" y="1250"/>
                  <a:pt x="694" y="1251"/>
                  <a:pt x="692" y="1251"/>
                </a:cubicBezTo>
                <a:cubicBezTo>
                  <a:pt x="691" y="1250"/>
                  <a:pt x="690" y="1250"/>
                  <a:pt x="688" y="1250"/>
                </a:cubicBezTo>
                <a:cubicBezTo>
                  <a:pt x="688" y="1250"/>
                  <a:pt x="687" y="1251"/>
                  <a:pt x="686" y="1251"/>
                </a:cubicBezTo>
                <a:cubicBezTo>
                  <a:pt x="685" y="1250"/>
                  <a:pt x="686" y="1250"/>
                  <a:pt x="686" y="1249"/>
                </a:cubicBezTo>
                <a:cubicBezTo>
                  <a:pt x="686" y="1248"/>
                  <a:pt x="685" y="1248"/>
                  <a:pt x="685" y="1248"/>
                </a:cubicBezTo>
                <a:cubicBezTo>
                  <a:pt x="684" y="1248"/>
                  <a:pt x="684" y="1248"/>
                  <a:pt x="684" y="1248"/>
                </a:cubicBezTo>
                <a:cubicBezTo>
                  <a:pt x="683" y="1248"/>
                  <a:pt x="683" y="1248"/>
                  <a:pt x="683" y="1247"/>
                </a:cubicBezTo>
                <a:cubicBezTo>
                  <a:pt x="680" y="1247"/>
                  <a:pt x="683" y="1249"/>
                  <a:pt x="683" y="1250"/>
                </a:cubicBezTo>
                <a:cubicBezTo>
                  <a:pt x="684" y="1252"/>
                  <a:pt x="682" y="1252"/>
                  <a:pt x="681" y="1252"/>
                </a:cubicBezTo>
                <a:cubicBezTo>
                  <a:pt x="679" y="1252"/>
                  <a:pt x="679" y="1253"/>
                  <a:pt x="677" y="1252"/>
                </a:cubicBezTo>
                <a:cubicBezTo>
                  <a:pt x="677" y="1251"/>
                  <a:pt x="677" y="1251"/>
                  <a:pt x="676" y="1251"/>
                </a:cubicBezTo>
                <a:cubicBezTo>
                  <a:pt x="675" y="1250"/>
                  <a:pt x="675" y="1250"/>
                  <a:pt x="674" y="1250"/>
                </a:cubicBezTo>
                <a:cubicBezTo>
                  <a:pt x="673" y="1248"/>
                  <a:pt x="672" y="1249"/>
                  <a:pt x="671" y="1249"/>
                </a:cubicBezTo>
                <a:cubicBezTo>
                  <a:pt x="670" y="1249"/>
                  <a:pt x="669" y="1249"/>
                  <a:pt x="669" y="1250"/>
                </a:cubicBezTo>
                <a:cubicBezTo>
                  <a:pt x="668" y="1250"/>
                  <a:pt x="668" y="1250"/>
                  <a:pt x="667" y="1251"/>
                </a:cubicBezTo>
                <a:cubicBezTo>
                  <a:pt x="667" y="1251"/>
                  <a:pt x="666" y="1251"/>
                  <a:pt x="665" y="1251"/>
                </a:cubicBezTo>
                <a:cubicBezTo>
                  <a:pt x="665" y="1251"/>
                  <a:pt x="665" y="1252"/>
                  <a:pt x="664" y="1252"/>
                </a:cubicBezTo>
                <a:cubicBezTo>
                  <a:pt x="663" y="1252"/>
                  <a:pt x="663" y="1252"/>
                  <a:pt x="662" y="1253"/>
                </a:cubicBezTo>
                <a:cubicBezTo>
                  <a:pt x="661" y="1253"/>
                  <a:pt x="660" y="1254"/>
                  <a:pt x="659" y="1255"/>
                </a:cubicBezTo>
                <a:cubicBezTo>
                  <a:pt x="658" y="1255"/>
                  <a:pt x="657" y="1255"/>
                  <a:pt x="656" y="1256"/>
                </a:cubicBezTo>
                <a:cubicBezTo>
                  <a:pt x="655" y="1256"/>
                  <a:pt x="653" y="1256"/>
                  <a:pt x="652" y="1257"/>
                </a:cubicBezTo>
                <a:cubicBezTo>
                  <a:pt x="650" y="1258"/>
                  <a:pt x="652" y="1259"/>
                  <a:pt x="651" y="1261"/>
                </a:cubicBezTo>
                <a:cubicBezTo>
                  <a:pt x="651" y="1261"/>
                  <a:pt x="651" y="1262"/>
                  <a:pt x="650" y="1262"/>
                </a:cubicBezTo>
                <a:cubicBezTo>
                  <a:pt x="650" y="1263"/>
                  <a:pt x="650" y="1264"/>
                  <a:pt x="650" y="1264"/>
                </a:cubicBezTo>
                <a:cubicBezTo>
                  <a:pt x="650" y="1265"/>
                  <a:pt x="651" y="1265"/>
                  <a:pt x="651" y="1266"/>
                </a:cubicBezTo>
                <a:cubicBezTo>
                  <a:pt x="651" y="1267"/>
                  <a:pt x="651" y="1269"/>
                  <a:pt x="650" y="1270"/>
                </a:cubicBezTo>
                <a:cubicBezTo>
                  <a:pt x="649" y="1270"/>
                  <a:pt x="649" y="1271"/>
                  <a:pt x="650" y="1272"/>
                </a:cubicBezTo>
                <a:cubicBezTo>
                  <a:pt x="651" y="1273"/>
                  <a:pt x="652" y="1272"/>
                  <a:pt x="653" y="1272"/>
                </a:cubicBezTo>
                <a:cubicBezTo>
                  <a:pt x="655" y="1271"/>
                  <a:pt x="656" y="1271"/>
                  <a:pt x="658" y="1271"/>
                </a:cubicBezTo>
                <a:cubicBezTo>
                  <a:pt x="660" y="1270"/>
                  <a:pt x="661" y="1271"/>
                  <a:pt x="663" y="1271"/>
                </a:cubicBezTo>
                <a:cubicBezTo>
                  <a:pt x="663" y="1271"/>
                  <a:pt x="666" y="1270"/>
                  <a:pt x="666" y="1272"/>
                </a:cubicBezTo>
                <a:cubicBezTo>
                  <a:pt x="665" y="1272"/>
                  <a:pt x="664" y="1273"/>
                  <a:pt x="664" y="1273"/>
                </a:cubicBezTo>
                <a:cubicBezTo>
                  <a:pt x="663" y="1273"/>
                  <a:pt x="663" y="1274"/>
                  <a:pt x="663" y="1274"/>
                </a:cubicBezTo>
                <a:cubicBezTo>
                  <a:pt x="662" y="1275"/>
                  <a:pt x="660" y="1276"/>
                  <a:pt x="661" y="1277"/>
                </a:cubicBezTo>
                <a:cubicBezTo>
                  <a:pt x="661" y="1278"/>
                  <a:pt x="662" y="1277"/>
                  <a:pt x="662" y="1278"/>
                </a:cubicBezTo>
                <a:cubicBezTo>
                  <a:pt x="662" y="1278"/>
                  <a:pt x="662" y="1279"/>
                  <a:pt x="662" y="1279"/>
                </a:cubicBezTo>
                <a:cubicBezTo>
                  <a:pt x="662" y="1280"/>
                  <a:pt x="662" y="1280"/>
                  <a:pt x="663" y="1280"/>
                </a:cubicBezTo>
                <a:cubicBezTo>
                  <a:pt x="663" y="1281"/>
                  <a:pt x="663" y="1283"/>
                  <a:pt x="664" y="1284"/>
                </a:cubicBezTo>
                <a:cubicBezTo>
                  <a:pt x="665" y="1285"/>
                  <a:pt x="667" y="1284"/>
                  <a:pt x="668" y="1285"/>
                </a:cubicBezTo>
                <a:cubicBezTo>
                  <a:pt x="668" y="1287"/>
                  <a:pt x="666" y="1287"/>
                  <a:pt x="665" y="1288"/>
                </a:cubicBezTo>
                <a:cubicBezTo>
                  <a:pt x="665" y="1288"/>
                  <a:pt x="665" y="1289"/>
                  <a:pt x="664" y="1289"/>
                </a:cubicBezTo>
                <a:cubicBezTo>
                  <a:pt x="663" y="1289"/>
                  <a:pt x="662" y="1289"/>
                  <a:pt x="662" y="1290"/>
                </a:cubicBezTo>
                <a:cubicBezTo>
                  <a:pt x="662" y="1291"/>
                  <a:pt x="662" y="1291"/>
                  <a:pt x="663" y="1291"/>
                </a:cubicBezTo>
                <a:cubicBezTo>
                  <a:pt x="664" y="1292"/>
                  <a:pt x="664" y="1293"/>
                  <a:pt x="664" y="1293"/>
                </a:cubicBezTo>
                <a:cubicBezTo>
                  <a:pt x="665" y="1294"/>
                  <a:pt x="666" y="1295"/>
                  <a:pt x="667" y="1296"/>
                </a:cubicBezTo>
                <a:cubicBezTo>
                  <a:pt x="668" y="1296"/>
                  <a:pt x="669" y="1296"/>
                  <a:pt x="669" y="1297"/>
                </a:cubicBezTo>
                <a:cubicBezTo>
                  <a:pt x="669" y="1298"/>
                  <a:pt x="667" y="1297"/>
                  <a:pt x="667" y="1297"/>
                </a:cubicBezTo>
                <a:cubicBezTo>
                  <a:pt x="665" y="1297"/>
                  <a:pt x="664" y="1297"/>
                  <a:pt x="663" y="1297"/>
                </a:cubicBezTo>
                <a:cubicBezTo>
                  <a:pt x="662" y="1297"/>
                  <a:pt x="662" y="1296"/>
                  <a:pt x="661" y="1296"/>
                </a:cubicBezTo>
                <a:cubicBezTo>
                  <a:pt x="660" y="1296"/>
                  <a:pt x="660" y="1296"/>
                  <a:pt x="660" y="1295"/>
                </a:cubicBezTo>
                <a:cubicBezTo>
                  <a:pt x="659" y="1294"/>
                  <a:pt x="659" y="1294"/>
                  <a:pt x="659" y="1293"/>
                </a:cubicBezTo>
                <a:cubicBezTo>
                  <a:pt x="659" y="1292"/>
                  <a:pt x="659" y="1292"/>
                  <a:pt x="658" y="1292"/>
                </a:cubicBezTo>
                <a:cubicBezTo>
                  <a:pt x="658" y="1291"/>
                  <a:pt x="657" y="1291"/>
                  <a:pt x="657" y="1290"/>
                </a:cubicBezTo>
                <a:cubicBezTo>
                  <a:pt x="656" y="1290"/>
                  <a:pt x="655" y="1291"/>
                  <a:pt x="656" y="1292"/>
                </a:cubicBezTo>
                <a:cubicBezTo>
                  <a:pt x="656" y="1292"/>
                  <a:pt x="656" y="1293"/>
                  <a:pt x="656" y="1293"/>
                </a:cubicBezTo>
                <a:cubicBezTo>
                  <a:pt x="657" y="1294"/>
                  <a:pt x="657" y="1294"/>
                  <a:pt x="657" y="1295"/>
                </a:cubicBezTo>
                <a:cubicBezTo>
                  <a:pt x="657" y="1296"/>
                  <a:pt x="658" y="1297"/>
                  <a:pt x="656" y="1298"/>
                </a:cubicBezTo>
                <a:cubicBezTo>
                  <a:pt x="656" y="1298"/>
                  <a:pt x="655" y="1298"/>
                  <a:pt x="654" y="1298"/>
                </a:cubicBezTo>
                <a:cubicBezTo>
                  <a:pt x="653" y="1298"/>
                  <a:pt x="653" y="1298"/>
                  <a:pt x="653" y="1299"/>
                </a:cubicBezTo>
                <a:cubicBezTo>
                  <a:pt x="653" y="1299"/>
                  <a:pt x="653" y="1299"/>
                  <a:pt x="652" y="1299"/>
                </a:cubicBezTo>
                <a:cubicBezTo>
                  <a:pt x="652" y="1300"/>
                  <a:pt x="653" y="1301"/>
                  <a:pt x="653" y="1300"/>
                </a:cubicBezTo>
                <a:cubicBezTo>
                  <a:pt x="654" y="1300"/>
                  <a:pt x="655" y="1301"/>
                  <a:pt x="655" y="1301"/>
                </a:cubicBezTo>
                <a:cubicBezTo>
                  <a:pt x="656" y="1301"/>
                  <a:pt x="657" y="1301"/>
                  <a:pt x="657" y="1301"/>
                </a:cubicBezTo>
                <a:cubicBezTo>
                  <a:pt x="659" y="1302"/>
                  <a:pt x="660" y="1301"/>
                  <a:pt x="662" y="1301"/>
                </a:cubicBezTo>
                <a:cubicBezTo>
                  <a:pt x="663" y="1302"/>
                  <a:pt x="664" y="1303"/>
                  <a:pt x="666" y="1303"/>
                </a:cubicBezTo>
                <a:cubicBezTo>
                  <a:pt x="666" y="1304"/>
                  <a:pt x="667" y="1304"/>
                  <a:pt x="668" y="1305"/>
                </a:cubicBezTo>
                <a:cubicBezTo>
                  <a:pt x="668" y="1305"/>
                  <a:pt x="669" y="1305"/>
                  <a:pt x="669" y="1305"/>
                </a:cubicBezTo>
                <a:cubicBezTo>
                  <a:pt x="670" y="1305"/>
                  <a:pt x="671" y="1306"/>
                  <a:pt x="671" y="1306"/>
                </a:cubicBezTo>
                <a:cubicBezTo>
                  <a:pt x="671" y="1307"/>
                  <a:pt x="671" y="1307"/>
                  <a:pt x="671" y="1307"/>
                </a:cubicBezTo>
                <a:cubicBezTo>
                  <a:pt x="671" y="1307"/>
                  <a:pt x="672" y="1307"/>
                  <a:pt x="672" y="1308"/>
                </a:cubicBezTo>
                <a:cubicBezTo>
                  <a:pt x="673" y="1308"/>
                  <a:pt x="672" y="1309"/>
                  <a:pt x="672" y="1309"/>
                </a:cubicBezTo>
                <a:cubicBezTo>
                  <a:pt x="673" y="1310"/>
                  <a:pt x="673" y="1310"/>
                  <a:pt x="673" y="1311"/>
                </a:cubicBezTo>
                <a:cubicBezTo>
                  <a:pt x="672" y="1312"/>
                  <a:pt x="672" y="1312"/>
                  <a:pt x="671" y="1312"/>
                </a:cubicBezTo>
                <a:cubicBezTo>
                  <a:pt x="671" y="1313"/>
                  <a:pt x="671" y="1313"/>
                  <a:pt x="670" y="1313"/>
                </a:cubicBezTo>
                <a:cubicBezTo>
                  <a:pt x="669" y="1313"/>
                  <a:pt x="668" y="1313"/>
                  <a:pt x="668" y="1313"/>
                </a:cubicBezTo>
                <a:cubicBezTo>
                  <a:pt x="668" y="1314"/>
                  <a:pt x="669" y="1314"/>
                  <a:pt x="669" y="1315"/>
                </a:cubicBezTo>
                <a:cubicBezTo>
                  <a:pt x="670" y="1315"/>
                  <a:pt x="670" y="1316"/>
                  <a:pt x="670" y="1316"/>
                </a:cubicBezTo>
                <a:cubicBezTo>
                  <a:pt x="671" y="1316"/>
                  <a:pt x="672" y="1316"/>
                  <a:pt x="672" y="1317"/>
                </a:cubicBezTo>
                <a:cubicBezTo>
                  <a:pt x="672" y="1318"/>
                  <a:pt x="672" y="1319"/>
                  <a:pt x="672" y="1319"/>
                </a:cubicBezTo>
                <a:cubicBezTo>
                  <a:pt x="671" y="1322"/>
                  <a:pt x="673" y="1321"/>
                  <a:pt x="675" y="1321"/>
                </a:cubicBezTo>
                <a:cubicBezTo>
                  <a:pt x="676" y="1321"/>
                  <a:pt x="677" y="1321"/>
                  <a:pt x="678" y="1322"/>
                </a:cubicBezTo>
                <a:cubicBezTo>
                  <a:pt x="680" y="1323"/>
                  <a:pt x="679" y="1324"/>
                  <a:pt x="678" y="1325"/>
                </a:cubicBezTo>
                <a:cubicBezTo>
                  <a:pt x="678" y="1326"/>
                  <a:pt x="677" y="1326"/>
                  <a:pt x="677" y="1327"/>
                </a:cubicBezTo>
                <a:cubicBezTo>
                  <a:pt x="676" y="1327"/>
                  <a:pt x="676" y="1327"/>
                  <a:pt x="675" y="1326"/>
                </a:cubicBezTo>
                <a:cubicBezTo>
                  <a:pt x="675" y="1326"/>
                  <a:pt x="672" y="1326"/>
                  <a:pt x="672" y="1327"/>
                </a:cubicBezTo>
                <a:cubicBezTo>
                  <a:pt x="672" y="1328"/>
                  <a:pt x="672" y="1327"/>
                  <a:pt x="673" y="1328"/>
                </a:cubicBezTo>
                <a:cubicBezTo>
                  <a:pt x="673" y="1328"/>
                  <a:pt x="673" y="1328"/>
                  <a:pt x="673" y="1328"/>
                </a:cubicBezTo>
                <a:cubicBezTo>
                  <a:pt x="674" y="1329"/>
                  <a:pt x="674" y="1329"/>
                  <a:pt x="675" y="1329"/>
                </a:cubicBezTo>
                <a:cubicBezTo>
                  <a:pt x="676" y="1329"/>
                  <a:pt x="676" y="1329"/>
                  <a:pt x="677" y="1329"/>
                </a:cubicBezTo>
                <a:cubicBezTo>
                  <a:pt x="678" y="1329"/>
                  <a:pt x="678" y="1329"/>
                  <a:pt x="679" y="1329"/>
                </a:cubicBezTo>
                <a:cubicBezTo>
                  <a:pt x="680" y="1329"/>
                  <a:pt x="680" y="1329"/>
                  <a:pt x="681" y="1329"/>
                </a:cubicBezTo>
                <a:cubicBezTo>
                  <a:pt x="682" y="1328"/>
                  <a:pt x="682" y="1329"/>
                  <a:pt x="683" y="1329"/>
                </a:cubicBezTo>
                <a:cubicBezTo>
                  <a:pt x="684" y="1329"/>
                  <a:pt x="685" y="1328"/>
                  <a:pt x="686" y="1328"/>
                </a:cubicBezTo>
                <a:cubicBezTo>
                  <a:pt x="687" y="1328"/>
                  <a:pt x="688" y="1328"/>
                  <a:pt x="689" y="1328"/>
                </a:cubicBezTo>
                <a:cubicBezTo>
                  <a:pt x="690" y="1328"/>
                  <a:pt x="693" y="1327"/>
                  <a:pt x="691" y="1329"/>
                </a:cubicBezTo>
                <a:cubicBezTo>
                  <a:pt x="691" y="1330"/>
                  <a:pt x="690" y="1330"/>
                  <a:pt x="690" y="1330"/>
                </a:cubicBezTo>
                <a:cubicBezTo>
                  <a:pt x="689" y="1331"/>
                  <a:pt x="688" y="1331"/>
                  <a:pt x="688" y="1332"/>
                </a:cubicBezTo>
                <a:cubicBezTo>
                  <a:pt x="687" y="1332"/>
                  <a:pt x="685" y="1332"/>
                  <a:pt x="684" y="1333"/>
                </a:cubicBezTo>
                <a:cubicBezTo>
                  <a:pt x="682" y="1333"/>
                  <a:pt x="681" y="1333"/>
                  <a:pt x="680" y="1334"/>
                </a:cubicBezTo>
                <a:cubicBezTo>
                  <a:pt x="679" y="1334"/>
                  <a:pt x="677" y="1334"/>
                  <a:pt x="676" y="1335"/>
                </a:cubicBezTo>
                <a:cubicBezTo>
                  <a:pt x="675" y="1336"/>
                  <a:pt x="678" y="1335"/>
                  <a:pt x="679" y="1335"/>
                </a:cubicBezTo>
                <a:cubicBezTo>
                  <a:pt x="680" y="1335"/>
                  <a:pt x="680" y="1335"/>
                  <a:pt x="681" y="1335"/>
                </a:cubicBezTo>
                <a:cubicBezTo>
                  <a:pt x="682" y="1335"/>
                  <a:pt x="683" y="1335"/>
                  <a:pt x="683" y="1335"/>
                </a:cubicBezTo>
                <a:cubicBezTo>
                  <a:pt x="684" y="1334"/>
                  <a:pt x="684" y="1334"/>
                  <a:pt x="684" y="1334"/>
                </a:cubicBezTo>
                <a:cubicBezTo>
                  <a:pt x="685" y="1334"/>
                  <a:pt x="686" y="1334"/>
                  <a:pt x="687" y="1334"/>
                </a:cubicBezTo>
                <a:cubicBezTo>
                  <a:pt x="687" y="1335"/>
                  <a:pt x="687" y="1335"/>
                  <a:pt x="687" y="1335"/>
                </a:cubicBezTo>
                <a:cubicBezTo>
                  <a:pt x="687" y="1336"/>
                  <a:pt x="686" y="1335"/>
                  <a:pt x="687" y="1336"/>
                </a:cubicBezTo>
                <a:cubicBezTo>
                  <a:pt x="687" y="1336"/>
                  <a:pt x="687" y="1336"/>
                  <a:pt x="687" y="1336"/>
                </a:cubicBezTo>
                <a:cubicBezTo>
                  <a:pt x="688" y="1337"/>
                  <a:pt x="688" y="1336"/>
                  <a:pt x="688" y="1337"/>
                </a:cubicBezTo>
                <a:cubicBezTo>
                  <a:pt x="687" y="1338"/>
                  <a:pt x="687" y="1337"/>
                  <a:pt x="687" y="1338"/>
                </a:cubicBezTo>
                <a:cubicBezTo>
                  <a:pt x="689" y="1338"/>
                  <a:pt x="689" y="1337"/>
                  <a:pt x="690" y="1336"/>
                </a:cubicBezTo>
                <a:cubicBezTo>
                  <a:pt x="691" y="1335"/>
                  <a:pt x="693" y="1335"/>
                  <a:pt x="694" y="1333"/>
                </a:cubicBezTo>
                <a:cubicBezTo>
                  <a:pt x="695" y="1332"/>
                  <a:pt x="696" y="1332"/>
                  <a:pt x="698" y="1333"/>
                </a:cubicBezTo>
                <a:cubicBezTo>
                  <a:pt x="698" y="1333"/>
                  <a:pt x="699" y="1333"/>
                  <a:pt x="699" y="1334"/>
                </a:cubicBezTo>
                <a:cubicBezTo>
                  <a:pt x="700" y="1334"/>
                  <a:pt x="700" y="1335"/>
                  <a:pt x="700" y="1335"/>
                </a:cubicBezTo>
                <a:cubicBezTo>
                  <a:pt x="701" y="1336"/>
                  <a:pt x="702" y="1335"/>
                  <a:pt x="703" y="1336"/>
                </a:cubicBezTo>
                <a:cubicBezTo>
                  <a:pt x="704" y="1337"/>
                  <a:pt x="704" y="1338"/>
                  <a:pt x="705" y="1336"/>
                </a:cubicBezTo>
                <a:cubicBezTo>
                  <a:pt x="706" y="1335"/>
                  <a:pt x="706" y="1335"/>
                  <a:pt x="707" y="1337"/>
                </a:cubicBezTo>
                <a:cubicBezTo>
                  <a:pt x="707" y="1337"/>
                  <a:pt x="707" y="1338"/>
                  <a:pt x="707" y="1338"/>
                </a:cubicBezTo>
                <a:cubicBezTo>
                  <a:pt x="707" y="1340"/>
                  <a:pt x="708" y="1340"/>
                  <a:pt x="709" y="1340"/>
                </a:cubicBezTo>
                <a:cubicBezTo>
                  <a:pt x="710" y="1341"/>
                  <a:pt x="710" y="1342"/>
                  <a:pt x="710" y="1343"/>
                </a:cubicBezTo>
                <a:cubicBezTo>
                  <a:pt x="711" y="1343"/>
                  <a:pt x="711" y="1344"/>
                  <a:pt x="711" y="1344"/>
                </a:cubicBezTo>
                <a:cubicBezTo>
                  <a:pt x="712" y="1344"/>
                  <a:pt x="712" y="1345"/>
                  <a:pt x="712" y="1345"/>
                </a:cubicBezTo>
                <a:cubicBezTo>
                  <a:pt x="713" y="1346"/>
                  <a:pt x="714" y="1345"/>
                  <a:pt x="714" y="1345"/>
                </a:cubicBezTo>
                <a:cubicBezTo>
                  <a:pt x="716" y="1345"/>
                  <a:pt x="716" y="1346"/>
                  <a:pt x="718" y="1346"/>
                </a:cubicBezTo>
                <a:cubicBezTo>
                  <a:pt x="718" y="1346"/>
                  <a:pt x="719" y="1347"/>
                  <a:pt x="720" y="1347"/>
                </a:cubicBezTo>
                <a:cubicBezTo>
                  <a:pt x="720" y="1347"/>
                  <a:pt x="720" y="1347"/>
                  <a:pt x="721" y="1348"/>
                </a:cubicBezTo>
                <a:cubicBezTo>
                  <a:pt x="722" y="1348"/>
                  <a:pt x="722" y="1348"/>
                  <a:pt x="723" y="1348"/>
                </a:cubicBezTo>
                <a:cubicBezTo>
                  <a:pt x="724" y="1348"/>
                  <a:pt x="724" y="1348"/>
                  <a:pt x="724" y="1347"/>
                </a:cubicBezTo>
                <a:cubicBezTo>
                  <a:pt x="725" y="1346"/>
                  <a:pt x="727" y="1347"/>
                  <a:pt x="728" y="1346"/>
                </a:cubicBezTo>
                <a:cubicBezTo>
                  <a:pt x="729" y="1346"/>
                  <a:pt x="730" y="1344"/>
                  <a:pt x="732" y="1345"/>
                </a:cubicBezTo>
                <a:cubicBezTo>
                  <a:pt x="732" y="1345"/>
                  <a:pt x="732" y="1346"/>
                  <a:pt x="733" y="1346"/>
                </a:cubicBezTo>
                <a:cubicBezTo>
                  <a:pt x="733" y="1346"/>
                  <a:pt x="734" y="1346"/>
                  <a:pt x="735" y="1346"/>
                </a:cubicBezTo>
                <a:cubicBezTo>
                  <a:pt x="736" y="1346"/>
                  <a:pt x="736" y="1346"/>
                  <a:pt x="736" y="1345"/>
                </a:cubicBezTo>
                <a:cubicBezTo>
                  <a:pt x="736" y="1344"/>
                  <a:pt x="737" y="1344"/>
                  <a:pt x="737" y="1343"/>
                </a:cubicBezTo>
                <a:cubicBezTo>
                  <a:pt x="738" y="1342"/>
                  <a:pt x="737" y="1340"/>
                  <a:pt x="737" y="1339"/>
                </a:cubicBezTo>
                <a:cubicBezTo>
                  <a:pt x="737" y="1337"/>
                  <a:pt x="737" y="1336"/>
                  <a:pt x="738" y="1335"/>
                </a:cubicBezTo>
                <a:cubicBezTo>
                  <a:pt x="739" y="1334"/>
                  <a:pt x="739" y="1332"/>
                  <a:pt x="740" y="1331"/>
                </a:cubicBezTo>
                <a:cubicBezTo>
                  <a:pt x="741" y="1330"/>
                  <a:pt x="742" y="1332"/>
                  <a:pt x="743" y="1333"/>
                </a:cubicBezTo>
                <a:cubicBezTo>
                  <a:pt x="745" y="1333"/>
                  <a:pt x="747" y="1332"/>
                  <a:pt x="748" y="1332"/>
                </a:cubicBezTo>
                <a:cubicBezTo>
                  <a:pt x="750" y="1332"/>
                  <a:pt x="751" y="1333"/>
                  <a:pt x="752" y="1334"/>
                </a:cubicBezTo>
                <a:cubicBezTo>
                  <a:pt x="754" y="1334"/>
                  <a:pt x="755" y="1334"/>
                  <a:pt x="756" y="1335"/>
                </a:cubicBezTo>
                <a:cubicBezTo>
                  <a:pt x="757" y="1337"/>
                  <a:pt x="759" y="1337"/>
                  <a:pt x="760" y="1337"/>
                </a:cubicBezTo>
                <a:cubicBezTo>
                  <a:pt x="761" y="1337"/>
                  <a:pt x="761" y="1338"/>
                  <a:pt x="762" y="1338"/>
                </a:cubicBezTo>
                <a:cubicBezTo>
                  <a:pt x="762" y="1339"/>
                  <a:pt x="763" y="1339"/>
                  <a:pt x="763" y="1339"/>
                </a:cubicBezTo>
                <a:cubicBezTo>
                  <a:pt x="765" y="1340"/>
                  <a:pt x="766" y="1341"/>
                  <a:pt x="767" y="1342"/>
                </a:cubicBezTo>
                <a:cubicBezTo>
                  <a:pt x="768" y="1343"/>
                  <a:pt x="769" y="1343"/>
                  <a:pt x="770" y="1344"/>
                </a:cubicBezTo>
                <a:cubicBezTo>
                  <a:pt x="772" y="1345"/>
                  <a:pt x="772" y="1346"/>
                  <a:pt x="773" y="1347"/>
                </a:cubicBezTo>
                <a:cubicBezTo>
                  <a:pt x="776" y="1349"/>
                  <a:pt x="779" y="1349"/>
                  <a:pt x="781" y="1349"/>
                </a:cubicBezTo>
                <a:cubicBezTo>
                  <a:pt x="783" y="1349"/>
                  <a:pt x="784" y="1348"/>
                  <a:pt x="786" y="1348"/>
                </a:cubicBezTo>
                <a:cubicBezTo>
                  <a:pt x="787" y="1348"/>
                  <a:pt x="789" y="1348"/>
                  <a:pt x="791" y="1348"/>
                </a:cubicBezTo>
                <a:cubicBezTo>
                  <a:pt x="795" y="1348"/>
                  <a:pt x="798" y="1348"/>
                  <a:pt x="801" y="1348"/>
                </a:cubicBezTo>
                <a:cubicBezTo>
                  <a:pt x="803" y="1347"/>
                  <a:pt x="805" y="1347"/>
                  <a:pt x="806" y="1345"/>
                </a:cubicBezTo>
                <a:cubicBezTo>
                  <a:pt x="807" y="1343"/>
                  <a:pt x="807" y="1342"/>
                  <a:pt x="809" y="1341"/>
                </a:cubicBezTo>
                <a:cubicBezTo>
                  <a:pt x="810" y="1340"/>
                  <a:pt x="811" y="1339"/>
                  <a:pt x="812" y="1338"/>
                </a:cubicBezTo>
                <a:cubicBezTo>
                  <a:pt x="814" y="1337"/>
                  <a:pt x="815" y="1336"/>
                  <a:pt x="817" y="1335"/>
                </a:cubicBezTo>
                <a:cubicBezTo>
                  <a:pt x="818" y="1335"/>
                  <a:pt x="819" y="1333"/>
                  <a:pt x="821" y="1334"/>
                </a:cubicBezTo>
                <a:cubicBezTo>
                  <a:pt x="822" y="1334"/>
                  <a:pt x="823" y="1335"/>
                  <a:pt x="824" y="1335"/>
                </a:cubicBezTo>
                <a:cubicBezTo>
                  <a:pt x="825" y="1336"/>
                  <a:pt x="826" y="1336"/>
                  <a:pt x="826" y="1336"/>
                </a:cubicBezTo>
                <a:cubicBezTo>
                  <a:pt x="827" y="1336"/>
                  <a:pt x="827" y="1337"/>
                  <a:pt x="828" y="1337"/>
                </a:cubicBezTo>
                <a:cubicBezTo>
                  <a:pt x="828" y="1337"/>
                  <a:pt x="829" y="1337"/>
                  <a:pt x="830" y="1338"/>
                </a:cubicBezTo>
                <a:cubicBezTo>
                  <a:pt x="831" y="1338"/>
                  <a:pt x="831" y="1339"/>
                  <a:pt x="832" y="1339"/>
                </a:cubicBezTo>
                <a:cubicBezTo>
                  <a:pt x="833" y="1339"/>
                  <a:pt x="835" y="1339"/>
                  <a:pt x="836" y="1338"/>
                </a:cubicBezTo>
                <a:cubicBezTo>
                  <a:pt x="836" y="1337"/>
                  <a:pt x="837" y="1336"/>
                  <a:pt x="837" y="1336"/>
                </a:cubicBezTo>
                <a:cubicBezTo>
                  <a:pt x="838" y="1335"/>
                  <a:pt x="838" y="1335"/>
                  <a:pt x="839" y="1335"/>
                </a:cubicBezTo>
                <a:cubicBezTo>
                  <a:pt x="840" y="1335"/>
                  <a:pt x="841" y="1333"/>
                  <a:pt x="842" y="1332"/>
                </a:cubicBezTo>
                <a:cubicBezTo>
                  <a:pt x="842" y="1331"/>
                  <a:pt x="844" y="1330"/>
                  <a:pt x="845" y="1331"/>
                </a:cubicBezTo>
                <a:cubicBezTo>
                  <a:pt x="845" y="1331"/>
                  <a:pt x="846" y="1332"/>
                  <a:pt x="846" y="1332"/>
                </a:cubicBezTo>
                <a:cubicBezTo>
                  <a:pt x="847" y="1332"/>
                  <a:pt x="847" y="1332"/>
                  <a:pt x="848" y="1333"/>
                </a:cubicBezTo>
                <a:cubicBezTo>
                  <a:pt x="849" y="1333"/>
                  <a:pt x="848" y="1335"/>
                  <a:pt x="848" y="1336"/>
                </a:cubicBezTo>
                <a:cubicBezTo>
                  <a:pt x="847" y="1336"/>
                  <a:pt x="847" y="1336"/>
                  <a:pt x="847" y="1337"/>
                </a:cubicBezTo>
                <a:cubicBezTo>
                  <a:pt x="846" y="1337"/>
                  <a:pt x="847" y="1338"/>
                  <a:pt x="846" y="1339"/>
                </a:cubicBezTo>
                <a:cubicBezTo>
                  <a:pt x="845" y="1340"/>
                  <a:pt x="844" y="1340"/>
                  <a:pt x="844" y="1341"/>
                </a:cubicBezTo>
                <a:cubicBezTo>
                  <a:pt x="844" y="1341"/>
                  <a:pt x="843" y="1342"/>
                  <a:pt x="843" y="1343"/>
                </a:cubicBezTo>
                <a:cubicBezTo>
                  <a:pt x="842" y="1343"/>
                  <a:pt x="842" y="1343"/>
                  <a:pt x="841" y="1344"/>
                </a:cubicBezTo>
                <a:cubicBezTo>
                  <a:pt x="841" y="1345"/>
                  <a:pt x="840" y="1347"/>
                  <a:pt x="842" y="1348"/>
                </a:cubicBezTo>
                <a:cubicBezTo>
                  <a:pt x="843" y="1349"/>
                  <a:pt x="844" y="1349"/>
                  <a:pt x="844" y="1351"/>
                </a:cubicBezTo>
                <a:cubicBezTo>
                  <a:pt x="844" y="1353"/>
                  <a:pt x="843" y="1353"/>
                  <a:pt x="842" y="1353"/>
                </a:cubicBezTo>
                <a:cubicBezTo>
                  <a:pt x="841" y="1354"/>
                  <a:pt x="841" y="1356"/>
                  <a:pt x="841" y="1357"/>
                </a:cubicBezTo>
                <a:cubicBezTo>
                  <a:pt x="841" y="1358"/>
                  <a:pt x="841" y="1359"/>
                  <a:pt x="841" y="1359"/>
                </a:cubicBezTo>
                <a:cubicBezTo>
                  <a:pt x="840" y="1360"/>
                  <a:pt x="840" y="1360"/>
                  <a:pt x="840" y="1361"/>
                </a:cubicBezTo>
                <a:cubicBezTo>
                  <a:pt x="840" y="1362"/>
                  <a:pt x="842" y="1362"/>
                  <a:pt x="842" y="1363"/>
                </a:cubicBezTo>
                <a:cubicBezTo>
                  <a:pt x="844" y="1365"/>
                  <a:pt x="843" y="1368"/>
                  <a:pt x="843" y="1370"/>
                </a:cubicBezTo>
                <a:cubicBezTo>
                  <a:pt x="842" y="1372"/>
                  <a:pt x="843" y="1373"/>
                  <a:pt x="843" y="1375"/>
                </a:cubicBezTo>
                <a:cubicBezTo>
                  <a:pt x="843" y="1377"/>
                  <a:pt x="842" y="1378"/>
                  <a:pt x="843" y="1379"/>
                </a:cubicBezTo>
                <a:cubicBezTo>
                  <a:pt x="844" y="1380"/>
                  <a:pt x="844" y="1381"/>
                  <a:pt x="844" y="1383"/>
                </a:cubicBezTo>
                <a:cubicBezTo>
                  <a:pt x="844" y="1384"/>
                  <a:pt x="843" y="1385"/>
                  <a:pt x="841" y="1386"/>
                </a:cubicBezTo>
                <a:cubicBezTo>
                  <a:pt x="840" y="1387"/>
                  <a:pt x="840" y="1387"/>
                  <a:pt x="839" y="1389"/>
                </a:cubicBezTo>
                <a:cubicBezTo>
                  <a:pt x="838" y="1390"/>
                  <a:pt x="838" y="1391"/>
                  <a:pt x="838" y="1392"/>
                </a:cubicBezTo>
                <a:cubicBezTo>
                  <a:pt x="837" y="1393"/>
                  <a:pt x="837" y="1395"/>
                  <a:pt x="837" y="1396"/>
                </a:cubicBezTo>
                <a:cubicBezTo>
                  <a:pt x="836" y="1397"/>
                  <a:pt x="836" y="1397"/>
                  <a:pt x="835" y="1398"/>
                </a:cubicBezTo>
                <a:cubicBezTo>
                  <a:pt x="835" y="1399"/>
                  <a:pt x="835" y="1399"/>
                  <a:pt x="834" y="1400"/>
                </a:cubicBezTo>
                <a:cubicBezTo>
                  <a:pt x="834" y="1401"/>
                  <a:pt x="833" y="1401"/>
                  <a:pt x="833" y="1402"/>
                </a:cubicBezTo>
                <a:cubicBezTo>
                  <a:pt x="833" y="1402"/>
                  <a:pt x="833" y="1403"/>
                  <a:pt x="833" y="1404"/>
                </a:cubicBezTo>
                <a:cubicBezTo>
                  <a:pt x="833" y="1405"/>
                  <a:pt x="832" y="1405"/>
                  <a:pt x="832" y="1406"/>
                </a:cubicBezTo>
                <a:cubicBezTo>
                  <a:pt x="831" y="1406"/>
                  <a:pt x="831" y="1407"/>
                  <a:pt x="831" y="1408"/>
                </a:cubicBezTo>
                <a:cubicBezTo>
                  <a:pt x="831" y="1408"/>
                  <a:pt x="830" y="1409"/>
                  <a:pt x="830" y="1410"/>
                </a:cubicBezTo>
                <a:cubicBezTo>
                  <a:pt x="829" y="1410"/>
                  <a:pt x="829" y="1411"/>
                  <a:pt x="829" y="1411"/>
                </a:cubicBezTo>
                <a:cubicBezTo>
                  <a:pt x="829" y="1413"/>
                  <a:pt x="828" y="1413"/>
                  <a:pt x="827" y="1414"/>
                </a:cubicBezTo>
                <a:cubicBezTo>
                  <a:pt x="827" y="1416"/>
                  <a:pt x="827" y="1417"/>
                  <a:pt x="827" y="1418"/>
                </a:cubicBezTo>
                <a:cubicBezTo>
                  <a:pt x="827" y="1419"/>
                  <a:pt x="827" y="1421"/>
                  <a:pt x="826" y="1422"/>
                </a:cubicBezTo>
                <a:cubicBezTo>
                  <a:pt x="826" y="1422"/>
                  <a:pt x="825" y="1423"/>
                  <a:pt x="825" y="1423"/>
                </a:cubicBezTo>
                <a:cubicBezTo>
                  <a:pt x="825" y="1424"/>
                  <a:pt x="825" y="1425"/>
                  <a:pt x="824" y="1426"/>
                </a:cubicBezTo>
                <a:cubicBezTo>
                  <a:pt x="824" y="1427"/>
                  <a:pt x="823" y="1428"/>
                  <a:pt x="823" y="1429"/>
                </a:cubicBezTo>
                <a:cubicBezTo>
                  <a:pt x="823" y="1430"/>
                  <a:pt x="823" y="1431"/>
                  <a:pt x="822" y="1432"/>
                </a:cubicBezTo>
                <a:cubicBezTo>
                  <a:pt x="821" y="1434"/>
                  <a:pt x="821" y="1435"/>
                  <a:pt x="821" y="1436"/>
                </a:cubicBezTo>
                <a:cubicBezTo>
                  <a:pt x="820" y="1437"/>
                  <a:pt x="820" y="1439"/>
                  <a:pt x="819" y="1440"/>
                </a:cubicBezTo>
                <a:cubicBezTo>
                  <a:pt x="818" y="1442"/>
                  <a:pt x="817" y="1444"/>
                  <a:pt x="816" y="1447"/>
                </a:cubicBezTo>
                <a:cubicBezTo>
                  <a:pt x="816" y="1448"/>
                  <a:pt x="815" y="1448"/>
                  <a:pt x="814" y="1449"/>
                </a:cubicBezTo>
                <a:cubicBezTo>
                  <a:pt x="813" y="1450"/>
                  <a:pt x="813" y="1451"/>
                  <a:pt x="812" y="1452"/>
                </a:cubicBezTo>
                <a:cubicBezTo>
                  <a:pt x="810" y="1454"/>
                  <a:pt x="808" y="1455"/>
                  <a:pt x="806" y="1456"/>
                </a:cubicBezTo>
                <a:cubicBezTo>
                  <a:pt x="805" y="1456"/>
                  <a:pt x="805" y="1457"/>
                  <a:pt x="803" y="1457"/>
                </a:cubicBezTo>
                <a:cubicBezTo>
                  <a:pt x="803" y="1457"/>
                  <a:pt x="802" y="1457"/>
                  <a:pt x="801" y="1457"/>
                </a:cubicBezTo>
                <a:cubicBezTo>
                  <a:pt x="801" y="1458"/>
                  <a:pt x="801" y="1458"/>
                  <a:pt x="800" y="1458"/>
                </a:cubicBezTo>
                <a:cubicBezTo>
                  <a:pt x="798" y="1459"/>
                  <a:pt x="797" y="1460"/>
                  <a:pt x="794" y="1459"/>
                </a:cubicBezTo>
                <a:cubicBezTo>
                  <a:pt x="792" y="1458"/>
                  <a:pt x="791" y="1456"/>
                  <a:pt x="788" y="1456"/>
                </a:cubicBezTo>
                <a:cubicBezTo>
                  <a:pt x="787" y="1456"/>
                  <a:pt x="782" y="1457"/>
                  <a:pt x="783" y="1459"/>
                </a:cubicBezTo>
                <a:cubicBezTo>
                  <a:pt x="784" y="1459"/>
                  <a:pt x="786" y="1458"/>
                  <a:pt x="788" y="1457"/>
                </a:cubicBezTo>
                <a:cubicBezTo>
                  <a:pt x="789" y="1457"/>
                  <a:pt x="791" y="1458"/>
                  <a:pt x="793" y="1459"/>
                </a:cubicBezTo>
                <a:cubicBezTo>
                  <a:pt x="793" y="1461"/>
                  <a:pt x="790" y="1460"/>
                  <a:pt x="789" y="1460"/>
                </a:cubicBezTo>
                <a:cubicBezTo>
                  <a:pt x="787" y="1460"/>
                  <a:pt x="787" y="1460"/>
                  <a:pt x="785" y="1461"/>
                </a:cubicBezTo>
                <a:cubicBezTo>
                  <a:pt x="783" y="1461"/>
                  <a:pt x="779" y="1461"/>
                  <a:pt x="777" y="1460"/>
                </a:cubicBezTo>
                <a:cubicBezTo>
                  <a:pt x="776" y="1459"/>
                  <a:pt x="775" y="1458"/>
                  <a:pt x="773" y="1457"/>
                </a:cubicBezTo>
                <a:cubicBezTo>
                  <a:pt x="772" y="1455"/>
                  <a:pt x="770" y="1455"/>
                  <a:pt x="768" y="1453"/>
                </a:cubicBezTo>
                <a:cubicBezTo>
                  <a:pt x="766" y="1451"/>
                  <a:pt x="766" y="1449"/>
                  <a:pt x="762" y="1450"/>
                </a:cubicBezTo>
                <a:cubicBezTo>
                  <a:pt x="760" y="1451"/>
                  <a:pt x="758" y="1452"/>
                  <a:pt x="756" y="1451"/>
                </a:cubicBezTo>
                <a:cubicBezTo>
                  <a:pt x="754" y="1450"/>
                  <a:pt x="754" y="1450"/>
                  <a:pt x="752" y="1450"/>
                </a:cubicBezTo>
                <a:cubicBezTo>
                  <a:pt x="750" y="1450"/>
                  <a:pt x="749" y="1449"/>
                  <a:pt x="748" y="1449"/>
                </a:cubicBezTo>
                <a:cubicBezTo>
                  <a:pt x="745" y="1449"/>
                  <a:pt x="744" y="1449"/>
                  <a:pt x="742" y="1449"/>
                </a:cubicBezTo>
                <a:cubicBezTo>
                  <a:pt x="739" y="1450"/>
                  <a:pt x="737" y="1451"/>
                  <a:pt x="735" y="1452"/>
                </a:cubicBezTo>
                <a:cubicBezTo>
                  <a:pt x="733" y="1453"/>
                  <a:pt x="732" y="1455"/>
                  <a:pt x="730" y="1456"/>
                </a:cubicBezTo>
                <a:cubicBezTo>
                  <a:pt x="727" y="1457"/>
                  <a:pt x="725" y="1457"/>
                  <a:pt x="723" y="1459"/>
                </a:cubicBezTo>
                <a:cubicBezTo>
                  <a:pt x="720" y="1460"/>
                  <a:pt x="718" y="1461"/>
                  <a:pt x="716" y="1462"/>
                </a:cubicBezTo>
                <a:cubicBezTo>
                  <a:pt x="713" y="1463"/>
                  <a:pt x="712" y="1465"/>
                  <a:pt x="709" y="1465"/>
                </a:cubicBezTo>
                <a:cubicBezTo>
                  <a:pt x="706" y="1465"/>
                  <a:pt x="704" y="1463"/>
                  <a:pt x="702" y="1462"/>
                </a:cubicBezTo>
                <a:cubicBezTo>
                  <a:pt x="699" y="1460"/>
                  <a:pt x="697" y="1460"/>
                  <a:pt x="694" y="1460"/>
                </a:cubicBezTo>
                <a:cubicBezTo>
                  <a:pt x="691" y="1460"/>
                  <a:pt x="689" y="1461"/>
                  <a:pt x="686" y="1460"/>
                </a:cubicBezTo>
                <a:cubicBezTo>
                  <a:pt x="685" y="1459"/>
                  <a:pt x="684" y="1459"/>
                  <a:pt x="683" y="1458"/>
                </a:cubicBezTo>
                <a:cubicBezTo>
                  <a:pt x="682" y="1458"/>
                  <a:pt x="681" y="1458"/>
                  <a:pt x="680" y="1457"/>
                </a:cubicBezTo>
                <a:cubicBezTo>
                  <a:pt x="675" y="1456"/>
                  <a:pt x="670" y="1453"/>
                  <a:pt x="666" y="1452"/>
                </a:cubicBezTo>
                <a:cubicBezTo>
                  <a:pt x="663" y="1452"/>
                  <a:pt x="660" y="1452"/>
                  <a:pt x="658" y="1451"/>
                </a:cubicBezTo>
                <a:cubicBezTo>
                  <a:pt x="655" y="1450"/>
                  <a:pt x="653" y="1448"/>
                  <a:pt x="650" y="1448"/>
                </a:cubicBezTo>
                <a:cubicBezTo>
                  <a:pt x="648" y="1448"/>
                  <a:pt x="645" y="1448"/>
                  <a:pt x="642" y="1449"/>
                </a:cubicBezTo>
                <a:cubicBezTo>
                  <a:pt x="640" y="1450"/>
                  <a:pt x="637" y="1451"/>
                  <a:pt x="635" y="1451"/>
                </a:cubicBezTo>
                <a:cubicBezTo>
                  <a:pt x="633" y="1451"/>
                  <a:pt x="632" y="1449"/>
                  <a:pt x="631" y="1448"/>
                </a:cubicBezTo>
                <a:cubicBezTo>
                  <a:pt x="631" y="1447"/>
                  <a:pt x="630" y="1446"/>
                  <a:pt x="630" y="1446"/>
                </a:cubicBezTo>
                <a:cubicBezTo>
                  <a:pt x="629" y="1445"/>
                  <a:pt x="630" y="1444"/>
                  <a:pt x="629" y="1443"/>
                </a:cubicBezTo>
                <a:cubicBezTo>
                  <a:pt x="628" y="1439"/>
                  <a:pt x="623" y="1439"/>
                  <a:pt x="620" y="1439"/>
                </a:cubicBezTo>
                <a:cubicBezTo>
                  <a:pt x="619" y="1439"/>
                  <a:pt x="617" y="1440"/>
                  <a:pt x="616" y="1440"/>
                </a:cubicBezTo>
                <a:cubicBezTo>
                  <a:pt x="615" y="1440"/>
                  <a:pt x="613" y="1439"/>
                  <a:pt x="612" y="1439"/>
                </a:cubicBezTo>
                <a:cubicBezTo>
                  <a:pt x="610" y="1438"/>
                  <a:pt x="608" y="1437"/>
                  <a:pt x="605" y="1436"/>
                </a:cubicBezTo>
                <a:cubicBezTo>
                  <a:pt x="604" y="1436"/>
                  <a:pt x="603" y="1437"/>
                  <a:pt x="601" y="1436"/>
                </a:cubicBezTo>
                <a:cubicBezTo>
                  <a:pt x="600" y="1435"/>
                  <a:pt x="599" y="1435"/>
                  <a:pt x="597" y="1435"/>
                </a:cubicBezTo>
                <a:cubicBezTo>
                  <a:pt x="594" y="1435"/>
                  <a:pt x="591" y="1434"/>
                  <a:pt x="591" y="1431"/>
                </a:cubicBezTo>
                <a:cubicBezTo>
                  <a:pt x="590" y="1429"/>
                  <a:pt x="592" y="1426"/>
                  <a:pt x="590" y="1425"/>
                </a:cubicBezTo>
                <a:cubicBezTo>
                  <a:pt x="589" y="1424"/>
                  <a:pt x="587" y="1424"/>
                  <a:pt x="586" y="1424"/>
                </a:cubicBezTo>
                <a:cubicBezTo>
                  <a:pt x="585" y="1424"/>
                  <a:pt x="584" y="1423"/>
                  <a:pt x="583" y="1423"/>
                </a:cubicBezTo>
                <a:cubicBezTo>
                  <a:pt x="581" y="1422"/>
                  <a:pt x="580" y="1422"/>
                  <a:pt x="579" y="1422"/>
                </a:cubicBezTo>
                <a:cubicBezTo>
                  <a:pt x="577" y="1422"/>
                  <a:pt x="576" y="1421"/>
                  <a:pt x="575" y="1421"/>
                </a:cubicBezTo>
                <a:cubicBezTo>
                  <a:pt x="569" y="1419"/>
                  <a:pt x="564" y="1420"/>
                  <a:pt x="559" y="1422"/>
                </a:cubicBezTo>
                <a:cubicBezTo>
                  <a:pt x="554" y="1424"/>
                  <a:pt x="549" y="1424"/>
                  <a:pt x="544" y="1426"/>
                </a:cubicBezTo>
                <a:cubicBezTo>
                  <a:pt x="538" y="1427"/>
                  <a:pt x="536" y="1432"/>
                  <a:pt x="533" y="1436"/>
                </a:cubicBezTo>
                <a:cubicBezTo>
                  <a:pt x="530" y="1440"/>
                  <a:pt x="526" y="1444"/>
                  <a:pt x="528" y="1449"/>
                </a:cubicBezTo>
                <a:cubicBezTo>
                  <a:pt x="530" y="1454"/>
                  <a:pt x="534" y="1458"/>
                  <a:pt x="531" y="1463"/>
                </a:cubicBezTo>
                <a:cubicBezTo>
                  <a:pt x="530" y="1466"/>
                  <a:pt x="529" y="1467"/>
                  <a:pt x="527" y="1469"/>
                </a:cubicBezTo>
                <a:cubicBezTo>
                  <a:pt x="525" y="1470"/>
                  <a:pt x="523" y="1472"/>
                  <a:pt x="522" y="1474"/>
                </a:cubicBezTo>
                <a:cubicBezTo>
                  <a:pt x="518" y="1477"/>
                  <a:pt x="511" y="1479"/>
                  <a:pt x="507" y="1476"/>
                </a:cubicBezTo>
                <a:cubicBezTo>
                  <a:pt x="505" y="1474"/>
                  <a:pt x="504" y="1473"/>
                  <a:pt x="501" y="1472"/>
                </a:cubicBezTo>
                <a:cubicBezTo>
                  <a:pt x="499" y="1471"/>
                  <a:pt x="498" y="1469"/>
                  <a:pt x="496" y="1468"/>
                </a:cubicBezTo>
                <a:cubicBezTo>
                  <a:pt x="493" y="1466"/>
                  <a:pt x="491" y="1466"/>
                  <a:pt x="488" y="1464"/>
                </a:cubicBezTo>
                <a:cubicBezTo>
                  <a:pt x="487" y="1463"/>
                  <a:pt x="486" y="1462"/>
                  <a:pt x="485" y="1461"/>
                </a:cubicBezTo>
                <a:cubicBezTo>
                  <a:pt x="484" y="1461"/>
                  <a:pt x="483" y="1461"/>
                  <a:pt x="481" y="1460"/>
                </a:cubicBezTo>
                <a:cubicBezTo>
                  <a:pt x="480" y="1460"/>
                  <a:pt x="478" y="1459"/>
                  <a:pt x="477" y="1458"/>
                </a:cubicBezTo>
                <a:cubicBezTo>
                  <a:pt x="475" y="1458"/>
                  <a:pt x="474" y="1458"/>
                  <a:pt x="472" y="1458"/>
                </a:cubicBezTo>
                <a:cubicBezTo>
                  <a:pt x="470" y="1458"/>
                  <a:pt x="468" y="1457"/>
                  <a:pt x="467" y="1456"/>
                </a:cubicBezTo>
                <a:cubicBezTo>
                  <a:pt x="464" y="1456"/>
                  <a:pt x="461" y="1456"/>
                  <a:pt x="459" y="1456"/>
                </a:cubicBezTo>
                <a:cubicBezTo>
                  <a:pt x="454" y="1455"/>
                  <a:pt x="448" y="1454"/>
                  <a:pt x="444" y="1451"/>
                </a:cubicBezTo>
                <a:cubicBezTo>
                  <a:pt x="442" y="1449"/>
                  <a:pt x="440" y="1447"/>
                  <a:pt x="439" y="1445"/>
                </a:cubicBezTo>
                <a:cubicBezTo>
                  <a:pt x="437" y="1442"/>
                  <a:pt x="437" y="1440"/>
                  <a:pt x="437" y="1437"/>
                </a:cubicBezTo>
                <a:cubicBezTo>
                  <a:pt x="437" y="1434"/>
                  <a:pt x="436" y="1432"/>
                  <a:pt x="433" y="1431"/>
                </a:cubicBezTo>
                <a:cubicBezTo>
                  <a:pt x="431" y="1429"/>
                  <a:pt x="428" y="1430"/>
                  <a:pt x="425" y="1429"/>
                </a:cubicBezTo>
                <a:cubicBezTo>
                  <a:pt x="423" y="1429"/>
                  <a:pt x="420" y="1428"/>
                  <a:pt x="418" y="1427"/>
                </a:cubicBezTo>
                <a:cubicBezTo>
                  <a:pt x="416" y="1426"/>
                  <a:pt x="413" y="1424"/>
                  <a:pt x="411" y="1423"/>
                </a:cubicBezTo>
                <a:cubicBezTo>
                  <a:pt x="406" y="1421"/>
                  <a:pt x="400" y="1421"/>
                  <a:pt x="394" y="1421"/>
                </a:cubicBezTo>
                <a:cubicBezTo>
                  <a:pt x="389" y="1421"/>
                  <a:pt x="383" y="1423"/>
                  <a:pt x="378" y="1421"/>
                </a:cubicBezTo>
                <a:cubicBezTo>
                  <a:pt x="375" y="1420"/>
                  <a:pt x="373" y="1418"/>
                  <a:pt x="370" y="1417"/>
                </a:cubicBezTo>
                <a:cubicBezTo>
                  <a:pt x="368" y="1415"/>
                  <a:pt x="366" y="1414"/>
                  <a:pt x="363" y="1414"/>
                </a:cubicBezTo>
                <a:cubicBezTo>
                  <a:pt x="361" y="1414"/>
                  <a:pt x="359" y="1414"/>
                  <a:pt x="357" y="1413"/>
                </a:cubicBezTo>
                <a:cubicBezTo>
                  <a:pt x="356" y="1413"/>
                  <a:pt x="355" y="1413"/>
                  <a:pt x="355" y="1412"/>
                </a:cubicBezTo>
                <a:cubicBezTo>
                  <a:pt x="354" y="1411"/>
                  <a:pt x="354" y="1410"/>
                  <a:pt x="354" y="1409"/>
                </a:cubicBezTo>
                <a:cubicBezTo>
                  <a:pt x="354" y="1407"/>
                  <a:pt x="354" y="1404"/>
                  <a:pt x="351" y="1404"/>
                </a:cubicBezTo>
                <a:cubicBezTo>
                  <a:pt x="349" y="1404"/>
                  <a:pt x="349" y="1408"/>
                  <a:pt x="346" y="1407"/>
                </a:cubicBezTo>
                <a:cubicBezTo>
                  <a:pt x="346" y="1406"/>
                  <a:pt x="348" y="1402"/>
                  <a:pt x="345" y="1402"/>
                </a:cubicBezTo>
                <a:cubicBezTo>
                  <a:pt x="344" y="1402"/>
                  <a:pt x="342" y="1403"/>
                  <a:pt x="340" y="1403"/>
                </a:cubicBezTo>
                <a:cubicBezTo>
                  <a:pt x="339" y="1402"/>
                  <a:pt x="338" y="1401"/>
                  <a:pt x="337" y="1400"/>
                </a:cubicBezTo>
                <a:cubicBezTo>
                  <a:pt x="336" y="1399"/>
                  <a:pt x="335" y="1399"/>
                  <a:pt x="334" y="1398"/>
                </a:cubicBezTo>
                <a:cubicBezTo>
                  <a:pt x="333" y="1396"/>
                  <a:pt x="333" y="1392"/>
                  <a:pt x="334" y="1390"/>
                </a:cubicBezTo>
                <a:cubicBezTo>
                  <a:pt x="335" y="1390"/>
                  <a:pt x="337" y="1390"/>
                  <a:pt x="338" y="1388"/>
                </a:cubicBezTo>
                <a:cubicBezTo>
                  <a:pt x="338" y="1388"/>
                  <a:pt x="339" y="1387"/>
                  <a:pt x="340" y="1386"/>
                </a:cubicBezTo>
                <a:cubicBezTo>
                  <a:pt x="342" y="1384"/>
                  <a:pt x="345" y="1384"/>
                  <a:pt x="346" y="1382"/>
                </a:cubicBezTo>
                <a:cubicBezTo>
                  <a:pt x="348" y="1380"/>
                  <a:pt x="349" y="1377"/>
                  <a:pt x="350" y="1375"/>
                </a:cubicBezTo>
                <a:cubicBezTo>
                  <a:pt x="351" y="1373"/>
                  <a:pt x="353" y="1372"/>
                  <a:pt x="354" y="1370"/>
                </a:cubicBezTo>
                <a:cubicBezTo>
                  <a:pt x="356" y="1368"/>
                  <a:pt x="353" y="1366"/>
                  <a:pt x="353" y="1363"/>
                </a:cubicBezTo>
                <a:cubicBezTo>
                  <a:pt x="353" y="1362"/>
                  <a:pt x="353" y="1361"/>
                  <a:pt x="352" y="1360"/>
                </a:cubicBezTo>
                <a:cubicBezTo>
                  <a:pt x="351" y="1359"/>
                  <a:pt x="350" y="1359"/>
                  <a:pt x="348" y="1358"/>
                </a:cubicBezTo>
                <a:cubicBezTo>
                  <a:pt x="347" y="1357"/>
                  <a:pt x="346" y="1355"/>
                  <a:pt x="344" y="1354"/>
                </a:cubicBezTo>
                <a:cubicBezTo>
                  <a:pt x="342" y="1351"/>
                  <a:pt x="341" y="1346"/>
                  <a:pt x="343" y="1343"/>
                </a:cubicBezTo>
                <a:cubicBezTo>
                  <a:pt x="344" y="1341"/>
                  <a:pt x="347" y="1341"/>
                  <a:pt x="349" y="1339"/>
                </a:cubicBezTo>
                <a:cubicBezTo>
                  <a:pt x="351" y="1337"/>
                  <a:pt x="352" y="1335"/>
                  <a:pt x="353" y="1333"/>
                </a:cubicBezTo>
                <a:cubicBezTo>
                  <a:pt x="354" y="1330"/>
                  <a:pt x="355" y="1329"/>
                  <a:pt x="353" y="1326"/>
                </a:cubicBezTo>
                <a:cubicBezTo>
                  <a:pt x="351" y="1324"/>
                  <a:pt x="349" y="1329"/>
                  <a:pt x="348" y="1330"/>
                </a:cubicBezTo>
                <a:cubicBezTo>
                  <a:pt x="347" y="1331"/>
                  <a:pt x="346" y="1331"/>
                  <a:pt x="344" y="1331"/>
                </a:cubicBezTo>
                <a:cubicBezTo>
                  <a:pt x="343" y="1332"/>
                  <a:pt x="343" y="1333"/>
                  <a:pt x="342" y="1334"/>
                </a:cubicBezTo>
                <a:cubicBezTo>
                  <a:pt x="341" y="1334"/>
                  <a:pt x="340" y="1335"/>
                  <a:pt x="339" y="1334"/>
                </a:cubicBezTo>
                <a:cubicBezTo>
                  <a:pt x="337" y="1333"/>
                  <a:pt x="338" y="1332"/>
                  <a:pt x="338" y="1331"/>
                </a:cubicBezTo>
                <a:cubicBezTo>
                  <a:pt x="339" y="1327"/>
                  <a:pt x="332" y="1318"/>
                  <a:pt x="329" y="1324"/>
                </a:cubicBezTo>
                <a:cubicBezTo>
                  <a:pt x="327" y="1325"/>
                  <a:pt x="327" y="1320"/>
                  <a:pt x="324" y="1321"/>
                </a:cubicBezTo>
                <a:cubicBezTo>
                  <a:pt x="323" y="1321"/>
                  <a:pt x="322" y="1322"/>
                  <a:pt x="321" y="1323"/>
                </a:cubicBezTo>
                <a:cubicBezTo>
                  <a:pt x="320" y="1323"/>
                  <a:pt x="319" y="1323"/>
                  <a:pt x="317" y="1323"/>
                </a:cubicBezTo>
                <a:cubicBezTo>
                  <a:pt x="316" y="1324"/>
                  <a:pt x="314" y="1325"/>
                  <a:pt x="312" y="1326"/>
                </a:cubicBezTo>
                <a:cubicBezTo>
                  <a:pt x="310" y="1327"/>
                  <a:pt x="309" y="1329"/>
                  <a:pt x="307" y="1329"/>
                </a:cubicBezTo>
                <a:cubicBezTo>
                  <a:pt x="304" y="1330"/>
                  <a:pt x="301" y="1330"/>
                  <a:pt x="299" y="1330"/>
                </a:cubicBezTo>
                <a:cubicBezTo>
                  <a:pt x="297" y="1330"/>
                  <a:pt x="296" y="1330"/>
                  <a:pt x="295" y="1330"/>
                </a:cubicBezTo>
                <a:cubicBezTo>
                  <a:pt x="293" y="1331"/>
                  <a:pt x="292" y="1331"/>
                  <a:pt x="291" y="1331"/>
                </a:cubicBezTo>
                <a:cubicBezTo>
                  <a:pt x="288" y="1331"/>
                  <a:pt x="287" y="1329"/>
                  <a:pt x="285" y="1328"/>
                </a:cubicBezTo>
                <a:cubicBezTo>
                  <a:pt x="283" y="1327"/>
                  <a:pt x="281" y="1327"/>
                  <a:pt x="279" y="1327"/>
                </a:cubicBezTo>
                <a:cubicBezTo>
                  <a:pt x="277" y="1328"/>
                  <a:pt x="275" y="1330"/>
                  <a:pt x="273" y="1330"/>
                </a:cubicBezTo>
                <a:cubicBezTo>
                  <a:pt x="271" y="1331"/>
                  <a:pt x="270" y="1330"/>
                  <a:pt x="269" y="1330"/>
                </a:cubicBezTo>
                <a:cubicBezTo>
                  <a:pt x="268" y="1329"/>
                  <a:pt x="266" y="1329"/>
                  <a:pt x="265" y="1329"/>
                </a:cubicBezTo>
                <a:cubicBezTo>
                  <a:pt x="262" y="1328"/>
                  <a:pt x="261" y="1325"/>
                  <a:pt x="259" y="1329"/>
                </a:cubicBezTo>
                <a:cubicBezTo>
                  <a:pt x="258" y="1331"/>
                  <a:pt x="255" y="1332"/>
                  <a:pt x="252" y="1332"/>
                </a:cubicBezTo>
                <a:cubicBezTo>
                  <a:pt x="250" y="1332"/>
                  <a:pt x="249" y="1333"/>
                  <a:pt x="246" y="1334"/>
                </a:cubicBezTo>
                <a:cubicBezTo>
                  <a:pt x="244" y="1336"/>
                  <a:pt x="241" y="1337"/>
                  <a:pt x="238" y="1336"/>
                </a:cubicBezTo>
                <a:cubicBezTo>
                  <a:pt x="236" y="1335"/>
                  <a:pt x="234" y="1333"/>
                  <a:pt x="232" y="1333"/>
                </a:cubicBezTo>
                <a:cubicBezTo>
                  <a:pt x="227" y="1332"/>
                  <a:pt x="223" y="1331"/>
                  <a:pt x="219" y="1331"/>
                </a:cubicBezTo>
                <a:cubicBezTo>
                  <a:pt x="214" y="1331"/>
                  <a:pt x="210" y="1331"/>
                  <a:pt x="206" y="1333"/>
                </a:cubicBezTo>
                <a:cubicBezTo>
                  <a:pt x="203" y="1334"/>
                  <a:pt x="200" y="1335"/>
                  <a:pt x="198" y="1334"/>
                </a:cubicBezTo>
                <a:cubicBezTo>
                  <a:pt x="196" y="1333"/>
                  <a:pt x="195" y="1333"/>
                  <a:pt x="193" y="1333"/>
                </a:cubicBezTo>
                <a:cubicBezTo>
                  <a:pt x="191" y="1335"/>
                  <a:pt x="188" y="1336"/>
                  <a:pt x="186" y="1337"/>
                </a:cubicBezTo>
                <a:cubicBezTo>
                  <a:pt x="183" y="1339"/>
                  <a:pt x="181" y="1338"/>
                  <a:pt x="178" y="1338"/>
                </a:cubicBezTo>
                <a:cubicBezTo>
                  <a:pt x="175" y="1337"/>
                  <a:pt x="173" y="1338"/>
                  <a:pt x="170" y="1339"/>
                </a:cubicBezTo>
                <a:cubicBezTo>
                  <a:pt x="167" y="1339"/>
                  <a:pt x="165" y="1339"/>
                  <a:pt x="162" y="1340"/>
                </a:cubicBezTo>
                <a:cubicBezTo>
                  <a:pt x="159" y="1340"/>
                  <a:pt x="157" y="1342"/>
                  <a:pt x="155" y="1342"/>
                </a:cubicBezTo>
                <a:cubicBezTo>
                  <a:pt x="152" y="1343"/>
                  <a:pt x="149" y="1343"/>
                  <a:pt x="147" y="1344"/>
                </a:cubicBezTo>
                <a:cubicBezTo>
                  <a:pt x="145" y="1345"/>
                  <a:pt x="142" y="1347"/>
                  <a:pt x="140" y="1348"/>
                </a:cubicBezTo>
                <a:cubicBezTo>
                  <a:pt x="138" y="1350"/>
                  <a:pt x="135" y="1356"/>
                  <a:pt x="133" y="1356"/>
                </a:cubicBezTo>
                <a:cubicBezTo>
                  <a:pt x="131" y="1356"/>
                  <a:pt x="131" y="1354"/>
                  <a:pt x="130" y="1353"/>
                </a:cubicBezTo>
                <a:cubicBezTo>
                  <a:pt x="127" y="1352"/>
                  <a:pt x="125" y="1354"/>
                  <a:pt x="123" y="1355"/>
                </a:cubicBezTo>
                <a:cubicBezTo>
                  <a:pt x="121" y="1357"/>
                  <a:pt x="118" y="1357"/>
                  <a:pt x="116" y="1358"/>
                </a:cubicBezTo>
                <a:cubicBezTo>
                  <a:pt x="111" y="1359"/>
                  <a:pt x="110" y="1366"/>
                  <a:pt x="105" y="1368"/>
                </a:cubicBezTo>
                <a:cubicBezTo>
                  <a:pt x="102" y="1369"/>
                  <a:pt x="100" y="1368"/>
                  <a:pt x="97" y="1369"/>
                </a:cubicBezTo>
                <a:cubicBezTo>
                  <a:pt x="94" y="1370"/>
                  <a:pt x="93" y="1372"/>
                  <a:pt x="90" y="1371"/>
                </a:cubicBezTo>
                <a:cubicBezTo>
                  <a:pt x="87" y="1370"/>
                  <a:pt x="85" y="1369"/>
                  <a:pt x="83" y="1369"/>
                </a:cubicBezTo>
                <a:cubicBezTo>
                  <a:pt x="82" y="1368"/>
                  <a:pt x="79" y="1368"/>
                  <a:pt x="78" y="1368"/>
                </a:cubicBezTo>
                <a:cubicBezTo>
                  <a:pt x="77" y="1367"/>
                  <a:pt x="78" y="1365"/>
                  <a:pt x="77" y="1365"/>
                </a:cubicBezTo>
                <a:cubicBezTo>
                  <a:pt x="76" y="1364"/>
                  <a:pt x="74" y="1365"/>
                  <a:pt x="73" y="1365"/>
                </a:cubicBezTo>
                <a:cubicBezTo>
                  <a:pt x="70" y="1366"/>
                  <a:pt x="68" y="1367"/>
                  <a:pt x="65" y="1368"/>
                </a:cubicBezTo>
                <a:cubicBezTo>
                  <a:pt x="63" y="1368"/>
                  <a:pt x="60" y="1369"/>
                  <a:pt x="58" y="1369"/>
                </a:cubicBezTo>
                <a:cubicBezTo>
                  <a:pt x="56" y="1369"/>
                  <a:pt x="53" y="1369"/>
                  <a:pt x="51" y="1369"/>
                </a:cubicBezTo>
                <a:cubicBezTo>
                  <a:pt x="50" y="1369"/>
                  <a:pt x="48" y="1369"/>
                  <a:pt x="47" y="1369"/>
                </a:cubicBezTo>
                <a:cubicBezTo>
                  <a:pt x="46" y="1369"/>
                  <a:pt x="45" y="1369"/>
                  <a:pt x="44" y="1369"/>
                </a:cubicBezTo>
                <a:cubicBezTo>
                  <a:pt x="43" y="1368"/>
                  <a:pt x="42" y="1367"/>
                  <a:pt x="42" y="1367"/>
                </a:cubicBezTo>
                <a:cubicBezTo>
                  <a:pt x="40" y="1366"/>
                  <a:pt x="39" y="1365"/>
                  <a:pt x="37" y="1365"/>
                </a:cubicBezTo>
                <a:cubicBezTo>
                  <a:pt x="34" y="1363"/>
                  <a:pt x="34" y="1359"/>
                  <a:pt x="31" y="1357"/>
                </a:cubicBezTo>
                <a:cubicBezTo>
                  <a:pt x="30" y="1356"/>
                  <a:pt x="30" y="1355"/>
                  <a:pt x="31" y="1354"/>
                </a:cubicBezTo>
                <a:cubicBezTo>
                  <a:pt x="32" y="1352"/>
                  <a:pt x="30" y="1353"/>
                  <a:pt x="29" y="1353"/>
                </a:cubicBezTo>
                <a:cubicBezTo>
                  <a:pt x="27" y="1353"/>
                  <a:pt x="27" y="1353"/>
                  <a:pt x="26" y="1354"/>
                </a:cubicBezTo>
                <a:cubicBezTo>
                  <a:pt x="25" y="1355"/>
                  <a:pt x="25" y="1355"/>
                  <a:pt x="24" y="1355"/>
                </a:cubicBezTo>
                <a:cubicBezTo>
                  <a:pt x="22" y="1355"/>
                  <a:pt x="19" y="1355"/>
                  <a:pt x="18" y="1357"/>
                </a:cubicBezTo>
                <a:cubicBezTo>
                  <a:pt x="18" y="1357"/>
                  <a:pt x="18" y="1359"/>
                  <a:pt x="17" y="1360"/>
                </a:cubicBezTo>
                <a:cubicBezTo>
                  <a:pt x="17" y="1362"/>
                  <a:pt x="15" y="1364"/>
                  <a:pt x="14" y="1366"/>
                </a:cubicBezTo>
                <a:cubicBezTo>
                  <a:pt x="13" y="1368"/>
                  <a:pt x="13" y="1371"/>
                  <a:pt x="12" y="1373"/>
                </a:cubicBezTo>
                <a:cubicBezTo>
                  <a:pt x="11" y="1375"/>
                  <a:pt x="10" y="1377"/>
                  <a:pt x="9" y="1380"/>
                </a:cubicBezTo>
                <a:cubicBezTo>
                  <a:pt x="8" y="1382"/>
                  <a:pt x="7" y="1384"/>
                  <a:pt x="6" y="1387"/>
                </a:cubicBezTo>
                <a:cubicBezTo>
                  <a:pt x="4" y="1390"/>
                  <a:pt x="3" y="1393"/>
                  <a:pt x="0" y="1395"/>
                </a:cubicBezTo>
                <a:cubicBezTo>
                  <a:pt x="0" y="2001"/>
                  <a:pt x="0" y="2001"/>
                  <a:pt x="0" y="2001"/>
                </a:cubicBezTo>
                <a:cubicBezTo>
                  <a:pt x="1" y="2001"/>
                  <a:pt x="1" y="2000"/>
                  <a:pt x="2" y="2000"/>
                </a:cubicBezTo>
                <a:cubicBezTo>
                  <a:pt x="5" y="1999"/>
                  <a:pt x="8" y="1999"/>
                  <a:pt x="11" y="1998"/>
                </a:cubicBezTo>
                <a:cubicBezTo>
                  <a:pt x="12" y="1997"/>
                  <a:pt x="13" y="1996"/>
                  <a:pt x="15" y="1995"/>
                </a:cubicBezTo>
                <a:cubicBezTo>
                  <a:pt x="16" y="1995"/>
                  <a:pt x="17" y="1994"/>
                  <a:pt x="19" y="1994"/>
                </a:cubicBezTo>
                <a:cubicBezTo>
                  <a:pt x="22" y="1993"/>
                  <a:pt x="24" y="1992"/>
                  <a:pt x="27" y="1992"/>
                </a:cubicBezTo>
                <a:cubicBezTo>
                  <a:pt x="30" y="1992"/>
                  <a:pt x="32" y="1992"/>
                  <a:pt x="35" y="1992"/>
                </a:cubicBezTo>
                <a:cubicBezTo>
                  <a:pt x="35" y="1992"/>
                  <a:pt x="36" y="1991"/>
                  <a:pt x="37" y="1991"/>
                </a:cubicBezTo>
                <a:cubicBezTo>
                  <a:pt x="38" y="1991"/>
                  <a:pt x="39" y="1991"/>
                  <a:pt x="41" y="1991"/>
                </a:cubicBezTo>
                <a:cubicBezTo>
                  <a:pt x="44" y="1991"/>
                  <a:pt x="47" y="1991"/>
                  <a:pt x="50" y="1990"/>
                </a:cubicBezTo>
                <a:cubicBezTo>
                  <a:pt x="51" y="1990"/>
                  <a:pt x="52" y="1990"/>
                  <a:pt x="54" y="1990"/>
                </a:cubicBezTo>
                <a:cubicBezTo>
                  <a:pt x="56" y="1990"/>
                  <a:pt x="57" y="1989"/>
                  <a:pt x="58" y="1989"/>
                </a:cubicBezTo>
                <a:cubicBezTo>
                  <a:pt x="60" y="1990"/>
                  <a:pt x="61" y="1990"/>
                  <a:pt x="62" y="1990"/>
                </a:cubicBezTo>
                <a:cubicBezTo>
                  <a:pt x="64" y="1991"/>
                  <a:pt x="65" y="1991"/>
                  <a:pt x="66" y="1991"/>
                </a:cubicBezTo>
                <a:cubicBezTo>
                  <a:pt x="68" y="1992"/>
                  <a:pt x="70" y="1992"/>
                  <a:pt x="71" y="1992"/>
                </a:cubicBezTo>
                <a:cubicBezTo>
                  <a:pt x="73" y="1992"/>
                  <a:pt x="74" y="1992"/>
                  <a:pt x="75" y="1993"/>
                </a:cubicBezTo>
                <a:cubicBezTo>
                  <a:pt x="76" y="1993"/>
                  <a:pt x="77" y="1993"/>
                  <a:pt x="78" y="1994"/>
                </a:cubicBezTo>
                <a:cubicBezTo>
                  <a:pt x="79" y="1994"/>
                  <a:pt x="80" y="1994"/>
                  <a:pt x="81" y="1994"/>
                </a:cubicBezTo>
                <a:cubicBezTo>
                  <a:pt x="81" y="1995"/>
                  <a:pt x="82" y="1995"/>
                  <a:pt x="83" y="1996"/>
                </a:cubicBezTo>
                <a:cubicBezTo>
                  <a:pt x="84" y="1996"/>
                  <a:pt x="84" y="1996"/>
                  <a:pt x="85" y="1996"/>
                </a:cubicBezTo>
                <a:cubicBezTo>
                  <a:pt x="86" y="1996"/>
                  <a:pt x="87" y="1997"/>
                  <a:pt x="89" y="1997"/>
                </a:cubicBezTo>
                <a:cubicBezTo>
                  <a:pt x="89" y="1998"/>
                  <a:pt x="90" y="1998"/>
                  <a:pt x="91" y="1998"/>
                </a:cubicBezTo>
                <a:cubicBezTo>
                  <a:pt x="91" y="1998"/>
                  <a:pt x="92" y="1998"/>
                  <a:pt x="93" y="1999"/>
                </a:cubicBezTo>
                <a:cubicBezTo>
                  <a:pt x="94" y="1999"/>
                  <a:pt x="95" y="1999"/>
                  <a:pt x="97" y="1999"/>
                </a:cubicBezTo>
                <a:cubicBezTo>
                  <a:pt x="99" y="1998"/>
                  <a:pt x="101" y="1996"/>
                  <a:pt x="103" y="1994"/>
                </a:cubicBezTo>
                <a:cubicBezTo>
                  <a:pt x="104" y="1993"/>
                  <a:pt x="106" y="1994"/>
                  <a:pt x="107" y="1993"/>
                </a:cubicBezTo>
                <a:cubicBezTo>
                  <a:pt x="108" y="1992"/>
                  <a:pt x="110" y="1992"/>
                  <a:pt x="111" y="1991"/>
                </a:cubicBezTo>
                <a:cubicBezTo>
                  <a:pt x="114" y="1991"/>
                  <a:pt x="117" y="1991"/>
                  <a:pt x="120" y="1990"/>
                </a:cubicBezTo>
                <a:cubicBezTo>
                  <a:pt x="120" y="1990"/>
                  <a:pt x="121" y="1989"/>
                  <a:pt x="122" y="1989"/>
                </a:cubicBezTo>
                <a:cubicBezTo>
                  <a:pt x="123" y="1988"/>
                  <a:pt x="123" y="1988"/>
                  <a:pt x="124" y="1988"/>
                </a:cubicBezTo>
                <a:cubicBezTo>
                  <a:pt x="126" y="1987"/>
                  <a:pt x="127" y="1986"/>
                  <a:pt x="128" y="1985"/>
                </a:cubicBezTo>
                <a:cubicBezTo>
                  <a:pt x="130" y="1984"/>
                  <a:pt x="131" y="1983"/>
                  <a:pt x="133" y="1982"/>
                </a:cubicBezTo>
                <a:cubicBezTo>
                  <a:pt x="134" y="1981"/>
                  <a:pt x="135" y="1981"/>
                  <a:pt x="137" y="1981"/>
                </a:cubicBezTo>
                <a:cubicBezTo>
                  <a:pt x="138" y="1981"/>
                  <a:pt x="140" y="1980"/>
                  <a:pt x="141" y="1980"/>
                </a:cubicBezTo>
                <a:cubicBezTo>
                  <a:pt x="143" y="1979"/>
                  <a:pt x="145" y="1978"/>
                  <a:pt x="147" y="1978"/>
                </a:cubicBezTo>
                <a:cubicBezTo>
                  <a:pt x="147" y="1978"/>
                  <a:pt x="148" y="1978"/>
                  <a:pt x="148" y="1977"/>
                </a:cubicBezTo>
                <a:cubicBezTo>
                  <a:pt x="148" y="1977"/>
                  <a:pt x="147" y="1977"/>
                  <a:pt x="146" y="1977"/>
                </a:cubicBezTo>
                <a:cubicBezTo>
                  <a:pt x="145" y="1977"/>
                  <a:pt x="145" y="1977"/>
                  <a:pt x="145" y="1976"/>
                </a:cubicBezTo>
                <a:cubicBezTo>
                  <a:pt x="146" y="1975"/>
                  <a:pt x="146" y="1975"/>
                  <a:pt x="145" y="1975"/>
                </a:cubicBezTo>
                <a:cubicBezTo>
                  <a:pt x="144" y="1975"/>
                  <a:pt x="143" y="1975"/>
                  <a:pt x="143" y="1974"/>
                </a:cubicBezTo>
                <a:cubicBezTo>
                  <a:pt x="142" y="1973"/>
                  <a:pt x="143" y="1973"/>
                  <a:pt x="144" y="1973"/>
                </a:cubicBezTo>
                <a:cubicBezTo>
                  <a:pt x="145" y="1973"/>
                  <a:pt x="146" y="1974"/>
                  <a:pt x="147" y="1975"/>
                </a:cubicBezTo>
                <a:cubicBezTo>
                  <a:pt x="147" y="1975"/>
                  <a:pt x="148" y="1976"/>
                  <a:pt x="148" y="1976"/>
                </a:cubicBezTo>
                <a:cubicBezTo>
                  <a:pt x="149" y="1977"/>
                  <a:pt x="148" y="1977"/>
                  <a:pt x="148" y="1978"/>
                </a:cubicBezTo>
                <a:cubicBezTo>
                  <a:pt x="149" y="1979"/>
                  <a:pt x="151" y="1979"/>
                  <a:pt x="152" y="1979"/>
                </a:cubicBezTo>
                <a:cubicBezTo>
                  <a:pt x="153" y="1979"/>
                  <a:pt x="155" y="1978"/>
                  <a:pt x="156" y="1977"/>
                </a:cubicBezTo>
                <a:cubicBezTo>
                  <a:pt x="157" y="1976"/>
                  <a:pt x="157" y="1975"/>
                  <a:pt x="157" y="1975"/>
                </a:cubicBezTo>
                <a:cubicBezTo>
                  <a:pt x="158" y="1974"/>
                  <a:pt x="159" y="1973"/>
                  <a:pt x="159" y="1972"/>
                </a:cubicBezTo>
                <a:cubicBezTo>
                  <a:pt x="160" y="1971"/>
                  <a:pt x="162" y="1971"/>
                  <a:pt x="163" y="1970"/>
                </a:cubicBezTo>
                <a:cubicBezTo>
                  <a:pt x="164" y="1970"/>
                  <a:pt x="165" y="1970"/>
                  <a:pt x="166" y="1970"/>
                </a:cubicBezTo>
                <a:cubicBezTo>
                  <a:pt x="166" y="1970"/>
                  <a:pt x="167" y="1970"/>
                  <a:pt x="168" y="1970"/>
                </a:cubicBezTo>
                <a:cubicBezTo>
                  <a:pt x="169" y="1970"/>
                  <a:pt x="171" y="1970"/>
                  <a:pt x="172" y="1969"/>
                </a:cubicBezTo>
                <a:cubicBezTo>
                  <a:pt x="172" y="1969"/>
                  <a:pt x="173" y="1969"/>
                  <a:pt x="174" y="1969"/>
                </a:cubicBezTo>
                <a:cubicBezTo>
                  <a:pt x="174" y="1969"/>
                  <a:pt x="175" y="1969"/>
                  <a:pt x="176" y="1969"/>
                </a:cubicBezTo>
                <a:cubicBezTo>
                  <a:pt x="176" y="1969"/>
                  <a:pt x="177" y="1968"/>
                  <a:pt x="177" y="1968"/>
                </a:cubicBezTo>
                <a:cubicBezTo>
                  <a:pt x="178" y="1968"/>
                  <a:pt x="178" y="1968"/>
                  <a:pt x="179" y="1968"/>
                </a:cubicBezTo>
                <a:cubicBezTo>
                  <a:pt x="180" y="1968"/>
                  <a:pt x="181" y="1968"/>
                  <a:pt x="182" y="1968"/>
                </a:cubicBezTo>
                <a:cubicBezTo>
                  <a:pt x="184" y="1968"/>
                  <a:pt x="186" y="1968"/>
                  <a:pt x="188" y="1968"/>
                </a:cubicBezTo>
                <a:cubicBezTo>
                  <a:pt x="189" y="1968"/>
                  <a:pt x="191" y="1967"/>
                  <a:pt x="192" y="1967"/>
                </a:cubicBezTo>
                <a:cubicBezTo>
                  <a:pt x="194" y="1967"/>
                  <a:pt x="195" y="1967"/>
                  <a:pt x="196" y="1967"/>
                </a:cubicBezTo>
                <a:cubicBezTo>
                  <a:pt x="198" y="1967"/>
                  <a:pt x="199" y="1967"/>
                  <a:pt x="201" y="1967"/>
                </a:cubicBezTo>
                <a:cubicBezTo>
                  <a:pt x="202" y="1966"/>
                  <a:pt x="203" y="1966"/>
                  <a:pt x="204" y="1965"/>
                </a:cubicBezTo>
                <a:cubicBezTo>
                  <a:pt x="205" y="1965"/>
                  <a:pt x="206" y="1965"/>
                  <a:pt x="206" y="1965"/>
                </a:cubicBezTo>
                <a:cubicBezTo>
                  <a:pt x="207" y="1965"/>
                  <a:pt x="207" y="1965"/>
                  <a:pt x="208" y="1965"/>
                </a:cubicBezTo>
                <a:cubicBezTo>
                  <a:pt x="211" y="1966"/>
                  <a:pt x="214" y="1965"/>
                  <a:pt x="217" y="1966"/>
                </a:cubicBezTo>
                <a:cubicBezTo>
                  <a:pt x="218" y="1966"/>
                  <a:pt x="219" y="1966"/>
                  <a:pt x="221" y="1967"/>
                </a:cubicBezTo>
                <a:cubicBezTo>
                  <a:pt x="222" y="1967"/>
                  <a:pt x="223" y="1968"/>
                  <a:pt x="225" y="1969"/>
                </a:cubicBezTo>
                <a:cubicBezTo>
                  <a:pt x="227" y="1971"/>
                  <a:pt x="230" y="1972"/>
                  <a:pt x="231" y="1975"/>
                </a:cubicBezTo>
                <a:cubicBezTo>
                  <a:pt x="232" y="1975"/>
                  <a:pt x="232" y="1976"/>
                  <a:pt x="233" y="1977"/>
                </a:cubicBezTo>
                <a:cubicBezTo>
                  <a:pt x="234" y="1978"/>
                  <a:pt x="234" y="1978"/>
                  <a:pt x="235" y="1978"/>
                </a:cubicBezTo>
                <a:cubicBezTo>
                  <a:pt x="236" y="1979"/>
                  <a:pt x="236" y="1980"/>
                  <a:pt x="237" y="1980"/>
                </a:cubicBezTo>
                <a:cubicBezTo>
                  <a:pt x="237" y="1981"/>
                  <a:pt x="238" y="1981"/>
                  <a:pt x="239" y="1981"/>
                </a:cubicBezTo>
                <a:cubicBezTo>
                  <a:pt x="240" y="1981"/>
                  <a:pt x="241" y="1980"/>
                  <a:pt x="241" y="1981"/>
                </a:cubicBezTo>
                <a:cubicBezTo>
                  <a:pt x="242" y="1982"/>
                  <a:pt x="240" y="1982"/>
                  <a:pt x="240" y="1982"/>
                </a:cubicBezTo>
                <a:cubicBezTo>
                  <a:pt x="239" y="1982"/>
                  <a:pt x="239" y="1982"/>
                  <a:pt x="238" y="1982"/>
                </a:cubicBezTo>
                <a:cubicBezTo>
                  <a:pt x="236" y="1983"/>
                  <a:pt x="239" y="1984"/>
                  <a:pt x="240" y="1984"/>
                </a:cubicBezTo>
                <a:cubicBezTo>
                  <a:pt x="240" y="1985"/>
                  <a:pt x="240" y="1986"/>
                  <a:pt x="241" y="1986"/>
                </a:cubicBezTo>
                <a:cubicBezTo>
                  <a:pt x="241" y="1986"/>
                  <a:pt x="242" y="1986"/>
                  <a:pt x="243" y="1985"/>
                </a:cubicBezTo>
                <a:cubicBezTo>
                  <a:pt x="243" y="1985"/>
                  <a:pt x="244" y="1984"/>
                  <a:pt x="245" y="1985"/>
                </a:cubicBezTo>
                <a:cubicBezTo>
                  <a:pt x="245" y="1985"/>
                  <a:pt x="245" y="1986"/>
                  <a:pt x="245" y="1986"/>
                </a:cubicBezTo>
                <a:cubicBezTo>
                  <a:pt x="244" y="1988"/>
                  <a:pt x="242" y="1988"/>
                  <a:pt x="242" y="1990"/>
                </a:cubicBezTo>
                <a:cubicBezTo>
                  <a:pt x="242" y="1991"/>
                  <a:pt x="243" y="1991"/>
                  <a:pt x="243" y="1992"/>
                </a:cubicBezTo>
                <a:cubicBezTo>
                  <a:pt x="244" y="1992"/>
                  <a:pt x="244" y="1993"/>
                  <a:pt x="244" y="1994"/>
                </a:cubicBezTo>
                <a:cubicBezTo>
                  <a:pt x="244" y="1995"/>
                  <a:pt x="244" y="1996"/>
                  <a:pt x="245" y="1998"/>
                </a:cubicBezTo>
                <a:cubicBezTo>
                  <a:pt x="245" y="1999"/>
                  <a:pt x="245" y="2000"/>
                  <a:pt x="246" y="2001"/>
                </a:cubicBezTo>
                <a:cubicBezTo>
                  <a:pt x="247" y="2003"/>
                  <a:pt x="248" y="2003"/>
                  <a:pt x="249" y="2004"/>
                </a:cubicBezTo>
                <a:cubicBezTo>
                  <a:pt x="250" y="2005"/>
                  <a:pt x="251" y="2006"/>
                  <a:pt x="252" y="2007"/>
                </a:cubicBezTo>
                <a:cubicBezTo>
                  <a:pt x="253" y="2008"/>
                  <a:pt x="254" y="2008"/>
                  <a:pt x="256" y="2008"/>
                </a:cubicBezTo>
                <a:cubicBezTo>
                  <a:pt x="256" y="2008"/>
                  <a:pt x="257" y="2009"/>
                  <a:pt x="258" y="2008"/>
                </a:cubicBezTo>
                <a:cubicBezTo>
                  <a:pt x="258" y="2008"/>
                  <a:pt x="258" y="2007"/>
                  <a:pt x="259" y="2007"/>
                </a:cubicBezTo>
                <a:cubicBezTo>
                  <a:pt x="260" y="2008"/>
                  <a:pt x="260" y="2008"/>
                  <a:pt x="261" y="2008"/>
                </a:cubicBezTo>
                <a:cubicBezTo>
                  <a:pt x="262" y="2008"/>
                  <a:pt x="262" y="2008"/>
                  <a:pt x="263" y="2007"/>
                </a:cubicBezTo>
                <a:cubicBezTo>
                  <a:pt x="264" y="2007"/>
                  <a:pt x="264" y="2004"/>
                  <a:pt x="265" y="2004"/>
                </a:cubicBezTo>
                <a:cubicBezTo>
                  <a:pt x="266" y="2004"/>
                  <a:pt x="267" y="2007"/>
                  <a:pt x="268" y="2006"/>
                </a:cubicBezTo>
                <a:cubicBezTo>
                  <a:pt x="268" y="2006"/>
                  <a:pt x="268" y="2005"/>
                  <a:pt x="268" y="2005"/>
                </a:cubicBezTo>
                <a:cubicBezTo>
                  <a:pt x="269" y="2004"/>
                  <a:pt x="269" y="2007"/>
                  <a:pt x="270" y="2006"/>
                </a:cubicBezTo>
                <a:cubicBezTo>
                  <a:pt x="271" y="2006"/>
                  <a:pt x="270" y="2005"/>
                  <a:pt x="270" y="2004"/>
                </a:cubicBezTo>
                <a:cubicBezTo>
                  <a:pt x="271" y="2004"/>
                  <a:pt x="272" y="2006"/>
                  <a:pt x="273" y="2006"/>
                </a:cubicBezTo>
                <a:cubicBezTo>
                  <a:pt x="275" y="2006"/>
                  <a:pt x="273" y="2004"/>
                  <a:pt x="273" y="2003"/>
                </a:cubicBezTo>
                <a:cubicBezTo>
                  <a:pt x="273" y="2002"/>
                  <a:pt x="273" y="2001"/>
                  <a:pt x="274" y="2001"/>
                </a:cubicBezTo>
                <a:cubicBezTo>
                  <a:pt x="274" y="2000"/>
                  <a:pt x="274" y="2002"/>
                  <a:pt x="274" y="2003"/>
                </a:cubicBezTo>
                <a:cubicBezTo>
                  <a:pt x="275" y="2004"/>
                  <a:pt x="277" y="2005"/>
                  <a:pt x="278" y="2004"/>
                </a:cubicBezTo>
                <a:cubicBezTo>
                  <a:pt x="279" y="2002"/>
                  <a:pt x="276" y="2002"/>
                  <a:pt x="277" y="2001"/>
                </a:cubicBezTo>
                <a:cubicBezTo>
                  <a:pt x="278" y="2000"/>
                  <a:pt x="280" y="2002"/>
                  <a:pt x="280" y="2002"/>
                </a:cubicBezTo>
                <a:cubicBezTo>
                  <a:pt x="281" y="2003"/>
                  <a:pt x="282" y="2003"/>
                  <a:pt x="282" y="2002"/>
                </a:cubicBezTo>
                <a:cubicBezTo>
                  <a:pt x="283" y="2002"/>
                  <a:pt x="283" y="2001"/>
                  <a:pt x="284" y="2001"/>
                </a:cubicBezTo>
                <a:cubicBezTo>
                  <a:pt x="285" y="2000"/>
                  <a:pt x="285" y="2002"/>
                  <a:pt x="286" y="2002"/>
                </a:cubicBezTo>
                <a:cubicBezTo>
                  <a:pt x="286" y="2004"/>
                  <a:pt x="287" y="2004"/>
                  <a:pt x="289" y="2004"/>
                </a:cubicBezTo>
                <a:cubicBezTo>
                  <a:pt x="290" y="2004"/>
                  <a:pt x="290" y="2004"/>
                  <a:pt x="291" y="2004"/>
                </a:cubicBezTo>
                <a:cubicBezTo>
                  <a:pt x="292" y="2004"/>
                  <a:pt x="294" y="2004"/>
                  <a:pt x="295" y="2004"/>
                </a:cubicBezTo>
                <a:cubicBezTo>
                  <a:pt x="296" y="2003"/>
                  <a:pt x="297" y="2003"/>
                  <a:pt x="297" y="2003"/>
                </a:cubicBezTo>
                <a:cubicBezTo>
                  <a:pt x="298" y="2003"/>
                  <a:pt x="299" y="2003"/>
                  <a:pt x="299" y="2002"/>
                </a:cubicBezTo>
                <a:cubicBezTo>
                  <a:pt x="300" y="2001"/>
                  <a:pt x="300" y="1999"/>
                  <a:pt x="299" y="1998"/>
                </a:cubicBezTo>
                <a:cubicBezTo>
                  <a:pt x="299" y="1998"/>
                  <a:pt x="298" y="1997"/>
                  <a:pt x="299" y="1997"/>
                </a:cubicBezTo>
                <a:cubicBezTo>
                  <a:pt x="300" y="1996"/>
                  <a:pt x="300" y="1997"/>
                  <a:pt x="301" y="1998"/>
                </a:cubicBezTo>
                <a:cubicBezTo>
                  <a:pt x="301" y="1998"/>
                  <a:pt x="301" y="1999"/>
                  <a:pt x="301" y="1999"/>
                </a:cubicBezTo>
                <a:cubicBezTo>
                  <a:pt x="302" y="1999"/>
                  <a:pt x="303" y="1999"/>
                  <a:pt x="303" y="2000"/>
                </a:cubicBezTo>
                <a:cubicBezTo>
                  <a:pt x="304" y="2001"/>
                  <a:pt x="303" y="2002"/>
                  <a:pt x="304" y="2003"/>
                </a:cubicBezTo>
                <a:cubicBezTo>
                  <a:pt x="306" y="2004"/>
                  <a:pt x="306" y="2002"/>
                  <a:pt x="307" y="2001"/>
                </a:cubicBezTo>
                <a:cubicBezTo>
                  <a:pt x="310" y="2000"/>
                  <a:pt x="311" y="2006"/>
                  <a:pt x="311" y="2007"/>
                </a:cubicBezTo>
                <a:cubicBezTo>
                  <a:pt x="312" y="2009"/>
                  <a:pt x="312" y="2010"/>
                  <a:pt x="313" y="2011"/>
                </a:cubicBezTo>
                <a:cubicBezTo>
                  <a:pt x="314" y="2012"/>
                  <a:pt x="315" y="2013"/>
                  <a:pt x="317" y="2013"/>
                </a:cubicBezTo>
                <a:cubicBezTo>
                  <a:pt x="318" y="2014"/>
                  <a:pt x="319" y="2015"/>
                  <a:pt x="320" y="2015"/>
                </a:cubicBezTo>
                <a:cubicBezTo>
                  <a:pt x="322" y="2015"/>
                  <a:pt x="322" y="2014"/>
                  <a:pt x="324" y="2013"/>
                </a:cubicBezTo>
                <a:cubicBezTo>
                  <a:pt x="324" y="2012"/>
                  <a:pt x="326" y="2010"/>
                  <a:pt x="327" y="2012"/>
                </a:cubicBezTo>
                <a:cubicBezTo>
                  <a:pt x="327" y="2013"/>
                  <a:pt x="326" y="2013"/>
                  <a:pt x="325" y="2013"/>
                </a:cubicBezTo>
                <a:cubicBezTo>
                  <a:pt x="325" y="2014"/>
                  <a:pt x="325" y="2014"/>
                  <a:pt x="326" y="2014"/>
                </a:cubicBezTo>
                <a:cubicBezTo>
                  <a:pt x="328" y="2016"/>
                  <a:pt x="321" y="2017"/>
                  <a:pt x="324" y="2020"/>
                </a:cubicBezTo>
                <a:cubicBezTo>
                  <a:pt x="325" y="2020"/>
                  <a:pt x="325" y="2020"/>
                  <a:pt x="325" y="2021"/>
                </a:cubicBezTo>
                <a:cubicBezTo>
                  <a:pt x="326" y="2022"/>
                  <a:pt x="325" y="2022"/>
                  <a:pt x="326" y="2023"/>
                </a:cubicBezTo>
                <a:cubicBezTo>
                  <a:pt x="326" y="2023"/>
                  <a:pt x="327" y="2024"/>
                  <a:pt x="328" y="2024"/>
                </a:cubicBezTo>
                <a:cubicBezTo>
                  <a:pt x="328" y="2025"/>
                  <a:pt x="328" y="2025"/>
                  <a:pt x="329" y="2026"/>
                </a:cubicBezTo>
                <a:cubicBezTo>
                  <a:pt x="329" y="2026"/>
                  <a:pt x="330" y="2027"/>
                  <a:pt x="331" y="2028"/>
                </a:cubicBezTo>
                <a:cubicBezTo>
                  <a:pt x="331" y="2029"/>
                  <a:pt x="331" y="2030"/>
                  <a:pt x="331" y="2031"/>
                </a:cubicBezTo>
                <a:cubicBezTo>
                  <a:pt x="331" y="2032"/>
                  <a:pt x="330" y="2033"/>
                  <a:pt x="330" y="2033"/>
                </a:cubicBezTo>
                <a:cubicBezTo>
                  <a:pt x="329" y="2035"/>
                  <a:pt x="330" y="2036"/>
                  <a:pt x="330" y="2038"/>
                </a:cubicBezTo>
                <a:cubicBezTo>
                  <a:pt x="330" y="2039"/>
                  <a:pt x="329" y="2041"/>
                  <a:pt x="329" y="2042"/>
                </a:cubicBezTo>
                <a:cubicBezTo>
                  <a:pt x="328" y="2044"/>
                  <a:pt x="329" y="2045"/>
                  <a:pt x="329" y="2047"/>
                </a:cubicBezTo>
                <a:cubicBezTo>
                  <a:pt x="329" y="2049"/>
                  <a:pt x="329" y="2052"/>
                  <a:pt x="328" y="2054"/>
                </a:cubicBezTo>
                <a:cubicBezTo>
                  <a:pt x="327" y="2056"/>
                  <a:pt x="326" y="2056"/>
                  <a:pt x="326" y="2058"/>
                </a:cubicBezTo>
                <a:cubicBezTo>
                  <a:pt x="325" y="2060"/>
                  <a:pt x="325" y="2063"/>
                  <a:pt x="323" y="2065"/>
                </a:cubicBezTo>
                <a:cubicBezTo>
                  <a:pt x="321" y="2066"/>
                  <a:pt x="321" y="2067"/>
                  <a:pt x="320" y="2068"/>
                </a:cubicBezTo>
                <a:cubicBezTo>
                  <a:pt x="319" y="2070"/>
                  <a:pt x="321" y="2070"/>
                  <a:pt x="323" y="2070"/>
                </a:cubicBezTo>
                <a:cubicBezTo>
                  <a:pt x="323" y="2070"/>
                  <a:pt x="323" y="2071"/>
                  <a:pt x="324" y="2071"/>
                </a:cubicBezTo>
                <a:cubicBezTo>
                  <a:pt x="325" y="2072"/>
                  <a:pt x="325" y="2071"/>
                  <a:pt x="326" y="2071"/>
                </a:cubicBezTo>
                <a:cubicBezTo>
                  <a:pt x="327" y="2071"/>
                  <a:pt x="327" y="2071"/>
                  <a:pt x="328" y="2072"/>
                </a:cubicBezTo>
                <a:cubicBezTo>
                  <a:pt x="328" y="2072"/>
                  <a:pt x="328" y="2072"/>
                  <a:pt x="327" y="2073"/>
                </a:cubicBezTo>
                <a:cubicBezTo>
                  <a:pt x="326" y="2073"/>
                  <a:pt x="326" y="2073"/>
                  <a:pt x="325" y="2073"/>
                </a:cubicBezTo>
                <a:cubicBezTo>
                  <a:pt x="324" y="2073"/>
                  <a:pt x="324" y="2072"/>
                  <a:pt x="324" y="2073"/>
                </a:cubicBezTo>
                <a:cubicBezTo>
                  <a:pt x="323" y="2075"/>
                  <a:pt x="325" y="2076"/>
                  <a:pt x="325" y="2077"/>
                </a:cubicBezTo>
                <a:cubicBezTo>
                  <a:pt x="325" y="2078"/>
                  <a:pt x="325" y="2079"/>
                  <a:pt x="325" y="2079"/>
                </a:cubicBezTo>
                <a:cubicBezTo>
                  <a:pt x="325" y="2080"/>
                  <a:pt x="324" y="2080"/>
                  <a:pt x="323" y="2080"/>
                </a:cubicBezTo>
                <a:cubicBezTo>
                  <a:pt x="323" y="2081"/>
                  <a:pt x="322" y="2080"/>
                  <a:pt x="322" y="2081"/>
                </a:cubicBezTo>
                <a:cubicBezTo>
                  <a:pt x="321" y="2081"/>
                  <a:pt x="321" y="2081"/>
                  <a:pt x="320" y="2081"/>
                </a:cubicBezTo>
                <a:cubicBezTo>
                  <a:pt x="318" y="2082"/>
                  <a:pt x="320" y="2083"/>
                  <a:pt x="321" y="2083"/>
                </a:cubicBezTo>
                <a:cubicBezTo>
                  <a:pt x="322" y="2084"/>
                  <a:pt x="322" y="2086"/>
                  <a:pt x="323" y="2087"/>
                </a:cubicBezTo>
                <a:cubicBezTo>
                  <a:pt x="324" y="2087"/>
                  <a:pt x="325" y="2087"/>
                  <a:pt x="325" y="2087"/>
                </a:cubicBezTo>
                <a:cubicBezTo>
                  <a:pt x="326" y="2088"/>
                  <a:pt x="326" y="2088"/>
                  <a:pt x="327" y="2089"/>
                </a:cubicBezTo>
                <a:cubicBezTo>
                  <a:pt x="328" y="2089"/>
                  <a:pt x="330" y="2088"/>
                  <a:pt x="329" y="2090"/>
                </a:cubicBezTo>
                <a:cubicBezTo>
                  <a:pt x="329" y="2091"/>
                  <a:pt x="328" y="2091"/>
                  <a:pt x="328" y="2090"/>
                </a:cubicBezTo>
                <a:cubicBezTo>
                  <a:pt x="327" y="2090"/>
                  <a:pt x="327" y="2090"/>
                  <a:pt x="326" y="2090"/>
                </a:cubicBezTo>
                <a:cubicBezTo>
                  <a:pt x="325" y="2089"/>
                  <a:pt x="323" y="2090"/>
                  <a:pt x="322" y="2089"/>
                </a:cubicBezTo>
                <a:cubicBezTo>
                  <a:pt x="321" y="2089"/>
                  <a:pt x="321" y="2088"/>
                  <a:pt x="320" y="2088"/>
                </a:cubicBezTo>
                <a:cubicBezTo>
                  <a:pt x="320" y="2088"/>
                  <a:pt x="319" y="2087"/>
                  <a:pt x="319" y="2087"/>
                </a:cubicBezTo>
                <a:cubicBezTo>
                  <a:pt x="318" y="2086"/>
                  <a:pt x="319" y="2091"/>
                  <a:pt x="319" y="2091"/>
                </a:cubicBezTo>
                <a:cubicBezTo>
                  <a:pt x="319" y="2092"/>
                  <a:pt x="319" y="2093"/>
                  <a:pt x="319" y="2094"/>
                </a:cubicBezTo>
                <a:cubicBezTo>
                  <a:pt x="319" y="2094"/>
                  <a:pt x="319" y="2095"/>
                  <a:pt x="319" y="2096"/>
                </a:cubicBezTo>
                <a:cubicBezTo>
                  <a:pt x="319" y="2096"/>
                  <a:pt x="319" y="2097"/>
                  <a:pt x="318" y="2098"/>
                </a:cubicBezTo>
                <a:cubicBezTo>
                  <a:pt x="318" y="2099"/>
                  <a:pt x="318" y="2100"/>
                  <a:pt x="317" y="2101"/>
                </a:cubicBezTo>
                <a:cubicBezTo>
                  <a:pt x="316" y="2103"/>
                  <a:pt x="316" y="2104"/>
                  <a:pt x="315" y="2105"/>
                </a:cubicBezTo>
                <a:cubicBezTo>
                  <a:pt x="315" y="2106"/>
                  <a:pt x="314" y="2107"/>
                  <a:pt x="313" y="2108"/>
                </a:cubicBezTo>
                <a:cubicBezTo>
                  <a:pt x="311" y="2108"/>
                  <a:pt x="310" y="2108"/>
                  <a:pt x="309" y="2107"/>
                </a:cubicBezTo>
                <a:cubicBezTo>
                  <a:pt x="309" y="2106"/>
                  <a:pt x="308" y="2103"/>
                  <a:pt x="307" y="2104"/>
                </a:cubicBezTo>
                <a:cubicBezTo>
                  <a:pt x="306" y="2104"/>
                  <a:pt x="308" y="2106"/>
                  <a:pt x="308" y="2107"/>
                </a:cubicBezTo>
                <a:cubicBezTo>
                  <a:pt x="309" y="2108"/>
                  <a:pt x="309" y="2110"/>
                  <a:pt x="309" y="2111"/>
                </a:cubicBezTo>
                <a:cubicBezTo>
                  <a:pt x="309" y="2111"/>
                  <a:pt x="310" y="2112"/>
                  <a:pt x="310" y="2112"/>
                </a:cubicBezTo>
                <a:cubicBezTo>
                  <a:pt x="310" y="2113"/>
                  <a:pt x="311" y="2113"/>
                  <a:pt x="311" y="2114"/>
                </a:cubicBezTo>
                <a:cubicBezTo>
                  <a:pt x="311" y="2116"/>
                  <a:pt x="312" y="2116"/>
                  <a:pt x="313" y="2117"/>
                </a:cubicBezTo>
                <a:cubicBezTo>
                  <a:pt x="315" y="2118"/>
                  <a:pt x="314" y="2119"/>
                  <a:pt x="316" y="2120"/>
                </a:cubicBezTo>
                <a:cubicBezTo>
                  <a:pt x="317" y="2121"/>
                  <a:pt x="317" y="2120"/>
                  <a:pt x="318" y="2119"/>
                </a:cubicBezTo>
                <a:cubicBezTo>
                  <a:pt x="318" y="2118"/>
                  <a:pt x="319" y="2117"/>
                  <a:pt x="319" y="2119"/>
                </a:cubicBezTo>
                <a:cubicBezTo>
                  <a:pt x="319" y="2120"/>
                  <a:pt x="319" y="2121"/>
                  <a:pt x="318" y="2121"/>
                </a:cubicBezTo>
                <a:cubicBezTo>
                  <a:pt x="318" y="2122"/>
                  <a:pt x="318" y="2122"/>
                  <a:pt x="317" y="2123"/>
                </a:cubicBezTo>
                <a:cubicBezTo>
                  <a:pt x="317" y="2124"/>
                  <a:pt x="317" y="2124"/>
                  <a:pt x="317" y="2125"/>
                </a:cubicBezTo>
                <a:cubicBezTo>
                  <a:pt x="317" y="2126"/>
                  <a:pt x="317" y="2129"/>
                  <a:pt x="318" y="2129"/>
                </a:cubicBezTo>
                <a:cubicBezTo>
                  <a:pt x="319" y="2130"/>
                  <a:pt x="320" y="2130"/>
                  <a:pt x="322" y="2130"/>
                </a:cubicBezTo>
                <a:cubicBezTo>
                  <a:pt x="323" y="2131"/>
                  <a:pt x="324" y="2133"/>
                  <a:pt x="324" y="2134"/>
                </a:cubicBezTo>
                <a:cubicBezTo>
                  <a:pt x="324" y="2136"/>
                  <a:pt x="324" y="2137"/>
                  <a:pt x="324" y="2139"/>
                </a:cubicBezTo>
                <a:cubicBezTo>
                  <a:pt x="325" y="2140"/>
                  <a:pt x="326" y="2140"/>
                  <a:pt x="326" y="2141"/>
                </a:cubicBezTo>
                <a:cubicBezTo>
                  <a:pt x="327" y="2141"/>
                  <a:pt x="328" y="2141"/>
                  <a:pt x="328" y="2142"/>
                </a:cubicBezTo>
                <a:cubicBezTo>
                  <a:pt x="329" y="2142"/>
                  <a:pt x="329" y="2143"/>
                  <a:pt x="329" y="2144"/>
                </a:cubicBezTo>
                <a:cubicBezTo>
                  <a:pt x="329" y="2144"/>
                  <a:pt x="329" y="2144"/>
                  <a:pt x="330" y="2145"/>
                </a:cubicBezTo>
                <a:cubicBezTo>
                  <a:pt x="330" y="2145"/>
                  <a:pt x="331" y="2144"/>
                  <a:pt x="332" y="2145"/>
                </a:cubicBezTo>
                <a:cubicBezTo>
                  <a:pt x="332" y="2145"/>
                  <a:pt x="332" y="2146"/>
                  <a:pt x="332" y="2146"/>
                </a:cubicBezTo>
                <a:cubicBezTo>
                  <a:pt x="332" y="2147"/>
                  <a:pt x="333" y="2147"/>
                  <a:pt x="333" y="2148"/>
                </a:cubicBezTo>
                <a:cubicBezTo>
                  <a:pt x="334" y="2149"/>
                  <a:pt x="335" y="2149"/>
                  <a:pt x="336" y="2150"/>
                </a:cubicBezTo>
                <a:cubicBezTo>
                  <a:pt x="337" y="2151"/>
                  <a:pt x="337" y="2152"/>
                  <a:pt x="337" y="2152"/>
                </a:cubicBezTo>
                <a:cubicBezTo>
                  <a:pt x="337" y="2152"/>
                  <a:pt x="338" y="2152"/>
                  <a:pt x="338" y="2153"/>
                </a:cubicBezTo>
                <a:cubicBezTo>
                  <a:pt x="928" y="2153"/>
                  <a:pt x="928" y="2153"/>
                  <a:pt x="928" y="2153"/>
                </a:cubicBezTo>
                <a:cubicBezTo>
                  <a:pt x="928" y="2152"/>
                  <a:pt x="928" y="2150"/>
                  <a:pt x="928" y="2149"/>
                </a:cubicBezTo>
                <a:cubicBezTo>
                  <a:pt x="928" y="2148"/>
                  <a:pt x="929" y="2146"/>
                  <a:pt x="930" y="2145"/>
                </a:cubicBezTo>
                <a:cubicBezTo>
                  <a:pt x="931" y="2144"/>
                  <a:pt x="933" y="2143"/>
                  <a:pt x="934" y="2142"/>
                </a:cubicBezTo>
                <a:cubicBezTo>
                  <a:pt x="935" y="2141"/>
                  <a:pt x="937" y="2140"/>
                  <a:pt x="938" y="2139"/>
                </a:cubicBezTo>
                <a:cubicBezTo>
                  <a:pt x="938" y="2138"/>
                  <a:pt x="940" y="2137"/>
                  <a:pt x="941" y="2137"/>
                </a:cubicBezTo>
                <a:cubicBezTo>
                  <a:pt x="942" y="2137"/>
                  <a:pt x="942" y="2137"/>
                  <a:pt x="943" y="2136"/>
                </a:cubicBezTo>
                <a:cubicBezTo>
                  <a:pt x="944" y="2136"/>
                  <a:pt x="945" y="2135"/>
                  <a:pt x="945" y="2135"/>
                </a:cubicBezTo>
                <a:cubicBezTo>
                  <a:pt x="946" y="2134"/>
                  <a:pt x="948" y="2133"/>
                  <a:pt x="946" y="2133"/>
                </a:cubicBezTo>
                <a:cubicBezTo>
                  <a:pt x="945" y="2133"/>
                  <a:pt x="945" y="2134"/>
                  <a:pt x="944" y="2134"/>
                </a:cubicBezTo>
                <a:cubicBezTo>
                  <a:pt x="944" y="2135"/>
                  <a:pt x="944" y="2135"/>
                  <a:pt x="943" y="2135"/>
                </a:cubicBezTo>
                <a:cubicBezTo>
                  <a:pt x="943" y="2136"/>
                  <a:pt x="943" y="2136"/>
                  <a:pt x="942" y="2136"/>
                </a:cubicBezTo>
                <a:cubicBezTo>
                  <a:pt x="942" y="2136"/>
                  <a:pt x="942" y="2135"/>
                  <a:pt x="942" y="2135"/>
                </a:cubicBezTo>
                <a:cubicBezTo>
                  <a:pt x="942" y="2135"/>
                  <a:pt x="942" y="2135"/>
                  <a:pt x="942" y="2134"/>
                </a:cubicBezTo>
                <a:cubicBezTo>
                  <a:pt x="942" y="2134"/>
                  <a:pt x="941" y="2133"/>
                  <a:pt x="941" y="2133"/>
                </a:cubicBezTo>
                <a:cubicBezTo>
                  <a:pt x="941" y="2132"/>
                  <a:pt x="942" y="2131"/>
                  <a:pt x="943" y="2131"/>
                </a:cubicBezTo>
                <a:cubicBezTo>
                  <a:pt x="943" y="2132"/>
                  <a:pt x="943" y="2133"/>
                  <a:pt x="944" y="2133"/>
                </a:cubicBezTo>
                <a:cubicBezTo>
                  <a:pt x="944" y="2133"/>
                  <a:pt x="945" y="2132"/>
                  <a:pt x="945" y="2132"/>
                </a:cubicBezTo>
                <a:cubicBezTo>
                  <a:pt x="946" y="2131"/>
                  <a:pt x="946" y="2131"/>
                  <a:pt x="947" y="2131"/>
                </a:cubicBezTo>
                <a:cubicBezTo>
                  <a:pt x="949" y="2131"/>
                  <a:pt x="949" y="2130"/>
                  <a:pt x="950" y="2129"/>
                </a:cubicBezTo>
                <a:cubicBezTo>
                  <a:pt x="952" y="2128"/>
                  <a:pt x="953" y="2128"/>
                  <a:pt x="954" y="2126"/>
                </a:cubicBezTo>
                <a:cubicBezTo>
                  <a:pt x="954" y="2125"/>
                  <a:pt x="954" y="2125"/>
                  <a:pt x="955" y="2124"/>
                </a:cubicBezTo>
                <a:cubicBezTo>
                  <a:pt x="955" y="2124"/>
                  <a:pt x="955" y="2123"/>
                  <a:pt x="955" y="2123"/>
                </a:cubicBezTo>
                <a:cubicBezTo>
                  <a:pt x="956" y="2121"/>
                  <a:pt x="957" y="2121"/>
                  <a:pt x="957" y="2120"/>
                </a:cubicBezTo>
                <a:cubicBezTo>
                  <a:pt x="958" y="2118"/>
                  <a:pt x="959" y="2117"/>
                  <a:pt x="959" y="2115"/>
                </a:cubicBezTo>
                <a:cubicBezTo>
                  <a:pt x="960" y="2114"/>
                  <a:pt x="962" y="2112"/>
                  <a:pt x="963" y="2111"/>
                </a:cubicBezTo>
                <a:cubicBezTo>
                  <a:pt x="964" y="2110"/>
                  <a:pt x="965" y="2108"/>
                  <a:pt x="967" y="2107"/>
                </a:cubicBezTo>
                <a:cubicBezTo>
                  <a:pt x="968" y="2106"/>
                  <a:pt x="969" y="2105"/>
                  <a:pt x="970" y="2104"/>
                </a:cubicBezTo>
                <a:cubicBezTo>
                  <a:pt x="972" y="2103"/>
                  <a:pt x="973" y="2101"/>
                  <a:pt x="974" y="2099"/>
                </a:cubicBezTo>
                <a:cubicBezTo>
                  <a:pt x="975" y="2099"/>
                  <a:pt x="976" y="2098"/>
                  <a:pt x="977" y="2097"/>
                </a:cubicBezTo>
                <a:cubicBezTo>
                  <a:pt x="977" y="2097"/>
                  <a:pt x="978" y="2096"/>
                  <a:pt x="979" y="2095"/>
                </a:cubicBezTo>
                <a:cubicBezTo>
                  <a:pt x="979" y="2094"/>
                  <a:pt x="979" y="2094"/>
                  <a:pt x="980" y="2093"/>
                </a:cubicBezTo>
                <a:cubicBezTo>
                  <a:pt x="982" y="2091"/>
                  <a:pt x="984" y="2089"/>
                  <a:pt x="986" y="2087"/>
                </a:cubicBezTo>
                <a:cubicBezTo>
                  <a:pt x="987" y="2085"/>
                  <a:pt x="988" y="2084"/>
                  <a:pt x="990" y="2083"/>
                </a:cubicBezTo>
                <a:cubicBezTo>
                  <a:pt x="990" y="2082"/>
                  <a:pt x="991" y="2081"/>
                  <a:pt x="992" y="2081"/>
                </a:cubicBezTo>
                <a:cubicBezTo>
                  <a:pt x="993" y="2080"/>
                  <a:pt x="994" y="2079"/>
                  <a:pt x="995" y="2078"/>
                </a:cubicBezTo>
                <a:cubicBezTo>
                  <a:pt x="996" y="2077"/>
                  <a:pt x="996" y="2077"/>
                  <a:pt x="997" y="2076"/>
                </a:cubicBezTo>
                <a:cubicBezTo>
                  <a:pt x="998" y="2075"/>
                  <a:pt x="1000" y="2074"/>
                  <a:pt x="1002" y="2073"/>
                </a:cubicBezTo>
                <a:cubicBezTo>
                  <a:pt x="1003" y="2072"/>
                  <a:pt x="1004" y="2071"/>
                  <a:pt x="1005" y="2070"/>
                </a:cubicBezTo>
                <a:cubicBezTo>
                  <a:pt x="1007" y="2068"/>
                  <a:pt x="1009" y="2068"/>
                  <a:pt x="1010" y="2066"/>
                </a:cubicBezTo>
                <a:cubicBezTo>
                  <a:pt x="1012" y="2065"/>
                  <a:pt x="1013" y="2064"/>
                  <a:pt x="1014" y="2063"/>
                </a:cubicBezTo>
                <a:cubicBezTo>
                  <a:pt x="1016" y="2061"/>
                  <a:pt x="1018" y="2060"/>
                  <a:pt x="1019" y="2059"/>
                </a:cubicBezTo>
                <a:cubicBezTo>
                  <a:pt x="1022" y="2056"/>
                  <a:pt x="1025" y="2054"/>
                  <a:pt x="1029" y="2053"/>
                </a:cubicBezTo>
                <a:cubicBezTo>
                  <a:pt x="1031" y="2052"/>
                  <a:pt x="1032" y="2050"/>
                  <a:pt x="1034" y="2049"/>
                </a:cubicBezTo>
                <a:cubicBezTo>
                  <a:pt x="1035" y="2048"/>
                  <a:pt x="1037" y="2047"/>
                  <a:pt x="1038" y="2046"/>
                </a:cubicBezTo>
                <a:cubicBezTo>
                  <a:pt x="1041" y="2043"/>
                  <a:pt x="1045" y="2040"/>
                  <a:pt x="1048" y="2037"/>
                </a:cubicBezTo>
                <a:cubicBezTo>
                  <a:pt x="1049" y="2036"/>
                  <a:pt x="1050" y="2035"/>
                  <a:pt x="1051" y="2034"/>
                </a:cubicBezTo>
                <a:cubicBezTo>
                  <a:pt x="1052" y="2033"/>
                  <a:pt x="1054" y="2032"/>
                  <a:pt x="1055" y="2031"/>
                </a:cubicBezTo>
                <a:cubicBezTo>
                  <a:pt x="1056" y="2030"/>
                  <a:pt x="1056" y="2029"/>
                  <a:pt x="1057" y="2028"/>
                </a:cubicBezTo>
                <a:cubicBezTo>
                  <a:pt x="1058" y="2027"/>
                  <a:pt x="1060" y="2026"/>
                  <a:pt x="1062" y="2024"/>
                </a:cubicBezTo>
                <a:cubicBezTo>
                  <a:pt x="1063" y="2023"/>
                  <a:pt x="1065" y="2022"/>
                  <a:pt x="1066" y="2020"/>
                </a:cubicBezTo>
                <a:cubicBezTo>
                  <a:pt x="1069" y="2018"/>
                  <a:pt x="1071" y="2015"/>
                  <a:pt x="1073" y="2013"/>
                </a:cubicBezTo>
                <a:cubicBezTo>
                  <a:pt x="1075" y="2010"/>
                  <a:pt x="1079" y="2008"/>
                  <a:pt x="1081" y="2005"/>
                </a:cubicBezTo>
                <a:cubicBezTo>
                  <a:pt x="1081" y="2003"/>
                  <a:pt x="1083" y="2002"/>
                  <a:pt x="1084" y="2000"/>
                </a:cubicBezTo>
                <a:cubicBezTo>
                  <a:pt x="1085" y="1999"/>
                  <a:pt x="1085" y="1998"/>
                  <a:pt x="1086" y="1996"/>
                </a:cubicBezTo>
                <a:cubicBezTo>
                  <a:pt x="1089" y="1993"/>
                  <a:pt x="1091" y="1989"/>
                  <a:pt x="1093" y="1985"/>
                </a:cubicBezTo>
                <a:cubicBezTo>
                  <a:pt x="1094" y="1983"/>
                  <a:pt x="1095" y="1982"/>
                  <a:pt x="1096" y="1981"/>
                </a:cubicBezTo>
                <a:cubicBezTo>
                  <a:pt x="1097" y="1979"/>
                  <a:pt x="1098" y="1977"/>
                  <a:pt x="1099" y="1975"/>
                </a:cubicBezTo>
                <a:cubicBezTo>
                  <a:pt x="1101" y="1973"/>
                  <a:pt x="1103" y="1970"/>
                  <a:pt x="1104" y="1967"/>
                </a:cubicBezTo>
                <a:cubicBezTo>
                  <a:pt x="1105" y="1965"/>
                  <a:pt x="1106" y="1963"/>
                  <a:pt x="1107" y="1961"/>
                </a:cubicBezTo>
                <a:cubicBezTo>
                  <a:pt x="1108" y="1959"/>
                  <a:pt x="1108" y="1957"/>
                  <a:pt x="1109" y="1956"/>
                </a:cubicBezTo>
                <a:cubicBezTo>
                  <a:pt x="1110" y="1954"/>
                  <a:pt x="1111" y="1953"/>
                  <a:pt x="1111" y="1951"/>
                </a:cubicBezTo>
                <a:cubicBezTo>
                  <a:pt x="1114" y="1948"/>
                  <a:pt x="1115" y="1944"/>
                  <a:pt x="1116" y="1940"/>
                </a:cubicBezTo>
                <a:cubicBezTo>
                  <a:pt x="1117" y="1939"/>
                  <a:pt x="1117" y="1937"/>
                  <a:pt x="1117" y="1936"/>
                </a:cubicBezTo>
                <a:cubicBezTo>
                  <a:pt x="1118" y="1935"/>
                  <a:pt x="1119" y="1933"/>
                  <a:pt x="1120" y="1932"/>
                </a:cubicBezTo>
                <a:cubicBezTo>
                  <a:pt x="1121" y="1931"/>
                  <a:pt x="1122" y="1931"/>
                  <a:pt x="1123" y="1929"/>
                </a:cubicBezTo>
                <a:cubicBezTo>
                  <a:pt x="1124" y="1928"/>
                  <a:pt x="1125" y="1927"/>
                  <a:pt x="1126" y="1926"/>
                </a:cubicBezTo>
                <a:cubicBezTo>
                  <a:pt x="1126" y="1925"/>
                  <a:pt x="1127" y="1924"/>
                  <a:pt x="1128" y="1923"/>
                </a:cubicBezTo>
                <a:cubicBezTo>
                  <a:pt x="1129" y="1921"/>
                  <a:pt x="1129" y="1920"/>
                  <a:pt x="1130" y="1918"/>
                </a:cubicBezTo>
                <a:cubicBezTo>
                  <a:pt x="1132" y="1915"/>
                  <a:pt x="1134" y="1912"/>
                  <a:pt x="1136" y="1908"/>
                </a:cubicBezTo>
                <a:cubicBezTo>
                  <a:pt x="1137" y="1907"/>
                  <a:pt x="1137" y="1905"/>
                  <a:pt x="1137" y="1904"/>
                </a:cubicBezTo>
                <a:cubicBezTo>
                  <a:pt x="1138" y="1902"/>
                  <a:pt x="1137" y="1900"/>
                  <a:pt x="1138" y="1899"/>
                </a:cubicBezTo>
                <a:cubicBezTo>
                  <a:pt x="1138" y="1896"/>
                  <a:pt x="1138" y="1893"/>
                  <a:pt x="1139" y="1890"/>
                </a:cubicBezTo>
                <a:cubicBezTo>
                  <a:pt x="1139" y="1888"/>
                  <a:pt x="1141" y="1887"/>
                  <a:pt x="1143" y="1886"/>
                </a:cubicBezTo>
                <a:cubicBezTo>
                  <a:pt x="1144" y="1886"/>
                  <a:pt x="1149" y="1887"/>
                  <a:pt x="1149" y="1886"/>
                </a:cubicBezTo>
                <a:cubicBezTo>
                  <a:pt x="1148" y="1885"/>
                  <a:pt x="1147" y="1885"/>
                  <a:pt x="1147" y="1885"/>
                </a:cubicBezTo>
                <a:cubicBezTo>
                  <a:pt x="1146" y="1885"/>
                  <a:pt x="1146" y="1884"/>
                  <a:pt x="1145" y="1884"/>
                </a:cubicBezTo>
                <a:cubicBezTo>
                  <a:pt x="1144" y="1883"/>
                  <a:pt x="1143" y="1883"/>
                  <a:pt x="1143" y="1882"/>
                </a:cubicBezTo>
                <a:cubicBezTo>
                  <a:pt x="1142" y="1881"/>
                  <a:pt x="1142" y="1879"/>
                  <a:pt x="1142" y="1878"/>
                </a:cubicBezTo>
                <a:cubicBezTo>
                  <a:pt x="1142" y="1877"/>
                  <a:pt x="1142" y="1877"/>
                  <a:pt x="1142" y="1876"/>
                </a:cubicBezTo>
                <a:cubicBezTo>
                  <a:pt x="1142" y="1875"/>
                  <a:pt x="1142" y="1875"/>
                  <a:pt x="1142" y="1874"/>
                </a:cubicBezTo>
                <a:cubicBezTo>
                  <a:pt x="1141" y="1873"/>
                  <a:pt x="1141" y="1871"/>
                  <a:pt x="1142" y="1869"/>
                </a:cubicBezTo>
                <a:cubicBezTo>
                  <a:pt x="1142" y="1868"/>
                  <a:pt x="1143" y="1867"/>
                  <a:pt x="1143" y="1865"/>
                </a:cubicBezTo>
                <a:cubicBezTo>
                  <a:pt x="1143" y="1864"/>
                  <a:pt x="1143" y="1863"/>
                  <a:pt x="1144" y="1862"/>
                </a:cubicBezTo>
                <a:cubicBezTo>
                  <a:pt x="1144" y="1861"/>
                  <a:pt x="1145" y="1861"/>
                  <a:pt x="1145" y="1860"/>
                </a:cubicBezTo>
                <a:cubicBezTo>
                  <a:pt x="1146" y="1859"/>
                  <a:pt x="1146" y="1858"/>
                  <a:pt x="1145" y="1858"/>
                </a:cubicBezTo>
                <a:cubicBezTo>
                  <a:pt x="1144" y="1857"/>
                  <a:pt x="1143" y="1857"/>
                  <a:pt x="1142" y="1857"/>
                </a:cubicBezTo>
                <a:cubicBezTo>
                  <a:pt x="1142" y="1857"/>
                  <a:pt x="1142" y="1856"/>
                  <a:pt x="1141" y="1856"/>
                </a:cubicBezTo>
                <a:cubicBezTo>
                  <a:pt x="1141" y="1856"/>
                  <a:pt x="1141" y="1856"/>
                  <a:pt x="1140" y="1856"/>
                </a:cubicBezTo>
                <a:cubicBezTo>
                  <a:pt x="1139" y="1856"/>
                  <a:pt x="1138" y="1855"/>
                  <a:pt x="1136" y="1854"/>
                </a:cubicBezTo>
                <a:cubicBezTo>
                  <a:pt x="1135" y="1854"/>
                  <a:pt x="1133" y="1855"/>
                  <a:pt x="1133" y="1856"/>
                </a:cubicBezTo>
                <a:cubicBezTo>
                  <a:pt x="1132" y="1858"/>
                  <a:pt x="1131" y="1860"/>
                  <a:pt x="1129" y="1861"/>
                </a:cubicBezTo>
                <a:cubicBezTo>
                  <a:pt x="1128" y="1861"/>
                  <a:pt x="1127" y="1861"/>
                  <a:pt x="1127" y="1861"/>
                </a:cubicBezTo>
                <a:cubicBezTo>
                  <a:pt x="1125" y="1862"/>
                  <a:pt x="1123" y="1862"/>
                  <a:pt x="1121" y="1863"/>
                </a:cubicBezTo>
                <a:cubicBezTo>
                  <a:pt x="1119" y="1863"/>
                  <a:pt x="1117" y="1863"/>
                  <a:pt x="1116" y="1864"/>
                </a:cubicBezTo>
                <a:cubicBezTo>
                  <a:pt x="1115" y="1864"/>
                  <a:pt x="1114" y="1865"/>
                  <a:pt x="1112" y="1865"/>
                </a:cubicBezTo>
                <a:cubicBezTo>
                  <a:pt x="1111" y="1866"/>
                  <a:pt x="1109" y="1866"/>
                  <a:pt x="1107" y="1867"/>
                </a:cubicBezTo>
                <a:cubicBezTo>
                  <a:pt x="1107" y="1867"/>
                  <a:pt x="1106" y="1867"/>
                  <a:pt x="1105" y="1868"/>
                </a:cubicBezTo>
                <a:cubicBezTo>
                  <a:pt x="1105" y="1868"/>
                  <a:pt x="1104" y="1868"/>
                  <a:pt x="1103" y="1868"/>
                </a:cubicBezTo>
                <a:cubicBezTo>
                  <a:pt x="1102" y="1869"/>
                  <a:pt x="1100" y="1869"/>
                  <a:pt x="1099" y="1870"/>
                </a:cubicBezTo>
                <a:cubicBezTo>
                  <a:pt x="1097" y="1870"/>
                  <a:pt x="1095" y="1870"/>
                  <a:pt x="1094" y="1870"/>
                </a:cubicBezTo>
                <a:cubicBezTo>
                  <a:pt x="1092" y="1870"/>
                  <a:pt x="1091" y="1870"/>
                  <a:pt x="1090" y="1870"/>
                </a:cubicBezTo>
                <a:cubicBezTo>
                  <a:pt x="1087" y="1870"/>
                  <a:pt x="1085" y="1870"/>
                  <a:pt x="1082" y="1870"/>
                </a:cubicBezTo>
                <a:cubicBezTo>
                  <a:pt x="1078" y="1870"/>
                  <a:pt x="1073" y="1870"/>
                  <a:pt x="1069" y="1871"/>
                </a:cubicBezTo>
                <a:cubicBezTo>
                  <a:pt x="1067" y="1872"/>
                  <a:pt x="1065" y="1873"/>
                  <a:pt x="1064" y="1874"/>
                </a:cubicBezTo>
                <a:cubicBezTo>
                  <a:pt x="1062" y="1875"/>
                  <a:pt x="1060" y="1877"/>
                  <a:pt x="1058" y="1878"/>
                </a:cubicBezTo>
                <a:cubicBezTo>
                  <a:pt x="1055" y="1879"/>
                  <a:pt x="1052" y="1881"/>
                  <a:pt x="1049" y="1881"/>
                </a:cubicBezTo>
                <a:cubicBezTo>
                  <a:pt x="1047" y="1881"/>
                  <a:pt x="1046" y="1879"/>
                  <a:pt x="1044" y="1878"/>
                </a:cubicBezTo>
                <a:cubicBezTo>
                  <a:pt x="1043" y="1878"/>
                  <a:pt x="1041" y="1878"/>
                  <a:pt x="1040" y="1878"/>
                </a:cubicBezTo>
                <a:cubicBezTo>
                  <a:pt x="1038" y="1878"/>
                  <a:pt x="1037" y="1879"/>
                  <a:pt x="1035" y="1880"/>
                </a:cubicBezTo>
                <a:cubicBezTo>
                  <a:pt x="1033" y="1881"/>
                  <a:pt x="1030" y="1881"/>
                  <a:pt x="1028" y="1883"/>
                </a:cubicBezTo>
                <a:cubicBezTo>
                  <a:pt x="1025" y="1885"/>
                  <a:pt x="1022" y="1886"/>
                  <a:pt x="1018" y="1886"/>
                </a:cubicBezTo>
                <a:cubicBezTo>
                  <a:pt x="1015" y="1886"/>
                  <a:pt x="1012" y="1887"/>
                  <a:pt x="1009" y="1886"/>
                </a:cubicBezTo>
                <a:cubicBezTo>
                  <a:pt x="1007" y="1885"/>
                  <a:pt x="1004" y="1883"/>
                  <a:pt x="1002" y="1881"/>
                </a:cubicBezTo>
                <a:cubicBezTo>
                  <a:pt x="1000" y="1879"/>
                  <a:pt x="998" y="1877"/>
                  <a:pt x="996" y="1875"/>
                </a:cubicBezTo>
                <a:cubicBezTo>
                  <a:pt x="996" y="1874"/>
                  <a:pt x="995" y="1873"/>
                  <a:pt x="994" y="1872"/>
                </a:cubicBezTo>
                <a:cubicBezTo>
                  <a:pt x="993" y="1871"/>
                  <a:pt x="992" y="1869"/>
                  <a:pt x="992" y="1868"/>
                </a:cubicBezTo>
                <a:cubicBezTo>
                  <a:pt x="991" y="1867"/>
                  <a:pt x="990" y="1866"/>
                  <a:pt x="989" y="1866"/>
                </a:cubicBezTo>
                <a:cubicBezTo>
                  <a:pt x="988" y="1865"/>
                  <a:pt x="987" y="1864"/>
                  <a:pt x="985" y="1863"/>
                </a:cubicBezTo>
                <a:cubicBezTo>
                  <a:pt x="984" y="1863"/>
                  <a:pt x="982" y="1863"/>
                  <a:pt x="981" y="1863"/>
                </a:cubicBezTo>
                <a:cubicBezTo>
                  <a:pt x="980" y="1863"/>
                  <a:pt x="980" y="1862"/>
                  <a:pt x="979" y="1863"/>
                </a:cubicBezTo>
                <a:cubicBezTo>
                  <a:pt x="978" y="1863"/>
                  <a:pt x="978" y="1863"/>
                  <a:pt x="977" y="1863"/>
                </a:cubicBezTo>
                <a:cubicBezTo>
                  <a:pt x="976" y="1863"/>
                  <a:pt x="976" y="1863"/>
                  <a:pt x="977" y="1862"/>
                </a:cubicBezTo>
                <a:cubicBezTo>
                  <a:pt x="977" y="1862"/>
                  <a:pt x="978" y="1862"/>
                  <a:pt x="979" y="1862"/>
                </a:cubicBezTo>
                <a:cubicBezTo>
                  <a:pt x="980" y="1861"/>
                  <a:pt x="981" y="1861"/>
                  <a:pt x="982" y="1860"/>
                </a:cubicBezTo>
                <a:cubicBezTo>
                  <a:pt x="983" y="1859"/>
                  <a:pt x="984" y="1858"/>
                  <a:pt x="985" y="1857"/>
                </a:cubicBezTo>
                <a:cubicBezTo>
                  <a:pt x="987" y="1857"/>
                  <a:pt x="988" y="1856"/>
                  <a:pt x="989" y="1856"/>
                </a:cubicBezTo>
                <a:cubicBezTo>
                  <a:pt x="991" y="1855"/>
                  <a:pt x="991" y="1852"/>
                  <a:pt x="991" y="1850"/>
                </a:cubicBezTo>
                <a:cubicBezTo>
                  <a:pt x="991" y="1848"/>
                  <a:pt x="990" y="1846"/>
                  <a:pt x="989" y="1844"/>
                </a:cubicBezTo>
                <a:cubicBezTo>
                  <a:pt x="988" y="1842"/>
                  <a:pt x="987" y="1841"/>
                  <a:pt x="986" y="1841"/>
                </a:cubicBezTo>
                <a:cubicBezTo>
                  <a:pt x="985" y="1840"/>
                  <a:pt x="984" y="1839"/>
                  <a:pt x="983" y="1837"/>
                </a:cubicBezTo>
                <a:cubicBezTo>
                  <a:pt x="982" y="1836"/>
                  <a:pt x="981" y="1838"/>
                  <a:pt x="980" y="1838"/>
                </a:cubicBezTo>
                <a:cubicBezTo>
                  <a:pt x="979" y="1838"/>
                  <a:pt x="977" y="1837"/>
                  <a:pt x="977" y="1836"/>
                </a:cubicBezTo>
                <a:cubicBezTo>
                  <a:pt x="976" y="1835"/>
                  <a:pt x="975" y="1834"/>
                  <a:pt x="974" y="1833"/>
                </a:cubicBezTo>
                <a:cubicBezTo>
                  <a:pt x="974" y="1831"/>
                  <a:pt x="973" y="1831"/>
                  <a:pt x="972" y="1830"/>
                </a:cubicBezTo>
                <a:cubicBezTo>
                  <a:pt x="970" y="1829"/>
                  <a:pt x="970" y="1828"/>
                  <a:pt x="970" y="1827"/>
                </a:cubicBezTo>
                <a:cubicBezTo>
                  <a:pt x="970" y="1825"/>
                  <a:pt x="969" y="1824"/>
                  <a:pt x="968" y="1823"/>
                </a:cubicBezTo>
                <a:cubicBezTo>
                  <a:pt x="967" y="1821"/>
                  <a:pt x="965" y="1818"/>
                  <a:pt x="962" y="1817"/>
                </a:cubicBezTo>
                <a:cubicBezTo>
                  <a:pt x="960" y="1816"/>
                  <a:pt x="957" y="1816"/>
                  <a:pt x="955" y="1814"/>
                </a:cubicBezTo>
                <a:cubicBezTo>
                  <a:pt x="954" y="1812"/>
                  <a:pt x="953" y="1810"/>
                  <a:pt x="953" y="1809"/>
                </a:cubicBezTo>
                <a:cubicBezTo>
                  <a:pt x="952" y="1808"/>
                  <a:pt x="952" y="1808"/>
                  <a:pt x="951" y="1807"/>
                </a:cubicBezTo>
                <a:cubicBezTo>
                  <a:pt x="951" y="1806"/>
                  <a:pt x="951" y="1806"/>
                  <a:pt x="950" y="1805"/>
                </a:cubicBezTo>
                <a:cubicBezTo>
                  <a:pt x="949" y="1804"/>
                  <a:pt x="948" y="1803"/>
                  <a:pt x="947" y="1802"/>
                </a:cubicBezTo>
                <a:cubicBezTo>
                  <a:pt x="944" y="1801"/>
                  <a:pt x="941" y="1800"/>
                  <a:pt x="939" y="1798"/>
                </a:cubicBezTo>
                <a:cubicBezTo>
                  <a:pt x="937" y="1796"/>
                  <a:pt x="934" y="1795"/>
                  <a:pt x="931" y="1795"/>
                </a:cubicBezTo>
                <a:cubicBezTo>
                  <a:pt x="929" y="1795"/>
                  <a:pt x="926" y="1795"/>
                  <a:pt x="925" y="1792"/>
                </a:cubicBezTo>
                <a:cubicBezTo>
                  <a:pt x="925" y="1791"/>
                  <a:pt x="924" y="1790"/>
                  <a:pt x="924" y="1789"/>
                </a:cubicBezTo>
                <a:cubicBezTo>
                  <a:pt x="924" y="1789"/>
                  <a:pt x="923" y="1789"/>
                  <a:pt x="923" y="1788"/>
                </a:cubicBezTo>
                <a:cubicBezTo>
                  <a:pt x="922" y="1787"/>
                  <a:pt x="922" y="1785"/>
                  <a:pt x="921" y="1785"/>
                </a:cubicBezTo>
                <a:cubicBezTo>
                  <a:pt x="920" y="1784"/>
                  <a:pt x="919" y="1787"/>
                  <a:pt x="919" y="1788"/>
                </a:cubicBezTo>
                <a:cubicBezTo>
                  <a:pt x="920" y="1789"/>
                  <a:pt x="921" y="1790"/>
                  <a:pt x="920" y="1791"/>
                </a:cubicBezTo>
                <a:cubicBezTo>
                  <a:pt x="920" y="1792"/>
                  <a:pt x="919" y="1792"/>
                  <a:pt x="919" y="1792"/>
                </a:cubicBezTo>
                <a:cubicBezTo>
                  <a:pt x="918" y="1792"/>
                  <a:pt x="918" y="1791"/>
                  <a:pt x="918" y="1790"/>
                </a:cubicBezTo>
                <a:cubicBezTo>
                  <a:pt x="918" y="1789"/>
                  <a:pt x="917" y="1788"/>
                  <a:pt x="916" y="1787"/>
                </a:cubicBezTo>
                <a:cubicBezTo>
                  <a:pt x="915" y="1787"/>
                  <a:pt x="914" y="1785"/>
                  <a:pt x="913" y="1784"/>
                </a:cubicBezTo>
                <a:cubicBezTo>
                  <a:pt x="913" y="1783"/>
                  <a:pt x="914" y="1781"/>
                  <a:pt x="913" y="1780"/>
                </a:cubicBezTo>
                <a:cubicBezTo>
                  <a:pt x="912" y="1778"/>
                  <a:pt x="911" y="1777"/>
                  <a:pt x="911" y="1776"/>
                </a:cubicBezTo>
                <a:cubicBezTo>
                  <a:pt x="910" y="1774"/>
                  <a:pt x="908" y="1773"/>
                  <a:pt x="908" y="1771"/>
                </a:cubicBezTo>
                <a:cubicBezTo>
                  <a:pt x="908" y="1769"/>
                  <a:pt x="908" y="1768"/>
                  <a:pt x="908" y="1767"/>
                </a:cubicBezTo>
                <a:cubicBezTo>
                  <a:pt x="908" y="1762"/>
                  <a:pt x="907" y="1758"/>
                  <a:pt x="905" y="1753"/>
                </a:cubicBezTo>
                <a:cubicBezTo>
                  <a:pt x="904" y="1750"/>
                  <a:pt x="903" y="1748"/>
                  <a:pt x="902" y="1745"/>
                </a:cubicBezTo>
                <a:cubicBezTo>
                  <a:pt x="900" y="1743"/>
                  <a:pt x="900" y="1740"/>
                  <a:pt x="898" y="1737"/>
                </a:cubicBezTo>
                <a:cubicBezTo>
                  <a:pt x="898" y="1736"/>
                  <a:pt x="897" y="1735"/>
                  <a:pt x="896" y="1734"/>
                </a:cubicBezTo>
                <a:cubicBezTo>
                  <a:pt x="896" y="1733"/>
                  <a:pt x="895" y="1732"/>
                  <a:pt x="894" y="1732"/>
                </a:cubicBezTo>
                <a:cubicBezTo>
                  <a:pt x="893" y="1731"/>
                  <a:pt x="893" y="1731"/>
                  <a:pt x="892" y="1731"/>
                </a:cubicBezTo>
                <a:cubicBezTo>
                  <a:pt x="892" y="1731"/>
                  <a:pt x="892" y="1730"/>
                  <a:pt x="891" y="1730"/>
                </a:cubicBezTo>
                <a:cubicBezTo>
                  <a:pt x="890" y="1728"/>
                  <a:pt x="888" y="1728"/>
                  <a:pt x="886" y="1727"/>
                </a:cubicBezTo>
                <a:cubicBezTo>
                  <a:pt x="885" y="1726"/>
                  <a:pt x="884" y="1726"/>
                  <a:pt x="884" y="1725"/>
                </a:cubicBezTo>
                <a:cubicBezTo>
                  <a:pt x="882" y="1724"/>
                  <a:pt x="881" y="1723"/>
                  <a:pt x="880" y="1722"/>
                </a:cubicBezTo>
                <a:cubicBezTo>
                  <a:pt x="877" y="1720"/>
                  <a:pt x="875" y="1719"/>
                  <a:pt x="873" y="1716"/>
                </a:cubicBezTo>
                <a:cubicBezTo>
                  <a:pt x="873" y="1714"/>
                  <a:pt x="872" y="1713"/>
                  <a:pt x="871" y="1711"/>
                </a:cubicBezTo>
                <a:cubicBezTo>
                  <a:pt x="871" y="1710"/>
                  <a:pt x="871" y="1708"/>
                  <a:pt x="871" y="1707"/>
                </a:cubicBezTo>
                <a:cubicBezTo>
                  <a:pt x="870" y="1706"/>
                  <a:pt x="870" y="1704"/>
                  <a:pt x="870" y="1703"/>
                </a:cubicBezTo>
                <a:cubicBezTo>
                  <a:pt x="870" y="1701"/>
                  <a:pt x="870" y="1700"/>
                  <a:pt x="869" y="1698"/>
                </a:cubicBezTo>
                <a:cubicBezTo>
                  <a:pt x="869" y="1693"/>
                  <a:pt x="870" y="1687"/>
                  <a:pt x="869" y="1681"/>
                </a:cubicBezTo>
                <a:cubicBezTo>
                  <a:pt x="869" y="1680"/>
                  <a:pt x="869" y="1678"/>
                  <a:pt x="868" y="1677"/>
                </a:cubicBezTo>
                <a:cubicBezTo>
                  <a:pt x="868" y="1676"/>
                  <a:pt x="868" y="1674"/>
                  <a:pt x="868" y="1673"/>
                </a:cubicBezTo>
                <a:cubicBezTo>
                  <a:pt x="868" y="1671"/>
                  <a:pt x="867" y="1668"/>
                  <a:pt x="869" y="1671"/>
                </a:cubicBezTo>
                <a:cubicBezTo>
                  <a:pt x="870" y="1671"/>
                  <a:pt x="870" y="1672"/>
                  <a:pt x="871" y="1672"/>
                </a:cubicBezTo>
                <a:cubicBezTo>
                  <a:pt x="871" y="1672"/>
                  <a:pt x="871" y="1672"/>
                  <a:pt x="871" y="1672"/>
                </a:cubicBezTo>
                <a:cubicBezTo>
                  <a:pt x="871" y="1672"/>
                  <a:pt x="870" y="1670"/>
                  <a:pt x="870" y="1669"/>
                </a:cubicBezTo>
                <a:cubicBezTo>
                  <a:pt x="869" y="1669"/>
                  <a:pt x="869" y="1668"/>
                  <a:pt x="868" y="1667"/>
                </a:cubicBezTo>
                <a:cubicBezTo>
                  <a:pt x="868" y="1667"/>
                  <a:pt x="867" y="1667"/>
                  <a:pt x="867" y="1667"/>
                </a:cubicBezTo>
                <a:cubicBezTo>
                  <a:pt x="865" y="1666"/>
                  <a:pt x="864" y="1663"/>
                  <a:pt x="863" y="1661"/>
                </a:cubicBezTo>
                <a:cubicBezTo>
                  <a:pt x="863" y="1660"/>
                  <a:pt x="862" y="1658"/>
                  <a:pt x="862" y="1657"/>
                </a:cubicBezTo>
                <a:cubicBezTo>
                  <a:pt x="862" y="1656"/>
                  <a:pt x="863" y="1656"/>
                  <a:pt x="863" y="1655"/>
                </a:cubicBezTo>
                <a:cubicBezTo>
                  <a:pt x="863" y="1654"/>
                  <a:pt x="863" y="1653"/>
                  <a:pt x="862" y="1653"/>
                </a:cubicBezTo>
                <a:cubicBezTo>
                  <a:pt x="862" y="1651"/>
                  <a:pt x="860" y="1650"/>
                  <a:pt x="859" y="1649"/>
                </a:cubicBezTo>
                <a:cubicBezTo>
                  <a:pt x="858" y="1648"/>
                  <a:pt x="857" y="1647"/>
                  <a:pt x="856" y="1646"/>
                </a:cubicBezTo>
                <a:cubicBezTo>
                  <a:pt x="853" y="1645"/>
                  <a:pt x="851" y="1642"/>
                  <a:pt x="849" y="1641"/>
                </a:cubicBezTo>
                <a:cubicBezTo>
                  <a:pt x="848" y="1640"/>
                  <a:pt x="846" y="1639"/>
                  <a:pt x="845" y="1638"/>
                </a:cubicBezTo>
                <a:cubicBezTo>
                  <a:pt x="844" y="1637"/>
                  <a:pt x="843" y="1636"/>
                  <a:pt x="842" y="1635"/>
                </a:cubicBezTo>
                <a:cubicBezTo>
                  <a:pt x="840" y="1634"/>
                  <a:pt x="839" y="1631"/>
                  <a:pt x="838" y="1628"/>
                </a:cubicBezTo>
                <a:cubicBezTo>
                  <a:pt x="837" y="1626"/>
                  <a:pt x="837" y="1622"/>
                  <a:pt x="836" y="1620"/>
                </a:cubicBezTo>
                <a:cubicBezTo>
                  <a:pt x="836" y="1618"/>
                  <a:pt x="835" y="1617"/>
                  <a:pt x="835" y="1615"/>
                </a:cubicBezTo>
                <a:cubicBezTo>
                  <a:pt x="835" y="1614"/>
                  <a:pt x="834" y="1612"/>
                  <a:pt x="835" y="1611"/>
                </a:cubicBezTo>
                <a:cubicBezTo>
                  <a:pt x="835" y="1610"/>
                  <a:pt x="837" y="1612"/>
                  <a:pt x="838" y="1612"/>
                </a:cubicBezTo>
                <a:cubicBezTo>
                  <a:pt x="840" y="1612"/>
                  <a:pt x="839" y="1610"/>
                  <a:pt x="838" y="1610"/>
                </a:cubicBezTo>
                <a:cubicBezTo>
                  <a:pt x="837" y="1609"/>
                  <a:pt x="836" y="1608"/>
                  <a:pt x="835" y="1608"/>
                </a:cubicBezTo>
                <a:cubicBezTo>
                  <a:pt x="834" y="1607"/>
                  <a:pt x="833" y="1606"/>
                  <a:pt x="833" y="1606"/>
                </a:cubicBezTo>
                <a:cubicBezTo>
                  <a:pt x="832" y="1605"/>
                  <a:pt x="832" y="1604"/>
                  <a:pt x="832" y="1603"/>
                </a:cubicBezTo>
                <a:cubicBezTo>
                  <a:pt x="830" y="1601"/>
                  <a:pt x="829" y="1601"/>
                  <a:pt x="828" y="1599"/>
                </a:cubicBezTo>
                <a:cubicBezTo>
                  <a:pt x="827" y="1598"/>
                  <a:pt x="827" y="1596"/>
                  <a:pt x="826" y="1594"/>
                </a:cubicBezTo>
                <a:cubicBezTo>
                  <a:pt x="825" y="1593"/>
                  <a:pt x="824" y="1591"/>
                  <a:pt x="824" y="1590"/>
                </a:cubicBezTo>
                <a:cubicBezTo>
                  <a:pt x="822" y="1586"/>
                  <a:pt x="821" y="1583"/>
                  <a:pt x="819" y="1580"/>
                </a:cubicBezTo>
                <a:cubicBezTo>
                  <a:pt x="818" y="1579"/>
                  <a:pt x="818" y="1577"/>
                  <a:pt x="817" y="1576"/>
                </a:cubicBezTo>
                <a:cubicBezTo>
                  <a:pt x="816" y="1574"/>
                  <a:pt x="815" y="1573"/>
                  <a:pt x="814" y="1572"/>
                </a:cubicBezTo>
                <a:cubicBezTo>
                  <a:pt x="813" y="1568"/>
                  <a:pt x="811" y="1565"/>
                  <a:pt x="809" y="1562"/>
                </a:cubicBezTo>
                <a:cubicBezTo>
                  <a:pt x="808" y="1561"/>
                  <a:pt x="807" y="1560"/>
                  <a:pt x="807" y="1558"/>
                </a:cubicBezTo>
                <a:cubicBezTo>
                  <a:pt x="806" y="1557"/>
                  <a:pt x="805" y="1556"/>
                  <a:pt x="805" y="1555"/>
                </a:cubicBezTo>
                <a:cubicBezTo>
                  <a:pt x="804" y="1553"/>
                  <a:pt x="805" y="1551"/>
                  <a:pt x="805" y="1550"/>
                </a:cubicBezTo>
                <a:cubicBezTo>
                  <a:pt x="805" y="1548"/>
                  <a:pt x="804" y="1546"/>
                  <a:pt x="804" y="1544"/>
                </a:cubicBezTo>
                <a:cubicBezTo>
                  <a:pt x="803" y="1542"/>
                  <a:pt x="803" y="1541"/>
                  <a:pt x="802" y="1539"/>
                </a:cubicBezTo>
                <a:cubicBezTo>
                  <a:pt x="801" y="1538"/>
                  <a:pt x="800" y="1537"/>
                  <a:pt x="800" y="1535"/>
                </a:cubicBezTo>
                <a:cubicBezTo>
                  <a:pt x="799" y="1534"/>
                  <a:pt x="799" y="1532"/>
                  <a:pt x="798" y="1530"/>
                </a:cubicBezTo>
                <a:cubicBezTo>
                  <a:pt x="797" y="1529"/>
                  <a:pt x="797" y="1528"/>
                  <a:pt x="796" y="1527"/>
                </a:cubicBezTo>
                <a:cubicBezTo>
                  <a:pt x="794" y="1525"/>
                  <a:pt x="791" y="1523"/>
                  <a:pt x="789" y="1521"/>
                </a:cubicBezTo>
                <a:cubicBezTo>
                  <a:pt x="787" y="1519"/>
                  <a:pt x="785" y="1516"/>
                  <a:pt x="783" y="1514"/>
                </a:cubicBezTo>
                <a:cubicBezTo>
                  <a:pt x="782" y="1512"/>
                  <a:pt x="782" y="1511"/>
                  <a:pt x="781" y="1509"/>
                </a:cubicBezTo>
                <a:cubicBezTo>
                  <a:pt x="781" y="1508"/>
                  <a:pt x="780" y="1506"/>
                  <a:pt x="780" y="1505"/>
                </a:cubicBezTo>
                <a:cubicBezTo>
                  <a:pt x="779" y="1503"/>
                  <a:pt x="779" y="1502"/>
                  <a:pt x="778" y="1500"/>
                </a:cubicBezTo>
                <a:cubicBezTo>
                  <a:pt x="777" y="1499"/>
                  <a:pt x="776" y="1498"/>
                  <a:pt x="776" y="1497"/>
                </a:cubicBezTo>
                <a:cubicBezTo>
                  <a:pt x="775" y="1495"/>
                  <a:pt x="774" y="1495"/>
                  <a:pt x="773" y="1494"/>
                </a:cubicBezTo>
                <a:cubicBezTo>
                  <a:pt x="773" y="1492"/>
                  <a:pt x="773" y="1491"/>
                  <a:pt x="774" y="1490"/>
                </a:cubicBezTo>
                <a:cubicBezTo>
                  <a:pt x="775" y="1489"/>
                  <a:pt x="775" y="1487"/>
                  <a:pt x="775" y="1486"/>
                </a:cubicBezTo>
                <a:cubicBezTo>
                  <a:pt x="776" y="1485"/>
                  <a:pt x="777" y="1484"/>
                  <a:pt x="778" y="1486"/>
                </a:cubicBezTo>
                <a:cubicBezTo>
                  <a:pt x="778" y="1486"/>
                  <a:pt x="778" y="1487"/>
                  <a:pt x="778" y="1488"/>
                </a:cubicBezTo>
                <a:cubicBezTo>
                  <a:pt x="778" y="1489"/>
                  <a:pt x="779" y="1489"/>
                  <a:pt x="779" y="1490"/>
                </a:cubicBezTo>
                <a:cubicBezTo>
                  <a:pt x="780" y="1491"/>
                  <a:pt x="779" y="1492"/>
                  <a:pt x="779" y="1494"/>
                </a:cubicBezTo>
                <a:cubicBezTo>
                  <a:pt x="779" y="1495"/>
                  <a:pt x="781" y="1495"/>
                  <a:pt x="781" y="1496"/>
                </a:cubicBezTo>
                <a:cubicBezTo>
                  <a:pt x="782" y="1498"/>
                  <a:pt x="782" y="1499"/>
                  <a:pt x="783" y="1500"/>
                </a:cubicBezTo>
                <a:cubicBezTo>
                  <a:pt x="785" y="1501"/>
                  <a:pt x="788" y="1502"/>
                  <a:pt x="789" y="1505"/>
                </a:cubicBezTo>
                <a:cubicBezTo>
                  <a:pt x="790" y="1508"/>
                  <a:pt x="789" y="1511"/>
                  <a:pt x="790" y="1514"/>
                </a:cubicBezTo>
                <a:cubicBezTo>
                  <a:pt x="791" y="1515"/>
                  <a:pt x="792" y="1516"/>
                  <a:pt x="792" y="1517"/>
                </a:cubicBezTo>
                <a:cubicBezTo>
                  <a:pt x="794" y="1518"/>
                  <a:pt x="795" y="1519"/>
                  <a:pt x="796" y="1521"/>
                </a:cubicBezTo>
                <a:cubicBezTo>
                  <a:pt x="798" y="1522"/>
                  <a:pt x="799" y="1523"/>
                  <a:pt x="801" y="1524"/>
                </a:cubicBezTo>
                <a:cubicBezTo>
                  <a:pt x="802" y="1525"/>
                  <a:pt x="803" y="1527"/>
                  <a:pt x="804" y="1528"/>
                </a:cubicBezTo>
                <a:cubicBezTo>
                  <a:pt x="805" y="1529"/>
                  <a:pt x="806" y="1530"/>
                  <a:pt x="808" y="1530"/>
                </a:cubicBezTo>
                <a:cubicBezTo>
                  <a:pt x="808" y="1531"/>
                  <a:pt x="810" y="1533"/>
                  <a:pt x="811" y="1532"/>
                </a:cubicBezTo>
                <a:cubicBezTo>
                  <a:pt x="811" y="1531"/>
                  <a:pt x="811" y="1530"/>
                  <a:pt x="811" y="1530"/>
                </a:cubicBezTo>
                <a:cubicBezTo>
                  <a:pt x="812" y="1529"/>
                  <a:pt x="812" y="1528"/>
                  <a:pt x="812" y="1527"/>
                </a:cubicBezTo>
                <a:cubicBezTo>
                  <a:pt x="812" y="1526"/>
                  <a:pt x="813" y="1525"/>
                  <a:pt x="813" y="1523"/>
                </a:cubicBezTo>
                <a:cubicBezTo>
                  <a:pt x="815" y="1520"/>
                  <a:pt x="815" y="1517"/>
                  <a:pt x="816" y="1514"/>
                </a:cubicBezTo>
                <a:cubicBezTo>
                  <a:pt x="817" y="1513"/>
                  <a:pt x="818" y="1512"/>
                  <a:pt x="818" y="1510"/>
                </a:cubicBezTo>
                <a:cubicBezTo>
                  <a:pt x="818" y="1509"/>
                  <a:pt x="818" y="1507"/>
                  <a:pt x="819" y="1506"/>
                </a:cubicBezTo>
                <a:cubicBezTo>
                  <a:pt x="820" y="1503"/>
                  <a:pt x="821" y="1501"/>
                  <a:pt x="822" y="1498"/>
                </a:cubicBezTo>
                <a:cubicBezTo>
                  <a:pt x="823" y="1497"/>
                  <a:pt x="823" y="1496"/>
                  <a:pt x="823" y="1494"/>
                </a:cubicBezTo>
                <a:cubicBezTo>
                  <a:pt x="823" y="1494"/>
                  <a:pt x="823" y="1493"/>
                  <a:pt x="824" y="1494"/>
                </a:cubicBezTo>
                <a:cubicBezTo>
                  <a:pt x="824" y="1495"/>
                  <a:pt x="824" y="1496"/>
                  <a:pt x="824" y="1496"/>
                </a:cubicBezTo>
                <a:cubicBezTo>
                  <a:pt x="824" y="1498"/>
                  <a:pt x="824" y="1499"/>
                  <a:pt x="824" y="1500"/>
                </a:cubicBezTo>
                <a:cubicBezTo>
                  <a:pt x="823" y="1502"/>
                  <a:pt x="822" y="1503"/>
                  <a:pt x="822" y="1504"/>
                </a:cubicBezTo>
                <a:cubicBezTo>
                  <a:pt x="822" y="1505"/>
                  <a:pt x="821" y="1507"/>
                  <a:pt x="821" y="1508"/>
                </a:cubicBezTo>
                <a:cubicBezTo>
                  <a:pt x="821" y="1510"/>
                  <a:pt x="821" y="1511"/>
                  <a:pt x="820" y="1512"/>
                </a:cubicBezTo>
                <a:cubicBezTo>
                  <a:pt x="819" y="1515"/>
                  <a:pt x="819" y="1518"/>
                  <a:pt x="818" y="1520"/>
                </a:cubicBezTo>
                <a:cubicBezTo>
                  <a:pt x="817" y="1521"/>
                  <a:pt x="817" y="1522"/>
                  <a:pt x="817" y="1523"/>
                </a:cubicBezTo>
                <a:cubicBezTo>
                  <a:pt x="817" y="1523"/>
                  <a:pt x="817" y="1525"/>
                  <a:pt x="817" y="1526"/>
                </a:cubicBezTo>
                <a:cubicBezTo>
                  <a:pt x="818" y="1526"/>
                  <a:pt x="818" y="1525"/>
                  <a:pt x="819" y="1525"/>
                </a:cubicBezTo>
                <a:cubicBezTo>
                  <a:pt x="820" y="1523"/>
                  <a:pt x="823" y="1525"/>
                  <a:pt x="824" y="1524"/>
                </a:cubicBezTo>
                <a:cubicBezTo>
                  <a:pt x="826" y="1524"/>
                  <a:pt x="827" y="1524"/>
                  <a:pt x="828" y="1525"/>
                </a:cubicBezTo>
                <a:cubicBezTo>
                  <a:pt x="830" y="1526"/>
                  <a:pt x="830" y="1527"/>
                  <a:pt x="831" y="1529"/>
                </a:cubicBezTo>
                <a:cubicBezTo>
                  <a:pt x="831" y="1531"/>
                  <a:pt x="833" y="1532"/>
                  <a:pt x="834" y="1533"/>
                </a:cubicBezTo>
                <a:cubicBezTo>
                  <a:pt x="834" y="1534"/>
                  <a:pt x="835" y="1536"/>
                  <a:pt x="836" y="1537"/>
                </a:cubicBezTo>
                <a:cubicBezTo>
                  <a:pt x="836" y="1539"/>
                  <a:pt x="837" y="1540"/>
                  <a:pt x="838" y="1541"/>
                </a:cubicBezTo>
                <a:cubicBezTo>
                  <a:pt x="841" y="1543"/>
                  <a:pt x="842" y="1546"/>
                  <a:pt x="844" y="1549"/>
                </a:cubicBezTo>
                <a:cubicBezTo>
                  <a:pt x="845" y="1551"/>
                  <a:pt x="847" y="1553"/>
                  <a:pt x="848" y="1556"/>
                </a:cubicBezTo>
                <a:cubicBezTo>
                  <a:pt x="848" y="1556"/>
                  <a:pt x="848" y="1557"/>
                  <a:pt x="849" y="1558"/>
                </a:cubicBezTo>
                <a:cubicBezTo>
                  <a:pt x="850" y="1559"/>
                  <a:pt x="851" y="1559"/>
                  <a:pt x="852" y="1561"/>
                </a:cubicBezTo>
                <a:cubicBezTo>
                  <a:pt x="852" y="1562"/>
                  <a:pt x="852" y="1563"/>
                  <a:pt x="853" y="1564"/>
                </a:cubicBezTo>
                <a:cubicBezTo>
                  <a:pt x="855" y="1565"/>
                  <a:pt x="855" y="1567"/>
                  <a:pt x="857" y="1567"/>
                </a:cubicBezTo>
                <a:cubicBezTo>
                  <a:pt x="858" y="1568"/>
                  <a:pt x="858" y="1569"/>
                  <a:pt x="859" y="1571"/>
                </a:cubicBezTo>
                <a:cubicBezTo>
                  <a:pt x="859" y="1572"/>
                  <a:pt x="859" y="1573"/>
                  <a:pt x="860" y="1575"/>
                </a:cubicBezTo>
                <a:cubicBezTo>
                  <a:pt x="861" y="1576"/>
                  <a:pt x="862" y="1576"/>
                  <a:pt x="862" y="1577"/>
                </a:cubicBezTo>
                <a:cubicBezTo>
                  <a:pt x="863" y="1579"/>
                  <a:pt x="864" y="1580"/>
                  <a:pt x="865" y="1581"/>
                </a:cubicBezTo>
                <a:cubicBezTo>
                  <a:pt x="867" y="1582"/>
                  <a:pt x="867" y="1583"/>
                  <a:pt x="868" y="1584"/>
                </a:cubicBezTo>
                <a:cubicBezTo>
                  <a:pt x="868" y="1585"/>
                  <a:pt x="868" y="1585"/>
                  <a:pt x="869" y="1586"/>
                </a:cubicBezTo>
                <a:cubicBezTo>
                  <a:pt x="869" y="1587"/>
                  <a:pt x="870" y="1587"/>
                  <a:pt x="870" y="1588"/>
                </a:cubicBezTo>
                <a:cubicBezTo>
                  <a:pt x="871" y="1591"/>
                  <a:pt x="870" y="1595"/>
                  <a:pt x="872" y="1598"/>
                </a:cubicBezTo>
                <a:cubicBezTo>
                  <a:pt x="872" y="1600"/>
                  <a:pt x="874" y="1601"/>
                  <a:pt x="875" y="1603"/>
                </a:cubicBezTo>
                <a:cubicBezTo>
                  <a:pt x="875" y="1604"/>
                  <a:pt x="877" y="1605"/>
                  <a:pt x="879" y="1606"/>
                </a:cubicBezTo>
                <a:cubicBezTo>
                  <a:pt x="880" y="1606"/>
                  <a:pt x="882" y="1606"/>
                  <a:pt x="883" y="1606"/>
                </a:cubicBezTo>
                <a:cubicBezTo>
                  <a:pt x="884" y="1607"/>
                  <a:pt x="885" y="1608"/>
                  <a:pt x="887" y="1609"/>
                </a:cubicBezTo>
                <a:cubicBezTo>
                  <a:pt x="888" y="1610"/>
                  <a:pt x="889" y="1611"/>
                  <a:pt x="890" y="1612"/>
                </a:cubicBezTo>
                <a:cubicBezTo>
                  <a:pt x="891" y="1614"/>
                  <a:pt x="892" y="1615"/>
                  <a:pt x="893" y="1616"/>
                </a:cubicBezTo>
                <a:cubicBezTo>
                  <a:pt x="894" y="1618"/>
                  <a:pt x="895" y="1619"/>
                  <a:pt x="896" y="1620"/>
                </a:cubicBezTo>
                <a:cubicBezTo>
                  <a:pt x="898" y="1623"/>
                  <a:pt x="899" y="1627"/>
                  <a:pt x="901" y="1630"/>
                </a:cubicBezTo>
                <a:cubicBezTo>
                  <a:pt x="902" y="1631"/>
                  <a:pt x="902" y="1633"/>
                  <a:pt x="903" y="1635"/>
                </a:cubicBezTo>
                <a:cubicBezTo>
                  <a:pt x="903" y="1636"/>
                  <a:pt x="904" y="1638"/>
                  <a:pt x="905" y="1640"/>
                </a:cubicBezTo>
                <a:cubicBezTo>
                  <a:pt x="906" y="1641"/>
                  <a:pt x="906" y="1642"/>
                  <a:pt x="906" y="1643"/>
                </a:cubicBezTo>
                <a:cubicBezTo>
                  <a:pt x="906" y="1645"/>
                  <a:pt x="905" y="1646"/>
                  <a:pt x="905" y="1647"/>
                </a:cubicBezTo>
                <a:cubicBezTo>
                  <a:pt x="904" y="1648"/>
                  <a:pt x="904" y="1650"/>
                  <a:pt x="904" y="1651"/>
                </a:cubicBezTo>
                <a:cubicBezTo>
                  <a:pt x="905" y="1653"/>
                  <a:pt x="905" y="1654"/>
                  <a:pt x="906" y="1655"/>
                </a:cubicBezTo>
                <a:cubicBezTo>
                  <a:pt x="906" y="1656"/>
                  <a:pt x="906" y="1657"/>
                  <a:pt x="906" y="1658"/>
                </a:cubicBezTo>
                <a:cubicBezTo>
                  <a:pt x="906" y="1661"/>
                  <a:pt x="906" y="1663"/>
                  <a:pt x="906" y="1666"/>
                </a:cubicBezTo>
                <a:cubicBezTo>
                  <a:pt x="906" y="1667"/>
                  <a:pt x="907" y="1669"/>
                  <a:pt x="907" y="1671"/>
                </a:cubicBezTo>
                <a:cubicBezTo>
                  <a:pt x="909" y="1674"/>
                  <a:pt x="911" y="1676"/>
                  <a:pt x="913" y="1679"/>
                </a:cubicBezTo>
                <a:cubicBezTo>
                  <a:pt x="914" y="1680"/>
                  <a:pt x="915" y="1682"/>
                  <a:pt x="916" y="1683"/>
                </a:cubicBezTo>
                <a:cubicBezTo>
                  <a:pt x="916" y="1684"/>
                  <a:pt x="918" y="1685"/>
                  <a:pt x="919" y="1686"/>
                </a:cubicBezTo>
                <a:cubicBezTo>
                  <a:pt x="921" y="1688"/>
                  <a:pt x="924" y="1687"/>
                  <a:pt x="927" y="1688"/>
                </a:cubicBezTo>
                <a:cubicBezTo>
                  <a:pt x="928" y="1689"/>
                  <a:pt x="929" y="1690"/>
                  <a:pt x="930" y="1691"/>
                </a:cubicBezTo>
                <a:cubicBezTo>
                  <a:pt x="931" y="1693"/>
                  <a:pt x="932" y="1694"/>
                  <a:pt x="933" y="1695"/>
                </a:cubicBezTo>
                <a:cubicBezTo>
                  <a:pt x="935" y="1697"/>
                  <a:pt x="937" y="1700"/>
                  <a:pt x="938" y="1703"/>
                </a:cubicBezTo>
                <a:cubicBezTo>
                  <a:pt x="939" y="1705"/>
                  <a:pt x="941" y="1707"/>
                  <a:pt x="942" y="1709"/>
                </a:cubicBezTo>
                <a:cubicBezTo>
                  <a:pt x="943" y="1710"/>
                  <a:pt x="944" y="1712"/>
                  <a:pt x="944" y="1714"/>
                </a:cubicBezTo>
                <a:cubicBezTo>
                  <a:pt x="946" y="1717"/>
                  <a:pt x="948" y="1720"/>
                  <a:pt x="950" y="1723"/>
                </a:cubicBezTo>
                <a:cubicBezTo>
                  <a:pt x="953" y="1727"/>
                  <a:pt x="954" y="1730"/>
                  <a:pt x="956" y="1733"/>
                </a:cubicBezTo>
                <a:cubicBezTo>
                  <a:pt x="958" y="1736"/>
                  <a:pt x="961" y="1738"/>
                  <a:pt x="963" y="1740"/>
                </a:cubicBezTo>
                <a:cubicBezTo>
                  <a:pt x="965" y="1741"/>
                  <a:pt x="967" y="1743"/>
                  <a:pt x="968" y="1745"/>
                </a:cubicBezTo>
                <a:cubicBezTo>
                  <a:pt x="969" y="1746"/>
                  <a:pt x="970" y="1747"/>
                  <a:pt x="970" y="1748"/>
                </a:cubicBezTo>
                <a:cubicBezTo>
                  <a:pt x="970" y="1749"/>
                  <a:pt x="969" y="1751"/>
                  <a:pt x="970" y="1753"/>
                </a:cubicBezTo>
                <a:cubicBezTo>
                  <a:pt x="971" y="1754"/>
                  <a:pt x="972" y="1753"/>
                  <a:pt x="973" y="1754"/>
                </a:cubicBezTo>
                <a:cubicBezTo>
                  <a:pt x="974" y="1755"/>
                  <a:pt x="974" y="1756"/>
                  <a:pt x="974" y="1756"/>
                </a:cubicBezTo>
                <a:cubicBezTo>
                  <a:pt x="975" y="1757"/>
                  <a:pt x="975" y="1757"/>
                  <a:pt x="976" y="1757"/>
                </a:cubicBezTo>
                <a:cubicBezTo>
                  <a:pt x="977" y="1758"/>
                  <a:pt x="977" y="1760"/>
                  <a:pt x="978" y="1761"/>
                </a:cubicBezTo>
                <a:cubicBezTo>
                  <a:pt x="978" y="1763"/>
                  <a:pt x="978" y="1764"/>
                  <a:pt x="978" y="1766"/>
                </a:cubicBezTo>
                <a:cubicBezTo>
                  <a:pt x="978" y="1767"/>
                  <a:pt x="978" y="1768"/>
                  <a:pt x="978" y="1769"/>
                </a:cubicBezTo>
                <a:cubicBezTo>
                  <a:pt x="978" y="1770"/>
                  <a:pt x="978" y="1770"/>
                  <a:pt x="978" y="1771"/>
                </a:cubicBezTo>
                <a:cubicBezTo>
                  <a:pt x="979" y="1772"/>
                  <a:pt x="979" y="1772"/>
                  <a:pt x="979" y="1773"/>
                </a:cubicBezTo>
                <a:cubicBezTo>
                  <a:pt x="979" y="1774"/>
                  <a:pt x="979" y="1775"/>
                  <a:pt x="979" y="1775"/>
                </a:cubicBezTo>
                <a:cubicBezTo>
                  <a:pt x="979" y="1777"/>
                  <a:pt x="978" y="1778"/>
                  <a:pt x="978" y="1779"/>
                </a:cubicBezTo>
                <a:cubicBezTo>
                  <a:pt x="977" y="1781"/>
                  <a:pt x="978" y="1782"/>
                  <a:pt x="978" y="1783"/>
                </a:cubicBezTo>
                <a:cubicBezTo>
                  <a:pt x="979" y="1785"/>
                  <a:pt x="979" y="1787"/>
                  <a:pt x="978" y="1788"/>
                </a:cubicBezTo>
                <a:cubicBezTo>
                  <a:pt x="978" y="1789"/>
                  <a:pt x="976" y="1789"/>
                  <a:pt x="976" y="1790"/>
                </a:cubicBezTo>
                <a:cubicBezTo>
                  <a:pt x="975" y="1791"/>
                  <a:pt x="978" y="1790"/>
                  <a:pt x="979" y="1791"/>
                </a:cubicBezTo>
                <a:cubicBezTo>
                  <a:pt x="979" y="1791"/>
                  <a:pt x="979" y="1792"/>
                  <a:pt x="979" y="1793"/>
                </a:cubicBezTo>
                <a:cubicBezTo>
                  <a:pt x="979" y="1795"/>
                  <a:pt x="980" y="1796"/>
                  <a:pt x="980" y="1797"/>
                </a:cubicBezTo>
                <a:cubicBezTo>
                  <a:pt x="981" y="1799"/>
                  <a:pt x="980" y="1800"/>
                  <a:pt x="981" y="1802"/>
                </a:cubicBezTo>
                <a:cubicBezTo>
                  <a:pt x="981" y="1803"/>
                  <a:pt x="982" y="1804"/>
                  <a:pt x="982" y="1806"/>
                </a:cubicBezTo>
                <a:cubicBezTo>
                  <a:pt x="982" y="1807"/>
                  <a:pt x="983" y="1809"/>
                  <a:pt x="983" y="1810"/>
                </a:cubicBezTo>
                <a:cubicBezTo>
                  <a:pt x="983" y="1811"/>
                  <a:pt x="984" y="1813"/>
                  <a:pt x="984" y="1814"/>
                </a:cubicBezTo>
                <a:cubicBezTo>
                  <a:pt x="984" y="1816"/>
                  <a:pt x="985" y="1817"/>
                  <a:pt x="986" y="1818"/>
                </a:cubicBezTo>
                <a:cubicBezTo>
                  <a:pt x="987" y="1819"/>
                  <a:pt x="988" y="1821"/>
                  <a:pt x="988" y="1822"/>
                </a:cubicBezTo>
                <a:cubicBezTo>
                  <a:pt x="988" y="1824"/>
                  <a:pt x="988" y="1826"/>
                  <a:pt x="988" y="1827"/>
                </a:cubicBezTo>
                <a:cubicBezTo>
                  <a:pt x="987" y="1828"/>
                  <a:pt x="987" y="1829"/>
                  <a:pt x="987" y="1829"/>
                </a:cubicBezTo>
                <a:cubicBezTo>
                  <a:pt x="987" y="1831"/>
                  <a:pt x="988" y="1831"/>
                  <a:pt x="989" y="1832"/>
                </a:cubicBezTo>
                <a:cubicBezTo>
                  <a:pt x="989" y="1833"/>
                  <a:pt x="989" y="1834"/>
                  <a:pt x="989" y="1835"/>
                </a:cubicBezTo>
                <a:cubicBezTo>
                  <a:pt x="990" y="1837"/>
                  <a:pt x="990" y="1838"/>
                  <a:pt x="991" y="1839"/>
                </a:cubicBezTo>
                <a:cubicBezTo>
                  <a:pt x="992" y="1841"/>
                  <a:pt x="991" y="1841"/>
                  <a:pt x="993" y="1842"/>
                </a:cubicBezTo>
                <a:cubicBezTo>
                  <a:pt x="995" y="1842"/>
                  <a:pt x="996" y="1842"/>
                  <a:pt x="998" y="1842"/>
                </a:cubicBezTo>
                <a:cubicBezTo>
                  <a:pt x="1001" y="1842"/>
                  <a:pt x="1003" y="1842"/>
                  <a:pt x="1006" y="1842"/>
                </a:cubicBezTo>
                <a:cubicBezTo>
                  <a:pt x="1008" y="1842"/>
                  <a:pt x="1009" y="1842"/>
                  <a:pt x="1011" y="1841"/>
                </a:cubicBezTo>
                <a:cubicBezTo>
                  <a:pt x="1012" y="1841"/>
                  <a:pt x="1013" y="1840"/>
                  <a:pt x="1015" y="1840"/>
                </a:cubicBezTo>
                <a:cubicBezTo>
                  <a:pt x="1016" y="1839"/>
                  <a:pt x="1017" y="1840"/>
                  <a:pt x="1019" y="1840"/>
                </a:cubicBezTo>
                <a:cubicBezTo>
                  <a:pt x="1020" y="1840"/>
                  <a:pt x="1022" y="1840"/>
                  <a:pt x="1023" y="1840"/>
                </a:cubicBezTo>
                <a:cubicBezTo>
                  <a:pt x="1024" y="1839"/>
                  <a:pt x="1024" y="1837"/>
                  <a:pt x="1025" y="1836"/>
                </a:cubicBezTo>
                <a:cubicBezTo>
                  <a:pt x="1026" y="1835"/>
                  <a:pt x="1027" y="1834"/>
                  <a:pt x="1028" y="1834"/>
                </a:cubicBezTo>
                <a:cubicBezTo>
                  <a:pt x="1029" y="1833"/>
                  <a:pt x="1030" y="1833"/>
                  <a:pt x="1032" y="1832"/>
                </a:cubicBezTo>
                <a:cubicBezTo>
                  <a:pt x="1033" y="1831"/>
                  <a:pt x="1034" y="1830"/>
                  <a:pt x="1035" y="1829"/>
                </a:cubicBezTo>
                <a:cubicBezTo>
                  <a:pt x="1036" y="1829"/>
                  <a:pt x="1037" y="1828"/>
                  <a:pt x="1038" y="1828"/>
                </a:cubicBezTo>
                <a:cubicBezTo>
                  <a:pt x="1040" y="1827"/>
                  <a:pt x="1041" y="1827"/>
                  <a:pt x="1042" y="1827"/>
                </a:cubicBezTo>
                <a:cubicBezTo>
                  <a:pt x="1045" y="1827"/>
                  <a:pt x="1048" y="1825"/>
                  <a:pt x="1051" y="1825"/>
                </a:cubicBezTo>
                <a:cubicBezTo>
                  <a:pt x="1053" y="1825"/>
                  <a:pt x="1054" y="1825"/>
                  <a:pt x="1056" y="1825"/>
                </a:cubicBezTo>
                <a:cubicBezTo>
                  <a:pt x="1057" y="1825"/>
                  <a:pt x="1057" y="1824"/>
                  <a:pt x="1058" y="1824"/>
                </a:cubicBezTo>
                <a:cubicBezTo>
                  <a:pt x="1059" y="1824"/>
                  <a:pt x="1060" y="1824"/>
                  <a:pt x="1061" y="1824"/>
                </a:cubicBezTo>
                <a:cubicBezTo>
                  <a:pt x="1063" y="1823"/>
                  <a:pt x="1065" y="1823"/>
                  <a:pt x="1066" y="1823"/>
                </a:cubicBezTo>
                <a:cubicBezTo>
                  <a:pt x="1068" y="1822"/>
                  <a:pt x="1069" y="1822"/>
                  <a:pt x="1071" y="1821"/>
                </a:cubicBezTo>
                <a:cubicBezTo>
                  <a:pt x="1072" y="1820"/>
                  <a:pt x="1074" y="1819"/>
                  <a:pt x="1075" y="1818"/>
                </a:cubicBezTo>
                <a:cubicBezTo>
                  <a:pt x="1076" y="1817"/>
                  <a:pt x="1077" y="1816"/>
                  <a:pt x="1079" y="1816"/>
                </a:cubicBezTo>
                <a:cubicBezTo>
                  <a:pt x="1081" y="1815"/>
                  <a:pt x="1082" y="1815"/>
                  <a:pt x="1083" y="1815"/>
                </a:cubicBezTo>
                <a:cubicBezTo>
                  <a:pt x="1086" y="1815"/>
                  <a:pt x="1090" y="1815"/>
                  <a:pt x="1092" y="1815"/>
                </a:cubicBezTo>
                <a:cubicBezTo>
                  <a:pt x="1094" y="1815"/>
                  <a:pt x="1095" y="1814"/>
                  <a:pt x="1096" y="1812"/>
                </a:cubicBezTo>
                <a:cubicBezTo>
                  <a:pt x="1097" y="1811"/>
                  <a:pt x="1098" y="1809"/>
                  <a:pt x="1100" y="1808"/>
                </a:cubicBezTo>
                <a:cubicBezTo>
                  <a:pt x="1102" y="1806"/>
                  <a:pt x="1103" y="1805"/>
                  <a:pt x="1105" y="1804"/>
                </a:cubicBezTo>
                <a:cubicBezTo>
                  <a:pt x="1107" y="1803"/>
                  <a:pt x="1109" y="1802"/>
                  <a:pt x="1111" y="1801"/>
                </a:cubicBezTo>
                <a:cubicBezTo>
                  <a:pt x="1112" y="1800"/>
                  <a:pt x="1115" y="1799"/>
                  <a:pt x="1117" y="1799"/>
                </a:cubicBezTo>
                <a:cubicBezTo>
                  <a:pt x="1119" y="1798"/>
                  <a:pt x="1121" y="1798"/>
                  <a:pt x="1123" y="1797"/>
                </a:cubicBezTo>
                <a:cubicBezTo>
                  <a:pt x="1124" y="1797"/>
                  <a:pt x="1125" y="1796"/>
                  <a:pt x="1126" y="1796"/>
                </a:cubicBezTo>
                <a:cubicBezTo>
                  <a:pt x="1128" y="1796"/>
                  <a:pt x="1130" y="1795"/>
                  <a:pt x="1132" y="1795"/>
                </a:cubicBezTo>
                <a:cubicBezTo>
                  <a:pt x="1134" y="1794"/>
                  <a:pt x="1136" y="1793"/>
                  <a:pt x="1139" y="1792"/>
                </a:cubicBezTo>
                <a:cubicBezTo>
                  <a:pt x="1142" y="1792"/>
                  <a:pt x="1146" y="1791"/>
                  <a:pt x="1149" y="1789"/>
                </a:cubicBezTo>
                <a:cubicBezTo>
                  <a:pt x="1151" y="1788"/>
                  <a:pt x="1152" y="1788"/>
                  <a:pt x="1153" y="1787"/>
                </a:cubicBezTo>
                <a:cubicBezTo>
                  <a:pt x="1155" y="1786"/>
                  <a:pt x="1156" y="1786"/>
                  <a:pt x="1158" y="1786"/>
                </a:cubicBezTo>
                <a:cubicBezTo>
                  <a:pt x="1159" y="1785"/>
                  <a:pt x="1160" y="1784"/>
                  <a:pt x="1162" y="1784"/>
                </a:cubicBezTo>
                <a:cubicBezTo>
                  <a:pt x="1163" y="1783"/>
                  <a:pt x="1164" y="1783"/>
                  <a:pt x="1165" y="1781"/>
                </a:cubicBezTo>
                <a:cubicBezTo>
                  <a:pt x="1166" y="1778"/>
                  <a:pt x="1163" y="1776"/>
                  <a:pt x="1165" y="1773"/>
                </a:cubicBezTo>
                <a:cubicBezTo>
                  <a:pt x="1165" y="1772"/>
                  <a:pt x="1167" y="1771"/>
                  <a:pt x="1168" y="1770"/>
                </a:cubicBezTo>
                <a:cubicBezTo>
                  <a:pt x="1169" y="1769"/>
                  <a:pt x="1169" y="1767"/>
                  <a:pt x="1170" y="1766"/>
                </a:cubicBezTo>
                <a:cubicBezTo>
                  <a:pt x="1171" y="1765"/>
                  <a:pt x="1173" y="1765"/>
                  <a:pt x="1174" y="1765"/>
                </a:cubicBezTo>
                <a:cubicBezTo>
                  <a:pt x="1175" y="1764"/>
                  <a:pt x="1176" y="1764"/>
                  <a:pt x="1178" y="1763"/>
                </a:cubicBezTo>
                <a:cubicBezTo>
                  <a:pt x="1179" y="1763"/>
                  <a:pt x="1181" y="1762"/>
                  <a:pt x="1182" y="1762"/>
                </a:cubicBezTo>
                <a:cubicBezTo>
                  <a:pt x="1185" y="1760"/>
                  <a:pt x="1189" y="1760"/>
                  <a:pt x="1192" y="1758"/>
                </a:cubicBezTo>
                <a:cubicBezTo>
                  <a:pt x="1193" y="1758"/>
                  <a:pt x="1194" y="1757"/>
                  <a:pt x="1196" y="1756"/>
                </a:cubicBezTo>
                <a:cubicBezTo>
                  <a:pt x="1197" y="1756"/>
                  <a:pt x="1199" y="1756"/>
                  <a:pt x="1200" y="1755"/>
                </a:cubicBezTo>
                <a:cubicBezTo>
                  <a:pt x="1201" y="1755"/>
                  <a:pt x="1203" y="1754"/>
                  <a:pt x="1204" y="1754"/>
                </a:cubicBezTo>
                <a:cubicBezTo>
                  <a:pt x="1206" y="1754"/>
                  <a:pt x="1207" y="1753"/>
                  <a:pt x="1208" y="1754"/>
                </a:cubicBezTo>
                <a:cubicBezTo>
                  <a:pt x="1211" y="1754"/>
                  <a:pt x="1214" y="1755"/>
                  <a:pt x="1217" y="1755"/>
                </a:cubicBezTo>
                <a:cubicBezTo>
                  <a:pt x="1218" y="1755"/>
                  <a:pt x="1220" y="1755"/>
                  <a:pt x="1221" y="1754"/>
                </a:cubicBezTo>
                <a:cubicBezTo>
                  <a:pt x="1222" y="1753"/>
                  <a:pt x="1223" y="1752"/>
                  <a:pt x="1223" y="1751"/>
                </a:cubicBezTo>
                <a:cubicBezTo>
                  <a:pt x="1224" y="1749"/>
                  <a:pt x="1224" y="1748"/>
                  <a:pt x="1224" y="1746"/>
                </a:cubicBezTo>
                <a:cubicBezTo>
                  <a:pt x="1224" y="1745"/>
                  <a:pt x="1225" y="1743"/>
                  <a:pt x="1225" y="1742"/>
                </a:cubicBezTo>
                <a:cubicBezTo>
                  <a:pt x="1226" y="1741"/>
                  <a:pt x="1226" y="1739"/>
                  <a:pt x="1228" y="1738"/>
                </a:cubicBezTo>
                <a:cubicBezTo>
                  <a:pt x="1228" y="1738"/>
                  <a:pt x="1229" y="1738"/>
                  <a:pt x="1229" y="1737"/>
                </a:cubicBezTo>
                <a:cubicBezTo>
                  <a:pt x="1230" y="1737"/>
                  <a:pt x="1230" y="1736"/>
                  <a:pt x="1231" y="1736"/>
                </a:cubicBezTo>
                <a:cubicBezTo>
                  <a:pt x="1234" y="1734"/>
                  <a:pt x="1237" y="1737"/>
                  <a:pt x="1240" y="1736"/>
                </a:cubicBezTo>
                <a:cubicBezTo>
                  <a:pt x="1241" y="1736"/>
                  <a:pt x="1242" y="1735"/>
                  <a:pt x="1244" y="1735"/>
                </a:cubicBezTo>
                <a:cubicBezTo>
                  <a:pt x="1245" y="1734"/>
                  <a:pt x="1246" y="1734"/>
                  <a:pt x="1248" y="1733"/>
                </a:cubicBezTo>
                <a:cubicBezTo>
                  <a:pt x="1249" y="1733"/>
                  <a:pt x="1249" y="1732"/>
                  <a:pt x="1250" y="1730"/>
                </a:cubicBezTo>
                <a:cubicBezTo>
                  <a:pt x="1250" y="1729"/>
                  <a:pt x="1250" y="1729"/>
                  <a:pt x="1250" y="1728"/>
                </a:cubicBezTo>
                <a:cubicBezTo>
                  <a:pt x="1251" y="1727"/>
                  <a:pt x="1252" y="1726"/>
                  <a:pt x="1252" y="1725"/>
                </a:cubicBezTo>
                <a:cubicBezTo>
                  <a:pt x="1252" y="1724"/>
                  <a:pt x="1252" y="1724"/>
                  <a:pt x="1253" y="1723"/>
                </a:cubicBezTo>
                <a:cubicBezTo>
                  <a:pt x="1253" y="1721"/>
                  <a:pt x="1254" y="1720"/>
                  <a:pt x="1256" y="1719"/>
                </a:cubicBezTo>
                <a:cubicBezTo>
                  <a:pt x="1256" y="1719"/>
                  <a:pt x="1257" y="1718"/>
                  <a:pt x="1258" y="1718"/>
                </a:cubicBezTo>
                <a:cubicBezTo>
                  <a:pt x="1259" y="1718"/>
                  <a:pt x="1259" y="1718"/>
                  <a:pt x="1260" y="1718"/>
                </a:cubicBezTo>
                <a:cubicBezTo>
                  <a:pt x="1262" y="1718"/>
                  <a:pt x="1263" y="1716"/>
                  <a:pt x="1264" y="1716"/>
                </a:cubicBezTo>
                <a:cubicBezTo>
                  <a:pt x="1267" y="1715"/>
                  <a:pt x="1270" y="1716"/>
                  <a:pt x="1273" y="1714"/>
                </a:cubicBezTo>
                <a:cubicBezTo>
                  <a:pt x="1274" y="1714"/>
                  <a:pt x="1275" y="1713"/>
                  <a:pt x="1275" y="1711"/>
                </a:cubicBezTo>
                <a:cubicBezTo>
                  <a:pt x="1275" y="1709"/>
                  <a:pt x="1273" y="1709"/>
                  <a:pt x="1273" y="1707"/>
                </a:cubicBezTo>
                <a:cubicBezTo>
                  <a:pt x="1273" y="1706"/>
                  <a:pt x="1274" y="1705"/>
                  <a:pt x="1274" y="1704"/>
                </a:cubicBezTo>
                <a:cubicBezTo>
                  <a:pt x="1274" y="1704"/>
                  <a:pt x="1273" y="1703"/>
                  <a:pt x="1273" y="1703"/>
                </a:cubicBezTo>
                <a:cubicBezTo>
                  <a:pt x="1273" y="1701"/>
                  <a:pt x="1273" y="1699"/>
                  <a:pt x="1273" y="1697"/>
                </a:cubicBezTo>
                <a:cubicBezTo>
                  <a:pt x="1273" y="1695"/>
                  <a:pt x="1274" y="1694"/>
                  <a:pt x="1275" y="1693"/>
                </a:cubicBezTo>
                <a:cubicBezTo>
                  <a:pt x="1276" y="1691"/>
                  <a:pt x="1276" y="1690"/>
                  <a:pt x="1276" y="1688"/>
                </a:cubicBezTo>
                <a:cubicBezTo>
                  <a:pt x="1277" y="1687"/>
                  <a:pt x="1278" y="1686"/>
                  <a:pt x="1279" y="1685"/>
                </a:cubicBezTo>
                <a:cubicBezTo>
                  <a:pt x="1279" y="1684"/>
                  <a:pt x="1280" y="1682"/>
                  <a:pt x="1281" y="1681"/>
                </a:cubicBezTo>
                <a:cubicBezTo>
                  <a:pt x="1282" y="1681"/>
                  <a:pt x="1284" y="1681"/>
                  <a:pt x="1283" y="1682"/>
                </a:cubicBezTo>
                <a:cubicBezTo>
                  <a:pt x="1283" y="1683"/>
                  <a:pt x="1282" y="1683"/>
                  <a:pt x="1282" y="1684"/>
                </a:cubicBezTo>
                <a:cubicBezTo>
                  <a:pt x="1283" y="1685"/>
                  <a:pt x="1283" y="1685"/>
                  <a:pt x="1284" y="1685"/>
                </a:cubicBezTo>
                <a:cubicBezTo>
                  <a:pt x="1285" y="1685"/>
                  <a:pt x="1285" y="1684"/>
                  <a:pt x="1286" y="1685"/>
                </a:cubicBezTo>
                <a:cubicBezTo>
                  <a:pt x="1287" y="1685"/>
                  <a:pt x="1287" y="1685"/>
                  <a:pt x="1288" y="1685"/>
                </a:cubicBezTo>
                <a:cubicBezTo>
                  <a:pt x="1290" y="1684"/>
                  <a:pt x="1290" y="1680"/>
                  <a:pt x="1292" y="1679"/>
                </a:cubicBezTo>
                <a:cubicBezTo>
                  <a:pt x="1293" y="1678"/>
                  <a:pt x="1294" y="1677"/>
                  <a:pt x="1294" y="1676"/>
                </a:cubicBezTo>
                <a:cubicBezTo>
                  <a:pt x="1294" y="1675"/>
                  <a:pt x="1294" y="1674"/>
                  <a:pt x="1295" y="1674"/>
                </a:cubicBezTo>
                <a:cubicBezTo>
                  <a:pt x="1295" y="1672"/>
                  <a:pt x="1297" y="1669"/>
                  <a:pt x="1298" y="1668"/>
                </a:cubicBezTo>
                <a:cubicBezTo>
                  <a:pt x="1300" y="1668"/>
                  <a:pt x="1301" y="1667"/>
                  <a:pt x="1302" y="1666"/>
                </a:cubicBezTo>
                <a:cubicBezTo>
                  <a:pt x="1303" y="1665"/>
                  <a:pt x="1304" y="1664"/>
                  <a:pt x="1305" y="1663"/>
                </a:cubicBezTo>
                <a:cubicBezTo>
                  <a:pt x="1306" y="1661"/>
                  <a:pt x="1307" y="1660"/>
                  <a:pt x="1308" y="1658"/>
                </a:cubicBezTo>
                <a:cubicBezTo>
                  <a:pt x="1308" y="1657"/>
                  <a:pt x="1309" y="1656"/>
                  <a:pt x="1310" y="1655"/>
                </a:cubicBezTo>
                <a:cubicBezTo>
                  <a:pt x="1311" y="1654"/>
                  <a:pt x="1311" y="1653"/>
                  <a:pt x="1312" y="1651"/>
                </a:cubicBezTo>
                <a:cubicBezTo>
                  <a:pt x="1312" y="1651"/>
                  <a:pt x="1312" y="1650"/>
                  <a:pt x="1313" y="1650"/>
                </a:cubicBezTo>
                <a:cubicBezTo>
                  <a:pt x="1313" y="1649"/>
                  <a:pt x="1313" y="1648"/>
                  <a:pt x="1313" y="1648"/>
                </a:cubicBezTo>
                <a:cubicBezTo>
                  <a:pt x="1314" y="1646"/>
                  <a:pt x="1315" y="1645"/>
                  <a:pt x="1315" y="1644"/>
                </a:cubicBezTo>
                <a:cubicBezTo>
                  <a:pt x="1315" y="1643"/>
                  <a:pt x="1314" y="1643"/>
                  <a:pt x="1314" y="1642"/>
                </a:cubicBezTo>
                <a:cubicBezTo>
                  <a:pt x="1314" y="1641"/>
                  <a:pt x="1315" y="1641"/>
                  <a:pt x="1314" y="1640"/>
                </a:cubicBezTo>
                <a:cubicBezTo>
                  <a:pt x="1314" y="1640"/>
                  <a:pt x="1313" y="1640"/>
                  <a:pt x="1313" y="1640"/>
                </a:cubicBezTo>
                <a:cubicBezTo>
                  <a:pt x="1312" y="1640"/>
                  <a:pt x="1312" y="1640"/>
                  <a:pt x="1311" y="1640"/>
                </a:cubicBezTo>
                <a:cubicBezTo>
                  <a:pt x="1310" y="1640"/>
                  <a:pt x="1310" y="1640"/>
                  <a:pt x="1309" y="1640"/>
                </a:cubicBezTo>
                <a:cubicBezTo>
                  <a:pt x="1308" y="1639"/>
                  <a:pt x="1307" y="1639"/>
                  <a:pt x="1307" y="1638"/>
                </a:cubicBezTo>
                <a:cubicBezTo>
                  <a:pt x="1306" y="1637"/>
                  <a:pt x="1304" y="1636"/>
                  <a:pt x="1303" y="1635"/>
                </a:cubicBezTo>
                <a:cubicBezTo>
                  <a:pt x="1302" y="1634"/>
                  <a:pt x="1302" y="1632"/>
                  <a:pt x="1301" y="1631"/>
                </a:cubicBezTo>
                <a:cubicBezTo>
                  <a:pt x="1300" y="1630"/>
                  <a:pt x="1299" y="1629"/>
                  <a:pt x="1298" y="1628"/>
                </a:cubicBezTo>
                <a:cubicBezTo>
                  <a:pt x="1297" y="1627"/>
                  <a:pt x="1296" y="1626"/>
                  <a:pt x="1295" y="1625"/>
                </a:cubicBezTo>
                <a:cubicBezTo>
                  <a:pt x="1295" y="1623"/>
                  <a:pt x="1294" y="1622"/>
                  <a:pt x="1293" y="1621"/>
                </a:cubicBezTo>
                <a:cubicBezTo>
                  <a:pt x="1292" y="1620"/>
                  <a:pt x="1291" y="1619"/>
                  <a:pt x="1290" y="1618"/>
                </a:cubicBezTo>
                <a:cubicBezTo>
                  <a:pt x="1288" y="1617"/>
                  <a:pt x="1287" y="1618"/>
                  <a:pt x="1285" y="1618"/>
                </a:cubicBezTo>
                <a:cubicBezTo>
                  <a:pt x="1283" y="1618"/>
                  <a:pt x="1281" y="1616"/>
                  <a:pt x="1278" y="1615"/>
                </a:cubicBezTo>
                <a:cubicBezTo>
                  <a:pt x="1277" y="1615"/>
                  <a:pt x="1275" y="1615"/>
                  <a:pt x="1274" y="1615"/>
                </a:cubicBezTo>
                <a:cubicBezTo>
                  <a:pt x="1273" y="1614"/>
                  <a:pt x="1272" y="1613"/>
                  <a:pt x="1271" y="1613"/>
                </a:cubicBezTo>
                <a:cubicBezTo>
                  <a:pt x="1268" y="1613"/>
                  <a:pt x="1265" y="1612"/>
                  <a:pt x="1262" y="1611"/>
                </a:cubicBezTo>
                <a:cubicBezTo>
                  <a:pt x="1260" y="1610"/>
                  <a:pt x="1258" y="1608"/>
                  <a:pt x="1256" y="1605"/>
                </a:cubicBezTo>
                <a:cubicBezTo>
                  <a:pt x="1255" y="1604"/>
                  <a:pt x="1253" y="1603"/>
                  <a:pt x="1252" y="1601"/>
                </a:cubicBezTo>
                <a:cubicBezTo>
                  <a:pt x="1251" y="1600"/>
                  <a:pt x="1250" y="1598"/>
                  <a:pt x="1249" y="1597"/>
                </a:cubicBezTo>
                <a:cubicBezTo>
                  <a:pt x="1249" y="1595"/>
                  <a:pt x="1248" y="1594"/>
                  <a:pt x="1248" y="1593"/>
                </a:cubicBezTo>
                <a:cubicBezTo>
                  <a:pt x="1248" y="1593"/>
                  <a:pt x="1247" y="1592"/>
                  <a:pt x="1247" y="1591"/>
                </a:cubicBezTo>
                <a:cubicBezTo>
                  <a:pt x="1247" y="1590"/>
                  <a:pt x="1247" y="1590"/>
                  <a:pt x="1247" y="1589"/>
                </a:cubicBezTo>
                <a:cubicBezTo>
                  <a:pt x="1247" y="1587"/>
                  <a:pt x="1247" y="1584"/>
                  <a:pt x="1247" y="1581"/>
                </a:cubicBezTo>
                <a:cubicBezTo>
                  <a:pt x="1246" y="1580"/>
                  <a:pt x="1246" y="1579"/>
                  <a:pt x="1245" y="1578"/>
                </a:cubicBezTo>
                <a:cubicBezTo>
                  <a:pt x="1244" y="1577"/>
                  <a:pt x="1244" y="1576"/>
                  <a:pt x="1245" y="1575"/>
                </a:cubicBezTo>
                <a:cubicBezTo>
                  <a:pt x="1246" y="1574"/>
                  <a:pt x="1246" y="1573"/>
                  <a:pt x="1246" y="1571"/>
                </a:cubicBezTo>
                <a:cubicBezTo>
                  <a:pt x="1247" y="1571"/>
                  <a:pt x="1247" y="1571"/>
                  <a:pt x="1247" y="1570"/>
                </a:cubicBezTo>
                <a:cubicBezTo>
                  <a:pt x="1247" y="1569"/>
                  <a:pt x="1247" y="1569"/>
                  <a:pt x="1248" y="1568"/>
                </a:cubicBezTo>
                <a:cubicBezTo>
                  <a:pt x="1248" y="1567"/>
                  <a:pt x="1249" y="1567"/>
                  <a:pt x="1249" y="1566"/>
                </a:cubicBezTo>
                <a:cubicBezTo>
                  <a:pt x="1249" y="1565"/>
                  <a:pt x="1246" y="1566"/>
                  <a:pt x="1247" y="1564"/>
                </a:cubicBezTo>
                <a:cubicBezTo>
                  <a:pt x="1248" y="1564"/>
                  <a:pt x="1248" y="1564"/>
                  <a:pt x="1248" y="1564"/>
                </a:cubicBezTo>
                <a:cubicBezTo>
                  <a:pt x="1249" y="1564"/>
                  <a:pt x="1249" y="1563"/>
                  <a:pt x="1249" y="1563"/>
                </a:cubicBezTo>
                <a:cubicBezTo>
                  <a:pt x="1249" y="1562"/>
                  <a:pt x="1250" y="1562"/>
                  <a:pt x="1250" y="1561"/>
                </a:cubicBezTo>
                <a:cubicBezTo>
                  <a:pt x="1249" y="1560"/>
                  <a:pt x="1249" y="1561"/>
                  <a:pt x="1248" y="1561"/>
                </a:cubicBezTo>
                <a:cubicBezTo>
                  <a:pt x="1248" y="1562"/>
                  <a:pt x="1247" y="1561"/>
                  <a:pt x="1247" y="1561"/>
                </a:cubicBezTo>
                <a:cubicBezTo>
                  <a:pt x="1245" y="1560"/>
                  <a:pt x="1245" y="1561"/>
                  <a:pt x="1244" y="1562"/>
                </a:cubicBezTo>
                <a:cubicBezTo>
                  <a:pt x="1243" y="1563"/>
                  <a:pt x="1242" y="1564"/>
                  <a:pt x="1241" y="1565"/>
                </a:cubicBezTo>
                <a:cubicBezTo>
                  <a:pt x="1240" y="1566"/>
                  <a:pt x="1240" y="1568"/>
                  <a:pt x="1239" y="1569"/>
                </a:cubicBezTo>
                <a:cubicBezTo>
                  <a:pt x="1237" y="1570"/>
                  <a:pt x="1237" y="1571"/>
                  <a:pt x="1236" y="1573"/>
                </a:cubicBezTo>
                <a:cubicBezTo>
                  <a:pt x="1235" y="1575"/>
                  <a:pt x="1233" y="1576"/>
                  <a:pt x="1231" y="1578"/>
                </a:cubicBezTo>
                <a:cubicBezTo>
                  <a:pt x="1229" y="1579"/>
                  <a:pt x="1228" y="1580"/>
                  <a:pt x="1226" y="1581"/>
                </a:cubicBezTo>
                <a:cubicBezTo>
                  <a:pt x="1225" y="1582"/>
                  <a:pt x="1224" y="1584"/>
                  <a:pt x="1223" y="1585"/>
                </a:cubicBezTo>
                <a:cubicBezTo>
                  <a:pt x="1221" y="1587"/>
                  <a:pt x="1220" y="1588"/>
                  <a:pt x="1218" y="1590"/>
                </a:cubicBezTo>
                <a:cubicBezTo>
                  <a:pt x="1215" y="1592"/>
                  <a:pt x="1212" y="1594"/>
                  <a:pt x="1211" y="1597"/>
                </a:cubicBezTo>
                <a:cubicBezTo>
                  <a:pt x="1210" y="1598"/>
                  <a:pt x="1210" y="1600"/>
                  <a:pt x="1209" y="1601"/>
                </a:cubicBezTo>
                <a:cubicBezTo>
                  <a:pt x="1208" y="1603"/>
                  <a:pt x="1207" y="1606"/>
                  <a:pt x="1204" y="1606"/>
                </a:cubicBezTo>
                <a:cubicBezTo>
                  <a:pt x="1204" y="1605"/>
                  <a:pt x="1204" y="1605"/>
                  <a:pt x="1203" y="1605"/>
                </a:cubicBezTo>
                <a:cubicBezTo>
                  <a:pt x="1203" y="1604"/>
                  <a:pt x="1202" y="1604"/>
                  <a:pt x="1201" y="1605"/>
                </a:cubicBezTo>
                <a:cubicBezTo>
                  <a:pt x="1200" y="1605"/>
                  <a:pt x="1200" y="1605"/>
                  <a:pt x="1200" y="1606"/>
                </a:cubicBezTo>
                <a:cubicBezTo>
                  <a:pt x="1200" y="1606"/>
                  <a:pt x="1201" y="1606"/>
                  <a:pt x="1201" y="1606"/>
                </a:cubicBezTo>
                <a:cubicBezTo>
                  <a:pt x="1202" y="1607"/>
                  <a:pt x="1197" y="1609"/>
                  <a:pt x="1197" y="1608"/>
                </a:cubicBezTo>
                <a:cubicBezTo>
                  <a:pt x="1197" y="1607"/>
                  <a:pt x="1198" y="1607"/>
                  <a:pt x="1199" y="1606"/>
                </a:cubicBezTo>
                <a:cubicBezTo>
                  <a:pt x="1199" y="1605"/>
                  <a:pt x="1198" y="1605"/>
                  <a:pt x="1197" y="1605"/>
                </a:cubicBezTo>
                <a:cubicBezTo>
                  <a:pt x="1195" y="1604"/>
                  <a:pt x="1195" y="1605"/>
                  <a:pt x="1193" y="1606"/>
                </a:cubicBezTo>
                <a:cubicBezTo>
                  <a:pt x="1193" y="1606"/>
                  <a:pt x="1192" y="1606"/>
                  <a:pt x="1192" y="1607"/>
                </a:cubicBezTo>
                <a:cubicBezTo>
                  <a:pt x="1192" y="1608"/>
                  <a:pt x="1193" y="1608"/>
                  <a:pt x="1194" y="1607"/>
                </a:cubicBezTo>
                <a:cubicBezTo>
                  <a:pt x="1194" y="1607"/>
                  <a:pt x="1195" y="1607"/>
                  <a:pt x="1195" y="1608"/>
                </a:cubicBezTo>
                <a:cubicBezTo>
                  <a:pt x="1196" y="1608"/>
                  <a:pt x="1197" y="1608"/>
                  <a:pt x="1196" y="1609"/>
                </a:cubicBezTo>
                <a:cubicBezTo>
                  <a:pt x="1196" y="1609"/>
                  <a:pt x="1195" y="1609"/>
                  <a:pt x="1195" y="1609"/>
                </a:cubicBezTo>
                <a:cubicBezTo>
                  <a:pt x="1194" y="1609"/>
                  <a:pt x="1194" y="1610"/>
                  <a:pt x="1193" y="1610"/>
                </a:cubicBezTo>
                <a:cubicBezTo>
                  <a:pt x="1193" y="1609"/>
                  <a:pt x="1193" y="1608"/>
                  <a:pt x="1192" y="1608"/>
                </a:cubicBezTo>
                <a:cubicBezTo>
                  <a:pt x="1191" y="1608"/>
                  <a:pt x="1191" y="1609"/>
                  <a:pt x="1190" y="1609"/>
                </a:cubicBezTo>
                <a:cubicBezTo>
                  <a:pt x="1189" y="1608"/>
                  <a:pt x="1189" y="1608"/>
                  <a:pt x="1189" y="1608"/>
                </a:cubicBezTo>
                <a:cubicBezTo>
                  <a:pt x="1188" y="1607"/>
                  <a:pt x="1186" y="1607"/>
                  <a:pt x="1184" y="1607"/>
                </a:cubicBezTo>
                <a:cubicBezTo>
                  <a:pt x="1183" y="1607"/>
                  <a:pt x="1181" y="1607"/>
                  <a:pt x="1179" y="1607"/>
                </a:cubicBezTo>
                <a:cubicBezTo>
                  <a:pt x="1176" y="1608"/>
                  <a:pt x="1174" y="1608"/>
                  <a:pt x="1171" y="1609"/>
                </a:cubicBezTo>
                <a:cubicBezTo>
                  <a:pt x="1169" y="1610"/>
                  <a:pt x="1167" y="1610"/>
                  <a:pt x="1165" y="1611"/>
                </a:cubicBezTo>
                <a:cubicBezTo>
                  <a:pt x="1163" y="1612"/>
                  <a:pt x="1160" y="1612"/>
                  <a:pt x="1158" y="1611"/>
                </a:cubicBezTo>
                <a:cubicBezTo>
                  <a:pt x="1157" y="1611"/>
                  <a:pt x="1157" y="1610"/>
                  <a:pt x="1156" y="1609"/>
                </a:cubicBezTo>
                <a:cubicBezTo>
                  <a:pt x="1156" y="1609"/>
                  <a:pt x="1155" y="1609"/>
                  <a:pt x="1155" y="1608"/>
                </a:cubicBezTo>
                <a:cubicBezTo>
                  <a:pt x="1155" y="1607"/>
                  <a:pt x="1155" y="1606"/>
                  <a:pt x="1155" y="1605"/>
                </a:cubicBezTo>
                <a:cubicBezTo>
                  <a:pt x="1155" y="1603"/>
                  <a:pt x="1154" y="1605"/>
                  <a:pt x="1154" y="1606"/>
                </a:cubicBezTo>
                <a:cubicBezTo>
                  <a:pt x="1153" y="1607"/>
                  <a:pt x="1153" y="1605"/>
                  <a:pt x="1153" y="1604"/>
                </a:cubicBezTo>
                <a:cubicBezTo>
                  <a:pt x="1152" y="1604"/>
                  <a:pt x="1153" y="1601"/>
                  <a:pt x="1152" y="1602"/>
                </a:cubicBezTo>
                <a:cubicBezTo>
                  <a:pt x="1151" y="1603"/>
                  <a:pt x="1152" y="1604"/>
                  <a:pt x="1151" y="1605"/>
                </a:cubicBezTo>
                <a:cubicBezTo>
                  <a:pt x="1150" y="1605"/>
                  <a:pt x="1149" y="1605"/>
                  <a:pt x="1149" y="1604"/>
                </a:cubicBezTo>
                <a:cubicBezTo>
                  <a:pt x="1148" y="1604"/>
                  <a:pt x="1146" y="1605"/>
                  <a:pt x="1146" y="1604"/>
                </a:cubicBezTo>
                <a:cubicBezTo>
                  <a:pt x="1146" y="1603"/>
                  <a:pt x="1146" y="1602"/>
                  <a:pt x="1147" y="1602"/>
                </a:cubicBezTo>
                <a:cubicBezTo>
                  <a:pt x="1147" y="1601"/>
                  <a:pt x="1148" y="1600"/>
                  <a:pt x="1149" y="1599"/>
                </a:cubicBezTo>
                <a:cubicBezTo>
                  <a:pt x="1151" y="1598"/>
                  <a:pt x="1148" y="1597"/>
                  <a:pt x="1149" y="1595"/>
                </a:cubicBezTo>
                <a:cubicBezTo>
                  <a:pt x="1150" y="1595"/>
                  <a:pt x="1150" y="1594"/>
                  <a:pt x="1150" y="1594"/>
                </a:cubicBezTo>
                <a:cubicBezTo>
                  <a:pt x="1151" y="1593"/>
                  <a:pt x="1150" y="1592"/>
                  <a:pt x="1151" y="1591"/>
                </a:cubicBezTo>
                <a:cubicBezTo>
                  <a:pt x="1151" y="1591"/>
                  <a:pt x="1151" y="1590"/>
                  <a:pt x="1151" y="1590"/>
                </a:cubicBezTo>
                <a:cubicBezTo>
                  <a:pt x="1152" y="1588"/>
                  <a:pt x="1152" y="1587"/>
                  <a:pt x="1152" y="1586"/>
                </a:cubicBezTo>
                <a:cubicBezTo>
                  <a:pt x="1153" y="1585"/>
                  <a:pt x="1153" y="1585"/>
                  <a:pt x="1153" y="1584"/>
                </a:cubicBezTo>
                <a:cubicBezTo>
                  <a:pt x="1152" y="1583"/>
                  <a:pt x="1152" y="1583"/>
                  <a:pt x="1152" y="1582"/>
                </a:cubicBezTo>
                <a:cubicBezTo>
                  <a:pt x="1151" y="1582"/>
                  <a:pt x="1151" y="1581"/>
                  <a:pt x="1151" y="1581"/>
                </a:cubicBezTo>
                <a:cubicBezTo>
                  <a:pt x="1150" y="1580"/>
                  <a:pt x="1149" y="1578"/>
                  <a:pt x="1150" y="1577"/>
                </a:cubicBezTo>
                <a:cubicBezTo>
                  <a:pt x="1150" y="1576"/>
                  <a:pt x="1151" y="1576"/>
                  <a:pt x="1151" y="1575"/>
                </a:cubicBezTo>
                <a:cubicBezTo>
                  <a:pt x="1151" y="1575"/>
                  <a:pt x="1151" y="1574"/>
                  <a:pt x="1151" y="1573"/>
                </a:cubicBezTo>
                <a:cubicBezTo>
                  <a:pt x="1151" y="1572"/>
                  <a:pt x="1152" y="1570"/>
                  <a:pt x="1150" y="1569"/>
                </a:cubicBezTo>
                <a:cubicBezTo>
                  <a:pt x="1150" y="1569"/>
                  <a:pt x="1149" y="1570"/>
                  <a:pt x="1148" y="1569"/>
                </a:cubicBezTo>
                <a:cubicBezTo>
                  <a:pt x="1148" y="1569"/>
                  <a:pt x="1147" y="1567"/>
                  <a:pt x="1147" y="1566"/>
                </a:cubicBezTo>
                <a:cubicBezTo>
                  <a:pt x="1146" y="1566"/>
                  <a:pt x="1146" y="1566"/>
                  <a:pt x="1145" y="1565"/>
                </a:cubicBezTo>
                <a:cubicBezTo>
                  <a:pt x="1144" y="1565"/>
                  <a:pt x="1143" y="1566"/>
                  <a:pt x="1142" y="1567"/>
                </a:cubicBezTo>
                <a:cubicBezTo>
                  <a:pt x="1140" y="1568"/>
                  <a:pt x="1140" y="1569"/>
                  <a:pt x="1140" y="1571"/>
                </a:cubicBezTo>
                <a:cubicBezTo>
                  <a:pt x="1140" y="1572"/>
                  <a:pt x="1140" y="1573"/>
                  <a:pt x="1138" y="1574"/>
                </a:cubicBezTo>
                <a:cubicBezTo>
                  <a:pt x="1138" y="1575"/>
                  <a:pt x="1138" y="1576"/>
                  <a:pt x="1137" y="1577"/>
                </a:cubicBezTo>
                <a:cubicBezTo>
                  <a:pt x="1137" y="1578"/>
                  <a:pt x="1137" y="1580"/>
                  <a:pt x="1137" y="1581"/>
                </a:cubicBezTo>
                <a:cubicBezTo>
                  <a:pt x="1136" y="1582"/>
                  <a:pt x="1136" y="1582"/>
                  <a:pt x="1136" y="1584"/>
                </a:cubicBezTo>
                <a:cubicBezTo>
                  <a:pt x="1136" y="1585"/>
                  <a:pt x="1135" y="1586"/>
                  <a:pt x="1135" y="1587"/>
                </a:cubicBezTo>
                <a:cubicBezTo>
                  <a:pt x="1137" y="1587"/>
                  <a:pt x="1136" y="1590"/>
                  <a:pt x="1136" y="1591"/>
                </a:cubicBezTo>
                <a:cubicBezTo>
                  <a:pt x="1136" y="1591"/>
                  <a:pt x="1136" y="1592"/>
                  <a:pt x="1136" y="1592"/>
                </a:cubicBezTo>
                <a:cubicBezTo>
                  <a:pt x="1135" y="1593"/>
                  <a:pt x="1135" y="1591"/>
                  <a:pt x="1135" y="1591"/>
                </a:cubicBezTo>
                <a:cubicBezTo>
                  <a:pt x="1134" y="1590"/>
                  <a:pt x="1133" y="1588"/>
                  <a:pt x="1133" y="1587"/>
                </a:cubicBezTo>
                <a:cubicBezTo>
                  <a:pt x="1132" y="1586"/>
                  <a:pt x="1132" y="1585"/>
                  <a:pt x="1131" y="1584"/>
                </a:cubicBezTo>
                <a:cubicBezTo>
                  <a:pt x="1130" y="1581"/>
                  <a:pt x="1128" y="1579"/>
                  <a:pt x="1126" y="1577"/>
                </a:cubicBezTo>
                <a:cubicBezTo>
                  <a:pt x="1124" y="1575"/>
                  <a:pt x="1124" y="1573"/>
                  <a:pt x="1122" y="1571"/>
                </a:cubicBezTo>
                <a:cubicBezTo>
                  <a:pt x="1121" y="1570"/>
                  <a:pt x="1120" y="1569"/>
                  <a:pt x="1120" y="1568"/>
                </a:cubicBezTo>
                <a:cubicBezTo>
                  <a:pt x="1120" y="1567"/>
                  <a:pt x="1120" y="1566"/>
                  <a:pt x="1120" y="1566"/>
                </a:cubicBezTo>
                <a:cubicBezTo>
                  <a:pt x="1121" y="1565"/>
                  <a:pt x="1121" y="1566"/>
                  <a:pt x="1122" y="1566"/>
                </a:cubicBezTo>
                <a:cubicBezTo>
                  <a:pt x="1122" y="1566"/>
                  <a:pt x="1123" y="1566"/>
                  <a:pt x="1123" y="1566"/>
                </a:cubicBezTo>
                <a:cubicBezTo>
                  <a:pt x="1123" y="1567"/>
                  <a:pt x="1123" y="1567"/>
                  <a:pt x="1123" y="1567"/>
                </a:cubicBezTo>
                <a:cubicBezTo>
                  <a:pt x="1124" y="1568"/>
                  <a:pt x="1124" y="1568"/>
                  <a:pt x="1124" y="1567"/>
                </a:cubicBezTo>
                <a:cubicBezTo>
                  <a:pt x="1124" y="1567"/>
                  <a:pt x="1124" y="1566"/>
                  <a:pt x="1124" y="1565"/>
                </a:cubicBezTo>
                <a:cubicBezTo>
                  <a:pt x="1124" y="1564"/>
                  <a:pt x="1125" y="1564"/>
                  <a:pt x="1125" y="1563"/>
                </a:cubicBezTo>
                <a:cubicBezTo>
                  <a:pt x="1125" y="1563"/>
                  <a:pt x="1125" y="1563"/>
                  <a:pt x="1125" y="1562"/>
                </a:cubicBezTo>
                <a:cubicBezTo>
                  <a:pt x="1125" y="1562"/>
                  <a:pt x="1125" y="1562"/>
                  <a:pt x="1126" y="1562"/>
                </a:cubicBezTo>
                <a:cubicBezTo>
                  <a:pt x="1126" y="1561"/>
                  <a:pt x="1125" y="1561"/>
                  <a:pt x="1125" y="1560"/>
                </a:cubicBezTo>
                <a:cubicBezTo>
                  <a:pt x="1124" y="1560"/>
                  <a:pt x="1124" y="1559"/>
                  <a:pt x="1124" y="1559"/>
                </a:cubicBezTo>
                <a:cubicBezTo>
                  <a:pt x="1124" y="1558"/>
                  <a:pt x="1123" y="1558"/>
                  <a:pt x="1122" y="1557"/>
                </a:cubicBezTo>
                <a:cubicBezTo>
                  <a:pt x="1121" y="1557"/>
                  <a:pt x="1120" y="1556"/>
                  <a:pt x="1121" y="1554"/>
                </a:cubicBezTo>
                <a:cubicBezTo>
                  <a:pt x="1121" y="1552"/>
                  <a:pt x="1122" y="1555"/>
                  <a:pt x="1123" y="1555"/>
                </a:cubicBezTo>
                <a:cubicBezTo>
                  <a:pt x="1124" y="1554"/>
                  <a:pt x="1123" y="1554"/>
                  <a:pt x="1123" y="1554"/>
                </a:cubicBezTo>
                <a:cubicBezTo>
                  <a:pt x="1122" y="1553"/>
                  <a:pt x="1122" y="1553"/>
                  <a:pt x="1122" y="1552"/>
                </a:cubicBezTo>
                <a:cubicBezTo>
                  <a:pt x="1122" y="1552"/>
                  <a:pt x="1121" y="1552"/>
                  <a:pt x="1121" y="1551"/>
                </a:cubicBezTo>
                <a:cubicBezTo>
                  <a:pt x="1120" y="1551"/>
                  <a:pt x="1120" y="1550"/>
                  <a:pt x="1119" y="1550"/>
                </a:cubicBezTo>
                <a:cubicBezTo>
                  <a:pt x="1118" y="1550"/>
                  <a:pt x="1117" y="1550"/>
                  <a:pt x="1116" y="1550"/>
                </a:cubicBezTo>
                <a:cubicBezTo>
                  <a:pt x="1115" y="1549"/>
                  <a:pt x="1115" y="1547"/>
                  <a:pt x="1114" y="1546"/>
                </a:cubicBezTo>
                <a:cubicBezTo>
                  <a:pt x="1114" y="1546"/>
                  <a:pt x="1113" y="1545"/>
                  <a:pt x="1113" y="1544"/>
                </a:cubicBezTo>
                <a:cubicBezTo>
                  <a:pt x="1113" y="1544"/>
                  <a:pt x="1112" y="1543"/>
                  <a:pt x="1112" y="1543"/>
                </a:cubicBezTo>
                <a:cubicBezTo>
                  <a:pt x="1111" y="1543"/>
                  <a:pt x="1110" y="1544"/>
                  <a:pt x="1110" y="1544"/>
                </a:cubicBezTo>
                <a:cubicBezTo>
                  <a:pt x="1109" y="1543"/>
                  <a:pt x="1109" y="1543"/>
                  <a:pt x="1108" y="1542"/>
                </a:cubicBezTo>
                <a:cubicBezTo>
                  <a:pt x="1108" y="1541"/>
                  <a:pt x="1107" y="1540"/>
                  <a:pt x="1106" y="1539"/>
                </a:cubicBezTo>
                <a:cubicBezTo>
                  <a:pt x="1105" y="1539"/>
                  <a:pt x="1104" y="1538"/>
                  <a:pt x="1105" y="1537"/>
                </a:cubicBezTo>
                <a:cubicBezTo>
                  <a:pt x="1106" y="1537"/>
                  <a:pt x="1108" y="1538"/>
                  <a:pt x="1107" y="1536"/>
                </a:cubicBezTo>
                <a:cubicBezTo>
                  <a:pt x="1106" y="1536"/>
                  <a:pt x="1105" y="1536"/>
                  <a:pt x="1104" y="1536"/>
                </a:cubicBezTo>
                <a:cubicBezTo>
                  <a:pt x="1103" y="1536"/>
                  <a:pt x="1102" y="1536"/>
                  <a:pt x="1102" y="1536"/>
                </a:cubicBezTo>
                <a:cubicBezTo>
                  <a:pt x="1101" y="1535"/>
                  <a:pt x="1102" y="1535"/>
                  <a:pt x="1101" y="1534"/>
                </a:cubicBezTo>
                <a:cubicBezTo>
                  <a:pt x="1101" y="1534"/>
                  <a:pt x="1100" y="1534"/>
                  <a:pt x="1099" y="1534"/>
                </a:cubicBezTo>
                <a:cubicBezTo>
                  <a:pt x="1098" y="1534"/>
                  <a:pt x="1098" y="1534"/>
                  <a:pt x="1098" y="1533"/>
                </a:cubicBezTo>
                <a:cubicBezTo>
                  <a:pt x="1096" y="1532"/>
                  <a:pt x="1096" y="1531"/>
                  <a:pt x="1096" y="1529"/>
                </a:cubicBezTo>
                <a:cubicBezTo>
                  <a:pt x="1095" y="1527"/>
                  <a:pt x="1095" y="1526"/>
                  <a:pt x="1095" y="1524"/>
                </a:cubicBezTo>
                <a:cubicBezTo>
                  <a:pt x="1094" y="1523"/>
                  <a:pt x="1093" y="1522"/>
                  <a:pt x="1093" y="1521"/>
                </a:cubicBezTo>
                <a:cubicBezTo>
                  <a:pt x="1092" y="1519"/>
                  <a:pt x="1091" y="1518"/>
                  <a:pt x="1091" y="1517"/>
                </a:cubicBezTo>
                <a:cubicBezTo>
                  <a:pt x="1090" y="1515"/>
                  <a:pt x="1089" y="1514"/>
                  <a:pt x="1089" y="1513"/>
                </a:cubicBezTo>
                <a:cubicBezTo>
                  <a:pt x="1089" y="1512"/>
                  <a:pt x="1089" y="1511"/>
                  <a:pt x="1088" y="1511"/>
                </a:cubicBezTo>
                <a:cubicBezTo>
                  <a:pt x="1088" y="1510"/>
                  <a:pt x="1087" y="1510"/>
                  <a:pt x="1087" y="1509"/>
                </a:cubicBezTo>
                <a:cubicBezTo>
                  <a:pt x="1087" y="1508"/>
                  <a:pt x="1086" y="1507"/>
                  <a:pt x="1086" y="1506"/>
                </a:cubicBezTo>
                <a:cubicBezTo>
                  <a:pt x="1085" y="1505"/>
                  <a:pt x="1085" y="1503"/>
                  <a:pt x="1084" y="1502"/>
                </a:cubicBezTo>
                <a:cubicBezTo>
                  <a:pt x="1084" y="1502"/>
                  <a:pt x="1084" y="1501"/>
                  <a:pt x="1083" y="1501"/>
                </a:cubicBezTo>
                <a:cubicBezTo>
                  <a:pt x="1083" y="1500"/>
                  <a:pt x="1083" y="1499"/>
                  <a:pt x="1083" y="1498"/>
                </a:cubicBezTo>
                <a:cubicBezTo>
                  <a:pt x="1082" y="1497"/>
                  <a:pt x="1081" y="1497"/>
                  <a:pt x="1080" y="1496"/>
                </a:cubicBezTo>
                <a:cubicBezTo>
                  <a:pt x="1079" y="1496"/>
                  <a:pt x="1079" y="1496"/>
                  <a:pt x="1078" y="1496"/>
                </a:cubicBezTo>
                <a:cubicBezTo>
                  <a:pt x="1078" y="1496"/>
                  <a:pt x="1076" y="1496"/>
                  <a:pt x="1077" y="1495"/>
                </a:cubicBezTo>
                <a:cubicBezTo>
                  <a:pt x="1077" y="1495"/>
                  <a:pt x="1078" y="1495"/>
                  <a:pt x="1079" y="1494"/>
                </a:cubicBezTo>
                <a:cubicBezTo>
                  <a:pt x="1079" y="1494"/>
                  <a:pt x="1079" y="1493"/>
                  <a:pt x="1079" y="1493"/>
                </a:cubicBezTo>
                <a:cubicBezTo>
                  <a:pt x="1080" y="1492"/>
                  <a:pt x="1081" y="1491"/>
                  <a:pt x="1082" y="1492"/>
                </a:cubicBezTo>
                <a:cubicBezTo>
                  <a:pt x="1083" y="1492"/>
                  <a:pt x="1083" y="1493"/>
                  <a:pt x="1084" y="1493"/>
                </a:cubicBezTo>
                <a:cubicBezTo>
                  <a:pt x="1085" y="1492"/>
                  <a:pt x="1085" y="1491"/>
                  <a:pt x="1086" y="1491"/>
                </a:cubicBezTo>
                <a:cubicBezTo>
                  <a:pt x="1087" y="1491"/>
                  <a:pt x="1089" y="1491"/>
                  <a:pt x="1089" y="1489"/>
                </a:cubicBezTo>
                <a:cubicBezTo>
                  <a:pt x="1089" y="1489"/>
                  <a:pt x="1088" y="1488"/>
                  <a:pt x="1088" y="1488"/>
                </a:cubicBezTo>
                <a:cubicBezTo>
                  <a:pt x="1088" y="1487"/>
                  <a:pt x="1088" y="1486"/>
                  <a:pt x="1087" y="1486"/>
                </a:cubicBezTo>
                <a:cubicBezTo>
                  <a:pt x="1087" y="1485"/>
                  <a:pt x="1087" y="1485"/>
                  <a:pt x="1087" y="1485"/>
                </a:cubicBezTo>
                <a:cubicBezTo>
                  <a:pt x="1086" y="1485"/>
                  <a:pt x="1086" y="1485"/>
                  <a:pt x="1086" y="1485"/>
                </a:cubicBezTo>
                <a:cubicBezTo>
                  <a:pt x="1086" y="1484"/>
                  <a:pt x="1085" y="1484"/>
                  <a:pt x="1085" y="1484"/>
                </a:cubicBezTo>
                <a:cubicBezTo>
                  <a:pt x="1084" y="1484"/>
                  <a:pt x="1084" y="1484"/>
                  <a:pt x="1083" y="1485"/>
                </a:cubicBezTo>
                <a:cubicBezTo>
                  <a:pt x="1083" y="1485"/>
                  <a:pt x="1082" y="1485"/>
                  <a:pt x="1081" y="1485"/>
                </a:cubicBezTo>
                <a:cubicBezTo>
                  <a:pt x="1081" y="1485"/>
                  <a:pt x="1081" y="1484"/>
                  <a:pt x="1080" y="1483"/>
                </a:cubicBezTo>
                <a:cubicBezTo>
                  <a:pt x="1080" y="1483"/>
                  <a:pt x="1080" y="1482"/>
                  <a:pt x="1081" y="1482"/>
                </a:cubicBezTo>
                <a:cubicBezTo>
                  <a:pt x="1081" y="1482"/>
                  <a:pt x="1081" y="1482"/>
                  <a:pt x="1081" y="1483"/>
                </a:cubicBezTo>
                <a:cubicBezTo>
                  <a:pt x="1082" y="1483"/>
                  <a:pt x="1082" y="1483"/>
                  <a:pt x="1082" y="1483"/>
                </a:cubicBezTo>
                <a:cubicBezTo>
                  <a:pt x="1084" y="1483"/>
                  <a:pt x="1085" y="1483"/>
                  <a:pt x="1086" y="1484"/>
                </a:cubicBezTo>
                <a:cubicBezTo>
                  <a:pt x="1087" y="1484"/>
                  <a:pt x="1087" y="1484"/>
                  <a:pt x="1088" y="1484"/>
                </a:cubicBezTo>
                <a:cubicBezTo>
                  <a:pt x="1089" y="1484"/>
                  <a:pt x="1089" y="1484"/>
                  <a:pt x="1090" y="1484"/>
                </a:cubicBezTo>
                <a:cubicBezTo>
                  <a:pt x="1092" y="1485"/>
                  <a:pt x="1092" y="1484"/>
                  <a:pt x="1093" y="1484"/>
                </a:cubicBezTo>
                <a:cubicBezTo>
                  <a:pt x="1095" y="1483"/>
                  <a:pt x="1096" y="1484"/>
                  <a:pt x="1097" y="1483"/>
                </a:cubicBezTo>
                <a:cubicBezTo>
                  <a:pt x="1099" y="1483"/>
                  <a:pt x="1100" y="1483"/>
                  <a:pt x="1100" y="1482"/>
                </a:cubicBezTo>
                <a:cubicBezTo>
                  <a:pt x="1100" y="1480"/>
                  <a:pt x="1100" y="1479"/>
                  <a:pt x="1099" y="1478"/>
                </a:cubicBezTo>
                <a:cubicBezTo>
                  <a:pt x="1099" y="1477"/>
                  <a:pt x="1098" y="1477"/>
                  <a:pt x="1099" y="1476"/>
                </a:cubicBezTo>
                <a:cubicBezTo>
                  <a:pt x="1100" y="1476"/>
                  <a:pt x="1100" y="1476"/>
                  <a:pt x="1101" y="1475"/>
                </a:cubicBezTo>
                <a:cubicBezTo>
                  <a:pt x="1102" y="1475"/>
                  <a:pt x="1101" y="1473"/>
                  <a:pt x="1103" y="1473"/>
                </a:cubicBezTo>
                <a:cubicBezTo>
                  <a:pt x="1103" y="1473"/>
                  <a:pt x="1105" y="1473"/>
                  <a:pt x="1105" y="1473"/>
                </a:cubicBezTo>
                <a:cubicBezTo>
                  <a:pt x="1106" y="1474"/>
                  <a:pt x="1105" y="1474"/>
                  <a:pt x="1105" y="1474"/>
                </a:cubicBezTo>
                <a:cubicBezTo>
                  <a:pt x="1104" y="1475"/>
                  <a:pt x="1101" y="1475"/>
                  <a:pt x="1102" y="1476"/>
                </a:cubicBezTo>
                <a:cubicBezTo>
                  <a:pt x="1102" y="1477"/>
                  <a:pt x="1104" y="1477"/>
                  <a:pt x="1104" y="1477"/>
                </a:cubicBezTo>
                <a:cubicBezTo>
                  <a:pt x="1105" y="1477"/>
                  <a:pt x="1105" y="1478"/>
                  <a:pt x="1106" y="1478"/>
                </a:cubicBezTo>
                <a:cubicBezTo>
                  <a:pt x="1107" y="1478"/>
                  <a:pt x="1108" y="1479"/>
                  <a:pt x="1110" y="1480"/>
                </a:cubicBezTo>
                <a:cubicBezTo>
                  <a:pt x="1110" y="1481"/>
                  <a:pt x="1111" y="1482"/>
                  <a:pt x="1112" y="1483"/>
                </a:cubicBezTo>
                <a:cubicBezTo>
                  <a:pt x="1113" y="1483"/>
                  <a:pt x="1113" y="1483"/>
                  <a:pt x="1114" y="1482"/>
                </a:cubicBezTo>
                <a:cubicBezTo>
                  <a:pt x="1114" y="1482"/>
                  <a:pt x="1115" y="1482"/>
                  <a:pt x="1116" y="1481"/>
                </a:cubicBezTo>
                <a:cubicBezTo>
                  <a:pt x="1116" y="1481"/>
                  <a:pt x="1117" y="1481"/>
                  <a:pt x="1117" y="1481"/>
                </a:cubicBezTo>
                <a:cubicBezTo>
                  <a:pt x="1118" y="1480"/>
                  <a:pt x="1119" y="1481"/>
                  <a:pt x="1119" y="1480"/>
                </a:cubicBezTo>
                <a:cubicBezTo>
                  <a:pt x="1120" y="1480"/>
                  <a:pt x="1121" y="1480"/>
                  <a:pt x="1121" y="1480"/>
                </a:cubicBezTo>
                <a:cubicBezTo>
                  <a:pt x="1122" y="1480"/>
                  <a:pt x="1123" y="1480"/>
                  <a:pt x="1123" y="1481"/>
                </a:cubicBezTo>
                <a:cubicBezTo>
                  <a:pt x="1123" y="1482"/>
                  <a:pt x="1123" y="1482"/>
                  <a:pt x="1124" y="1482"/>
                </a:cubicBezTo>
                <a:cubicBezTo>
                  <a:pt x="1124" y="1483"/>
                  <a:pt x="1125" y="1483"/>
                  <a:pt x="1125" y="1484"/>
                </a:cubicBezTo>
                <a:cubicBezTo>
                  <a:pt x="1125" y="1485"/>
                  <a:pt x="1124" y="1487"/>
                  <a:pt x="1126" y="1488"/>
                </a:cubicBezTo>
                <a:cubicBezTo>
                  <a:pt x="1126" y="1488"/>
                  <a:pt x="1127" y="1488"/>
                  <a:pt x="1128" y="1488"/>
                </a:cubicBezTo>
                <a:cubicBezTo>
                  <a:pt x="1128" y="1489"/>
                  <a:pt x="1128" y="1489"/>
                  <a:pt x="1129" y="1490"/>
                </a:cubicBezTo>
                <a:cubicBezTo>
                  <a:pt x="1129" y="1491"/>
                  <a:pt x="1130" y="1492"/>
                  <a:pt x="1131" y="1493"/>
                </a:cubicBezTo>
                <a:cubicBezTo>
                  <a:pt x="1132" y="1494"/>
                  <a:pt x="1133" y="1495"/>
                  <a:pt x="1134" y="1496"/>
                </a:cubicBezTo>
                <a:cubicBezTo>
                  <a:pt x="1134" y="1497"/>
                  <a:pt x="1134" y="1498"/>
                  <a:pt x="1134" y="1498"/>
                </a:cubicBezTo>
                <a:cubicBezTo>
                  <a:pt x="1134" y="1499"/>
                  <a:pt x="1133" y="1500"/>
                  <a:pt x="1133" y="1501"/>
                </a:cubicBezTo>
                <a:cubicBezTo>
                  <a:pt x="1133" y="1501"/>
                  <a:pt x="1134" y="1501"/>
                  <a:pt x="1135" y="1501"/>
                </a:cubicBezTo>
                <a:cubicBezTo>
                  <a:pt x="1135" y="1501"/>
                  <a:pt x="1135" y="1502"/>
                  <a:pt x="1136" y="1502"/>
                </a:cubicBezTo>
                <a:cubicBezTo>
                  <a:pt x="1137" y="1503"/>
                  <a:pt x="1138" y="1503"/>
                  <a:pt x="1138" y="1504"/>
                </a:cubicBezTo>
                <a:cubicBezTo>
                  <a:pt x="1139" y="1505"/>
                  <a:pt x="1138" y="1507"/>
                  <a:pt x="1139" y="1508"/>
                </a:cubicBezTo>
                <a:cubicBezTo>
                  <a:pt x="1139" y="1509"/>
                  <a:pt x="1139" y="1509"/>
                  <a:pt x="1140" y="1509"/>
                </a:cubicBezTo>
                <a:cubicBezTo>
                  <a:pt x="1140" y="1510"/>
                  <a:pt x="1140" y="1511"/>
                  <a:pt x="1140" y="1511"/>
                </a:cubicBezTo>
                <a:cubicBezTo>
                  <a:pt x="1141" y="1512"/>
                  <a:pt x="1141" y="1513"/>
                  <a:pt x="1141" y="1513"/>
                </a:cubicBezTo>
                <a:cubicBezTo>
                  <a:pt x="1141" y="1514"/>
                  <a:pt x="1142" y="1515"/>
                  <a:pt x="1142" y="1515"/>
                </a:cubicBezTo>
                <a:cubicBezTo>
                  <a:pt x="1143" y="1516"/>
                  <a:pt x="1143" y="1518"/>
                  <a:pt x="1143" y="1519"/>
                </a:cubicBezTo>
                <a:cubicBezTo>
                  <a:pt x="1144" y="1520"/>
                  <a:pt x="1145" y="1521"/>
                  <a:pt x="1146" y="1522"/>
                </a:cubicBezTo>
                <a:cubicBezTo>
                  <a:pt x="1147" y="1525"/>
                  <a:pt x="1148" y="1528"/>
                  <a:pt x="1151" y="1529"/>
                </a:cubicBezTo>
                <a:cubicBezTo>
                  <a:pt x="1154" y="1529"/>
                  <a:pt x="1157" y="1529"/>
                  <a:pt x="1160" y="1530"/>
                </a:cubicBezTo>
                <a:cubicBezTo>
                  <a:pt x="1160" y="1530"/>
                  <a:pt x="1161" y="1530"/>
                  <a:pt x="1162" y="1531"/>
                </a:cubicBezTo>
                <a:cubicBezTo>
                  <a:pt x="1162" y="1531"/>
                  <a:pt x="1163" y="1531"/>
                  <a:pt x="1164" y="1531"/>
                </a:cubicBezTo>
                <a:cubicBezTo>
                  <a:pt x="1164" y="1531"/>
                  <a:pt x="1164" y="1532"/>
                  <a:pt x="1165" y="1532"/>
                </a:cubicBezTo>
                <a:cubicBezTo>
                  <a:pt x="1166" y="1533"/>
                  <a:pt x="1166" y="1533"/>
                  <a:pt x="1167" y="1533"/>
                </a:cubicBezTo>
                <a:cubicBezTo>
                  <a:pt x="1168" y="1533"/>
                  <a:pt x="1169" y="1534"/>
                  <a:pt x="1170" y="1535"/>
                </a:cubicBezTo>
                <a:cubicBezTo>
                  <a:pt x="1171" y="1536"/>
                  <a:pt x="1172" y="1537"/>
                  <a:pt x="1173" y="1538"/>
                </a:cubicBezTo>
                <a:cubicBezTo>
                  <a:pt x="1174" y="1539"/>
                  <a:pt x="1175" y="1540"/>
                  <a:pt x="1176" y="1542"/>
                </a:cubicBezTo>
                <a:cubicBezTo>
                  <a:pt x="1177" y="1543"/>
                  <a:pt x="1178" y="1543"/>
                  <a:pt x="1179" y="1544"/>
                </a:cubicBezTo>
                <a:cubicBezTo>
                  <a:pt x="1180" y="1544"/>
                  <a:pt x="1181" y="1545"/>
                  <a:pt x="1181" y="1545"/>
                </a:cubicBezTo>
                <a:cubicBezTo>
                  <a:pt x="1182" y="1546"/>
                  <a:pt x="1183" y="1546"/>
                  <a:pt x="1184" y="1546"/>
                </a:cubicBezTo>
                <a:cubicBezTo>
                  <a:pt x="1186" y="1547"/>
                  <a:pt x="1187" y="1547"/>
                  <a:pt x="1189" y="1548"/>
                </a:cubicBezTo>
                <a:cubicBezTo>
                  <a:pt x="1189" y="1550"/>
                  <a:pt x="1190" y="1551"/>
                  <a:pt x="1191" y="1552"/>
                </a:cubicBezTo>
                <a:cubicBezTo>
                  <a:pt x="1192" y="1553"/>
                  <a:pt x="1193" y="1554"/>
                  <a:pt x="1195" y="1554"/>
                </a:cubicBezTo>
                <a:cubicBezTo>
                  <a:pt x="1196" y="1554"/>
                  <a:pt x="1198" y="1554"/>
                  <a:pt x="1199" y="1555"/>
                </a:cubicBezTo>
                <a:cubicBezTo>
                  <a:pt x="1202" y="1555"/>
                  <a:pt x="1205" y="1556"/>
                  <a:pt x="1208" y="1556"/>
                </a:cubicBezTo>
                <a:cubicBezTo>
                  <a:pt x="1209" y="1556"/>
                  <a:pt x="1210" y="1556"/>
                  <a:pt x="1211" y="1557"/>
                </a:cubicBezTo>
                <a:cubicBezTo>
                  <a:pt x="1212" y="1558"/>
                  <a:pt x="1214" y="1558"/>
                  <a:pt x="1215" y="1557"/>
                </a:cubicBezTo>
                <a:cubicBezTo>
                  <a:pt x="1216" y="1557"/>
                  <a:pt x="1217" y="1556"/>
                  <a:pt x="1219" y="1556"/>
                </a:cubicBezTo>
                <a:cubicBezTo>
                  <a:pt x="1220" y="1556"/>
                  <a:pt x="1221" y="1555"/>
                  <a:pt x="1222" y="1555"/>
                </a:cubicBezTo>
                <a:cubicBezTo>
                  <a:pt x="1223" y="1554"/>
                  <a:pt x="1224" y="1554"/>
                  <a:pt x="1225" y="1554"/>
                </a:cubicBezTo>
                <a:cubicBezTo>
                  <a:pt x="1226" y="1554"/>
                  <a:pt x="1226" y="1553"/>
                  <a:pt x="1227" y="1553"/>
                </a:cubicBezTo>
                <a:cubicBezTo>
                  <a:pt x="1228" y="1552"/>
                  <a:pt x="1228" y="1552"/>
                  <a:pt x="1228" y="1552"/>
                </a:cubicBezTo>
                <a:cubicBezTo>
                  <a:pt x="1229" y="1552"/>
                  <a:pt x="1229" y="1553"/>
                  <a:pt x="1229" y="1553"/>
                </a:cubicBezTo>
                <a:cubicBezTo>
                  <a:pt x="1228" y="1553"/>
                  <a:pt x="1228" y="1553"/>
                  <a:pt x="1227" y="1554"/>
                </a:cubicBezTo>
                <a:cubicBezTo>
                  <a:pt x="1227" y="1554"/>
                  <a:pt x="1227" y="1554"/>
                  <a:pt x="1226" y="1555"/>
                </a:cubicBezTo>
                <a:cubicBezTo>
                  <a:pt x="1225" y="1556"/>
                  <a:pt x="1225" y="1556"/>
                  <a:pt x="1225" y="1558"/>
                </a:cubicBezTo>
                <a:cubicBezTo>
                  <a:pt x="1227" y="1558"/>
                  <a:pt x="1226" y="1556"/>
                  <a:pt x="1228" y="1556"/>
                </a:cubicBezTo>
                <a:cubicBezTo>
                  <a:pt x="1229" y="1556"/>
                  <a:pt x="1229" y="1556"/>
                  <a:pt x="1230" y="1555"/>
                </a:cubicBezTo>
                <a:cubicBezTo>
                  <a:pt x="1231" y="1555"/>
                  <a:pt x="1231" y="1554"/>
                  <a:pt x="1232" y="1554"/>
                </a:cubicBezTo>
                <a:cubicBezTo>
                  <a:pt x="1233" y="1554"/>
                  <a:pt x="1233" y="1554"/>
                  <a:pt x="1234" y="1554"/>
                </a:cubicBezTo>
                <a:cubicBezTo>
                  <a:pt x="1234" y="1554"/>
                  <a:pt x="1235" y="1553"/>
                  <a:pt x="1235" y="1553"/>
                </a:cubicBezTo>
                <a:cubicBezTo>
                  <a:pt x="1236" y="1553"/>
                  <a:pt x="1236" y="1552"/>
                  <a:pt x="1237" y="1552"/>
                </a:cubicBezTo>
                <a:cubicBezTo>
                  <a:pt x="1238" y="1552"/>
                  <a:pt x="1237" y="1553"/>
                  <a:pt x="1238" y="1554"/>
                </a:cubicBezTo>
                <a:cubicBezTo>
                  <a:pt x="1238" y="1554"/>
                  <a:pt x="1239" y="1554"/>
                  <a:pt x="1240" y="1554"/>
                </a:cubicBezTo>
                <a:cubicBezTo>
                  <a:pt x="1240" y="1553"/>
                  <a:pt x="1240" y="1552"/>
                  <a:pt x="1241" y="1552"/>
                </a:cubicBezTo>
                <a:cubicBezTo>
                  <a:pt x="1241" y="1550"/>
                  <a:pt x="1242" y="1549"/>
                  <a:pt x="1244" y="1549"/>
                </a:cubicBezTo>
                <a:cubicBezTo>
                  <a:pt x="1244" y="1549"/>
                  <a:pt x="1246" y="1549"/>
                  <a:pt x="1245" y="1548"/>
                </a:cubicBezTo>
                <a:cubicBezTo>
                  <a:pt x="1244" y="1548"/>
                  <a:pt x="1243" y="1548"/>
                  <a:pt x="1243" y="1548"/>
                </a:cubicBezTo>
                <a:cubicBezTo>
                  <a:pt x="1242" y="1548"/>
                  <a:pt x="1241" y="1547"/>
                  <a:pt x="1241" y="1547"/>
                </a:cubicBezTo>
                <a:cubicBezTo>
                  <a:pt x="1240" y="1547"/>
                  <a:pt x="1240" y="1548"/>
                  <a:pt x="1239" y="1548"/>
                </a:cubicBezTo>
                <a:cubicBezTo>
                  <a:pt x="1237" y="1549"/>
                  <a:pt x="1236" y="1548"/>
                  <a:pt x="1235" y="1548"/>
                </a:cubicBezTo>
                <a:cubicBezTo>
                  <a:pt x="1233" y="1548"/>
                  <a:pt x="1234" y="1550"/>
                  <a:pt x="1234" y="1551"/>
                </a:cubicBezTo>
                <a:cubicBezTo>
                  <a:pt x="1233" y="1552"/>
                  <a:pt x="1232" y="1552"/>
                  <a:pt x="1231" y="1553"/>
                </a:cubicBezTo>
                <a:cubicBezTo>
                  <a:pt x="1230" y="1553"/>
                  <a:pt x="1229" y="1552"/>
                  <a:pt x="1229" y="1551"/>
                </a:cubicBezTo>
                <a:cubicBezTo>
                  <a:pt x="1229" y="1550"/>
                  <a:pt x="1231" y="1550"/>
                  <a:pt x="1231" y="1549"/>
                </a:cubicBezTo>
                <a:cubicBezTo>
                  <a:pt x="1231" y="1549"/>
                  <a:pt x="1231" y="1548"/>
                  <a:pt x="1231" y="1548"/>
                </a:cubicBezTo>
                <a:cubicBezTo>
                  <a:pt x="1232" y="1547"/>
                  <a:pt x="1233" y="1548"/>
                  <a:pt x="1233" y="1547"/>
                </a:cubicBezTo>
                <a:cubicBezTo>
                  <a:pt x="1234" y="1547"/>
                  <a:pt x="1235" y="1546"/>
                  <a:pt x="1235" y="1546"/>
                </a:cubicBezTo>
                <a:cubicBezTo>
                  <a:pt x="1236" y="1545"/>
                  <a:pt x="1238" y="1545"/>
                  <a:pt x="1239" y="1545"/>
                </a:cubicBezTo>
                <a:cubicBezTo>
                  <a:pt x="1241" y="1545"/>
                  <a:pt x="1242" y="1544"/>
                  <a:pt x="1243" y="1544"/>
                </a:cubicBezTo>
                <a:cubicBezTo>
                  <a:pt x="1245" y="1544"/>
                  <a:pt x="1246" y="1544"/>
                  <a:pt x="1248" y="1544"/>
                </a:cubicBezTo>
                <a:cubicBezTo>
                  <a:pt x="1249" y="1544"/>
                  <a:pt x="1250" y="1544"/>
                  <a:pt x="1252" y="1544"/>
                </a:cubicBezTo>
                <a:cubicBezTo>
                  <a:pt x="1253" y="1545"/>
                  <a:pt x="1254" y="1545"/>
                  <a:pt x="1256" y="1545"/>
                </a:cubicBezTo>
                <a:cubicBezTo>
                  <a:pt x="1259" y="1547"/>
                  <a:pt x="1258" y="1550"/>
                  <a:pt x="1259" y="1552"/>
                </a:cubicBezTo>
                <a:cubicBezTo>
                  <a:pt x="1259" y="1553"/>
                  <a:pt x="1259" y="1554"/>
                  <a:pt x="1260" y="1555"/>
                </a:cubicBezTo>
                <a:cubicBezTo>
                  <a:pt x="1260" y="1556"/>
                  <a:pt x="1260" y="1557"/>
                  <a:pt x="1260" y="1558"/>
                </a:cubicBezTo>
                <a:cubicBezTo>
                  <a:pt x="1260" y="1559"/>
                  <a:pt x="1260" y="1560"/>
                  <a:pt x="1260" y="1561"/>
                </a:cubicBezTo>
                <a:cubicBezTo>
                  <a:pt x="1260" y="1563"/>
                  <a:pt x="1262" y="1564"/>
                  <a:pt x="1262" y="1566"/>
                </a:cubicBezTo>
                <a:cubicBezTo>
                  <a:pt x="1262" y="1568"/>
                  <a:pt x="1263" y="1572"/>
                  <a:pt x="1265" y="1574"/>
                </a:cubicBezTo>
                <a:cubicBezTo>
                  <a:pt x="1266" y="1574"/>
                  <a:pt x="1268" y="1574"/>
                  <a:pt x="1269" y="1574"/>
                </a:cubicBezTo>
                <a:cubicBezTo>
                  <a:pt x="1271" y="1574"/>
                  <a:pt x="1272" y="1575"/>
                  <a:pt x="1274" y="1575"/>
                </a:cubicBezTo>
                <a:cubicBezTo>
                  <a:pt x="1275" y="1575"/>
                  <a:pt x="1277" y="1575"/>
                  <a:pt x="1278" y="1575"/>
                </a:cubicBezTo>
                <a:cubicBezTo>
                  <a:pt x="1280" y="1575"/>
                  <a:pt x="1281" y="1576"/>
                  <a:pt x="1283" y="1576"/>
                </a:cubicBezTo>
                <a:cubicBezTo>
                  <a:pt x="1284" y="1576"/>
                  <a:pt x="1285" y="1577"/>
                  <a:pt x="1287" y="1577"/>
                </a:cubicBezTo>
                <a:cubicBezTo>
                  <a:pt x="1288" y="1577"/>
                  <a:pt x="1290" y="1577"/>
                  <a:pt x="1292" y="1577"/>
                </a:cubicBezTo>
                <a:cubicBezTo>
                  <a:pt x="1293" y="1577"/>
                  <a:pt x="1294" y="1578"/>
                  <a:pt x="1295" y="1579"/>
                </a:cubicBezTo>
                <a:cubicBezTo>
                  <a:pt x="1297" y="1579"/>
                  <a:pt x="1298" y="1580"/>
                  <a:pt x="1299" y="1581"/>
                </a:cubicBezTo>
                <a:cubicBezTo>
                  <a:pt x="1300" y="1581"/>
                  <a:pt x="1302" y="1581"/>
                  <a:pt x="1303" y="1581"/>
                </a:cubicBezTo>
                <a:cubicBezTo>
                  <a:pt x="1304" y="1580"/>
                  <a:pt x="1305" y="1580"/>
                  <a:pt x="1307" y="1580"/>
                </a:cubicBezTo>
                <a:cubicBezTo>
                  <a:pt x="1310" y="1580"/>
                  <a:pt x="1313" y="1580"/>
                  <a:pt x="1316" y="1580"/>
                </a:cubicBezTo>
                <a:cubicBezTo>
                  <a:pt x="1319" y="1580"/>
                  <a:pt x="1322" y="1580"/>
                  <a:pt x="1325" y="1580"/>
                </a:cubicBezTo>
                <a:cubicBezTo>
                  <a:pt x="1326" y="1580"/>
                  <a:pt x="1327" y="1580"/>
                  <a:pt x="1328" y="1581"/>
                </a:cubicBezTo>
                <a:cubicBezTo>
                  <a:pt x="1329" y="1581"/>
                  <a:pt x="1329" y="1582"/>
                  <a:pt x="1329" y="1583"/>
                </a:cubicBezTo>
                <a:cubicBezTo>
                  <a:pt x="1330" y="1584"/>
                  <a:pt x="1331" y="1585"/>
                  <a:pt x="1333" y="1586"/>
                </a:cubicBezTo>
                <a:cubicBezTo>
                  <a:pt x="1335" y="1586"/>
                  <a:pt x="1337" y="1585"/>
                  <a:pt x="1338" y="1586"/>
                </a:cubicBezTo>
                <a:cubicBezTo>
                  <a:pt x="1340" y="1586"/>
                  <a:pt x="1341" y="1587"/>
                  <a:pt x="1343" y="1587"/>
                </a:cubicBezTo>
                <a:cubicBezTo>
                  <a:pt x="1344" y="1587"/>
                  <a:pt x="1346" y="1587"/>
                  <a:pt x="1347" y="1586"/>
                </a:cubicBezTo>
                <a:cubicBezTo>
                  <a:pt x="1348" y="1586"/>
                  <a:pt x="1349" y="1585"/>
                  <a:pt x="1351" y="1585"/>
                </a:cubicBezTo>
                <a:cubicBezTo>
                  <a:pt x="1352" y="1585"/>
                  <a:pt x="1352" y="1586"/>
                  <a:pt x="1353" y="1587"/>
                </a:cubicBezTo>
                <a:cubicBezTo>
                  <a:pt x="1353" y="1588"/>
                  <a:pt x="1353" y="1589"/>
                  <a:pt x="1354" y="1589"/>
                </a:cubicBezTo>
                <a:cubicBezTo>
                  <a:pt x="1354" y="1589"/>
                  <a:pt x="1355" y="1588"/>
                  <a:pt x="1355" y="1588"/>
                </a:cubicBezTo>
                <a:cubicBezTo>
                  <a:pt x="1356" y="1588"/>
                  <a:pt x="1357" y="1588"/>
                  <a:pt x="1357" y="1588"/>
                </a:cubicBezTo>
                <a:cubicBezTo>
                  <a:pt x="1359" y="1587"/>
                  <a:pt x="1360" y="1587"/>
                  <a:pt x="1361" y="1586"/>
                </a:cubicBezTo>
                <a:cubicBezTo>
                  <a:pt x="1361" y="1586"/>
                  <a:pt x="1362" y="1585"/>
                  <a:pt x="1363" y="1586"/>
                </a:cubicBezTo>
                <a:cubicBezTo>
                  <a:pt x="1363" y="1586"/>
                  <a:pt x="1363" y="1587"/>
                  <a:pt x="1363" y="1587"/>
                </a:cubicBezTo>
                <a:cubicBezTo>
                  <a:pt x="1364" y="1588"/>
                  <a:pt x="1365" y="1586"/>
                  <a:pt x="1366" y="1586"/>
                </a:cubicBezTo>
                <a:cubicBezTo>
                  <a:pt x="1367" y="1586"/>
                  <a:pt x="1368" y="1586"/>
                  <a:pt x="1368" y="1585"/>
                </a:cubicBezTo>
                <a:cubicBezTo>
                  <a:pt x="1369" y="1585"/>
                  <a:pt x="1369" y="1584"/>
                  <a:pt x="1370" y="1584"/>
                </a:cubicBezTo>
                <a:cubicBezTo>
                  <a:pt x="1373" y="1583"/>
                  <a:pt x="1376" y="1584"/>
                  <a:pt x="1378" y="1585"/>
                </a:cubicBezTo>
                <a:cubicBezTo>
                  <a:pt x="1380" y="1585"/>
                  <a:pt x="1381" y="1585"/>
                  <a:pt x="1383" y="1585"/>
                </a:cubicBezTo>
                <a:cubicBezTo>
                  <a:pt x="1383" y="1585"/>
                  <a:pt x="1384" y="1585"/>
                  <a:pt x="1385" y="1585"/>
                </a:cubicBezTo>
                <a:cubicBezTo>
                  <a:pt x="1385" y="1585"/>
                  <a:pt x="1386" y="1586"/>
                  <a:pt x="1387" y="1585"/>
                </a:cubicBezTo>
                <a:cubicBezTo>
                  <a:pt x="1387" y="1585"/>
                  <a:pt x="1388" y="1584"/>
                  <a:pt x="1388" y="1584"/>
                </a:cubicBezTo>
                <a:cubicBezTo>
                  <a:pt x="1388" y="1583"/>
                  <a:pt x="1389" y="1583"/>
                  <a:pt x="1390" y="1583"/>
                </a:cubicBezTo>
                <a:cubicBezTo>
                  <a:pt x="1391" y="1583"/>
                  <a:pt x="1391" y="1583"/>
                  <a:pt x="1392" y="1583"/>
                </a:cubicBezTo>
                <a:cubicBezTo>
                  <a:pt x="1393" y="1582"/>
                  <a:pt x="1393" y="1582"/>
                  <a:pt x="1394" y="1582"/>
                </a:cubicBezTo>
                <a:cubicBezTo>
                  <a:pt x="1396" y="1582"/>
                  <a:pt x="1398" y="1582"/>
                  <a:pt x="1400" y="1583"/>
                </a:cubicBezTo>
                <a:cubicBezTo>
                  <a:pt x="1401" y="1584"/>
                  <a:pt x="1402" y="1584"/>
                  <a:pt x="1404" y="1584"/>
                </a:cubicBezTo>
                <a:cubicBezTo>
                  <a:pt x="1405" y="1584"/>
                  <a:pt x="1406" y="1584"/>
                  <a:pt x="1408" y="1585"/>
                </a:cubicBezTo>
                <a:cubicBezTo>
                  <a:pt x="1408" y="1585"/>
                  <a:pt x="1409" y="1586"/>
                  <a:pt x="1409" y="1586"/>
                </a:cubicBezTo>
                <a:cubicBezTo>
                  <a:pt x="1410" y="1586"/>
                  <a:pt x="1410" y="1586"/>
                  <a:pt x="1411" y="1585"/>
                </a:cubicBezTo>
                <a:cubicBezTo>
                  <a:pt x="1412" y="1584"/>
                  <a:pt x="1414" y="1584"/>
                  <a:pt x="1415" y="1584"/>
                </a:cubicBezTo>
                <a:cubicBezTo>
                  <a:pt x="1417" y="1584"/>
                  <a:pt x="1418" y="1582"/>
                  <a:pt x="1419" y="1582"/>
                </a:cubicBezTo>
                <a:cubicBezTo>
                  <a:pt x="1422" y="1582"/>
                  <a:pt x="1425" y="1582"/>
                  <a:pt x="1428" y="1582"/>
                </a:cubicBezTo>
                <a:cubicBezTo>
                  <a:pt x="1430" y="1582"/>
                  <a:pt x="1431" y="1581"/>
                  <a:pt x="1432" y="1581"/>
                </a:cubicBezTo>
                <a:cubicBezTo>
                  <a:pt x="1434" y="1581"/>
                  <a:pt x="1435" y="1581"/>
                  <a:pt x="1436" y="1581"/>
                </a:cubicBezTo>
                <a:cubicBezTo>
                  <a:pt x="1438" y="1582"/>
                  <a:pt x="1439" y="1582"/>
                  <a:pt x="1441" y="1582"/>
                </a:cubicBezTo>
                <a:cubicBezTo>
                  <a:pt x="1442" y="1582"/>
                  <a:pt x="1443" y="1582"/>
                  <a:pt x="1445" y="1582"/>
                </a:cubicBezTo>
                <a:cubicBezTo>
                  <a:pt x="1446" y="1582"/>
                  <a:pt x="1446" y="1581"/>
                  <a:pt x="1446" y="1580"/>
                </a:cubicBezTo>
                <a:cubicBezTo>
                  <a:pt x="1445" y="1579"/>
                  <a:pt x="1443" y="1579"/>
                  <a:pt x="1443" y="1577"/>
                </a:cubicBezTo>
                <a:cubicBezTo>
                  <a:pt x="1444" y="1577"/>
                  <a:pt x="1444" y="1578"/>
                  <a:pt x="1445" y="1578"/>
                </a:cubicBezTo>
                <a:cubicBezTo>
                  <a:pt x="1445" y="1579"/>
                  <a:pt x="1446" y="1579"/>
                  <a:pt x="1447" y="1579"/>
                </a:cubicBezTo>
                <a:cubicBezTo>
                  <a:pt x="1448" y="1580"/>
                  <a:pt x="1446" y="1582"/>
                  <a:pt x="1447" y="1583"/>
                </a:cubicBezTo>
                <a:cubicBezTo>
                  <a:pt x="1448" y="1584"/>
                  <a:pt x="1449" y="1584"/>
                  <a:pt x="1450" y="1585"/>
                </a:cubicBezTo>
                <a:cubicBezTo>
                  <a:pt x="1450" y="1587"/>
                  <a:pt x="1450" y="1588"/>
                  <a:pt x="1449" y="1589"/>
                </a:cubicBezTo>
                <a:cubicBezTo>
                  <a:pt x="1449" y="1590"/>
                  <a:pt x="1449" y="1591"/>
                  <a:pt x="1449" y="1591"/>
                </a:cubicBezTo>
                <a:cubicBezTo>
                  <a:pt x="1449" y="1592"/>
                  <a:pt x="1451" y="1592"/>
                  <a:pt x="1451" y="1592"/>
                </a:cubicBezTo>
                <a:cubicBezTo>
                  <a:pt x="1453" y="1592"/>
                  <a:pt x="1454" y="1593"/>
                  <a:pt x="1456" y="1593"/>
                </a:cubicBezTo>
                <a:cubicBezTo>
                  <a:pt x="1457" y="1593"/>
                  <a:pt x="1458" y="1593"/>
                  <a:pt x="1459" y="1595"/>
                </a:cubicBezTo>
                <a:cubicBezTo>
                  <a:pt x="1459" y="1596"/>
                  <a:pt x="1459" y="1597"/>
                  <a:pt x="1460" y="1599"/>
                </a:cubicBezTo>
                <a:cubicBezTo>
                  <a:pt x="1460" y="1600"/>
                  <a:pt x="1461" y="1601"/>
                  <a:pt x="1461" y="1602"/>
                </a:cubicBezTo>
                <a:cubicBezTo>
                  <a:pt x="1461" y="1603"/>
                  <a:pt x="1461" y="1604"/>
                  <a:pt x="1462" y="1606"/>
                </a:cubicBezTo>
                <a:cubicBezTo>
                  <a:pt x="1462" y="1607"/>
                  <a:pt x="1462" y="1607"/>
                  <a:pt x="1462" y="1608"/>
                </a:cubicBezTo>
                <a:cubicBezTo>
                  <a:pt x="1463" y="1609"/>
                  <a:pt x="1463" y="1609"/>
                  <a:pt x="1464" y="1609"/>
                </a:cubicBezTo>
                <a:cubicBezTo>
                  <a:pt x="1466" y="1609"/>
                  <a:pt x="1465" y="1611"/>
                  <a:pt x="1465" y="1612"/>
                </a:cubicBezTo>
                <a:cubicBezTo>
                  <a:pt x="1465" y="1613"/>
                  <a:pt x="1466" y="1614"/>
                  <a:pt x="1467" y="1614"/>
                </a:cubicBezTo>
                <a:cubicBezTo>
                  <a:pt x="1468" y="1613"/>
                  <a:pt x="1468" y="1613"/>
                  <a:pt x="1468" y="1612"/>
                </a:cubicBezTo>
                <a:cubicBezTo>
                  <a:pt x="1468" y="1611"/>
                  <a:pt x="1468" y="1611"/>
                  <a:pt x="1469" y="1611"/>
                </a:cubicBezTo>
                <a:cubicBezTo>
                  <a:pt x="1469" y="1610"/>
                  <a:pt x="1469" y="1609"/>
                  <a:pt x="1470" y="1609"/>
                </a:cubicBezTo>
                <a:cubicBezTo>
                  <a:pt x="1470" y="1608"/>
                  <a:pt x="1471" y="1609"/>
                  <a:pt x="1471" y="1609"/>
                </a:cubicBezTo>
                <a:cubicBezTo>
                  <a:pt x="1472" y="1609"/>
                  <a:pt x="1473" y="1609"/>
                  <a:pt x="1473" y="1609"/>
                </a:cubicBezTo>
                <a:cubicBezTo>
                  <a:pt x="1474" y="1609"/>
                  <a:pt x="1474" y="1610"/>
                  <a:pt x="1474" y="1611"/>
                </a:cubicBezTo>
                <a:cubicBezTo>
                  <a:pt x="1473" y="1612"/>
                  <a:pt x="1473" y="1610"/>
                  <a:pt x="1473" y="1610"/>
                </a:cubicBezTo>
                <a:cubicBezTo>
                  <a:pt x="1472" y="1610"/>
                  <a:pt x="1471" y="1610"/>
                  <a:pt x="1471" y="1610"/>
                </a:cubicBezTo>
                <a:cubicBezTo>
                  <a:pt x="1470" y="1610"/>
                  <a:pt x="1470" y="1611"/>
                  <a:pt x="1470" y="1611"/>
                </a:cubicBezTo>
                <a:cubicBezTo>
                  <a:pt x="1470" y="1612"/>
                  <a:pt x="1470" y="1613"/>
                  <a:pt x="1469" y="1613"/>
                </a:cubicBezTo>
                <a:cubicBezTo>
                  <a:pt x="1469" y="1614"/>
                  <a:pt x="1470" y="1615"/>
                  <a:pt x="1471" y="1615"/>
                </a:cubicBezTo>
                <a:cubicBezTo>
                  <a:pt x="1472" y="1615"/>
                  <a:pt x="1472" y="1613"/>
                  <a:pt x="1472" y="1613"/>
                </a:cubicBezTo>
                <a:cubicBezTo>
                  <a:pt x="1472" y="1613"/>
                  <a:pt x="1473" y="1613"/>
                  <a:pt x="1473" y="1613"/>
                </a:cubicBezTo>
                <a:cubicBezTo>
                  <a:pt x="1473" y="1613"/>
                  <a:pt x="1473" y="1613"/>
                  <a:pt x="1473" y="1614"/>
                </a:cubicBezTo>
                <a:cubicBezTo>
                  <a:pt x="1473" y="1614"/>
                  <a:pt x="1474" y="1614"/>
                  <a:pt x="1474" y="1614"/>
                </a:cubicBezTo>
                <a:cubicBezTo>
                  <a:pt x="1474" y="1614"/>
                  <a:pt x="1474" y="1614"/>
                  <a:pt x="1475" y="1615"/>
                </a:cubicBezTo>
                <a:cubicBezTo>
                  <a:pt x="1475" y="1615"/>
                  <a:pt x="1475" y="1615"/>
                  <a:pt x="1475" y="1615"/>
                </a:cubicBezTo>
                <a:cubicBezTo>
                  <a:pt x="1476" y="1615"/>
                  <a:pt x="1476" y="1614"/>
                  <a:pt x="1475" y="1613"/>
                </a:cubicBezTo>
                <a:cubicBezTo>
                  <a:pt x="1475" y="1613"/>
                  <a:pt x="1475" y="1611"/>
                  <a:pt x="1476" y="1612"/>
                </a:cubicBezTo>
                <a:cubicBezTo>
                  <a:pt x="1477" y="1613"/>
                  <a:pt x="1476" y="1615"/>
                  <a:pt x="1476" y="1616"/>
                </a:cubicBezTo>
                <a:cubicBezTo>
                  <a:pt x="1477" y="1617"/>
                  <a:pt x="1477" y="1615"/>
                  <a:pt x="1478" y="1615"/>
                </a:cubicBezTo>
                <a:cubicBezTo>
                  <a:pt x="1479" y="1614"/>
                  <a:pt x="1479" y="1615"/>
                  <a:pt x="1479" y="1616"/>
                </a:cubicBezTo>
                <a:cubicBezTo>
                  <a:pt x="1479" y="1617"/>
                  <a:pt x="1478" y="1617"/>
                  <a:pt x="1478" y="1618"/>
                </a:cubicBezTo>
                <a:cubicBezTo>
                  <a:pt x="1479" y="1620"/>
                  <a:pt x="1482" y="1618"/>
                  <a:pt x="1483" y="1618"/>
                </a:cubicBezTo>
                <a:cubicBezTo>
                  <a:pt x="1483" y="1617"/>
                  <a:pt x="1484" y="1617"/>
                  <a:pt x="1484" y="1617"/>
                </a:cubicBezTo>
                <a:cubicBezTo>
                  <a:pt x="1485" y="1617"/>
                  <a:pt x="1485" y="1616"/>
                  <a:pt x="1485" y="1616"/>
                </a:cubicBezTo>
                <a:cubicBezTo>
                  <a:pt x="1486" y="1618"/>
                  <a:pt x="1484" y="1618"/>
                  <a:pt x="1484" y="1619"/>
                </a:cubicBezTo>
                <a:cubicBezTo>
                  <a:pt x="1485" y="1620"/>
                  <a:pt x="1485" y="1621"/>
                  <a:pt x="1485" y="1621"/>
                </a:cubicBezTo>
                <a:cubicBezTo>
                  <a:pt x="1485" y="1623"/>
                  <a:pt x="1485" y="1623"/>
                  <a:pt x="1486" y="1624"/>
                </a:cubicBezTo>
                <a:cubicBezTo>
                  <a:pt x="1487" y="1625"/>
                  <a:pt x="1487" y="1625"/>
                  <a:pt x="1488" y="1626"/>
                </a:cubicBezTo>
                <a:cubicBezTo>
                  <a:pt x="1488" y="1627"/>
                  <a:pt x="1488" y="1627"/>
                  <a:pt x="1488" y="1628"/>
                </a:cubicBezTo>
                <a:cubicBezTo>
                  <a:pt x="1489" y="1628"/>
                  <a:pt x="1490" y="1628"/>
                  <a:pt x="1491" y="1629"/>
                </a:cubicBezTo>
                <a:cubicBezTo>
                  <a:pt x="1491" y="1630"/>
                  <a:pt x="1492" y="1631"/>
                  <a:pt x="1492" y="1631"/>
                </a:cubicBezTo>
                <a:cubicBezTo>
                  <a:pt x="1493" y="1631"/>
                  <a:pt x="1494" y="1632"/>
                  <a:pt x="1494" y="1632"/>
                </a:cubicBezTo>
                <a:cubicBezTo>
                  <a:pt x="1495" y="1632"/>
                  <a:pt x="1496" y="1633"/>
                  <a:pt x="1496" y="1633"/>
                </a:cubicBezTo>
                <a:cubicBezTo>
                  <a:pt x="1498" y="1635"/>
                  <a:pt x="1501" y="1635"/>
                  <a:pt x="1504" y="1636"/>
                </a:cubicBezTo>
                <a:cubicBezTo>
                  <a:pt x="1505" y="1637"/>
                  <a:pt x="1506" y="1637"/>
                  <a:pt x="1508" y="1637"/>
                </a:cubicBezTo>
                <a:cubicBezTo>
                  <a:pt x="1509" y="1637"/>
                  <a:pt x="1510" y="1636"/>
                  <a:pt x="1512" y="1635"/>
                </a:cubicBezTo>
                <a:cubicBezTo>
                  <a:pt x="1512" y="1634"/>
                  <a:pt x="1513" y="1634"/>
                  <a:pt x="1514" y="1634"/>
                </a:cubicBezTo>
                <a:cubicBezTo>
                  <a:pt x="1514" y="1634"/>
                  <a:pt x="1515" y="1634"/>
                  <a:pt x="1516" y="1634"/>
                </a:cubicBezTo>
                <a:cubicBezTo>
                  <a:pt x="1516" y="1633"/>
                  <a:pt x="1517" y="1633"/>
                  <a:pt x="1517" y="1632"/>
                </a:cubicBezTo>
                <a:cubicBezTo>
                  <a:pt x="1518" y="1632"/>
                  <a:pt x="1518" y="1633"/>
                  <a:pt x="1519" y="1633"/>
                </a:cubicBezTo>
                <a:cubicBezTo>
                  <a:pt x="1520" y="1633"/>
                  <a:pt x="1521" y="1633"/>
                  <a:pt x="1521" y="1633"/>
                </a:cubicBezTo>
                <a:cubicBezTo>
                  <a:pt x="1522" y="1634"/>
                  <a:pt x="1522" y="1635"/>
                  <a:pt x="1522" y="1635"/>
                </a:cubicBezTo>
                <a:cubicBezTo>
                  <a:pt x="1521" y="1637"/>
                  <a:pt x="1519" y="1637"/>
                  <a:pt x="1518" y="1639"/>
                </a:cubicBezTo>
                <a:cubicBezTo>
                  <a:pt x="1518" y="1639"/>
                  <a:pt x="1518" y="1640"/>
                  <a:pt x="1518" y="1640"/>
                </a:cubicBezTo>
                <a:cubicBezTo>
                  <a:pt x="1517" y="1641"/>
                  <a:pt x="1516" y="1641"/>
                  <a:pt x="1516" y="1641"/>
                </a:cubicBezTo>
                <a:cubicBezTo>
                  <a:pt x="1515" y="1642"/>
                  <a:pt x="1514" y="1642"/>
                  <a:pt x="1513" y="1642"/>
                </a:cubicBezTo>
                <a:cubicBezTo>
                  <a:pt x="1513" y="1643"/>
                  <a:pt x="1512" y="1643"/>
                  <a:pt x="1511" y="1643"/>
                </a:cubicBezTo>
                <a:cubicBezTo>
                  <a:pt x="1509" y="1643"/>
                  <a:pt x="1506" y="1644"/>
                  <a:pt x="1503" y="1645"/>
                </a:cubicBezTo>
                <a:cubicBezTo>
                  <a:pt x="1502" y="1645"/>
                  <a:pt x="1500" y="1646"/>
                  <a:pt x="1499" y="1646"/>
                </a:cubicBezTo>
                <a:cubicBezTo>
                  <a:pt x="1498" y="1645"/>
                  <a:pt x="1500" y="1644"/>
                  <a:pt x="1499" y="1643"/>
                </a:cubicBezTo>
                <a:cubicBezTo>
                  <a:pt x="1498" y="1643"/>
                  <a:pt x="1497" y="1643"/>
                  <a:pt x="1496" y="1643"/>
                </a:cubicBezTo>
                <a:cubicBezTo>
                  <a:pt x="1494" y="1643"/>
                  <a:pt x="1493" y="1645"/>
                  <a:pt x="1494" y="1646"/>
                </a:cubicBezTo>
                <a:cubicBezTo>
                  <a:pt x="1495" y="1647"/>
                  <a:pt x="1495" y="1647"/>
                  <a:pt x="1496" y="1648"/>
                </a:cubicBezTo>
                <a:cubicBezTo>
                  <a:pt x="1496" y="1648"/>
                  <a:pt x="1496" y="1649"/>
                  <a:pt x="1497" y="1650"/>
                </a:cubicBezTo>
                <a:cubicBezTo>
                  <a:pt x="1497" y="1651"/>
                  <a:pt x="1499" y="1652"/>
                  <a:pt x="1500" y="1653"/>
                </a:cubicBezTo>
                <a:cubicBezTo>
                  <a:pt x="1502" y="1654"/>
                  <a:pt x="1504" y="1657"/>
                  <a:pt x="1506" y="1659"/>
                </a:cubicBezTo>
                <a:cubicBezTo>
                  <a:pt x="1509" y="1662"/>
                  <a:pt x="1513" y="1664"/>
                  <a:pt x="1515" y="1668"/>
                </a:cubicBezTo>
                <a:cubicBezTo>
                  <a:pt x="1516" y="1669"/>
                  <a:pt x="1516" y="1670"/>
                  <a:pt x="1518" y="1671"/>
                </a:cubicBezTo>
                <a:cubicBezTo>
                  <a:pt x="1519" y="1672"/>
                  <a:pt x="1520" y="1673"/>
                  <a:pt x="1521" y="1674"/>
                </a:cubicBezTo>
                <a:cubicBezTo>
                  <a:pt x="1522" y="1675"/>
                  <a:pt x="1523" y="1676"/>
                  <a:pt x="1525" y="1677"/>
                </a:cubicBezTo>
                <a:cubicBezTo>
                  <a:pt x="1526" y="1677"/>
                  <a:pt x="1527" y="1677"/>
                  <a:pt x="1529" y="1677"/>
                </a:cubicBezTo>
                <a:cubicBezTo>
                  <a:pt x="1529" y="1677"/>
                  <a:pt x="1530" y="1678"/>
                  <a:pt x="1531" y="1678"/>
                </a:cubicBezTo>
                <a:cubicBezTo>
                  <a:pt x="1531" y="1678"/>
                  <a:pt x="1532" y="1678"/>
                  <a:pt x="1533" y="1678"/>
                </a:cubicBezTo>
                <a:cubicBezTo>
                  <a:pt x="1535" y="1678"/>
                  <a:pt x="1536" y="1677"/>
                  <a:pt x="1537" y="1677"/>
                </a:cubicBezTo>
                <a:cubicBezTo>
                  <a:pt x="1539" y="1676"/>
                  <a:pt x="1540" y="1676"/>
                  <a:pt x="1541" y="1675"/>
                </a:cubicBezTo>
                <a:cubicBezTo>
                  <a:pt x="1543" y="1675"/>
                  <a:pt x="1544" y="1675"/>
                  <a:pt x="1545" y="1674"/>
                </a:cubicBezTo>
                <a:cubicBezTo>
                  <a:pt x="1547" y="1673"/>
                  <a:pt x="1548" y="1672"/>
                  <a:pt x="1549" y="1672"/>
                </a:cubicBezTo>
                <a:cubicBezTo>
                  <a:pt x="1551" y="1672"/>
                  <a:pt x="1552" y="1671"/>
                  <a:pt x="1553" y="1671"/>
                </a:cubicBezTo>
                <a:cubicBezTo>
                  <a:pt x="1554" y="1670"/>
                  <a:pt x="1556" y="1668"/>
                  <a:pt x="1557" y="1667"/>
                </a:cubicBezTo>
                <a:cubicBezTo>
                  <a:pt x="1557" y="1667"/>
                  <a:pt x="1558" y="1667"/>
                  <a:pt x="1558" y="1666"/>
                </a:cubicBezTo>
                <a:cubicBezTo>
                  <a:pt x="1558" y="1665"/>
                  <a:pt x="1558" y="1665"/>
                  <a:pt x="1559" y="1664"/>
                </a:cubicBezTo>
                <a:cubicBezTo>
                  <a:pt x="1559" y="1663"/>
                  <a:pt x="1559" y="1663"/>
                  <a:pt x="1560" y="1662"/>
                </a:cubicBezTo>
                <a:cubicBezTo>
                  <a:pt x="1560" y="1661"/>
                  <a:pt x="1560" y="1661"/>
                  <a:pt x="1560" y="1660"/>
                </a:cubicBezTo>
                <a:cubicBezTo>
                  <a:pt x="1560" y="1658"/>
                  <a:pt x="1559" y="1658"/>
                  <a:pt x="1558" y="1657"/>
                </a:cubicBezTo>
                <a:cubicBezTo>
                  <a:pt x="1557" y="1657"/>
                  <a:pt x="1554" y="1657"/>
                  <a:pt x="1555" y="1655"/>
                </a:cubicBezTo>
                <a:cubicBezTo>
                  <a:pt x="1555" y="1654"/>
                  <a:pt x="1556" y="1655"/>
                  <a:pt x="1557" y="1654"/>
                </a:cubicBezTo>
                <a:cubicBezTo>
                  <a:pt x="1557" y="1653"/>
                  <a:pt x="1556" y="1653"/>
                  <a:pt x="1556" y="1652"/>
                </a:cubicBezTo>
                <a:cubicBezTo>
                  <a:pt x="1557" y="1651"/>
                  <a:pt x="1559" y="1651"/>
                  <a:pt x="1560" y="1651"/>
                </a:cubicBezTo>
                <a:cubicBezTo>
                  <a:pt x="1560" y="1650"/>
                  <a:pt x="1560" y="1649"/>
                  <a:pt x="1561" y="1649"/>
                </a:cubicBezTo>
                <a:cubicBezTo>
                  <a:pt x="1561" y="1648"/>
                  <a:pt x="1561" y="1648"/>
                  <a:pt x="1560" y="1647"/>
                </a:cubicBezTo>
                <a:cubicBezTo>
                  <a:pt x="1559" y="1647"/>
                  <a:pt x="1559" y="1646"/>
                  <a:pt x="1560" y="1646"/>
                </a:cubicBezTo>
                <a:cubicBezTo>
                  <a:pt x="1561" y="1645"/>
                  <a:pt x="1562" y="1646"/>
                  <a:pt x="1563" y="1646"/>
                </a:cubicBezTo>
                <a:cubicBezTo>
                  <a:pt x="1565" y="1647"/>
                  <a:pt x="1567" y="1646"/>
                  <a:pt x="1569" y="1646"/>
                </a:cubicBezTo>
                <a:cubicBezTo>
                  <a:pt x="1570" y="1646"/>
                  <a:pt x="1570" y="1646"/>
                  <a:pt x="1570" y="1647"/>
                </a:cubicBezTo>
                <a:cubicBezTo>
                  <a:pt x="1570" y="1648"/>
                  <a:pt x="1569" y="1648"/>
                  <a:pt x="1568" y="1648"/>
                </a:cubicBezTo>
                <a:cubicBezTo>
                  <a:pt x="1568" y="1648"/>
                  <a:pt x="1567" y="1648"/>
                  <a:pt x="1566" y="1648"/>
                </a:cubicBezTo>
                <a:cubicBezTo>
                  <a:pt x="1565" y="1648"/>
                  <a:pt x="1565" y="1649"/>
                  <a:pt x="1565" y="1650"/>
                </a:cubicBezTo>
                <a:cubicBezTo>
                  <a:pt x="1565" y="1650"/>
                  <a:pt x="1564" y="1651"/>
                  <a:pt x="1564" y="1651"/>
                </a:cubicBezTo>
                <a:cubicBezTo>
                  <a:pt x="1563" y="1652"/>
                  <a:pt x="1563" y="1653"/>
                  <a:pt x="1563" y="1654"/>
                </a:cubicBezTo>
                <a:cubicBezTo>
                  <a:pt x="1563" y="1655"/>
                  <a:pt x="1563" y="1657"/>
                  <a:pt x="1564" y="1658"/>
                </a:cubicBezTo>
                <a:cubicBezTo>
                  <a:pt x="1564" y="1659"/>
                  <a:pt x="1565" y="1659"/>
                  <a:pt x="1566" y="1659"/>
                </a:cubicBezTo>
                <a:cubicBezTo>
                  <a:pt x="1566" y="1659"/>
                  <a:pt x="1567" y="1659"/>
                  <a:pt x="1567" y="1659"/>
                </a:cubicBezTo>
                <a:cubicBezTo>
                  <a:pt x="1568" y="1659"/>
                  <a:pt x="1569" y="1659"/>
                  <a:pt x="1569" y="1658"/>
                </a:cubicBezTo>
                <a:cubicBezTo>
                  <a:pt x="1570" y="1658"/>
                  <a:pt x="1571" y="1658"/>
                  <a:pt x="1571" y="1658"/>
                </a:cubicBezTo>
                <a:cubicBezTo>
                  <a:pt x="1572" y="1659"/>
                  <a:pt x="1573" y="1659"/>
                  <a:pt x="1572" y="1660"/>
                </a:cubicBezTo>
                <a:cubicBezTo>
                  <a:pt x="1571" y="1660"/>
                  <a:pt x="1570" y="1660"/>
                  <a:pt x="1570" y="1660"/>
                </a:cubicBezTo>
                <a:cubicBezTo>
                  <a:pt x="1569" y="1661"/>
                  <a:pt x="1568" y="1661"/>
                  <a:pt x="1567" y="1662"/>
                </a:cubicBezTo>
                <a:cubicBezTo>
                  <a:pt x="1566" y="1663"/>
                  <a:pt x="1566" y="1665"/>
                  <a:pt x="1566" y="1666"/>
                </a:cubicBezTo>
                <a:cubicBezTo>
                  <a:pt x="1565" y="1668"/>
                  <a:pt x="1565" y="1669"/>
                  <a:pt x="1566" y="1670"/>
                </a:cubicBezTo>
                <a:cubicBezTo>
                  <a:pt x="1567" y="1671"/>
                  <a:pt x="1569" y="1671"/>
                  <a:pt x="1570" y="1672"/>
                </a:cubicBezTo>
                <a:cubicBezTo>
                  <a:pt x="1571" y="1673"/>
                  <a:pt x="1571" y="1674"/>
                  <a:pt x="1572" y="1675"/>
                </a:cubicBezTo>
                <a:cubicBezTo>
                  <a:pt x="1572" y="1677"/>
                  <a:pt x="1571" y="1678"/>
                  <a:pt x="1571" y="1679"/>
                </a:cubicBezTo>
                <a:cubicBezTo>
                  <a:pt x="1571" y="1682"/>
                  <a:pt x="1570" y="1684"/>
                  <a:pt x="1570" y="1687"/>
                </a:cubicBezTo>
                <a:cubicBezTo>
                  <a:pt x="1569" y="1688"/>
                  <a:pt x="1568" y="1689"/>
                  <a:pt x="1568" y="1691"/>
                </a:cubicBezTo>
                <a:cubicBezTo>
                  <a:pt x="1567" y="1694"/>
                  <a:pt x="1567" y="1697"/>
                  <a:pt x="1568" y="1700"/>
                </a:cubicBezTo>
                <a:cubicBezTo>
                  <a:pt x="1568" y="1701"/>
                  <a:pt x="1569" y="1702"/>
                  <a:pt x="1569" y="1703"/>
                </a:cubicBezTo>
                <a:cubicBezTo>
                  <a:pt x="1569" y="1704"/>
                  <a:pt x="1569" y="1705"/>
                  <a:pt x="1569" y="1705"/>
                </a:cubicBezTo>
                <a:cubicBezTo>
                  <a:pt x="1569" y="1706"/>
                  <a:pt x="1569" y="1707"/>
                  <a:pt x="1570" y="1707"/>
                </a:cubicBezTo>
                <a:cubicBezTo>
                  <a:pt x="1570" y="1708"/>
                  <a:pt x="1570" y="1710"/>
                  <a:pt x="1570" y="1711"/>
                </a:cubicBezTo>
                <a:cubicBezTo>
                  <a:pt x="1570" y="1712"/>
                  <a:pt x="1571" y="1712"/>
                  <a:pt x="1571" y="1712"/>
                </a:cubicBezTo>
                <a:cubicBezTo>
                  <a:pt x="1571" y="1713"/>
                  <a:pt x="1572" y="1714"/>
                  <a:pt x="1572" y="1713"/>
                </a:cubicBezTo>
                <a:cubicBezTo>
                  <a:pt x="1573" y="1713"/>
                  <a:pt x="1573" y="1712"/>
                  <a:pt x="1573" y="1712"/>
                </a:cubicBezTo>
                <a:cubicBezTo>
                  <a:pt x="1574" y="1712"/>
                  <a:pt x="1574" y="1713"/>
                  <a:pt x="1574" y="1714"/>
                </a:cubicBezTo>
                <a:cubicBezTo>
                  <a:pt x="1574" y="1714"/>
                  <a:pt x="1573" y="1714"/>
                  <a:pt x="1572" y="1715"/>
                </a:cubicBezTo>
                <a:cubicBezTo>
                  <a:pt x="1572" y="1715"/>
                  <a:pt x="1572" y="1716"/>
                  <a:pt x="1572" y="1717"/>
                </a:cubicBezTo>
                <a:cubicBezTo>
                  <a:pt x="1572" y="1718"/>
                  <a:pt x="1572" y="1717"/>
                  <a:pt x="1571" y="1718"/>
                </a:cubicBezTo>
                <a:cubicBezTo>
                  <a:pt x="1571" y="1718"/>
                  <a:pt x="1571" y="1719"/>
                  <a:pt x="1571" y="1720"/>
                </a:cubicBezTo>
                <a:cubicBezTo>
                  <a:pt x="1571" y="1721"/>
                  <a:pt x="1573" y="1722"/>
                  <a:pt x="1573" y="1723"/>
                </a:cubicBezTo>
                <a:cubicBezTo>
                  <a:pt x="1572" y="1724"/>
                  <a:pt x="1572" y="1724"/>
                  <a:pt x="1572" y="1725"/>
                </a:cubicBezTo>
                <a:cubicBezTo>
                  <a:pt x="1572" y="1725"/>
                  <a:pt x="1573" y="1726"/>
                  <a:pt x="1573" y="1726"/>
                </a:cubicBezTo>
                <a:cubicBezTo>
                  <a:pt x="1573" y="1727"/>
                  <a:pt x="1575" y="1729"/>
                  <a:pt x="1574" y="1729"/>
                </a:cubicBezTo>
                <a:cubicBezTo>
                  <a:pt x="1573" y="1729"/>
                  <a:pt x="1573" y="1728"/>
                  <a:pt x="1572" y="1728"/>
                </a:cubicBezTo>
                <a:cubicBezTo>
                  <a:pt x="1571" y="1728"/>
                  <a:pt x="1572" y="1729"/>
                  <a:pt x="1572" y="1729"/>
                </a:cubicBezTo>
                <a:cubicBezTo>
                  <a:pt x="1573" y="1730"/>
                  <a:pt x="1573" y="1730"/>
                  <a:pt x="1573" y="1731"/>
                </a:cubicBezTo>
                <a:cubicBezTo>
                  <a:pt x="1574" y="1733"/>
                  <a:pt x="1573" y="1735"/>
                  <a:pt x="1574" y="1737"/>
                </a:cubicBezTo>
                <a:cubicBezTo>
                  <a:pt x="1574" y="1738"/>
                  <a:pt x="1575" y="1739"/>
                  <a:pt x="1575" y="1741"/>
                </a:cubicBezTo>
                <a:cubicBezTo>
                  <a:pt x="1576" y="1742"/>
                  <a:pt x="1576" y="1744"/>
                  <a:pt x="1576" y="1745"/>
                </a:cubicBezTo>
                <a:cubicBezTo>
                  <a:pt x="1576" y="1747"/>
                  <a:pt x="1577" y="1748"/>
                  <a:pt x="1577" y="1749"/>
                </a:cubicBezTo>
                <a:cubicBezTo>
                  <a:pt x="1577" y="1751"/>
                  <a:pt x="1578" y="1752"/>
                  <a:pt x="1579" y="1754"/>
                </a:cubicBezTo>
                <a:cubicBezTo>
                  <a:pt x="1579" y="1755"/>
                  <a:pt x="1579" y="1757"/>
                  <a:pt x="1579" y="1758"/>
                </a:cubicBezTo>
                <a:cubicBezTo>
                  <a:pt x="1580" y="1761"/>
                  <a:pt x="1580" y="1763"/>
                  <a:pt x="1581" y="1766"/>
                </a:cubicBezTo>
                <a:cubicBezTo>
                  <a:pt x="1581" y="1768"/>
                  <a:pt x="1581" y="1770"/>
                  <a:pt x="1582" y="1772"/>
                </a:cubicBezTo>
                <a:cubicBezTo>
                  <a:pt x="1584" y="1776"/>
                  <a:pt x="1587" y="1779"/>
                  <a:pt x="1589" y="1783"/>
                </a:cubicBezTo>
                <a:cubicBezTo>
                  <a:pt x="1590" y="1784"/>
                  <a:pt x="1592" y="1785"/>
                  <a:pt x="1592" y="1786"/>
                </a:cubicBezTo>
                <a:cubicBezTo>
                  <a:pt x="1592" y="1788"/>
                  <a:pt x="1589" y="1786"/>
                  <a:pt x="1589" y="1786"/>
                </a:cubicBezTo>
                <a:cubicBezTo>
                  <a:pt x="1589" y="1787"/>
                  <a:pt x="1590" y="1788"/>
                  <a:pt x="1590" y="1788"/>
                </a:cubicBezTo>
                <a:cubicBezTo>
                  <a:pt x="1591" y="1788"/>
                  <a:pt x="1591" y="1789"/>
                  <a:pt x="1591" y="1789"/>
                </a:cubicBezTo>
                <a:cubicBezTo>
                  <a:pt x="1592" y="1790"/>
                  <a:pt x="1592" y="1792"/>
                  <a:pt x="1593" y="1793"/>
                </a:cubicBezTo>
                <a:cubicBezTo>
                  <a:pt x="1593" y="1794"/>
                  <a:pt x="1594" y="1795"/>
                  <a:pt x="1595" y="1796"/>
                </a:cubicBezTo>
                <a:cubicBezTo>
                  <a:pt x="1595" y="1797"/>
                  <a:pt x="1596" y="1797"/>
                  <a:pt x="1596" y="1798"/>
                </a:cubicBezTo>
                <a:cubicBezTo>
                  <a:pt x="1596" y="1798"/>
                  <a:pt x="1595" y="1799"/>
                  <a:pt x="1595" y="1798"/>
                </a:cubicBezTo>
                <a:cubicBezTo>
                  <a:pt x="1595" y="1799"/>
                  <a:pt x="1595" y="1799"/>
                  <a:pt x="1595" y="1799"/>
                </a:cubicBezTo>
                <a:cubicBezTo>
                  <a:pt x="1595" y="1799"/>
                  <a:pt x="1597" y="1800"/>
                  <a:pt x="1597" y="1800"/>
                </a:cubicBezTo>
                <a:cubicBezTo>
                  <a:pt x="1598" y="1801"/>
                  <a:pt x="1599" y="1802"/>
                  <a:pt x="1599" y="1802"/>
                </a:cubicBezTo>
                <a:cubicBezTo>
                  <a:pt x="1600" y="1803"/>
                  <a:pt x="1600" y="1803"/>
                  <a:pt x="1601" y="1804"/>
                </a:cubicBezTo>
                <a:cubicBezTo>
                  <a:pt x="1602" y="1805"/>
                  <a:pt x="1602" y="1807"/>
                  <a:pt x="1602" y="1809"/>
                </a:cubicBezTo>
                <a:cubicBezTo>
                  <a:pt x="1603" y="1810"/>
                  <a:pt x="1602" y="1811"/>
                  <a:pt x="1603" y="1812"/>
                </a:cubicBezTo>
                <a:cubicBezTo>
                  <a:pt x="1603" y="1813"/>
                  <a:pt x="1603" y="1814"/>
                  <a:pt x="1604" y="1814"/>
                </a:cubicBezTo>
                <a:cubicBezTo>
                  <a:pt x="1604" y="1816"/>
                  <a:pt x="1605" y="1817"/>
                  <a:pt x="1605" y="1819"/>
                </a:cubicBezTo>
                <a:cubicBezTo>
                  <a:pt x="1606" y="1821"/>
                  <a:pt x="1607" y="1824"/>
                  <a:pt x="1608" y="1827"/>
                </a:cubicBezTo>
                <a:cubicBezTo>
                  <a:pt x="1609" y="1829"/>
                  <a:pt x="1609" y="1830"/>
                  <a:pt x="1610" y="1831"/>
                </a:cubicBezTo>
                <a:cubicBezTo>
                  <a:pt x="1610" y="1833"/>
                  <a:pt x="1611" y="1834"/>
                  <a:pt x="1611" y="1836"/>
                </a:cubicBezTo>
                <a:cubicBezTo>
                  <a:pt x="1611" y="1837"/>
                  <a:pt x="1610" y="1838"/>
                  <a:pt x="1610" y="1840"/>
                </a:cubicBezTo>
                <a:cubicBezTo>
                  <a:pt x="1611" y="1841"/>
                  <a:pt x="1612" y="1842"/>
                  <a:pt x="1612" y="1843"/>
                </a:cubicBezTo>
                <a:cubicBezTo>
                  <a:pt x="1614" y="1846"/>
                  <a:pt x="1615" y="1848"/>
                  <a:pt x="1616" y="1851"/>
                </a:cubicBezTo>
                <a:cubicBezTo>
                  <a:pt x="1617" y="1852"/>
                  <a:pt x="1618" y="1853"/>
                  <a:pt x="1619" y="1855"/>
                </a:cubicBezTo>
                <a:cubicBezTo>
                  <a:pt x="1620" y="1856"/>
                  <a:pt x="1620" y="1857"/>
                  <a:pt x="1621" y="1859"/>
                </a:cubicBezTo>
                <a:cubicBezTo>
                  <a:pt x="1622" y="1860"/>
                  <a:pt x="1623" y="1860"/>
                  <a:pt x="1624" y="1861"/>
                </a:cubicBezTo>
                <a:cubicBezTo>
                  <a:pt x="1625" y="1863"/>
                  <a:pt x="1626" y="1865"/>
                  <a:pt x="1627" y="1866"/>
                </a:cubicBezTo>
                <a:cubicBezTo>
                  <a:pt x="1627" y="1868"/>
                  <a:pt x="1628" y="1869"/>
                  <a:pt x="1629" y="1871"/>
                </a:cubicBezTo>
                <a:cubicBezTo>
                  <a:pt x="1629" y="1872"/>
                  <a:pt x="1630" y="1873"/>
                  <a:pt x="1630" y="1875"/>
                </a:cubicBezTo>
                <a:cubicBezTo>
                  <a:pt x="1630" y="1876"/>
                  <a:pt x="1631" y="1878"/>
                  <a:pt x="1631" y="1879"/>
                </a:cubicBezTo>
                <a:cubicBezTo>
                  <a:pt x="1632" y="1880"/>
                  <a:pt x="1633" y="1882"/>
                  <a:pt x="1633" y="1883"/>
                </a:cubicBezTo>
                <a:cubicBezTo>
                  <a:pt x="1634" y="1886"/>
                  <a:pt x="1635" y="1888"/>
                  <a:pt x="1636" y="1891"/>
                </a:cubicBezTo>
                <a:cubicBezTo>
                  <a:pt x="1637" y="1892"/>
                  <a:pt x="1638" y="1894"/>
                  <a:pt x="1639" y="1895"/>
                </a:cubicBezTo>
                <a:cubicBezTo>
                  <a:pt x="1640" y="1896"/>
                  <a:pt x="1640" y="1896"/>
                  <a:pt x="1640" y="1897"/>
                </a:cubicBezTo>
                <a:cubicBezTo>
                  <a:pt x="1640" y="1897"/>
                  <a:pt x="1640" y="1898"/>
                  <a:pt x="1641" y="1898"/>
                </a:cubicBezTo>
                <a:cubicBezTo>
                  <a:pt x="1641" y="1899"/>
                  <a:pt x="1641" y="1899"/>
                  <a:pt x="1641" y="1900"/>
                </a:cubicBezTo>
                <a:cubicBezTo>
                  <a:pt x="1641" y="1900"/>
                  <a:pt x="1642" y="1901"/>
                  <a:pt x="1642" y="1901"/>
                </a:cubicBezTo>
                <a:cubicBezTo>
                  <a:pt x="1642" y="1902"/>
                  <a:pt x="1642" y="1905"/>
                  <a:pt x="1641" y="1904"/>
                </a:cubicBezTo>
                <a:cubicBezTo>
                  <a:pt x="1641" y="1904"/>
                  <a:pt x="1641" y="1903"/>
                  <a:pt x="1641" y="1903"/>
                </a:cubicBezTo>
                <a:cubicBezTo>
                  <a:pt x="1641" y="1902"/>
                  <a:pt x="1640" y="1902"/>
                  <a:pt x="1640" y="1901"/>
                </a:cubicBezTo>
                <a:cubicBezTo>
                  <a:pt x="1639" y="1900"/>
                  <a:pt x="1640" y="1899"/>
                  <a:pt x="1639" y="1898"/>
                </a:cubicBezTo>
                <a:cubicBezTo>
                  <a:pt x="1639" y="1898"/>
                  <a:pt x="1639" y="1897"/>
                  <a:pt x="1638" y="1897"/>
                </a:cubicBezTo>
                <a:cubicBezTo>
                  <a:pt x="1637" y="1896"/>
                  <a:pt x="1638" y="1898"/>
                  <a:pt x="1638" y="1899"/>
                </a:cubicBezTo>
                <a:cubicBezTo>
                  <a:pt x="1638" y="1899"/>
                  <a:pt x="1638" y="1900"/>
                  <a:pt x="1638" y="1901"/>
                </a:cubicBezTo>
                <a:cubicBezTo>
                  <a:pt x="1639" y="1902"/>
                  <a:pt x="1639" y="1902"/>
                  <a:pt x="1640" y="1902"/>
                </a:cubicBezTo>
                <a:cubicBezTo>
                  <a:pt x="1640" y="1903"/>
                  <a:pt x="1640" y="1904"/>
                  <a:pt x="1640" y="1905"/>
                </a:cubicBezTo>
                <a:cubicBezTo>
                  <a:pt x="1640" y="1905"/>
                  <a:pt x="1640" y="1906"/>
                  <a:pt x="1640" y="1906"/>
                </a:cubicBezTo>
                <a:cubicBezTo>
                  <a:pt x="1641" y="1907"/>
                  <a:pt x="1640" y="1907"/>
                  <a:pt x="1641" y="1908"/>
                </a:cubicBezTo>
                <a:cubicBezTo>
                  <a:pt x="1641" y="1909"/>
                  <a:pt x="1641" y="1909"/>
                  <a:pt x="1641" y="1909"/>
                </a:cubicBezTo>
                <a:cubicBezTo>
                  <a:pt x="1642" y="1910"/>
                  <a:pt x="1642" y="1911"/>
                  <a:pt x="1643" y="1912"/>
                </a:cubicBezTo>
                <a:cubicBezTo>
                  <a:pt x="1644" y="1913"/>
                  <a:pt x="1645" y="1913"/>
                  <a:pt x="1645" y="1914"/>
                </a:cubicBezTo>
                <a:cubicBezTo>
                  <a:pt x="1645" y="1915"/>
                  <a:pt x="1645" y="1915"/>
                  <a:pt x="1645" y="1916"/>
                </a:cubicBezTo>
                <a:cubicBezTo>
                  <a:pt x="1645" y="1917"/>
                  <a:pt x="1645" y="1917"/>
                  <a:pt x="1645" y="1918"/>
                </a:cubicBezTo>
                <a:cubicBezTo>
                  <a:pt x="1646" y="1918"/>
                  <a:pt x="1646" y="1918"/>
                  <a:pt x="1647" y="1919"/>
                </a:cubicBezTo>
                <a:cubicBezTo>
                  <a:pt x="1647" y="1919"/>
                  <a:pt x="1648" y="1920"/>
                  <a:pt x="1648" y="1921"/>
                </a:cubicBezTo>
                <a:cubicBezTo>
                  <a:pt x="1649" y="1922"/>
                  <a:pt x="1649" y="1923"/>
                  <a:pt x="1650" y="1923"/>
                </a:cubicBezTo>
                <a:cubicBezTo>
                  <a:pt x="1651" y="1924"/>
                  <a:pt x="1652" y="1925"/>
                  <a:pt x="1653" y="1926"/>
                </a:cubicBezTo>
                <a:cubicBezTo>
                  <a:pt x="1654" y="1928"/>
                  <a:pt x="1654" y="1929"/>
                  <a:pt x="1655" y="1929"/>
                </a:cubicBezTo>
                <a:cubicBezTo>
                  <a:pt x="1657" y="1930"/>
                  <a:pt x="1658" y="1930"/>
                  <a:pt x="1659" y="1931"/>
                </a:cubicBezTo>
                <a:cubicBezTo>
                  <a:pt x="1660" y="1931"/>
                  <a:pt x="1661" y="1932"/>
                  <a:pt x="1662" y="1932"/>
                </a:cubicBezTo>
                <a:cubicBezTo>
                  <a:pt x="1664" y="1933"/>
                  <a:pt x="1665" y="1932"/>
                  <a:pt x="1666" y="1931"/>
                </a:cubicBezTo>
                <a:cubicBezTo>
                  <a:pt x="1666" y="1930"/>
                  <a:pt x="1667" y="1930"/>
                  <a:pt x="1669" y="1929"/>
                </a:cubicBezTo>
                <a:cubicBezTo>
                  <a:pt x="1669" y="1929"/>
                  <a:pt x="1670" y="1928"/>
                  <a:pt x="1671" y="1928"/>
                </a:cubicBezTo>
                <a:cubicBezTo>
                  <a:pt x="1671" y="1928"/>
                  <a:pt x="1672" y="1927"/>
                  <a:pt x="1672" y="1927"/>
                </a:cubicBezTo>
                <a:cubicBezTo>
                  <a:pt x="1673" y="1926"/>
                  <a:pt x="1674" y="1925"/>
                  <a:pt x="1675" y="1924"/>
                </a:cubicBezTo>
                <a:cubicBezTo>
                  <a:pt x="1676" y="1923"/>
                  <a:pt x="1676" y="1922"/>
                  <a:pt x="1676" y="1920"/>
                </a:cubicBezTo>
                <a:cubicBezTo>
                  <a:pt x="1676" y="1917"/>
                  <a:pt x="1678" y="1914"/>
                  <a:pt x="1680" y="1913"/>
                </a:cubicBezTo>
                <a:cubicBezTo>
                  <a:pt x="1681" y="1912"/>
                  <a:pt x="1682" y="1912"/>
                  <a:pt x="1683" y="1911"/>
                </a:cubicBezTo>
                <a:cubicBezTo>
                  <a:pt x="1685" y="1911"/>
                  <a:pt x="1686" y="1911"/>
                  <a:pt x="1687" y="1911"/>
                </a:cubicBezTo>
                <a:cubicBezTo>
                  <a:pt x="1688" y="1910"/>
                  <a:pt x="1689" y="1909"/>
                  <a:pt x="1691" y="1909"/>
                </a:cubicBezTo>
                <a:cubicBezTo>
                  <a:pt x="1692" y="1909"/>
                  <a:pt x="1694" y="1910"/>
                  <a:pt x="1694" y="1909"/>
                </a:cubicBezTo>
                <a:cubicBezTo>
                  <a:pt x="1694" y="1909"/>
                  <a:pt x="1693" y="1908"/>
                  <a:pt x="1692" y="1908"/>
                </a:cubicBezTo>
                <a:cubicBezTo>
                  <a:pt x="1692" y="1908"/>
                  <a:pt x="1692" y="1907"/>
                  <a:pt x="1692" y="1907"/>
                </a:cubicBezTo>
                <a:cubicBezTo>
                  <a:pt x="1691" y="1906"/>
                  <a:pt x="1691" y="1906"/>
                  <a:pt x="1691" y="1905"/>
                </a:cubicBezTo>
                <a:cubicBezTo>
                  <a:pt x="1691" y="1904"/>
                  <a:pt x="1691" y="1903"/>
                  <a:pt x="1691" y="1903"/>
                </a:cubicBezTo>
                <a:cubicBezTo>
                  <a:pt x="1692" y="1902"/>
                  <a:pt x="1692" y="1902"/>
                  <a:pt x="1693" y="1902"/>
                </a:cubicBezTo>
                <a:cubicBezTo>
                  <a:pt x="1693" y="1901"/>
                  <a:pt x="1693" y="1900"/>
                  <a:pt x="1693" y="1900"/>
                </a:cubicBezTo>
                <a:cubicBezTo>
                  <a:pt x="1694" y="1899"/>
                  <a:pt x="1695" y="1898"/>
                  <a:pt x="1696" y="1897"/>
                </a:cubicBezTo>
                <a:cubicBezTo>
                  <a:pt x="1696" y="1896"/>
                  <a:pt x="1696" y="1895"/>
                  <a:pt x="1696" y="1895"/>
                </a:cubicBezTo>
                <a:cubicBezTo>
                  <a:pt x="1696" y="1894"/>
                  <a:pt x="1697" y="1893"/>
                  <a:pt x="1697" y="1893"/>
                </a:cubicBezTo>
                <a:cubicBezTo>
                  <a:pt x="1697" y="1892"/>
                  <a:pt x="1697" y="1891"/>
                  <a:pt x="1698" y="1891"/>
                </a:cubicBezTo>
                <a:cubicBezTo>
                  <a:pt x="1698" y="1890"/>
                  <a:pt x="1699" y="1890"/>
                  <a:pt x="1699" y="1890"/>
                </a:cubicBezTo>
                <a:cubicBezTo>
                  <a:pt x="1700" y="1890"/>
                  <a:pt x="1700" y="1889"/>
                  <a:pt x="1701" y="1889"/>
                </a:cubicBezTo>
                <a:cubicBezTo>
                  <a:pt x="1702" y="1888"/>
                  <a:pt x="1704" y="1888"/>
                  <a:pt x="1705" y="1888"/>
                </a:cubicBezTo>
                <a:cubicBezTo>
                  <a:pt x="1706" y="1889"/>
                  <a:pt x="1707" y="1891"/>
                  <a:pt x="1708" y="1890"/>
                </a:cubicBezTo>
                <a:cubicBezTo>
                  <a:pt x="1709" y="1889"/>
                  <a:pt x="1709" y="1887"/>
                  <a:pt x="1709" y="1886"/>
                </a:cubicBezTo>
                <a:cubicBezTo>
                  <a:pt x="1710" y="1883"/>
                  <a:pt x="1710" y="1879"/>
                  <a:pt x="1709" y="1877"/>
                </a:cubicBezTo>
                <a:cubicBezTo>
                  <a:pt x="1709" y="1876"/>
                  <a:pt x="1708" y="1875"/>
                  <a:pt x="1708" y="1874"/>
                </a:cubicBezTo>
                <a:cubicBezTo>
                  <a:pt x="1708" y="1873"/>
                  <a:pt x="1708" y="1872"/>
                  <a:pt x="1707" y="1871"/>
                </a:cubicBezTo>
                <a:cubicBezTo>
                  <a:pt x="1707" y="1870"/>
                  <a:pt x="1706" y="1869"/>
                  <a:pt x="1706" y="1868"/>
                </a:cubicBezTo>
                <a:cubicBezTo>
                  <a:pt x="1707" y="1868"/>
                  <a:pt x="1707" y="1868"/>
                  <a:pt x="1708" y="1867"/>
                </a:cubicBezTo>
                <a:cubicBezTo>
                  <a:pt x="1708" y="1867"/>
                  <a:pt x="1708" y="1866"/>
                  <a:pt x="1708" y="1865"/>
                </a:cubicBezTo>
                <a:cubicBezTo>
                  <a:pt x="1707" y="1864"/>
                  <a:pt x="1707" y="1862"/>
                  <a:pt x="1707" y="1861"/>
                </a:cubicBezTo>
                <a:cubicBezTo>
                  <a:pt x="1707" y="1859"/>
                  <a:pt x="1708" y="1858"/>
                  <a:pt x="1709" y="1857"/>
                </a:cubicBezTo>
                <a:cubicBezTo>
                  <a:pt x="1709" y="1856"/>
                  <a:pt x="1709" y="1854"/>
                  <a:pt x="1710" y="1853"/>
                </a:cubicBezTo>
                <a:cubicBezTo>
                  <a:pt x="1711" y="1852"/>
                  <a:pt x="1712" y="1851"/>
                  <a:pt x="1712" y="1850"/>
                </a:cubicBezTo>
                <a:cubicBezTo>
                  <a:pt x="1713" y="1849"/>
                  <a:pt x="1713" y="1847"/>
                  <a:pt x="1714" y="1846"/>
                </a:cubicBezTo>
                <a:cubicBezTo>
                  <a:pt x="1714" y="1845"/>
                  <a:pt x="1715" y="1844"/>
                  <a:pt x="1716" y="1843"/>
                </a:cubicBezTo>
                <a:cubicBezTo>
                  <a:pt x="1717" y="1841"/>
                  <a:pt x="1717" y="1839"/>
                  <a:pt x="1717" y="1838"/>
                </a:cubicBezTo>
                <a:cubicBezTo>
                  <a:pt x="1717" y="1836"/>
                  <a:pt x="1717" y="1834"/>
                  <a:pt x="1717" y="1832"/>
                </a:cubicBezTo>
                <a:cubicBezTo>
                  <a:pt x="1717" y="1830"/>
                  <a:pt x="1717" y="1829"/>
                  <a:pt x="1717" y="1827"/>
                </a:cubicBezTo>
                <a:cubicBezTo>
                  <a:pt x="1717" y="1826"/>
                  <a:pt x="1717" y="1826"/>
                  <a:pt x="1716" y="1825"/>
                </a:cubicBezTo>
                <a:cubicBezTo>
                  <a:pt x="1716" y="1825"/>
                  <a:pt x="1715" y="1825"/>
                  <a:pt x="1715" y="1824"/>
                </a:cubicBezTo>
                <a:cubicBezTo>
                  <a:pt x="1714" y="1824"/>
                  <a:pt x="1713" y="1822"/>
                  <a:pt x="1714" y="1821"/>
                </a:cubicBezTo>
                <a:cubicBezTo>
                  <a:pt x="1715" y="1820"/>
                  <a:pt x="1714" y="1822"/>
                  <a:pt x="1715" y="1822"/>
                </a:cubicBezTo>
                <a:cubicBezTo>
                  <a:pt x="1715" y="1823"/>
                  <a:pt x="1716" y="1823"/>
                  <a:pt x="1716" y="1823"/>
                </a:cubicBezTo>
                <a:cubicBezTo>
                  <a:pt x="1716" y="1824"/>
                  <a:pt x="1717" y="1825"/>
                  <a:pt x="1717" y="1825"/>
                </a:cubicBezTo>
                <a:cubicBezTo>
                  <a:pt x="1718" y="1825"/>
                  <a:pt x="1717" y="1823"/>
                  <a:pt x="1717" y="1823"/>
                </a:cubicBezTo>
                <a:cubicBezTo>
                  <a:pt x="1717" y="1822"/>
                  <a:pt x="1717" y="1822"/>
                  <a:pt x="1717" y="1821"/>
                </a:cubicBezTo>
                <a:cubicBezTo>
                  <a:pt x="1717" y="1820"/>
                  <a:pt x="1717" y="1820"/>
                  <a:pt x="1717" y="1819"/>
                </a:cubicBezTo>
                <a:cubicBezTo>
                  <a:pt x="1716" y="1819"/>
                  <a:pt x="1716" y="1818"/>
                  <a:pt x="1716" y="1818"/>
                </a:cubicBezTo>
                <a:cubicBezTo>
                  <a:pt x="1715" y="1817"/>
                  <a:pt x="1715" y="1817"/>
                  <a:pt x="1715" y="1816"/>
                </a:cubicBezTo>
                <a:cubicBezTo>
                  <a:pt x="1715" y="1816"/>
                  <a:pt x="1714" y="1816"/>
                  <a:pt x="1714" y="1815"/>
                </a:cubicBezTo>
                <a:cubicBezTo>
                  <a:pt x="1714" y="1815"/>
                  <a:pt x="1714" y="1814"/>
                  <a:pt x="1713" y="1813"/>
                </a:cubicBezTo>
                <a:cubicBezTo>
                  <a:pt x="1713" y="1812"/>
                  <a:pt x="1713" y="1812"/>
                  <a:pt x="1713" y="1811"/>
                </a:cubicBezTo>
                <a:cubicBezTo>
                  <a:pt x="1713" y="1810"/>
                  <a:pt x="1714" y="1810"/>
                  <a:pt x="1714" y="1809"/>
                </a:cubicBezTo>
                <a:cubicBezTo>
                  <a:pt x="1714" y="1808"/>
                  <a:pt x="1713" y="1807"/>
                  <a:pt x="1713" y="1807"/>
                </a:cubicBezTo>
                <a:cubicBezTo>
                  <a:pt x="1713" y="1806"/>
                  <a:pt x="1713" y="1805"/>
                  <a:pt x="1713" y="1804"/>
                </a:cubicBezTo>
                <a:cubicBezTo>
                  <a:pt x="1713" y="1803"/>
                  <a:pt x="1713" y="1801"/>
                  <a:pt x="1712" y="1799"/>
                </a:cubicBezTo>
                <a:cubicBezTo>
                  <a:pt x="1712" y="1798"/>
                  <a:pt x="1712" y="1797"/>
                  <a:pt x="1712" y="1796"/>
                </a:cubicBezTo>
                <a:cubicBezTo>
                  <a:pt x="1713" y="1795"/>
                  <a:pt x="1713" y="1794"/>
                  <a:pt x="1713" y="1793"/>
                </a:cubicBezTo>
                <a:cubicBezTo>
                  <a:pt x="1713" y="1792"/>
                  <a:pt x="1713" y="1790"/>
                  <a:pt x="1714" y="1789"/>
                </a:cubicBezTo>
                <a:cubicBezTo>
                  <a:pt x="1714" y="1788"/>
                  <a:pt x="1715" y="1787"/>
                  <a:pt x="1716" y="1786"/>
                </a:cubicBezTo>
                <a:cubicBezTo>
                  <a:pt x="1716" y="1784"/>
                  <a:pt x="1717" y="1782"/>
                  <a:pt x="1718" y="1781"/>
                </a:cubicBezTo>
                <a:cubicBezTo>
                  <a:pt x="1720" y="1779"/>
                  <a:pt x="1722" y="1777"/>
                  <a:pt x="1725" y="1777"/>
                </a:cubicBezTo>
                <a:cubicBezTo>
                  <a:pt x="1726" y="1777"/>
                  <a:pt x="1727" y="1778"/>
                  <a:pt x="1727" y="1779"/>
                </a:cubicBezTo>
                <a:cubicBezTo>
                  <a:pt x="1729" y="1781"/>
                  <a:pt x="1729" y="1778"/>
                  <a:pt x="1729" y="1777"/>
                </a:cubicBezTo>
                <a:cubicBezTo>
                  <a:pt x="1731" y="1775"/>
                  <a:pt x="1731" y="1778"/>
                  <a:pt x="1732" y="1779"/>
                </a:cubicBezTo>
                <a:cubicBezTo>
                  <a:pt x="1733" y="1779"/>
                  <a:pt x="1732" y="1778"/>
                  <a:pt x="1732" y="1777"/>
                </a:cubicBezTo>
                <a:cubicBezTo>
                  <a:pt x="1732" y="1777"/>
                  <a:pt x="1732" y="1776"/>
                  <a:pt x="1732" y="1776"/>
                </a:cubicBezTo>
                <a:cubicBezTo>
                  <a:pt x="1733" y="1775"/>
                  <a:pt x="1735" y="1775"/>
                  <a:pt x="1735" y="1773"/>
                </a:cubicBezTo>
                <a:cubicBezTo>
                  <a:pt x="1736" y="1772"/>
                  <a:pt x="1736" y="1770"/>
                  <a:pt x="1737" y="1769"/>
                </a:cubicBezTo>
                <a:cubicBezTo>
                  <a:pt x="1739" y="1766"/>
                  <a:pt x="1742" y="1768"/>
                  <a:pt x="1745" y="1768"/>
                </a:cubicBezTo>
                <a:cubicBezTo>
                  <a:pt x="1748" y="1768"/>
                  <a:pt x="1750" y="1766"/>
                  <a:pt x="1752" y="1765"/>
                </a:cubicBezTo>
                <a:cubicBezTo>
                  <a:pt x="1754" y="1765"/>
                  <a:pt x="1755" y="1764"/>
                  <a:pt x="1756" y="1763"/>
                </a:cubicBezTo>
                <a:cubicBezTo>
                  <a:pt x="1756" y="1763"/>
                  <a:pt x="1757" y="1763"/>
                  <a:pt x="1757" y="1762"/>
                </a:cubicBezTo>
                <a:cubicBezTo>
                  <a:pt x="1757" y="1762"/>
                  <a:pt x="1758" y="1761"/>
                  <a:pt x="1758" y="1761"/>
                </a:cubicBezTo>
                <a:cubicBezTo>
                  <a:pt x="1758" y="1759"/>
                  <a:pt x="1759" y="1758"/>
                  <a:pt x="1758" y="1757"/>
                </a:cubicBezTo>
                <a:cubicBezTo>
                  <a:pt x="1757" y="1756"/>
                  <a:pt x="1757" y="1755"/>
                  <a:pt x="1758" y="1753"/>
                </a:cubicBezTo>
                <a:cubicBezTo>
                  <a:pt x="1758" y="1752"/>
                  <a:pt x="1759" y="1751"/>
                  <a:pt x="1761" y="1750"/>
                </a:cubicBezTo>
                <a:cubicBezTo>
                  <a:pt x="1762" y="1749"/>
                  <a:pt x="1764" y="1748"/>
                  <a:pt x="1766" y="1747"/>
                </a:cubicBezTo>
                <a:cubicBezTo>
                  <a:pt x="1767" y="1747"/>
                  <a:pt x="1767" y="1747"/>
                  <a:pt x="1769" y="1746"/>
                </a:cubicBezTo>
                <a:cubicBezTo>
                  <a:pt x="1770" y="1746"/>
                  <a:pt x="1771" y="1745"/>
                  <a:pt x="1772" y="1744"/>
                </a:cubicBezTo>
                <a:cubicBezTo>
                  <a:pt x="1774" y="1743"/>
                  <a:pt x="1775" y="1742"/>
                  <a:pt x="1776" y="1741"/>
                </a:cubicBezTo>
                <a:cubicBezTo>
                  <a:pt x="1777" y="1740"/>
                  <a:pt x="1778" y="1738"/>
                  <a:pt x="1780" y="1737"/>
                </a:cubicBezTo>
                <a:cubicBezTo>
                  <a:pt x="1781" y="1735"/>
                  <a:pt x="1782" y="1734"/>
                  <a:pt x="1784" y="1733"/>
                </a:cubicBezTo>
                <a:cubicBezTo>
                  <a:pt x="1785" y="1731"/>
                  <a:pt x="1787" y="1731"/>
                  <a:pt x="1789" y="1730"/>
                </a:cubicBezTo>
                <a:cubicBezTo>
                  <a:pt x="1790" y="1729"/>
                  <a:pt x="1791" y="1728"/>
                  <a:pt x="1792" y="1728"/>
                </a:cubicBezTo>
                <a:cubicBezTo>
                  <a:pt x="1795" y="1726"/>
                  <a:pt x="1798" y="1724"/>
                  <a:pt x="1799" y="1721"/>
                </a:cubicBezTo>
                <a:cubicBezTo>
                  <a:pt x="1800" y="1719"/>
                  <a:pt x="1801" y="1718"/>
                  <a:pt x="1802" y="1716"/>
                </a:cubicBezTo>
                <a:cubicBezTo>
                  <a:pt x="1805" y="1713"/>
                  <a:pt x="1808" y="1710"/>
                  <a:pt x="1812" y="1707"/>
                </a:cubicBezTo>
                <a:cubicBezTo>
                  <a:pt x="1814" y="1706"/>
                  <a:pt x="1817" y="1704"/>
                  <a:pt x="1819" y="1702"/>
                </a:cubicBezTo>
                <a:cubicBezTo>
                  <a:pt x="1820" y="1700"/>
                  <a:pt x="1821" y="1699"/>
                  <a:pt x="1822" y="1699"/>
                </a:cubicBezTo>
                <a:cubicBezTo>
                  <a:pt x="1825" y="1697"/>
                  <a:pt x="1828" y="1698"/>
                  <a:pt x="1831" y="1696"/>
                </a:cubicBezTo>
                <a:cubicBezTo>
                  <a:pt x="1831" y="1696"/>
                  <a:pt x="1832" y="1696"/>
                  <a:pt x="1833" y="1695"/>
                </a:cubicBezTo>
                <a:cubicBezTo>
                  <a:pt x="1834" y="1695"/>
                  <a:pt x="1835" y="1695"/>
                  <a:pt x="1836" y="1695"/>
                </a:cubicBezTo>
                <a:cubicBezTo>
                  <a:pt x="1836" y="1695"/>
                  <a:pt x="1838" y="1695"/>
                  <a:pt x="1838" y="1694"/>
                </a:cubicBezTo>
                <a:cubicBezTo>
                  <a:pt x="1838" y="1694"/>
                  <a:pt x="1837" y="1694"/>
                  <a:pt x="1836" y="1693"/>
                </a:cubicBezTo>
                <a:cubicBezTo>
                  <a:pt x="1836" y="1692"/>
                  <a:pt x="1837" y="1692"/>
                  <a:pt x="1838" y="1691"/>
                </a:cubicBezTo>
                <a:cubicBezTo>
                  <a:pt x="1840" y="1691"/>
                  <a:pt x="1841" y="1690"/>
                  <a:pt x="1842" y="1689"/>
                </a:cubicBezTo>
                <a:cubicBezTo>
                  <a:pt x="1844" y="1687"/>
                  <a:pt x="1845" y="1684"/>
                  <a:pt x="1848" y="1682"/>
                </a:cubicBezTo>
                <a:cubicBezTo>
                  <a:pt x="1849" y="1682"/>
                  <a:pt x="1850" y="1681"/>
                  <a:pt x="1850" y="1679"/>
                </a:cubicBezTo>
                <a:cubicBezTo>
                  <a:pt x="1850" y="1678"/>
                  <a:pt x="1849" y="1677"/>
                  <a:pt x="1849" y="1676"/>
                </a:cubicBezTo>
                <a:cubicBezTo>
                  <a:pt x="1848" y="1674"/>
                  <a:pt x="1849" y="1673"/>
                  <a:pt x="1848" y="1671"/>
                </a:cubicBezTo>
                <a:cubicBezTo>
                  <a:pt x="1848" y="1670"/>
                  <a:pt x="1847" y="1669"/>
                  <a:pt x="1847" y="1668"/>
                </a:cubicBezTo>
                <a:cubicBezTo>
                  <a:pt x="1847" y="1666"/>
                  <a:pt x="1849" y="1665"/>
                  <a:pt x="1850" y="1664"/>
                </a:cubicBezTo>
                <a:cubicBezTo>
                  <a:pt x="1851" y="1663"/>
                  <a:pt x="1852" y="1662"/>
                  <a:pt x="1854" y="1662"/>
                </a:cubicBezTo>
                <a:cubicBezTo>
                  <a:pt x="1856" y="1661"/>
                  <a:pt x="1857" y="1661"/>
                  <a:pt x="1859" y="1661"/>
                </a:cubicBezTo>
                <a:cubicBezTo>
                  <a:pt x="1860" y="1660"/>
                  <a:pt x="1861" y="1659"/>
                  <a:pt x="1862" y="1659"/>
                </a:cubicBezTo>
                <a:cubicBezTo>
                  <a:pt x="1864" y="1659"/>
                  <a:pt x="1865" y="1658"/>
                  <a:pt x="1866" y="1657"/>
                </a:cubicBezTo>
                <a:cubicBezTo>
                  <a:pt x="1867" y="1657"/>
                  <a:pt x="1868" y="1656"/>
                  <a:pt x="1869" y="1655"/>
                </a:cubicBezTo>
                <a:cubicBezTo>
                  <a:pt x="1870" y="1654"/>
                  <a:pt x="1870" y="1654"/>
                  <a:pt x="1871" y="1654"/>
                </a:cubicBezTo>
                <a:cubicBezTo>
                  <a:pt x="1872" y="1653"/>
                  <a:pt x="1872" y="1649"/>
                  <a:pt x="1873" y="1649"/>
                </a:cubicBezTo>
                <a:cubicBezTo>
                  <a:pt x="1874" y="1650"/>
                  <a:pt x="1874" y="1652"/>
                  <a:pt x="1873" y="1653"/>
                </a:cubicBezTo>
                <a:cubicBezTo>
                  <a:pt x="1873" y="1655"/>
                  <a:pt x="1871" y="1654"/>
                  <a:pt x="1870" y="1656"/>
                </a:cubicBezTo>
                <a:cubicBezTo>
                  <a:pt x="1870" y="1656"/>
                  <a:pt x="1870" y="1657"/>
                  <a:pt x="1870" y="1658"/>
                </a:cubicBezTo>
                <a:cubicBezTo>
                  <a:pt x="1870" y="1658"/>
                  <a:pt x="1869" y="1659"/>
                  <a:pt x="1870" y="1659"/>
                </a:cubicBezTo>
                <a:cubicBezTo>
                  <a:pt x="1870" y="1660"/>
                  <a:pt x="1871" y="1660"/>
                  <a:pt x="1871" y="1659"/>
                </a:cubicBezTo>
                <a:cubicBezTo>
                  <a:pt x="1872" y="1658"/>
                  <a:pt x="1871" y="1658"/>
                  <a:pt x="1871" y="1657"/>
                </a:cubicBezTo>
                <a:cubicBezTo>
                  <a:pt x="1872" y="1656"/>
                  <a:pt x="1872" y="1656"/>
                  <a:pt x="1873" y="1656"/>
                </a:cubicBezTo>
                <a:cubicBezTo>
                  <a:pt x="1873" y="1657"/>
                  <a:pt x="1873" y="1658"/>
                  <a:pt x="1873" y="1658"/>
                </a:cubicBezTo>
                <a:cubicBezTo>
                  <a:pt x="1873" y="1659"/>
                  <a:pt x="1873" y="1659"/>
                  <a:pt x="1873" y="1660"/>
                </a:cubicBezTo>
                <a:cubicBezTo>
                  <a:pt x="1874" y="1660"/>
                  <a:pt x="1873" y="1661"/>
                  <a:pt x="1874" y="1661"/>
                </a:cubicBezTo>
                <a:cubicBezTo>
                  <a:pt x="1875" y="1662"/>
                  <a:pt x="1875" y="1661"/>
                  <a:pt x="1876" y="1661"/>
                </a:cubicBezTo>
                <a:cubicBezTo>
                  <a:pt x="1876" y="1660"/>
                  <a:pt x="1877" y="1660"/>
                  <a:pt x="1877" y="1660"/>
                </a:cubicBezTo>
                <a:cubicBezTo>
                  <a:pt x="1878" y="1660"/>
                  <a:pt x="1878" y="1660"/>
                  <a:pt x="1878" y="1659"/>
                </a:cubicBezTo>
                <a:cubicBezTo>
                  <a:pt x="1878" y="1659"/>
                  <a:pt x="1878" y="1658"/>
                  <a:pt x="1879" y="1658"/>
                </a:cubicBezTo>
                <a:cubicBezTo>
                  <a:pt x="1880" y="1658"/>
                  <a:pt x="1879" y="1660"/>
                  <a:pt x="1879" y="1660"/>
                </a:cubicBezTo>
                <a:cubicBezTo>
                  <a:pt x="1878" y="1662"/>
                  <a:pt x="1880" y="1663"/>
                  <a:pt x="1881" y="1661"/>
                </a:cubicBezTo>
                <a:cubicBezTo>
                  <a:pt x="1881" y="1660"/>
                  <a:pt x="1881" y="1660"/>
                  <a:pt x="1881" y="1659"/>
                </a:cubicBezTo>
                <a:cubicBezTo>
                  <a:pt x="1882" y="1659"/>
                  <a:pt x="1883" y="1659"/>
                  <a:pt x="1883" y="1658"/>
                </a:cubicBezTo>
                <a:cubicBezTo>
                  <a:pt x="1883" y="1656"/>
                  <a:pt x="1880" y="1657"/>
                  <a:pt x="1880" y="1655"/>
                </a:cubicBezTo>
                <a:cubicBezTo>
                  <a:pt x="1881" y="1654"/>
                  <a:pt x="1881" y="1654"/>
                  <a:pt x="1881" y="1653"/>
                </a:cubicBezTo>
                <a:cubicBezTo>
                  <a:pt x="1882" y="1653"/>
                  <a:pt x="1881" y="1652"/>
                  <a:pt x="1881" y="1651"/>
                </a:cubicBezTo>
                <a:cubicBezTo>
                  <a:pt x="1882" y="1651"/>
                  <a:pt x="1882" y="1651"/>
                  <a:pt x="1882" y="1651"/>
                </a:cubicBezTo>
                <a:cubicBezTo>
                  <a:pt x="1882" y="1652"/>
                  <a:pt x="1882" y="1653"/>
                  <a:pt x="1882" y="1654"/>
                </a:cubicBezTo>
                <a:cubicBezTo>
                  <a:pt x="1883" y="1653"/>
                  <a:pt x="1883" y="1652"/>
                  <a:pt x="1884" y="1652"/>
                </a:cubicBezTo>
                <a:cubicBezTo>
                  <a:pt x="1884" y="1652"/>
                  <a:pt x="1884" y="1654"/>
                  <a:pt x="1883" y="1654"/>
                </a:cubicBezTo>
                <a:cubicBezTo>
                  <a:pt x="1883" y="1655"/>
                  <a:pt x="1882" y="1655"/>
                  <a:pt x="1882" y="1656"/>
                </a:cubicBezTo>
                <a:cubicBezTo>
                  <a:pt x="1883" y="1656"/>
                  <a:pt x="1883" y="1656"/>
                  <a:pt x="1883" y="1657"/>
                </a:cubicBezTo>
                <a:cubicBezTo>
                  <a:pt x="1884" y="1657"/>
                  <a:pt x="1884" y="1657"/>
                  <a:pt x="1884" y="1658"/>
                </a:cubicBezTo>
                <a:cubicBezTo>
                  <a:pt x="1884" y="1658"/>
                  <a:pt x="1883" y="1659"/>
                  <a:pt x="1883" y="1660"/>
                </a:cubicBezTo>
                <a:cubicBezTo>
                  <a:pt x="1884" y="1660"/>
                  <a:pt x="1884" y="1660"/>
                  <a:pt x="1884" y="1661"/>
                </a:cubicBezTo>
                <a:cubicBezTo>
                  <a:pt x="1885" y="1661"/>
                  <a:pt x="1884" y="1662"/>
                  <a:pt x="1885" y="1661"/>
                </a:cubicBezTo>
                <a:cubicBezTo>
                  <a:pt x="1885" y="1661"/>
                  <a:pt x="1885" y="1661"/>
                  <a:pt x="1885" y="1660"/>
                </a:cubicBezTo>
                <a:cubicBezTo>
                  <a:pt x="1886" y="1659"/>
                  <a:pt x="1886" y="1660"/>
                  <a:pt x="1887" y="1660"/>
                </a:cubicBezTo>
                <a:cubicBezTo>
                  <a:pt x="1888" y="1661"/>
                  <a:pt x="1888" y="1660"/>
                  <a:pt x="1889" y="1660"/>
                </a:cubicBezTo>
                <a:cubicBezTo>
                  <a:pt x="1890" y="1660"/>
                  <a:pt x="1892" y="1661"/>
                  <a:pt x="1892" y="1659"/>
                </a:cubicBezTo>
                <a:cubicBezTo>
                  <a:pt x="1892" y="1658"/>
                  <a:pt x="1891" y="1658"/>
                  <a:pt x="1891" y="1657"/>
                </a:cubicBezTo>
                <a:cubicBezTo>
                  <a:pt x="1889" y="1656"/>
                  <a:pt x="1891" y="1655"/>
                  <a:pt x="1892" y="1656"/>
                </a:cubicBezTo>
                <a:cubicBezTo>
                  <a:pt x="1892" y="1657"/>
                  <a:pt x="1891" y="1657"/>
                  <a:pt x="1892" y="1658"/>
                </a:cubicBezTo>
                <a:cubicBezTo>
                  <a:pt x="1892" y="1658"/>
                  <a:pt x="1893" y="1658"/>
                  <a:pt x="1893" y="1658"/>
                </a:cubicBezTo>
                <a:cubicBezTo>
                  <a:pt x="1893" y="1658"/>
                  <a:pt x="1893" y="1659"/>
                  <a:pt x="1894" y="1659"/>
                </a:cubicBezTo>
                <a:cubicBezTo>
                  <a:pt x="1895" y="1660"/>
                  <a:pt x="1895" y="1658"/>
                  <a:pt x="1895" y="1657"/>
                </a:cubicBezTo>
                <a:cubicBezTo>
                  <a:pt x="1895" y="1656"/>
                  <a:pt x="1895" y="1656"/>
                  <a:pt x="1895" y="1655"/>
                </a:cubicBezTo>
                <a:cubicBezTo>
                  <a:pt x="1896" y="1656"/>
                  <a:pt x="1896" y="1659"/>
                  <a:pt x="1898" y="1658"/>
                </a:cubicBezTo>
                <a:cubicBezTo>
                  <a:pt x="1898" y="1657"/>
                  <a:pt x="1898" y="1655"/>
                  <a:pt x="1899" y="1655"/>
                </a:cubicBezTo>
                <a:cubicBezTo>
                  <a:pt x="1901" y="1654"/>
                  <a:pt x="1900" y="1658"/>
                  <a:pt x="1902" y="1657"/>
                </a:cubicBezTo>
                <a:cubicBezTo>
                  <a:pt x="1902" y="1656"/>
                  <a:pt x="1901" y="1655"/>
                  <a:pt x="1902" y="1655"/>
                </a:cubicBezTo>
                <a:cubicBezTo>
                  <a:pt x="1903" y="1654"/>
                  <a:pt x="1903" y="1655"/>
                  <a:pt x="1904" y="1655"/>
                </a:cubicBezTo>
                <a:cubicBezTo>
                  <a:pt x="1905" y="1655"/>
                  <a:pt x="1906" y="1655"/>
                  <a:pt x="1907" y="1653"/>
                </a:cubicBezTo>
                <a:cubicBezTo>
                  <a:pt x="1907" y="1652"/>
                  <a:pt x="1906" y="1650"/>
                  <a:pt x="1907" y="1649"/>
                </a:cubicBezTo>
                <a:cubicBezTo>
                  <a:pt x="1907" y="1650"/>
                  <a:pt x="1908" y="1654"/>
                  <a:pt x="1909" y="1652"/>
                </a:cubicBezTo>
                <a:cubicBezTo>
                  <a:pt x="1909" y="1652"/>
                  <a:pt x="1909" y="1650"/>
                  <a:pt x="1910" y="1651"/>
                </a:cubicBezTo>
                <a:cubicBezTo>
                  <a:pt x="1910" y="1651"/>
                  <a:pt x="1910" y="1651"/>
                  <a:pt x="1910" y="1652"/>
                </a:cubicBezTo>
                <a:cubicBezTo>
                  <a:pt x="1910" y="1652"/>
                  <a:pt x="1910" y="1652"/>
                  <a:pt x="1911" y="1652"/>
                </a:cubicBezTo>
                <a:cubicBezTo>
                  <a:pt x="1912" y="1652"/>
                  <a:pt x="1911" y="1654"/>
                  <a:pt x="1912" y="1655"/>
                </a:cubicBezTo>
                <a:cubicBezTo>
                  <a:pt x="1913" y="1656"/>
                  <a:pt x="1914" y="1656"/>
                  <a:pt x="1914" y="1656"/>
                </a:cubicBezTo>
                <a:cubicBezTo>
                  <a:pt x="1915" y="1655"/>
                  <a:pt x="1915" y="1654"/>
                  <a:pt x="1915" y="1654"/>
                </a:cubicBezTo>
                <a:cubicBezTo>
                  <a:pt x="1916" y="1653"/>
                  <a:pt x="1916" y="1652"/>
                  <a:pt x="1916" y="1651"/>
                </a:cubicBezTo>
                <a:cubicBezTo>
                  <a:pt x="1916" y="1650"/>
                  <a:pt x="1916" y="1649"/>
                  <a:pt x="1916" y="1648"/>
                </a:cubicBezTo>
                <a:cubicBezTo>
                  <a:pt x="1917" y="1647"/>
                  <a:pt x="1917" y="1648"/>
                  <a:pt x="1918" y="1649"/>
                </a:cubicBezTo>
                <a:cubicBezTo>
                  <a:pt x="1918" y="1649"/>
                  <a:pt x="1919" y="1649"/>
                  <a:pt x="1920" y="1649"/>
                </a:cubicBezTo>
                <a:cubicBezTo>
                  <a:pt x="1921" y="1648"/>
                  <a:pt x="1920" y="1647"/>
                  <a:pt x="1920" y="1646"/>
                </a:cubicBezTo>
                <a:cubicBezTo>
                  <a:pt x="1920" y="1645"/>
                  <a:pt x="1921" y="1643"/>
                  <a:pt x="1920" y="1642"/>
                </a:cubicBezTo>
                <a:cubicBezTo>
                  <a:pt x="1920" y="1642"/>
                  <a:pt x="1920" y="1641"/>
                  <a:pt x="1920" y="1641"/>
                </a:cubicBezTo>
                <a:cubicBezTo>
                  <a:pt x="1919" y="1640"/>
                  <a:pt x="1918" y="1640"/>
                  <a:pt x="1918" y="1639"/>
                </a:cubicBezTo>
                <a:cubicBezTo>
                  <a:pt x="1918" y="1639"/>
                  <a:pt x="1918" y="1638"/>
                  <a:pt x="1918" y="1637"/>
                </a:cubicBezTo>
                <a:cubicBezTo>
                  <a:pt x="1917" y="1637"/>
                  <a:pt x="1916" y="1637"/>
                  <a:pt x="1917" y="1636"/>
                </a:cubicBezTo>
                <a:cubicBezTo>
                  <a:pt x="1917" y="1636"/>
                  <a:pt x="1918" y="1635"/>
                  <a:pt x="1918" y="1635"/>
                </a:cubicBezTo>
                <a:cubicBezTo>
                  <a:pt x="1919" y="1635"/>
                  <a:pt x="1919" y="1634"/>
                  <a:pt x="1920" y="1634"/>
                </a:cubicBezTo>
                <a:cubicBezTo>
                  <a:pt x="1920" y="1632"/>
                  <a:pt x="1918" y="1632"/>
                  <a:pt x="1918" y="1630"/>
                </a:cubicBezTo>
                <a:cubicBezTo>
                  <a:pt x="1919" y="1630"/>
                  <a:pt x="1919" y="1630"/>
                  <a:pt x="1920" y="1629"/>
                </a:cubicBezTo>
                <a:cubicBezTo>
                  <a:pt x="1920" y="1628"/>
                  <a:pt x="1920" y="1628"/>
                  <a:pt x="1920" y="1627"/>
                </a:cubicBezTo>
                <a:cubicBezTo>
                  <a:pt x="1920" y="1625"/>
                  <a:pt x="1919" y="1625"/>
                  <a:pt x="1918" y="1624"/>
                </a:cubicBezTo>
                <a:cubicBezTo>
                  <a:pt x="1918" y="1624"/>
                  <a:pt x="1915" y="1622"/>
                  <a:pt x="1916" y="1622"/>
                </a:cubicBezTo>
                <a:cubicBezTo>
                  <a:pt x="1917" y="1622"/>
                  <a:pt x="1917" y="1623"/>
                  <a:pt x="1918" y="1623"/>
                </a:cubicBezTo>
                <a:cubicBezTo>
                  <a:pt x="1918" y="1623"/>
                  <a:pt x="1918" y="1622"/>
                  <a:pt x="1918" y="1621"/>
                </a:cubicBezTo>
                <a:cubicBezTo>
                  <a:pt x="1919" y="1621"/>
                  <a:pt x="1919" y="1620"/>
                  <a:pt x="1919" y="1619"/>
                </a:cubicBezTo>
                <a:cubicBezTo>
                  <a:pt x="1920" y="1619"/>
                  <a:pt x="1920" y="1619"/>
                  <a:pt x="1921" y="1619"/>
                </a:cubicBezTo>
                <a:cubicBezTo>
                  <a:pt x="1921" y="1619"/>
                  <a:pt x="1921" y="1620"/>
                  <a:pt x="1921" y="1620"/>
                </a:cubicBezTo>
                <a:cubicBezTo>
                  <a:pt x="1921" y="1621"/>
                  <a:pt x="1921" y="1620"/>
                  <a:pt x="1922" y="1621"/>
                </a:cubicBezTo>
                <a:cubicBezTo>
                  <a:pt x="1922" y="1621"/>
                  <a:pt x="1923" y="1621"/>
                  <a:pt x="1922" y="1621"/>
                </a:cubicBezTo>
                <a:cubicBezTo>
                  <a:pt x="1922" y="1622"/>
                  <a:pt x="1922" y="1621"/>
                  <a:pt x="1921" y="1622"/>
                </a:cubicBezTo>
                <a:cubicBezTo>
                  <a:pt x="1921" y="1622"/>
                  <a:pt x="1921" y="1623"/>
                  <a:pt x="1921" y="1623"/>
                </a:cubicBezTo>
                <a:cubicBezTo>
                  <a:pt x="1920" y="1624"/>
                  <a:pt x="1921" y="1625"/>
                  <a:pt x="1922" y="1626"/>
                </a:cubicBezTo>
                <a:cubicBezTo>
                  <a:pt x="1922" y="1627"/>
                  <a:pt x="1922" y="1629"/>
                  <a:pt x="1921" y="1630"/>
                </a:cubicBezTo>
                <a:cubicBezTo>
                  <a:pt x="1921" y="1631"/>
                  <a:pt x="1921" y="1632"/>
                  <a:pt x="1922" y="1632"/>
                </a:cubicBezTo>
                <a:cubicBezTo>
                  <a:pt x="1922" y="1633"/>
                  <a:pt x="1923" y="1633"/>
                  <a:pt x="1923" y="1633"/>
                </a:cubicBezTo>
                <a:cubicBezTo>
                  <a:pt x="1924" y="1634"/>
                  <a:pt x="1924" y="1634"/>
                  <a:pt x="1925" y="1634"/>
                </a:cubicBezTo>
                <a:cubicBezTo>
                  <a:pt x="1926" y="1634"/>
                  <a:pt x="1927" y="1635"/>
                  <a:pt x="1928" y="1635"/>
                </a:cubicBezTo>
                <a:cubicBezTo>
                  <a:pt x="1929" y="1635"/>
                  <a:pt x="1930" y="1635"/>
                  <a:pt x="1931" y="1635"/>
                </a:cubicBezTo>
                <a:cubicBezTo>
                  <a:pt x="1932" y="1636"/>
                  <a:pt x="1933" y="1637"/>
                  <a:pt x="1933" y="1637"/>
                </a:cubicBezTo>
                <a:cubicBezTo>
                  <a:pt x="1934" y="1638"/>
                  <a:pt x="1934" y="1638"/>
                  <a:pt x="1935" y="1638"/>
                </a:cubicBezTo>
                <a:cubicBezTo>
                  <a:pt x="1935" y="1639"/>
                  <a:pt x="1936" y="1639"/>
                  <a:pt x="1936" y="1639"/>
                </a:cubicBezTo>
                <a:cubicBezTo>
                  <a:pt x="1938" y="1639"/>
                  <a:pt x="1937" y="1636"/>
                  <a:pt x="1937" y="1635"/>
                </a:cubicBezTo>
                <a:cubicBezTo>
                  <a:pt x="1938" y="1634"/>
                  <a:pt x="1938" y="1635"/>
                  <a:pt x="1939" y="1635"/>
                </a:cubicBezTo>
                <a:cubicBezTo>
                  <a:pt x="1939" y="1636"/>
                  <a:pt x="1939" y="1636"/>
                  <a:pt x="1939" y="1637"/>
                </a:cubicBezTo>
                <a:cubicBezTo>
                  <a:pt x="1939" y="1638"/>
                  <a:pt x="1939" y="1638"/>
                  <a:pt x="1940" y="1639"/>
                </a:cubicBezTo>
                <a:cubicBezTo>
                  <a:pt x="1941" y="1640"/>
                  <a:pt x="1941" y="1641"/>
                  <a:pt x="1941" y="1642"/>
                </a:cubicBezTo>
                <a:cubicBezTo>
                  <a:pt x="1942" y="1643"/>
                  <a:pt x="1942" y="1643"/>
                  <a:pt x="1943" y="1644"/>
                </a:cubicBezTo>
                <a:cubicBezTo>
                  <a:pt x="1943" y="1645"/>
                  <a:pt x="1943" y="1646"/>
                  <a:pt x="1944" y="1648"/>
                </a:cubicBezTo>
                <a:cubicBezTo>
                  <a:pt x="1945" y="1649"/>
                  <a:pt x="1946" y="1651"/>
                  <a:pt x="1946" y="1653"/>
                </a:cubicBezTo>
                <a:cubicBezTo>
                  <a:pt x="1945" y="1654"/>
                  <a:pt x="1944" y="1655"/>
                  <a:pt x="1946" y="1655"/>
                </a:cubicBezTo>
                <a:cubicBezTo>
                  <a:pt x="1946" y="1655"/>
                  <a:pt x="1946" y="1655"/>
                  <a:pt x="1947" y="1655"/>
                </a:cubicBezTo>
                <a:cubicBezTo>
                  <a:pt x="1947" y="1656"/>
                  <a:pt x="1947" y="1657"/>
                  <a:pt x="1947" y="1657"/>
                </a:cubicBezTo>
                <a:cubicBezTo>
                  <a:pt x="1946" y="1658"/>
                  <a:pt x="1946" y="1659"/>
                  <a:pt x="1946" y="1659"/>
                </a:cubicBezTo>
                <a:cubicBezTo>
                  <a:pt x="1945" y="1661"/>
                  <a:pt x="1946" y="1662"/>
                  <a:pt x="1947" y="1663"/>
                </a:cubicBezTo>
                <a:cubicBezTo>
                  <a:pt x="1948" y="1663"/>
                  <a:pt x="1948" y="1664"/>
                  <a:pt x="1948" y="1665"/>
                </a:cubicBezTo>
                <a:cubicBezTo>
                  <a:pt x="1948" y="1665"/>
                  <a:pt x="1948" y="1666"/>
                  <a:pt x="1948" y="1667"/>
                </a:cubicBezTo>
                <a:cubicBezTo>
                  <a:pt x="1949" y="1667"/>
                  <a:pt x="1949" y="1667"/>
                  <a:pt x="1950" y="1668"/>
                </a:cubicBezTo>
                <a:cubicBezTo>
                  <a:pt x="1950" y="1670"/>
                  <a:pt x="1950" y="1671"/>
                  <a:pt x="1951" y="1672"/>
                </a:cubicBezTo>
                <a:cubicBezTo>
                  <a:pt x="1952" y="1673"/>
                  <a:pt x="1952" y="1674"/>
                  <a:pt x="1953" y="1676"/>
                </a:cubicBezTo>
                <a:cubicBezTo>
                  <a:pt x="1953" y="1676"/>
                  <a:pt x="1954" y="1678"/>
                  <a:pt x="1955" y="1678"/>
                </a:cubicBezTo>
                <a:cubicBezTo>
                  <a:pt x="1955" y="1678"/>
                  <a:pt x="1955" y="1677"/>
                  <a:pt x="1954" y="1677"/>
                </a:cubicBezTo>
                <a:cubicBezTo>
                  <a:pt x="1954" y="1676"/>
                  <a:pt x="1954" y="1676"/>
                  <a:pt x="1954" y="1675"/>
                </a:cubicBezTo>
                <a:cubicBezTo>
                  <a:pt x="1953" y="1673"/>
                  <a:pt x="1952" y="1672"/>
                  <a:pt x="1952" y="1671"/>
                </a:cubicBezTo>
                <a:cubicBezTo>
                  <a:pt x="1953" y="1671"/>
                  <a:pt x="1953" y="1672"/>
                  <a:pt x="1953" y="1672"/>
                </a:cubicBezTo>
                <a:cubicBezTo>
                  <a:pt x="1954" y="1673"/>
                  <a:pt x="1954" y="1673"/>
                  <a:pt x="1954" y="1674"/>
                </a:cubicBezTo>
                <a:cubicBezTo>
                  <a:pt x="1955" y="1674"/>
                  <a:pt x="1955" y="1675"/>
                  <a:pt x="1955" y="1676"/>
                </a:cubicBezTo>
                <a:cubicBezTo>
                  <a:pt x="1955" y="1676"/>
                  <a:pt x="1956" y="1677"/>
                  <a:pt x="1956" y="1677"/>
                </a:cubicBezTo>
                <a:cubicBezTo>
                  <a:pt x="1957" y="1678"/>
                  <a:pt x="1957" y="1678"/>
                  <a:pt x="1957" y="1679"/>
                </a:cubicBezTo>
                <a:cubicBezTo>
                  <a:pt x="1957" y="1680"/>
                  <a:pt x="1957" y="1680"/>
                  <a:pt x="1958" y="1681"/>
                </a:cubicBezTo>
                <a:cubicBezTo>
                  <a:pt x="1959" y="1682"/>
                  <a:pt x="1960" y="1683"/>
                  <a:pt x="1960" y="1684"/>
                </a:cubicBezTo>
                <a:cubicBezTo>
                  <a:pt x="1961" y="1684"/>
                  <a:pt x="1961" y="1687"/>
                  <a:pt x="1962" y="1687"/>
                </a:cubicBezTo>
                <a:cubicBezTo>
                  <a:pt x="1963" y="1687"/>
                  <a:pt x="1962" y="1684"/>
                  <a:pt x="1962" y="1684"/>
                </a:cubicBezTo>
                <a:cubicBezTo>
                  <a:pt x="1962" y="1683"/>
                  <a:pt x="1961" y="1682"/>
                  <a:pt x="1962" y="1682"/>
                </a:cubicBezTo>
                <a:cubicBezTo>
                  <a:pt x="1963" y="1681"/>
                  <a:pt x="1963" y="1683"/>
                  <a:pt x="1963" y="1683"/>
                </a:cubicBezTo>
                <a:cubicBezTo>
                  <a:pt x="1964" y="1684"/>
                  <a:pt x="1965" y="1684"/>
                  <a:pt x="1965" y="1686"/>
                </a:cubicBezTo>
                <a:cubicBezTo>
                  <a:pt x="1965" y="1687"/>
                  <a:pt x="1964" y="1689"/>
                  <a:pt x="1966" y="1689"/>
                </a:cubicBezTo>
                <a:cubicBezTo>
                  <a:pt x="1966" y="1689"/>
                  <a:pt x="1967" y="1689"/>
                  <a:pt x="1967" y="1688"/>
                </a:cubicBezTo>
                <a:cubicBezTo>
                  <a:pt x="1967" y="1687"/>
                  <a:pt x="1967" y="1687"/>
                  <a:pt x="1968" y="1686"/>
                </a:cubicBezTo>
                <a:cubicBezTo>
                  <a:pt x="1968" y="1686"/>
                  <a:pt x="1968" y="1685"/>
                  <a:pt x="1969" y="1685"/>
                </a:cubicBezTo>
                <a:cubicBezTo>
                  <a:pt x="1969" y="1685"/>
                  <a:pt x="1969" y="1687"/>
                  <a:pt x="1969" y="1687"/>
                </a:cubicBezTo>
                <a:cubicBezTo>
                  <a:pt x="1969" y="1688"/>
                  <a:pt x="1968" y="1688"/>
                  <a:pt x="1968" y="1689"/>
                </a:cubicBezTo>
                <a:cubicBezTo>
                  <a:pt x="1967" y="1690"/>
                  <a:pt x="1968" y="1690"/>
                  <a:pt x="1968" y="1691"/>
                </a:cubicBezTo>
                <a:cubicBezTo>
                  <a:pt x="1968" y="1692"/>
                  <a:pt x="1967" y="1692"/>
                  <a:pt x="1967" y="1692"/>
                </a:cubicBezTo>
                <a:cubicBezTo>
                  <a:pt x="1966" y="1693"/>
                  <a:pt x="1968" y="1694"/>
                  <a:pt x="1968" y="1695"/>
                </a:cubicBezTo>
                <a:cubicBezTo>
                  <a:pt x="1968" y="1695"/>
                  <a:pt x="1968" y="1696"/>
                  <a:pt x="1968" y="1697"/>
                </a:cubicBezTo>
                <a:cubicBezTo>
                  <a:pt x="1969" y="1697"/>
                  <a:pt x="1969" y="1697"/>
                  <a:pt x="1969" y="1696"/>
                </a:cubicBezTo>
                <a:cubicBezTo>
                  <a:pt x="1969" y="1696"/>
                  <a:pt x="1968" y="1693"/>
                  <a:pt x="1969" y="1694"/>
                </a:cubicBezTo>
                <a:cubicBezTo>
                  <a:pt x="1970" y="1694"/>
                  <a:pt x="1969" y="1696"/>
                  <a:pt x="1971" y="1697"/>
                </a:cubicBezTo>
                <a:cubicBezTo>
                  <a:pt x="1971" y="1696"/>
                  <a:pt x="1970" y="1694"/>
                  <a:pt x="1971" y="1693"/>
                </a:cubicBezTo>
                <a:cubicBezTo>
                  <a:pt x="1972" y="1692"/>
                  <a:pt x="1972" y="1692"/>
                  <a:pt x="1973" y="1693"/>
                </a:cubicBezTo>
                <a:cubicBezTo>
                  <a:pt x="1973" y="1693"/>
                  <a:pt x="1974" y="1693"/>
                  <a:pt x="1975" y="1693"/>
                </a:cubicBezTo>
                <a:cubicBezTo>
                  <a:pt x="1976" y="1692"/>
                  <a:pt x="1977" y="1693"/>
                  <a:pt x="1979" y="1694"/>
                </a:cubicBezTo>
                <a:cubicBezTo>
                  <a:pt x="1979" y="1694"/>
                  <a:pt x="1982" y="1694"/>
                  <a:pt x="1981" y="1696"/>
                </a:cubicBezTo>
                <a:cubicBezTo>
                  <a:pt x="1981" y="1696"/>
                  <a:pt x="1980" y="1696"/>
                  <a:pt x="1980" y="1697"/>
                </a:cubicBezTo>
                <a:cubicBezTo>
                  <a:pt x="1980" y="1698"/>
                  <a:pt x="1981" y="1698"/>
                  <a:pt x="1982" y="1698"/>
                </a:cubicBezTo>
                <a:cubicBezTo>
                  <a:pt x="1983" y="1699"/>
                  <a:pt x="1982" y="1701"/>
                  <a:pt x="1983" y="1702"/>
                </a:cubicBezTo>
                <a:cubicBezTo>
                  <a:pt x="1984" y="1703"/>
                  <a:pt x="1985" y="1703"/>
                  <a:pt x="1986" y="1705"/>
                </a:cubicBezTo>
                <a:cubicBezTo>
                  <a:pt x="1987" y="1706"/>
                  <a:pt x="1986" y="1707"/>
                  <a:pt x="1985" y="1708"/>
                </a:cubicBezTo>
                <a:cubicBezTo>
                  <a:pt x="1984" y="1709"/>
                  <a:pt x="1984" y="1708"/>
                  <a:pt x="1983" y="1708"/>
                </a:cubicBezTo>
                <a:cubicBezTo>
                  <a:pt x="1983" y="1707"/>
                  <a:pt x="1982" y="1707"/>
                  <a:pt x="1982" y="1707"/>
                </a:cubicBezTo>
                <a:cubicBezTo>
                  <a:pt x="1981" y="1706"/>
                  <a:pt x="1981" y="1706"/>
                  <a:pt x="1980" y="1705"/>
                </a:cubicBezTo>
                <a:cubicBezTo>
                  <a:pt x="1979" y="1704"/>
                  <a:pt x="1978" y="1704"/>
                  <a:pt x="1978" y="1706"/>
                </a:cubicBezTo>
                <a:cubicBezTo>
                  <a:pt x="1979" y="1706"/>
                  <a:pt x="1979" y="1707"/>
                  <a:pt x="1979" y="1708"/>
                </a:cubicBezTo>
                <a:cubicBezTo>
                  <a:pt x="1979" y="1708"/>
                  <a:pt x="1979" y="1709"/>
                  <a:pt x="1979" y="1710"/>
                </a:cubicBezTo>
                <a:cubicBezTo>
                  <a:pt x="1980" y="1710"/>
                  <a:pt x="1980" y="1710"/>
                  <a:pt x="1981" y="1711"/>
                </a:cubicBezTo>
                <a:cubicBezTo>
                  <a:pt x="1982" y="1711"/>
                  <a:pt x="1982" y="1712"/>
                  <a:pt x="1982" y="1712"/>
                </a:cubicBezTo>
                <a:cubicBezTo>
                  <a:pt x="1983" y="1714"/>
                  <a:pt x="1983" y="1715"/>
                  <a:pt x="1985" y="1716"/>
                </a:cubicBezTo>
                <a:cubicBezTo>
                  <a:pt x="1985" y="1716"/>
                  <a:pt x="1986" y="1717"/>
                  <a:pt x="1986" y="1717"/>
                </a:cubicBezTo>
                <a:cubicBezTo>
                  <a:pt x="1987" y="1716"/>
                  <a:pt x="1987" y="1715"/>
                  <a:pt x="1987" y="1714"/>
                </a:cubicBezTo>
                <a:cubicBezTo>
                  <a:pt x="1987" y="1713"/>
                  <a:pt x="1987" y="1713"/>
                  <a:pt x="1986" y="1712"/>
                </a:cubicBezTo>
                <a:cubicBezTo>
                  <a:pt x="1986" y="1712"/>
                  <a:pt x="1986" y="1711"/>
                  <a:pt x="1986" y="1710"/>
                </a:cubicBezTo>
                <a:cubicBezTo>
                  <a:pt x="1986" y="1709"/>
                  <a:pt x="1987" y="1709"/>
                  <a:pt x="1987" y="1709"/>
                </a:cubicBezTo>
                <a:cubicBezTo>
                  <a:pt x="1988" y="1708"/>
                  <a:pt x="1988" y="1707"/>
                  <a:pt x="1989" y="1708"/>
                </a:cubicBezTo>
                <a:cubicBezTo>
                  <a:pt x="1990" y="1708"/>
                  <a:pt x="1989" y="1711"/>
                  <a:pt x="1988" y="1711"/>
                </a:cubicBezTo>
                <a:cubicBezTo>
                  <a:pt x="1988" y="1713"/>
                  <a:pt x="1989" y="1713"/>
                  <a:pt x="1989" y="1715"/>
                </a:cubicBezTo>
                <a:cubicBezTo>
                  <a:pt x="1989" y="1716"/>
                  <a:pt x="1988" y="1717"/>
                  <a:pt x="1990" y="1718"/>
                </a:cubicBezTo>
                <a:cubicBezTo>
                  <a:pt x="1991" y="1719"/>
                  <a:pt x="1991" y="1719"/>
                  <a:pt x="1992" y="1721"/>
                </a:cubicBezTo>
                <a:cubicBezTo>
                  <a:pt x="1992" y="1722"/>
                  <a:pt x="1993" y="1723"/>
                  <a:pt x="1993" y="1724"/>
                </a:cubicBezTo>
                <a:cubicBezTo>
                  <a:pt x="1993" y="1724"/>
                  <a:pt x="1994" y="1725"/>
                  <a:pt x="1994" y="1726"/>
                </a:cubicBezTo>
                <a:cubicBezTo>
                  <a:pt x="1995" y="1726"/>
                  <a:pt x="1995" y="1727"/>
                  <a:pt x="1995" y="1728"/>
                </a:cubicBezTo>
                <a:cubicBezTo>
                  <a:pt x="1996" y="1730"/>
                  <a:pt x="1996" y="1733"/>
                  <a:pt x="1997" y="1736"/>
                </a:cubicBezTo>
                <a:cubicBezTo>
                  <a:pt x="1998" y="1740"/>
                  <a:pt x="1999" y="1743"/>
                  <a:pt x="1998" y="1747"/>
                </a:cubicBezTo>
                <a:cubicBezTo>
                  <a:pt x="1997" y="1748"/>
                  <a:pt x="1997" y="1750"/>
                  <a:pt x="1996" y="1751"/>
                </a:cubicBezTo>
                <a:cubicBezTo>
                  <a:pt x="1996" y="1754"/>
                  <a:pt x="1996" y="1757"/>
                  <a:pt x="1995" y="1761"/>
                </a:cubicBezTo>
                <a:cubicBezTo>
                  <a:pt x="1995" y="1762"/>
                  <a:pt x="1994" y="1763"/>
                  <a:pt x="1994" y="1765"/>
                </a:cubicBezTo>
                <a:cubicBezTo>
                  <a:pt x="1994" y="1767"/>
                  <a:pt x="1994" y="1768"/>
                  <a:pt x="1994" y="1770"/>
                </a:cubicBezTo>
                <a:cubicBezTo>
                  <a:pt x="1994" y="1771"/>
                  <a:pt x="1993" y="1772"/>
                  <a:pt x="1993" y="1774"/>
                </a:cubicBezTo>
                <a:cubicBezTo>
                  <a:pt x="1993" y="1774"/>
                  <a:pt x="1992" y="1775"/>
                  <a:pt x="1993" y="1775"/>
                </a:cubicBezTo>
                <a:cubicBezTo>
                  <a:pt x="1994" y="1775"/>
                  <a:pt x="1994" y="1774"/>
                  <a:pt x="1994" y="1774"/>
                </a:cubicBezTo>
                <a:cubicBezTo>
                  <a:pt x="1995" y="1773"/>
                  <a:pt x="1996" y="1773"/>
                  <a:pt x="1997" y="1772"/>
                </a:cubicBezTo>
                <a:cubicBezTo>
                  <a:pt x="1998" y="1771"/>
                  <a:pt x="1998" y="1770"/>
                  <a:pt x="2000" y="1769"/>
                </a:cubicBezTo>
                <a:cubicBezTo>
                  <a:pt x="2000" y="1768"/>
                  <a:pt x="2001" y="1769"/>
                  <a:pt x="2001" y="1770"/>
                </a:cubicBezTo>
                <a:cubicBezTo>
                  <a:pt x="2001" y="1771"/>
                  <a:pt x="2000" y="1771"/>
                  <a:pt x="2000" y="1771"/>
                </a:cubicBezTo>
                <a:cubicBezTo>
                  <a:pt x="1999" y="1772"/>
                  <a:pt x="1999" y="1773"/>
                  <a:pt x="1999" y="1773"/>
                </a:cubicBezTo>
                <a:cubicBezTo>
                  <a:pt x="1999" y="1774"/>
                  <a:pt x="1999" y="1775"/>
                  <a:pt x="1999" y="1775"/>
                </a:cubicBezTo>
                <a:cubicBezTo>
                  <a:pt x="1999" y="1776"/>
                  <a:pt x="1999" y="1776"/>
                  <a:pt x="2000" y="1776"/>
                </a:cubicBezTo>
                <a:cubicBezTo>
                  <a:pt x="2000" y="1775"/>
                  <a:pt x="2001" y="1775"/>
                  <a:pt x="2001" y="1774"/>
                </a:cubicBezTo>
                <a:cubicBezTo>
                  <a:pt x="2001" y="1774"/>
                  <a:pt x="2002" y="1773"/>
                  <a:pt x="2002" y="1773"/>
                </a:cubicBezTo>
                <a:cubicBezTo>
                  <a:pt x="2003" y="1773"/>
                  <a:pt x="2002" y="1774"/>
                  <a:pt x="2002" y="1775"/>
                </a:cubicBezTo>
                <a:cubicBezTo>
                  <a:pt x="2002" y="1775"/>
                  <a:pt x="2002" y="1776"/>
                  <a:pt x="2002" y="1777"/>
                </a:cubicBezTo>
                <a:cubicBezTo>
                  <a:pt x="2002" y="1778"/>
                  <a:pt x="2003" y="1778"/>
                  <a:pt x="2003" y="1777"/>
                </a:cubicBezTo>
                <a:cubicBezTo>
                  <a:pt x="2004" y="1776"/>
                  <a:pt x="2003" y="1773"/>
                  <a:pt x="2005" y="1774"/>
                </a:cubicBezTo>
                <a:cubicBezTo>
                  <a:pt x="2006" y="1774"/>
                  <a:pt x="2005" y="1775"/>
                  <a:pt x="2006" y="1776"/>
                </a:cubicBezTo>
                <a:cubicBezTo>
                  <a:pt x="2006" y="1777"/>
                  <a:pt x="2006" y="1777"/>
                  <a:pt x="2006" y="1778"/>
                </a:cubicBezTo>
                <a:cubicBezTo>
                  <a:pt x="2007" y="1778"/>
                  <a:pt x="2007" y="1779"/>
                  <a:pt x="2007" y="1780"/>
                </a:cubicBezTo>
                <a:cubicBezTo>
                  <a:pt x="2008" y="1780"/>
                  <a:pt x="2008" y="1779"/>
                  <a:pt x="2008" y="1778"/>
                </a:cubicBezTo>
                <a:cubicBezTo>
                  <a:pt x="2008" y="1778"/>
                  <a:pt x="2008" y="1777"/>
                  <a:pt x="2008" y="1776"/>
                </a:cubicBezTo>
                <a:cubicBezTo>
                  <a:pt x="2008" y="1776"/>
                  <a:pt x="2009" y="1776"/>
                  <a:pt x="2009" y="1775"/>
                </a:cubicBezTo>
                <a:cubicBezTo>
                  <a:pt x="2009" y="1774"/>
                  <a:pt x="2009" y="1773"/>
                  <a:pt x="2010" y="1773"/>
                </a:cubicBezTo>
                <a:cubicBezTo>
                  <a:pt x="2011" y="1773"/>
                  <a:pt x="2011" y="1775"/>
                  <a:pt x="2010" y="1775"/>
                </a:cubicBezTo>
                <a:cubicBezTo>
                  <a:pt x="2010" y="1776"/>
                  <a:pt x="2008" y="1778"/>
                  <a:pt x="2010" y="1778"/>
                </a:cubicBezTo>
                <a:cubicBezTo>
                  <a:pt x="2010" y="1778"/>
                  <a:pt x="2010" y="1779"/>
                  <a:pt x="2011" y="1779"/>
                </a:cubicBezTo>
                <a:cubicBezTo>
                  <a:pt x="2011" y="1780"/>
                  <a:pt x="2011" y="1779"/>
                  <a:pt x="2012" y="1778"/>
                </a:cubicBezTo>
                <a:cubicBezTo>
                  <a:pt x="2012" y="1778"/>
                  <a:pt x="2012" y="1778"/>
                  <a:pt x="2013" y="1777"/>
                </a:cubicBezTo>
                <a:cubicBezTo>
                  <a:pt x="2013" y="1777"/>
                  <a:pt x="2013" y="1776"/>
                  <a:pt x="2013" y="1776"/>
                </a:cubicBezTo>
                <a:cubicBezTo>
                  <a:pt x="2015" y="1776"/>
                  <a:pt x="2013" y="1779"/>
                  <a:pt x="2013" y="1779"/>
                </a:cubicBezTo>
                <a:cubicBezTo>
                  <a:pt x="2013" y="1780"/>
                  <a:pt x="2014" y="1781"/>
                  <a:pt x="2014" y="1781"/>
                </a:cubicBezTo>
                <a:cubicBezTo>
                  <a:pt x="2015" y="1781"/>
                  <a:pt x="2016" y="1779"/>
                  <a:pt x="2016" y="1779"/>
                </a:cubicBezTo>
                <a:cubicBezTo>
                  <a:pt x="2017" y="1779"/>
                  <a:pt x="2017" y="1779"/>
                  <a:pt x="2018" y="1778"/>
                </a:cubicBezTo>
                <a:cubicBezTo>
                  <a:pt x="2018" y="1778"/>
                  <a:pt x="2019" y="1777"/>
                  <a:pt x="2019" y="1777"/>
                </a:cubicBezTo>
                <a:cubicBezTo>
                  <a:pt x="2019" y="1775"/>
                  <a:pt x="2020" y="1774"/>
                  <a:pt x="2020" y="1773"/>
                </a:cubicBezTo>
                <a:cubicBezTo>
                  <a:pt x="2021" y="1771"/>
                  <a:pt x="2022" y="1770"/>
                  <a:pt x="2023" y="1770"/>
                </a:cubicBezTo>
                <a:cubicBezTo>
                  <a:pt x="2024" y="1770"/>
                  <a:pt x="2025" y="1770"/>
                  <a:pt x="2025" y="1770"/>
                </a:cubicBezTo>
                <a:cubicBezTo>
                  <a:pt x="2026" y="1770"/>
                  <a:pt x="2027" y="1770"/>
                  <a:pt x="2027" y="1769"/>
                </a:cubicBezTo>
                <a:cubicBezTo>
                  <a:pt x="2028" y="1769"/>
                  <a:pt x="2029" y="1768"/>
                  <a:pt x="2029" y="1768"/>
                </a:cubicBezTo>
                <a:cubicBezTo>
                  <a:pt x="2028" y="1767"/>
                  <a:pt x="2027" y="1767"/>
                  <a:pt x="2028" y="1767"/>
                </a:cubicBezTo>
                <a:cubicBezTo>
                  <a:pt x="2028" y="1766"/>
                  <a:pt x="2029" y="1767"/>
                  <a:pt x="2030" y="1767"/>
                </a:cubicBezTo>
                <a:cubicBezTo>
                  <a:pt x="2031" y="1767"/>
                  <a:pt x="2031" y="1767"/>
                  <a:pt x="2032" y="1767"/>
                </a:cubicBezTo>
                <a:cubicBezTo>
                  <a:pt x="2032" y="1766"/>
                  <a:pt x="2033" y="1766"/>
                  <a:pt x="2034" y="1766"/>
                </a:cubicBezTo>
                <a:cubicBezTo>
                  <a:pt x="2034" y="1765"/>
                  <a:pt x="2033" y="1765"/>
                  <a:pt x="2033" y="1765"/>
                </a:cubicBezTo>
                <a:cubicBezTo>
                  <a:pt x="2033" y="1764"/>
                  <a:pt x="2033" y="1764"/>
                  <a:pt x="2032" y="1763"/>
                </a:cubicBezTo>
                <a:cubicBezTo>
                  <a:pt x="2032" y="1762"/>
                  <a:pt x="2032" y="1761"/>
                  <a:pt x="2033" y="1760"/>
                </a:cubicBezTo>
                <a:cubicBezTo>
                  <a:pt x="2033" y="1761"/>
                  <a:pt x="2032" y="1762"/>
                  <a:pt x="2033" y="1763"/>
                </a:cubicBezTo>
                <a:cubicBezTo>
                  <a:pt x="2033" y="1763"/>
                  <a:pt x="2034" y="1764"/>
                  <a:pt x="2034" y="1764"/>
                </a:cubicBezTo>
                <a:cubicBezTo>
                  <a:pt x="2035" y="1765"/>
                  <a:pt x="2036" y="1764"/>
                  <a:pt x="2038" y="1764"/>
                </a:cubicBezTo>
                <a:cubicBezTo>
                  <a:pt x="2039" y="1763"/>
                  <a:pt x="2039" y="1763"/>
                  <a:pt x="2040" y="1761"/>
                </a:cubicBezTo>
                <a:cubicBezTo>
                  <a:pt x="2041" y="1760"/>
                  <a:pt x="2043" y="1760"/>
                  <a:pt x="2043" y="1759"/>
                </a:cubicBezTo>
                <a:cubicBezTo>
                  <a:pt x="2044" y="1757"/>
                  <a:pt x="2043" y="1755"/>
                  <a:pt x="2043" y="1754"/>
                </a:cubicBezTo>
                <a:cubicBezTo>
                  <a:pt x="2044" y="1753"/>
                  <a:pt x="2044" y="1753"/>
                  <a:pt x="2045" y="1752"/>
                </a:cubicBezTo>
                <a:cubicBezTo>
                  <a:pt x="2045" y="1751"/>
                  <a:pt x="2045" y="1751"/>
                  <a:pt x="2045" y="1750"/>
                </a:cubicBezTo>
                <a:cubicBezTo>
                  <a:pt x="2045" y="1749"/>
                  <a:pt x="2044" y="1746"/>
                  <a:pt x="2045" y="1746"/>
                </a:cubicBezTo>
                <a:cubicBezTo>
                  <a:pt x="2046" y="1746"/>
                  <a:pt x="2046" y="1748"/>
                  <a:pt x="2046" y="1748"/>
                </a:cubicBezTo>
                <a:cubicBezTo>
                  <a:pt x="2046" y="1749"/>
                  <a:pt x="2047" y="1749"/>
                  <a:pt x="2047" y="1750"/>
                </a:cubicBezTo>
                <a:cubicBezTo>
                  <a:pt x="2048" y="1750"/>
                  <a:pt x="2049" y="1751"/>
                  <a:pt x="2050" y="1753"/>
                </a:cubicBezTo>
                <a:cubicBezTo>
                  <a:pt x="2050" y="1754"/>
                  <a:pt x="2050" y="1755"/>
                  <a:pt x="2051" y="1756"/>
                </a:cubicBezTo>
                <a:cubicBezTo>
                  <a:pt x="2052" y="1758"/>
                  <a:pt x="2052" y="1759"/>
                  <a:pt x="2052" y="1761"/>
                </a:cubicBezTo>
                <a:cubicBezTo>
                  <a:pt x="2052" y="1762"/>
                  <a:pt x="2053" y="1765"/>
                  <a:pt x="2055" y="1765"/>
                </a:cubicBezTo>
                <a:cubicBezTo>
                  <a:pt x="2055" y="1764"/>
                  <a:pt x="2055" y="1764"/>
                  <a:pt x="2056" y="1764"/>
                </a:cubicBezTo>
                <a:cubicBezTo>
                  <a:pt x="2057" y="1763"/>
                  <a:pt x="2058" y="1764"/>
                  <a:pt x="2058" y="1764"/>
                </a:cubicBezTo>
                <a:cubicBezTo>
                  <a:pt x="2059" y="1764"/>
                  <a:pt x="2060" y="1763"/>
                  <a:pt x="2060" y="1764"/>
                </a:cubicBezTo>
                <a:cubicBezTo>
                  <a:pt x="2060" y="1765"/>
                  <a:pt x="2059" y="1765"/>
                  <a:pt x="2059" y="1766"/>
                </a:cubicBezTo>
                <a:cubicBezTo>
                  <a:pt x="2059" y="1766"/>
                  <a:pt x="2059" y="1767"/>
                  <a:pt x="2059" y="1768"/>
                </a:cubicBezTo>
                <a:cubicBezTo>
                  <a:pt x="2059" y="1769"/>
                  <a:pt x="2058" y="1770"/>
                  <a:pt x="2058" y="1772"/>
                </a:cubicBezTo>
                <a:cubicBezTo>
                  <a:pt x="2058" y="1773"/>
                  <a:pt x="2059" y="1775"/>
                  <a:pt x="2059" y="1777"/>
                </a:cubicBezTo>
                <a:cubicBezTo>
                  <a:pt x="2060" y="1777"/>
                  <a:pt x="2060" y="1778"/>
                  <a:pt x="2061" y="1779"/>
                </a:cubicBezTo>
                <a:cubicBezTo>
                  <a:pt x="2061" y="1780"/>
                  <a:pt x="2061" y="1781"/>
                  <a:pt x="2061" y="1782"/>
                </a:cubicBezTo>
                <a:cubicBezTo>
                  <a:pt x="2061" y="1783"/>
                  <a:pt x="2062" y="1784"/>
                  <a:pt x="2061" y="1785"/>
                </a:cubicBezTo>
                <a:cubicBezTo>
                  <a:pt x="2061" y="1786"/>
                  <a:pt x="2061" y="1788"/>
                  <a:pt x="2062" y="1789"/>
                </a:cubicBezTo>
                <a:cubicBezTo>
                  <a:pt x="2063" y="1792"/>
                  <a:pt x="2061" y="1795"/>
                  <a:pt x="2063" y="1798"/>
                </a:cubicBezTo>
                <a:cubicBezTo>
                  <a:pt x="2064" y="1799"/>
                  <a:pt x="2065" y="1799"/>
                  <a:pt x="2065" y="1800"/>
                </a:cubicBezTo>
                <a:cubicBezTo>
                  <a:pt x="2066" y="1800"/>
                  <a:pt x="2067" y="1802"/>
                  <a:pt x="2067" y="1803"/>
                </a:cubicBezTo>
                <a:cubicBezTo>
                  <a:pt x="2067" y="1806"/>
                  <a:pt x="2066" y="1809"/>
                  <a:pt x="2067" y="1813"/>
                </a:cubicBezTo>
                <a:cubicBezTo>
                  <a:pt x="2068" y="1814"/>
                  <a:pt x="2068" y="1815"/>
                  <a:pt x="2068" y="1817"/>
                </a:cubicBezTo>
                <a:cubicBezTo>
                  <a:pt x="2068" y="1817"/>
                  <a:pt x="2068" y="1818"/>
                  <a:pt x="2068" y="1819"/>
                </a:cubicBezTo>
                <a:cubicBezTo>
                  <a:pt x="2068" y="1819"/>
                  <a:pt x="2069" y="1820"/>
                  <a:pt x="2069" y="1820"/>
                </a:cubicBezTo>
                <a:cubicBezTo>
                  <a:pt x="2069" y="1821"/>
                  <a:pt x="2069" y="1823"/>
                  <a:pt x="2070" y="1824"/>
                </a:cubicBezTo>
                <a:cubicBezTo>
                  <a:pt x="2070" y="1823"/>
                  <a:pt x="2070" y="1821"/>
                  <a:pt x="2070" y="1820"/>
                </a:cubicBezTo>
                <a:cubicBezTo>
                  <a:pt x="2070" y="1818"/>
                  <a:pt x="2070" y="1817"/>
                  <a:pt x="2070" y="1815"/>
                </a:cubicBezTo>
                <a:cubicBezTo>
                  <a:pt x="2070" y="1813"/>
                  <a:pt x="2072" y="1816"/>
                  <a:pt x="2072" y="1817"/>
                </a:cubicBezTo>
                <a:cubicBezTo>
                  <a:pt x="2072" y="1818"/>
                  <a:pt x="2072" y="1818"/>
                  <a:pt x="2072" y="1819"/>
                </a:cubicBezTo>
                <a:cubicBezTo>
                  <a:pt x="2073" y="1820"/>
                  <a:pt x="2073" y="1820"/>
                  <a:pt x="2073" y="1821"/>
                </a:cubicBezTo>
                <a:cubicBezTo>
                  <a:pt x="2074" y="1822"/>
                  <a:pt x="2075" y="1823"/>
                  <a:pt x="2075" y="1825"/>
                </a:cubicBezTo>
                <a:cubicBezTo>
                  <a:pt x="2075" y="1826"/>
                  <a:pt x="2076" y="1828"/>
                  <a:pt x="2076" y="1830"/>
                </a:cubicBezTo>
                <a:cubicBezTo>
                  <a:pt x="2077" y="1831"/>
                  <a:pt x="2078" y="1832"/>
                  <a:pt x="2078" y="1833"/>
                </a:cubicBezTo>
                <a:cubicBezTo>
                  <a:pt x="2079" y="1835"/>
                  <a:pt x="2079" y="1836"/>
                  <a:pt x="2079" y="1837"/>
                </a:cubicBezTo>
                <a:cubicBezTo>
                  <a:pt x="2080" y="1839"/>
                  <a:pt x="2080" y="1841"/>
                  <a:pt x="2079" y="1843"/>
                </a:cubicBezTo>
                <a:cubicBezTo>
                  <a:pt x="2079" y="1844"/>
                  <a:pt x="2078" y="1845"/>
                  <a:pt x="2078" y="1846"/>
                </a:cubicBezTo>
                <a:cubicBezTo>
                  <a:pt x="2078" y="1847"/>
                  <a:pt x="2078" y="1848"/>
                  <a:pt x="2078" y="1849"/>
                </a:cubicBezTo>
                <a:cubicBezTo>
                  <a:pt x="2077" y="1849"/>
                  <a:pt x="2076" y="1850"/>
                  <a:pt x="2078" y="1850"/>
                </a:cubicBezTo>
                <a:cubicBezTo>
                  <a:pt x="2079" y="1850"/>
                  <a:pt x="2081" y="1850"/>
                  <a:pt x="2080" y="1852"/>
                </a:cubicBezTo>
                <a:cubicBezTo>
                  <a:pt x="2078" y="1852"/>
                  <a:pt x="2079" y="1856"/>
                  <a:pt x="2078" y="1855"/>
                </a:cubicBezTo>
                <a:cubicBezTo>
                  <a:pt x="2077" y="1855"/>
                  <a:pt x="2076" y="1852"/>
                  <a:pt x="2075" y="1854"/>
                </a:cubicBezTo>
                <a:cubicBezTo>
                  <a:pt x="2074" y="1856"/>
                  <a:pt x="2076" y="1856"/>
                  <a:pt x="2077" y="1857"/>
                </a:cubicBezTo>
                <a:cubicBezTo>
                  <a:pt x="2079" y="1858"/>
                  <a:pt x="2078" y="1859"/>
                  <a:pt x="2078" y="1860"/>
                </a:cubicBezTo>
                <a:cubicBezTo>
                  <a:pt x="2078" y="1862"/>
                  <a:pt x="2080" y="1861"/>
                  <a:pt x="2081" y="1860"/>
                </a:cubicBezTo>
                <a:cubicBezTo>
                  <a:pt x="2081" y="1860"/>
                  <a:pt x="2081" y="1859"/>
                  <a:pt x="2082" y="1858"/>
                </a:cubicBezTo>
                <a:cubicBezTo>
                  <a:pt x="2082" y="1858"/>
                  <a:pt x="2083" y="1859"/>
                  <a:pt x="2083" y="1860"/>
                </a:cubicBezTo>
                <a:cubicBezTo>
                  <a:pt x="2083" y="1860"/>
                  <a:pt x="2082" y="1860"/>
                  <a:pt x="2082" y="1861"/>
                </a:cubicBezTo>
                <a:cubicBezTo>
                  <a:pt x="2081" y="1861"/>
                  <a:pt x="2081" y="1862"/>
                  <a:pt x="2080" y="1862"/>
                </a:cubicBezTo>
                <a:cubicBezTo>
                  <a:pt x="2080" y="1863"/>
                  <a:pt x="2081" y="1865"/>
                  <a:pt x="2081" y="1867"/>
                </a:cubicBezTo>
                <a:cubicBezTo>
                  <a:pt x="2081" y="1868"/>
                  <a:pt x="2081" y="1870"/>
                  <a:pt x="2081" y="1871"/>
                </a:cubicBezTo>
                <a:cubicBezTo>
                  <a:pt x="2081" y="1873"/>
                  <a:pt x="2080" y="1874"/>
                  <a:pt x="2080" y="1875"/>
                </a:cubicBezTo>
                <a:cubicBezTo>
                  <a:pt x="2080" y="1877"/>
                  <a:pt x="2079" y="1878"/>
                  <a:pt x="2077" y="1878"/>
                </a:cubicBezTo>
                <a:cubicBezTo>
                  <a:pt x="2076" y="1879"/>
                  <a:pt x="2075" y="1880"/>
                  <a:pt x="2075" y="1881"/>
                </a:cubicBezTo>
                <a:cubicBezTo>
                  <a:pt x="2075" y="1883"/>
                  <a:pt x="2076" y="1884"/>
                  <a:pt x="2077" y="1885"/>
                </a:cubicBezTo>
                <a:cubicBezTo>
                  <a:pt x="2077" y="1887"/>
                  <a:pt x="2077" y="1889"/>
                  <a:pt x="2077" y="1890"/>
                </a:cubicBezTo>
                <a:cubicBezTo>
                  <a:pt x="2076" y="1891"/>
                  <a:pt x="2076" y="1893"/>
                  <a:pt x="2076" y="1894"/>
                </a:cubicBezTo>
                <a:cubicBezTo>
                  <a:pt x="2077" y="1896"/>
                  <a:pt x="2078" y="1893"/>
                  <a:pt x="2078" y="1893"/>
                </a:cubicBezTo>
                <a:cubicBezTo>
                  <a:pt x="2080" y="1893"/>
                  <a:pt x="2078" y="1896"/>
                  <a:pt x="2078" y="1896"/>
                </a:cubicBezTo>
                <a:cubicBezTo>
                  <a:pt x="2077" y="1898"/>
                  <a:pt x="2077" y="1899"/>
                  <a:pt x="2077" y="1901"/>
                </a:cubicBezTo>
                <a:cubicBezTo>
                  <a:pt x="2076" y="1902"/>
                  <a:pt x="2075" y="1903"/>
                  <a:pt x="2074" y="1905"/>
                </a:cubicBezTo>
                <a:cubicBezTo>
                  <a:pt x="2074" y="1906"/>
                  <a:pt x="2074" y="1907"/>
                  <a:pt x="2073" y="1909"/>
                </a:cubicBezTo>
                <a:cubicBezTo>
                  <a:pt x="2073" y="1909"/>
                  <a:pt x="2072" y="1911"/>
                  <a:pt x="2072" y="1912"/>
                </a:cubicBezTo>
                <a:cubicBezTo>
                  <a:pt x="2072" y="1912"/>
                  <a:pt x="2072" y="1912"/>
                  <a:pt x="2073" y="1913"/>
                </a:cubicBezTo>
                <a:cubicBezTo>
                  <a:pt x="2073" y="1913"/>
                  <a:pt x="2073" y="1914"/>
                  <a:pt x="2073" y="1915"/>
                </a:cubicBezTo>
                <a:cubicBezTo>
                  <a:pt x="2073" y="1915"/>
                  <a:pt x="2072" y="1915"/>
                  <a:pt x="2072" y="1916"/>
                </a:cubicBezTo>
                <a:cubicBezTo>
                  <a:pt x="2072" y="1917"/>
                  <a:pt x="2072" y="1917"/>
                  <a:pt x="2072" y="1918"/>
                </a:cubicBezTo>
                <a:cubicBezTo>
                  <a:pt x="2071" y="1918"/>
                  <a:pt x="2071" y="1918"/>
                  <a:pt x="2071" y="1919"/>
                </a:cubicBezTo>
                <a:cubicBezTo>
                  <a:pt x="2071" y="1920"/>
                  <a:pt x="2071" y="1922"/>
                  <a:pt x="2071" y="1924"/>
                </a:cubicBezTo>
                <a:cubicBezTo>
                  <a:pt x="2070" y="1925"/>
                  <a:pt x="2070" y="1926"/>
                  <a:pt x="2071" y="1927"/>
                </a:cubicBezTo>
                <a:cubicBezTo>
                  <a:pt x="2071" y="1927"/>
                  <a:pt x="2071" y="1927"/>
                  <a:pt x="2072" y="1928"/>
                </a:cubicBezTo>
                <a:cubicBezTo>
                  <a:pt x="2072" y="1928"/>
                  <a:pt x="2072" y="1929"/>
                  <a:pt x="2072" y="1930"/>
                </a:cubicBezTo>
                <a:cubicBezTo>
                  <a:pt x="2072" y="1931"/>
                  <a:pt x="2072" y="1930"/>
                  <a:pt x="2073" y="1930"/>
                </a:cubicBezTo>
                <a:cubicBezTo>
                  <a:pt x="2073" y="1931"/>
                  <a:pt x="2074" y="1931"/>
                  <a:pt x="2073" y="1932"/>
                </a:cubicBezTo>
                <a:cubicBezTo>
                  <a:pt x="2073" y="1932"/>
                  <a:pt x="2072" y="1932"/>
                  <a:pt x="2072" y="1933"/>
                </a:cubicBezTo>
                <a:cubicBezTo>
                  <a:pt x="2072" y="1934"/>
                  <a:pt x="2072" y="1934"/>
                  <a:pt x="2072" y="1935"/>
                </a:cubicBezTo>
                <a:cubicBezTo>
                  <a:pt x="2071" y="1936"/>
                  <a:pt x="2071" y="1938"/>
                  <a:pt x="2071" y="1939"/>
                </a:cubicBezTo>
                <a:cubicBezTo>
                  <a:pt x="2073" y="1941"/>
                  <a:pt x="2074" y="1938"/>
                  <a:pt x="2074" y="1937"/>
                </a:cubicBezTo>
                <a:cubicBezTo>
                  <a:pt x="2075" y="1937"/>
                  <a:pt x="2076" y="1937"/>
                  <a:pt x="2075" y="1936"/>
                </a:cubicBezTo>
                <a:cubicBezTo>
                  <a:pt x="2075" y="1935"/>
                  <a:pt x="2075" y="1935"/>
                  <a:pt x="2075" y="1934"/>
                </a:cubicBezTo>
                <a:cubicBezTo>
                  <a:pt x="2075" y="1934"/>
                  <a:pt x="2074" y="1934"/>
                  <a:pt x="2074" y="1933"/>
                </a:cubicBezTo>
                <a:cubicBezTo>
                  <a:pt x="2074" y="1933"/>
                  <a:pt x="2073" y="1932"/>
                  <a:pt x="2074" y="1932"/>
                </a:cubicBezTo>
                <a:cubicBezTo>
                  <a:pt x="2074" y="1931"/>
                  <a:pt x="2075" y="1931"/>
                  <a:pt x="2075" y="1931"/>
                </a:cubicBezTo>
                <a:cubicBezTo>
                  <a:pt x="2075" y="1931"/>
                  <a:pt x="2076" y="1930"/>
                  <a:pt x="2076" y="1930"/>
                </a:cubicBezTo>
                <a:cubicBezTo>
                  <a:pt x="2076" y="1929"/>
                  <a:pt x="2075" y="1930"/>
                  <a:pt x="2075" y="1929"/>
                </a:cubicBezTo>
                <a:cubicBezTo>
                  <a:pt x="2075" y="1928"/>
                  <a:pt x="2076" y="1929"/>
                  <a:pt x="2076" y="1928"/>
                </a:cubicBezTo>
                <a:cubicBezTo>
                  <a:pt x="2077" y="1928"/>
                  <a:pt x="2077" y="1928"/>
                  <a:pt x="2078" y="1927"/>
                </a:cubicBezTo>
                <a:cubicBezTo>
                  <a:pt x="2079" y="1927"/>
                  <a:pt x="2080" y="1929"/>
                  <a:pt x="2081" y="1929"/>
                </a:cubicBezTo>
                <a:cubicBezTo>
                  <a:pt x="2083" y="1930"/>
                  <a:pt x="2082" y="1931"/>
                  <a:pt x="2083" y="1933"/>
                </a:cubicBezTo>
                <a:cubicBezTo>
                  <a:pt x="2083" y="1934"/>
                  <a:pt x="2085" y="1934"/>
                  <a:pt x="2086" y="1935"/>
                </a:cubicBezTo>
                <a:cubicBezTo>
                  <a:pt x="2087" y="1936"/>
                  <a:pt x="2088" y="1936"/>
                  <a:pt x="2087" y="1938"/>
                </a:cubicBezTo>
                <a:cubicBezTo>
                  <a:pt x="2087" y="1938"/>
                  <a:pt x="2087" y="1939"/>
                  <a:pt x="2087" y="1940"/>
                </a:cubicBezTo>
                <a:cubicBezTo>
                  <a:pt x="2087" y="1940"/>
                  <a:pt x="2087" y="1941"/>
                  <a:pt x="2087" y="1942"/>
                </a:cubicBezTo>
                <a:cubicBezTo>
                  <a:pt x="2087" y="1942"/>
                  <a:pt x="2087" y="1943"/>
                  <a:pt x="2087" y="1944"/>
                </a:cubicBezTo>
                <a:cubicBezTo>
                  <a:pt x="2087" y="1944"/>
                  <a:pt x="2088" y="1945"/>
                  <a:pt x="2088" y="1945"/>
                </a:cubicBezTo>
                <a:cubicBezTo>
                  <a:pt x="2089" y="1945"/>
                  <a:pt x="2088" y="1944"/>
                  <a:pt x="2088" y="1944"/>
                </a:cubicBezTo>
                <a:cubicBezTo>
                  <a:pt x="2088" y="1943"/>
                  <a:pt x="2088" y="1942"/>
                  <a:pt x="2088" y="1942"/>
                </a:cubicBezTo>
                <a:cubicBezTo>
                  <a:pt x="2088" y="1941"/>
                  <a:pt x="2087" y="1941"/>
                  <a:pt x="2087" y="1941"/>
                </a:cubicBezTo>
                <a:cubicBezTo>
                  <a:pt x="2087" y="1940"/>
                  <a:pt x="2088" y="1940"/>
                  <a:pt x="2088" y="1940"/>
                </a:cubicBezTo>
                <a:cubicBezTo>
                  <a:pt x="2088" y="1940"/>
                  <a:pt x="2088" y="1941"/>
                  <a:pt x="2089" y="1941"/>
                </a:cubicBezTo>
                <a:cubicBezTo>
                  <a:pt x="2089" y="1941"/>
                  <a:pt x="2089" y="1941"/>
                  <a:pt x="2090" y="1941"/>
                </a:cubicBezTo>
                <a:cubicBezTo>
                  <a:pt x="2090" y="1941"/>
                  <a:pt x="2090" y="1941"/>
                  <a:pt x="2091" y="1942"/>
                </a:cubicBezTo>
                <a:cubicBezTo>
                  <a:pt x="2092" y="1943"/>
                  <a:pt x="2092" y="1944"/>
                  <a:pt x="2092" y="1945"/>
                </a:cubicBezTo>
                <a:cubicBezTo>
                  <a:pt x="2092" y="1947"/>
                  <a:pt x="2093" y="1948"/>
                  <a:pt x="2095" y="1948"/>
                </a:cubicBezTo>
                <a:cubicBezTo>
                  <a:pt x="2095" y="1947"/>
                  <a:pt x="2096" y="1946"/>
                  <a:pt x="2097" y="1947"/>
                </a:cubicBezTo>
                <a:cubicBezTo>
                  <a:pt x="2097" y="1947"/>
                  <a:pt x="2097" y="1948"/>
                  <a:pt x="2097" y="1948"/>
                </a:cubicBezTo>
                <a:cubicBezTo>
                  <a:pt x="2096" y="1949"/>
                  <a:pt x="2096" y="1949"/>
                  <a:pt x="2097" y="1950"/>
                </a:cubicBezTo>
                <a:cubicBezTo>
                  <a:pt x="2097" y="1950"/>
                  <a:pt x="2098" y="1951"/>
                  <a:pt x="2098" y="1951"/>
                </a:cubicBezTo>
                <a:cubicBezTo>
                  <a:pt x="2099" y="1952"/>
                  <a:pt x="2100" y="1951"/>
                  <a:pt x="2100" y="1952"/>
                </a:cubicBezTo>
                <a:cubicBezTo>
                  <a:pt x="2101" y="1953"/>
                  <a:pt x="2100" y="1953"/>
                  <a:pt x="2100" y="1953"/>
                </a:cubicBezTo>
                <a:cubicBezTo>
                  <a:pt x="2099" y="1954"/>
                  <a:pt x="2099" y="1955"/>
                  <a:pt x="2100" y="1955"/>
                </a:cubicBezTo>
                <a:cubicBezTo>
                  <a:pt x="2100" y="1956"/>
                  <a:pt x="2100" y="1958"/>
                  <a:pt x="2101" y="1958"/>
                </a:cubicBezTo>
                <a:cubicBezTo>
                  <a:pt x="2102" y="1959"/>
                  <a:pt x="2102" y="1960"/>
                  <a:pt x="2103" y="1961"/>
                </a:cubicBezTo>
                <a:cubicBezTo>
                  <a:pt x="2103" y="1962"/>
                  <a:pt x="2105" y="1962"/>
                  <a:pt x="2105" y="1963"/>
                </a:cubicBezTo>
                <a:cubicBezTo>
                  <a:pt x="2106" y="1963"/>
                  <a:pt x="2106" y="1964"/>
                  <a:pt x="2107" y="1964"/>
                </a:cubicBezTo>
                <a:cubicBezTo>
                  <a:pt x="2107" y="1965"/>
                  <a:pt x="2108" y="1965"/>
                  <a:pt x="2108" y="1966"/>
                </a:cubicBezTo>
                <a:cubicBezTo>
                  <a:pt x="2109" y="1967"/>
                  <a:pt x="2109" y="1969"/>
                  <a:pt x="2110" y="1970"/>
                </a:cubicBezTo>
                <a:cubicBezTo>
                  <a:pt x="2110" y="1971"/>
                  <a:pt x="2111" y="1971"/>
                  <a:pt x="2112" y="1972"/>
                </a:cubicBezTo>
                <a:cubicBezTo>
                  <a:pt x="2112" y="1974"/>
                  <a:pt x="2113" y="1975"/>
                  <a:pt x="2113" y="1976"/>
                </a:cubicBezTo>
                <a:cubicBezTo>
                  <a:pt x="2113" y="1978"/>
                  <a:pt x="2113" y="1979"/>
                  <a:pt x="2113" y="1981"/>
                </a:cubicBezTo>
                <a:cubicBezTo>
                  <a:pt x="2113" y="1982"/>
                  <a:pt x="2113" y="1984"/>
                  <a:pt x="2112" y="1985"/>
                </a:cubicBezTo>
                <a:cubicBezTo>
                  <a:pt x="2112" y="1985"/>
                  <a:pt x="2112" y="1985"/>
                  <a:pt x="2111" y="1985"/>
                </a:cubicBezTo>
                <a:cubicBezTo>
                  <a:pt x="2111" y="1985"/>
                  <a:pt x="2111" y="1985"/>
                  <a:pt x="2111" y="1986"/>
                </a:cubicBezTo>
                <a:cubicBezTo>
                  <a:pt x="2111" y="1986"/>
                  <a:pt x="2109" y="1986"/>
                  <a:pt x="2110" y="1987"/>
                </a:cubicBezTo>
                <a:cubicBezTo>
                  <a:pt x="2110" y="1988"/>
                  <a:pt x="2112" y="1987"/>
                  <a:pt x="2113" y="1987"/>
                </a:cubicBezTo>
                <a:cubicBezTo>
                  <a:pt x="2114" y="1987"/>
                  <a:pt x="2113" y="1989"/>
                  <a:pt x="2113" y="1990"/>
                </a:cubicBezTo>
                <a:cubicBezTo>
                  <a:pt x="2113" y="1991"/>
                  <a:pt x="2114" y="1992"/>
                  <a:pt x="2114" y="1993"/>
                </a:cubicBezTo>
                <a:cubicBezTo>
                  <a:pt x="2115" y="1994"/>
                  <a:pt x="2115" y="1996"/>
                  <a:pt x="2116" y="1998"/>
                </a:cubicBezTo>
                <a:cubicBezTo>
                  <a:pt x="2117" y="1999"/>
                  <a:pt x="2117" y="2000"/>
                  <a:pt x="2118" y="2002"/>
                </a:cubicBezTo>
                <a:cubicBezTo>
                  <a:pt x="2118" y="2003"/>
                  <a:pt x="2118" y="2004"/>
                  <a:pt x="2117" y="2006"/>
                </a:cubicBezTo>
                <a:cubicBezTo>
                  <a:pt x="2117" y="2007"/>
                  <a:pt x="2117" y="2007"/>
                  <a:pt x="2117" y="2008"/>
                </a:cubicBezTo>
                <a:cubicBezTo>
                  <a:pt x="2118" y="2009"/>
                  <a:pt x="2118" y="2009"/>
                  <a:pt x="2119" y="2009"/>
                </a:cubicBezTo>
                <a:cubicBezTo>
                  <a:pt x="2119" y="2009"/>
                  <a:pt x="2119" y="2010"/>
                  <a:pt x="2120" y="2010"/>
                </a:cubicBezTo>
                <a:cubicBezTo>
                  <a:pt x="2120" y="2011"/>
                  <a:pt x="2121" y="2012"/>
                  <a:pt x="2121" y="2012"/>
                </a:cubicBezTo>
                <a:cubicBezTo>
                  <a:pt x="2122" y="2014"/>
                  <a:pt x="2119" y="2013"/>
                  <a:pt x="2120" y="2015"/>
                </a:cubicBezTo>
                <a:cubicBezTo>
                  <a:pt x="2120" y="2016"/>
                  <a:pt x="2122" y="2016"/>
                  <a:pt x="2123" y="2017"/>
                </a:cubicBezTo>
                <a:cubicBezTo>
                  <a:pt x="2124" y="2018"/>
                  <a:pt x="2124" y="2020"/>
                  <a:pt x="2125" y="2021"/>
                </a:cubicBezTo>
                <a:cubicBezTo>
                  <a:pt x="2125" y="2022"/>
                  <a:pt x="2126" y="2022"/>
                  <a:pt x="2127" y="2023"/>
                </a:cubicBezTo>
                <a:cubicBezTo>
                  <a:pt x="2128" y="2024"/>
                  <a:pt x="2128" y="2024"/>
                  <a:pt x="2129" y="2025"/>
                </a:cubicBezTo>
                <a:cubicBezTo>
                  <a:pt x="2129" y="2026"/>
                  <a:pt x="2129" y="2027"/>
                  <a:pt x="2130" y="2028"/>
                </a:cubicBezTo>
                <a:cubicBezTo>
                  <a:pt x="2131" y="2029"/>
                  <a:pt x="2131" y="2030"/>
                  <a:pt x="2131" y="2032"/>
                </a:cubicBezTo>
                <a:cubicBezTo>
                  <a:pt x="2131" y="2034"/>
                  <a:pt x="2131" y="2035"/>
                  <a:pt x="2133" y="2037"/>
                </a:cubicBezTo>
                <a:cubicBezTo>
                  <a:pt x="2134" y="2038"/>
                  <a:pt x="2135" y="2038"/>
                  <a:pt x="2136" y="2039"/>
                </a:cubicBezTo>
                <a:cubicBezTo>
                  <a:pt x="2138" y="2040"/>
                  <a:pt x="2139" y="2042"/>
                  <a:pt x="2140" y="2043"/>
                </a:cubicBezTo>
                <a:cubicBezTo>
                  <a:pt x="2143" y="2044"/>
                  <a:pt x="2146" y="2045"/>
                  <a:pt x="2149" y="2047"/>
                </a:cubicBezTo>
                <a:cubicBezTo>
                  <a:pt x="2150" y="2048"/>
                  <a:pt x="2151" y="2049"/>
                  <a:pt x="2153" y="2050"/>
                </a:cubicBezTo>
                <a:cubicBezTo>
                  <a:pt x="2154" y="2051"/>
                  <a:pt x="2156" y="2052"/>
                  <a:pt x="2157" y="2052"/>
                </a:cubicBezTo>
                <a:cubicBezTo>
                  <a:pt x="2160" y="2054"/>
                  <a:pt x="2162" y="2056"/>
                  <a:pt x="2164" y="2058"/>
                </a:cubicBezTo>
                <a:cubicBezTo>
                  <a:pt x="2166" y="2059"/>
                  <a:pt x="2167" y="2059"/>
                  <a:pt x="2169" y="2061"/>
                </a:cubicBezTo>
                <a:cubicBezTo>
                  <a:pt x="2170" y="2062"/>
                  <a:pt x="2171" y="2063"/>
                  <a:pt x="2172" y="2065"/>
                </a:cubicBezTo>
                <a:cubicBezTo>
                  <a:pt x="2173" y="2065"/>
                  <a:pt x="2173" y="2065"/>
                  <a:pt x="2174" y="2066"/>
                </a:cubicBezTo>
                <a:cubicBezTo>
                  <a:pt x="2175" y="2066"/>
                  <a:pt x="2176" y="2068"/>
                  <a:pt x="2177" y="2067"/>
                </a:cubicBezTo>
                <a:cubicBezTo>
                  <a:pt x="2177" y="2067"/>
                  <a:pt x="2177" y="2066"/>
                  <a:pt x="2177" y="2065"/>
                </a:cubicBezTo>
                <a:cubicBezTo>
                  <a:pt x="2178" y="2065"/>
                  <a:pt x="2179" y="2065"/>
                  <a:pt x="2179" y="2064"/>
                </a:cubicBezTo>
                <a:cubicBezTo>
                  <a:pt x="2180" y="2064"/>
                  <a:pt x="2181" y="2064"/>
                  <a:pt x="2182" y="2064"/>
                </a:cubicBezTo>
                <a:cubicBezTo>
                  <a:pt x="2183" y="2064"/>
                  <a:pt x="2184" y="2065"/>
                  <a:pt x="2185" y="2064"/>
                </a:cubicBezTo>
                <a:cubicBezTo>
                  <a:pt x="2185" y="2064"/>
                  <a:pt x="2185" y="2063"/>
                  <a:pt x="2185" y="2063"/>
                </a:cubicBezTo>
                <a:cubicBezTo>
                  <a:pt x="2185" y="2063"/>
                  <a:pt x="2186" y="2062"/>
                  <a:pt x="2186" y="2062"/>
                </a:cubicBezTo>
                <a:cubicBezTo>
                  <a:pt x="2186" y="2063"/>
                  <a:pt x="2186" y="2063"/>
                  <a:pt x="2186" y="2064"/>
                </a:cubicBezTo>
                <a:cubicBezTo>
                  <a:pt x="2186" y="2064"/>
                  <a:pt x="2186" y="2064"/>
                  <a:pt x="2186" y="2065"/>
                </a:cubicBezTo>
                <a:cubicBezTo>
                  <a:pt x="2187" y="2065"/>
                  <a:pt x="2187" y="2066"/>
                  <a:pt x="2187" y="2066"/>
                </a:cubicBezTo>
                <a:cubicBezTo>
                  <a:pt x="2187" y="2066"/>
                  <a:pt x="2187" y="2066"/>
                  <a:pt x="2187" y="2066"/>
                </a:cubicBezTo>
                <a:cubicBezTo>
                  <a:pt x="2187" y="2067"/>
                  <a:pt x="2188" y="2066"/>
                  <a:pt x="2188" y="2066"/>
                </a:cubicBezTo>
                <a:cubicBezTo>
                  <a:pt x="2188" y="2066"/>
                  <a:pt x="2188" y="2065"/>
                  <a:pt x="2189" y="2065"/>
                </a:cubicBezTo>
                <a:cubicBezTo>
                  <a:pt x="2190" y="2065"/>
                  <a:pt x="2190" y="2065"/>
                  <a:pt x="2190" y="2064"/>
                </a:cubicBezTo>
                <a:cubicBezTo>
                  <a:pt x="2191" y="2062"/>
                  <a:pt x="2190" y="2060"/>
                  <a:pt x="2190" y="2059"/>
                </a:cubicBezTo>
                <a:cubicBezTo>
                  <a:pt x="2189" y="2058"/>
                  <a:pt x="2189" y="2058"/>
                  <a:pt x="2188" y="2057"/>
                </a:cubicBezTo>
                <a:cubicBezTo>
                  <a:pt x="2188" y="2056"/>
                  <a:pt x="2187" y="2055"/>
                  <a:pt x="2186" y="2053"/>
                </a:cubicBezTo>
                <a:cubicBezTo>
                  <a:pt x="2186" y="2053"/>
                  <a:pt x="2186" y="2052"/>
                  <a:pt x="2186" y="2051"/>
                </a:cubicBezTo>
                <a:cubicBezTo>
                  <a:pt x="2185" y="2050"/>
                  <a:pt x="2184" y="2049"/>
                  <a:pt x="2184" y="2048"/>
                </a:cubicBezTo>
                <a:cubicBezTo>
                  <a:pt x="2183" y="2047"/>
                  <a:pt x="2182" y="2045"/>
                  <a:pt x="2181" y="2044"/>
                </a:cubicBezTo>
                <a:cubicBezTo>
                  <a:pt x="2180" y="2043"/>
                  <a:pt x="2179" y="2042"/>
                  <a:pt x="2178" y="2041"/>
                </a:cubicBezTo>
                <a:cubicBezTo>
                  <a:pt x="2178" y="2040"/>
                  <a:pt x="2177" y="2039"/>
                  <a:pt x="2176" y="2038"/>
                </a:cubicBezTo>
                <a:cubicBezTo>
                  <a:pt x="2175" y="2036"/>
                  <a:pt x="2174" y="2036"/>
                  <a:pt x="2174" y="2034"/>
                </a:cubicBezTo>
                <a:cubicBezTo>
                  <a:pt x="2173" y="2033"/>
                  <a:pt x="2174" y="2031"/>
                  <a:pt x="2174" y="2030"/>
                </a:cubicBezTo>
                <a:cubicBezTo>
                  <a:pt x="2174" y="2028"/>
                  <a:pt x="2174" y="2027"/>
                  <a:pt x="2173" y="2025"/>
                </a:cubicBezTo>
                <a:cubicBezTo>
                  <a:pt x="2173" y="2022"/>
                  <a:pt x="2172" y="2019"/>
                  <a:pt x="2173" y="2016"/>
                </a:cubicBezTo>
                <a:cubicBezTo>
                  <a:pt x="2174" y="2013"/>
                  <a:pt x="2174" y="2010"/>
                  <a:pt x="2174" y="2007"/>
                </a:cubicBezTo>
                <a:cubicBezTo>
                  <a:pt x="2174" y="2006"/>
                  <a:pt x="2174" y="2005"/>
                  <a:pt x="2174" y="2004"/>
                </a:cubicBezTo>
                <a:cubicBezTo>
                  <a:pt x="2174" y="2002"/>
                  <a:pt x="2174" y="2001"/>
                  <a:pt x="2174" y="2000"/>
                </a:cubicBezTo>
                <a:cubicBezTo>
                  <a:pt x="2174" y="1999"/>
                  <a:pt x="2173" y="1999"/>
                  <a:pt x="2173" y="1998"/>
                </a:cubicBezTo>
                <a:cubicBezTo>
                  <a:pt x="2173" y="1996"/>
                  <a:pt x="2172" y="1995"/>
                  <a:pt x="2172" y="1993"/>
                </a:cubicBezTo>
                <a:cubicBezTo>
                  <a:pt x="2171" y="1992"/>
                  <a:pt x="2170" y="1991"/>
                  <a:pt x="2170" y="1989"/>
                </a:cubicBezTo>
                <a:cubicBezTo>
                  <a:pt x="2169" y="1988"/>
                  <a:pt x="2168" y="1987"/>
                  <a:pt x="2167" y="1985"/>
                </a:cubicBezTo>
                <a:cubicBezTo>
                  <a:pt x="2166" y="1984"/>
                  <a:pt x="2164" y="1983"/>
                  <a:pt x="2163" y="1982"/>
                </a:cubicBezTo>
                <a:cubicBezTo>
                  <a:pt x="2161" y="1981"/>
                  <a:pt x="2160" y="1980"/>
                  <a:pt x="2158" y="1979"/>
                </a:cubicBezTo>
                <a:cubicBezTo>
                  <a:pt x="2157" y="1978"/>
                  <a:pt x="2156" y="1977"/>
                  <a:pt x="2155" y="1976"/>
                </a:cubicBezTo>
                <a:cubicBezTo>
                  <a:pt x="2154" y="1975"/>
                  <a:pt x="2154" y="1973"/>
                  <a:pt x="2153" y="1972"/>
                </a:cubicBezTo>
                <a:cubicBezTo>
                  <a:pt x="2152" y="1971"/>
                  <a:pt x="2151" y="1970"/>
                  <a:pt x="2149" y="1970"/>
                </a:cubicBezTo>
                <a:cubicBezTo>
                  <a:pt x="2148" y="1969"/>
                  <a:pt x="2147" y="1968"/>
                  <a:pt x="2146" y="1968"/>
                </a:cubicBezTo>
                <a:cubicBezTo>
                  <a:pt x="2145" y="1967"/>
                  <a:pt x="2144" y="1966"/>
                  <a:pt x="2143" y="1965"/>
                </a:cubicBezTo>
                <a:cubicBezTo>
                  <a:pt x="2142" y="1964"/>
                  <a:pt x="2142" y="1964"/>
                  <a:pt x="2141" y="1963"/>
                </a:cubicBezTo>
                <a:cubicBezTo>
                  <a:pt x="2141" y="1963"/>
                  <a:pt x="2140" y="1962"/>
                  <a:pt x="2139" y="1962"/>
                </a:cubicBezTo>
                <a:cubicBezTo>
                  <a:pt x="2139" y="1961"/>
                  <a:pt x="2139" y="1960"/>
                  <a:pt x="2138" y="1960"/>
                </a:cubicBezTo>
                <a:cubicBezTo>
                  <a:pt x="2138" y="1959"/>
                  <a:pt x="2137" y="1958"/>
                  <a:pt x="2137" y="1958"/>
                </a:cubicBezTo>
                <a:cubicBezTo>
                  <a:pt x="2136" y="1957"/>
                  <a:pt x="2135" y="1956"/>
                  <a:pt x="2134" y="1956"/>
                </a:cubicBezTo>
                <a:cubicBezTo>
                  <a:pt x="2134" y="1955"/>
                  <a:pt x="2133" y="1955"/>
                  <a:pt x="2132" y="1955"/>
                </a:cubicBezTo>
                <a:cubicBezTo>
                  <a:pt x="2131" y="1955"/>
                  <a:pt x="2131" y="1956"/>
                  <a:pt x="2130" y="1956"/>
                </a:cubicBezTo>
                <a:cubicBezTo>
                  <a:pt x="2129" y="1958"/>
                  <a:pt x="2126" y="1957"/>
                  <a:pt x="2125" y="1956"/>
                </a:cubicBezTo>
                <a:cubicBezTo>
                  <a:pt x="2124" y="1955"/>
                  <a:pt x="2123" y="1954"/>
                  <a:pt x="2122" y="1953"/>
                </a:cubicBezTo>
                <a:cubicBezTo>
                  <a:pt x="2121" y="1952"/>
                  <a:pt x="2120" y="1951"/>
                  <a:pt x="2119" y="1950"/>
                </a:cubicBezTo>
                <a:cubicBezTo>
                  <a:pt x="2118" y="1950"/>
                  <a:pt x="2117" y="1950"/>
                  <a:pt x="2116" y="1948"/>
                </a:cubicBezTo>
                <a:cubicBezTo>
                  <a:pt x="2115" y="1947"/>
                  <a:pt x="2115" y="1946"/>
                  <a:pt x="2115" y="1944"/>
                </a:cubicBezTo>
                <a:cubicBezTo>
                  <a:pt x="2115" y="1943"/>
                  <a:pt x="2114" y="1942"/>
                  <a:pt x="2114" y="1941"/>
                </a:cubicBezTo>
                <a:cubicBezTo>
                  <a:pt x="2113" y="1939"/>
                  <a:pt x="2114" y="1938"/>
                  <a:pt x="2113" y="1937"/>
                </a:cubicBezTo>
                <a:cubicBezTo>
                  <a:pt x="2113" y="1936"/>
                  <a:pt x="2113" y="1935"/>
                  <a:pt x="2112" y="1935"/>
                </a:cubicBezTo>
                <a:cubicBezTo>
                  <a:pt x="2112" y="1934"/>
                  <a:pt x="2112" y="1933"/>
                  <a:pt x="2111" y="1932"/>
                </a:cubicBezTo>
                <a:cubicBezTo>
                  <a:pt x="2111" y="1931"/>
                  <a:pt x="2110" y="1929"/>
                  <a:pt x="2110" y="1928"/>
                </a:cubicBezTo>
                <a:cubicBezTo>
                  <a:pt x="2110" y="1927"/>
                  <a:pt x="2110" y="1927"/>
                  <a:pt x="2109" y="1926"/>
                </a:cubicBezTo>
                <a:cubicBezTo>
                  <a:pt x="2109" y="1925"/>
                  <a:pt x="2108" y="1925"/>
                  <a:pt x="2108" y="1924"/>
                </a:cubicBezTo>
                <a:cubicBezTo>
                  <a:pt x="2107" y="1923"/>
                  <a:pt x="2107" y="1921"/>
                  <a:pt x="2107" y="1920"/>
                </a:cubicBezTo>
                <a:cubicBezTo>
                  <a:pt x="2105" y="1918"/>
                  <a:pt x="2104" y="1915"/>
                  <a:pt x="2103" y="1913"/>
                </a:cubicBezTo>
                <a:cubicBezTo>
                  <a:pt x="2103" y="1912"/>
                  <a:pt x="2103" y="1911"/>
                  <a:pt x="2103" y="1911"/>
                </a:cubicBezTo>
                <a:cubicBezTo>
                  <a:pt x="2102" y="1910"/>
                  <a:pt x="2102" y="1909"/>
                  <a:pt x="2101" y="1909"/>
                </a:cubicBezTo>
                <a:cubicBezTo>
                  <a:pt x="2100" y="1908"/>
                  <a:pt x="2100" y="1907"/>
                  <a:pt x="2098" y="1908"/>
                </a:cubicBezTo>
                <a:cubicBezTo>
                  <a:pt x="2098" y="1908"/>
                  <a:pt x="2098" y="1909"/>
                  <a:pt x="2097" y="1909"/>
                </a:cubicBezTo>
                <a:cubicBezTo>
                  <a:pt x="2096" y="1909"/>
                  <a:pt x="2096" y="1909"/>
                  <a:pt x="2095" y="1909"/>
                </a:cubicBezTo>
                <a:cubicBezTo>
                  <a:pt x="2094" y="1910"/>
                  <a:pt x="2094" y="1909"/>
                  <a:pt x="2093" y="1909"/>
                </a:cubicBezTo>
                <a:cubicBezTo>
                  <a:pt x="2092" y="1909"/>
                  <a:pt x="2092" y="1910"/>
                  <a:pt x="2091" y="1909"/>
                </a:cubicBezTo>
                <a:cubicBezTo>
                  <a:pt x="2090" y="1909"/>
                  <a:pt x="2090" y="1908"/>
                  <a:pt x="2091" y="1908"/>
                </a:cubicBezTo>
                <a:cubicBezTo>
                  <a:pt x="2091" y="1907"/>
                  <a:pt x="2092" y="1908"/>
                  <a:pt x="2092" y="1907"/>
                </a:cubicBezTo>
                <a:cubicBezTo>
                  <a:pt x="2093" y="1906"/>
                  <a:pt x="2091" y="1905"/>
                  <a:pt x="2091" y="1904"/>
                </a:cubicBezTo>
                <a:cubicBezTo>
                  <a:pt x="2090" y="1903"/>
                  <a:pt x="2090" y="1902"/>
                  <a:pt x="2090" y="1902"/>
                </a:cubicBezTo>
                <a:cubicBezTo>
                  <a:pt x="2090" y="1901"/>
                  <a:pt x="2090" y="1901"/>
                  <a:pt x="2089" y="1900"/>
                </a:cubicBezTo>
                <a:cubicBezTo>
                  <a:pt x="2089" y="1898"/>
                  <a:pt x="2090" y="1897"/>
                  <a:pt x="2090" y="1895"/>
                </a:cubicBezTo>
                <a:cubicBezTo>
                  <a:pt x="2090" y="1893"/>
                  <a:pt x="2090" y="1891"/>
                  <a:pt x="2090" y="1889"/>
                </a:cubicBezTo>
                <a:cubicBezTo>
                  <a:pt x="2090" y="1889"/>
                  <a:pt x="2090" y="1888"/>
                  <a:pt x="2090" y="1887"/>
                </a:cubicBezTo>
                <a:cubicBezTo>
                  <a:pt x="2090" y="1887"/>
                  <a:pt x="2091" y="1886"/>
                  <a:pt x="2091" y="1885"/>
                </a:cubicBezTo>
                <a:cubicBezTo>
                  <a:pt x="2092" y="1884"/>
                  <a:pt x="2092" y="1883"/>
                  <a:pt x="2092" y="1881"/>
                </a:cubicBezTo>
                <a:cubicBezTo>
                  <a:pt x="2093" y="1880"/>
                  <a:pt x="2094" y="1880"/>
                  <a:pt x="2094" y="1879"/>
                </a:cubicBezTo>
                <a:cubicBezTo>
                  <a:pt x="2095" y="1878"/>
                  <a:pt x="2095" y="1877"/>
                  <a:pt x="2095" y="1876"/>
                </a:cubicBezTo>
                <a:cubicBezTo>
                  <a:pt x="2096" y="1875"/>
                  <a:pt x="2096" y="1874"/>
                  <a:pt x="2096" y="1873"/>
                </a:cubicBezTo>
                <a:cubicBezTo>
                  <a:pt x="2097" y="1872"/>
                  <a:pt x="2098" y="1871"/>
                  <a:pt x="2098" y="1870"/>
                </a:cubicBezTo>
                <a:cubicBezTo>
                  <a:pt x="2099" y="1869"/>
                  <a:pt x="2099" y="1868"/>
                  <a:pt x="2100" y="1866"/>
                </a:cubicBezTo>
                <a:cubicBezTo>
                  <a:pt x="2100" y="1865"/>
                  <a:pt x="2101" y="1864"/>
                  <a:pt x="2102" y="1862"/>
                </a:cubicBezTo>
                <a:cubicBezTo>
                  <a:pt x="2102" y="1861"/>
                  <a:pt x="2103" y="1860"/>
                  <a:pt x="2103" y="1858"/>
                </a:cubicBezTo>
                <a:cubicBezTo>
                  <a:pt x="2104" y="1857"/>
                  <a:pt x="2104" y="1856"/>
                  <a:pt x="2105" y="1854"/>
                </a:cubicBezTo>
                <a:cubicBezTo>
                  <a:pt x="2105" y="1853"/>
                  <a:pt x="2106" y="1852"/>
                  <a:pt x="2106" y="1851"/>
                </a:cubicBezTo>
                <a:cubicBezTo>
                  <a:pt x="2107" y="1850"/>
                  <a:pt x="2106" y="1849"/>
                  <a:pt x="2106" y="1847"/>
                </a:cubicBezTo>
                <a:cubicBezTo>
                  <a:pt x="2106" y="1847"/>
                  <a:pt x="2106" y="1846"/>
                  <a:pt x="2106" y="1845"/>
                </a:cubicBezTo>
                <a:cubicBezTo>
                  <a:pt x="2105" y="1845"/>
                  <a:pt x="2105" y="1844"/>
                  <a:pt x="2105" y="1844"/>
                </a:cubicBezTo>
                <a:cubicBezTo>
                  <a:pt x="2104" y="1842"/>
                  <a:pt x="2105" y="1841"/>
                  <a:pt x="2106" y="1839"/>
                </a:cubicBezTo>
                <a:cubicBezTo>
                  <a:pt x="2106" y="1839"/>
                  <a:pt x="2106" y="1838"/>
                  <a:pt x="2107" y="1837"/>
                </a:cubicBezTo>
                <a:cubicBezTo>
                  <a:pt x="2107" y="1836"/>
                  <a:pt x="2107" y="1836"/>
                  <a:pt x="2108" y="1836"/>
                </a:cubicBezTo>
                <a:cubicBezTo>
                  <a:pt x="2108" y="1835"/>
                  <a:pt x="2108" y="1833"/>
                  <a:pt x="2108" y="1832"/>
                </a:cubicBezTo>
                <a:cubicBezTo>
                  <a:pt x="2107" y="1832"/>
                  <a:pt x="2106" y="1831"/>
                  <a:pt x="2106" y="1830"/>
                </a:cubicBezTo>
                <a:cubicBezTo>
                  <a:pt x="2106" y="1830"/>
                  <a:pt x="2106" y="1829"/>
                  <a:pt x="2106" y="1828"/>
                </a:cubicBezTo>
                <a:cubicBezTo>
                  <a:pt x="2106" y="1827"/>
                  <a:pt x="2107" y="1828"/>
                  <a:pt x="2108" y="1827"/>
                </a:cubicBezTo>
                <a:cubicBezTo>
                  <a:pt x="2108" y="1827"/>
                  <a:pt x="2109" y="1827"/>
                  <a:pt x="2109" y="1826"/>
                </a:cubicBezTo>
                <a:cubicBezTo>
                  <a:pt x="2110" y="1825"/>
                  <a:pt x="2112" y="1826"/>
                  <a:pt x="2113" y="1826"/>
                </a:cubicBezTo>
                <a:cubicBezTo>
                  <a:pt x="2114" y="1825"/>
                  <a:pt x="2115" y="1824"/>
                  <a:pt x="2116" y="1824"/>
                </a:cubicBezTo>
                <a:cubicBezTo>
                  <a:pt x="2117" y="1823"/>
                  <a:pt x="2118" y="1823"/>
                  <a:pt x="2118" y="1823"/>
                </a:cubicBezTo>
                <a:cubicBezTo>
                  <a:pt x="2119" y="1823"/>
                  <a:pt x="2119" y="1824"/>
                  <a:pt x="2119" y="1824"/>
                </a:cubicBezTo>
                <a:cubicBezTo>
                  <a:pt x="2120" y="1825"/>
                  <a:pt x="2121" y="1825"/>
                  <a:pt x="2121" y="1825"/>
                </a:cubicBezTo>
                <a:cubicBezTo>
                  <a:pt x="2122" y="1825"/>
                  <a:pt x="2122" y="1825"/>
                  <a:pt x="2123" y="1826"/>
                </a:cubicBezTo>
                <a:cubicBezTo>
                  <a:pt x="2124" y="1826"/>
                  <a:pt x="2125" y="1826"/>
                  <a:pt x="2125" y="1826"/>
                </a:cubicBezTo>
                <a:cubicBezTo>
                  <a:pt x="2125" y="1827"/>
                  <a:pt x="2125" y="1828"/>
                  <a:pt x="2125" y="1828"/>
                </a:cubicBezTo>
                <a:cubicBezTo>
                  <a:pt x="2125" y="1830"/>
                  <a:pt x="2124" y="1831"/>
                  <a:pt x="2123" y="1832"/>
                </a:cubicBezTo>
                <a:cubicBezTo>
                  <a:pt x="2123" y="1834"/>
                  <a:pt x="2123" y="1835"/>
                  <a:pt x="2123" y="1837"/>
                </a:cubicBezTo>
                <a:cubicBezTo>
                  <a:pt x="2123" y="1838"/>
                  <a:pt x="2122" y="1839"/>
                  <a:pt x="2122" y="1841"/>
                </a:cubicBezTo>
                <a:cubicBezTo>
                  <a:pt x="2122" y="1843"/>
                  <a:pt x="2124" y="1842"/>
                  <a:pt x="2125" y="1842"/>
                </a:cubicBezTo>
                <a:cubicBezTo>
                  <a:pt x="2128" y="1841"/>
                  <a:pt x="2131" y="1842"/>
                  <a:pt x="2134" y="1842"/>
                </a:cubicBezTo>
                <a:cubicBezTo>
                  <a:pt x="2136" y="1842"/>
                  <a:pt x="2137" y="1842"/>
                  <a:pt x="2138" y="1841"/>
                </a:cubicBezTo>
                <a:cubicBezTo>
                  <a:pt x="2139" y="1841"/>
                  <a:pt x="2141" y="1840"/>
                  <a:pt x="2142" y="1842"/>
                </a:cubicBezTo>
                <a:cubicBezTo>
                  <a:pt x="2143" y="1843"/>
                  <a:pt x="2143" y="1844"/>
                  <a:pt x="2144" y="1844"/>
                </a:cubicBezTo>
                <a:cubicBezTo>
                  <a:pt x="2145" y="1845"/>
                  <a:pt x="2146" y="1846"/>
                  <a:pt x="2147" y="1847"/>
                </a:cubicBezTo>
                <a:cubicBezTo>
                  <a:pt x="2148" y="1847"/>
                  <a:pt x="2148" y="1847"/>
                  <a:pt x="2149" y="1848"/>
                </a:cubicBezTo>
                <a:cubicBezTo>
                  <a:pt x="2149" y="1848"/>
                  <a:pt x="2150" y="1848"/>
                  <a:pt x="2151" y="1848"/>
                </a:cubicBezTo>
                <a:cubicBezTo>
                  <a:pt x="2152" y="1849"/>
                  <a:pt x="2149" y="1851"/>
                  <a:pt x="2151" y="1851"/>
                </a:cubicBezTo>
                <a:cubicBezTo>
                  <a:pt x="2152" y="1852"/>
                  <a:pt x="2153" y="1851"/>
                  <a:pt x="2154" y="1852"/>
                </a:cubicBezTo>
                <a:cubicBezTo>
                  <a:pt x="2154" y="1853"/>
                  <a:pt x="2155" y="1853"/>
                  <a:pt x="2156" y="1854"/>
                </a:cubicBezTo>
                <a:cubicBezTo>
                  <a:pt x="2157" y="1855"/>
                  <a:pt x="2159" y="1854"/>
                  <a:pt x="2160" y="1854"/>
                </a:cubicBezTo>
                <a:cubicBezTo>
                  <a:pt x="2161" y="1855"/>
                  <a:pt x="2161" y="1856"/>
                  <a:pt x="2161" y="1857"/>
                </a:cubicBezTo>
                <a:cubicBezTo>
                  <a:pt x="2161" y="1858"/>
                  <a:pt x="2162" y="1859"/>
                  <a:pt x="2162" y="1859"/>
                </a:cubicBezTo>
                <a:cubicBezTo>
                  <a:pt x="2162" y="1860"/>
                  <a:pt x="2162" y="1861"/>
                  <a:pt x="2163" y="1862"/>
                </a:cubicBezTo>
                <a:cubicBezTo>
                  <a:pt x="2163" y="1862"/>
                  <a:pt x="2164" y="1862"/>
                  <a:pt x="2165" y="1863"/>
                </a:cubicBezTo>
                <a:cubicBezTo>
                  <a:pt x="2165" y="1864"/>
                  <a:pt x="2168" y="1866"/>
                  <a:pt x="2167" y="1868"/>
                </a:cubicBezTo>
                <a:cubicBezTo>
                  <a:pt x="2166" y="1868"/>
                  <a:pt x="2165" y="1868"/>
                  <a:pt x="2165" y="1868"/>
                </a:cubicBezTo>
                <a:cubicBezTo>
                  <a:pt x="2163" y="1868"/>
                  <a:pt x="2165" y="1869"/>
                  <a:pt x="2165" y="1869"/>
                </a:cubicBezTo>
                <a:cubicBezTo>
                  <a:pt x="2166" y="1870"/>
                  <a:pt x="2165" y="1872"/>
                  <a:pt x="2166" y="1873"/>
                </a:cubicBezTo>
                <a:cubicBezTo>
                  <a:pt x="2166" y="1874"/>
                  <a:pt x="2166" y="1874"/>
                  <a:pt x="2167" y="1874"/>
                </a:cubicBezTo>
                <a:cubicBezTo>
                  <a:pt x="2167" y="1875"/>
                  <a:pt x="2167" y="1876"/>
                  <a:pt x="2167" y="1876"/>
                </a:cubicBezTo>
                <a:cubicBezTo>
                  <a:pt x="2168" y="1877"/>
                  <a:pt x="2169" y="1877"/>
                  <a:pt x="2169" y="1877"/>
                </a:cubicBezTo>
                <a:cubicBezTo>
                  <a:pt x="2172" y="1879"/>
                  <a:pt x="2174" y="1876"/>
                  <a:pt x="2175" y="1874"/>
                </a:cubicBezTo>
                <a:cubicBezTo>
                  <a:pt x="2175" y="1873"/>
                  <a:pt x="2176" y="1873"/>
                  <a:pt x="2176" y="1872"/>
                </a:cubicBezTo>
                <a:cubicBezTo>
                  <a:pt x="2178" y="1873"/>
                  <a:pt x="2176" y="1875"/>
                  <a:pt x="2176" y="1876"/>
                </a:cubicBezTo>
                <a:cubicBezTo>
                  <a:pt x="2176" y="1877"/>
                  <a:pt x="2178" y="1878"/>
                  <a:pt x="2178" y="1879"/>
                </a:cubicBezTo>
                <a:cubicBezTo>
                  <a:pt x="2178" y="1880"/>
                  <a:pt x="2177" y="1880"/>
                  <a:pt x="2177" y="1880"/>
                </a:cubicBezTo>
                <a:cubicBezTo>
                  <a:pt x="2176" y="1881"/>
                  <a:pt x="2176" y="1882"/>
                  <a:pt x="2176" y="1882"/>
                </a:cubicBezTo>
                <a:cubicBezTo>
                  <a:pt x="2176" y="1884"/>
                  <a:pt x="2179" y="1883"/>
                  <a:pt x="2180" y="1883"/>
                </a:cubicBezTo>
                <a:cubicBezTo>
                  <a:pt x="2182" y="1883"/>
                  <a:pt x="2185" y="1882"/>
                  <a:pt x="2187" y="1883"/>
                </a:cubicBezTo>
                <a:cubicBezTo>
                  <a:pt x="2188" y="1884"/>
                  <a:pt x="2189" y="1884"/>
                  <a:pt x="2191" y="1884"/>
                </a:cubicBezTo>
                <a:cubicBezTo>
                  <a:pt x="2191" y="1885"/>
                  <a:pt x="2192" y="1885"/>
                  <a:pt x="2192" y="1886"/>
                </a:cubicBezTo>
                <a:cubicBezTo>
                  <a:pt x="2192" y="1886"/>
                  <a:pt x="2193" y="1887"/>
                  <a:pt x="2193" y="1887"/>
                </a:cubicBezTo>
                <a:cubicBezTo>
                  <a:pt x="2194" y="1888"/>
                  <a:pt x="2194" y="1889"/>
                  <a:pt x="2195" y="1890"/>
                </a:cubicBezTo>
                <a:cubicBezTo>
                  <a:pt x="2196" y="1891"/>
                  <a:pt x="2197" y="1892"/>
                  <a:pt x="2198" y="1893"/>
                </a:cubicBezTo>
                <a:cubicBezTo>
                  <a:pt x="2199" y="1893"/>
                  <a:pt x="2206" y="1893"/>
                  <a:pt x="2205" y="1896"/>
                </a:cubicBezTo>
                <a:cubicBezTo>
                  <a:pt x="2205" y="1897"/>
                  <a:pt x="2204" y="1897"/>
                  <a:pt x="2203" y="1897"/>
                </a:cubicBezTo>
                <a:cubicBezTo>
                  <a:pt x="2203" y="1897"/>
                  <a:pt x="2202" y="1898"/>
                  <a:pt x="2202" y="1899"/>
                </a:cubicBezTo>
                <a:cubicBezTo>
                  <a:pt x="2202" y="1900"/>
                  <a:pt x="2201" y="1900"/>
                  <a:pt x="2201" y="1901"/>
                </a:cubicBezTo>
                <a:cubicBezTo>
                  <a:pt x="2200" y="1904"/>
                  <a:pt x="2201" y="1908"/>
                  <a:pt x="2201" y="1912"/>
                </a:cubicBezTo>
                <a:cubicBezTo>
                  <a:pt x="2201" y="1913"/>
                  <a:pt x="2200" y="1914"/>
                  <a:pt x="2200" y="1916"/>
                </a:cubicBezTo>
                <a:cubicBezTo>
                  <a:pt x="2200" y="1917"/>
                  <a:pt x="2200" y="1917"/>
                  <a:pt x="2200" y="1918"/>
                </a:cubicBezTo>
                <a:cubicBezTo>
                  <a:pt x="2201" y="1919"/>
                  <a:pt x="2201" y="1919"/>
                  <a:pt x="2201" y="1920"/>
                </a:cubicBezTo>
                <a:cubicBezTo>
                  <a:pt x="2202" y="1922"/>
                  <a:pt x="2199" y="1921"/>
                  <a:pt x="2199" y="1922"/>
                </a:cubicBezTo>
                <a:cubicBezTo>
                  <a:pt x="2199" y="1924"/>
                  <a:pt x="2202" y="1922"/>
                  <a:pt x="2203" y="1922"/>
                </a:cubicBezTo>
                <a:cubicBezTo>
                  <a:pt x="2204" y="1922"/>
                  <a:pt x="2206" y="1922"/>
                  <a:pt x="2207" y="1921"/>
                </a:cubicBezTo>
                <a:cubicBezTo>
                  <a:pt x="2209" y="1921"/>
                  <a:pt x="2210" y="1920"/>
                  <a:pt x="2211" y="1918"/>
                </a:cubicBezTo>
                <a:cubicBezTo>
                  <a:pt x="2212" y="1917"/>
                  <a:pt x="2213" y="1915"/>
                  <a:pt x="2214" y="1914"/>
                </a:cubicBezTo>
                <a:cubicBezTo>
                  <a:pt x="2214" y="1913"/>
                  <a:pt x="2215" y="1912"/>
                  <a:pt x="2216" y="1912"/>
                </a:cubicBezTo>
                <a:cubicBezTo>
                  <a:pt x="2218" y="1910"/>
                  <a:pt x="2221" y="1911"/>
                  <a:pt x="2223" y="1909"/>
                </a:cubicBezTo>
                <a:cubicBezTo>
                  <a:pt x="2223" y="1909"/>
                  <a:pt x="2224" y="1908"/>
                  <a:pt x="2224" y="1908"/>
                </a:cubicBezTo>
                <a:cubicBezTo>
                  <a:pt x="2225" y="1908"/>
                  <a:pt x="2225" y="1908"/>
                  <a:pt x="2226" y="1907"/>
                </a:cubicBezTo>
                <a:cubicBezTo>
                  <a:pt x="2227" y="1907"/>
                  <a:pt x="2227" y="1906"/>
                  <a:pt x="2227" y="1906"/>
                </a:cubicBezTo>
                <a:cubicBezTo>
                  <a:pt x="2227" y="1905"/>
                  <a:pt x="2227" y="1905"/>
                  <a:pt x="2226" y="1904"/>
                </a:cubicBezTo>
                <a:cubicBezTo>
                  <a:pt x="2225" y="1903"/>
                  <a:pt x="2226" y="1901"/>
                  <a:pt x="2225" y="1900"/>
                </a:cubicBezTo>
                <a:cubicBezTo>
                  <a:pt x="2224" y="1900"/>
                  <a:pt x="2222" y="1898"/>
                  <a:pt x="2224" y="1897"/>
                </a:cubicBezTo>
                <a:cubicBezTo>
                  <a:pt x="2224" y="1897"/>
                  <a:pt x="2225" y="1899"/>
                  <a:pt x="2226" y="1900"/>
                </a:cubicBezTo>
                <a:cubicBezTo>
                  <a:pt x="2227" y="1900"/>
                  <a:pt x="2227" y="1900"/>
                  <a:pt x="2228" y="1901"/>
                </a:cubicBezTo>
                <a:cubicBezTo>
                  <a:pt x="2228" y="1901"/>
                  <a:pt x="2229" y="1902"/>
                  <a:pt x="2229" y="1902"/>
                </a:cubicBezTo>
                <a:cubicBezTo>
                  <a:pt x="2230" y="1903"/>
                  <a:pt x="2231" y="1904"/>
                  <a:pt x="2232" y="1903"/>
                </a:cubicBezTo>
                <a:cubicBezTo>
                  <a:pt x="2233" y="1903"/>
                  <a:pt x="2235" y="1903"/>
                  <a:pt x="2235" y="1903"/>
                </a:cubicBezTo>
                <a:cubicBezTo>
                  <a:pt x="2236" y="1902"/>
                  <a:pt x="2236" y="1901"/>
                  <a:pt x="2236" y="1900"/>
                </a:cubicBezTo>
                <a:cubicBezTo>
                  <a:pt x="2235" y="1899"/>
                  <a:pt x="2233" y="1898"/>
                  <a:pt x="2234" y="1897"/>
                </a:cubicBezTo>
                <a:cubicBezTo>
                  <a:pt x="2235" y="1897"/>
                  <a:pt x="2235" y="1899"/>
                  <a:pt x="2236" y="1899"/>
                </a:cubicBezTo>
                <a:cubicBezTo>
                  <a:pt x="2236" y="1899"/>
                  <a:pt x="2237" y="1898"/>
                  <a:pt x="2237" y="1898"/>
                </a:cubicBezTo>
                <a:cubicBezTo>
                  <a:pt x="2237" y="1898"/>
                  <a:pt x="2237" y="1898"/>
                  <a:pt x="2238" y="1898"/>
                </a:cubicBezTo>
                <a:cubicBezTo>
                  <a:pt x="2238" y="1898"/>
                  <a:pt x="2238" y="1898"/>
                  <a:pt x="2238" y="1897"/>
                </a:cubicBezTo>
                <a:cubicBezTo>
                  <a:pt x="2237" y="1896"/>
                  <a:pt x="2237" y="1895"/>
                  <a:pt x="2237" y="1893"/>
                </a:cubicBezTo>
                <a:cubicBezTo>
                  <a:pt x="2237" y="1893"/>
                  <a:pt x="2237" y="1892"/>
                  <a:pt x="2238" y="1892"/>
                </a:cubicBezTo>
                <a:cubicBezTo>
                  <a:pt x="2238" y="1891"/>
                  <a:pt x="2239" y="1891"/>
                  <a:pt x="2239" y="1890"/>
                </a:cubicBezTo>
                <a:cubicBezTo>
                  <a:pt x="2239" y="1890"/>
                  <a:pt x="2238" y="1890"/>
                  <a:pt x="2237" y="1890"/>
                </a:cubicBezTo>
                <a:cubicBezTo>
                  <a:pt x="2236" y="1890"/>
                  <a:pt x="2237" y="1889"/>
                  <a:pt x="2237" y="1889"/>
                </a:cubicBezTo>
                <a:cubicBezTo>
                  <a:pt x="2238" y="1889"/>
                  <a:pt x="2241" y="1890"/>
                  <a:pt x="2240" y="1888"/>
                </a:cubicBezTo>
                <a:cubicBezTo>
                  <a:pt x="2239" y="1888"/>
                  <a:pt x="2239" y="1887"/>
                  <a:pt x="2239" y="1887"/>
                </a:cubicBezTo>
                <a:cubicBezTo>
                  <a:pt x="2238" y="1886"/>
                  <a:pt x="2238" y="1887"/>
                  <a:pt x="2238" y="1886"/>
                </a:cubicBezTo>
                <a:cubicBezTo>
                  <a:pt x="2237" y="1885"/>
                  <a:pt x="2239" y="1884"/>
                  <a:pt x="2240" y="1884"/>
                </a:cubicBezTo>
                <a:cubicBezTo>
                  <a:pt x="2240" y="1885"/>
                  <a:pt x="2240" y="1888"/>
                  <a:pt x="2241" y="1887"/>
                </a:cubicBezTo>
                <a:cubicBezTo>
                  <a:pt x="2242" y="1886"/>
                  <a:pt x="2241" y="1883"/>
                  <a:pt x="2242" y="1883"/>
                </a:cubicBezTo>
                <a:cubicBezTo>
                  <a:pt x="2243" y="1883"/>
                  <a:pt x="2243" y="1884"/>
                  <a:pt x="2243" y="1885"/>
                </a:cubicBezTo>
                <a:cubicBezTo>
                  <a:pt x="2244" y="1885"/>
                  <a:pt x="2244" y="1885"/>
                  <a:pt x="2245" y="1886"/>
                </a:cubicBezTo>
                <a:cubicBezTo>
                  <a:pt x="2246" y="1887"/>
                  <a:pt x="2245" y="1888"/>
                  <a:pt x="2247" y="1888"/>
                </a:cubicBezTo>
                <a:cubicBezTo>
                  <a:pt x="2248" y="1888"/>
                  <a:pt x="2249" y="1887"/>
                  <a:pt x="2251" y="1886"/>
                </a:cubicBezTo>
                <a:cubicBezTo>
                  <a:pt x="2252" y="1886"/>
                  <a:pt x="2254" y="1885"/>
                  <a:pt x="2255" y="1884"/>
                </a:cubicBezTo>
                <a:cubicBezTo>
                  <a:pt x="2256" y="1883"/>
                  <a:pt x="2257" y="1882"/>
                  <a:pt x="2259" y="1881"/>
                </a:cubicBezTo>
                <a:cubicBezTo>
                  <a:pt x="2260" y="1881"/>
                  <a:pt x="2262" y="1880"/>
                  <a:pt x="2263" y="1880"/>
                </a:cubicBezTo>
                <a:cubicBezTo>
                  <a:pt x="2265" y="1879"/>
                  <a:pt x="2266" y="1877"/>
                  <a:pt x="2268" y="1876"/>
                </a:cubicBezTo>
                <a:cubicBezTo>
                  <a:pt x="2270" y="1875"/>
                  <a:pt x="2271" y="1875"/>
                  <a:pt x="2273" y="1874"/>
                </a:cubicBezTo>
                <a:cubicBezTo>
                  <a:pt x="2274" y="1873"/>
                  <a:pt x="2275" y="1872"/>
                  <a:pt x="2276" y="1872"/>
                </a:cubicBezTo>
                <a:cubicBezTo>
                  <a:pt x="2277" y="1871"/>
                  <a:pt x="2278" y="1871"/>
                  <a:pt x="2279" y="1871"/>
                </a:cubicBezTo>
                <a:cubicBezTo>
                  <a:pt x="2280" y="1870"/>
                  <a:pt x="2281" y="1869"/>
                  <a:pt x="2282" y="1868"/>
                </a:cubicBezTo>
                <a:cubicBezTo>
                  <a:pt x="2283" y="1867"/>
                  <a:pt x="2283" y="1865"/>
                  <a:pt x="2284" y="1864"/>
                </a:cubicBezTo>
                <a:cubicBezTo>
                  <a:pt x="2285" y="1863"/>
                  <a:pt x="2287" y="1863"/>
                  <a:pt x="2287" y="1861"/>
                </a:cubicBezTo>
                <a:cubicBezTo>
                  <a:pt x="2288" y="1860"/>
                  <a:pt x="2287" y="1859"/>
                  <a:pt x="2286" y="1858"/>
                </a:cubicBezTo>
                <a:cubicBezTo>
                  <a:pt x="2286" y="1857"/>
                  <a:pt x="2285" y="1855"/>
                  <a:pt x="2286" y="1854"/>
                </a:cubicBezTo>
                <a:cubicBezTo>
                  <a:pt x="2287" y="1853"/>
                  <a:pt x="2287" y="1855"/>
                  <a:pt x="2287" y="1855"/>
                </a:cubicBezTo>
                <a:cubicBezTo>
                  <a:pt x="2288" y="1855"/>
                  <a:pt x="2288" y="1856"/>
                  <a:pt x="2288" y="1856"/>
                </a:cubicBezTo>
                <a:cubicBezTo>
                  <a:pt x="2288" y="1856"/>
                  <a:pt x="2288" y="1856"/>
                  <a:pt x="2288" y="1856"/>
                </a:cubicBezTo>
                <a:cubicBezTo>
                  <a:pt x="2288" y="1856"/>
                  <a:pt x="2288" y="1857"/>
                  <a:pt x="2288" y="1857"/>
                </a:cubicBezTo>
                <a:cubicBezTo>
                  <a:pt x="2289" y="1858"/>
                  <a:pt x="2289" y="1857"/>
                  <a:pt x="2289" y="1856"/>
                </a:cubicBezTo>
                <a:cubicBezTo>
                  <a:pt x="2289" y="1855"/>
                  <a:pt x="2288" y="1854"/>
                  <a:pt x="2288" y="1852"/>
                </a:cubicBezTo>
                <a:cubicBezTo>
                  <a:pt x="2288" y="1851"/>
                  <a:pt x="2289" y="1850"/>
                  <a:pt x="2288" y="1848"/>
                </a:cubicBezTo>
                <a:cubicBezTo>
                  <a:pt x="2287" y="1848"/>
                  <a:pt x="2287" y="1847"/>
                  <a:pt x="2287" y="1846"/>
                </a:cubicBezTo>
                <a:cubicBezTo>
                  <a:pt x="2288" y="1846"/>
                  <a:pt x="2288" y="1847"/>
                  <a:pt x="2289" y="1847"/>
                </a:cubicBezTo>
                <a:cubicBezTo>
                  <a:pt x="2290" y="1847"/>
                  <a:pt x="2290" y="1847"/>
                  <a:pt x="2290" y="1846"/>
                </a:cubicBezTo>
                <a:cubicBezTo>
                  <a:pt x="2289" y="1846"/>
                  <a:pt x="2289" y="1846"/>
                  <a:pt x="2289" y="1845"/>
                </a:cubicBezTo>
                <a:cubicBezTo>
                  <a:pt x="2289" y="1845"/>
                  <a:pt x="2289" y="1845"/>
                  <a:pt x="2289" y="1844"/>
                </a:cubicBezTo>
                <a:cubicBezTo>
                  <a:pt x="2288" y="1843"/>
                  <a:pt x="2287" y="1842"/>
                  <a:pt x="2288" y="1841"/>
                </a:cubicBezTo>
                <a:cubicBezTo>
                  <a:pt x="2289" y="1840"/>
                  <a:pt x="2289" y="1840"/>
                  <a:pt x="2290" y="1840"/>
                </a:cubicBezTo>
                <a:cubicBezTo>
                  <a:pt x="2290" y="1840"/>
                  <a:pt x="2290" y="1841"/>
                  <a:pt x="2291" y="1841"/>
                </a:cubicBezTo>
                <a:cubicBezTo>
                  <a:pt x="2291" y="1842"/>
                  <a:pt x="2291" y="1842"/>
                  <a:pt x="2291" y="1843"/>
                </a:cubicBezTo>
                <a:cubicBezTo>
                  <a:pt x="2292" y="1844"/>
                  <a:pt x="2292" y="1844"/>
                  <a:pt x="2292" y="1843"/>
                </a:cubicBezTo>
                <a:cubicBezTo>
                  <a:pt x="2293" y="1842"/>
                  <a:pt x="2291" y="1840"/>
                  <a:pt x="2291" y="1839"/>
                </a:cubicBezTo>
                <a:cubicBezTo>
                  <a:pt x="2291" y="1837"/>
                  <a:pt x="2293" y="1838"/>
                  <a:pt x="2293" y="1836"/>
                </a:cubicBezTo>
                <a:cubicBezTo>
                  <a:pt x="2292" y="1835"/>
                  <a:pt x="2292" y="1835"/>
                  <a:pt x="2292" y="1834"/>
                </a:cubicBezTo>
                <a:cubicBezTo>
                  <a:pt x="2292" y="1834"/>
                  <a:pt x="2291" y="1833"/>
                  <a:pt x="2291" y="1832"/>
                </a:cubicBezTo>
                <a:cubicBezTo>
                  <a:pt x="2291" y="1831"/>
                  <a:pt x="2290" y="1830"/>
                  <a:pt x="2290" y="1829"/>
                </a:cubicBezTo>
                <a:cubicBezTo>
                  <a:pt x="2290" y="1828"/>
                  <a:pt x="2290" y="1827"/>
                  <a:pt x="2289" y="1826"/>
                </a:cubicBezTo>
                <a:cubicBezTo>
                  <a:pt x="2288" y="1824"/>
                  <a:pt x="2288" y="1823"/>
                  <a:pt x="2288" y="1822"/>
                </a:cubicBezTo>
                <a:cubicBezTo>
                  <a:pt x="2288" y="1820"/>
                  <a:pt x="2289" y="1819"/>
                  <a:pt x="2289" y="1818"/>
                </a:cubicBezTo>
                <a:cubicBezTo>
                  <a:pt x="2289" y="1816"/>
                  <a:pt x="2289" y="1815"/>
                  <a:pt x="2289" y="1813"/>
                </a:cubicBezTo>
                <a:cubicBezTo>
                  <a:pt x="2288" y="1813"/>
                  <a:pt x="2288" y="1812"/>
                  <a:pt x="2288" y="1811"/>
                </a:cubicBezTo>
                <a:cubicBezTo>
                  <a:pt x="2288" y="1810"/>
                  <a:pt x="2288" y="1809"/>
                  <a:pt x="2287" y="1808"/>
                </a:cubicBezTo>
                <a:cubicBezTo>
                  <a:pt x="2287" y="1807"/>
                  <a:pt x="2287" y="1805"/>
                  <a:pt x="2286" y="1804"/>
                </a:cubicBezTo>
                <a:cubicBezTo>
                  <a:pt x="2285" y="1803"/>
                  <a:pt x="2285" y="1801"/>
                  <a:pt x="2284" y="1800"/>
                </a:cubicBezTo>
                <a:cubicBezTo>
                  <a:pt x="2284" y="1799"/>
                  <a:pt x="2284" y="1799"/>
                  <a:pt x="2283" y="1798"/>
                </a:cubicBezTo>
                <a:cubicBezTo>
                  <a:pt x="2283" y="1797"/>
                  <a:pt x="2283" y="1797"/>
                  <a:pt x="2283" y="1796"/>
                </a:cubicBezTo>
                <a:cubicBezTo>
                  <a:pt x="2282" y="1795"/>
                  <a:pt x="2282" y="1794"/>
                  <a:pt x="2282" y="1793"/>
                </a:cubicBezTo>
                <a:cubicBezTo>
                  <a:pt x="2282" y="1791"/>
                  <a:pt x="2282" y="1790"/>
                  <a:pt x="2282" y="1789"/>
                </a:cubicBezTo>
                <a:cubicBezTo>
                  <a:pt x="2281" y="1788"/>
                  <a:pt x="2280" y="1787"/>
                  <a:pt x="2279" y="1787"/>
                </a:cubicBezTo>
                <a:cubicBezTo>
                  <a:pt x="2279" y="1786"/>
                  <a:pt x="2278" y="1786"/>
                  <a:pt x="2278" y="1785"/>
                </a:cubicBezTo>
                <a:cubicBezTo>
                  <a:pt x="2278" y="1785"/>
                  <a:pt x="2277" y="1785"/>
                  <a:pt x="2277" y="1784"/>
                </a:cubicBezTo>
                <a:cubicBezTo>
                  <a:pt x="2276" y="1783"/>
                  <a:pt x="2275" y="1783"/>
                  <a:pt x="2274" y="1782"/>
                </a:cubicBezTo>
                <a:cubicBezTo>
                  <a:pt x="2274" y="1781"/>
                  <a:pt x="2273" y="1780"/>
                  <a:pt x="2273" y="1780"/>
                </a:cubicBezTo>
                <a:cubicBezTo>
                  <a:pt x="2273" y="1779"/>
                  <a:pt x="2272" y="1778"/>
                  <a:pt x="2272" y="1778"/>
                </a:cubicBezTo>
                <a:cubicBezTo>
                  <a:pt x="2272" y="1777"/>
                  <a:pt x="2271" y="1777"/>
                  <a:pt x="2270" y="1776"/>
                </a:cubicBezTo>
                <a:cubicBezTo>
                  <a:pt x="2270" y="1775"/>
                  <a:pt x="2270" y="1773"/>
                  <a:pt x="2270" y="1772"/>
                </a:cubicBezTo>
                <a:cubicBezTo>
                  <a:pt x="2270" y="1772"/>
                  <a:pt x="2271" y="1771"/>
                  <a:pt x="2270" y="1770"/>
                </a:cubicBezTo>
                <a:cubicBezTo>
                  <a:pt x="2269" y="1770"/>
                  <a:pt x="2269" y="1771"/>
                  <a:pt x="2268" y="1771"/>
                </a:cubicBezTo>
                <a:cubicBezTo>
                  <a:pt x="2268" y="1772"/>
                  <a:pt x="2267" y="1773"/>
                  <a:pt x="2267" y="1772"/>
                </a:cubicBezTo>
                <a:cubicBezTo>
                  <a:pt x="2267" y="1771"/>
                  <a:pt x="2268" y="1771"/>
                  <a:pt x="2268" y="1770"/>
                </a:cubicBezTo>
                <a:cubicBezTo>
                  <a:pt x="2268" y="1770"/>
                  <a:pt x="2267" y="1769"/>
                  <a:pt x="2266" y="1769"/>
                </a:cubicBezTo>
                <a:cubicBezTo>
                  <a:pt x="2265" y="1769"/>
                  <a:pt x="2265" y="1768"/>
                  <a:pt x="2264" y="1768"/>
                </a:cubicBezTo>
                <a:cubicBezTo>
                  <a:pt x="2263" y="1767"/>
                  <a:pt x="2262" y="1767"/>
                  <a:pt x="2261" y="1767"/>
                </a:cubicBezTo>
                <a:cubicBezTo>
                  <a:pt x="2259" y="1766"/>
                  <a:pt x="2259" y="1765"/>
                  <a:pt x="2258" y="1764"/>
                </a:cubicBezTo>
                <a:cubicBezTo>
                  <a:pt x="2255" y="1762"/>
                  <a:pt x="2253" y="1759"/>
                  <a:pt x="2250" y="1758"/>
                </a:cubicBezTo>
                <a:cubicBezTo>
                  <a:pt x="2249" y="1757"/>
                  <a:pt x="2247" y="1756"/>
                  <a:pt x="2246" y="1755"/>
                </a:cubicBezTo>
                <a:cubicBezTo>
                  <a:pt x="2245" y="1754"/>
                  <a:pt x="2245" y="1752"/>
                  <a:pt x="2245" y="1751"/>
                </a:cubicBezTo>
                <a:cubicBezTo>
                  <a:pt x="2243" y="1749"/>
                  <a:pt x="2240" y="1748"/>
                  <a:pt x="2238" y="1746"/>
                </a:cubicBezTo>
                <a:cubicBezTo>
                  <a:pt x="2237" y="1745"/>
                  <a:pt x="2237" y="1744"/>
                  <a:pt x="2236" y="1743"/>
                </a:cubicBezTo>
                <a:cubicBezTo>
                  <a:pt x="2234" y="1742"/>
                  <a:pt x="2233" y="1742"/>
                  <a:pt x="2232" y="1741"/>
                </a:cubicBezTo>
                <a:cubicBezTo>
                  <a:pt x="2232" y="1741"/>
                  <a:pt x="2231" y="1740"/>
                  <a:pt x="2231" y="1740"/>
                </a:cubicBezTo>
                <a:cubicBezTo>
                  <a:pt x="2230" y="1739"/>
                  <a:pt x="2231" y="1739"/>
                  <a:pt x="2232" y="1739"/>
                </a:cubicBezTo>
                <a:cubicBezTo>
                  <a:pt x="2232" y="1740"/>
                  <a:pt x="2233" y="1740"/>
                  <a:pt x="2233" y="1740"/>
                </a:cubicBezTo>
                <a:cubicBezTo>
                  <a:pt x="2234" y="1740"/>
                  <a:pt x="2234" y="1739"/>
                  <a:pt x="2234" y="1738"/>
                </a:cubicBezTo>
                <a:cubicBezTo>
                  <a:pt x="2233" y="1737"/>
                  <a:pt x="2233" y="1737"/>
                  <a:pt x="2233" y="1736"/>
                </a:cubicBezTo>
                <a:cubicBezTo>
                  <a:pt x="2233" y="1735"/>
                  <a:pt x="2233" y="1735"/>
                  <a:pt x="2233" y="1734"/>
                </a:cubicBezTo>
                <a:cubicBezTo>
                  <a:pt x="2232" y="1733"/>
                  <a:pt x="2232" y="1733"/>
                  <a:pt x="2231" y="1732"/>
                </a:cubicBezTo>
                <a:cubicBezTo>
                  <a:pt x="2231" y="1732"/>
                  <a:pt x="2230" y="1731"/>
                  <a:pt x="2230" y="1730"/>
                </a:cubicBezTo>
                <a:cubicBezTo>
                  <a:pt x="2228" y="1728"/>
                  <a:pt x="2225" y="1726"/>
                  <a:pt x="2223" y="1724"/>
                </a:cubicBezTo>
                <a:cubicBezTo>
                  <a:pt x="2223" y="1723"/>
                  <a:pt x="2222" y="1722"/>
                  <a:pt x="2222" y="1722"/>
                </a:cubicBezTo>
                <a:cubicBezTo>
                  <a:pt x="2221" y="1721"/>
                  <a:pt x="2220" y="1721"/>
                  <a:pt x="2219" y="1720"/>
                </a:cubicBezTo>
                <a:cubicBezTo>
                  <a:pt x="2219" y="1719"/>
                  <a:pt x="2218" y="1718"/>
                  <a:pt x="2218" y="1717"/>
                </a:cubicBezTo>
                <a:cubicBezTo>
                  <a:pt x="2218" y="1716"/>
                  <a:pt x="2217" y="1715"/>
                  <a:pt x="2217" y="1715"/>
                </a:cubicBezTo>
                <a:cubicBezTo>
                  <a:pt x="2217" y="1714"/>
                  <a:pt x="2217" y="1713"/>
                  <a:pt x="2217" y="1713"/>
                </a:cubicBezTo>
                <a:cubicBezTo>
                  <a:pt x="2217" y="1711"/>
                  <a:pt x="2219" y="1710"/>
                  <a:pt x="2220" y="1708"/>
                </a:cubicBezTo>
                <a:cubicBezTo>
                  <a:pt x="2220" y="1708"/>
                  <a:pt x="2221" y="1707"/>
                  <a:pt x="2221" y="1706"/>
                </a:cubicBezTo>
                <a:cubicBezTo>
                  <a:pt x="2221" y="1705"/>
                  <a:pt x="2220" y="1704"/>
                  <a:pt x="2220" y="1702"/>
                </a:cubicBezTo>
                <a:cubicBezTo>
                  <a:pt x="2220" y="1701"/>
                  <a:pt x="2222" y="1700"/>
                  <a:pt x="2222" y="1698"/>
                </a:cubicBezTo>
                <a:cubicBezTo>
                  <a:pt x="2223" y="1698"/>
                  <a:pt x="2223" y="1697"/>
                  <a:pt x="2223" y="1696"/>
                </a:cubicBezTo>
                <a:cubicBezTo>
                  <a:pt x="2223" y="1695"/>
                  <a:pt x="2224" y="1695"/>
                  <a:pt x="2225" y="1694"/>
                </a:cubicBezTo>
                <a:cubicBezTo>
                  <a:pt x="2226" y="1692"/>
                  <a:pt x="2229" y="1691"/>
                  <a:pt x="2231" y="1689"/>
                </a:cubicBezTo>
                <a:cubicBezTo>
                  <a:pt x="2232" y="1688"/>
                  <a:pt x="2233" y="1688"/>
                  <a:pt x="2234" y="1688"/>
                </a:cubicBezTo>
                <a:cubicBezTo>
                  <a:pt x="2236" y="1687"/>
                  <a:pt x="2235" y="1684"/>
                  <a:pt x="2236" y="1682"/>
                </a:cubicBezTo>
                <a:cubicBezTo>
                  <a:pt x="2236" y="1681"/>
                  <a:pt x="2236" y="1680"/>
                  <a:pt x="2237" y="1680"/>
                </a:cubicBezTo>
                <a:cubicBezTo>
                  <a:pt x="2237" y="1680"/>
                  <a:pt x="2241" y="1680"/>
                  <a:pt x="2240" y="1678"/>
                </a:cubicBezTo>
                <a:cubicBezTo>
                  <a:pt x="2240" y="1678"/>
                  <a:pt x="2239" y="1679"/>
                  <a:pt x="2239" y="1677"/>
                </a:cubicBezTo>
                <a:cubicBezTo>
                  <a:pt x="2239" y="1677"/>
                  <a:pt x="2239" y="1676"/>
                  <a:pt x="2239" y="1675"/>
                </a:cubicBezTo>
                <a:cubicBezTo>
                  <a:pt x="2239" y="1674"/>
                  <a:pt x="2240" y="1675"/>
                  <a:pt x="2240" y="1675"/>
                </a:cubicBezTo>
                <a:cubicBezTo>
                  <a:pt x="2242" y="1675"/>
                  <a:pt x="2243" y="1674"/>
                  <a:pt x="2244" y="1674"/>
                </a:cubicBezTo>
                <a:cubicBezTo>
                  <a:pt x="2245" y="1674"/>
                  <a:pt x="2246" y="1674"/>
                  <a:pt x="2248" y="1674"/>
                </a:cubicBezTo>
                <a:cubicBezTo>
                  <a:pt x="2249" y="1674"/>
                  <a:pt x="2250" y="1673"/>
                  <a:pt x="2251" y="1673"/>
                </a:cubicBezTo>
                <a:cubicBezTo>
                  <a:pt x="2251" y="1672"/>
                  <a:pt x="2252" y="1671"/>
                  <a:pt x="2253" y="1670"/>
                </a:cubicBezTo>
                <a:cubicBezTo>
                  <a:pt x="2254" y="1670"/>
                  <a:pt x="2255" y="1670"/>
                  <a:pt x="2256" y="1669"/>
                </a:cubicBezTo>
                <a:cubicBezTo>
                  <a:pt x="2257" y="1668"/>
                  <a:pt x="2254" y="1668"/>
                  <a:pt x="2254" y="1667"/>
                </a:cubicBezTo>
                <a:cubicBezTo>
                  <a:pt x="2254" y="1667"/>
                  <a:pt x="2256" y="1666"/>
                  <a:pt x="2256" y="1666"/>
                </a:cubicBezTo>
                <a:cubicBezTo>
                  <a:pt x="2257" y="1666"/>
                  <a:pt x="2258" y="1666"/>
                  <a:pt x="2259" y="1665"/>
                </a:cubicBezTo>
                <a:cubicBezTo>
                  <a:pt x="2259" y="1664"/>
                  <a:pt x="2260" y="1664"/>
                  <a:pt x="2260" y="1663"/>
                </a:cubicBezTo>
                <a:cubicBezTo>
                  <a:pt x="2261" y="1663"/>
                  <a:pt x="2263" y="1662"/>
                  <a:pt x="2264" y="1661"/>
                </a:cubicBezTo>
                <a:cubicBezTo>
                  <a:pt x="2264" y="1661"/>
                  <a:pt x="2265" y="1661"/>
                  <a:pt x="2265" y="1661"/>
                </a:cubicBezTo>
                <a:cubicBezTo>
                  <a:pt x="2266" y="1660"/>
                  <a:pt x="2266" y="1660"/>
                  <a:pt x="2267" y="1660"/>
                </a:cubicBezTo>
                <a:cubicBezTo>
                  <a:pt x="2267" y="1660"/>
                  <a:pt x="2268" y="1660"/>
                  <a:pt x="2268" y="1661"/>
                </a:cubicBezTo>
                <a:cubicBezTo>
                  <a:pt x="2268" y="1662"/>
                  <a:pt x="2267" y="1661"/>
                  <a:pt x="2267" y="1662"/>
                </a:cubicBezTo>
                <a:cubicBezTo>
                  <a:pt x="2269" y="1663"/>
                  <a:pt x="2270" y="1660"/>
                  <a:pt x="2270" y="1659"/>
                </a:cubicBezTo>
                <a:cubicBezTo>
                  <a:pt x="2270" y="1659"/>
                  <a:pt x="2270" y="1658"/>
                  <a:pt x="2271" y="1658"/>
                </a:cubicBezTo>
                <a:cubicBezTo>
                  <a:pt x="2272" y="1659"/>
                  <a:pt x="2271" y="1659"/>
                  <a:pt x="2272" y="1659"/>
                </a:cubicBezTo>
                <a:cubicBezTo>
                  <a:pt x="2272" y="1660"/>
                  <a:pt x="2272" y="1660"/>
                  <a:pt x="2273" y="1660"/>
                </a:cubicBezTo>
                <a:cubicBezTo>
                  <a:pt x="2273" y="1660"/>
                  <a:pt x="2273" y="1660"/>
                  <a:pt x="2273" y="1660"/>
                </a:cubicBezTo>
                <a:cubicBezTo>
                  <a:pt x="2274" y="1660"/>
                  <a:pt x="2274" y="1661"/>
                  <a:pt x="2274" y="1660"/>
                </a:cubicBezTo>
                <a:cubicBezTo>
                  <a:pt x="2275" y="1660"/>
                  <a:pt x="2274" y="1660"/>
                  <a:pt x="2274" y="1660"/>
                </a:cubicBezTo>
                <a:cubicBezTo>
                  <a:pt x="2275" y="1659"/>
                  <a:pt x="2275" y="1659"/>
                  <a:pt x="2275" y="1659"/>
                </a:cubicBezTo>
                <a:cubicBezTo>
                  <a:pt x="2276" y="1657"/>
                  <a:pt x="2274" y="1658"/>
                  <a:pt x="2273" y="1657"/>
                </a:cubicBezTo>
                <a:cubicBezTo>
                  <a:pt x="2273" y="1657"/>
                  <a:pt x="2273" y="1656"/>
                  <a:pt x="2273" y="1655"/>
                </a:cubicBezTo>
                <a:cubicBezTo>
                  <a:pt x="2273" y="1654"/>
                  <a:pt x="2273" y="1654"/>
                  <a:pt x="2274" y="1653"/>
                </a:cubicBezTo>
                <a:cubicBezTo>
                  <a:pt x="2275" y="1653"/>
                  <a:pt x="2275" y="1654"/>
                  <a:pt x="2275" y="1655"/>
                </a:cubicBezTo>
                <a:cubicBezTo>
                  <a:pt x="2275" y="1655"/>
                  <a:pt x="2274" y="1656"/>
                  <a:pt x="2275" y="1657"/>
                </a:cubicBezTo>
                <a:cubicBezTo>
                  <a:pt x="2275" y="1657"/>
                  <a:pt x="2276" y="1656"/>
                  <a:pt x="2276" y="1656"/>
                </a:cubicBezTo>
                <a:cubicBezTo>
                  <a:pt x="2276" y="1656"/>
                  <a:pt x="2276" y="1657"/>
                  <a:pt x="2277" y="1657"/>
                </a:cubicBezTo>
                <a:cubicBezTo>
                  <a:pt x="2277" y="1657"/>
                  <a:pt x="2277" y="1658"/>
                  <a:pt x="2277" y="1658"/>
                </a:cubicBezTo>
                <a:cubicBezTo>
                  <a:pt x="2277" y="1658"/>
                  <a:pt x="2278" y="1658"/>
                  <a:pt x="2278" y="1658"/>
                </a:cubicBezTo>
                <a:cubicBezTo>
                  <a:pt x="2279" y="1658"/>
                  <a:pt x="2279" y="1662"/>
                  <a:pt x="2281" y="1660"/>
                </a:cubicBezTo>
                <a:cubicBezTo>
                  <a:pt x="2281" y="1659"/>
                  <a:pt x="2281" y="1658"/>
                  <a:pt x="2282" y="1659"/>
                </a:cubicBezTo>
                <a:cubicBezTo>
                  <a:pt x="2282" y="1660"/>
                  <a:pt x="2281" y="1660"/>
                  <a:pt x="2282" y="1660"/>
                </a:cubicBezTo>
                <a:cubicBezTo>
                  <a:pt x="2284" y="1661"/>
                  <a:pt x="2285" y="1660"/>
                  <a:pt x="2285" y="1661"/>
                </a:cubicBezTo>
                <a:cubicBezTo>
                  <a:pt x="2285" y="1662"/>
                  <a:pt x="2285" y="1662"/>
                  <a:pt x="2285" y="1662"/>
                </a:cubicBezTo>
                <a:cubicBezTo>
                  <a:pt x="2286" y="1663"/>
                  <a:pt x="2286" y="1663"/>
                  <a:pt x="2286" y="1663"/>
                </a:cubicBezTo>
                <a:cubicBezTo>
                  <a:pt x="2287" y="1663"/>
                  <a:pt x="2286" y="1664"/>
                  <a:pt x="2287" y="1665"/>
                </a:cubicBezTo>
                <a:cubicBezTo>
                  <a:pt x="2287" y="1665"/>
                  <a:pt x="2288" y="1664"/>
                  <a:pt x="2288" y="1664"/>
                </a:cubicBezTo>
                <a:cubicBezTo>
                  <a:pt x="2290" y="1663"/>
                  <a:pt x="2291" y="1664"/>
                  <a:pt x="2293" y="1663"/>
                </a:cubicBezTo>
                <a:cubicBezTo>
                  <a:pt x="2293" y="1663"/>
                  <a:pt x="2295" y="1661"/>
                  <a:pt x="2294" y="1660"/>
                </a:cubicBezTo>
                <a:cubicBezTo>
                  <a:pt x="2294" y="1660"/>
                  <a:pt x="2293" y="1659"/>
                  <a:pt x="2294" y="1659"/>
                </a:cubicBezTo>
                <a:cubicBezTo>
                  <a:pt x="2295" y="1658"/>
                  <a:pt x="2295" y="1659"/>
                  <a:pt x="2295" y="1659"/>
                </a:cubicBezTo>
                <a:cubicBezTo>
                  <a:pt x="2295" y="1660"/>
                  <a:pt x="2296" y="1660"/>
                  <a:pt x="2296" y="1661"/>
                </a:cubicBezTo>
                <a:cubicBezTo>
                  <a:pt x="2297" y="1661"/>
                  <a:pt x="2297" y="1662"/>
                  <a:pt x="2297" y="1662"/>
                </a:cubicBezTo>
                <a:cubicBezTo>
                  <a:pt x="2298" y="1664"/>
                  <a:pt x="2299" y="1661"/>
                  <a:pt x="2300" y="1662"/>
                </a:cubicBezTo>
                <a:cubicBezTo>
                  <a:pt x="2300" y="1662"/>
                  <a:pt x="2300" y="1663"/>
                  <a:pt x="2300" y="1663"/>
                </a:cubicBezTo>
                <a:cubicBezTo>
                  <a:pt x="2300" y="1663"/>
                  <a:pt x="2301" y="1663"/>
                  <a:pt x="2301" y="1663"/>
                </a:cubicBezTo>
                <a:cubicBezTo>
                  <a:pt x="2302" y="1664"/>
                  <a:pt x="2301" y="1664"/>
                  <a:pt x="2300" y="1665"/>
                </a:cubicBezTo>
                <a:cubicBezTo>
                  <a:pt x="2300" y="1665"/>
                  <a:pt x="2299" y="1665"/>
                  <a:pt x="2299" y="1666"/>
                </a:cubicBezTo>
                <a:cubicBezTo>
                  <a:pt x="2298" y="1666"/>
                  <a:pt x="2298" y="1667"/>
                  <a:pt x="2298" y="1668"/>
                </a:cubicBezTo>
                <a:cubicBezTo>
                  <a:pt x="2298" y="1668"/>
                  <a:pt x="2297" y="1669"/>
                  <a:pt x="2297" y="1670"/>
                </a:cubicBezTo>
                <a:cubicBezTo>
                  <a:pt x="2296" y="1671"/>
                  <a:pt x="2296" y="1672"/>
                  <a:pt x="2296" y="1674"/>
                </a:cubicBezTo>
                <a:cubicBezTo>
                  <a:pt x="2297" y="1676"/>
                  <a:pt x="2298" y="1677"/>
                  <a:pt x="2298" y="1679"/>
                </a:cubicBezTo>
                <a:cubicBezTo>
                  <a:pt x="2298" y="1680"/>
                  <a:pt x="2299" y="1681"/>
                  <a:pt x="2300" y="1682"/>
                </a:cubicBezTo>
                <a:cubicBezTo>
                  <a:pt x="2300" y="1684"/>
                  <a:pt x="2300" y="1686"/>
                  <a:pt x="2301" y="1687"/>
                </a:cubicBezTo>
                <a:cubicBezTo>
                  <a:pt x="2301" y="1688"/>
                  <a:pt x="2302" y="1689"/>
                  <a:pt x="2304" y="1689"/>
                </a:cubicBezTo>
                <a:cubicBezTo>
                  <a:pt x="2306" y="1689"/>
                  <a:pt x="2307" y="1688"/>
                  <a:pt x="2308" y="1688"/>
                </a:cubicBezTo>
                <a:cubicBezTo>
                  <a:pt x="2310" y="1687"/>
                  <a:pt x="2311" y="1687"/>
                  <a:pt x="2312" y="1686"/>
                </a:cubicBezTo>
                <a:cubicBezTo>
                  <a:pt x="2313" y="1685"/>
                  <a:pt x="2313" y="1683"/>
                  <a:pt x="2312" y="1682"/>
                </a:cubicBezTo>
                <a:cubicBezTo>
                  <a:pt x="2311" y="1681"/>
                  <a:pt x="2310" y="1680"/>
                  <a:pt x="2309" y="1679"/>
                </a:cubicBezTo>
                <a:cubicBezTo>
                  <a:pt x="2309" y="1679"/>
                  <a:pt x="2309" y="1678"/>
                  <a:pt x="2309" y="1678"/>
                </a:cubicBezTo>
                <a:cubicBezTo>
                  <a:pt x="2309" y="1678"/>
                  <a:pt x="2310" y="1678"/>
                  <a:pt x="2310" y="1678"/>
                </a:cubicBezTo>
                <a:cubicBezTo>
                  <a:pt x="2311" y="1678"/>
                  <a:pt x="2311" y="1677"/>
                  <a:pt x="2310" y="1676"/>
                </a:cubicBezTo>
                <a:cubicBezTo>
                  <a:pt x="2309" y="1675"/>
                  <a:pt x="2307" y="1676"/>
                  <a:pt x="2306" y="1675"/>
                </a:cubicBezTo>
                <a:cubicBezTo>
                  <a:pt x="2305" y="1674"/>
                  <a:pt x="2306" y="1672"/>
                  <a:pt x="2307" y="1671"/>
                </a:cubicBezTo>
                <a:cubicBezTo>
                  <a:pt x="2308" y="1671"/>
                  <a:pt x="2309" y="1669"/>
                  <a:pt x="2310" y="1668"/>
                </a:cubicBezTo>
                <a:cubicBezTo>
                  <a:pt x="2310" y="1668"/>
                  <a:pt x="2311" y="1668"/>
                  <a:pt x="2311" y="1668"/>
                </a:cubicBezTo>
                <a:cubicBezTo>
                  <a:pt x="2312" y="1669"/>
                  <a:pt x="2312" y="1669"/>
                  <a:pt x="2312" y="1669"/>
                </a:cubicBezTo>
                <a:cubicBezTo>
                  <a:pt x="2312" y="1670"/>
                  <a:pt x="2312" y="1670"/>
                  <a:pt x="2312" y="1670"/>
                </a:cubicBezTo>
                <a:cubicBezTo>
                  <a:pt x="2313" y="1670"/>
                  <a:pt x="2313" y="1671"/>
                  <a:pt x="2314" y="1671"/>
                </a:cubicBezTo>
                <a:cubicBezTo>
                  <a:pt x="2314" y="1670"/>
                  <a:pt x="2314" y="1670"/>
                  <a:pt x="2314" y="1669"/>
                </a:cubicBezTo>
                <a:cubicBezTo>
                  <a:pt x="2314" y="1667"/>
                  <a:pt x="2316" y="1668"/>
                  <a:pt x="2317" y="1667"/>
                </a:cubicBezTo>
                <a:cubicBezTo>
                  <a:pt x="2317" y="1667"/>
                  <a:pt x="2318" y="1666"/>
                  <a:pt x="2319" y="1666"/>
                </a:cubicBezTo>
                <a:cubicBezTo>
                  <a:pt x="2319" y="1665"/>
                  <a:pt x="2320" y="1665"/>
                  <a:pt x="2321" y="1665"/>
                </a:cubicBezTo>
                <a:cubicBezTo>
                  <a:pt x="2322" y="1665"/>
                  <a:pt x="2323" y="1664"/>
                  <a:pt x="2324" y="1664"/>
                </a:cubicBezTo>
                <a:cubicBezTo>
                  <a:pt x="2324" y="1663"/>
                  <a:pt x="2325" y="1664"/>
                  <a:pt x="2326" y="1663"/>
                </a:cubicBezTo>
                <a:cubicBezTo>
                  <a:pt x="2326" y="1663"/>
                  <a:pt x="2327" y="1663"/>
                  <a:pt x="2328" y="1662"/>
                </a:cubicBezTo>
                <a:cubicBezTo>
                  <a:pt x="2330" y="1660"/>
                  <a:pt x="2334" y="1662"/>
                  <a:pt x="2336" y="1661"/>
                </a:cubicBezTo>
                <a:cubicBezTo>
                  <a:pt x="2338" y="1660"/>
                  <a:pt x="2338" y="1658"/>
                  <a:pt x="2340" y="1658"/>
                </a:cubicBezTo>
                <a:cubicBezTo>
                  <a:pt x="2341" y="1658"/>
                  <a:pt x="2343" y="1658"/>
                  <a:pt x="2342" y="1656"/>
                </a:cubicBezTo>
                <a:cubicBezTo>
                  <a:pt x="2341" y="1656"/>
                  <a:pt x="2341" y="1655"/>
                  <a:pt x="2341" y="1654"/>
                </a:cubicBezTo>
                <a:cubicBezTo>
                  <a:pt x="2342" y="1654"/>
                  <a:pt x="2342" y="1654"/>
                  <a:pt x="2343" y="1654"/>
                </a:cubicBezTo>
                <a:cubicBezTo>
                  <a:pt x="2343" y="1655"/>
                  <a:pt x="2343" y="1655"/>
                  <a:pt x="2344" y="1656"/>
                </a:cubicBezTo>
                <a:cubicBezTo>
                  <a:pt x="2345" y="1656"/>
                  <a:pt x="2345" y="1656"/>
                  <a:pt x="2346" y="1656"/>
                </a:cubicBezTo>
                <a:cubicBezTo>
                  <a:pt x="2347" y="1657"/>
                  <a:pt x="2348" y="1659"/>
                  <a:pt x="2349" y="1658"/>
                </a:cubicBezTo>
                <a:cubicBezTo>
                  <a:pt x="2350" y="1657"/>
                  <a:pt x="2349" y="1655"/>
                  <a:pt x="2350" y="1654"/>
                </a:cubicBezTo>
                <a:cubicBezTo>
                  <a:pt x="2351" y="1652"/>
                  <a:pt x="2352" y="1655"/>
                  <a:pt x="2353" y="1655"/>
                </a:cubicBezTo>
                <a:cubicBezTo>
                  <a:pt x="2355" y="1654"/>
                  <a:pt x="2356" y="1653"/>
                  <a:pt x="2357" y="1653"/>
                </a:cubicBezTo>
                <a:cubicBezTo>
                  <a:pt x="2358" y="1653"/>
                  <a:pt x="2359" y="1653"/>
                  <a:pt x="2359" y="1653"/>
                </a:cubicBezTo>
                <a:cubicBezTo>
                  <a:pt x="2360" y="1653"/>
                  <a:pt x="2360" y="1654"/>
                  <a:pt x="2361" y="1654"/>
                </a:cubicBezTo>
                <a:cubicBezTo>
                  <a:pt x="2363" y="1654"/>
                  <a:pt x="2362" y="1652"/>
                  <a:pt x="2362" y="1651"/>
                </a:cubicBezTo>
                <a:cubicBezTo>
                  <a:pt x="2363" y="1650"/>
                  <a:pt x="2364" y="1648"/>
                  <a:pt x="2365" y="1649"/>
                </a:cubicBezTo>
                <a:cubicBezTo>
                  <a:pt x="2365" y="1650"/>
                  <a:pt x="2365" y="1651"/>
                  <a:pt x="2366" y="1651"/>
                </a:cubicBezTo>
                <a:cubicBezTo>
                  <a:pt x="2366" y="1651"/>
                  <a:pt x="2367" y="1651"/>
                  <a:pt x="2367" y="1651"/>
                </a:cubicBezTo>
                <a:cubicBezTo>
                  <a:pt x="2368" y="1650"/>
                  <a:pt x="2369" y="1647"/>
                  <a:pt x="2370" y="1648"/>
                </a:cubicBezTo>
                <a:cubicBezTo>
                  <a:pt x="2371" y="1648"/>
                  <a:pt x="2371" y="1649"/>
                  <a:pt x="2372" y="1649"/>
                </a:cubicBezTo>
                <a:cubicBezTo>
                  <a:pt x="2373" y="1648"/>
                  <a:pt x="2373" y="1644"/>
                  <a:pt x="2373" y="1643"/>
                </a:cubicBezTo>
                <a:cubicBezTo>
                  <a:pt x="2372" y="1642"/>
                  <a:pt x="2371" y="1641"/>
                  <a:pt x="2371" y="1639"/>
                </a:cubicBezTo>
                <a:cubicBezTo>
                  <a:pt x="2370" y="1638"/>
                  <a:pt x="2370" y="1637"/>
                  <a:pt x="2369" y="1635"/>
                </a:cubicBezTo>
                <a:cubicBezTo>
                  <a:pt x="2369" y="1635"/>
                  <a:pt x="2369" y="1634"/>
                  <a:pt x="2369" y="1633"/>
                </a:cubicBezTo>
                <a:cubicBezTo>
                  <a:pt x="2370" y="1633"/>
                  <a:pt x="2370" y="1633"/>
                  <a:pt x="2371" y="1632"/>
                </a:cubicBezTo>
                <a:cubicBezTo>
                  <a:pt x="2371" y="1632"/>
                  <a:pt x="2373" y="1628"/>
                  <a:pt x="2373" y="1631"/>
                </a:cubicBezTo>
                <a:cubicBezTo>
                  <a:pt x="2373" y="1632"/>
                  <a:pt x="2373" y="1632"/>
                  <a:pt x="2373" y="1633"/>
                </a:cubicBezTo>
                <a:cubicBezTo>
                  <a:pt x="2373" y="1633"/>
                  <a:pt x="2374" y="1634"/>
                  <a:pt x="2374" y="1634"/>
                </a:cubicBezTo>
                <a:cubicBezTo>
                  <a:pt x="2375" y="1635"/>
                  <a:pt x="2375" y="1636"/>
                  <a:pt x="2376" y="1636"/>
                </a:cubicBezTo>
                <a:cubicBezTo>
                  <a:pt x="2376" y="1637"/>
                  <a:pt x="2377" y="1637"/>
                  <a:pt x="2377" y="1637"/>
                </a:cubicBezTo>
                <a:cubicBezTo>
                  <a:pt x="2378" y="1638"/>
                  <a:pt x="2377" y="1640"/>
                  <a:pt x="2378" y="1641"/>
                </a:cubicBezTo>
                <a:cubicBezTo>
                  <a:pt x="2379" y="1642"/>
                  <a:pt x="2381" y="1641"/>
                  <a:pt x="2381" y="1643"/>
                </a:cubicBezTo>
                <a:cubicBezTo>
                  <a:pt x="2381" y="1644"/>
                  <a:pt x="2380" y="1644"/>
                  <a:pt x="2381" y="1645"/>
                </a:cubicBezTo>
                <a:cubicBezTo>
                  <a:pt x="2381" y="1645"/>
                  <a:pt x="2383" y="1645"/>
                  <a:pt x="2383" y="1645"/>
                </a:cubicBezTo>
                <a:cubicBezTo>
                  <a:pt x="2385" y="1645"/>
                  <a:pt x="2385" y="1646"/>
                  <a:pt x="2386" y="1647"/>
                </a:cubicBezTo>
                <a:cubicBezTo>
                  <a:pt x="2388" y="1647"/>
                  <a:pt x="2388" y="1645"/>
                  <a:pt x="2389" y="1644"/>
                </a:cubicBezTo>
                <a:cubicBezTo>
                  <a:pt x="2390" y="1644"/>
                  <a:pt x="2390" y="1643"/>
                  <a:pt x="2389" y="1643"/>
                </a:cubicBezTo>
                <a:cubicBezTo>
                  <a:pt x="2389" y="1642"/>
                  <a:pt x="2388" y="1643"/>
                  <a:pt x="2388" y="1643"/>
                </a:cubicBezTo>
                <a:cubicBezTo>
                  <a:pt x="2386" y="1643"/>
                  <a:pt x="2384" y="1642"/>
                  <a:pt x="2386" y="1641"/>
                </a:cubicBezTo>
                <a:cubicBezTo>
                  <a:pt x="2387" y="1640"/>
                  <a:pt x="2388" y="1638"/>
                  <a:pt x="2390" y="1640"/>
                </a:cubicBezTo>
                <a:cubicBezTo>
                  <a:pt x="2391" y="1641"/>
                  <a:pt x="2390" y="1642"/>
                  <a:pt x="2392" y="1642"/>
                </a:cubicBezTo>
                <a:cubicBezTo>
                  <a:pt x="2393" y="1643"/>
                  <a:pt x="2394" y="1642"/>
                  <a:pt x="2394" y="1641"/>
                </a:cubicBezTo>
                <a:cubicBezTo>
                  <a:pt x="2394" y="1640"/>
                  <a:pt x="2393" y="1640"/>
                  <a:pt x="2393" y="1639"/>
                </a:cubicBezTo>
                <a:cubicBezTo>
                  <a:pt x="2393" y="1637"/>
                  <a:pt x="2394" y="1637"/>
                  <a:pt x="2395" y="1637"/>
                </a:cubicBezTo>
                <a:cubicBezTo>
                  <a:pt x="2395" y="1636"/>
                  <a:pt x="2396" y="1635"/>
                  <a:pt x="2397" y="1635"/>
                </a:cubicBezTo>
                <a:cubicBezTo>
                  <a:pt x="2398" y="1636"/>
                  <a:pt x="2395" y="1637"/>
                  <a:pt x="2396" y="1638"/>
                </a:cubicBezTo>
                <a:cubicBezTo>
                  <a:pt x="2396" y="1639"/>
                  <a:pt x="2397" y="1639"/>
                  <a:pt x="2397" y="1639"/>
                </a:cubicBezTo>
                <a:cubicBezTo>
                  <a:pt x="2398" y="1640"/>
                  <a:pt x="2398" y="1640"/>
                  <a:pt x="2398" y="1641"/>
                </a:cubicBezTo>
                <a:cubicBezTo>
                  <a:pt x="2400" y="1642"/>
                  <a:pt x="2401" y="1639"/>
                  <a:pt x="2401" y="1638"/>
                </a:cubicBezTo>
                <a:cubicBezTo>
                  <a:pt x="2402" y="1638"/>
                  <a:pt x="2402" y="1637"/>
                  <a:pt x="2403" y="1637"/>
                </a:cubicBezTo>
                <a:cubicBezTo>
                  <a:pt x="2403" y="1636"/>
                  <a:pt x="2404" y="1636"/>
                  <a:pt x="2405" y="1636"/>
                </a:cubicBezTo>
                <a:cubicBezTo>
                  <a:pt x="2406" y="1635"/>
                  <a:pt x="2407" y="1632"/>
                  <a:pt x="2408" y="1635"/>
                </a:cubicBezTo>
                <a:cubicBezTo>
                  <a:pt x="2408" y="1635"/>
                  <a:pt x="2408" y="1636"/>
                  <a:pt x="2409" y="1637"/>
                </a:cubicBezTo>
                <a:cubicBezTo>
                  <a:pt x="2409" y="1637"/>
                  <a:pt x="2410" y="1636"/>
                  <a:pt x="2411" y="1637"/>
                </a:cubicBezTo>
                <a:cubicBezTo>
                  <a:pt x="2411" y="1637"/>
                  <a:pt x="2411" y="1638"/>
                  <a:pt x="2412" y="1638"/>
                </a:cubicBezTo>
                <a:cubicBezTo>
                  <a:pt x="2412" y="1638"/>
                  <a:pt x="2413" y="1638"/>
                  <a:pt x="2413" y="1637"/>
                </a:cubicBezTo>
                <a:cubicBezTo>
                  <a:pt x="2413" y="1636"/>
                  <a:pt x="2412" y="1636"/>
                  <a:pt x="2412" y="1635"/>
                </a:cubicBezTo>
                <a:cubicBezTo>
                  <a:pt x="2412" y="1635"/>
                  <a:pt x="2412" y="1635"/>
                  <a:pt x="2412" y="1634"/>
                </a:cubicBezTo>
                <a:cubicBezTo>
                  <a:pt x="2412" y="1634"/>
                  <a:pt x="2412" y="1634"/>
                  <a:pt x="2412" y="1634"/>
                </a:cubicBezTo>
                <a:cubicBezTo>
                  <a:pt x="2411" y="1632"/>
                  <a:pt x="2414" y="1633"/>
                  <a:pt x="2415" y="1633"/>
                </a:cubicBezTo>
                <a:cubicBezTo>
                  <a:pt x="2415" y="1634"/>
                  <a:pt x="2415" y="1634"/>
                  <a:pt x="2415" y="1635"/>
                </a:cubicBezTo>
                <a:cubicBezTo>
                  <a:pt x="2416" y="1636"/>
                  <a:pt x="2418" y="1637"/>
                  <a:pt x="2419" y="1636"/>
                </a:cubicBezTo>
                <a:cubicBezTo>
                  <a:pt x="2420" y="1636"/>
                  <a:pt x="2421" y="1633"/>
                  <a:pt x="2422" y="1633"/>
                </a:cubicBezTo>
                <a:cubicBezTo>
                  <a:pt x="2423" y="1632"/>
                  <a:pt x="2423" y="1633"/>
                  <a:pt x="2424" y="1634"/>
                </a:cubicBezTo>
                <a:cubicBezTo>
                  <a:pt x="2424" y="1634"/>
                  <a:pt x="2425" y="1634"/>
                  <a:pt x="2426" y="1633"/>
                </a:cubicBezTo>
                <a:cubicBezTo>
                  <a:pt x="2427" y="1633"/>
                  <a:pt x="2428" y="1633"/>
                  <a:pt x="2430" y="1633"/>
                </a:cubicBezTo>
                <a:cubicBezTo>
                  <a:pt x="2431" y="1633"/>
                  <a:pt x="2432" y="1632"/>
                  <a:pt x="2432" y="1630"/>
                </a:cubicBezTo>
                <a:cubicBezTo>
                  <a:pt x="2432" y="1629"/>
                  <a:pt x="2431" y="1627"/>
                  <a:pt x="2433" y="1626"/>
                </a:cubicBezTo>
                <a:cubicBezTo>
                  <a:pt x="2433" y="1626"/>
                  <a:pt x="2434" y="1626"/>
                  <a:pt x="2435" y="1626"/>
                </a:cubicBezTo>
                <a:cubicBezTo>
                  <a:pt x="2435" y="1626"/>
                  <a:pt x="2436" y="1627"/>
                  <a:pt x="2437" y="1626"/>
                </a:cubicBezTo>
                <a:cubicBezTo>
                  <a:pt x="2438" y="1625"/>
                  <a:pt x="2436" y="1625"/>
                  <a:pt x="2436" y="1624"/>
                </a:cubicBezTo>
                <a:cubicBezTo>
                  <a:pt x="2435" y="1624"/>
                  <a:pt x="2434" y="1624"/>
                  <a:pt x="2433" y="1624"/>
                </a:cubicBezTo>
                <a:cubicBezTo>
                  <a:pt x="2432" y="1622"/>
                  <a:pt x="2435" y="1624"/>
                  <a:pt x="2436" y="1624"/>
                </a:cubicBezTo>
                <a:cubicBezTo>
                  <a:pt x="2438" y="1623"/>
                  <a:pt x="2438" y="1622"/>
                  <a:pt x="2438" y="1620"/>
                </a:cubicBezTo>
                <a:cubicBezTo>
                  <a:pt x="2438" y="1619"/>
                  <a:pt x="2440" y="1617"/>
                  <a:pt x="2441" y="1618"/>
                </a:cubicBezTo>
                <a:cubicBezTo>
                  <a:pt x="2443" y="1619"/>
                  <a:pt x="2442" y="1621"/>
                  <a:pt x="2444" y="1619"/>
                </a:cubicBezTo>
                <a:cubicBezTo>
                  <a:pt x="2445" y="1618"/>
                  <a:pt x="2446" y="1618"/>
                  <a:pt x="2448" y="1617"/>
                </a:cubicBezTo>
                <a:cubicBezTo>
                  <a:pt x="2449" y="1616"/>
                  <a:pt x="2450" y="1615"/>
                  <a:pt x="2450" y="1614"/>
                </a:cubicBezTo>
                <a:cubicBezTo>
                  <a:pt x="2450" y="1613"/>
                  <a:pt x="2450" y="1612"/>
                  <a:pt x="2451" y="1612"/>
                </a:cubicBezTo>
                <a:cubicBezTo>
                  <a:pt x="2452" y="1612"/>
                  <a:pt x="2451" y="1613"/>
                  <a:pt x="2452" y="1613"/>
                </a:cubicBezTo>
                <a:cubicBezTo>
                  <a:pt x="2452" y="1614"/>
                  <a:pt x="2452" y="1614"/>
                  <a:pt x="2452" y="1615"/>
                </a:cubicBezTo>
                <a:cubicBezTo>
                  <a:pt x="2453" y="1616"/>
                  <a:pt x="2453" y="1617"/>
                  <a:pt x="2454" y="1616"/>
                </a:cubicBezTo>
                <a:cubicBezTo>
                  <a:pt x="2454" y="1616"/>
                  <a:pt x="2454" y="1614"/>
                  <a:pt x="2455" y="1613"/>
                </a:cubicBezTo>
                <a:cubicBezTo>
                  <a:pt x="2455" y="1613"/>
                  <a:pt x="2456" y="1612"/>
                  <a:pt x="2457" y="1611"/>
                </a:cubicBezTo>
                <a:cubicBezTo>
                  <a:pt x="2458" y="1611"/>
                  <a:pt x="2459" y="1610"/>
                  <a:pt x="2460" y="1609"/>
                </a:cubicBezTo>
                <a:cubicBezTo>
                  <a:pt x="2460" y="1608"/>
                  <a:pt x="2460" y="1608"/>
                  <a:pt x="2460" y="1607"/>
                </a:cubicBezTo>
                <a:cubicBezTo>
                  <a:pt x="2461" y="1606"/>
                  <a:pt x="2463" y="1605"/>
                  <a:pt x="2463" y="1604"/>
                </a:cubicBezTo>
                <a:cubicBezTo>
                  <a:pt x="2463" y="1603"/>
                  <a:pt x="2462" y="1603"/>
                  <a:pt x="2462" y="1603"/>
                </a:cubicBezTo>
                <a:cubicBezTo>
                  <a:pt x="2461" y="1602"/>
                  <a:pt x="2462" y="1601"/>
                  <a:pt x="2461" y="1601"/>
                </a:cubicBezTo>
                <a:cubicBezTo>
                  <a:pt x="2461" y="1602"/>
                  <a:pt x="2460" y="1602"/>
                  <a:pt x="2459" y="1602"/>
                </a:cubicBezTo>
                <a:cubicBezTo>
                  <a:pt x="2458" y="1602"/>
                  <a:pt x="2458" y="1603"/>
                  <a:pt x="2458" y="1602"/>
                </a:cubicBezTo>
                <a:cubicBezTo>
                  <a:pt x="2457" y="1601"/>
                  <a:pt x="2458" y="1600"/>
                  <a:pt x="2458" y="1601"/>
                </a:cubicBezTo>
                <a:cubicBezTo>
                  <a:pt x="2459" y="1601"/>
                  <a:pt x="2459" y="1602"/>
                  <a:pt x="2460" y="1601"/>
                </a:cubicBezTo>
                <a:cubicBezTo>
                  <a:pt x="2460" y="1601"/>
                  <a:pt x="2460" y="1600"/>
                  <a:pt x="2461" y="1600"/>
                </a:cubicBezTo>
                <a:cubicBezTo>
                  <a:pt x="2461" y="1599"/>
                  <a:pt x="2462" y="1599"/>
                  <a:pt x="2463" y="1599"/>
                </a:cubicBezTo>
                <a:cubicBezTo>
                  <a:pt x="2464" y="1600"/>
                  <a:pt x="2463" y="1603"/>
                  <a:pt x="2464" y="1601"/>
                </a:cubicBezTo>
                <a:cubicBezTo>
                  <a:pt x="2465" y="1601"/>
                  <a:pt x="2466" y="1600"/>
                  <a:pt x="2465" y="1599"/>
                </a:cubicBezTo>
                <a:cubicBezTo>
                  <a:pt x="2465" y="1599"/>
                  <a:pt x="2463" y="1599"/>
                  <a:pt x="2462" y="1599"/>
                </a:cubicBezTo>
                <a:cubicBezTo>
                  <a:pt x="2462" y="1599"/>
                  <a:pt x="2462" y="1598"/>
                  <a:pt x="2463" y="1598"/>
                </a:cubicBezTo>
                <a:cubicBezTo>
                  <a:pt x="2463" y="1597"/>
                  <a:pt x="2463" y="1598"/>
                  <a:pt x="2464" y="1598"/>
                </a:cubicBezTo>
                <a:cubicBezTo>
                  <a:pt x="2464" y="1598"/>
                  <a:pt x="2464" y="1598"/>
                  <a:pt x="2464" y="1597"/>
                </a:cubicBezTo>
                <a:cubicBezTo>
                  <a:pt x="2465" y="1597"/>
                  <a:pt x="2465" y="1597"/>
                  <a:pt x="2466" y="1598"/>
                </a:cubicBezTo>
                <a:cubicBezTo>
                  <a:pt x="2466" y="1598"/>
                  <a:pt x="2467" y="1598"/>
                  <a:pt x="2467" y="1598"/>
                </a:cubicBezTo>
                <a:cubicBezTo>
                  <a:pt x="2468" y="1599"/>
                  <a:pt x="2469" y="1599"/>
                  <a:pt x="2469" y="1598"/>
                </a:cubicBezTo>
                <a:cubicBezTo>
                  <a:pt x="2469" y="1598"/>
                  <a:pt x="2469" y="1597"/>
                  <a:pt x="2469" y="1596"/>
                </a:cubicBezTo>
                <a:cubicBezTo>
                  <a:pt x="2470" y="1596"/>
                  <a:pt x="2471" y="1596"/>
                  <a:pt x="2471" y="1597"/>
                </a:cubicBezTo>
                <a:cubicBezTo>
                  <a:pt x="2471" y="1597"/>
                  <a:pt x="2471" y="1597"/>
                  <a:pt x="2471" y="1598"/>
                </a:cubicBezTo>
                <a:cubicBezTo>
                  <a:pt x="2471" y="1598"/>
                  <a:pt x="2471" y="1598"/>
                  <a:pt x="2472" y="1598"/>
                </a:cubicBezTo>
                <a:cubicBezTo>
                  <a:pt x="2473" y="1600"/>
                  <a:pt x="2473" y="1598"/>
                  <a:pt x="2474" y="1597"/>
                </a:cubicBezTo>
                <a:cubicBezTo>
                  <a:pt x="2474" y="1597"/>
                  <a:pt x="2477" y="1595"/>
                  <a:pt x="2476" y="1595"/>
                </a:cubicBezTo>
                <a:cubicBezTo>
                  <a:pt x="2475" y="1595"/>
                  <a:pt x="2475" y="1596"/>
                  <a:pt x="2474" y="1595"/>
                </a:cubicBezTo>
                <a:cubicBezTo>
                  <a:pt x="2473" y="1594"/>
                  <a:pt x="2474" y="1594"/>
                  <a:pt x="2475" y="1594"/>
                </a:cubicBezTo>
                <a:cubicBezTo>
                  <a:pt x="2475" y="1593"/>
                  <a:pt x="2476" y="1593"/>
                  <a:pt x="2476" y="1593"/>
                </a:cubicBezTo>
                <a:cubicBezTo>
                  <a:pt x="2477" y="1593"/>
                  <a:pt x="2477" y="1593"/>
                  <a:pt x="2477" y="1592"/>
                </a:cubicBezTo>
                <a:cubicBezTo>
                  <a:pt x="2478" y="1592"/>
                  <a:pt x="2478" y="1592"/>
                  <a:pt x="2478" y="1592"/>
                </a:cubicBezTo>
                <a:cubicBezTo>
                  <a:pt x="2479" y="1592"/>
                  <a:pt x="2479" y="1593"/>
                  <a:pt x="2480" y="1592"/>
                </a:cubicBezTo>
                <a:cubicBezTo>
                  <a:pt x="2481" y="1592"/>
                  <a:pt x="2480" y="1592"/>
                  <a:pt x="2480" y="1591"/>
                </a:cubicBezTo>
                <a:cubicBezTo>
                  <a:pt x="2479" y="1590"/>
                  <a:pt x="2480" y="1590"/>
                  <a:pt x="2480" y="1589"/>
                </a:cubicBezTo>
                <a:cubicBezTo>
                  <a:pt x="2480" y="1588"/>
                  <a:pt x="2479" y="1588"/>
                  <a:pt x="2479" y="1588"/>
                </a:cubicBezTo>
                <a:cubicBezTo>
                  <a:pt x="2478" y="1586"/>
                  <a:pt x="2479" y="1585"/>
                  <a:pt x="2480" y="1585"/>
                </a:cubicBezTo>
                <a:cubicBezTo>
                  <a:pt x="2481" y="1585"/>
                  <a:pt x="2482" y="1586"/>
                  <a:pt x="2483" y="1586"/>
                </a:cubicBezTo>
                <a:cubicBezTo>
                  <a:pt x="2484" y="1586"/>
                  <a:pt x="2485" y="1585"/>
                  <a:pt x="2486" y="1585"/>
                </a:cubicBezTo>
                <a:cubicBezTo>
                  <a:pt x="2487" y="1585"/>
                  <a:pt x="2487" y="1585"/>
                  <a:pt x="2487" y="1584"/>
                </a:cubicBezTo>
                <a:cubicBezTo>
                  <a:pt x="2487" y="1583"/>
                  <a:pt x="2487" y="1583"/>
                  <a:pt x="2486" y="1583"/>
                </a:cubicBezTo>
                <a:cubicBezTo>
                  <a:pt x="2486" y="1583"/>
                  <a:pt x="2485" y="1583"/>
                  <a:pt x="2484" y="1583"/>
                </a:cubicBezTo>
                <a:cubicBezTo>
                  <a:pt x="2484" y="1582"/>
                  <a:pt x="2484" y="1582"/>
                  <a:pt x="2484" y="1581"/>
                </a:cubicBezTo>
                <a:cubicBezTo>
                  <a:pt x="2485" y="1581"/>
                  <a:pt x="2485" y="1580"/>
                  <a:pt x="2485" y="1579"/>
                </a:cubicBezTo>
                <a:cubicBezTo>
                  <a:pt x="2485" y="1579"/>
                  <a:pt x="2486" y="1578"/>
                  <a:pt x="2486" y="1578"/>
                </a:cubicBezTo>
                <a:cubicBezTo>
                  <a:pt x="2487" y="1576"/>
                  <a:pt x="2488" y="1578"/>
                  <a:pt x="2489" y="1579"/>
                </a:cubicBezTo>
                <a:cubicBezTo>
                  <a:pt x="2489" y="1579"/>
                  <a:pt x="2490" y="1580"/>
                  <a:pt x="2490" y="1580"/>
                </a:cubicBezTo>
                <a:cubicBezTo>
                  <a:pt x="2491" y="1580"/>
                  <a:pt x="2491" y="1581"/>
                  <a:pt x="2492" y="1581"/>
                </a:cubicBezTo>
                <a:cubicBezTo>
                  <a:pt x="2493" y="1582"/>
                  <a:pt x="2493" y="1581"/>
                  <a:pt x="2494" y="1580"/>
                </a:cubicBezTo>
                <a:cubicBezTo>
                  <a:pt x="2495" y="1580"/>
                  <a:pt x="2498" y="1580"/>
                  <a:pt x="2497" y="1578"/>
                </a:cubicBezTo>
                <a:cubicBezTo>
                  <a:pt x="2497" y="1578"/>
                  <a:pt x="2496" y="1577"/>
                  <a:pt x="2496" y="1577"/>
                </a:cubicBezTo>
                <a:cubicBezTo>
                  <a:pt x="2496" y="1576"/>
                  <a:pt x="2496" y="1575"/>
                  <a:pt x="2495" y="1575"/>
                </a:cubicBezTo>
                <a:cubicBezTo>
                  <a:pt x="2494" y="1575"/>
                  <a:pt x="2494" y="1576"/>
                  <a:pt x="2494" y="1577"/>
                </a:cubicBezTo>
                <a:cubicBezTo>
                  <a:pt x="2495" y="1578"/>
                  <a:pt x="2495" y="1578"/>
                  <a:pt x="2495" y="1579"/>
                </a:cubicBezTo>
                <a:cubicBezTo>
                  <a:pt x="2494" y="1580"/>
                  <a:pt x="2493" y="1582"/>
                  <a:pt x="2492" y="1580"/>
                </a:cubicBezTo>
                <a:cubicBezTo>
                  <a:pt x="2492" y="1580"/>
                  <a:pt x="2493" y="1579"/>
                  <a:pt x="2492" y="1578"/>
                </a:cubicBezTo>
                <a:cubicBezTo>
                  <a:pt x="2492" y="1578"/>
                  <a:pt x="2491" y="1577"/>
                  <a:pt x="2491" y="1577"/>
                </a:cubicBezTo>
                <a:cubicBezTo>
                  <a:pt x="2490" y="1575"/>
                  <a:pt x="2492" y="1575"/>
                  <a:pt x="2492" y="1573"/>
                </a:cubicBezTo>
                <a:cubicBezTo>
                  <a:pt x="2492" y="1573"/>
                  <a:pt x="2492" y="1572"/>
                  <a:pt x="2492" y="1571"/>
                </a:cubicBezTo>
                <a:cubicBezTo>
                  <a:pt x="2492" y="1571"/>
                  <a:pt x="2493" y="1571"/>
                  <a:pt x="2493" y="1570"/>
                </a:cubicBezTo>
                <a:cubicBezTo>
                  <a:pt x="2494" y="1570"/>
                  <a:pt x="2494" y="1569"/>
                  <a:pt x="2494" y="1569"/>
                </a:cubicBezTo>
                <a:cubicBezTo>
                  <a:pt x="2494" y="1568"/>
                  <a:pt x="2493" y="1568"/>
                  <a:pt x="2493" y="1568"/>
                </a:cubicBezTo>
                <a:cubicBezTo>
                  <a:pt x="2492" y="1569"/>
                  <a:pt x="2490" y="1569"/>
                  <a:pt x="2489" y="1569"/>
                </a:cubicBezTo>
                <a:cubicBezTo>
                  <a:pt x="2488" y="1569"/>
                  <a:pt x="2487" y="1570"/>
                  <a:pt x="2487" y="1569"/>
                </a:cubicBezTo>
                <a:cubicBezTo>
                  <a:pt x="2488" y="1569"/>
                  <a:pt x="2490" y="1569"/>
                  <a:pt x="2490" y="1568"/>
                </a:cubicBezTo>
                <a:cubicBezTo>
                  <a:pt x="2491" y="1567"/>
                  <a:pt x="2491" y="1567"/>
                  <a:pt x="2491" y="1566"/>
                </a:cubicBezTo>
                <a:cubicBezTo>
                  <a:pt x="2492" y="1566"/>
                  <a:pt x="2492" y="1565"/>
                  <a:pt x="2492" y="1565"/>
                </a:cubicBezTo>
                <a:cubicBezTo>
                  <a:pt x="2493" y="1564"/>
                  <a:pt x="2493" y="1563"/>
                  <a:pt x="2494" y="1563"/>
                </a:cubicBezTo>
                <a:cubicBezTo>
                  <a:pt x="2494" y="1563"/>
                  <a:pt x="2495" y="1563"/>
                  <a:pt x="2495" y="1562"/>
                </a:cubicBezTo>
                <a:cubicBezTo>
                  <a:pt x="2496" y="1562"/>
                  <a:pt x="2496" y="1561"/>
                  <a:pt x="2497" y="1561"/>
                </a:cubicBezTo>
                <a:cubicBezTo>
                  <a:pt x="2497" y="1561"/>
                  <a:pt x="2498" y="1561"/>
                  <a:pt x="2498" y="1561"/>
                </a:cubicBezTo>
                <a:cubicBezTo>
                  <a:pt x="2499" y="1560"/>
                  <a:pt x="2498" y="1560"/>
                  <a:pt x="2497" y="1560"/>
                </a:cubicBezTo>
                <a:cubicBezTo>
                  <a:pt x="2497" y="1560"/>
                  <a:pt x="2496" y="1559"/>
                  <a:pt x="2496" y="1559"/>
                </a:cubicBezTo>
                <a:cubicBezTo>
                  <a:pt x="2495" y="1559"/>
                  <a:pt x="2495" y="1560"/>
                  <a:pt x="2495" y="1561"/>
                </a:cubicBezTo>
                <a:cubicBezTo>
                  <a:pt x="2495" y="1561"/>
                  <a:pt x="2494" y="1562"/>
                  <a:pt x="2493" y="1561"/>
                </a:cubicBezTo>
                <a:cubicBezTo>
                  <a:pt x="2493" y="1561"/>
                  <a:pt x="2493" y="1560"/>
                  <a:pt x="2493" y="1560"/>
                </a:cubicBezTo>
                <a:cubicBezTo>
                  <a:pt x="2493" y="1560"/>
                  <a:pt x="2493" y="1560"/>
                  <a:pt x="2493" y="1559"/>
                </a:cubicBezTo>
                <a:cubicBezTo>
                  <a:pt x="2492" y="1559"/>
                  <a:pt x="2492" y="1558"/>
                  <a:pt x="2493" y="1558"/>
                </a:cubicBezTo>
                <a:cubicBezTo>
                  <a:pt x="2493" y="1558"/>
                  <a:pt x="2495" y="1558"/>
                  <a:pt x="2495" y="1557"/>
                </a:cubicBezTo>
                <a:cubicBezTo>
                  <a:pt x="2495" y="1557"/>
                  <a:pt x="2494" y="1557"/>
                  <a:pt x="2493" y="1556"/>
                </a:cubicBezTo>
                <a:cubicBezTo>
                  <a:pt x="2493" y="1556"/>
                  <a:pt x="2493" y="1556"/>
                  <a:pt x="2492" y="1555"/>
                </a:cubicBezTo>
                <a:cubicBezTo>
                  <a:pt x="2492" y="1555"/>
                  <a:pt x="2491" y="1555"/>
                  <a:pt x="2491" y="1554"/>
                </a:cubicBezTo>
                <a:cubicBezTo>
                  <a:pt x="2491" y="1552"/>
                  <a:pt x="2492" y="1553"/>
                  <a:pt x="2494" y="1552"/>
                </a:cubicBezTo>
                <a:cubicBezTo>
                  <a:pt x="2494" y="1552"/>
                  <a:pt x="2495" y="1551"/>
                  <a:pt x="2495" y="1551"/>
                </a:cubicBezTo>
                <a:cubicBezTo>
                  <a:pt x="2496" y="1552"/>
                  <a:pt x="2496" y="1552"/>
                  <a:pt x="2497" y="1553"/>
                </a:cubicBezTo>
                <a:cubicBezTo>
                  <a:pt x="2498" y="1553"/>
                  <a:pt x="2499" y="1551"/>
                  <a:pt x="2500" y="1552"/>
                </a:cubicBezTo>
                <a:cubicBezTo>
                  <a:pt x="2501" y="1552"/>
                  <a:pt x="2501" y="1555"/>
                  <a:pt x="2503" y="1554"/>
                </a:cubicBezTo>
                <a:cubicBezTo>
                  <a:pt x="2503" y="1553"/>
                  <a:pt x="2502" y="1553"/>
                  <a:pt x="2502" y="1553"/>
                </a:cubicBezTo>
                <a:cubicBezTo>
                  <a:pt x="2502" y="1552"/>
                  <a:pt x="2502" y="1551"/>
                  <a:pt x="2502" y="1551"/>
                </a:cubicBezTo>
                <a:cubicBezTo>
                  <a:pt x="2503" y="1550"/>
                  <a:pt x="2503" y="1550"/>
                  <a:pt x="2504" y="1550"/>
                </a:cubicBezTo>
                <a:cubicBezTo>
                  <a:pt x="2504" y="1549"/>
                  <a:pt x="2505" y="1548"/>
                  <a:pt x="2505" y="1548"/>
                </a:cubicBezTo>
                <a:cubicBezTo>
                  <a:pt x="2505" y="1547"/>
                  <a:pt x="2505" y="1546"/>
                  <a:pt x="2506" y="1546"/>
                </a:cubicBezTo>
                <a:cubicBezTo>
                  <a:pt x="2506" y="1545"/>
                  <a:pt x="2507" y="1545"/>
                  <a:pt x="2507" y="1544"/>
                </a:cubicBezTo>
                <a:cubicBezTo>
                  <a:pt x="2508" y="1544"/>
                  <a:pt x="2508" y="1543"/>
                  <a:pt x="2509" y="1542"/>
                </a:cubicBezTo>
                <a:cubicBezTo>
                  <a:pt x="2510" y="1542"/>
                  <a:pt x="2511" y="1541"/>
                  <a:pt x="2511" y="1541"/>
                </a:cubicBezTo>
                <a:cubicBezTo>
                  <a:pt x="2511" y="1540"/>
                  <a:pt x="2512" y="1539"/>
                  <a:pt x="2512" y="1539"/>
                </a:cubicBezTo>
                <a:cubicBezTo>
                  <a:pt x="2513" y="1538"/>
                  <a:pt x="2513" y="1537"/>
                  <a:pt x="2513" y="1535"/>
                </a:cubicBezTo>
                <a:cubicBezTo>
                  <a:pt x="2513" y="1534"/>
                  <a:pt x="2514" y="1532"/>
                  <a:pt x="2515" y="1531"/>
                </a:cubicBezTo>
                <a:cubicBezTo>
                  <a:pt x="2516" y="1530"/>
                  <a:pt x="2516" y="1530"/>
                  <a:pt x="2516" y="1529"/>
                </a:cubicBezTo>
                <a:cubicBezTo>
                  <a:pt x="2517" y="1528"/>
                  <a:pt x="2516" y="1527"/>
                  <a:pt x="2517" y="1526"/>
                </a:cubicBezTo>
                <a:cubicBezTo>
                  <a:pt x="2517" y="1525"/>
                  <a:pt x="2518" y="1525"/>
                  <a:pt x="2519" y="1524"/>
                </a:cubicBezTo>
                <a:cubicBezTo>
                  <a:pt x="2520" y="1524"/>
                  <a:pt x="2521" y="1522"/>
                  <a:pt x="2521" y="1522"/>
                </a:cubicBezTo>
                <a:cubicBezTo>
                  <a:pt x="2522" y="1521"/>
                  <a:pt x="2522" y="1518"/>
                  <a:pt x="2523" y="1518"/>
                </a:cubicBezTo>
                <a:cubicBezTo>
                  <a:pt x="2524" y="1519"/>
                  <a:pt x="2524" y="1519"/>
                  <a:pt x="2524" y="1520"/>
                </a:cubicBezTo>
                <a:cubicBezTo>
                  <a:pt x="2525" y="1520"/>
                  <a:pt x="2525" y="1520"/>
                  <a:pt x="2526" y="1521"/>
                </a:cubicBezTo>
                <a:cubicBezTo>
                  <a:pt x="2526" y="1521"/>
                  <a:pt x="2526" y="1524"/>
                  <a:pt x="2527" y="1523"/>
                </a:cubicBezTo>
                <a:cubicBezTo>
                  <a:pt x="2529" y="1522"/>
                  <a:pt x="2528" y="1521"/>
                  <a:pt x="2529" y="1520"/>
                </a:cubicBezTo>
                <a:cubicBezTo>
                  <a:pt x="2530" y="1520"/>
                  <a:pt x="2531" y="1520"/>
                  <a:pt x="2532" y="1520"/>
                </a:cubicBezTo>
                <a:cubicBezTo>
                  <a:pt x="2533" y="1519"/>
                  <a:pt x="2532" y="1518"/>
                  <a:pt x="2531" y="1517"/>
                </a:cubicBezTo>
                <a:cubicBezTo>
                  <a:pt x="2531" y="1517"/>
                  <a:pt x="2531" y="1516"/>
                  <a:pt x="2531" y="1516"/>
                </a:cubicBezTo>
                <a:cubicBezTo>
                  <a:pt x="2530" y="1515"/>
                  <a:pt x="2531" y="1514"/>
                  <a:pt x="2531" y="1514"/>
                </a:cubicBezTo>
                <a:cubicBezTo>
                  <a:pt x="2531" y="1513"/>
                  <a:pt x="2530" y="1513"/>
                  <a:pt x="2530" y="1512"/>
                </a:cubicBezTo>
                <a:cubicBezTo>
                  <a:pt x="2528" y="1510"/>
                  <a:pt x="2531" y="1510"/>
                  <a:pt x="2532" y="1510"/>
                </a:cubicBezTo>
                <a:cubicBezTo>
                  <a:pt x="2532" y="1509"/>
                  <a:pt x="2532" y="1508"/>
                  <a:pt x="2532" y="1508"/>
                </a:cubicBezTo>
                <a:cubicBezTo>
                  <a:pt x="2532" y="1507"/>
                  <a:pt x="2531" y="1507"/>
                  <a:pt x="2531" y="1506"/>
                </a:cubicBezTo>
                <a:cubicBezTo>
                  <a:pt x="2531" y="1505"/>
                  <a:pt x="2533" y="1506"/>
                  <a:pt x="2533" y="1506"/>
                </a:cubicBezTo>
                <a:cubicBezTo>
                  <a:pt x="2534" y="1506"/>
                  <a:pt x="2533" y="1505"/>
                  <a:pt x="2533" y="1505"/>
                </a:cubicBezTo>
                <a:cubicBezTo>
                  <a:pt x="2532" y="1504"/>
                  <a:pt x="2532" y="1502"/>
                  <a:pt x="2530" y="1502"/>
                </a:cubicBezTo>
                <a:cubicBezTo>
                  <a:pt x="2530" y="1502"/>
                  <a:pt x="2529" y="1502"/>
                  <a:pt x="2529" y="1501"/>
                </a:cubicBezTo>
                <a:cubicBezTo>
                  <a:pt x="2528" y="1501"/>
                  <a:pt x="2529" y="1500"/>
                  <a:pt x="2529" y="1500"/>
                </a:cubicBezTo>
                <a:cubicBezTo>
                  <a:pt x="2530" y="1500"/>
                  <a:pt x="2530" y="1500"/>
                  <a:pt x="2530" y="1499"/>
                </a:cubicBezTo>
                <a:cubicBezTo>
                  <a:pt x="2531" y="1499"/>
                  <a:pt x="2531" y="1499"/>
                  <a:pt x="2531" y="1498"/>
                </a:cubicBezTo>
                <a:cubicBezTo>
                  <a:pt x="2532" y="1498"/>
                  <a:pt x="2532" y="1499"/>
                  <a:pt x="2533" y="1499"/>
                </a:cubicBezTo>
                <a:cubicBezTo>
                  <a:pt x="2534" y="1501"/>
                  <a:pt x="2534" y="1500"/>
                  <a:pt x="2535" y="1499"/>
                </a:cubicBezTo>
                <a:cubicBezTo>
                  <a:pt x="2535" y="1498"/>
                  <a:pt x="2536" y="1498"/>
                  <a:pt x="2537" y="1498"/>
                </a:cubicBezTo>
                <a:cubicBezTo>
                  <a:pt x="2537" y="1498"/>
                  <a:pt x="2538" y="1499"/>
                  <a:pt x="2538" y="1498"/>
                </a:cubicBezTo>
                <a:cubicBezTo>
                  <a:pt x="2538" y="1497"/>
                  <a:pt x="2539" y="1496"/>
                  <a:pt x="2539" y="1496"/>
                </a:cubicBezTo>
                <a:cubicBezTo>
                  <a:pt x="2539" y="1495"/>
                  <a:pt x="2539" y="1493"/>
                  <a:pt x="2539" y="1492"/>
                </a:cubicBezTo>
                <a:cubicBezTo>
                  <a:pt x="2539" y="1490"/>
                  <a:pt x="2537" y="1491"/>
                  <a:pt x="2536" y="1491"/>
                </a:cubicBezTo>
                <a:cubicBezTo>
                  <a:pt x="2535" y="1492"/>
                  <a:pt x="2535" y="1492"/>
                  <a:pt x="2535" y="1493"/>
                </a:cubicBezTo>
                <a:cubicBezTo>
                  <a:pt x="2535" y="1493"/>
                  <a:pt x="2536" y="1494"/>
                  <a:pt x="2535" y="1494"/>
                </a:cubicBezTo>
                <a:cubicBezTo>
                  <a:pt x="2534" y="1494"/>
                  <a:pt x="2534" y="1493"/>
                  <a:pt x="2533" y="1493"/>
                </a:cubicBezTo>
                <a:cubicBezTo>
                  <a:pt x="2532" y="1493"/>
                  <a:pt x="2532" y="1494"/>
                  <a:pt x="2531" y="1494"/>
                </a:cubicBezTo>
                <a:cubicBezTo>
                  <a:pt x="2530" y="1494"/>
                  <a:pt x="2531" y="1493"/>
                  <a:pt x="2531" y="1493"/>
                </a:cubicBezTo>
                <a:cubicBezTo>
                  <a:pt x="2532" y="1493"/>
                  <a:pt x="2532" y="1493"/>
                  <a:pt x="2533" y="1492"/>
                </a:cubicBezTo>
                <a:cubicBezTo>
                  <a:pt x="2534" y="1492"/>
                  <a:pt x="2535" y="1491"/>
                  <a:pt x="2536" y="1491"/>
                </a:cubicBezTo>
                <a:cubicBezTo>
                  <a:pt x="2537" y="1490"/>
                  <a:pt x="2538" y="1489"/>
                  <a:pt x="2539" y="1488"/>
                </a:cubicBezTo>
                <a:cubicBezTo>
                  <a:pt x="2539" y="1487"/>
                  <a:pt x="2540" y="1487"/>
                  <a:pt x="2541" y="1486"/>
                </a:cubicBezTo>
                <a:cubicBezTo>
                  <a:pt x="2543" y="1484"/>
                  <a:pt x="2540" y="1485"/>
                  <a:pt x="2539" y="1485"/>
                </a:cubicBezTo>
                <a:cubicBezTo>
                  <a:pt x="2539" y="1486"/>
                  <a:pt x="2538" y="1486"/>
                  <a:pt x="2537" y="1485"/>
                </a:cubicBezTo>
                <a:cubicBezTo>
                  <a:pt x="2537" y="1485"/>
                  <a:pt x="2536" y="1485"/>
                  <a:pt x="2536" y="1485"/>
                </a:cubicBezTo>
                <a:cubicBezTo>
                  <a:pt x="2535" y="1484"/>
                  <a:pt x="2535" y="1484"/>
                  <a:pt x="2534" y="1483"/>
                </a:cubicBezTo>
                <a:cubicBezTo>
                  <a:pt x="2533" y="1483"/>
                  <a:pt x="2532" y="1483"/>
                  <a:pt x="2531" y="1482"/>
                </a:cubicBezTo>
                <a:cubicBezTo>
                  <a:pt x="2531" y="1481"/>
                  <a:pt x="2530" y="1480"/>
                  <a:pt x="2529" y="1480"/>
                </a:cubicBezTo>
                <a:cubicBezTo>
                  <a:pt x="2528" y="1479"/>
                  <a:pt x="2528" y="1478"/>
                  <a:pt x="2527" y="1478"/>
                </a:cubicBezTo>
                <a:cubicBezTo>
                  <a:pt x="2526" y="1477"/>
                  <a:pt x="2526" y="1476"/>
                  <a:pt x="2525" y="1476"/>
                </a:cubicBezTo>
                <a:cubicBezTo>
                  <a:pt x="2524" y="1476"/>
                  <a:pt x="2523" y="1476"/>
                  <a:pt x="2522" y="1477"/>
                </a:cubicBezTo>
                <a:cubicBezTo>
                  <a:pt x="2521" y="1477"/>
                  <a:pt x="2521" y="1478"/>
                  <a:pt x="2520" y="1478"/>
                </a:cubicBezTo>
                <a:cubicBezTo>
                  <a:pt x="2519" y="1479"/>
                  <a:pt x="2519" y="1479"/>
                  <a:pt x="2518" y="1479"/>
                </a:cubicBezTo>
                <a:cubicBezTo>
                  <a:pt x="2518" y="1479"/>
                  <a:pt x="2517" y="1479"/>
                  <a:pt x="2517" y="1480"/>
                </a:cubicBezTo>
                <a:cubicBezTo>
                  <a:pt x="2516" y="1480"/>
                  <a:pt x="2515" y="1480"/>
                  <a:pt x="2514" y="1480"/>
                </a:cubicBezTo>
                <a:cubicBezTo>
                  <a:pt x="2512" y="1480"/>
                  <a:pt x="2512" y="1478"/>
                  <a:pt x="2511" y="1477"/>
                </a:cubicBezTo>
                <a:cubicBezTo>
                  <a:pt x="2511" y="1477"/>
                  <a:pt x="2510" y="1476"/>
                  <a:pt x="2510" y="1476"/>
                </a:cubicBezTo>
                <a:cubicBezTo>
                  <a:pt x="2508" y="1476"/>
                  <a:pt x="2508" y="1478"/>
                  <a:pt x="2507" y="1477"/>
                </a:cubicBezTo>
                <a:cubicBezTo>
                  <a:pt x="2507" y="1477"/>
                  <a:pt x="2508" y="1476"/>
                  <a:pt x="2509" y="1476"/>
                </a:cubicBezTo>
                <a:cubicBezTo>
                  <a:pt x="2510" y="1476"/>
                  <a:pt x="2510" y="1476"/>
                  <a:pt x="2511" y="1476"/>
                </a:cubicBezTo>
                <a:cubicBezTo>
                  <a:pt x="2512" y="1476"/>
                  <a:pt x="2512" y="1476"/>
                  <a:pt x="2512" y="1476"/>
                </a:cubicBezTo>
                <a:cubicBezTo>
                  <a:pt x="2514" y="1475"/>
                  <a:pt x="2516" y="1477"/>
                  <a:pt x="2517" y="1476"/>
                </a:cubicBezTo>
                <a:cubicBezTo>
                  <a:pt x="2519" y="1475"/>
                  <a:pt x="2519" y="1473"/>
                  <a:pt x="2520" y="1472"/>
                </a:cubicBezTo>
                <a:cubicBezTo>
                  <a:pt x="2521" y="1472"/>
                  <a:pt x="2521" y="1472"/>
                  <a:pt x="2522" y="1471"/>
                </a:cubicBezTo>
                <a:cubicBezTo>
                  <a:pt x="2523" y="1471"/>
                  <a:pt x="2523" y="1470"/>
                  <a:pt x="2524" y="1470"/>
                </a:cubicBezTo>
                <a:cubicBezTo>
                  <a:pt x="2524" y="1468"/>
                  <a:pt x="2526" y="1468"/>
                  <a:pt x="2527" y="1467"/>
                </a:cubicBezTo>
                <a:cubicBezTo>
                  <a:pt x="2529" y="1467"/>
                  <a:pt x="2530" y="1466"/>
                  <a:pt x="2531" y="1465"/>
                </a:cubicBezTo>
                <a:cubicBezTo>
                  <a:pt x="2533" y="1465"/>
                  <a:pt x="2538" y="1465"/>
                  <a:pt x="2537" y="1462"/>
                </a:cubicBezTo>
                <a:cubicBezTo>
                  <a:pt x="2537" y="1459"/>
                  <a:pt x="2535" y="1458"/>
                  <a:pt x="2533" y="1456"/>
                </a:cubicBezTo>
                <a:cubicBezTo>
                  <a:pt x="2533" y="1455"/>
                  <a:pt x="2532" y="1454"/>
                  <a:pt x="2532" y="1454"/>
                </a:cubicBezTo>
                <a:cubicBezTo>
                  <a:pt x="2531" y="1453"/>
                  <a:pt x="2529" y="1452"/>
                  <a:pt x="2528" y="1451"/>
                </a:cubicBezTo>
                <a:cubicBezTo>
                  <a:pt x="2526" y="1450"/>
                  <a:pt x="2525" y="1449"/>
                  <a:pt x="2524" y="1448"/>
                </a:cubicBezTo>
                <a:cubicBezTo>
                  <a:pt x="2523" y="1447"/>
                  <a:pt x="2523" y="1446"/>
                  <a:pt x="2521" y="1446"/>
                </a:cubicBezTo>
                <a:cubicBezTo>
                  <a:pt x="2520" y="1445"/>
                  <a:pt x="2518" y="1446"/>
                  <a:pt x="2517" y="1445"/>
                </a:cubicBezTo>
                <a:cubicBezTo>
                  <a:pt x="2516" y="1444"/>
                  <a:pt x="2515" y="1444"/>
                  <a:pt x="2514" y="1442"/>
                </a:cubicBezTo>
                <a:cubicBezTo>
                  <a:pt x="2514" y="1441"/>
                  <a:pt x="2514" y="1440"/>
                  <a:pt x="2512" y="1440"/>
                </a:cubicBezTo>
                <a:cubicBezTo>
                  <a:pt x="2511" y="1439"/>
                  <a:pt x="2510" y="1439"/>
                  <a:pt x="2508" y="1440"/>
                </a:cubicBezTo>
                <a:cubicBezTo>
                  <a:pt x="2507" y="1441"/>
                  <a:pt x="2506" y="1442"/>
                  <a:pt x="2505" y="1441"/>
                </a:cubicBezTo>
                <a:cubicBezTo>
                  <a:pt x="2503" y="1441"/>
                  <a:pt x="2502" y="1440"/>
                  <a:pt x="2501" y="1440"/>
                </a:cubicBezTo>
                <a:cubicBezTo>
                  <a:pt x="2499" y="1440"/>
                  <a:pt x="2498" y="1439"/>
                  <a:pt x="2497" y="1438"/>
                </a:cubicBezTo>
                <a:cubicBezTo>
                  <a:pt x="2496" y="1437"/>
                  <a:pt x="2495" y="1437"/>
                  <a:pt x="2494" y="1436"/>
                </a:cubicBezTo>
                <a:cubicBezTo>
                  <a:pt x="2493" y="1436"/>
                  <a:pt x="2493" y="1435"/>
                  <a:pt x="2493" y="1435"/>
                </a:cubicBezTo>
                <a:cubicBezTo>
                  <a:pt x="2494" y="1434"/>
                  <a:pt x="2494" y="1433"/>
                  <a:pt x="2494" y="1432"/>
                </a:cubicBezTo>
                <a:cubicBezTo>
                  <a:pt x="2494" y="1432"/>
                  <a:pt x="2494" y="1432"/>
                  <a:pt x="2494" y="1432"/>
                </a:cubicBezTo>
                <a:cubicBezTo>
                  <a:pt x="2495" y="1432"/>
                  <a:pt x="2495" y="1434"/>
                  <a:pt x="2495" y="1434"/>
                </a:cubicBezTo>
                <a:cubicBezTo>
                  <a:pt x="2495" y="1434"/>
                  <a:pt x="2496" y="1434"/>
                  <a:pt x="2497" y="1434"/>
                </a:cubicBezTo>
                <a:cubicBezTo>
                  <a:pt x="2498" y="1435"/>
                  <a:pt x="2498" y="1436"/>
                  <a:pt x="2498" y="1438"/>
                </a:cubicBezTo>
                <a:cubicBezTo>
                  <a:pt x="2499" y="1439"/>
                  <a:pt x="2500" y="1440"/>
                  <a:pt x="2501" y="1440"/>
                </a:cubicBezTo>
                <a:cubicBezTo>
                  <a:pt x="2501" y="1440"/>
                  <a:pt x="2502" y="1440"/>
                  <a:pt x="2503" y="1440"/>
                </a:cubicBezTo>
                <a:cubicBezTo>
                  <a:pt x="2503" y="1440"/>
                  <a:pt x="2504" y="1441"/>
                  <a:pt x="2505" y="1441"/>
                </a:cubicBezTo>
                <a:cubicBezTo>
                  <a:pt x="2508" y="1442"/>
                  <a:pt x="2508" y="1437"/>
                  <a:pt x="2511" y="1438"/>
                </a:cubicBezTo>
                <a:cubicBezTo>
                  <a:pt x="2512" y="1438"/>
                  <a:pt x="2512" y="1439"/>
                  <a:pt x="2513" y="1439"/>
                </a:cubicBezTo>
                <a:cubicBezTo>
                  <a:pt x="2513" y="1439"/>
                  <a:pt x="2514" y="1439"/>
                  <a:pt x="2515" y="1439"/>
                </a:cubicBezTo>
                <a:cubicBezTo>
                  <a:pt x="2516" y="1440"/>
                  <a:pt x="2517" y="1441"/>
                  <a:pt x="2517" y="1442"/>
                </a:cubicBezTo>
                <a:cubicBezTo>
                  <a:pt x="2518" y="1443"/>
                  <a:pt x="2519" y="1444"/>
                  <a:pt x="2520" y="1444"/>
                </a:cubicBezTo>
                <a:cubicBezTo>
                  <a:pt x="2522" y="1444"/>
                  <a:pt x="2523" y="1444"/>
                  <a:pt x="2524" y="1443"/>
                </a:cubicBezTo>
                <a:cubicBezTo>
                  <a:pt x="2525" y="1443"/>
                  <a:pt x="2526" y="1444"/>
                  <a:pt x="2526" y="1444"/>
                </a:cubicBezTo>
                <a:cubicBezTo>
                  <a:pt x="2527" y="1444"/>
                  <a:pt x="2528" y="1443"/>
                  <a:pt x="2528" y="1443"/>
                </a:cubicBezTo>
                <a:cubicBezTo>
                  <a:pt x="2529" y="1444"/>
                  <a:pt x="2530" y="1444"/>
                  <a:pt x="2530" y="1445"/>
                </a:cubicBezTo>
                <a:cubicBezTo>
                  <a:pt x="2531" y="1445"/>
                  <a:pt x="2532" y="1445"/>
                  <a:pt x="2532" y="1445"/>
                </a:cubicBezTo>
                <a:cubicBezTo>
                  <a:pt x="2534" y="1445"/>
                  <a:pt x="2536" y="1447"/>
                  <a:pt x="2538" y="1446"/>
                </a:cubicBezTo>
                <a:cubicBezTo>
                  <a:pt x="2538" y="1445"/>
                  <a:pt x="2537" y="1445"/>
                  <a:pt x="2537" y="1444"/>
                </a:cubicBezTo>
                <a:cubicBezTo>
                  <a:pt x="2537" y="1444"/>
                  <a:pt x="2537" y="1443"/>
                  <a:pt x="2537" y="1443"/>
                </a:cubicBezTo>
                <a:cubicBezTo>
                  <a:pt x="2536" y="1442"/>
                  <a:pt x="2536" y="1442"/>
                  <a:pt x="2536" y="1441"/>
                </a:cubicBezTo>
                <a:cubicBezTo>
                  <a:pt x="2536" y="1440"/>
                  <a:pt x="2535" y="1440"/>
                  <a:pt x="2535" y="1440"/>
                </a:cubicBezTo>
                <a:cubicBezTo>
                  <a:pt x="2535" y="1439"/>
                  <a:pt x="2534" y="1439"/>
                  <a:pt x="2533" y="1439"/>
                </a:cubicBezTo>
                <a:cubicBezTo>
                  <a:pt x="2532" y="1438"/>
                  <a:pt x="2531" y="1438"/>
                  <a:pt x="2530" y="1438"/>
                </a:cubicBezTo>
                <a:cubicBezTo>
                  <a:pt x="2529" y="1437"/>
                  <a:pt x="2528" y="1437"/>
                  <a:pt x="2527" y="1436"/>
                </a:cubicBezTo>
                <a:cubicBezTo>
                  <a:pt x="2526" y="1435"/>
                  <a:pt x="2527" y="1433"/>
                  <a:pt x="2526" y="1431"/>
                </a:cubicBezTo>
                <a:cubicBezTo>
                  <a:pt x="2526" y="1430"/>
                  <a:pt x="2525" y="1429"/>
                  <a:pt x="2523" y="1429"/>
                </a:cubicBezTo>
                <a:cubicBezTo>
                  <a:pt x="2522" y="1428"/>
                  <a:pt x="2519" y="1427"/>
                  <a:pt x="2518" y="1426"/>
                </a:cubicBezTo>
                <a:cubicBezTo>
                  <a:pt x="2517" y="1424"/>
                  <a:pt x="2518" y="1423"/>
                  <a:pt x="2518" y="1421"/>
                </a:cubicBezTo>
                <a:cubicBezTo>
                  <a:pt x="2518" y="1419"/>
                  <a:pt x="2518" y="1418"/>
                  <a:pt x="2517" y="1416"/>
                </a:cubicBezTo>
                <a:cubicBezTo>
                  <a:pt x="2516" y="1415"/>
                  <a:pt x="2516" y="1414"/>
                  <a:pt x="2515" y="1413"/>
                </a:cubicBezTo>
                <a:cubicBezTo>
                  <a:pt x="2515" y="1413"/>
                  <a:pt x="2514" y="1412"/>
                  <a:pt x="2514" y="1411"/>
                </a:cubicBezTo>
                <a:cubicBezTo>
                  <a:pt x="2513" y="1409"/>
                  <a:pt x="2513" y="1407"/>
                  <a:pt x="2512" y="1405"/>
                </a:cubicBezTo>
                <a:cubicBezTo>
                  <a:pt x="2511" y="1402"/>
                  <a:pt x="2509" y="1399"/>
                  <a:pt x="2509" y="1396"/>
                </a:cubicBezTo>
                <a:cubicBezTo>
                  <a:pt x="2508" y="1393"/>
                  <a:pt x="2507" y="1390"/>
                  <a:pt x="2504" y="1388"/>
                </a:cubicBezTo>
                <a:cubicBezTo>
                  <a:pt x="2503" y="1387"/>
                  <a:pt x="2502" y="1387"/>
                  <a:pt x="2500" y="1386"/>
                </a:cubicBezTo>
                <a:cubicBezTo>
                  <a:pt x="2499" y="1386"/>
                  <a:pt x="2498" y="1386"/>
                  <a:pt x="2497" y="1385"/>
                </a:cubicBezTo>
                <a:cubicBezTo>
                  <a:pt x="2496" y="1384"/>
                  <a:pt x="2495" y="1383"/>
                  <a:pt x="2494" y="1382"/>
                </a:cubicBezTo>
                <a:cubicBezTo>
                  <a:pt x="2493" y="1381"/>
                  <a:pt x="2492" y="1380"/>
                  <a:pt x="2491" y="1380"/>
                </a:cubicBezTo>
                <a:cubicBezTo>
                  <a:pt x="2490" y="1379"/>
                  <a:pt x="2489" y="1378"/>
                  <a:pt x="2488" y="1378"/>
                </a:cubicBezTo>
                <a:cubicBezTo>
                  <a:pt x="2487" y="1378"/>
                  <a:pt x="2486" y="1378"/>
                  <a:pt x="2486" y="1378"/>
                </a:cubicBezTo>
                <a:cubicBezTo>
                  <a:pt x="2485" y="1379"/>
                  <a:pt x="2485" y="1380"/>
                  <a:pt x="2484" y="1379"/>
                </a:cubicBezTo>
                <a:cubicBezTo>
                  <a:pt x="2483" y="1379"/>
                  <a:pt x="2484" y="1376"/>
                  <a:pt x="2484" y="1376"/>
                </a:cubicBezTo>
                <a:cubicBezTo>
                  <a:pt x="2485" y="1375"/>
                  <a:pt x="2484" y="1374"/>
                  <a:pt x="2485" y="1374"/>
                </a:cubicBezTo>
                <a:cubicBezTo>
                  <a:pt x="2485" y="1373"/>
                  <a:pt x="2486" y="1372"/>
                  <a:pt x="2486" y="1372"/>
                </a:cubicBezTo>
                <a:cubicBezTo>
                  <a:pt x="2487" y="1371"/>
                  <a:pt x="2487" y="1371"/>
                  <a:pt x="2487" y="1370"/>
                </a:cubicBezTo>
                <a:cubicBezTo>
                  <a:pt x="2488" y="1368"/>
                  <a:pt x="2489" y="1367"/>
                  <a:pt x="2490" y="1365"/>
                </a:cubicBezTo>
                <a:cubicBezTo>
                  <a:pt x="2491" y="1364"/>
                  <a:pt x="2492" y="1362"/>
                  <a:pt x="2494" y="1361"/>
                </a:cubicBezTo>
                <a:cubicBezTo>
                  <a:pt x="2495" y="1360"/>
                  <a:pt x="2497" y="1361"/>
                  <a:pt x="2498" y="1360"/>
                </a:cubicBezTo>
                <a:cubicBezTo>
                  <a:pt x="2499" y="1359"/>
                  <a:pt x="2500" y="1358"/>
                  <a:pt x="2501" y="1356"/>
                </a:cubicBezTo>
                <a:cubicBezTo>
                  <a:pt x="2502" y="1354"/>
                  <a:pt x="2503" y="1354"/>
                  <a:pt x="2505" y="1353"/>
                </a:cubicBezTo>
                <a:cubicBezTo>
                  <a:pt x="2505" y="1353"/>
                  <a:pt x="2506" y="1352"/>
                  <a:pt x="2506" y="1351"/>
                </a:cubicBezTo>
                <a:cubicBezTo>
                  <a:pt x="2506" y="1351"/>
                  <a:pt x="2505" y="1350"/>
                  <a:pt x="2504" y="1350"/>
                </a:cubicBezTo>
                <a:cubicBezTo>
                  <a:pt x="2504" y="1350"/>
                  <a:pt x="2504" y="1349"/>
                  <a:pt x="2503" y="1349"/>
                </a:cubicBezTo>
                <a:cubicBezTo>
                  <a:pt x="2503" y="1348"/>
                  <a:pt x="2502" y="1348"/>
                  <a:pt x="2502" y="1348"/>
                </a:cubicBezTo>
                <a:cubicBezTo>
                  <a:pt x="2502" y="1347"/>
                  <a:pt x="2503" y="1347"/>
                  <a:pt x="2503" y="1346"/>
                </a:cubicBezTo>
                <a:cubicBezTo>
                  <a:pt x="2503" y="1346"/>
                  <a:pt x="2504" y="1346"/>
                  <a:pt x="2504" y="1346"/>
                </a:cubicBezTo>
                <a:cubicBezTo>
                  <a:pt x="2504" y="1346"/>
                  <a:pt x="2505" y="1346"/>
                  <a:pt x="2505" y="1346"/>
                </a:cubicBezTo>
                <a:cubicBezTo>
                  <a:pt x="2506" y="1345"/>
                  <a:pt x="2507" y="1347"/>
                  <a:pt x="2507" y="1348"/>
                </a:cubicBezTo>
                <a:cubicBezTo>
                  <a:pt x="2507" y="1349"/>
                  <a:pt x="2506" y="1350"/>
                  <a:pt x="2507" y="1350"/>
                </a:cubicBezTo>
                <a:cubicBezTo>
                  <a:pt x="2508" y="1351"/>
                  <a:pt x="2509" y="1350"/>
                  <a:pt x="2509" y="1349"/>
                </a:cubicBezTo>
                <a:cubicBezTo>
                  <a:pt x="2511" y="1349"/>
                  <a:pt x="2512" y="1349"/>
                  <a:pt x="2513" y="1348"/>
                </a:cubicBezTo>
                <a:cubicBezTo>
                  <a:pt x="2515" y="1347"/>
                  <a:pt x="2512" y="1346"/>
                  <a:pt x="2513" y="1344"/>
                </a:cubicBezTo>
                <a:cubicBezTo>
                  <a:pt x="2514" y="1343"/>
                  <a:pt x="2516" y="1343"/>
                  <a:pt x="2517" y="1342"/>
                </a:cubicBezTo>
                <a:cubicBezTo>
                  <a:pt x="2518" y="1341"/>
                  <a:pt x="2519" y="1340"/>
                  <a:pt x="2518" y="1339"/>
                </a:cubicBezTo>
                <a:cubicBezTo>
                  <a:pt x="2518" y="1338"/>
                  <a:pt x="2517" y="1338"/>
                  <a:pt x="2516" y="1338"/>
                </a:cubicBezTo>
                <a:cubicBezTo>
                  <a:pt x="2516" y="1337"/>
                  <a:pt x="2516" y="1336"/>
                  <a:pt x="2517" y="1336"/>
                </a:cubicBezTo>
                <a:cubicBezTo>
                  <a:pt x="2518" y="1337"/>
                  <a:pt x="2517" y="1337"/>
                  <a:pt x="2518" y="1338"/>
                </a:cubicBezTo>
                <a:cubicBezTo>
                  <a:pt x="2519" y="1338"/>
                  <a:pt x="2520" y="1337"/>
                  <a:pt x="2521" y="1337"/>
                </a:cubicBezTo>
                <a:cubicBezTo>
                  <a:pt x="2524" y="1336"/>
                  <a:pt x="2527" y="1334"/>
                  <a:pt x="2530" y="1332"/>
                </a:cubicBezTo>
                <a:cubicBezTo>
                  <a:pt x="2532" y="1331"/>
                  <a:pt x="2533" y="1332"/>
                  <a:pt x="2535" y="1331"/>
                </a:cubicBezTo>
                <a:cubicBezTo>
                  <a:pt x="2536" y="1331"/>
                  <a:pt x="2538" y="1330"/>
                  <a:pt x="2539" y="1329"/>
                </a:cubicBezTo>
                <a:cubicBezTo>
                  <a:pt x="2540" y="1329"/>
                  <a:pt x="2542" y="1328"/>
                  <a:pt x="2543" y="1330"/>
                </a:cubicBezTo>
                <a:cubicBezTo>
                  <a:pt x="2543" y="1330"/>
                  <a:pt x="2543" y="1331"/>
                  <a:pt x="2543" y="1332"/>
                </a:cubicBezTo>
                <a:cubicBezTo>
                  <a:pt x="2543" y="1332"/>
                  <a:pt x="2544" y="1333"/>
                  <a:pt x="2545" y="1333"/>
                </a:cubicBezTo>
                <a:cubicBezTo>
                  <a:pt x="2546" y="1333"/>
                  <a:pt x="2547" y="1332"/>
                  <a:pt x="2549" y="1331"/>
                </a:cubicBezTo>
                <a:cubicBezTo>
                  <a:pt x="2549" y="1330"/>
                  <a:pt x="2552" y="1329"/>
                  <a:pt x="2551" y="1328"/>
                </a:cubicBezTo>
                <a:cubicBezTo>
                  <a:pt x="2550" y="1327"/>
                  <a:pt x="2549" y="1328"/>
                  <a:pt x="2549" y="1328"/>
                </a:cubicBezTo>
                <a:cubicBezTo>
                  <a:pt x="2548" y="1328"/>
                  <a:pt x="2549" y="1327"/>
                  <a:pt x="2550" y="1326"/>
                </a:cubicBezTo>
                <a:cubicBezTo>
                  <a:pt x="2550" y="1326"/>
                  <a:pt x="2551" y="1325"/>
                  <a:pt x="2552" y="1324"/>
                </a:cubicBezTo>
                <a:cubicBezTo>
                  <a:pt x="2552" y="1323"/>
                  <a:pt x="2552" y="1323"/>
                  <a:pt x="2553" y="1322"/>
                </a:cubicBezTo>
                <a:cubicBezTo>
                  <a:pt x="2553" y="1321"/>
                  <a:pt x="2554" y="1320"/>
                  <a:pt x="2553" y="1319"/>
                </a:cubicBezTo>
                <a:cubicBezTo>
                  <a:pt x="2553" y="1319"/>
                  <a:pt x="2553" y="1319"/>
                  <a:pt x="2552" y="1319"/>
                </a:cubicBezTo>
                <a:cubicBezTo>
                  <a:pt x="2552" y="1319"/>
                  <a:pt x="2551" y="1319"/>
                  <a:pt x="2551" y="1319"/>
                </a:cubicBezTo>
                <a:cubicBezTo>
                  <a:pt x="2549" y="1319"/>
                  <a:pt x="2547" y="1319"/>
                  <a:pt x="2545" y="1318"/>
                </a:cubicBezTo>
                <a:cubicBezTo>
                  <a:pt x="2544" y="1318"/>
                  <a:pt x="2544" y="1318"/>
                  <a:pt x="2543" y="1317"/>
                </a:cubicBezTo>
                <a:cubicBezTo>
                  <a:pt x="2542" y="1317"/>
                  <a:pt x="2542" y="1316"/>
                  <a:pt x="2541" y="1316"/>
                </a:cubicBezTo>
                <a:cubicBezTo>
                  <a:pt x="2541" y="1316"/>
                  <a:pt x="2540" y="1315"/>
                  <a:pt x="2539" y="1316"/>
                </a:cubicBezTo>
                <a:cubicBezTo>
                  <a:pt x="2539" y="1317"/>
                  <a:pt x="2539" y="1318"/>
                  <a:pt x="2538" y="1318"/>
                </a:cubicBezTo>
                <a:cubicBezTo>
                  <a:pt x="2538" y="1319"/>
                  <a:pt x="2535" y="1318"/>
                  <a:pt x="2534" y="1318"/>
                </a:cubicBezTo>
                <a:cubicBezTo>
                  <a:pt x="2533" y="1318"/>
                  <a:pt x="2531" y="1318"/>
                  <a:pt x="2529" y="1318"/>
                </a:cubicBezTo>
                <a:cubicBezTo>
                  <a:pt x="2528" y="1318"/>
                  <a:pt x="2527" y="1317"/>
                  <a:pt x="2525" y="1317"/>
                </a:cubicBezTo>
                <a:cubicBezTo>
                  <a:pt x="2524" y="1316"/>
                  <a:pt x="2523" y="1315"/>
                  <a:pt x="2522" y="1314"/>
                </a:cubicBezTo>
                <a:cubicBezTo>
                  <a:pt x="2521" y="1314"/>
                  <a:pt x="2520" y="1313"/>
                  <a:pt x="2518" y="1312"/>
                </a:cubicBezTo>
                <a:cubicBezTo>
                  <a:pt x="2517" y="1312"/>
                  <a:pt x="2516" y="1310"/>
                  <a:pt x="2515" y="1310"/>
                </a:cubicBezTo>
                <a:cubicBezTo>
                  <a:pt x="2514" y="1309"/>
                  <a:pt x="2512" y="1310"/>
                  <a:pt x="2511" y="1311"/>
                </a:cubicBezTo>
                <a:cubicBezTo>
                  <a:pt x="2510" y="1312"/>
                  <a:pt x="2508" y="1311"/>
                  <a:pt x="2507" y="1312"/>
                </a:cubicBezTo>
                <a:cubicBezTo>
                  <a:pt x="2505" y="1313"/>
                  <a:pt x="2504" y="1314"/>
                  <a:pt x="2504" y="1315"/>
                </a:cubicBezTo>
                <a:cubicBezTo>
                  <a:pt x="2504" y="1319"/>
                  <a:pt x="2500" y="1320"/>
                  <a:pt x="2497" y="1321"/>
                </a:cubicBezTo>
                <a:cubicBezTo>
                  <a:pt x="2495" y="1323"/>
                  <a:pt x="2493" y="1326"/>
                  <a:pt x="2490" y="1325"/>
                </a:cubicBezTo>
                <a:cubicBezTo>
                  <a:pt x="2489" y="1325"/>
                  <a:pt x="2489" y="1325"/>
                  <a:pt x="2489" y="1325"/>
                </a:cubicBezTo>
                <a:cubicBezTo>
                  <a:pt x="2488" y="1325"/>
                  <a:pt x="2488" y="1325"/>
                  <a:pt x="2487" y="1325"/>
                </a:cubicBezTo>
                <a:cubicBezTo>
                  <a:pt x="2486" y="1324"/>
                  <a:pt x="2486" y="1324"/>
                  <a:pt x="2485" y="1323"/>
                </a:cubicBezTo>
                <a:cubicBezTo>
                  <a:pt x="2484" y="1323"/>
                  <a:pt x="2482" y="1323"/>
                  <a:pt x="2481" y="1322"/>
                </a:cubicBezTo>
                <a:cubicBezTo>
                  <a:pt x="2480" y="1322"/>
                  <a:pt x="2480" y="1320"/>
                  <a:pt x="2480" y="1319"/>
                </a:cubicBezTo>
                <a:cubicBezTo>
                  <a:pt x="2481" y="1317"/>
                  <a:pt x="2481" y="1316"/>
                  <a:pt x="2481" y="1314"/>
                </a:cubicBezTo>
                <a:cubicBezTo>
                  <a:pt x="2482" y="1314"/>
                  <a:pt x="2482" y="1313"/>
                  <a:pt x="2482" y="1312"/>
                </a:cubicBezTo>
                <a:cubicBezTo>
                  <a:pt x="2482" y="1312"/>
                  <a:pt x="2482" y="1311"/>
                  <a:pt x="2482" y="1310"/>
                </a:cubicBezTo>
                <a:cubicBezTo>
                  <a:pt x="2482" y="1309"/>
                  <a:pt x="2482" y="1308"/>
                  <a:pt x="2481" y="1306"/>
                </a:cubicBezTo>
                <a:cubicBezTo>
                  <a:pt x="2480" y="1305"/>
                  <a:pt x="2480" y="1304"/>
                  <a:pt x="2479" y="1303"/>
                </a:cubicBezTo>
                <a:cubicBezTo>
                  <a:pt x="2478" y="1302"/>
                  <a:pt x="2476" y="1301"/>
                  <a:pt x="2475" y="1301"/>
                </a:cubicBezTo>
                <a:cubicBezTo>
                  <a:pt x="2473" y="1301"/>
                  <a:pt x="2473" y="1302"/>
                  <a:pt x="2473" y="1303"/>
                </a:cubicBezTo>
                <a:cubicBezTo>
                  <a:pt x="2473" y="1304"/>
                  <a:pt x="2473" y="1306"/>
                  <a:pt x="2471" y="1305"/>
                </a:cubicBezTo>
                <a:cubicBezTo>
                  <a:pt x="2470" y="1304"/>
                  <a:pt x="2470" y="1303"/>
                  <a:pt x="2469" y="1302"/>
                </a:cubicBezTo>
                <a:cubicBezTo>
                  <a:pt x="2468" y="1302"/>
                  <a:pt x="2467" y="1302"/>
                  <a:pt x="2466" y="1302"/>
                </a:cubicBezTo>
                <a:cubicBezTo>
                  <a:pt x="2464" y="1302"/>
                  <a:pt x="2463" y="1302"/>
                  <a:pt x="2462" y="1301"/>
                </a:cubicBezTo>
                <a:cubicBezTo>
                  <a:pt x="2460" y="1300"/>
                  <a:pt x="2457" y="1299"/>
                  <a:pt x="2455" y="1297"/>
                </a:cubicBezTo>
                <a:cubicBezTo>
                  <a:pt x="2453" y="1295"/>
                  <a:pt x="2452" y="1292"/>
                  <a:pt x="2452" y="1289"/>
                </a:cubicBezTo>
                <a:cubicBezTo>
                  <a:pt x="2453" y="1287"/>
                  <a:pt x="2454" y="1286"/>
                  <a:pt x="2454" y="1284"/>
                </a:cubicBezTo>
                <a:cubicBezTo>
                  <a:pt x="2455" y="1283"/>
                  <a:pt x="2455" y="1281"/>
                  <a:pt x="2456" y="1280"/>
                </a:cubicBezTo>
                <a:cubicBezTo>
                  <a:pt x="2457" y="1279"/>
                  <a:pt x="2458" y="1278"/>
                  <a:pt x="2460" y="1279"/>
                </a:cubicBezTo>
                <a:cubicBezTo>
                  <a:pt x="2462" y="1280"/>
                  <a:pt x="2464" y="1282"/>
                  <a:pt x="2467" y="1282"/>
                </a:cubicBezTo>
                <a:cubicBezTo>
                  <a:pt x="2469" y="1282"/>
                  <a:pt x="2470" y="1282"/>
                  <a:pt x="2471" y="1281"/>
                </a:cubicBezTo>
                <a:cubicBezTo>
                  <a:pt x="2473" y="1281"/>
                  <a:pt x="2474" y="1281"/>
                  <a:pt x="2476" y="1281"/>
                </a:cubicBezTo>
                <a:cubicBezTo>
                  <a:pt x="2479" y="1280"/>
                  <a:pt x="2482" y="1278"/>
                  <a:pt x="2483" y="1275"/>
                </a:cubicBezTo>
                <a:cubicBezTo>
                  <a:pt x="2484" y="1274"/>
                  <a:pt x="2485" y="1274"/>
                  <a:pt x="2485" y="1273"/>
                </a:cubicBezTo>
                <a:cubicBezTo>
                  <a:pt x="2486" y="1272"/>
                  <a:pt x="2486" y="1270"/>
                  <a:pt x="2487" y="1269"/>
                </a:cubicBezTo>
                <a:cubicBezTo>
                  <a:pt x="2487" y="1268"/>
                  <a:pt x="2488" y="1266"/>
                  <a:pt x="2489" y="1265"/>
                </a:cubicBezTo>
                <a:cubicBezTo>
                  <a:pt x="2490" y="1264"/>
                  <a:pt x="2491" y="1263"/>
                  <a:pt x="2493" y="1262"/>
                </a:cubicBezTo>
                <a:cubicBezTo>
                  <a:pt x="2494" y="1261"/>
                  <a:pt x="2496" y="1260"/>
                  <a:pt x="2498" y="1260"/>
                </a:cubicBezTo>
                <a:cubicBezTo>
                  <a:pt x="2499" y="1260"/>
                  <a:pt x="2501" y="1259"/>
                  <a:pt x="2502" y="1258"/>
                </a:cubicBezTo>
                <a:cubicBezTo>
                  <a:pt x="2504" y="1257"/>
                  <a:pt x="2505" y="1256"/>
                  <a:pt x="2506" y="1255"/>
                </a:cubicBezTo>
                <a:cubicBezTo>
                  <a:pt x="2507" y="1254"/>
                  <a:pt x="2509" y="1254"/>
                  <a:pt x="2510" y="1253"/>
                </a:cubicBezTo>
                <a:cubicBezTo>
                  <a:pt x="2511" y="1252"/>
                  <a:pt x="2512" y="1251"/>
                  <a:pt x="2513" y="1250"/>
                </a:cubicBezTo>
                <a:cubicBezTo>
                  <a:pt x="2514" y="1248"/>
                  <a:pt x="2515" y="1246"/>
                  <a:pt x="2517" y="1245"/>
                </a:cubicBezTo>
                <a:cubicBezTo>
                  <a:pt x="2518" y="1244"/>
                  <a:pt x="2519" y="1242"/>
                  <a:pt x="2520" y="1241"/>
                </a:cubicBezTo>
                <a:cubicBezTo>
                  <a:pt x="2521" y="1240"/>
                  <a:pt x="2522" y="1240"/>
                  <a:pt x="2524" y="1240"/>
                </a:cubicBezTo>
                <a:cubicBezTo>
                  <a:pt x="2525" y="1240"/>
                  <a:pt x="2527" y="1240"/>
                  <a:pt x="2528" y="1240"/>
                </a:cubicBezTo>
                <a:cubicBezTo>
                  <a:pt x="2529" y="1241"/>
                  <a:pt x="2531" y="1240"/>
                  <a:pt x="2532" y="1240"/>
                </a:cubicBezTo>
                <a:cubicBezTo>
                  <a:pt x="2533" y="1240"/>
                  <a:pt x="2534" y="1240"/>
                  <a:pt x="2534" y="1239"/>
                </a:cubicBezTo>
                <a:cubicBezTo>
                  <a:pt x="2535" y="1238"/>
                  <a:pt x="2536" y="1237"/>
                  <a:pt x="2536" y="1238"/>
                </a:cubicBezTo>
                <a:cubicBezTo>
                  <a:pt x="2537" y="1239"/>
                  <a:pt x="2534" y="1239"/>
                  <a:pt x="2536" y="1240"/>
                </a:cubicBezTo>
                <a:cubicBezTo>
                  <a:pt x="2537" y="1241"/>
                  <a:pt x="2537" y="1241"/>
                  <a:pt x="2538" y="1241"/>
                </a:cubicBezTo>
                <a:cubicBezTo>
                  <a:pt x="2539" y="1242"/>
                  <a:pt x="2539" y="1242"/>
                  <a:pt x="2540" y="1243"/>
                </a:cubicBezTo>
                <a:cubicBezTo>
                  <a:pt x="2541" y="1243"/>
                  <a:pt x="2542" y="1243"/>
                  <a:pt x="2542" y="1245"/>
                </a:cubicBezTo>
                <a:cubicBezTo>
                  <a:pt x="2543" y="1246"/>
                  <a:pt x="2545" y="1246"/>
                  <a:pt x="2545" y="1247"/>
                </a:cubicBezTo>
                <a:cubicBezTo>
                  <a:pt x="2545" y="1249"/>
                  <a:pt x="2544" y="1250"/>
                  <a:pt x="2543" y="1251"/>
                </a:cubicBezTo>
                <a:cubicBezTo>
                  <a:pt x="2541" y="1252"/>
                  <a:pt x="2541" y="1253"/>
                  <a:pt x="2540" y="1254"/>
                </a:cubicBezTo>
                <a:cubicBezTo>
                  <a:pt x="2539" y="1256"/>
                  <a:pt x="2538" y="1257"/>
                  <a:pt x="2537" y="1258"/>
                </a:cubicBezTo>
                <a:cubicBezTo>
                  <a:pt x="2536" y="1259"/>
                  <a:pt x="2535" y="1260"/>
                  <a:pt x="2535" y="1261"/>
                </a:cubicBezTo>
                <a:cubicBezTo>
                  <a:pt x="2534" y="1261"/>
                  <a:pt x="2532" y="1262"/>
                  <a:pt x="2531" y="1262"/>
                </a:cubicBezTo>
                <a:cubicBezTo>
                  <a:pt x="2530" y="1262"/>
                  <a:pt x="2530" y="1262"/>
                  <a:pt x="2529" y="1263"/>
                </a:cubicBezTo>
                <a:cubicBezTo>
                  <a:pt x="2529" y="1264"/>
                  <a:pt x="2528" y="1264"/>
                  <a:pt x="2528" y="1265"/>
                </a:cubicBezTo>
                <a:cubicBezTo>
                  <a:pt x="2528" y="1267"/>
                  <a:pt x="2529" y="1268"/>
                  <a:pt x="2527" y="1269"/>
                </a:cubicBezTo>
                <a:cubicBezTo>
                  <a:pt x="2527" y="1269"/>
                  <a:pt x="2524" y="1269"/>
                  <a:pt x="2524" y="1271"/>
                </a:cubicBezTo>
                <a:cubicBezTo>
                  <a:pt x="2524" y="1272"/>
                  <a:pt x="2527" y="1271"/>
                  <a:pt x="2528" y="1272"/>
                </a:cubicBezTo>
                <a:cubicBezTo>
                  <a:pt x="2529" y="1273"/>
                  <a:pt x="2529" y="1274"/>
                  <a:pt x="2531" y="1274"/>
                </a:cubicBezTo>
                <a:cubicBezTo>
                  <a:pt x="2531" y="1274"/>
                  <a:pt x="2535" y="1273"/>
                  <a:pt x="2534" y="1275"/>
                </a:cubicBezTo>
                <a:cubicBezTo>
                  <a:pt x="2533" y="1276"/>
                  <a:pt x="2531" y="1276"/>
                  <a:pt x="2532" y="1278"/>
                </a:cubicBezTo>
                <a:cubicBezTo>
                  <a:pt x="2532" y="1279"/>
                  <a:pt x="2533" y="1279"/>
                  <a:pt x="2532" y="1280"/>
                </a:cubicBezTo>
                <a:cubicBezTo>
                  <a:pt x="2532" y="1281"/>
                  <a:pt x="2531" y="1281"/>
                  <a:pt x="2530" y="1281"/>
                </a:cubicBezTo>
                <a:cubicBezTo>
                  <a:pt x="2528" y="1281"/>
                  <a:pt x="2528" y="1281"/>
                  <a:pt x="2526" y="1282"/>
                </a:cubicBezTo>
                <a:cubicBezTo>
                  <a:pt x="2525" y="1283"/>
                  <a:pt x="2524" y="1284"/>
                  <a:pt x="2523" y="1284"/>
                </a:cubicBezTo>
                <a:cubicBezTo>
                  <a:pt x="2523" y="1284"/>
                  <a:pt x="2522" y="1284"/>
                  <a:pt x="2521" y="1285"/>
                </a:cubicBezTo>
                <a:cubicBezTo>
                  <a:pt x="2521" y="1285"/>
                  <a:pt x="2522" y="1286"/>
                  <a:pt x="2522" y="1286"/>
                </a:cubicBezTo>
                <a:cubicBezTo>
                  <a:pt x="2523" y="1287"/>
                  <a:pt x="2523" y="1289"/>
                  <a:pt x="2524" y="1289"/>
                </a:cubicBezTo>
                <a:cubicBezTo>
                  <a:pt x="2526" y="1289"/>
                  <a:pt x="2527" y="1287"/>
                  <a:pt x="2528" y="1286"/>
                </a:cubicBezTo>
                <a:cubicBezTo>
                  <a:pt x="2531" y="1284"/>
                  <a:pt x="2535" y="1282"/>
                  <a:pt x="2538" y="1280"/>
                </a:cubicBezTo>
                <a:cubicBezTo>
                  <a:pt x="2539" y="1279"/>
                  <a:pt x="2541" y="1277"/>
                  <a:pt x="2543" y="1276"/>
                </a:cubicBezTo>
                <a:cubicBezTo>
                  <a:pt x="2545" y="1275"/>
                  <a:pt x="2546" y="1274"/>
                  <a:pt x="2548" y="1273"/>
                </a:cubicBezTo>
                <a:cubicBezTo>
                  <a:pt x="2551" y="1272"/>
                  <a:pt x="2554" y="1269"/>
                  <a:pt x="2557" y="1268"/>
                </a:cubicBezTo>
                <a:cubicBezTo>
                  <a:pt x="2558" y="1268"/>
                  <a:pt x="2559" y="1267"/>
                  <a:pt x="2560" y="1267"/>
                </a:cubicBezTo>
                <a:cubicBezTo>
                  <a:pt x="2561" y="1266"/>
                  <a:pt x="2562" y="1265"/>
                  <a:pt x="2563" y="1265"/>
                </a:cubicBezTo>
                <a:cubicBezTo>
                  <a:pt x="2564" y="1264"/>
                  <a:pt x="2566" y="1265"/>
                  <a:pt x="2567" y="1265"/>
                </a:cubicBezTo>
                <a:cubicBezTo>
                  <a:pt x="2569" y="1264"/>
                  <a:pt x="2571" y="1264"/>
                  <a:pt x="2573" y="1264"/>
                </a:cubicBezTo>
                <a:cubicBezTo>
                  <a:pt x="2574" y="1264"/>
                  <a:pt x="2576" y="1264"/>
                  <a:pt x="2577" y="1264"/>
                </a:cubicBezTo>
                <a:cubicBezTo>
                  <a:pt x="2579" y="1264"/>
                  <a:pt x="2581" y="1265"/>
                  <a:pt x="2582" y="1264"/>
                </a:cubicBezTo>
                <a:cubicBezTo>
                  <a:pt x="2582" y="1263"/>
                  <a:pt x="2582" y="1262"/>
                  <a:pt x="2583" y="1261"/>
                </a:cubicBezTo>
                <a:cubicBezTo>
                  <a:pt x="2584" y="1260"/>
                  <a:pt x="2585" y="1259"/>
                  <a:pt x="2586" y="1260"/>
                </a:cubicBezTo>
                <a:cubicBezTo>
                  <a:pt x="2586" y="1262"/>
                  <a:pt x="2583" y="1261"/>
                  <a:pt x="2584" y="1263"/>
                </a:cubicBezTo>
                <a:cubicBezTo>
                  <a:pt x="2584" y="1263"/>
                  <a:pt x="2585" y="1262"/>
                  <a:pt x="2586" y="1263"/>
                </a:cubicBezTo>
                <a:cubicBezTo>
                  <a:pt x="2586" y="1263"/>
                  <a:pt x="2586" y="1264"/>
                  <a:pt x="2587" y="1264"/>
                </a:cubicBezTo>
                <a:cubicBezTo>
                  <a:pt x="2588" y="1265"/>
                  <a:pt x="2589" y="1265"/>
                  <a:pt x="2590" y="1266"/>
                </a:cubicBezTo>
                <a:cubicBezTo>
                  <a:pt x="2590" y="1266"/>
                  <a:pt x="2591" y="1267"/>
                  <a:pt x="2591" y="1267"/>
                </a:cubicBezTo>
                <a:cubicBezTo>
                  <a:pt x="2591" y="1268"/>
                  <a:pt x="2591" y="1269"/>
                  <a:pt x="2592" y="1269"/>
                </a:cubicBezTo>
                <a:cubicBezTo>
                  <a:pt x="2592" y="1269"/>
                  <a:pt x="2592" y="1268"/>
                  <a:pt x="2593" y="1268"/>
                </a:cubicBezTo>
                <a:cubicBezTo>
                  <a:pt x="2593" y="1267"/>
                  <a:pt x="2594" y="1267"/>
                  <a:pt x="2594" y="1267"/>
                </a:cubicBezTo>
                <a:cubicBezTo>
                  <a:pt x="2594" y="1266"/>
                  <a:pt x="2594" y="1265"/>
                  <a:pt x="2595" y="1265"/>
                </a:cubicBezTo>
                <a:cubicBezTo>
                  <a:pt x="2596" y="1266"/>
                  <a:pt x="2595" y="1267"/>
                  <a:pt x="2596" y="1267"/>
                </a:cubicBezTo>
                <a:cubicBezTo>
                  <a:pt x="2596" y="1268"/>
                  <a:pt x="2597" y="1267"/>
                  <a:pt x="2598" y="1268"/>
                </a:cubicBezTo>
                <a:cubicBezTo>
                  <a:pt x="2598" y="1268"/>
                  <a:pt x="2599" y="1268"/>
                  <a:pt x="2599" y="1269"/>
                </a:cubicBezTo>
                <a:cubicBezTo>
                  <a:pt x="2600" y="1270"/>
                  <a:pt x="2601" y="1270"/>
                  <a:pt x="2603" y="1270"/>
                </a:cubicBezTo>
                <a:cubicBezTo>
                  <a:pt x="2604" y="1270"/>
                  <a:pt x="2607" y="1269"/>
                  <a:pt x="2607" y="1271"/>
                </a:cubicBezTo>
                <a:cubicBezTo>
                  <a:pt x="2607" y="1272"/>
                  <a:pt x="2605" y="1273"/>
                  <a:pt x="2605" y="1274"/>
                </a:cubicBezTo>
                <a:cubicBezTo>
                  <a:pt x="2605" y="1276"/>
                  <a:pt x="2605" y="1277"/>
                  <a:pt x="2605" y="1279"/>
                </a:cubicBezTo>
                <a:cubicBezTo>
                  <a:pt x="2604" y="1280"/>
                  <a:pt x="2603" y="1281"/>
                  <a:pt x="2602" y="1282"/>
                </a:cubicBezTo>
                <a:cubicBezTo>
                  <a:pt x="2602" y="1283"/>
                  <a:pt x="2602" y="1284"/>
                  <a:pt x="2602" y="1284"/>
                </a:cubicBezTo>
                <a:cubicBezTo>
                  <a:pt x="2602" y="1285"/>
                  <a:pt x="2602" y="1285"/>
                  <a:pt x="2602" y="1286"/>
                </a:cubicBezTo>
                <a:cubicBezTo>
                  <a:pt x="2602" y="1286"/>
                  <a:pt x="2602" y="1287"/>
                  <a:pt x="2603" y="1287"/>
                </a:cubicBezTo>
                <a:cubicBezTo>
                  <a:pt x="2603" y="1287"/>
                  <a:pt x="2603" y="1287"/>
                  <a:pt x="2603" y="1287"/>
                </a:cubicBezTo>
                <a:cubicBezTo>
                  <a:pt x="2604" y="1288"/>
                  <a:pt x="2604" y="1288"/>
                  <a:pt x="2604" y="1288"/>
                </a:cubicBezTo>
                <a:cubicBezTo>
                  <a:pt x="2605" y="1288"/>
                  <a:pt x="2605" y="1288"/>
                  <a:pt x="2606" y="1288"/>
                </a:cubicBezTo>
                <a:cubicBezTo>
                  <a:pt x="2606" y="1289"/>
                  <a:pt x="2607" y="1289"/>
                  <a:pt x="2606" y="1290"/>
                </a:cubicBezTo>
                <a:cubicBezTo>
                  <a:pt x="2605" y="1290"/>
                  <a:pt x="2605" y="1289"/>
                  <a:pt x="2604" y="1290"/>
                </a:cubicBezTo>
                <a:cubicBezTo>
                  <a:pt x="2604" y="1290"/>
                  <a:pt x="2603" y="1290"/>
                  <a:pt x="2603" y="1291"/>
                </a:cubicBezTo>
                <a:cubicBezTo>
                  <a:pt x="2602" y="1291"/>
                  <a:pt x="2602" y="1291"/>
                  <a:pt x="2601" y="1291"/>
                </a:cubicBezTo>
                <a:cubicBezTo>
                  <a:pt x="2600" y="1292"/>
                  <a:pt x="2599" y="1292"/>
                  <a:pt x="2599" y="1293"/>
                </a:cubicBezTo>
                <a:cubicBezTo>
                  <a:pt x="2598" y="1294"/>
                  <a:pt x="2599" y="1295"/>
                  <a:pt x="2598" y="1296"/>
                </a:cubicBezTo>
                <a:cubicBezTo>
                  <a:pt x="2598" y="1297"/>
                  <a:pt x="2597" y="1297"/>
                  <a:pt x="2597" y="1298"/>
                </a:cubicBezTo>
                <a:cubicBezTo>
                  <a:pt x="2597" y="1298"/>
                  <a:pt x="2597" y="1299"/>
                  <a:pt x="2596" y="1300"/>
                </a:cubicBezTo>
                <a:cubicBezTo>
                  <a:pt x="2596" y="1301"/>
                  <a:pt x="2595" y="1301"/>
                  <a:pt x="2593" y="1302"/>
                </a:cubicBezTo>
                <a:cubicBezTo>
                  <a:pt x="2593" y="1302"/>
                  <a:pt x="2592" y="1302"/>
                  <a:pt x="2592" y="1303"/>
                </a:cubicBezTo>
                <a:cubicBezTo>
                  <a:pt x="2592" y="1304"/>
                  <a:pt x="2594" y="1303"/>
                  <a:pt x="2594" y="1303"/>
                </a:cubicBezTo>
                <a:cubicBezTo>
                  <a:pt x="2595" y="1304"/>
                  <a:pt x="2595" y="1304"/>
                  <a:pt x="2596" y="1304"/>
                </a:cubicBezTo>
                <a:cubicBezTo>
                  <a:pt x="2596" y="1305"/>
                  <a:pt x="2597" y="1305"/>
                  <a:pt x="2597" y="1305"/>
                </a:cubicBezTo>
                <a:cubicBezTo>
                  <a:pt x="2598" y="1305"/>
                  <a:pt x="2599" y="1306"/>
                  <a:pt x="2599" y="1306"/>
                </a:cubicBezTo>
                <a:cubicBezTo>
                  <a:pt x="2599" y="1307"/>
                  <a:pt x="2598" y="1307"/>
                  <a:pt x="2599" y="1308"/>
                </a:cubicBezTo>
                <a:cubicBezTo>
                  <a:pt x="2599" y="1309"/>
                  <a:pt x="2600" y="1309"/>
                  <a:pt x="2601" y="1309"/>
                </a:cubicBezTo>
                <a:cubicBezTo>
                  <a:pt x="2601" y="1309"/>
                  <a:pt x="2602" y="1309"/>
                  <a:pt x="2602" y="1309"/>
                </a:cubicBezTo>
                <a:cubicBezTo>
                  <a:pt x="2605" y="1311"/>
                  <a:pt x="2605" y="1308"/>
                  <a:pt x="2607" y="1309"/>
                </a:cubicBezTo>
                <a:cubicBezTo>
                  <a:pt x="2608" y="1309"/>
                  <a:pt x="2608" y="1310"/>
                  <a:pt x="2607" y="1310"/>
                </a:cubicBezTo>
                <a:cubicBezTo>
                  <a:pt x="2607" y="1311"/>
                  <a:pt x="2606" y="1311"/>
                  <a:pt x="2606" y="1311"/>
                </a:cubicBezTo>
                <a:cubicBezTo>
                  <a:pt x="2606" y="1311"/>
                  <a:pt x="2605" y="1312"/>
                  <a:pt x="2605" y="1312"/>
                </a:cubicBezTo>
                <a:cubicBezTo>
                  <a:pt x="2605" y="1312"/>
                  <a:pt x="2605" y="1312"/>
                  <a:pt x="2604" y="1313"/>
                </a:cubicBezTo>
                <a:cubicBezTo>
                  <a:pt x="2604" y="1314"/>
                  <a:pt x="2607" y="1312"/>
                  <a:pt x="2607" y="1312"/>
                </a:cubicBezTo>
                <a:cubicBezTo>
                  <a:pt x="2608" y="1311"/>
                  <a:pt x="2609" y="1311"/>
                  <a:pt x="2609" y="1311"/>
                </a:cubicBezTo>
                <a:cubicBezTo>
                  <a:pt x="2610" y="1310"/>
                  <a:pt x="2610" y="1310"/>
                  <a:pt x="2611" y="1309"/>
                </a:cubicBezTo>
                <a:cubicBezTo>
                  <a:pt x="2611" y="1309"/>
                  <a:pt x="2611" y="1307"/>
                  <a:pt x="2612" y="1307"/>
                </a:cubicBezTo>
                <a:cubicBezTo>
                  <a:pt x="2613" y="1306"/>
                  <a:pt x="2613" y="1307"/>
                  <a:pt x="2614" y="1307"/>
                </a:cubicBezTo>
                <a:cubicBezTo>
                  <a:pt x="2614" y="1308"/>
                  <a:pt x="2614" y="1308"/>
                  <a:pt x="2615" y="1308"/>
                </a:cubicBezTo>
                <a:cubicBezTo>
                  <a:pt x="2616" y="1309"/>
                  <a:pt x="2617" y="1309"/>
                  <a:pt x="2619" y="1310"/>
                </a:cubicBezTo>
                <a:cubicBezTo>
                  <a:pt x="2619" y="1310"/>
                  <a:pt x="2619" y="1311"/>
                  <a:pt x="2619" y="1311"/>
                </a:cubicBezTo>
                <a:cubicBezTo>
                  <a:pt x="2621" y="1313"/>
                  <a:pt x="2622" y="1312"/>
                  <a:pt x="2623" y="1311"/>
                </a:cubicBezTo>
                <a:cubicBezTo>
                  <a:pt x="2624" y="1310"/>
                  <a:pt x="2624" y="1310"/>
                  <a:pt x="2625" y="1310"/>
                </a:cubicBezTo>
                <a:cubicBezTo>
                  <a:pt x="2625" y="1309"/>
                  <a:pt x="2626" y="1309"/>
                  <a:pt x="2627" y="1309"/>
                </a:cubicBezTo>
                <a:cubicBezTo>
                  <a:pt x="2627" y="1309"/>
                  <a:pt x="2627" y="1310"/>
                  <a:pt x="2628" y="1310"/>
                </a:cubicBezTo>
                <a:cubicBezTo>
                  <a:pt x="2629" y="1310"/>
                  <a:pt x="2629" y="1309"/>
                  <a:pt x="2630" y="1310"/>
                </a:cubicBezTo>
                <a:cubicBezTo>
                  <a:pt x="2631" y="1310"/>
                  <a:pt x="2632" y="1311"/>
                  <a:pt x="2632" y="1312"/>
                </a:cubicBezTo>
                <a:cubicBezTo>
                  <a:pt x="2632" y="1313"/>
                  <a:pt x="2632" y="1314"/>
                  <a:pt x="2631" y="1314"/>
                </a:cubicBezTo>
                <a:cubicBezTo>
                  <a:pt x="2631" y="1313"/>
                  <a:pt x="2631" y="1313"/>
                  <a:pt x="2631" y="1313"/>
                </a:cubicBezTo>
                <a:cubicBezTo>
                  <a:pt x="2631" y="1312"/>
                  <a:pt x="2631" y="1312"/>
                  <a:pt x="2630" y="1312"/>
                </a:cubicBezTo>
                <a:cubicBezTo>
                  <a:pt x="2630" y="1312"/>
                  <a:pt x="2630" y="1312"/>
                  <a:pt x="2630" y="1312"/>
                </a:cubicBezTo>
                <a:cubicBezTo>
                  <a:pt x="2630" y="1311"/>
                  <a:pt x="2629" y="1311"/>
                  <a:pt x="2629" y="1311"/>
                </a:cubicBezTo>
                <a:cubicBezTo>
                  <a:pt x="2628" y="1311"/>
                  <a:pt x="2628" y="1312"/>
                  <a:pt x="2628" y="1312"/>
                </a:cubicBezTo>
                <a:cubicBezTo>
                  <a:pt x="2627" y="1311"/>
                  <a:pt x="2627" y="1310"/>
                  <a:pt x="2627" y="1310"/>
                </a:cubicBezTo>
                <a:cubicBezTo>
                  <a:pt x="2626" y="1309"/>
                  <a:pt x="2626" y="1310"/>
                  <a:pt x="2626" y="1311"/>
                </a:cubicBezTo>
                <a:cubicBezTo>
                  <a:pt x="2626" y="1311"/>
                  <a:pt x="2626" y="1311"/>
                  <a:pt x="2626" y="1312"/>
                </a:cubicBezTo>
                <a:cubicBezTo>
                  <a:pt x="2626" y="1312"/>
                  <a:pt x="2626" y="1312"/>
                  <a:pt x="2625" y="1312"/>
                </a:cubicBezTo>
                <a:cubicBezTo>
                  <a:pt x="2625" y="1313"/>
                  <a:pt x="2625" y="1313"/>
                  <a:pt x="2626" y="1314"/>
                </a:cubicBezTo>
                <a:cubicBezTo>
                  <a:pt x="2626" y="1314"/>
                  <a:pt x="2626" y="1314"/>
                  <a:pt x="2626" y="1314"/>
                </a:cubicBezTo>
                <a:cubicBezTo>
                  <a:pt x="2626" y="1314"/>
                  <a:pt x="2626" y="1315"/>
                  <a:pt x="2627" y="1315"/>
                </a:cubicBezTo>
                <a:cubicBezTo>
                  <a:pt x="2627" y="1315"/>
                  <a:pt x="2627" y="1315"/>
                  <a:pt x="2628" y="1315"/>
                </a:cubicBezTo>
                <a:cubicBezTo>
                  <a:pt x="2629" y="1315"/>
                  <a:pt x="2628" y="1313"/>
                  <a:pt x="2629" y="1313"/>
                </a:cubicBezTo>
                <a:cubicBezTo>
                  <a:pt x="2629" y="1313"/>
                  <a:pt x="2629" y="1314"/>
                  <a:pt x="2629" y="1315"/>
                </a:cubicBezTo>
                <a:cubicBezTo>
                  <a:pt x="2630" y="1316"/>
                  <a:pt x="2631" y="1315"/>
                  <a:pt x="2631" y="1315"/>
                </a:cubicBezTo>
                <a:cubicBezTo>
                  <a:pt x="2632" y="1316"/>
                  <a:pt x="2631" y="1317"/>
                  <a:pt x="2631" y="1317"/>
                </a:cubicBezTo>
                <a:cubicBezTo>
                  <a:pt x="2631" y="1318"/>
                  <a:pt x="2632" y="1318"/>
                  <a:pt x="2632" y="1319"/>
                </a:cubicBezTo>
                <a:cubicBezTo>
                  <a:pt x="2633" y="1319"/>
                  <a:pt x="2633" y="1320"/>
                  <a:pt x="2633" y="1321"/>
                </a:cubicBezTo>
                <a:cubicBezTo>
                  <a:pt x="2634" y="1321"/>
                  <a:pt x="2634" y="1322"/>
                  <a:pt x="2634" y="1322"/>
                </a:cubicBezTo>
                <a:cubicBezTo>
                  <a:pt x="2634" y="1323"/>
                  <a:pt x="2633" y="1323"/>
                  <a:pt x="2633" y="1323"/>
                </a:cubicBezTo>
                <a:cubicBezTo>
                  <a:pt x="2632" y="1324"/>
                  <a:pt x="2632" y="1324"/>
                  <a:pt x="2632" y="1325"/>
                </a:cubicBezTo>
                <a:cubicBezTo>
                  <a:pt x="2631" y="1326"/>
                  <a:pt x="2633" y="1326"/>
                  <a:pt x="2633" y="1325"/>
                </a:cubicBezTo>
                <a:cubicBezTo>
                  <a:pt x="2634" y="1325"/>
                  <a:pt x="2634" y="1325"/>
                  <a:pt x="2634" y="1325"/>
                </a:cubicBezTo>
                <a:cubicBezTo>
                  <a:pt x="2634" y="1326"/>
                  <a:pt x="2634" y="1326"/>
                  <a:pt x="2633" y="1327"/>
                </a:cubicBezTo>
                <a:cubicBezTo>
                  <a:pt x="2633" y="1327"/>
                  <a:pt x="2633" y="1328"/>
                  <a:pt x="2634" y="1328"/>
                </a:cubicBezTo>
                <a:cubicBezTo>
                  <a:pt x="2634" y="1328"/>
                  <a:pt x="2634" y="1328"/>
                  <a:pt x="2635" y="1329"/>
                </a:cubicBezTo>
                <a:cubicBezTo>
                  <a:pt x="2635" y="1330"/>
                  <a:pt x="2636" y="1331"/>
                  <a:pt x="2635" y="1332"/>
                </a:cubicBezTo>
                <a:cubicBezTo>
                  <a:pt x="2634" y="1332"/>
                  <a:pt x="2635" y="1331"/>
                  <a:pt x="2634" y="1331"/>
                </a:cubicBezTo>
                <a:cubicBezTo>
                  <a:pt x="2634" y="1330"/>
                  <a:pt x="2634" y="1329"/>
                  <a:pt x="2633" y="1329"/>
                </a:cubicBezTo>
                <a:cubicBezTo>
                  <a:pt x="2632" y="1329"/>
                  <a:pt x="2631" y="1330"/>
                  <a:pt x="2630" y="1329"/>
                </a:cubicBezTo>
                <a:cubicBezTo>
                  <a:pt x="2630" y="1328"/>
                  <a:pt x="2630" y="1328"/>
                  <a:pt x="2629" y="1327"/>
                </a:cubicBezTo>
                <a:cubicBezTo>
                  <a:pt x="2628" y="1327"/>
                  <a:pt x="2628" y="1327"/>
                  <a:pt x="2628" y="1327"/>
                </a:cubicBezTo>
                <a:cubicBezTo>
                  <a:pt x="2628" y="1328"/>
                  <a:pt x="2628" y="1329"/>
                  <a:pt x="2628" y="1329"/>
                </a:cubicBezTo>
                <a:cubicBezTo>
                  <a:pt x="2627" y="1330"/>
                  <a:pt x="2627" y="1328"/>
                  <a:pt x="2627" y="1328"/>
                </a:cubicBezTo>
                <a:cubicBezTo>
                  <a:pt x="2625" y="1327"/>
                  <a:pt x="2624" y="1330"/>
                  <a:pt x="2623" y="1331"/>
                </a:cubicBezTo>
                <a:cubicBezTo>
                  <a:pt x="2622" y="1331"/>
                  <a:pt x="2620" y="1333"/>
                  <a:pt x="2621" y="1334"/>
                </a:cubicBezTo>
                <a:cubicBezTo>
                  <a:pt x="2621" y="1334"/>
                  <a:pt x="2622" y="1334"/>
                  <a:pt x="2623" y="1334"/>
                </a:cubicBezTo>
                <a:cubicBezTo>
                  <a:pt x="2624" y="1334"/>
                  <a:pt x="2624" y="1334"/>
                  <a:pt x="2625" y="1334"/>
                </a:cubicBezTo>
                <a:cubicBezTo>
                  <a:pt x="2626" y="1334"/>
                  <a:pt x="2626" y="1335"/>
                  <a:pt x="2626" y="1335"/>
                </a:cubicBezTo>
                <a:cubicBezTo>
                  <a:pt x="2627" y="1336"/>
                  <a:pt x="2628" y="1335"/>
                  <a:pt x="2628" y="1336"/>
                </a:cubicBezTo>
                <a:cubicBezTo>
                  <a:pt x="2628" y="1337"/>
                  <a:pt x="2628" y="1337"/>
                  <a:pt x="2627" y="1338"/>
                </a:cubicBezTo>
                <a:cubicBezTo>
                  <a:pt x="2627" y="1339"/>
                  <a:pt x="2627" y="1339"/>
                  <a:pt x="2628" y="1340"/>
                </a:cubicBezTo>
                <a:cubicBezTo>
                  <a:pt x="2628" y="1341"/>
                  <a:pt x="2628" y="1341"/>
                  <a:pt x="2628" y="1342"/>
                </a:cubicBezTo>
                <a:cubicBezTo>
                  <a:pt x="2628" y="1342"/>
                  <a:pt x="2628" y="1343"/>
                  <a:pt x="2628" y="1343"/>
                </a:cubicBezTo>
                <a:cubicBezTo>
                  <a:pt x="2628" y="1344"/>
                  <a:pt x="2629" y="1345"/>
                  <a:pt x="2628" y="1346"/>
                </a:cubicBezTo>
                <a:cubicBezTo>
                  <a:pt x="2628" y="1346"/>
                  <a:pt x="2628" y="1347"/>
                  <a:pt x="2628" y="1348"/>
                </a:cubicBezTo>
                <a:cubicBezTo>
                  <a:pt x="2628" y="1349"/>
                  <a:pt x="2628" y="1348"/>
                  <a:pt x="2629" y="1348"/>
                </a:cubicBezTo>
                <a:cubicBezTo>
                  <a:pt x="2630" y="1348"/>
                  <a:pt x="2630" y="1349"/>
                  <a:pt x="2631" y="1349"/>
                </a:cubicBezTo>
                <a:cubicBezTo>
                  <a:pt x="2632" y="1349"/>
                  <a:pt x="2635" y="1349"/>
                  <a:pt x="2634" y="1350"/>
                </a:cubicBezTo>
                <a:cubicBezTo>
                  <a:pt x="2633" y="1351"/>
                  <a:pt x="2632" y="1351"/>
                  <a:pt x="2632" y="1351"/>
                </a:cubicBezTo>
                <a:cubicBezTo>
                  <a:pt x="2631" y="1351"/>
                  <a:pt x="2631" y="1352"/>
                  <a:pt x="2631" y="1352"/>
                </a:cubicBezTo>
                <a:cubicBezTo>
                  <a:pt x="2630" y="1353"/>
                  <a:pt x="2630" y="1353"/>
                  <a:pt x="2631" y="1354"/>
                </a:cubicBezTo>
                <a:cubicBezTo>
                  <a:pt x="2631" y="1354"/>
                  <a:pt x="2632" y="1354"/>
                  <a:pt x="2632" y="1355"/>
                </a:cubicBezTo>
                <a:cubicBezTo>
                  <a:pt x="2632" y="1355"/>
                  <a:pt x="2632" y="1356"/>
                  <a:pt x="2632" y="1356"/>
                </a:cubicBezTo>
                <a:cubicBezTo>
                  <a:pt x="2631" y="1357"/>
                  <a:pt x="2631" y="1357"/>
                  <a:pt x="2630" y="1357"/>
                </a:cubicBezTo>
                <a:cubicBezTo>
                  <a:pt x="2630" y="1357"/>
                  <a:pt x="2629" y="1358"/>
                  <a:pt x="2629" y="1358"/>
                </a:cubicBezTo>
                <a:cubicBezTo>
                  <a:pt x="2629" y="1359"/>
                  <a:pt x="2628" y="1359"/>
                  <a:pt x="2628" y="1359"/>
                </a:cubicBezTo>
                <a:cubicBezTo>
                  <a:pt x="2627" y="1360"/>
                  <a:pt x="2627" y="1360"/>
                  <a:pt x="2628" y="1361"/>
                </a:cubicBezTo>
                <a:cubicBezTo>
                  <a:pt x="2628" y="1361"/>
                  <a:pt x="2629" y="1360"/>
                  <a:pt x="2630" y="1360"/>
                </a:cubicBezTo>
                <a:cubicBezTo>
                  <a:pt x="2630" y="1362"/>
                  <a:pt x="2628" y="1362"/>
                  <a:pt x="2628" y="1363"/>
                </a:cubicBezTo>
                <a:cubicBezTo>
                  <a:pt x="2627" y="1364"/>
                  <a:pt x="2627" y="1364"/>
                  <a:pt x="2627" y="1364"/>
                </a:cubicBezTo>
                <a:cubicBezTo>
                  <a:pt x="2626" y="1365"/>
                  <a:pt x="2623" y="1367"/>
                  <a:pt x="2624" y="1369"/>
                </a:cubicBezTo>
                <a:cubicBezTo>
                  <a:pt x="2625" y="1369"/>
                  <a:pt x="2625" y="1369"/>
                  <a:pt x="2625" y="1370"/>
                </a:cubicBezTo>
                <a:cubicBezTo>
                  <a:pt x="2626" y="1371"/>
                  <a:pt x="2625" y="1371"/>
                  <a:pt x="2624" y="1371"/>
                </a:cubicBezTo>
                <a:cubicBezTo>
                  <a:pt x="2624" y="1371"/>
                  <a:pt x="2624" y="1370"/>
                  <a:pt x="2623" y="1370"/>
                </a:cubicBezTo>
                <a:cubicBezTo>
                  <a:pt x="2622" y="1370"/>
                  <a:pt x="2623" y="1371"/>
                  <a:pt x="2624" y="1372"/>
                </a:cubicBezTo>
                <a:cubicBezTo>
                  <a:pt x="2624" y="1373"/>
                  <a:pt x="2623" y="1373"/>
                  <a:pt x="2623" y="1374"/>
                </a:cubicBezTo>
                <a:cubicBezTo>
                  <a:pt x="2624" y="1374"/>
                  <a:pt x="2624" y="1374"/>
                  <a:pt x="2625" y="1375"/>
                </a:cubicBezTo>
                <a:cubicBezTo>
                  <a:pt x="2626" y="1376"/>
                  <a:pt x="2624" y="1378"/>
                  <a:pt x="2626" y="1378"/>
                </a:cubicBezTo>
                <a:cubicBezTo>
                  <a:pt x="2627" y="1378"/>
                  <a:pt x="2628" y="1378"/>
                  <a:pt x="2628" y="1378"/>
                </a:cubicBezTo>
                <a:cubicBezTo>
                  <a:pt x="2629" y="1379"/>
                  <a:pt x="2628" y="1379"/>
                  <a:pt x="2627" y="1379"/>
                </a:cubicBezTo>
                <a:cubicBezTo>
                  <a:pt x="2627" y="1379"/>
                  <a:pt x="2625" y="1378"/>
                  <a:pt x="2626" y="1379"/>
                </a:cubicBezTo>
                <a:cubicBezTo>
                  <a:pt x="2626" y="1380"/>
                  <a:pt x="2627" y="1380"/>
                  <a:pt x="2628" y="1380"/>
                </a:cubicBezTo>
                <a:cubicBezTo>
                  <a:pt x="2628" y="1380"/>
                  <a:pt x="2628" y="1380"/>
                  <a:pt x="2628" y="1380"/>
                </a:cubicBezTo>
                <a:cubicBezTo>
                  <a:pt x="2628" y="1381"/>
                  <a:pt x="2629" y="1381"/>
                  <a:pt x="2629" y="1381"/>
                </a:cubicBezTo>
                <a:cubicBezTo>
                  <a:pt x="2630" y="1381"/>
                  <a:pt x="2630" y="1382"/>
                  <a:pt x="2629" y="1382"/>
                </a:cubicBezTo>
                <a:cubicBezTo>
                  <a:pt x="2628" y="1383"/>
                  <a:pt x="2627" y="1382"/>
                  <a:pt x="2627" y="1382"/>
                </a:cubicBezTo>
                <a:cubicBezTo>
                  <a:pt x="2626" y="1382"/>
                  <a:pt x="2626" y="1382"/>
                  <a:pt x="2625" y="1382"/>
                </a:cubicBezTo>
                <a:cubicBezTo>
                  <a:pt x="2625" y="1381"/>
                  <a:pt x="2624" y="1380"/>
                  <a:pt x="2624" y="1381"/>
                </a:cubicBezTo>
                <a:cubicBezTo>
                  <a:pt x="2623" y="1381"/>
                  <a:pt x="2624" y="1382"/>
                  <a:pt x="2624" y="1382"/>
                </a:cubicBezTo>
                <a:cubicBezTo>
                  <a:pt x="2624" y="1383"/>
                  <a:pt x="2623" y="1383"/>
                  <a:pt x="2623" y="1383"/>
                </a:cubicBezTo>
                <a:cubicBezTo>
                  <a:pt x="2622" y="1384"/>
                  <a:pt x="2622" y="1384"/>
                  <a:pt x="2622" y="1385"/>
                </a:cubicBezTo>
                <a:cubicBezTo>
                  <a:pt x="2621" y="1385"/>
                  <a:pt x="2619" y="1387"/>
                  <a:pt x="2620" y="1387"/>
                </a:cubicBezTo>
                <a:cubicBezTo>
                  <a:pt x="2621" y="1387"/>
                  <a:pt x="2621" y="1386"/>
                  <a:pt x="2622" y="1386"/>
                </a:cubicBezTo>
                <a:cubicBezTo>
                  <a:pt x="2622" y="1386"/>
                  <a:pt x="2622" y="1387"/>
                  <a:pt x="2623" y="1386"/>
                </a:cubicBezTo>
                <a:cubicBezTo>
                  <a:pt x="2623" y="1386"/>
                  <a:pt x="2623" y="1386"/>
                  <a:pt x="2624" y="1386"/>
                </a:cubicBezTo>
                <a:cubicBezTo>
                  <a:pt x="2624" y="1385"/>
                  <a:pt x="2625" y="1385"/>
                  <a:pt x="2625" y="1384"/>
                </a:cubicBezTo>
                <a:cubicBezTo>
                  <a:pt x="2625" y="1384"/>
                  <a:pt x="2624" y="1384"/>
                  <a:pt x="2624" y="1384"/>
                </a:cubicBezTo>
                <a:cubicBezTo>
                  <a:pt x="2624" y="1383"/>
                  <a:pt x="2625" y="1383"/>
                  <a:pt x="2625" y="1383"/>
                </a:cubicBezTo>
                <a:cubicBezTo>
                  <a:pt x="2626" y="1384"/>
                  <a:pt x="2625" y="1384"/>
                  <a:pt x="2625" y="1385"/>
                </a:cubicBezTo>
                <a:cubicBezTo>
                  <a:pt x="2625" y="1386"/>
                  <a:pt x="2626" y="1385"/>
                  <a:pt x="2627" y="1385"/>
                </a:cubicBezTo>
                <a:cubicBezTo>
                  <a:pt x="2628" y="1386"/>
                  <a:pt x="2627" y="1386"/>
                  <a:pt x="2627" y="1387"/>
                </a:cubicBezTo>
                <a:cubicBezTo>
                  <a:pt x="2627" y="1388"/>
                  <a:pt x="2627" y="1388"/>
                  <a:pt x="2628" y="1389"/>
                </a:cubicBezTo>
                <a:cubicBezTo>
                  <a:pt x="2628" y="1389"/>
                  <a:pt x="2628" y="1390"/>
                  <a:pt x="2629" y="1390"/>
                </a:cubicBezTo>
                <a:cubicBezTo>
                  <a:pt x="2630" y="1390"/>
                  <a:pt x="2630" y="1389"/>
                  <a:pt x="2630" y="1388"/>
                </a:cubicBezTo>
                <a:cubicBezTo>
                  <a:pt x="2630" y="1388"/>
                  <a:pt x="2630" y="1387"/>
                  <a:pt x="2631" y="1387"/>
                </a:cubicBezTo>
                <a:cubicBezTo>
                  <a:pt x="2631" y="1386"/>
                  <a:pt x="2632" y="1386"/>
                  <a:pt x="2632" y="1386"/>
                </a:cubicBezTo>
                <a:cubicBezTo>
                  <a:pt x="2632" y="1385"/>
                  <a:pt x="2632" y="1385"/>
                  <a:pt x="2633" y="1384"/>
                </a:cubicBezTo>
                <a:cubicBezTo>
                  <a:pt x="2633" y="1384"/>
                  <a:pt x="2634" y="1383"/>
                  <a:pt x="2634" y="1383"/>
                </a:cubicBezTo>
                <a:cubicBezTo>
                  <a:pt x="2635" y="1383"/>
                  <a:pt x="2636" y="1381"/>
                  <a:pt x="2637" y="1381"/>
                </a:cubicBezTo>
                <a:cubicBezTo>
                  <a:pt x="2638" y="1381"/>
                  <a:pt x="2639" y="1381"/>
                  <a:pt x="2639" y="1381"/>
                </a:cubicBezTo>
                <a:cubicBezTo>
                  <a:pt x="2640" y="1380"/>
                  <a:pt x="2640" y="1380"/>
                  <a:pt x="2640" y="1380"/>
                </a:cubicBezTo>
                <a:cubicBezTo>
                  <a:pt x="2641" y="1379"/>
                  <a:pt x="2642" y="1380"/>
                  <a:pt x="2642" y="1379"/>
                </a:cubicBezTo>
                <a:cubicBezTo>
                  <a:pt x="2643" y="1379"/>
                  <a:pt x="2643" y="1378"/>
                  <a:pt x="2644" y="1379"/>
                </a:cubicBezTo>
                <a:cubicBezTo>
                  <a:pt x="2644" y="1381"/>
                  <a:pt x="2642" y="1380"/>
                  <a:pt x="2642" y="1381"/>
                </a:cubicBezTo>
                <a:cubicBezTo>
                  <a:pt x="2641" y="1382"/>
                  <a:pt x="2641" y="1382"/>
                  <a:pt x="2641" y="1383"/>
                </a:cubicBezTo>
                <a:cubicBezTo>
                  <a:pt x="2640" y="1383"/>
                  <a:pt x="2640" y="1383"/>
                  <a:pt x="2640" y="1384"/>
                </a:cubicBezTo>
                <a:cubicBezTo>
                  <a:pt x="2641" y="1384"/>
                  <a:pt x="2641" y="1384"/>
                  <a:pt x="2642" y="1384"/>
                </a:cubicBezTo>
                <a:cubicBezTo>
                  <a:pt x="2643" y="1384"/>
                  <a:pt x="2643" y="1385"/>
                  <a:pt x="2643" y="1385"/>
                </a:cubicBezTo>
                <a:cubicBezTo>
                  <a:pt x="2644" y="1386"/>
                  <a:pt x="2646" y="1386"/>
                  <a:pt x="2646" y="1384"/>
                </a:cubicBezTo>
                <a:cubicBezTo>
                  <a:pt x="2647" y="1384"/>
                  <a:pt x="2647" y="1384"/>
                  <a:pt x="2648" y="1383"/>
                </a:cubicBezTo>
                <a:cubicBezTo>
                  <a:pt x="2648" y="1382"/>
                  <a:pt x="2649" y="1382"/>
                  <a:pt x="2648" y="1381"/>
                </a:cubicBezTo>
                <a:cubicBezTo>
                  <a:pt x="2648" y="1381"/>
                  <a:pt x="2647" y="1381"/>
                  <a:pt x="2647" y="1381"/>
                </a:cubicBezTo>
                <a:cubicBezTo>
                  <a:pt x="2647" y="1381"/>
                  <a:pt x="2647" y="1380"/>
                  <a:pt x="2647" y="1380"/>
                </a:cubicBezTo>
                <a:cubicBezTo>
                  <a:pt x="2647" y="1379"/>
                  <a:pt x="2647" y="1378"/>
                  <a:pt x="2647" y="1378"/>
                </a:cubicBezTo>
                <a:cubicBezTo>
                  <a:pt x="2647" y="1377"/>
                  <a:pt x="2647" y="1377"/>
                  <a:pt x="2648" y="1377"/>
                </a:cubicBezTo>
                <a:cubicBezTo>
                  <a:pt x="2649" y="1378"/>
                  <a:pt x="2648" y="1378"/>
                  <a:pt x="2648" y="1378"/>
                </a:cubicBezTo>
                <a:cubicBezTo>
                  <a:pt x="2648" y="1379"/>
                  <a:pt x="2649" y="1379"/>
                  <a:pt x="2649" y="1379"/>
                </a:cubicBezTo>
                <a:cubicBezTo>
                  <a:pt x="2649" y="1380"/>
                  <a:pt x="2648" y="1383"/>
                  <a:pt x="2650" y="1382"/>
                </a:cubicBezTo>
                <a:cubicBezTo>
                  <a:pt x="2651" y="1382"/>
                  <a:pt x="2651" y="1380"/>
                  <a:pt x="2652" y="1380"/>
                </a:cubicBezTo>
                <a:cubicBezTo>
                  <a:pt x="2653" y="1379"/>
                  <a:pt x="2654" y="1378"/>
                  <a:pt x="2654" y="1377"/>
                </a:cubicBezTo>
                <a:cubicBezTo>
                  <a:pt x="2653" y="1376"/>
                  <a:pt x="2653" y="1376"/>
                  <a:pt x="2653" y="1376"/>
                </a:cubicBezTo>
                <a:cubicBezTo>
                  <a:pt x="2652" y="1375"/>
                  <a:pt x="2653" y="1375"/>
                  <a:pt x="2654" y="1374"/>
                </a:cubicBezTo>
                <a:cubicBezTo>
                  <a:pt x="2655" y="1374"/>
                  <a:pt x="2655" y="1372"/>
                  <a:pt x="2657" y="1373"/>
                </a:cubicBezTo>
                <a:cubicBezTo>
                  <a:pt x="2658" y="1373"/>
                  <a:pt x="2658" y="1373"/>
                  <a:pt x="2659" y="1373"/>
                </a:cubicBezTo>
                <a:cubicBezTo>
                  <a:pt x="2659" y="1374"/>
                  <a:pt x="2659" y="1374"/>
                  <a:pt x="2660" y="1375"/>
                </a:cubicBezTo>
                <a:cubicBezTo>
                  <a:pt x="2661" y="1375"/>
                  <a:pt x="2661" y="1374"/>
                  <a:pt x="2662" y="1375"/>
                </a:cubicBezTo>
                <a:cubicBezTo>
                  <a:pt x="2662" y="1375"/>
                  <a:pt x="2662" y="1376"/>
                  <a:pt x="2663" y="1376"/>
                </a:cubicBezTo>
                <a:cubicBezTo>
                  <a:pt x="2664" y="1376"/>
                  <a:pt x="2664" y="1376"/>
                  <a:pt x="2665" y="1376"/>
                </a:cubicBezTo>
                <a:cubicBezTo>
                  <a:pt x="2665" y="1377"/>
                  <a:pt x="2665" y="1377"/>
                  <a:pt x="2666" y="1377"/>
                </a:cubicBezTo>
                <a:cubicBezTo>
                  <a:pt x="2667" y="1378"/>
                  <a:pt x="2666" y="1375"/>
                  <a:pt x="2666" y="1375"/>
                </a:cubicBezTo>
                <a:cubicBezTo>
                  <a:pt x="2666" y="1374"/>
                  <a:pt x="2667" y="1373"/>
                  <a:pt x="2667" y="1373"/>
                </a:cubicBezTo>
                <a:cubicBezTo>
                  <a:pt x="2668" y="1374"/>
                  <a:pt x="2668" y="1374"/>
                  <a:pt x="2669" y="1374"/>
                </a:cubicBezTo>
                <a:cubicBezTo>
                  <a:pt x="2669" y="1373"/>
                  <a:pt x="2669" y="1373"/>
                  <a:pt x="2669" y="1373"/>
                </a:cubicBezTo>
                <a:cubicBezTo>
                  <a:pt x="2670" y="1372"/>
                  <a:pt x="2671" y="1372"/>
                  <a:pt x="2671" y="1372"/>
                </a:cubicBezTo>
                <a:cubicBezTo>
                  <a:pt x="2670" y="1371"/>
                  <a:pt x="2669" y="1371"/>
                  <a:pt x="2669" y="1370"/>
                </a:cubicBezTo>
                <a:cubicBezTo>
                  <a:pt x="2669" y="1370"/>
                  <a:pt x="2670" y="1369"/>
                  <a:pt x="2671" y="1369"/>
                </a:cubicBezTo>
                <a:cubicBezTo>
                  <a:pt x="2671" y="1369"/>
                  <a:pt x="2671" y="1370"/>
                  <a:pt x="2671" y="1370"/>
                </a:cubicBezTo>
                <a:cubicBezTo>
                  <a:pt x="2672" y="1370"/>
                  <a:pt x="2672" y="1370"/>
                  <a:pt x="2673" y="1370"/>
                </a:cubicBezTo>
                <a:cubicBezTo>
                  <a:pt x="2673" y="1370"/>
                  <a:pt x="2674" y="1370"/>
                  <a:pt x="2675" y="1370"/>
                </a:cubicBezTo>
                <a:cubicBezTo>
                  <a:pt x="2676" y="1370"/>
                  <a:pt x="2676" y="1370"/>
                  <a:pt x="2676" y="1371"/>
                </a:cubicBezTo>
                <a:cubicBezTo>
                  <a:pt x="2677" y="1372"/>
                  <a:pt x="2677" y="1373"/>
                  <a:pt x="2679" y="1372"/>
                </a:cubicBezTo>
                <a:cubicBezTo>
                  <a:pt x="2679" y="1372"/>
                  <a:pt x="2679" y="1371"/>
                  <a:pt x="2680" y="1371"/>
                </a:cubicBezTo>
                <a:cubicBezTo>
                  <a:pt x="2680" y="1371"/>
                  <a:pt x="2681" y="1371"/>
                  <a:pt x="2681" y="1370"/>
                </a:cubicBezTo>
                <a:cubicBezTo>
                  <a:pt x="2682" y="1370"/>
                  <a:pt x="2682" y="1369"/>
                  <a:pt x="2683" y="1368"/>
                </a:cubicBezTo>
                <a:cubicBezTo>
                  <a:pt x="2683" y="1367"/>
                  <a:pt x="2683" y="1366"/>
                  <a:pt x="2684" y="1365"/>
                </a:cubicBezTo>
                <a:cubicBezTo>
                  <a:pt x="2685" y="1363"/>
                  <a:pt x="2685" y="1362"/>
                  <a:pt x="2685" y="1360"/>
                </a:cubicBezTo>
                <a:cubicBezTo>
                  <a:pt x="2686" y="1360"/>
                  <a:pt x="2686" y="1359"/>
                  <a:pt x="2686" y="1358"/>
                </a:cubicBezTo>
                <a:cubicBezTo>
                  <a:pt x="2687" y="1358"/>
                  <a:pt x="2686" y="1357"/>
                  <a:pt x="2687" y="1356"/>
                </a:cubicBezTo>
                <a:cubicBezTo>
                  <a:pt x="2687" y="1355"/>
                  <a:pt x="2688" y="1354"/>
                  <a:pt x="2688" y="1352"/>
                </a:cubicBezTo>
                <a:cubicBezTo>
                  <a:pt x="2688" y="1351"/>
                  <a:pt x="2688" y="1351"/>
                  <a:pt x="2689" y="1350"/>
                </a:cubicBezTo>
                <a:cubicBezTo>
                  <a:pt x="2689" y="1350"/>
                  <a:pt x="2689" y="1350"/>
                  <a:pt x="2689" y="1349"/>
                </a:cubicBezTo>
                <a:cubicBezTo>
                  <a:pt x="2688" y="1349"/>
                  <a:pt x="2688" y="1349"/>
                  <a:pt x="2687" y="1350"/>
                </a:cubicBezTo>
                <a:cubicBezTo>
                  <a:pt x="2684" y="1351"/>
                  <a:pt x="2686" y="1343"/>
                  <a:pt x="2686" y="1343"/>
                </a:cubicBezTo>
                <a:cubicBezTo>
                  <a:pt x="2686" y="1340"/>
                  <a:pt x="2685" y="1337"/>
                  <a:pt x="2685" y="1334"/>
                </a:cubicBezTo>
                <a:cubicBezTo>
                  <a:pt x="2685" y="1333"/>
                  <a:pt x="2685" y="1331"/>
                  <a:pt x="2685" y="1330"/>
                </a:cubicBezTo>
                <a:cubicBezTo>
                  <a:pt x="2685" y="1329"/>
                  <a:pt x="2684" y="1327"/>
                  <a:pt x="2684" y="1326"/>
                </a:cubicBezTo>
                <a:cubicBezTo>
                  <a:pt x="2684" y="1324"/>
                  <a:pt x="2684" y="1323"/>
                  <a:pt x="2683" y="1322"/>
                </a:cubicBezTo>
                <a:cubicBezTo>
                  <a:pt x="2682" y="1321"/>
                  <a:pt x="2682" y="1320"/>
                  <a:pt x="2681" y="1318"/>
                </a:cubicBezTo>
                <a:cubicBezTo>
                  <a:pt x="2680" y="1317"/>
                  <a:pt x="2680" y="1316"/>
                  <a:pt x="2679" y="1315"/>
                </a:cubicBezTo>
                <a:cubicBezTo>
                  <a:pt x="2678" y="1314"/>
                  <a:pt x="2677" y="1313"/>
                  <a:pt x="2677" y="1312"/>
                </a:cubicBezTo>
                <a:cubicBezTo>
                  <a:pt x="2676" y="1311"/>
                  <a:pt x="2676" y="1310"/>
                  <a:pt x="2676" y="1310"/>
                </a:cubicBezTo>
                <a:cubicBezTo>
                  <a:pt x="2676" y="1309"/>
                  <a:pt x="2675" y="1308"/>
                  <a:pt x="2674" y="1307"/>
                </a:cubicBezTo>
                <a:cubicBezTo>
                  <a:pt x="2674" y="1306"/>
                  <a:pt x="2673" y="1305"/>
                  <a:pt x="2672" y="1304"/>
                </a:cubicBezTo>
                <a:cubicBezTo>
                  <a:pt x="2672" y="1303"/>
                  <a:pt x="2671" y="1303"/>
                  <a:pt x="2670" y="1301"/>
                </a:cubicBezTo>
                <a:cubicBezTo>
                  <a:pt x="2670" y="1300"/>
                  <a:pt x="2670" y="1299"/>
                  <a:pt x="2669" y="1298"/>
                </a:cubicBezTo>
                <a:cubicBezTo>
                  <a:pt x="2669" y="1297"/>
                  <a:pt x="2668" y="1297"/>
                  <a:pt x="2668" y="1296"/>
                </a:cubicBezTo>
                <a:cubicBezTo>
                  <a:pt x="2667" y="1295"/>
                  <a:pt x="2666" y="1293"/>
                  <a:pt x="2665" y="1292"/>
                </a:cubicBezTo>
                <a:cubicBezTo>
                  <a:pt x="2664" y="1290"/>
                  <a:pt x="2663" y="1290"/>
                  <a:pt x="2662" y="1289"/>
                </a:cubicBezTo>
                <a:cubicBezTo>
                  <a:pt x="2660" y="1287"/>
                  <a:pt x="2659" y="1284"/>
                  <a:pt x="2657" y="1283"/>
                </a:cubicBezTo>
                <a:cubicBezTo>
                  <a:pt x="2655" y="1281"/>
                  <a:pt x="2653" y="1279"/>
                  <a:pt x="2650" y="1278"/>
                </a:cubicBezTo>
                <a:cubicBezTo>
                  <a:pt x="2650" y="1278"/>
                  <a:pt x="2649" y="1278"/>
                  <a:pt x="2648" y="1278"/>
                </a:cubicBezTo>
                <a:cubicBezTo>
                  <a:pt x="2647" y="1278"/>
                  <a:pt x="2647" y="1278"/>
                  <a:pt x="2646" y="1278"/>
                </a:cubicBezTo>
                <a:cubicBezTo>
                  <a:pt x="2646" y="1277"/>
                  <a:pt x="2645" y="1278"/>
                  <a:pt x="2645" y="1277"/>
                </a:cubicBezTo>
                <a:cubicBezTo>
                  <a:pt x="2645" y="1276"/>
                  <a:pt x="2646" y="1275"/>
                  <a:pt x="2646" y="1275"/>
                </a:cubicBezTo>
                <a:cubicBezTo>
                  <a:pt x="2647" y="1272"/>
                  <a:pt x="2648" y="1276"/>
                  <a:pt x="2648" y="1276"/>
                </a:cubicBezTo>
                <a:cubicBezTo>
                  <a:pt x="2650" y="1275"/>
                  <a:pt x="2648" y="1274"/>
                  <a:pt x="2648" y="1273"/>
                </a:cubicBezTo>
                <a:cubicBezTo>
                  <a:pt x="2648" y="1271"/>
                  <a:pt x="2650" y="1270"/>
                  <a:pt x="2649" y="1269"/>
                </a:cubicBezTo>
                <a:cubicBezTo>
                  <a:pt x="2649" y="1268"/>
                  <a:pt x="2648" y="1267"/>
                  <a:pt x="2649" y="1265"/>
                </a:cubicBezTo>
                <a:cubicBezTo>
                  <a:pt x="2650" y="1264"/>
                  <a:pt x="2651" y="1264"/>
                  <a:pt x="2652" y="1264"/>
                </a:cubicBezTo>
                <a:cubicBezTo>
                  <a:pt x="2653" y="1263"/>
                  <a:pt x="2654" y="1262"/>
                  <a:pt x="2654" y="1262"/>
                </a:cubicBezTo>
                <a:cubicBezTo>
                  <a:pt x="2655" y="1262"/>
                  <a:pt x="2656" y="1262"/>
                  <a:pt x="2657" y="1261"/>
                </a:cubicBezTo>
                <a:cubicBezTo>
                  <a:pt x="2658" y="1261"/>
                  <a:pt x="2660" y="1261"/>
                  <a:pt x="2661" y="1261"/>
                </a:cubicBezTo>
                <a:cubicBezTo>
                  <a:pt x="2664" y="1260"/>
                  <a:pt x="2666" y="1257"/>
                  <a:pt x="2669" y="1256"/>
                </a:cubicBezTo>
                <a:cubicBezTo>
                  <a:pt x="2671" y="1254"/>
                  <a:pt x="2673" y="1253"/>
                  <a:pt x="2675" y="1251"/>
                </a:cubicBezTo>
                <a:cubicBezTo>
                  <a:pt x="2676" y="1250"/>
                  <a:pt x="2677" y="1249"/>
                  <a:pt x="2679" y="1248"/>
                </a:cubicBezTo>
                <a:cubicBezTo>
                  <a:pt x="2681" y="1246"/>
                  <a:pt x="2683" y="1245"/>
                  <a:pt x="2685" y="1244"/>
                </a:cubicBezTo>
                <a:cubicBezTo>
                  <a:pt x="2687" y="1243"/>
                  <a:pt x="2688" y="1242"/>
                  <a:pt x="2689" y="1242"/>
                </a:cubicBezTo>
                <a:cubicBezTo>
                  <a:pt x="2690" y="1241"/>
                  <a:pt x="2691" y="1240"/>
                  <a:pt x="2692" y="1239"/>
                </a:cubicBezTo>
                <a:cubicBezTo>
                  <a:pt x="2693" y="1238"/>
                  <a:pt x="2692" y="1236"/>
                  <a:pt x="2692" y="1235"/>
                </a:cubicBezTo>
                <a:cubicBezTo>
                  <a:pt x="2691" y="1234"/>
                  <a:pt x="2691" y="1232"/>
                  <a:pt x="2692" y="1231"/>
                </a:cubicBezTo>
                <a:cubicBezTo>
                  <a:pt x="2692" y="1230"/>
                  <a:pt x="2693" y="1229"/>
                  <a:pt x="2693" y="1228"/>
                </a:cubicBezTo>
                <a:cubicBezTo>
                  <a:pt x="2693" y="1227"/>
                  <a:pt x="2693" y="1226"/>
                  <a:pt x="2693" y="1225"/>
                </a:cubicBezTo>
                <a:cubicBezTo>
                  <a:pt x="2693" y="1223"/>
                  <a:pt x="2694" y="1223"/>
                  <a:pt x="2694" y="1221"/>
                </a:cubicBezTo>
                <a:cubicBezTo>
                  <a:pt x="2694" y="1220"/>
                  <a:pt x="2694" y="1218"/>
                  <a:pt x="2695" y="1217"/>
                </a:cubicBezTo>
                <a:cubicBezTo>
                  <a:pt x="2696" y="1216"/>
                  <a:pt x="2697" y="1215"/>
                  <a:pt x="2698" y="1214"/>
                </a:cubicBezTo>
                <a:cubicBezTo>
                  <a:pt x="2698" y="1212"/>
                  <a:pt x="2699" y="1211"/>
                  <a:pt x="2700" y="1210"/>
                </a:cubicBezTo>
                <a:cubicBezTo>
                  <a:pt x="2701" y="1209"/>
                  <a:pt x="2703" y="1208"/>
                  <a:pt x="2704" y="1207"/>
                </a:cubicBezTo>
                <a:cubicBezTo>
                  <a:pt x="2705" y="1206"/>
                  <a:pt x="2706" y="1205"/>
                  <a:pt x="2707" y="1205"/>
                </a:cubicBezTo>
                <a:cubicBezTo>
                  <a:pt x="2708" y="1205"/>
                  <a:pt x="2709" y="1205"/>
                  <a:pt x="2710" y="1205"/>
                </a:cubicBezTo>
                <a:cubicBezTo>
                  <a:pt x="2710" y="1206"/>
                  <a:pt x="2710" y="1206"/>
                  <a:pt x="2711" y="1206"/>
                </a:cubicBezTo>
                <a:cubicBezTo>
                  <a:pt x="2712" y="1206"/>
                  <a:pt x="2712" y="1206"/>
                  <a:pt x="2712" y="1205"/>
                </a:cubicBezTo>
                <a:cubicBezTo>
                  <a:pt x="2713" y="1204"/>
                  <a:pt x="2713" y="1204"/>
                  <a:pt x="2713" y="1203"/>
                </a:cubicBezTo>
                <a:cubicBezTo>
                  <a:pt x="2714" y="1202"/>
                  <a:pt x="2714" y="1201"/>
                  <a:pt x="2713" y="1200"/>
                </a:cubicBezTo>
                <a:cubicBezTo>
                  <a:pt x="2713" y="1199"/>
                  <a:pt x="2713" y="1197"/>
                  <a:pt x="2714" y="1198"/>
                </a:cubicBezTo>
                <a:cubicBezTo>
                  <a:pt x="2714" y="1198"/>
                  <a:pt x="2714" y="1199"/>
                  <a:pt x="2715" y="1199"/>
                </a:cubicBezTo>
                <a:cubicBezTo>
                  <a:pt x="2716" y="1199"/>
                  <a:pt x="2716" y="1198"/>
                  <a:pt x="2716" y="1198"/>
                </a:cubicBezTo>
                <a:cubicBezTo>
                  <a:pt x="2717" y="1197"/>
                  <a:pt x="2719" y="1198"/>
                  <a:pt x="2719" y="1198"/>
                </a:cubicBezTo>
                <a:cubicBezTo>
                  <a:pt x="2720" y="1199"/>
                  <a:pt x="2720" y="1200"/>
                  <a:pt x="2721" y="1199"/>
                </a:cubicBezTo>
                <a:cubicBezTo>
                  <a:pt x="2722" y="1199"/>
                  <a:pt x="2722" y="1198"/>
                  <a:pt x="2722" y="1197"/>
                </a:cubicBezTo>
                <a:cubicBezTo>
                  <a:pt x="2722" y="1196"/>
                  <a:pt x="2724" y="1195"/>
                  <a:pt x="2725" y="1194"/>
                </a:cubicBezTo>
                <a:cubicBezTo>
                  <a:pt x="2725" y="1193"/>
                  <a:pt x="2725" y="1192"/>
                  <a:pt x="2726" y="1191"/>
                </a:cubicBezTo>
                <a:cubicBezTo>
                  <a:pt x="2727" y="1190"/>
                  <a:pt x="2728" y="1189"/>
                  <a:pt x="2729" y="1188"/>
                </a:cubicBezTo>
                <a:cubicBezTo>
                  <a:pt x="2729" y="1187"/>
                  <a:pt x="2729" y="1185"/>
                  <a:pt x="2730" y="1184"/>
                </a:cubicBezTo>
                <a:cubicBezTo>
                  <a:pt x="2731" y="1184"/>
                  <a:pt x="2732" y="1183"/>
                  <a:pt x="2732" y="1183"/>
                </a:cubicBezTo>
                <a:cubicBezTo>
                  <a:pt x="2733" y="1182"/>
                  <a:pt x="2733" y="1182"/>
                  <a:pt x="2734" y="1182"/>
                </a:cubicBezTo>
                <a:cubicBezTo>
                  <a:pt x="2734" y="1182"/>
                  <a:pt x="2735" y="1181"/>
                  <a:pt x="2735" y="1181"/>
                </a:cubicBezTo>
                <a:cubicBezTo>
                  <a:pt x="2736" y="1181"/>
                  <a:pt x="2737" y="1182"/>
                  <a:pt x="2736" y="1183"/>
                </a:cubicBezTo>
                <a:cubicBezTo>
                  <a:pt x="2736" y="1183"/>
                  <a:pt x="2735" y="1184"/>
                  <a:pt x="2735" y="1184"/>
                </a:cubicBezTo>
                <a:cubicBezTo>
                  <a:pt x="2735" y="1185"/>
                  <a:pt x="2734" y="1185"/>
                  <a:pt x="2734" y="1186"/>
                </a:cubicBezTo>
                <a:cubicBezTo>
                  <a:pt x="2733" y="1186"/>
                  <a:pt x="2732" y="1186"/>
                  <a:pt x="2733" y="1187"/>
                </a:cubicBezTo>
                <a:cubicBezTo>
                  <a:pt x="2734" y="1188"/>
                  <a:pt x="2735" y="1187"/>
                  <a:pt x="2735" y="1187"/>
                </a:cubicBezTo>
                <a:cubicBezTo>
                  <a:pt x="2737" y="1187"/>
                  <a:pt x="2738" y="1187"/>
                  <a:pt x="2739" y="1185"/>
                </a:cubicBezTo>
                <a:cubicBezTo>
                  <a:pt x="2740" y="1185"/>
                  <a:pt x="2741" y="1183"/>
                  <a:pt x="2742" y="1183"/>
                </a:cubicBezTo>
                <a:cubicBezTo>
                  <a:pt x="2742" y="1184"/>
                  <a:pt x="2742" y="1185"/>
                  <a:pt x="2742" y="1186"/>
                </a:cubicBezTo>
                <a:cubicBezTo>
                  <a:pt x="2741" y="1187"/>
                  <a:pt x="2741" y="1188"/>
                  <a:pt x="2741" y="1189"/>
                </a:cubicBezTo>
                <a:cubicBezTo>
                  <a:pt x="2741" y="1190"/>
                  <a:pt x="2742" y="1190"/>
                  <a:pt x="2742" y="1191"/>
                </a:cubicBezTo>
                <a:cubicBezTo>
                  <a:pt x="2742" y="1192"/>
                  <a:pt x="2742" y="1193"/>
                  <a:pt x="2743" y="1193"/>
                </a:cubicBezTo>
                <a:cubicBezTo>
                  <a:pt x="2744" y="1192"/>
                  <a:pt x="2744" y="1190"/>
                  <a:pt x="2745" y="1192"/>
                </a:cubicBezTo>
                <a:cubicBezTo>
                  <a:pt x="2746" y="1193"/>
                  <a:pt x="2747" y="1194"/>
                  <a:pt x="2748" y="1193"/>
                </a:cubicBezTo>
                <a:cubicBezTo>
                  <a:pt x="2749" y="1192"/>
                  <a:pt x="2750" y="1191"/>
                  <a:pt x="2752" y="1192"/>
                </a:cubicBezTo>
                <a:cubicBezTo>
                  <a:pt x="2752" y="1192"/>
                  <a:pt x="2753" y="1193"/>
                  <a:pt x="2753" y="1193"/>
                </a:cubicBezTo>
                <a:cubicBezTo>
                  <a:pt x="2754" y="1193"/>
                  <a:pt x="2754" y="1193"/>
                  <a:pt x="2755" y="1194"/>
                </a:cubicBezTo>
                <a:cubicBezTo>
                  <a:pt x="2755" y="1194"/>
                  <a:pt x="2755" y="1195"/>
                  <a:pt x="2756" y="1196"/>
                </a:cubicBezTo>
                <a:cubicBezTo>
                  <a:pt x="2756" y="1196"/>
                  <a:pt x="2757" y="1196"/>
                  <a:pt x="2757" y="1196"/>
                </a:cubicBezTo>
                <a:cubicBezTo>
                  <a:pt x="2757" y="1196"/>
                  <a:pt x="2757" y="1197"/>
                  <a:pt x="2758" y="1197"/>
                </a:cubicBezTo>
                <a:cubicBezTo>
                  <a:pt x="2758" y="1197"/>
                  <a:pt x="2759" y="1197"/>
                  <a:pt x="2759" y="1197"/>
                </a:cubicBezTo>
                <a:cubicBezTo>
                  <a:pt x="2761" y="1196"/>
                  <a:pt x="2761" y="1195"/>
                  <a:pt x="2763" y="1194"/>
                </a:cubicBezTo>
                <a:cubicBezTo>
                  <a:pt x="2764" y="1194"/>
                  <a:pt x="2766" y="1194"/>
                  <a:pt x="2767" y="1194"/>
                </a:cubicBezTo>
                <a:cubicBezTo>
                  <a:pt x="2769" y="1194"/>
                  <a:pt x="2770" y="1193"/>
                  <a:pt x="2772" y="1193"/>
                </a:cubicBezTo>
                <a:cubicBezTo>
                  <a:pt x="2773" y="1192"/>
                  <a:pt x="2773" y="1192"/>
                  <a:pt x="2774" y="1191"/>
                </a:cubicBezTo>
                <a:cubicBezTo>
                  <a:pt x="2777" y="1190"/>
                  <a:pt x="2779" y="1190"/>
                  <a:pt x="2781" y="1188"/>
                </a:cubicBezTo>
                <a:cubicBezTo>
                  <a:pt x="2783" y="1187"/>
                  <a:pt x="2784" y="1186"/>
                  <a:pt x="2786" y="1185"/>
                </a:cubicBezTo>
                <a:cubicBezTo>
                  <a:pt x="2787" y="1184"/>
                  <a:pt x="2788" y="1184"/>
                  <a:pt x="2788" y="1183"/>
                </a:cubicBezTo>
                <a:cubicBezTo>
                  <a:pt x="2789" y="1183"/>
                  <a:pt x="2790" y="1182"/>
                  <a:pt x="2791" y="1182"/>
                </a:cubicBezTo>
                <a:cubicBezTo>
                  <a:pt x="2792" y="1181"/>
                  <a:pt x="2793" y="1181"/>
                  <a:pt x="2793" y="1181"/>
                </a:cubicBezTo>
                <a:cubicBezTo>
                  <a:pt x="2795" y="1180"/>
                  <a:pt x="2796" y="1179"/>
                  <a:pt x="2798" y="1178"/>
                </a:cubicBezTo>
                <a:cubicBezTo>
                  <a:pt x="2799" y="1177"/>
                  <a:pt x="2800" y="1175"/>
                  <a:pt x="2801" y="1174"/>
                </a:cubicBezTo>
                <a:cubicBezTo>
                  <a:pt x="2803" y="1173"/>
                  <a:pt x="2804" y="1171"/>
                  <a:pt x="2805" y="1169"/>
                </a:cubicBezTo>
                <a:cubicBezTo>
                  <a:pt x="2806" y="1167"/>
                  <a:pt x="2807" y="1165"/>
                  <a:pt x="2809" y="1162"/>
                </a:cubicBezTo>
                <a:cubicBezTo>
                  <a:pt x="2809" y="1162"/>
                  <a:pt x="2809" y="1161"/>
                  <a:pt x="2810" y="1160"/>
                </a:cubicBezTo>
                <a:cubicBezTo>
                  <a:pt x="2811" y="1159"/>
                  <a:pt x="2812" y="1158"/>
                  <a:pt x="2813" y="1157"/>
                </a:cubicBezTo>
                <a:cubicBezTo>
                  <a:pt x="2815" y="1155"/>
                  <a:pt x="2817" y="1154"/>
                  <a:pt x="2819" y="1152"/>
                </a:cubicBezTo>
                <a:cubicBezTo>
                  <a:pt x="2821" y="1151"/>
                  <a:pt x="2822" y="1149"/>
                  <a:pt x="2823" y="1147"/>
                </a:cubicBezTo>
                <a:cubicBezTo>
                  <a:pt x="2824" y="1145"/>
                  <a:pt x="2825" y="1144"/>
                  <a:pt x="2827" y="1142"/>
                </a:cubicBezTo>
                <a:cubicBezTo>
                  <a:pt x="2830" y="1139"/>
                  <a:pt x="2834" y="1135"/>
                  <a:pt x="2837" y="1132"/>
                </a:cubicBezTo>
                <a:cubicBezTo>
                  <a:pt x="2839" y="1130"/>
                  <a:pt x="2841" y="1128"/>
                  <a:pt x="2843" y="1126"/>
                </a:cubicBezTo>
                <a:cubicBezTo>
                  <a:pt x="2844" y="1125"/>
                  <a:pt x="2845" y="1124"/>
                  <a:pt x="2846" y="1123"/>
                </a:cubicBezTo>
                <a:cubicBezTo>
                  <a:pt x="2846" y="1123"/>
                  <a:pt x="2846" y="1123"/>
                  <a:pt x="2847" y="1122"/>
                </a:cubicBezTo>
                <a:cubicBezTo>
                  <a:pt x="2848" y="1121"/>
                  <a:pt x="2850" y="1119"/>
                  <a:pt x="2851" y="1117"/>
                </a:cubicBezTo>
                <a:cubicBezTo>
                  <a:pt x="2852" y="1116"/>
                  <a:pt x="2853" y="1115"/>
                  <a:pt x="2855" y="1114"/>
                </a:cubicBezTo>
                <a:cubicBezTo>
                  <a:pt x="2856" y="1112"/>
                  <a:pt x="2857" y="1111"/>
                  <a:pt x="2859" y="1109"/>
                </a:cubicBezTo>
                <a:cubicBezTo>
                  <a:pt x="2859" y="1108"/>
                  <a:pt x="2860" y="1106"/>
                  <a:pt x="2861" y="1105"/>
                </a:cubicBezTo>
                <a:cubicBezTo>
                  <a:pt x="2862" y="1103"/>
                  <a:pt x="2863" y="1102"/>
                  <a:pt x="2864" y="1100"/>
                </a:cubicBezTo>
                <a:cubicBezTo>
                  <a:pt x="2864" y="1099"/>
                  <a:pt x="2864" y="1098"/>
                  <a:pt x="2865" y="1096"/>
                </a:cubicBezTo>
                <a:cubicBezTo>
                  <a:pt x="2865" y="1095"/>
                  <a:pt x="2865" y="1093"/>
                  <a:pt x="2865" y="1092"/>
                </a:cubicBezTo>
                <a:cubicBezTo>
                  <a:pt x="2867" y="1089"/>
                  <a:pt x="2870" y="1088"/>
                  <a:pt x="2872" y="1085"/>
                </a:cubicBezTo>
                <a:cubicBezTo>
                  <a:pt x="2872" y="1084"/>
                  <a:pt x="2873" y="1083"/>
                  <a:pt x="2874" y="1082"/>
                </a:cubicBezTo>
                <a:cubicBezTo>
                  <a:pt x="2876" y="1080"/>
                  <a:pt x="2877" y="1079"/>
                  <a:pt x="2878" y="1077"/>
                </a:cubicBezTo>
                <a:cubicBezTo>
                  <a:pt x="2880" y="1073"/>
                  <a:pt x="2881" y="1070"/>
                  <a:pt x="2885" y="1068"/>
                </a:cubicBezTo>
                <a:cubicBezTo>
                  <a:pt x="2886" y="1067"/>
                  <a:pt x="2888" y="1065"/>
                  <a:pt x="2889" y="1064"/>
                </a:cubicBezTo>
                <a:cubicBezTo>
                  <a:pt x="2890" y="1063"/>
                  <a:pt x="2892" y="1061"/>
                  <a:pt x="2893" y="1060"/>
                </a:cubicBezTo>
                <a:cubicBezTo>
                  <a:pt x="2894" y="1058"/>
                  <a:pt x="2895" y="1057"/>
                  <a:pt x="2896" y="1055"/>
                </a:cubicBezTo>
                <a:cubicBezTo>
                  <a:pt x="2897" y="1054"/>
                  <a:pt x="2897" y="1052"/>
                  <a:pt x="2898" y="1051"/>
                </a:cubicBezTo>
                <a:cubicBezTo>
                  <a:pt x="2898" y="1049"/>
                  <a:pt x="2899" y="1048"/>
                  <a:pt x="2900" y="1047"/>
                </a:cubicBezTo>
                <a:cubicBezTo>
                  <a:pt x="2901" y="1046"/>
                  <a:pt x="2901" y="1045"/>
                  <a:pt x="2901" y="1043"/>
                </a:cubicBezTo>
                <a:cubicBezTo>
                  <a:pt x="2901" y="1043"/>
                  <a:pt x="2902" y="1041"/>
                  <a:pt x="2901" y="1041"/>
                </a:cubicBezTo>
                <a:cubicBezTo>
                  <a:pt x="2901" y="1040"/>
                  <a:pt x="2901" y="1041"/>
                  <a:pt x="2900" y="1041"/>
                </a:cubicBezTo>
                <a:cubicBezTo>
                  <a:pt x="2900" y="1041"/>
                  <a:pt x="2900" y="1041"/>
                  <a:pt x="2900" y="1041"/>
                </a:cubicBezTo>
                <a:cubicBezTo>
                  <a:pt x="2899" y="1040"/>
                  <a:pt x="2900" y="1039"/>
                  <a:pt x="2900" y="1039"/>
                </a:cubicBezTo>
                <a:cubicBezTo>
                  <a:pt x="2900" y="1039"/>
                  <a:pt x="2901" y="1038"/>
                  <a:pt x="2901" y="1037"/>
                </a:cubicBezTo>
                <a:cubicBezTo>
                  <a:pt x="2901" y="1037"/>
                  <a:pt x="2901" y="1036"/>
                  <a:pt x="2902" y="1035"/>
                </a:cubicBezTo>
                <a:cubicBezTo>
                  <a:pt x="2902" y="1034"/>
                  <a:pt x="2903" y="1033"/>
                  <a:pt x="2904" y="1032"/>
                </a:cubicBezTo>
                <a:cubicBezTo>
                  <a:pt x="2904" y="1031"/>
                  <a:pt x="2904" y="1031"/>
                  <a:pt x="2904" y="1030"/>
                </a:cubicBezTo>
                <a:cubicBezTo>
                  <a:pt x="2904" y="1029"/>
                  <a:pt x="2905" y="1028"/>
                  <a:pt x="2905" y="1028"/>
                </a:cubicBezTo>
                <a:cubicBezTo>
                  <a:pt x="2905" y="1026"/>
                  <a:pt x="2905" y="1025"/>
                  <a:pt x="2905" y="1023"/>
                </a:cubicBezTo>
                <a:cubicBezTo>
                  <a:pt x="2905" y="1022"/>
                  <a:pt x="2904" y="1021"/>
                  <a:pt x="2903" y="1020"/>
                </a:cubicBezTo>
                <a:cubicBezTo>
                  <a:pt x="2902" y="1019"/>
                  <a:pt x="2903" y="1018"/>
                  <a:pt x="2903" y="1017"/>
                </a:cubicBezTo>
                <a:cubicBezTo>
                  <a:pt x="2904" y="1016"/>
                  <a:pt x="2905" y="1015"/>
                  <a:pt x="2906" y="1015"/>
                </a:cubicBezTo>
                <a:cubicBezTo>
                  <a:pt x="2906" y="1014"/>
                  <a:pt x="2908" y="1014"/>
                  <a:pt x="2907" y="1013"/>
                </a:cubicBezTo>
                <a:cubicBezTo>
                  <a:pt x="2906" y="1013"/>
                  <a:pt x="2906" y="1013"/>
                  <a:pt x="2905" y="1012"/>
                </a:cubicBezTo>
                <a:cubicBezTo>
                  <a:pt x="2905" y="1012"/>
                  <a:pt x="2905" y="1011"/>
                  <a:pt x="2905" y="1010"/>
                </a:cubicBezTo>
                <a:cubicBezTo>
                  <a:pt x="2905" y="1008"/>
                  <a:pt x="2905" y="1006"/>
                  <a:pt x="2904" y="1004"/>
                </a:cubicBezTo>
                <a:cubicBezTo>
                  <a:pt x="2904" y="1002"/>
                  <a:pt x="2904" y="1001"/>
                  <a:pt x="2904" y="1000"/>
                </a:cubicBezTo>
                <a:cubicBezTo>
                  <a:pt x="2904" y="998"/>
                  <a:pt x="2905" y="996"/>
                  <a:pt x="2905" y="994"/>
                </a:cubicBezTo>
                <a:cubicBezTo>
                  <a:pt x="2906" y="993"/>
                  <a:pt x="2907" y="991"/>
                  <a:pt x="2907" y="989"/>
                </a:cubicBezTo>
                <a:cubicBezTo>
                  <a:pt x="2908" y="988"/>
                  <a:pt x="2908" y="988"/>
                  <a:pt x="2907" y="987"/>
                </a:cubicBezTo>
                <a:cubicBezTo>
                  <a:pt x="2907" y="985"/>
                  <a:pt x="2907" y="983"/>
                  <a:pt x="2908" y="982"/>
                </a:cubicBezTo>
                <a:cubicBezTo>
                  <a:pt x="2909" y="981"/>
                  <a:pt x="2910" y="981"/>
                  <a:pt x="2911" y="980"/>
                </a:cubicBezTo>
                <a:cubicBezTo>
                  <a:pt x="2913" y="978"/>
                  <a:pt x="2910" y="978"/>
                  <a:pt x="2911" y="976"/>
                </a:cubicBezTo>
                <a:cubicBezTo>
                  <a:pt x="2911" y="975"/>
                  <a:pt x="2913" y="974"/>
                  <a:pt x="2914" y="973"/>
                </a:cubicBezTo>
                <a:cubicBezTo>
                  <a:pt x="2915" y="971"/>
                  <a:pt x="2916" y="970"/>
                  <a:pt x="2917" y="969"/>
                </a:cubicBezTo>
                <a:cubicBezTo>
                  <a:pt x="2919" y="968"/>
                  <a:pt x="2920" y="967"/>
                  <a:pt x="2922" y="966"/>
                </a:cubicBezTo>
                <a:cubicBezTo>
                  <a:pt x="2923" y="965"/>
                  <a:pt x="2922" y="964"/>
                  <a:pt x="2921" y="963"/>
                </a:cubicBezTo>
                <a:cubicBezTo>
                  <a:pt x="2920" y="962"/>
                  <a:pt x="2920" y="962"/>
                  <a:pt x="2921" y="961"/>
                </a:cubicBezTo>
                <a:cubicBezTo>
                  <a:pt x="2921" y="960"/>
                  <a:pt x="2923" y="960"/>
                  <a:pt x="2923" y="959"/>
                </a:cubicBezTo>
                <a:cubicBezTo>
                  <a:pt x="2924" y="958"/>
                  <a:pt x="2924" y="958"/>
                  <a:pt x="2923" y="957"/>
                </a:cubicBezTo>
                <a:cubicBezTo>
                  <a:pt x="2922" y="957"/>
                  <a:pt x="2921" y="958"/>
                  <a:pt x="2921" y="957"/>
                </a:cubicBezTo>
                <a:cubicBezTo>
                  <a:pt x="2920" y="957"/>
                  <a:pt x="2920" y="956"/>
                  <a:pt x="2920" y="956"/>
                </a:cubicBezTo>
                <a:cubicBezTo>
                  <a:pt x="2918" y="955"/>
                  <a:pt x="2917" y="955"/>
                  <a:pt x="2917" y="953"/>
                </a:cubicBezTo>
                <a:cubicBezTo>
                  <a:pt x="2917" y="952"/>
                  <a:pt x="2916" y="951"/>
                  <a:pt x="2917" y="951"/>
                </a:cubicBezTo>
                <a:cubicBezTo>
                  <a:pt x="2917" y="950"/>
                  <a:pt x="2918" y="951"/>
                  <a:pt x="2919" y="950"/>
                </a:cubicBezTo>
                <a:cubicBezTo>
                  <a:pt x="2919" y="949"/>
                  <a:pt x="2918" y="949"/>
                  <a:pt x="2918" y="948"/>
                </a:cubicBezTo>
                <a:cubicBezTo>
                  <a:pt x="2918" y="947"/>
                  <a:pt x="2919" y="946"/>
                  <a:pt x="2919" y="945"/>
                </a:cubicBezTo>
                <a:cubicBezTo>
                  <a:pt x="2919" y="944"/>
                  <a:pt x="2919" y="943"/>
                  <a:pt x="2919" y="942"/>
                </a:cubicBezTo>
                <a:cubicBezTo>
                  <a:pt x="2918" y="941"/>
                  <a:pt x="2918" y="940"/>
                  <a:pt x="2917" y="940"/>
                </a:cubicBezTo>
                <a:cubicBezTo>
                  <a:pt x="2916" y="940"/>
                  <a:pt x="2916" y="940"/>
                  <a:pt x="2915" y="940"/>
                </a:cubicBezTo>
                <a:cubicBezTo>
                  <a:pt x="2914" y="939"/>
                  <a:pt x="2912" y="938"/>
                  <a:pt x="2912" y="936"/>
                </a:cubicBezTo>
                <a:cubicBezTo>
                  <a:pt x="2913" y="934"/>
                  <a:pt x="2914" y="937"/>
                  <a:pt x="2915" y="937"/>
                </a:cubicBezTo>
                <a:cubicBezTo>
                  <a:pt x="2916" y="937"/>
                  <a:pt x="2916" y="937"/>
                  <a:pt x="2917" y="937"/>
                </a:cubicBezTo>
                <a:cubicBezTo>
                  <a:pt x="2918" y="937"/>
                  <a:pt x="2918" y="938"/>
                  <a:pt x="2918" y="938"/>
                </a:cubicBezTo>
                <a:cubicBezTo>
                  <a:pt x="2919" y="937"/>
                  <a:pt x="2919" y="936"/>
                  <a:pt x="2919" y="936"/>
                </a:cubicBezTo>
                <a:cubicBezTo>
                  <a:pt x="2920" y="935"/>
                  <a:pt x="2920" y="935"/>
                  <a:pt x="2921" y="935"/>
                </a:cubicBezTo>
                <a:cubicBezTo>
                  <a:pt x="2922" y="934"/>
                  <a:pt x="2922" y="932"/>
                  <a:pt x="2922" y="931"/>
                </a:cubicBezTo>
                <a:cubicBezTo>
                  <a:pt x="2921" y="930"/>
                  <a:pt x="2921" y="929"/>
                  <a:pt x="2920" y="928"/>
                </a:cubicBezTo>
                <a:cubicBezTo>
                  <a:pt x="2919" y="927"/>
                  <a:pt x="2918" y="926"/>
                  <a:pt x="2917" y="925"/>
                </a:cubicBezTo>
                <a:cubicBezTo>
                  <a:pt x="2915" y="925"/>
                  <a:pt x="2913" y="925"/>
                  <a:pt x="2912" y="924"/>
                </a:cubicBezTo>
                <a:cubicBezTo>
                  <a:pt x="2911" y="923"/>
                  <a:pt x="2910" y="922"/>
                  <a:pt x="2909" y="921"/>
                </a:cubicBezTo>
                <a:cubicBezTo>
                  <a:pt x="2908" y="920"/>
                  <a:pt x="2906" y="920"/>
                  <a:pt x="2905" y="919"/>
                </a:cubicBezTo>
                <a:cubicBezTo>
                  <a:pt x="2905" y="918"/>
                  <a:pt x="2904" y="918"/>
                  <a:pt x="2904" y="917"/>
                </a:cubicBezTo>
                <a:cubicBezTo>
                  <a:pt x="2903" y="917"/>
                  <a:pt x="2902" y="916"/>
                  <a:pt x="2902" y="916"/>
                </a:cubicBezTo>
                <a:cubicBezTo>
                  <a:pt x="2901" y="915"/>
                  <a:pt x="2900" y="914"/>
                  <a:pt x="2899" y="913"/>
                </a:cubicBezTo>
                <a:cubicBezTo>
                  <a:pt x="2897" y="912"/>
                  <a:pt x="2896" y="910"/>
                  <a:pt x="2896" y="909"/>
                </a:cubicBezTo>
                <a:cubicBezTo>
                  <a:pt x="2895" y="907"/>
                  <a:pt x="2894" y="906"/>
                  <a:pt x="2893" y="905"/>
                </a:cubicBezTo>
                <a:cubicBezTo>
                  <a:pt x="2892" y="904"/>
                  <a:pt x="2891" y="903"/>
                  <a:pt x="2890" y="902"/>
                </a:cubicBezTo>
                <a:cubicBezTo>
                  <a:pt x="2888" y="902"/>
                  <a:pt x="2886" y="902"/>
                  <a:pt x="2885" y="902"/>
                </a:cubicBezTo>
                <a:cubicBezTo>
                  <a:pt x="2882" y="902"/>
                  <a:pt x="2879" y="903"/>
                  <a:pt x="2875" y="903"/>
                </a:cubicBezTo>
                <a:cubicBezTo>
                  <a:pt x="2874" y="903"/>
                  <a:pt x="2873" y="903"/>
                  <a:pt x="2872" y="903"/>
                </a:cubicBezTo>
                <a:cubicBezTo>
                  <a:pt x="2871" y="902"/>
                  <a:pt x="2869" y="902"/>
                  <a:pt x="2868" y="903"/>
                </a:cubicBezTo>
                <a:cubicBezTo>
                  <a:pt x="2867" y="903"/>
                  <a:pt x="2868" y="903"/>
                  <a:pt x="2869" y="904"/>
                </a:cubicBezTo>
                <a:cubicBezTo>
                  <a:pt x="2869" y="904"/>
                  <a:pt x="2869" y="905"/>
                  <a:pt x="2869" y="905"/>
                </a:cubicBezTo>
                <a:cubicBezTo>
                  <a:pt x="2869" y="906"/>
                  <a:pt x="2869" y="906"/>
                  <a:pt x="2868" y="907"/>
                </a:cubicBezTo>
                <a:cubicBezTo>
                  <a:pt x="2868" y="908"/>
                  <a:pt x="2867" y="908"/>
                  <a:pt x="2869" y="908"/>
                </a:cubicBezTo>
                <a:cubicBezTo>
                  <a:pt x="2869" y="908"/>
                  <a:pt x="2870" y="908"/>
                  <a:pt x="2870" y="909"/>
                </a:cubicBezTo>
                <a:cubicBezTo>
                  <a:pt x="2870" y="910"/>
                  <a:pt x="2868" y="912"/>
                  <a:pt x="2868" y="913"/>
                </a:cubicBezTo>
                <a:cubicBezTo>
                  <a:pt x="2868" y="914"/>
                  <a:pt x="2868" y="916"/>
                  <a:pt x="2867" y="917"/>
                </a:cubicBezTo>
                <a:cubicBezTo>
                  <a:pt x="2866" y="918"/>
                  <a:pt x="2866" y="919"/>
                  <a:pt x="2865" y="920"/>
                </a:cubicBezTo>
                <a:cubicBezTo>
                  <a:pt x="2865" y="921"/>
                  <a:pt x="2864" y="922"/>
                  <a:pt x="2863" y="923"/>
                </a:cubicBezTo>
                <a:cubicBezTo>
                  <a:pt x="2862" y="923"/>
                  <a:pt x="2861" y="923"/>
                  <a:pt x="2861" y="923"/>
                </a:cubicBezTo>
                <a:cubicBezTo>
                  <a:pt x="2860" y="923"/>
                  <a:pt x="2859" y="924"/>
                  <a:pt x="2859" y="924"/>
                </a:cubicBezTo>
                <a:cubicBezTo>
                  <a:pt x="2859" y="923"/>
                  <a:pt x="2860" y="923"/>
                  <a:pt x="2860" y="922"/>
                </a:cubicBezTo>
                <a:cubicBezTo>
                  <a:pt x="2861" y="922"/>
                  <a:pt x="2861" y="921"/>
                  <a:pt x="2861" y="921"/>
                </a:cubicBezTo>
                <a:cubicBezTo>
                  <a:pt x="2862" y="919"/>
                  <a:pt x="2863" y="919"/>
                  <a:pt x="2864" y="917"/>
                </a:cubicBezTo>
                <a:cubicBezTo>
                  <a:pt x="2864" y="917"/>
                  <a:pt x="2865" y="917"/>
                  <a:pt x="2865" y="916"/>
                </a:cubicBezTo>
                <a:cubicBezTo>
                  <a:pt x="2865" y="915"/>
                  <a:pt x="2866" y="915"/>
                  <a:pt x="2866" y="914"/>
                </a:cubicBezTo>
                <a:cubicBezTo>
                  <a:pt x="2866" y="913"/>
                  <a:pt x="2867" y="911"/>
                  <a:pt x="2866" y="910"/>
                </a:cubicBezTo>
                <a:cubicBezTo>
                  <a:pt x="2865" y="910"/>
                  <a:pt x="2863" y="912"/>
                  <a:pt x="2862" y="912"/>
                </a:cubicBezTo>
                <a:cubicBezTo>
                  <a:pt x="2862" y="913"/>
                  <a:pt x="2861" y="913"/>
                  <a:pt x="2860" y="914"/>
                </a:cubicBezTo>
                <a:cubicBezTo>
                  <a:pt x="2859" y="914"/>
                  <a:pt x="2859" y="915"/>
                  <a:pt x="2858" y="916"/>
                </a:cubicBezTo>
                <a:cubicBezTo>
                  <a:pt x="2857" y="917"/>
                  <a:pt x="2857" y="917"/>
                  <a:pt x="2856" y="918"/>
                </a:cubicBezTo>
                <a:cubicBezTo>
                  <a:pt x="2855" y="918"/>
                  <a:pt x="2855" y="919"/>
                  <a:pt x="2854" y="920"/>
                </a:cubicBezTo>
                <a:cubicBezTo>
                  <a:pt x="2854" y="920"/>
                  <a:pt x="2853" y="920"/>
                  <a:pt x="2853" y="921"/>
                </a:cubicBezTo>
                <a:cubicBezTo>
                  <a:pt x="2851" y="921"/>
                  <a:pt x="2850" y="921"/>
                  <a:pt x="2849" y="922"/>
                </a:cubicBezTo>
                <a:cubicBezTo>
                  <a:pt x="2847" y="922"/>
                  <a:pt x="2846" y="923"/>
                  <a:pt x="2845" y="923"/>
                </a:cubicBezTo>
                <a:cubicBezTo>
                  <a:pt x="2844" y="923"/>
                  <a:pt x="2843" y="922"/>
                  <a:pt x="2842" y="922"/>
                </a:cubicBezTo>
                <a:cubicBezTo>
                  <a:pt x="2841" y="922"/>
                  <a:pt x="2840" y="922"/>
                  <a:pt x="2839" y="922"/>
                </a:cubicBezTo>
                <a:cubicBezTo>
                  <a:pt x="2839" y="922"/>
                  <a:pt x="2839" y="922"/>
                  <a:pt x="2839" y="922"/>
                </a:cubicBezTo>
                <a:cubicBezTo>
                  <a:pt x="2840" y="921"/>
                  <a:pt x="2840" y="921"/>
                  <a:pt x="2841" y="921"/>
                </a:cubicBezTo>
                <a:cubicBezTo>
                  <a:pt x="2841" y="920"/>
                  <a:pt x="2841" y="919"/>
                  <a:pt x="2842" y="919"/>
                </a:cubicBezTo>
                <a:cubicBezTo>
                  <a:pt x="2843" y="918"/>
                  <a:pt x="2845" y="920"/>
                  <a:pt x="2846" y="918"/>
                </a:cubicBezTo>
                <a:cubicBezTo>
                  <a:pt x="2846" y="917"/>
                  <a:pt x="2846" y="916"/>
                  <a:pt x="2846" y="916"/>
                </a:cubicBezTo>
                <a:cubicBezTo>
                  <a:pt x="2847" y="915"/>
                  <a:pt x="2847" y="915"/>
                  <a:pt x="2848" y="914"/>
                </a:cubicBezTo>
                <a:cubicBezTo>
                  <a:pt x="2849" y="914"/>
                  <a:pt x="2851" y="913"/>
                  <a:pt x="2851" y="912"/>
                </a:cubicBezTo>
                <a:cubicBezTo>
                  <a:pt x="2851" y="911"/>
                  <a:pt x="2850" y="912"/>
                  <a:pt x="2849" y="912"/>
                </a:cubicBezTo>
                <a:cubicBezTo>
                  <a:pt x="2848" y="912"/>
                  <a:pt x="2848" y="912"/>
                  <a:pt x="2847" y="911"/>
                </a:cubicBezTo>
                <a:cubicBezTo>
                  <a:pt x="2846" y="911"/>
                  <a:pt x="2846" y="910"/>
                  <a:pt x="2845" y="910"/>
                </a:cubicBezTo>
                <a:cubicBezTo>
                  <a:pt x="2845" y="910"/>
                  <a:pt x="2842" y="910"/>
                  <a:pt x="2842" y="909"/>
                </a:cubicBezTo>
                <a:cubicBezTo>
                  <a:pt x="2843" y="908"/>
                  <a:pt x="2844" y="909"/>
                  <a:pt x="2844" y="908"/>
                </a:cubicBezTo>
                <a:cubicBezTo>
                  <a:pt x="2845" y="908"/>
                  <a:pt x="2845" y="907"/>
                  <a:pt x="2845" y="906"/>
                </a:cubicBezTo>
                <a:cubicBezTo>
                  <a:pt x="2845" y="906"/>
                  <a:pt x="2846" y="905"/>
                  <a:pt x="2846" y="905"/>
                </a:cubicBezTo>
                <a:cubicBezTo>
                  <a:pt x="2846" y="904"/>
                  <a:pt x="2845" y="903"/>
                  <a:pt x="2845" y="903"/>
                </a:cubicBezTo>
                <a:cubicBezTo>
                  <a:pt x="2844" y="902"/>
                  <a:pt x="2842" y="902"/>
                  <a:pt x="2841" y="903"/>
                </a:cubicBezTo>
                <a:cubicBezTo>
                  <a:pt x="2841" y="903"/>
                  <a:pt x="2840" y="904"/>
                  <a:pt x="2840" y="904"/>
                </a:cubicBezTo>
                <a:cubicBezTo>
                  <a:pt x="2839" y="905"/>
                  <a:pt x="2838" y="905"/>
                  <a:pt x="2838" y="905"/>
                </a:cubicBezTo>
                <a:cubicBezTo>
                  <a:pt x="2837" y="905"/>
                  <a:pt x="2836" y="906"/>
                  <a:pt x="2836" y="906"/>
                </a:cubicBezTo>
                <a:cubicBezTo>
                  <a:pt x="2836" y="907"/>
                  <a:pt x="2837" y="907"/>
                  <a:pt x="2837" y="908"/>
                </a:cubicBezTo>
                <a:cubicBezTo>
                  <a:pt x="2838" y="908"/>
                  <a:pt x="2838" y="909"/>
                  <a:pt x="2839" y="909"/>
                </a:cubicBezTo>
                <a:cubicBezTo>
                  <a:pt x="2839" y="910"/>
                  <a:pt x="2840" y="910"/>
                  <a:pt x="2840" y="910"/>
                </a:cubicBezTo>
                <a:cubicBezTo>
                  <a:pt x="2840" y="911"/>
                  <a:pt x="2839" y="911"/>
                  <a:pt x="2838" y="912"/>
                </a:cubicBezTo>
                <a:cubicBezTo>
                  <a:pt x="2837" y="912"/>
                  <a:pt x="2837" y="913"/>
                  <a:pt x="2836" y="913"/>
                </a:cubicBezTo>
                <a:cubicBezTo>
                  <a:pt x="2836" y="914"/>
                  <a:pt x="2835" y="915"/>
                  <a:pt x="2834" y="915"/>
                </a:cubicBezTo>
                <a:cubicBezTo>
                  <a:pt x="2834" y="915"/>
                  <a:pt x="2833" y="915"/>
                  <a:pt x="2833" y="915"/>
                </a:cubicBezTo>
                <a:cubicBezTo>
                  <a:pt x="2833" y="915"/>
                  <a:pt x="2832" y="915"/>
                  <a:pt x="2832" y="915"/>
                </a:cubicBezTo>
                <a:cubicBezTo>
                  <a:pt x="2831" y="915"/>
                  <a:pt x="2830" y="915"/>
                  <a:pt x="2829" y="915"/>
                </a:cubicBezTo>
                <a:cubicBezTo>
                  <a:pt x="2828" y="915"/>
                  <a:pt x="2828" y="913"/>
                  <a:pt x="2829" y="912"/>
                </a:cubicBezTo>
                <a:cubicBezTo>
                  <a:pt x="2830" y="911"/>
                  <a:pt x="2830" y="910"/>
                  <a:pt x="2831" y="908"/>
                </a:cubicBezTo>
                <a:cubicBezTo>
                  <a:pt x="2831" y="907"/>
                  <a:pt x="2831" y="905"/>
                  <a:pt x="2831" y="904"/>
                </a:cubicBezTo>
                <a:cubicBezTo>
                  <a:pt x="2831" y="902"/>
                  <a:pt x="2830" y="901"/>
                  <a:pt x="2831" y="899"/>
                </a:cubicBezTo>
                <a:cubicBezTo>
                  <a:pt x="2831" y="899"/>
                  <a:pt x="2831" y="898"/>
                  <a:pt x="2831" y="898"/>
                </a:cubicBezTo>
                <a:cubicBezTo>
                  <a:pt x="2832" y="895"/>
                  <a:pt x="2831" y="894"/>
                  <a:pt x="2829" y="893"/>
                </a:cubicBezTo>
                <a:cubicBezTo>
                  <a:pt x="2828" y="892"/>
                  <a:pt x="2828" y="891"/>
                  <a:pt x="2826" y="891"/>
                </a:cubicBezTo>
                <a:cubicBezTo>
                  <a:pt x="2824" y="891"/>
                  <a:pt x="2823" y="891"/>
                  <a:pt x="2821" y="891"/>
                </a:cubicBezTo>
                <a:cubicBezTo>
                  <a:pt x="2819" y="892"/>
                  <a:pt x="2818" y="892"/>
                  <a:pt x="2816" y="892"/>
                </a:cubicBezTo>
                <a:cubicBezTo>
                  <a:pt x="2815" y="892"/>
                  <a:pt x="2813" y="892"/>
                  <a:pt x="2811" y="892"/>
                </a:cubicBezTo>
                <a:cubicBezTo>
                  <a:pt x="2810" y="891"/>
                  <a:pt x="2809" y="891"/>
                  <a:pt x="2807" y="891"/>
                </a:cubicBezTo>
                <a:cubicBezTo>
                  <a:pt x="2806" y="891"/>
                  <a:pt x="2804" y="891"/>
                  <a:pt x="2803" y="891"/>
                </a:cubicBezTo>
                <a:cubicBezTo>
                  <a:pt x="2801" y="891"/>
                  <a:pt x="2801" y="890"/>
                  <a:pt x="2800" y="889"/>
                </a:cubicBezTo>
                <a:cubicBezTo>
                  <a:pt x="2799" y="888"/>
                  <a:pt x="2798" y="887"/>
                  <a:pt x="2800" y="886"/>
                </a:cubicBezTo>
                <a:cubicBezTo>
                  <a:pt x="2800" y="885"/>
                  <a:pt x="2801" y="885"/>
                  <a:pt x="2802" y="885"/>
                </a:cubicBezTo>
                <a:cubicBezTo>
                  <a:pt x="2802" y="884"/>
                  <a:pt x="2802" y="884"/>
                  <a:pt x="2803" y="883"/>
                </a:cubicBezTo>
                <a:cubicBezTo>
                  <a:pt x="2804" y="882"/>
                  <a:pt x="2805" y="881"/>
                  <a:pt x="2807" y="880"/>
                </a:cubicBezTo>
                <a:cubicBezTo>
                  <a:pt x="2809" y="880"/>
                  <a:pt x="2810" y="879"/>
                  <a:pt x="2812" y="878"/>
                </a:cubicBezTo>
                <a:cubicBezTo>
                  <a:pt x="2813" y="878"/>
                  <a:pt x="2813" y="877"/>
                  <a:pt x="2814" y="876"/>
                </a:cubicBezTo>
                <a:cubicBezTo>
                  <a:pt x="2815" y="876"/>
                  <a:pt x="2815" y="876"/>
                  <a:pt x="2816" y="876"/>
                </a:cubicBezTo>
                <a:cubicBezTo>
                  <a:pt x="2816" y="876"/>
                  <a:pt x="2817" y="875"/>
                  <a:pt x="2818" y="875"/>
                </a:cubicBezTo>
                <a:cubicBezTo>
                  <a:pt x="2819" y="874"/>
                  <a:pt x="2820" y="874"/>
                  <a:pt x="2821" y="873"/>
                </a:cubicBezTo>
                <a:cubicBezTo>
                  <a:pt x="2821" y="872"/>
                  <a:pt x="2821" y="871"/>
                  <a:pt x="2822" y="871"/>
                </a:cubicBezTo>
                <a:cubicBezTo>
                  <a:pt x="2823" y="870"/>
                  <a:pt x="2823" y="869"/>
                  <a:pt x="2824" y="869"/>
                </a:cubicBezTo>
                <a:cubicBezTo>
                  <a:pt x="2826" y="867"/>
                  <a:pt x="2828" y="867"/>
                  <a:pt x="2830" y="866"/>
                </a:cubicBezTo>
                <a:cubicBezTo>
                  <a:pt x="2832" y="866"/>
                  <a:pt x="2833" y="865"/>
                  <a:pt x="2834" y="864"/>
                </a:cubicBezTo>
                <a:cubicBezTo>
                  <a:pt x="2835" y="863"/>
                  <a:pt x="2837" y="862"/>
                  <a:pt x="2838" y="861"/>
                </a:cubicBezTo>
                <a:cubicBezTo>
                  <a:pt x="2840" y="860"/>
                  <a:pt x="2841" y="859"/>
                  <a:pt x="2842" y="858"/>
                </a:cubicBezTo>
                <a:cubicBezTo>
                  <a:pt x="2844" y="858"/>
                  <a:pt x="2844" y="857"/>
                  <a:pt x="2846" y="856"/>
                </a:cubicBezTo>
                <a:cubicBezTo>
                  <a:pt x="2846" y="855"/>
                  <a:pt x="2847" y="855"/>
                  <a:pt x="2848" y="854"/>
                </a:cubicBezTo>
                <a:cubicBezTo>
                  <a:pt x="2849" y="853"/>
                  <a:pt x="2850" y="852"/>
                  <a:pt x="2851" y="851"/>
                </a:cubicBezTo>
                <a:cubicBezTo>
                  <a:pt x="2853" y="849"/>
                  <a:pt x="2856" y="847"/>
                  <a:pt x="2859" y="845"/>
                </a:cubicBezTo>
                <a:cubicBezTo>
                  <a:pt x="2859" y="844"/>
                  <a:pt x="2859" y="844"/>
                  <a:pt x="2859" y="843"/>
                </a:cubicBezTo>
                <a:cubicBezTo>
                  <a:pt x="2860" y="842"/>
                  <a:pt x="2859" y="843"/>
                  <a:pt x="2858" y="842"/>
                </a:cubicBezTo>
                <a:cubicBezTo>
                  <a:pt x="2857" y="841"/>
                  <a:pt x="2858" y="840"/>
                  <a:pt x="2859" y="838"/>
                </a:cubicBezTo>
                <a:cubicBezTo>
                  <a:pt x="2861" y="837"/>
                  <a:pt x="2861" y="836"/>
                  <a:pt x="2862" y="835"/>
                </a:cubicBezTo>
                <a:cubicBezTo>
                  <a:pt x="2864" y="833"/>
                  <a:pt x="2865" y="832"/>
                  <a:pt x="2866" y="831"/>
                </a:cubicBezTo>
                <a:cubicBezTo>
                  <a:pt x="2867" y="829"/>
                  <a:pt x="2869" y="828"/>
                  <a:pt x="2870" y="827"/>
                </a:cubicBezTo>
                <a:cubicBezTo>
                  <a:pt x="2872" y="826"/>
                  <a:pt x="2874" y="825"/>
                  <a:pt x="2875" y="823"/>
                </a:cubicBezTo>
                <a:cubicBezTo>
                  <a:pt x="2877" y="822"/>
                  <a:pt x="2879" y="821"/>
                  <a:pt x="2881" y="819"/>
                </a:cubicBezTo>
                <a:cubicBezTo>
                  <a:pt x="2882" y="818"/>
                  <a:pt x="2884" y="816"/>
                  <a:pt x="2885" y="814"/>
                </a:cubicBezTo>
                <a:cubicBezTo>
                  <a:pt x="2887" y="813"/>
                  <a:pt x="2889" y="812"/>
                  <a:pt x="2891" y="811"/>
                </a:cubicBezTo>
                <a:cubicBezTo>
                  <a:pt x="2893" y="810"/>
                  <a:pt x="2894" y="808"/>
                  <a:pt x="2896" y="807"/>
                </a:cubicBezTo>
                <a:cubicBezTo>
                  <a:pt x="2898" y="807"/>
                  <a:pt x="2900" y="806"/>
                  <a:pt x="2901" y="806"/>
                </a:cubicBezTo>
                <a:cubicBezTo>
                  <a:pt x="2904" y="805"/>
                  <a:pt x="2906" y="801"/>
                  <a:pt x="2907" y="798"/>
                </a:cubicBezTo>
                <a:cubicBezTo>
                  <a:pt x="2907" y="797"/>
                  <a:pt x="2908" y="795"/>
                  <a:pt x="2909" y="794"/>
                </a:cubicBezTo>
                <a:cubicBezTo>
                  <a:pt x="2909" y="792"/>
                  <a:pt x="2910" y="790"/>
                  <a:pt x="2912" y="789"/>
                </a:cubicBezTo>
                <a:cubicBezTo>
                  <a:pt x="2913" y="788"/>
                  <a:pt x="2915" y="786"/>
                  <a:pt x="2917" y="785"/>
                </a:cubicBezTo>
                <a:cubicBezTo>
                  <a:pt x="2919" y="784"/>
                  <a:pt x="2921" y="782"/>
                  <a:pt x="2922" y="781"/>
                </a:cubicBezTo>
                <a:cubicBezTo>
                  <a:pt x="2923" y="780"/>
                  <a:pt x="2924" y="779"/>
                  <a:pt x="2926" y="778"/>
                </a:cubicBezTo>
                <a:cubicBezTo>
                  <a:pt x="2927" y="777"/>
                  <a:pt x="2928" y="776"/>
                  <a:pt x="2929" y="775"/>
                </a:cubicBezTo>
                <a:cubicBezTo>
                  <a:pt x="2930" y="773"/>
                  <a:pt x="2932" y="772"/>
                  <a:pt x="2933" y="770"/>
                </a:cubicBezTo>
                <a:cubicBezTo>
                  <a:pt x="2935" y="769"/>
                  <a:pt x="2936" y="768"/>
                  <a:pt x="2938" y="767"/>
                </a:cubicBezTo>
                <a:cubicBezTo>
                  <a:pt x="2941" y="766"/>
                  <a:pt x="2943" y="764"/>
                  <a:pt x="2946" y="763"/>
                </a:cubicBezTo>
                <a:cubicBezTo>
                  <a:pt x="2948" y="763"/>
                  <a:pt x="2949" y="762"/>
                  <a:pt x="2951" y="762"/>
                </a:cubicBezTo>
                <a:cubicBezTo>
                  <a:pt x="2952" y="761"/>
                  <a:pt x="2953" y="760"/>
                  <a:pt x="2955" y="760"/>
                </a:cubicBezTo>
                <a:cubicBezTo>
                  <a:pt x="2956" y="760"/>
                  <a:pt x="2957" y="760"/>
                  <a:pt x="2959" y="760"/>
                </a:cubicBezTo>
                <a:cubicBezTo>
                  <a:pt x="2960" y="760"/>
                  <a:pt x="2961" y="761"/>
                  <a:pt x="2963" y="761"/>
                </a:cubicBezTo>
                <a:cubicBezTo>
                  <a:pt x="2964" y="761"/>
                  <a:pt x="2966" y="760"/>
                  <a:pt x="2967" y="760"/>
                </a:cubicBezTo>
                <a:cubicBezTo>
                  <a:pt x="2968" y="759"/>
                  <a:pt x="2970" y="759"/>
                  <a:pt x="2971" y="759"/>
                </a:cubicBezTo>
                <a:cubicBezTo>
                  <a:pt x="2973" y="759"/>
                  <a:pt x="2974" y="759"/>
                  <a:pt x="2976" y="759"/>
                </a:cubicBezTo>
                <a:cubicBezTo>
                  <a:pt x="2977" y="759"/>
                  <a:pt x="2978" y="759"/>
                  <a:pt x="2979" y="759"/>
                </a:cubicBezTo>
                <a:cubicBezTo>
                  <a:pt x="2980" y="759"/>
                  <a:pt x="2981" y="760"/>
                  <a:pt x="2983" y="760"/>
                </a:cubicBezTo>
                <a:cubicBezTo>
                  <a:pt x="2984" y="760"/>
                  <a:pt x="2985" y="759"/>
                  <a:pt x="2987" y="759"/>
                </a:cubicBezTo>
                <a:cubicBezTo>
                  <a:pt x="2988" y="759"/>
                  <a:pt x="2990" y="760"/>
                  <a:pt x="2991" y="760"/>
                </a:cubicBezTo>
                <a:cubicBezTo>
                  <a:pt x="2993" y="760"/>
                  <a:pt x="2995" y="759"/>
                  <a:pt x="2996" y="758"/>
                </a:cubicBezTo>
                <a:cubicBezTo>
                  <a:pt x="2998" y="758"/>
                  <a:pt x="2999" y="759"/>
                  <a:pt x="3001" y="759"/>
                </a:cubicBezTo>
                <a:cubicBezTo>
                  <a:pt x="3002" y="759"/>
                  <a:pt x="3004" y="758"/>
                  <a:pt x="3005" y="758"/>
                </a:cubicBezTo>
                <a:cubicBezTo>
                  <a:pt x="3007" y="758"/>
                  <a:pt x="3009" y="758"/>
                  <a:pt x="3010" y="759"/>
                </a:cubicBezTo>
                <a:cubicBezTo>
                  <a:pt x="3011" y="760"/>
                  <a:pt x="3010" y="761"/>
                  <a:pt x="3009" y="761"/>
                </a:cubicBezTo>
                <a:cubicBezTo>
                  <a:pt x="3009" y="762"/>
                  <a:pt x="3008" y="763"/>
                  <a:pt x="3008" y="763"/>
                </a:cubicBezTo>
                <a:cubicBezTo>
                  <a:pt x="3009" y="764"/>
                  <a:pt x="3009" y="764"/>
                  <a:pt x="3010" y="764"/>
                </a:cubicBezTo>
                <a:cubicBezTo>
                  <a:pt x="3012" y="764"/>
                  <a:pt x="3014" y="765"/>
                  <a:pt x="3016" y="765"/>
                </a:cubicBezTo>
                <a:cubicBezTo>
                  <a:pt x="3017" y="765"/>
                  <a:pt x="3019" y="765"/>
                  <a:pt x="3019" y="764"/>
                </a:cubicBezTo>
                <a:cubicBezTo>
                  <a:pt x="3020" y="762"/>
                  <a:pt x="3020" y="761"/>
                  <a:pt x="3021" y="760"/>
                </a:cubicBezTo>
                <a:cubicBezTo>
                  <a:pt x="3022" y="758"/>
                  <a:pt x="3023" y="757"/>
                  <a:pt x="3025" y="758"/>
                </a:cubicBezTo>
                <a:cubicBezTo>
                  <a:pt x="3026" y="758"/>
                  <a:pt x="3028" y="759"/>
                  <a:pt x="3030" y="759"/>
                </a:cubicBezTo>
                <a:cubicBezTo>
                  <a:pt x="3031" y="760"/>
                  <a:pt x="3033" y="760"/>
                  <a:pt x="3034" y="761"/>
                </a:cubicBezTo>
                <a:cubicBezTo>
                  <a:pt x="3035" y="762"/>
                  <a:pt x="3037" y="763"/>
                  <a:pt x="3038" y="763"/>
                </a:cubicBezTo>
                <a:cubicBezTo>
                  <a:pt x="3039" y="763"/>
                  <a:pt x="3040" y="763"/>
                  <a:pt x="3041" y="763"/>
                </a:cubicBezTo>
                <a:cubicBezTo>
                  <a:pt x="3043" y="764"/>
                  <a:pt x="3047" y="764"/>
                  <a:pt x="3049" y="763"/>
                </a:cubicBezTo>
                <a:cubicBezTo>
                  <a:pt x="3050" y="762"/>
                  <a:pt x="3052" y="761"/>
                  <a:pt x="3053" y="760"/>
                </a:cubicBezTo>
                <a:cubicBezTo>
                  <a:pt x="3057" y="758"/>
                  <a:pt x="3060" y="759"/>
                  <a:pt x="3063" y="761"/>
                </a:cubicBezTo>
                <a:cubicBezTo>
                  <a:pt x="3064" y="762"/>
                  <a:pt x="3065" y="763"/>
                  <a:pt x="3067" y="763"/>
                </a:cubicBezTo>
                <a:cubicBezTo>
                  <a:pt x="3068" y="763"/>
                  <a:pt x="3071" y="764"/>
                  <a:pt x="3071" y="762"/>
                </a:cubicBezTo>
                <a:cubicBezTo>
                  <a:pt x="3071" y="762"/>
                  <a:pt x="3070" y="761"/>
                  <a:pt x="3069" y="761"/>
                </a:cubicBezTo>
                <a:cubicBezTo>
                  <a:pt x="3069" y="760"/>
                  <a:pt x="3068" y="760"/>
                  <a:pt x="3068" y="759"/>
                </a:cubicBezTo>
                <a:cubicBezTo>
                  <a:pt x="3067" y="759"/>
                  <a:pt x="3066" y="759"/>
                  <a:pt x="3066" y="759"/>
                </a:cubicBezTo>
                <a:cubicBezTo>
                  <a:pt x="3065" y="758"/>
                  <a:pt x="3066" y="757"/>
                  <a:pt x="3067" y="757"/>
                </a:cubicBezTo>
                <a:cubicBezTo>
                  <a:pt x="3068" y="756"/>
                  <a:pt x="3070" y="756"/>
                  <a:pt x="3071" y="756"/>
                </a:cubicBezTo>
                <a:cubicBezTo>
                  <a:pt x="3072" y="756"/>
                  <a:pt x="3075" y="758"/>
                  <a:pt x="3075" y="757"/>
                </a:cubicBezTo>
                <a:cubicBezTo>
                  <a:pt x="3076" y="756"/>
                  <a:pt x="3075" y="756"/>
                  <a:pt x="3074" y="755"/>
                </a:cubicBezTo>
                <a:cubicBezTo>
                  <a:pt x="3074" y="755"/>
                  <a:pt x="3073" y="754"/>
                  <a:pt x="3073" y="753"/>
                </a:cubicBezTo>
                <a:cubicBezTo>
                  <a:pt x="3073" y="751"/>
                  <a:pt x="3075" y="751"/>
                  <a:pt x="3076" y="751"/>
                </a:cubicBezTo>
                <a:cubicBezTo>
                  <a:pt x="3077" y="751"/>
                  <a:pt x="3077" y="750"/>
                  <a:pt x="3078" y="749"/>
                </a:cubicBezTo>
                <a:cubicBezTo>
                  <a:pt x="3079" y="748"/>
                  <a:pt x="3080" y="748"/>
                  <a:pt x="3081" y="748"/>
                </a:cubicBezTo>
                <a:cubicBezTo>
                  <a:pt x="3082" y="748"/>
                  <a:pt x="3084" y="748"/>
                  <a:pt x="3085" y="748"/>
                </a:cubicBezTo>
                <a:cubicBezTo>
                  <a:pt x="3086" y="748"/>
                  <a:pt x="3086" y="749"/>
                  <a:pt x="3087" y="749"/>
                </a:cubicBezTo>
                <a:cubicBezTo>
                  <a:pt x="3089" y="750"/>
                  <a:pt x="3090" y="750"/>
                  <a:pt x="3092" y="751"/>
                </a:cubicBezTo>
                <a:cubicBezTo>
                  <a:pt x="3094" y="751"/>
                  <a:pt x="3095" y="752"/>
                  <a:pt x="3096" y="752"/>
                </a:cubicBezTo>
                <a:cubicBezTo>
                  <a:pt x="3098" y="753"/>
                  <a:pt x="3099" y="753"/>
                  <a:pt x="3101" y="753"/>
                </a:cubicBezTo>
                <a:cubicBezTo>
                  <a:pt x="3102" y="754"/>
                  <a:pt x="3102" y="755"/>
                  <a:pt x="3103" y="756"/>
                </a:cubicBezTo>
                <a:cubicBezTo>
                  <a:pt x="3104" y="758"/>
                  <a:pt x="3105" y="758"/>
                  <a:pt x="3107" y="758"/>
                </a:cubicBezTo>
                <a:cubicBezTo>
                  <a:pt x="3107" y="757"/>
                  <a:pt x="3108" y="757"/>
                  <a:pt x="3108" y="757"/>
                </a:cubicBezTo>
                <a:cubicBezTo>
                  <a:pt x="3109" y="756"/>
                  <a:pt x="3110" y="756"/>
                  <a:pt x="3110" y="755"/>
                </a:cubicBezTo>
                <a:cubicBezTo>
                  <a:pt x="3111" y="755"/>
                  <a:pt x="3111" y="754"/>
                  <a:pt x="3112" y="754"/>
                </a:cubicBezTo>
                <a:cubicBezTo>
                  <a:pt x="3112" y="754"/>
                  <a:pt x="3113" y="754"/>
                  <a:pt x="3114" y="754"/>
                </a:cubicBezTo>
                <a:cubicBezTo>
                  <a:pt x="3115" y="755"/>
                  <a:pt x="3116" y="756"/>
                  <a:pt x="3117" y="756"/>
                </a:cubicBezTo>
                <a:cubicBezTo>
                  <a:pt x="3118" y="756"/>
                  <a:pt x="3118" y="756"/>
                  <a:pt x="3119" y="756"/>
                </a:cubicBezTo>
                <a:cubicBezTo>
                  <a:pt x="3121" y="757"/>
                  <a:pt x="3122" y="757"/>
                  <a:pt x="3123" y="758"/>
                </a:cubicBezTo>
                <a:cubicBezTo>
                  <a:pt x="3124" y="759"/>
                  <a:pt x="3124" y="759"/>
                  <a:pt x="3124" y="760"/>
                </a:cubicBezTo>
                <a:cubicBezTo>
                  <a:pt x="3125" y="761"/>
                  <a:pt x="3125" y="761"/>
                  <a:pt x="3125" y="762"/>
                </a:cubicBezTo>
                <a:cubicBezTo>
                  <a:pt x="3126" y="763"/>
                  <a:pt x="3128" y="763"/>
                  <a:pt x="3129" y="763"/>
                </a:cubicBezTo>
                <a:cubicBezTo>
                  <a:pt x="3131" y="764"/>
                  <a:pt x="3133" y="763"/>
                  <a:pt x="3134" y="765"/>
                </a:cubicBezTo>
                <a:cubicBezTo>
                  <a:pt x="3134" y="765"/>
                  <a:pt x="3134" y="765"/>
                  <a:pt x="3133" y="765"/>
                </a:cubicBezTo>
                <a:cubicBezTo>
                  <a:pt x="3133" y="765"/>
                  <a:pt x="3133" y="765"/>
                  <a:pt x="3132" y="765"/>
                </a:cubicBezTo>
                <a:cubicBezTo>
                  <a:pt x="3132" y="765"/>
                  <a:pt x="3132" y="766"/>
                  <a:pt x="3132" y="766"/>
                </a:cubicBezTo>
                <a:cubicBezTo>
                  <a:pt x="3131" y="766"/>
                  <a:pt x="3130" y="766"/>
                  <a:pt x="3129" y="766"/>
                </a:cubicBezTo>
                <a:cubicBezTo>
                  <a:pt x="3127" y="766"/>
                  <a:pt x="3126" y="765"/>
                  <a:pt x="3124" y="765"/>
                </a:cubicBezTo>
                <a:cubicBezTo>
                  <a:pt x="3123" y="766"/>
                  <a:pt x="3122" y="766"/>
                  <a:pt x="3121" y="766"/>
                </a:cubicBezTo>
                <a:cubicBezTo>
                  <a:pt x="3120" y="766"/>
                  <a:pt x="3118" y="765"/>
                  <a:pt x="3117" y="766"/>
                </a:cubicBezTo>
                <a:cubicBezTo>
                  <a:pt x="3116" y="767"/>
                  <a:pt x="3116" y="767"/>
                  <a:pt x="3116" y="767"/>
                </a:cubicBezTo>
                <a:cubicBezTo>
                  <a:pt x="3115" y="768"/>
                  <a:pt x="3115" y="768"/>
                  <a:pt x="3114" y="768"/>
                </a:cubicBezTo>
                <a:cubicBezTo>
                  <a:pt x="3113" y="768"/>
                  <a:pt x="3112" y="768"/>
                  <a:pt x="3112" y="769"/>
                </a:cubicBezTo>
                <a:cubicBezTo>
                  <a:pt x="3112" y="769"/>
                  <a:pt x="3113" y="769"/>
                  <a:pt x="3114" y="770"/>
                </a:cubicBezTo>
                <a:cubicBezTo>
                  <a:pt x="3115" y="770"/>
                  <a:pt x="3115" y="772"/>
                  <a:pt x="3116" y="773"/>
                </a:cubicBezTo>
                <a:cubicBezTo>
                  <a:pt x="3117" y="774"/>
                  <a:pt x="3117" y="774"/>
                  <a:pt x="3117" y="775"/>
                </a:cubicBezTo>
                <a:cubicBezTo>
                  <a:pt x="3117" y="776"/>
                  <a:pt x="3117" y="776"/>
                  <a:pt x="3119" y="776"/>
                </a:cubicBezTo>
                <a:cubicBezTo>
                  <a:pt x="3119" y="775"/>
                  <a:pt x="3120" y="775"/>
                  <a:pt x="3121" y="774"/>
                </a:cubicBezTo>
                <a:cubicBezTo>
                  <a:pt x="3121" y="774"/>
                  <a:pt x="3122" y="774"/>
                  <a:pt x="3123" y="774"/>
                </a:cubicBezTo>
                <a:cubicBezTo>
                  <a:pt x="3125" y="774"/>
                  <a:pt x="3126" y="773"/>
                  <a:pt x="3128" y="772"/>
                </a:cubicBezTo>
                <a:cubicBezTo>
                  <a:pt x="3128" y="772"/>
                  <a:pt x="3129" y="772"/>
                  <a:pt x="3130" y="771"/>
                </a:cubicBezTo>
                <a:cubicBezTo>
                  <a:pt x="3130" y="771"/>
                  <a:pt x="3131" y="772"/>
                  <a:pt x="3132" y="771"/>
                </a:cubicBezTo>
                <a:cubicBezTo>
                  <a:pt x="3133" y="771"/>
                  <a:pt x="3135" y="770"/>
                  <a:pt x="3136" y="770"/>
                </a:cubicBezTo>
                <a:cubicBezTo>
                  <a:pt x="3138" y="769"/>
                  <a:pt x="3139" y="770"/>
                  <a:pt x="3141" y="771"/>
                </a:cubicBezTo>
                <a:cubicBezTo>
                  <a:pt x="3142" y="772"/>
                  <a:pt x="3143" y="772"/>
                  <a:pt x="3144" y="773"/>
                </a:cubicBezTo>
                <a:cubicBezTo>
                  <a:pt x="3145" y="774"/>
                  <a:pt x="3147" y="774"/>
                  <a:pt x="3148" y="773"/>
                </a:cubicBezTo>
                <a:cubicBezTo>
                  <a:pt x="3149" y="771"/>
                  <a:pt x="3149" y="770"/>
                  <a:pt x="3150" y="769"/>
                </a:cubicBezTo>
                <a:cubicBezTo>
                  <a:pt x="3151" y="767"/>
                  <a:pt x="3152" y="768"/>
                  <a:pt x="3154" y="768"/>
                </a:cubicBezTo>
                <a:cubicBezTo>
                  <a:pt x="3155" y="768"/>
                  <a:pt x="3156" y="768"/>
                  <a:pt x="3156" y="767"/>
                </a:cubicBezTo>
                <a:cubicBezTo>
                  <a:pt x="3156" y="766"/>
                  <a:pt x="3156" y="766"/>
                  <a:pt x="3156" y="765"/>
                </a:cubicBezTo>
                <a:cubicBezTo>
                  <a:pt x="3157" y="764"/>
                  <a:pt x="3160" y="764"/>
                  <a:pt x="3161" y="764"/>
                </a:cubicBezTo>
                <a:cubicBezTo>
                  <a:pt x="3161" y="765"/>
                  <a:pt x="3161" y="765"/>
                  <a:pt x="3162" y="765"/>
                </a:cubicBezTo>
                <a:cubicBezTo>
                  <a:pt x="3163" y="766"/>
                  <a:pt x="3164" y="766"/>
                  <a:pt x="3164" y="766"/>
                </a:cubicBezTo>
                <a:cubicBezTo>
                  <a:pt x="3166" y="767"/>
                  <a:pt x="3167" y="768"/>
                  <a:pt x="3168" y="769"/>
                </a:cubicBezTo>
                <a:cubicBezTo>
                  <a:pt x="3170" y="769"/>
                  <a:pt x="3171" y="769"/>
                  <a:pt x="3172" y="768"/>
                </a:cubicBezTo>
                <a:cubicBezTo>
                  <a:pt x="3173" y="767"/>
                  <a:pt x="3173" y="767"/>
                  <a:pt x="3174" y="766"/>
                </a:cubicBezTo>
                <a:cubicBezTo>
                  <a:pt x="3175" y="766"/>
                  <a:pt x="3175" y="766"/>
                  <a:pt x="3176" y="766"/>
                </a:cubicBezTo>
                <a:cubicBezTo>
                  <a:pt x="3178" y="765"/>
                  <a:pt x="3179" y="764"/>
                  <a:pt x="3180" y="764"/>
                </a:cubicBezTo>
                <a:cubicBezTo>
                  <a:pt x="3182" y="764"/>
                  <a:pt x="3183" y="764"/>
                  <a:pt x="3185" y="764"/>
                </a:cubicBezTo>
                <a:cubicBezTo>
                  <a:pt x="3186" y="765"/>
                  <a:pt x="3188" y="765"/>
                  <a:pt x="3189" y="765"/>
                </a:cubicBezTo>
                <a:cubicBezTo>
                  <a:pt x="3190" y="765"/>
                  <a:pt x="3191" y="765"/>
                  <a:pt x="3192" y="765"/>
                </a:cubicBezTo>
                <a:cubicBezTo>
                  <a:pt x="3192" y="765"/>
                  <a:pt x="3193" y="766"/>
                  <a:pt x="3193" y="766"/>
                </a:cubicBezTo>
                <a:cubicBezTo>
                  <a:pt x="3194" y="765"/>
                  <a:pt x="3193" y="764"/>
                  <a:pt x="3193" y="764"/>
                </a:cubicBezTo>
                <a:cubicBezTo>
                  <a:pt x="3193" y="763"/>
                  <a:pt x="3194" y="762"/>
                  <a:pt x="3194" y="761"/>
                </a:cubicBezTo>
                <a:cubicBezTo>
                  <a:pt x="3194" y="760"/>
                  <a:pt x="3193" y="759"/>
                  <a:pt x="3191" y="758"/>
                </a:cubicBezTo>
                <a:cubicBezTo>
                  <a:pt x="3190" y="758"/>
                  <a:pt x="3190" y="756"/>
                  <a:pt x="3188" y="756"/>
                </a:cubicBezTo>
                <a:cubicBezTo>
                  <a:pt x="3187" y="756"/>
                  <a:pt x="3185" y="756"/>
                  <a:pt x="3184" y="755"/>
                </a:cubicBezTo>
                <a:cubicBezTo>
                  <a:pt x="3183" y="755"/>
                  <a:pt x="3182" y="754"/>
                  <a:pt x="3180" y="755"/>
                </a:cubicBezTo>
                <a:cubicBezTo>
                  <a:pt x="3180" y="755"/>
                  <a:pt x="3179" y="755"/>
                  <a:pt x="3178" y="755"/>
                </a:cubicBezTo>
                <a:cubicBezTo>
                  <a:pt x="3177" y="755"/>
                  <a:pt x="3178" y="756"/>
                  <a:pt x="3178" y="756"/>
                </a:cubicBezTo>
                <a:cubicBezTo>
                  <a:pt x="3179" y="757"/>
                  <a:pt x="3179" y="758"/>
                  <a:pt x="3178" y="758"/>
                </a:cubicBezTo>
                <a:cubicBezTo>
                  <a:pt x="3178" y="757"/>
                  <a:pt x="3177" y="756"/>
                  <a:pt x="3176" y="756"/>
                </a:cubicBezTo>
                <a:cubicBezTo>
                  <a:pt x="3176" y="756"/>
                  <a:pt x="3176" y="757"/>
                  <a:pt x="3175" y="757"/>
                </a:cubicBezTo>
                <a:cubicBezTo>
                  <a:pt x="3175" y="758"/>
                  <a:pt x="3174" y="758"/>
                  <a:pt x="3173" y="758"/>
                </a:cubicBezTo>
                <a:cubicBezTo>
                  <a:pt x="3173" y="758"/>
                  <a:pt x="3173" y="756"/>
                  <a:pt x="3173" y="756"/>
                </a:cubicBezTo>
                <a:cubicBezTo>
                  <a:pt x="3173" y="755"/>
                  <a:pt x="3173" y="755"/>
                  <a:pt x="3174" y="755"/>
                </a:cubicBezTo>
                <a:cubicBezTo>
                  <a:pt x="3175" y="755"/>
                  <a:pt x="3175" y="755"/>
                  <a:pt x="3176" y="754"/>
                </a:cubicBezTo>
                <a:cubicBezTo>
                  <a:pt x="3176" y="753"/>
                  <a:pt x="3177" y="754"/>
                  <a:pt x="3177" y="752"/>
                </a:cubicBezTo>
                <a:cubicBezTo>
                  <a:pt x="3177" y="752"/>
                  <a:pt x="3176" y="751"/>
                  <a:pt x="3175" y="751"/>
                </a:cubicBezTo>
                <a:cubicBezTo>
                  <a:pt x="3175" y="750"/>
                  <a:pt x="3174" y="748"/>
                  <a:pt x="3175" y="747"/>
                </a:cubicBezTo>
                <a:cubicBezTo>
                  <a:pt x="3175" y="744"/>
                  <a:pt x="3177" y="745"/>
                  <a:pt x="3178" y="745"/>
                </a:cubicBezTo>
                <a:cubicBezTo>
                  <a:pt x="3180" y="745"/>
                  <a:pt x="3180" y="744"/>
                  <a:pt x="3180" y="743"/>
                </a:cubicBezTo>
                <a:cubicBezTo>
                  <a:pt x="3180" y="740"/>
                  <a:pt x="3183" y="739"/>
                  <a:pt x="3185" y="738"/>
                </a:cubicBezTo>
                <a:cubicBezTo>
                  <a:pt x="3186" y="737"/>
                  <a:pt x="3186" y="736"/>
                  <a:pt x="3187" y="736"/>
                </a:cubicBezTo>
                <a:cubicBezTo>
                  <a:pt x="3189" y="734"/>
                  <a:pt x="3191" y="733"/>
                  <a:pt x="3193" y="731"/>
                </a:cubicBezTo>
                <a:cubicBezTo>
                  <a:pt x="3196" y="728"/>
                  <a:pt x="3199" y="726"/>
                  <a:pt x="3202" y="723"/>
                </a:cubicBezTo>
                <a:cubicBezTo>
                  <a:pt x="3203" y="723"/>
                  <a:pt x="3204" y="722"/>
                  <a:pt x="3204" y="722"/>
                </a:cubicBezTo>
                <a:cubicBezTo>
                  <a:pt x="3205" y="721"/>
                  <a:pt x="3206" y="721"/>
                  <a:pt x="3207" y="720"/>
                </a:cubicBezTo>
                <a:cubicBezTo>
                  <a:pt x="3208" y="720"/>
                  <a:pt x="3209" y="718"/>
                  <a:pt x="3210" y="716"/>
                </a:cubicBezTo>
                <a:cubicBezTo>
                  <a:pt x="3211" y="714"/>
                  <a:pt x="3211" y="712"/>
                  <a:pt x="3213" y="711"/>
                </a:cubicBezTo>
                <a:cubicBezTo>
                  <a:pt x="3214" y="709"/>
                  <a:pt x="3216" y="709"/>
                  <a:pt x="3218" y="708"/>
                </a:cubicBezTo>
                <a:cubicBezTo>
                  <a:pt x="3221" y="707"/>
                  <a:pt x="3223" y="704"/>
                  <a:pt x="3222" y="701"/>
                </a:cubicBezTo>
                <a:cubicBezTo>
                  <a:pt x="3222" y="699"/>
                  <a:pt x="3222" y="698"/>
                  <a:pt x="3223" y="696"/>
                </a:cubicBezTo>
                <a:cubicBezTo>
                  <a:pt x="3224" y="695"/>
                  <a:pt x="3227" y="693"/>
                  <a:pt x="3229" y="693"/>
                </a:cubicBezTo>
                <a:cubicBezTo>
                  <a:pt x="3231" y="692"/>
                  <a:pt x="3233" y="692"/>
                  <a:pt x="3235" y="691"/>
                </a:cubicBezTo>
                <a:cubicBezTo>
                  <a:pt x="3237" y="691"/>
                  <a:pt x="3239" y="690"/>
                  <a:pt x="3241" y="689"/>
                </a:cubicBezTo>
                <a:cubicBezTo>
                  <a:pt x="3245" y="688"/>
                  <a:pt x="3249" y="687"/>
                  <a:pt x="3253" y="687"/>
                </a:cubicBezTo>
                <a:cubicBezTo>
                  <a:pt x="3254" y="687"/>
                  <a:pt x="3256" y="687"/>
                  <a:pt x="3258" y="687"/>
                </a:cubicBezTo>
                <a:cubicBezTo>
                  <a:pt x="3259" y="687"/>
                  <a:pt x="3261" y="687"/>
                  <a:pt x="3263" y="687"/>
                </a:cubicBezTo>
                <a:cubicBezTo>
                  <a:pt x="3264" y="687"/>
                  <a:pt x="3264" y="687"/>
                  <a:pt x="3265" y="686"/>
                </a:cubicBezTo>
                <a:cubicBezTo>
                  <a:pt x="3265" y="686"/>
                  <a:pt x="3266" y="685"/>
                  <a:pt x="3266" y="685"/>
                </a:cubicBezTo>
                <a:cubicBezTo>
                  <a:pt x="3267" y="684"/>
                  <a:pt x="3269" y="683"/>
                  <a:pt x="3270" y="683"/>
                </a:cubicBezTo>
                <a:cubicBezTo>
                  <a:pt x="3271" y="683"/>
                  <a:pt x="3273" y="684"/>
                  <a:pt x="3274" y="685"/>
                </a:cubicBezTo>
                <a:cubicBezTo>
                  <a:pt x="3274" y="686"/>
                  <a:pt x="3275" y="687"/>
                  <a:pt x="3275" y="687"/>
                </a:cubicBezTo>
                <a:cubicBezTo>
                  <a:pt x="3276" y="688"/>
                  <a:pt x="3276" y="688"/>
                  <a:pt x="3277" y="688"/>
                </a:cubicBezTo>
                <a:cubicBezTo>
                  <a:pt x="3278" y="689"/>
                  <a:pt x="3278" y="689"/>
                  <a:pt x="3278" y="690"/>
                </a:cubicBezTo>
                <a:cubicBezTo>
                  <a:pt x="3278" y="690"/>
                  <a:pt x="3279" y="691"/>
                  <a:pt x="3279" y="692"/>
                </a:cubicBezTo>
                <a:cubicBezTo>
                  <a:pt x="3280" y="692"/>
                  <a:pt x="3283" y="690"/>
                  <a:pt x="3283" y="690"/>
                </a:cubicBezTo>
                <a:cubicBezTo>
                  <a:pt x="3285" y="689"/>
                  <a:pt x="3286" y="688"/>
                  <a:pt x="3287" y="687"/>
                </a:cubicBezTo>
                <a:cubicBezTo>
                  <a:pt x="3289" y="686"/>
                  <a:pt x="3290" y="685"/>
                  <a:pt x="3291" y="685"/>
                </a:cubicBezTo>
                <a:cubicBezTo>
                  <a:pt x="3292" y="684"/>
                  <a:pt x="3294" y="683"/>
                  <a:pt x="3295" y="684"/>
                </a:cubicBezTo>
                <a:cubicBezTo>
                  <a:pt x="3296" y="685"/>
                  <a:pt x="3295" y="687"/>
                  <a:pt x="3294" y="688"/>
                </a:cubicBezTo>
                <a:cubicBezTo>
                  <a:pt x="3294" y="689"/>
                  <a:pt x="3293" y="689"/>
                  <a:pt x="3293" y="690"/>
                </a:cubicBezTo>
                <a:cubicBezTo>
                  <a:pt x="3292" y="691"/>
                  <a:pt x="3292" y="692"/>
                  <a:pt x="3292" y="692"/>
                </a:cubicBezTo>
                <a:cubicBezTo>
                  <a:pt x="3292" y="693"/>
                  <a:pt x="3293" y="694"/>
                  <a:pt x="3292" y="695"/>
                </a:cubicBezTo>
                <a:cubicBezTo>
                  <a:pt x="3291" y="695"/>
                  <a:pt x="3291" y="695"/>
                  <a:pt x="3290" y="695"/>
                </a:cubicBezTo>
                <a:cubicBezTo>
                  <a:pt x="3288" y="696"/>
                  <a:pt x="3289" y="698"/>
                  <a:pt x="3288" y="699"/>
                </a:cubicBezTo>
                <a:cubicBezTo>
                  <a:pt x="3288" y="699"/>
                  <a:pt x="3288" y="700"/>
                  <a:pt x="3288" y="700"/>
                </a:cubicBezTo>
                <a:cubicBezTo>
                  <a:pt x="3288" y="700"/>
                  <a:pt x="3287" y="700"/>
                  <a:pt x="3287" y="700"/>
                </a:cubicBezTo>
                <a:cubicBezTo>
                  <a:pt x="3287" y="701"/>
                  <a:pt x="3286" y="701"/>
                  <a:pt x="3286" y="702"/>
                </a:cubicBezTo>
                <a:cubicBezTo>
                  <a:pt x="3285" y="703"/>
                  <a:pt x="3283" y="702"/>
                  <a:pt x="3283" y="704"/>
                </a:cubicBezTo>
                <a:cubicBezTo>
                  <a:pt x="3283" y="705"/>
                  <a:pt x="3284" y="704"/>
                  <a:pt x="3285" y="704"/>
                </a:cubicBezTo>
                <a:cubicBezTo>
                  <a:pt x="3286" y="705"/>
                  <a:pt x="3287" y="705"/>
                  <a:pt x="3287" y="707"/>
                </a:cubicBezTo>
                <a:cubicBezTo>
                  <a:pt x="3287" y="708"/>
                  <a:pt x="3286" y="710"/>
                  <a:pt x="3285" y="711"/>
                </a:cubicBezTo>
                <a:cubicBezTo>
                  <a:pt x="3285" y="711"/>
                  <a:pt x="3283" y="713"/>
                  <a:pt x="3285" y="713"/>
                </a:cubicBezTo>
                <a:cubicBezTo>
                  <a:pt x="3286" y="714"/>
                  <a:pt x="3288" y="713"/>
                  <a:pt x="3289" y="713"/>
                </a:cubicBezTo>
                <a:cubicBezTo>
                  <a:pt x="3290" y="713"/>
                  <a:pt x="3292" y="713"/>
                  <a:pt x="3293" y="713"/>
                </a:cubicBezTo>
                <a:cubicBezTo>
                  <a:pt x="3294" y="714"/>
                  <a:pt x="3294" y="714"/>
                  <a:pt x="3294" y="715"/>
                </a:cubicBezTo>
                <a:cubicBezTo>
                  <a:pt x="3293" y="715"/>
                  <a:pt x="3292" y="715"/>
                  <a:pt x="3292" y="716"/>
                </a:cubicBezTo>
                <a:cubicBezTo>
                  <a:pt x="3291" y="716"/>
                  <a:pt x="3291" y="716"/>
                  <a:pt x="3291" y="717"/>
                </a:cubicBezTo>
                <a:cubicBezTo>
                  <a:pt x="3292" y="718"/>
                  <a:pt x="3293" y="718"/>
                  <a:pt x="3293" y="719"/>
                </a:cubicBezTo>
                <a:cubicBezTo>
                  <a:pt x="3292" y="720"/>
                  <a:pt x="3291" y="720"/>
                  <a:pt x="3291" y="721"/>
                </a:cubicBezTo>
                <a:cubicBezTo>
                  <a:pt x="3290" y="722"/>
                  <a:pt x="3290" y="724"/>
                  <a:pt x="3292" y="724"/>
                </a:cubicBezTo>
                <a:cubicBezTo>
                  <a:pt x="3294" y="723"/>
                  <a:pt x="3297" y="721"/>
                  <a:pt x="3300" y="721"/>
                </a:cubicBezTo>
                <a:cubicBezTo>
                  <a:pt x="3301" y="721"/>
                  <a:pt x="3303" y="721"/>
                  <a:pt x="3303" y="720"/>
                </a:cubicBezTo>
                <a:cubicBezTo>
                  <a:pt x="3304" y="718"/>
                  <a:pt x="3304" y="717"/>
                  <a:pt x="3305" y="715"/>
                </a:cubicBezTo>
                <a:cubicBezTo>
                  <a:pt x="3306" y="714"/>
                  <a:pt x="3308" y="714"/>
                  <a:pt x="3309" y="713"/>
                </a:cubicBezTo>
                <a:cubicBezTo>
                  <a:pt x="3310" y="712"/>
                  <a:pt x="3311" y="710"/>
                  <a:pt x="3313" y="709"/>
                </a:cubicBezTo>
                <a:cubicBezTo>
                  <a:pt x="3314" y="708"/>
                  <a:pt x="3316" y="708"/>
                  <a:pt x="3318" y="707"/>
                </a:cubicBezTo>
                <a:cubicBezTo>
                  <a:pt x="3319" y="706"/>
                  <a:pt x="3321" y="704"/>
                  <a:pt x="3322" y="703"/>
                </a:cubicBezTo>
                <a:cubicBezTo>
                  <a:pt x="3323" y="702"/>
                  <a:pt x="3324" y="701"/>
                  <a:pt x="3326" y="700"/>
                </a:cubicBezTo>
                <a:cubicBezTo>
                  <a:pt x="3327" y="699"/>
                  <a:pt x="3329" y="699"/>
                  <a:pt x="3330" y="698"/>
                </a:cubicBezTo>
                <a:cubicBezTo>
                  <a:pt x="3332" y="697"/>
                  <a:pt x="3333" y="695"/>
                  <a:pt x="3335" y="694"/>
                </a:cubicBezTo>
                <a:cubicBezTo>
                  <a:pt x="3336" y="693"/>
                  <a:pt x="3336" y="692"/>
                  <a:pt x="3338" y="693"/>
                </a:cubicBezTo>
                <a:cubicBezTo>
                  <a:pt x="3339" y="693"/>
                  <a:pt x="3339" y="693"/>
                  <a:pt x="3340" y="693"/>
                </a:cubicBezTo>
                <a:cubicBezTo>
                  <a:pt x="3341" y="694"/>
                  <a:pt x="3342" y="693"/>
                  <a:pt x="3342" y="692"/>
                </a:cubicBezTo>
                <a:cubicBezTo>
                  <a:pt x="3343" y="692"/>
                  <a:pt x="3344" y="691"/>
                  <a:pt x="3345" y="691"/>
                </a:cubicBezTo>
                <a:cubicBezTo>
                  <a:pt x="3346" y="690"/>
                  <a:pt x="3346" y="691"/>
                  <a:pt x="3346" y="692"/>
                </a:cubicBezTo>
                <a:cubicBezTo>
                  <a:pt x="3346" y="693"/>
                  <a:pt x="3347" y="694"/>
                  <a:pt x="3347" y="694"/>
                </a:cubicBezTo>
                <a:cubicBezTo>
                  <a:pt x="3347" y="695"/>
                  <a:pt x="3348" y="696"/>
                  <a:pt x="3349" y="695"/>
                </a:cubicBezTo>
                <a:cubicBezTo>
                  <a:pt x="3350" y="695"/>
                  <a:pt x="3350" y="694"/>
                  <a:pt x="3351" y="693"/>
                </a:cubicBezTo>
                <a:cubicBezTo>
                  <a:pt x="3352" y="693"/>
                  <a:pt x="3353" y="692"/>
                  <a:pt x="3353" y="691"/>
                </a:cubicBezTo>
                <a:cubicBezTo>
                  <a:pt x="3353" y="691"/>
                  <a:pt x="3353" y="690"/>
                  <a:pt x="3353" y="689"/>
                </a:cubicBezTo>
                <a:cubicBezTo>
                  <a:pt x="3354" y="688"/>
                  <a:pt x="3352" y="688"/>
                  <a:pt x="3351" y="689"/>
                </a:cubicBezTo>
                <a:cubicBezTo>
                  <a:pt x="3350" y="689"/>
                  <a:pt x="3348" y="689"/>
                  <a:pt x="3347" y="688"/>
                </a:cubicBezTo>
                <a:cubicBezTo>
                  <a:pt x="3347" y="687"/>
                  <a:pt x="3347" y="687"/>
                  <a:pt x="3347" y="687"/>
                </a:cubicBezTo>
                <a:cubicBezTo>
                  <a:pt x="3347" y="686"/>
                  <a:pt x="3347" y="686"/>
                  <a:pt x="3347" y="686"/>
                </a:cubicBezTo>
                <a:cubicBezTo>
                  <a:pt x="3347" y="686"/>
                  <a:pt x="3347" y="685"/>
                  <a:pt x="3347" y="685"/>
                </a:cubicBezTo>
                <a:cubicBezTo>
                  <a:pt x="3348" y="684"/>
                  <a:pt x="3349" y="683"/>
                  <a:pt x="3349" y="682"/>
                </a:cubicBezTo>
                <a:cubicBezTo>
                  <a:pt x="3350" y="681"/>
                  <a:pt x="3350" y="679"/>
                  <a:pt x="3350" y="678"/>
                </a:cubicBezTo>
                <a:cubicBezTo>
                  <a:pt x="3351" y="677"/>
                  <a:pt x="3351" y="677"/>
                  <a:pt x="3352" y="676"/>
                </a:cubicBezTo>
                <a:cubicBezTo>
                  <a:pt x="3352" y="675"/>
                  <a:pt x="3352" y="675"/>
                  <a:pt x="3353" y="674"/>
                </a:cubicBezTo>
                <a:cubicBezTo>
                  <a:pt x="3354" y="673"/>
                  <a:pt x="3354" y="672"/>
                  <a:pt x="3354" y="670"/>
                </a:cubicBezTo>
                <a:cubicBezTo>
                  <a:pt x="3353" y="669"/>
                  <a:pt x="3353" y="668"/>
                  <a:pt x="3353" y="666"/>
                </a:cubicBezTo>
                <a:cubicBezTo>
                  <a:pt x="3353" y="664"/>
                  <a:pt x="3355" y="665"/>
                  <a:pt x="3356" y="664"/>
                </a:cubicBezTo>
                <a:cubicBezTo>
                  <a:pt x="3358" y="664"/>
                  <a:pt x="3359" y="664"/>
                  <a:pt x="3361" y="663"/>
                </a:cubicBezTo>
                <a:cubicBezTo>
                  <a:pt x="3362" y="662"/>
                  <a:pt x="3363" y="662"/>
                  <a:pt x="3365" y="662"/>
                </a:cubicBezTo>
                <a:cubicBezTo>
                  <a:pt x="3367" y="662"/>
                  <a:pt x="3368" y="662"/>
                  <a:pt x="3369" y="661"/>
                </a:cubicBezTo>
                <a:cubicBezTo>
                  <a:pt x="3371" y="661"/>
                  <a:pt x="3372" y="660"/>
                  <a:pt x="3373" y="660"/>
                </a:cubicBezTo>
                <a:cubicBezTo>
                  <a:pt x="3375" y="660"/>
                  <a:pt x="3376" y="660"/>
                  <a:pt x="3377" y="660"/>
                </a:cubicBezTo>
                <a:cubicBezTo>
                  <a:pt x="3379" y="661"/>
                  <a:pt x="3379" y="662"/>
                  <a:pt x="3380" y="663"/>
                </a:cubicBezTo>
                <a:cubicBezTo>
                  <a:pt x="3381" y="665"/>
                  <a:pt x="3383" y="665"/>
                  <a:pt x="3385" y="665"/>
                </a:cubicBezTo>
                <a:cubicBezTo>
                  <a:pt x="3386" y="665"/>
                  <a:pt x="3386" y="665"/>
                  <a:pt x="3387" y="666"/>
                </a:cubicBezTo>
                <a:cubicBezTo>
                  <a:pt x="3388" y="666"/>
                  <a:pt x="3389" y="666"/>
                  <a:pt x="3390" y="667"/>
                </a:cubicBezTo>
                <a:cubicBezTo>
                  <a:pt x="3390" y="667"/>
                  <a:pt x="3388" y="667"/>
                  <a:pt x="3388" y="668"/>
                </a:cubicBezTo>
                <a:cubicBezTo>
                  <a:pt x="3389" y="668"/>
                  <a:pt x="3390" y="667"/>
                  <a:pt x="3390" y="669"/>
                </a:cubicBezTo>
                <a:cubicBezTo>
                  <a:pt x="3388" y="669"/>
                  <a:pt x="3387" y="669"/>
                  <a:pt x="3386" y="668"/>
                </a:cubicBezTo>
                <a:cubicBezTo>
                  <a:pt x="3385" y="667"/>
                  <a:pt x="3384" y="667"/>
                  <a:pt x="3382" y="667"/>
                </a:cubicBezTo>
                <a:cubicBezTo>
                  <a:pt x="3381" y="667"/>
                  <a:pt x="3380" y="666"/>
                  <a:pt x="3378" y="667"/>
                </a:cubicBezTo>
                <a:cubicBezTo>
                  <a:pt x="3377" y="667"/>
                  <a:pt x="3376" y="668"/>
                  <a:pt x="3375" y="669"/>
                </a:cubicBezTo>
                <a:cubicBezTo>
                  <a:pt x="3373" y="672"/>
                  <a:pt x="3369" y="671"/>
                  <a:pt x="3368" y="675"/>
                </a:cubicBezTo>
                <a:cubicBezTo>
                  <a:pt x="3367" y="678"/>
                  <a:pt x="3368" y="681"/>
                  <a:pt x="3368" y="684"/>
                </a:cubicBezTo>
                <a:cubicBezTo>
                  <a:pt x="3368" y="686"/>
                  <a:pt x="3368" y="689"/>
                  <a:pt x="3367" y="690"/>
                </a:cubicBezTo>
                <a:cubicBezTo>
                  <a:pt x="3365" y="691"/>
                  <a:pt x="3363" y="692"/>
                  <a:pt x="3363" y="694"/>
                </a:cubicBezTo>
                <a:cubicBezTo>
                  <a:pt x="3363" y="695"/>
                  <a:pt x="3365" y="697"/>
                  <a:pt x="3365" y="698"/>
                </a:cubicBezTo>
                <a:cubicBezTo>
                  <a:pt x="3366" y="699"/>
                  <a:pt x="3366" y="700"/>
                  <a:pt x="3366" y="702"/>
                </a:cubicBezTo>
                <a:cubicBezTo>
                  <a:pt x="3366" y="703"/>
                  <a:pt x="3366" y="703"/>
                  <a:pt x="3365" y="704"/>
                </a:cubicBezTo>
                <a:cubicBezTo>
                  <a:pt x="3365" y="704"/>
                  <a:pt x="3365" y="705"/>
                  <a:pt x="3364" y="705"/>
                </a:cubicBezTo>
                <a:cubicBezTo>
                  <a:pt x="3363" y="706"/>
                  <a:pt x="3361" y="706"/>
                  <a:pt x="3360" y="707"/>
                </a:cubicBezTo>
                <a:cubicBezTo>
                  <a:pt x="3359" y="708"/>
                  <a:pt x="3359" y="709"/>
                  <a:pt x="3359" y="711"/>
                </a:cubicBezTo>
                <a:cubicBezTo>
                  <a:pt x="3359" y="712"/>
                  <a:pt x="3359" y="713"/>
                  <a:pt x="3359" y="714"/>
                </a:cubicBezTo>
                <a:cubicBezTo>
                  <a:pt x="3360" y="715"/>
                  <a:pt x="3359" y="716"/>
                  <a:pt x="3358" y="717"/>
                </a:cubicBezTo>
                <a:cubicBezTo>
                  <a:pt x="3356" y="717"/>
                  <a:pt x="3354" y="718"/>
                  <a:pt x="3353" y="718"/>
                </a:cubicBezTo>
                <a:cubicBezTo>
                  <a:pt x="3351" y="719"/>
                  <a:pt x="3348" y="720"/>
                  <a:pt x="3346" y="720"/>
                </a:cubicBezTo>
                <a:cubicBezTo>
                  <a:pt x="3344" y="721"/>
                  <a:pt x="3342" y="722"/>
                  <a:pt x="3340" y="723"/>
                </a:cubicBezTo>
                <a:cubicBezTo>
                  <a:pt x="3338" y="724"/>
                  <a:pt x="3336" y="725"/>
                  <a:pt x="3334" y="726"/>
                </a:cubicBezTo>
                <a:cubicBezTo>
                  <a:pt x="3333" y="726"/>
                  <a:pt x="3333" y="726"/>
                  <a:pt x="3332" y="726"/>
                </a:cubicBezTo>
                <a:cubicBezTo>
                  <a:pt x="3331" y="727"/>
                  <a:pt x="3330" y="727"/>
                  <a:pt x="3329" y="727"/>
                </a:cubicBezTo>
                <a:cubicBezTo>
                  <a:pt x="3328" y="728"/>
                  <a:pt x="3327" y="728"/>
                  <a:pt x="3326" y="729"/>
                </a:cubicBezTo>
                <a:cubicBezTo>
                  <a:pt x="3326" y="729"/>
                  <a:pt x="3325" y="730"/>
                  <a:pt x="3325" y="731"/>
                </a:cubicBezTo>
                <a:cubicBezTo>
                  <a:pt x="3325" y="732"/>
                  <a:pt x="3325" y="732"/>
                  <a:pt x="3325" y="733"/>
                </a:cubicBezTo>
                <a:cubicBezTo>
                  <a:pt x="3324" y="734"/>
                  <a:pt x="3323" y="735"/>
                  <a:pt x="3322" y="736"/>
                </a:cubicBezTo>
                <a:cubicBezTo>
                  <a:pt x="3321" y="737"/>
                  <a:pt x="3320" y="738"/>
                  <a:pt x="3318" y="739"/>
                </a:cubicBezTo>
                <a:cubicBezTo>
                  <a:pt x="3316" y="741"/>
                  <a:pt x="3314" y="742"/>
                  <a:pt x="3312" y="744"/>
                </a:cubicBezTo>
                <a:cubicBezTo>
                  <a:pt x="3310" y="746"/>
                  <a:pt x="3309" y="748"/>
                  <a:pt x="3307" y="749"/>
                </a:cubicBezTo>
                <a:cubicBezTo>
                  <a:pt x="3304" y="751"/>
                  <a:pt x="3302" y="752"/>
                  <a:pt x="3300" y="754"/>
                </a:cubicBezTo>
                <a:cubicBezTo>
                  <a:pt x="3298" y="756"/>
                  <a:pt x="3295" y="758"/>
                  <a:pt x="3293" y="760"/>
                </a:cubicBezTo>
                <a:cubicBezTo>
                  <a:pt x="3291" y="762"/>
                  <a:pt x="3288" y="764"/>
                  <a:pt x="3286" y="766"/>
                </a:cubicBezTo>
                <a:cubicBezTo>
                  <a:pt x="3284" y="769"/>
                  <a:pt x="3283" y="772"/>
                  <a:pt x="3281" y="775"/>
                </a:cubicBezTo>
                <a:cubicBezTo>
                  <a:pt x="3280" y="777"/>
                  <a:pt x="3279" y="778"/>
                  <a:pt x="3277" y="779"/>
                </a:cubicBezTo>
                <a:cubicBezTo>
                  <a:pt x="3276" y="781"/>
                  <a:pt x="3275" y="782"/>
                  <a:pt x="3274" y="784"/>
                </a:cubicBezTo>
                <a:cubicBezTo>
                  <a:pt x="3273" y="785"/>
                  <a:pt x="3272" y="785"/>
                  <a:pt x="3271" y="786"/>
                </a:cubicBezTo>
                <a:cubicBezTo>
                  <a:pt x="3270" y="786"/>
                  <a:pt x="3268" y="787"/>
                  <a:pt x="3267" y="788"/>
                </a:cubicBezTo>
                <a:cubicBezTo>
                  <a:pt x="3265" y="790"/>
                  <a:pt x="3263" y="791"/>
                  <a:pt x="3261" y="793"/>
                </a:cubicBezTo>
                <a:cubicBezTo>
                  <a:pt x="3259" y="794"/>
                  <a:pt x="3258" y="795"/>
                  <a:pt x="3256" y="797"/>
                </a:cubicBezTo>
                <a:cubicBezTo>
                  <a:pt x="3255" y="797"/>
                  <a:pt x="3254" y="797"/>
                  <a:pt x="3254" y="798"/>
                </a:cubicBezTo>
                <a:cubicBezTo>
                  <a:pt x="3253" y="798"/>
                  <a:pt x="3252" y="799"/>
                  <a:pt x="3251" y="799"/>
                </a:cubicBezTo>
                <a:cubicBezTo>
                  <a:pt x="3251" y="799"/>
                  <a:pt x="3250" y="799"/>
                  <a:pt x="3250" y="799"/>
                </a:cubicBezTo>
                <a:cubicBezTo>
                  <a:pt x="3248" y="799"/>
                  <a:pt x="3246" y="799"/>
                  <a:pt x="3245" y="799"/>
                </a:cubicBezTo>
                <a:cubicBezTo>
                  <a:pt x="3243" y="799"/>
                  <a:pt x="3242" y="800"/>
                  <a:pt x="3241" y="801"/>
                </a:cubicBezTo>
                <a:cubicBezTo>
                  <a:pt x="3239" y="803"/>
                  <a:pt x="3239" y="804"/>
                  <a:pt x="3237" y="805"/>
                </a:cubicBezTo>
                <a:cubicBezTo>
                  <a:pt x="3235" y="806"/>
                  <a:pt x="3232" y="806"/>
                  <a:pt x="3229" y="806"/>
                </a:cubicBezTo>
                <a:cubicBezTo>
                  <a:pt x="3229" y="806"/>
                  <a:pt x="3228" y="806"/>
                  <a:pt x="3227" y="806"/>
                </a:cubicBezTo>
                <a:cubicBezTo>
                  <a:pt x="3226" y="806"/>
                  <a:pt x="3224" y="806"/>
                  <a:pt x="3224" y="807"/>
                </a:cubicBezTo>
                <a:cubicBezTo>
                  <a:pt x="3224" y="808"/>
                  <a:pt x="3224" y="808"/>
                  <a:pt x="3225" y="809"/>
                </a:cubicBezTo>
                <a:cubicBezTo>
                  <a:pt x="3226" y="809"/>
                  <a:pt x="3226" y="811"/>
                  <a:pt x="3227" y="812"/>
                </a:cubicBezTo>
                <a:cubicBezTo>
                  <a:pt x="3228" y="813"/>
                  <a:pt x="3228" y="815"/>
                  <a:pt x="3228" y="816"/>
                </a:cubicBezTo>
                <a:cubicBezTo>
                  <a:pt x="3228" y="818"/>
                  <a:pt x="3226" y="819"/>
                  <a:pt x="3226" y="820"/>
                </a:cubicBezTo>
                <a:cubicBezTo>
                  <a:pt x="3225" y="821"/>
                  <a:pt x="3225" y="822"/>
                  <a:pt x="3224" y="822"/>
                </a:cubicBezTo>
                <a:cubicBezTo>
                  <a:pt x="3224" y="823"/>
                  <a:pt x="3224" y="824"/>
                  <a:pt x="3223" y="825"/>
                </a:cubicBezTo>
                <a:cubicBezTo>
                  <a:pt x="3223" y="825"/>
                  <a:pt x="3222" y="825"/>
                  <a:pt x="3221" y="826"/>
                </a:cubicBezTo>
                <a:cubicBezTo>
                  <a:pt x="3219" y="826"/>
                  <a:pt x="3218" y="828"/>
                  <a:pt x="3217" y="829"/>
                </a:cubicBezTo>
                <a:cubicBezTo>
                  <a:pt x="3216" y="830"/>
                  <a:pt x="3215" y="831"/>
                  <a:pt x="3214" y="832"/>
                </a:cubicBezTo>
                <a:cubicBezTo>
                  <a:pt x="3213" y="833"/>
                  <a:pt x="3211" y="835"/>
                  <a:pt x="3210" y="836"/>
                </a:cubicBezTo>
                <a:cubicBezTo>
                  <a:pt x="3209" y="838"/>
                  <a:pt x="3208" y="839"/>
                  <a:pt x="3207" y="841"/>
                </a:cubicBezTo>
                <a:cubicBezTo>
                  <a:pt x="3207" y="843"/>
                  <a:pt x="3206" y="845"/>
                  <a:pt x="3205" y="847"/>
                </a:cubicBezTo>
                <a:cubicBezTo>
                  <a:pt x="3204" y="850"/>
                  <a:pt x="3204" y="853"/>
                  <a:pt x="3203" y="855"/>
                </a:cubicBezTo>
                <a:cubicBezTo>
                  <a:pt x="3203" y="856"/>
                  <a:pt x="3203" y="857"/>
                  <a:pt x="3203" y="858"/>
                </a:cubicBezTo>
                <a:cubicBezTo>
                  <a:pt x="3203" y="860"/>
                  <a:pt x="3202" y="861"/>
                  <a:pt x="3202" y="862"/>
                </a:cubicBezTo>
                <a:cubicBezTo>
                  <a:pt x="3202" y="864"/>
                  <a:pt x="3202" y="866"/>
                  <a:pt x="3202" y="868"/>
                </a:cubicBezTo>
                <a:cubicBezTo>
                  <a:pt x="3201" y="872"/>
                  <a:pt x="3201" y="877"/>
                  <a:pt x="3201" y="881"/>
                </a:cubicBezTo>
                <a:cubicBezTo>
                  <a:pt x="3201" y="886"/>
                  <a:pt x="3201" y="891"/>
                  <a:pt x="3202" y="896"/>
                </a:cubicBezTo>
                <a:cubicBezTo>
                  <a:pt x="3203" y="898"/>
                  <a:pt x="3204" y="901"/>
                  <a:pt x="3205" y="904"/>
                </a:cubicBezTo>
                <a:cubicBezTo>
                  <a:pt x="3205" y="906"/>
                  <a:pt x="3206" y="909"/>
                  <a:pt x="3207" y="911"/>
                </a:cubicBezTo>
                <a:cubicBezTo>
                  <a:pt x="3207" y="913"/>
                  <a:pt x="3208" y="915"/>
                  <a:pt x="3208" y="917"/>
                </a:cubicBezTo>
                <a:cubicBezTo>
                  <a:pt x="3209" y="918"/>
                  <a:pt x="3209" y="919"/>
                  <a:pt x="3209" y="920"/>
                </a:cubicBezTo>
                <a:cubicBezTo>
                  <a:pt x="3209" y="922"/>
                  <a:pt x="3209" y="925"/>
                  <a:pt x="3209" y="927"/>
                </a:cubicBezTo>
                <a:cubicBezTo>
                  <a:pt x="3210" y="929"/>
                  <a:pt x="3210" y="931"/>
                  <a:pt x="3210" y="933"/>
                </a:cubicBezTo>
                <a:cubicBezTo>
                  <a:pt x="3210" y="935"/>
                  <a:pt x="3210" y="938"/>
                  <a:pt x="3211" y="940"/>
                </a:cubicBezTo>
                <a:cubicBezTo>
                  <a:pt x="3211" y="943"/>
                  <a:pt x="3212" y="947"/>
                  <a:pt x="3215" y="949"/>
                </a:cubicBezTo>
                <a:cubicBezTo>
                  <a:pt x="3218" y="952"/>
                  <a:pt x="3217" y="955"/>
                  <a:pt x="3218" y="958"/>
                </a:cubicBezTo>
                <a:cubicBezTo>
                  <a:pt x="3218" y="960"/>
                  <a:pt x="3218" y="961"/>
                  <a:pt x="3218" y="962"/>
                </a:cubicBezTo>
                <a:cubicBezTo>
                  <a:pt x="3218" y="963"/>
                  <a:pt x="3219" y="964"/>
                  <a:pt x="3219" y="965"/>
                </a:cubicBezTo>
                <a:cubicBezTo>
                  <a:pt x="3219" y="966"/>
                  <a:pt x="3218" y="967"/>
                  <a:pt x="3219" y="968"/>
                </a:cubicBezTo>
                <a:cubicBezTo>
                  <a:pt x="3219" y="970"/>
                  <a:pt x="3219" y="971"/>
                  <a:pt x="3219" y="972"/>
                </a:cubicBezTo>
                <a:cubicBezTo>
                  <a:pt x="3219" y="974"/>
                  <a:pt x="3219" y="976"/>
                  <a:pt x="3219" y="977"/>
                </a:cubicBezTo>
                <a:cubicBezTo>
                  <a:pt x="3219" y="980"/>
                  <a:pt x="3219" y="983"/>
                  <a:pt x="3222" y="985"/>
                </a:cubicBezTo>
                <a:cubicBezTo>
                  <a:pt x="3223" y="986"/>
                  <a:pt x="3223" y="987"/>
                  <a:pt x="3223" y="989"/>
                </a:cubicBezTo>
                <a:cubicBezTo>
                  <a:pt x="3223" y="990"/>
                  <a:pt x="3223" y="990"/>
                  <a:pt x="3223" y="991"/>
                </a:cubicBezTo>
                <a:cubicBezTo>
                  <a:pt x="3223" y="992"/>
                  <a:pt x="3222" y="992"/>
                  <a:pt x="3222" y="993"/>
                </a:cubicBezTo>
                <a:cubicBezTo>
                  <a:pt x="3223" y="993"/>
                  <a:pt x="3225" y="992"/>
                  <a:pt x="3225" y="991"/>
                </a:cubicBezTo>
                <a:cubicBezTo>
                  <a:pt x="3226" y="990"/>
                  <a:pt x="3227" y="989"/>
                  <a:pt x="3229" y="988"/>
                </a:cubicBezTo>
                <a:cubicBezTo>
                  <a:pt x="3230" y="987"/>
                  <a:pt x="3231" y="986"/>
                  <a:pt x="3233" y="985"/>
                </a:cubicBezTo>
                <a:cubicBezTo>
                  <a:pt x="3234" y="984"/>
                  <a:pt x="3236" y="983"/>
                  <a:pt x="3237" y="981"/>
                </a:cubicBezTo>
                <a:cubicBezTo>
                  <a:pt x="3239" y="978"/>
                  <a:pt x="3242" y="976"/>
                  <a:pt x="3245" y="973"/>
                </a:cubicBezTo>
                <a:cubicBezTo>
                  <a:pt x="3246" y="972"/>
                  <a:pt x="3247" y="970"/>
                  <a:pt x="3248" y="968"/>
                </a:cubicBezTo>
                <a:cubicBezTo>
                  <a:pt x="3249" y="966"/>
                  <a:pt x="3251" y="965"/>
                  <a:pt x="3252" y="963"/>
                </a:cubicBezTo>
                <a:cubicBezTo>
                  <a:pt x="3253" y="963"/>
                  <a:pt x="3254" y="962"/>
                  <a:pt x="3255" y="961"/>
                </a:cubicBezTo>
                <a:cubicBezTo>
                  <a:pt x="3256" y="960"/>
                  <a:pt x="3257" y="959"/>
                  <a:pt x="3257" y="958"/>
                </a:cubicBezTo>
                <a:cubicBezTo>
                  <a:pt x="3258" y="957"/>
                  <a:pt x="3259" y="957"/>
                  <a:pt x="3260" y="956"/>
                </a:cubicBezTo>
                <a:cubicBezTo>
                  <a:pt x="3261" y="954"/>
                  <a:pt x="3259" y="953"/>
                  <a:pt x="3259" y="951"/>
                </a:cubicBezTo>
                <a:cubicBezTo>
                  <a:pt x="3258" y="951"/>
                  <a:pt x="3258" y="950"/>
                  <a:pt x="3258" y="949"/>
                </a:cubicBezTo>
                <a:cubicBezTo>
                  <a:pt x="3258" y="948"/>
                  <a:pt x="3258" y="947"/>
                  <a:pt x="3259" y="946"/>
                </a:cubicBezTo>
                <a:cubicBezTo>
                  <a:pt x="3261" y="945"/>
                  <a:pt x="3261" y="944"/>
                  <a:pt x="3261" y="942"/>
                </a:cubicBezTo>
                <a:cubicBezTo>
                  <a:pt x="3261" y="941"/>
                  <a:pt x="3261" y="939"/>
                  <a:pt x="3260" y="939"/>
                </a:cubicBezTo>
                <a:cubicBezTo>
                  <a:pt x="3259" y="939"/>
                  <a:pt x="3258" y="939"/>
                  <a:pt x="3258" y="938"/>
                </a:cubicBezTo>
                <a:cubicBezTo>
                  <a:pt x="3258" y="938"/>
                  <a:pt x="3258" y="937"/>
                  <a:pt x="3258" y="936"/>
                </a:cubicBezTo>
                <a:cubicBezTo>
                  <a:pt x="3258" y="935"/>
                  <a:pt x="3259" y="936"/>
                  <a:pt x="3259" y="936"/>
                </a:cubicBezTo>
                <a:cubicBezTo>
                  <a:pt x="3260" y="936"/>
                  <a:pt x="3261" y="936"/>
                  <a:pt x="3261" y="937"/>
                </a:cubicBezTo>
                <a:cubicBezTo>
                  <a:pt x="3262" y="937"/>
                  <a:pt x="3261" y="938"/>
                  <a:pt x="3261" y="938"/>
                </a:cubicBezTo>
                <a:cubicBezTo>
                  <a:pt x="3261" y="939"/>
                  <a:pt x="3262" y="939"/>
                  <a:pt x="3262" y="939"/>
                </a:cubicBezTo>
                <a:cubicBezTo>
                  <a:pt x="3263" y="939"/>
                  <a:pt x="3264" y="939"/>
                  <a:pt x="3264" y="939"/>
                </a:cubicBezTo>
                <a:cubicBezTo>
                  <a:pt x="3265" y="939"/>
                  <a:pt x="3265" y="938"/>
                  <a:pt x="3266" y="938"/>
                </a:cubicBezTo>
                <a:cubicBezTo>
                  <a:pt x="3267" y="937"/>
                  <a:pt x="3268" y="936"/>
                  <a:pt x="3269" y="935"/>
                </a:cubicBezTo>
                <a:cubicBezTo>
                  <a:pt x="3271" y="935"/>
                  <a:pt x="3272" y="934"/>
                  <a:pt x="3273" y="933"/>
                </a:cubicBezTo>
                <a:cubicBezTo>
                  <a:pt x="3275" y="933"/>
                  <a:pt x="3276" y="933"/>
                  <a:pt x="3277" y="932"/>
                </a:cubicBezTo>
                <a:cubicBezTo>
                  <a:pt x="3278" y="931"/>
                  <a:pt x="3280" y="931"/>
                  <a:pt x="3281" y="930"/>
                </a:cubicBezTo>
                <a:cubicBezTo>
                  <a:pt x="3282" y="930"/>
                  <a:pt x="3282" y="930"/>
                  <a:pt x="3283" y="931"/>
                </a:cubicBezTo>
                <a:cubicBezTo>
                  <a:pt x="3284" y="931"/>
                  <a:pt x="3283" y="932"/>
                  <a:pt x="3284" y="932"/>
                </a:cubicBezTo>
                <a:cubicBezTo>
                  <a:pt x="3285" y="933"/>
                  <a:pt x="3285" y="932"/>
                  <a:pt x="3286" y="933"/>
                </a:cubicBezTo>
                <a:cubicBezTo>
                  <a:pt x="3286" y="933"/>
                  <a:pt x="3287" y="934"/>
                  <a:pt x="3287" y="934"/>
                </a:cubicBezTo>
                <a:cubicBezTo>
                  <a:pt x="3287" y="934"/>
                  <a:pt x="3288" y="935"/>
                  <a:pt x="3289" y="935"/>
                </a:cubicBezTo>
                <a:cubicBezTo>
                  <a:pt x="3289" y="935"/>
                  <a:pt x="3289" y="934"/>
                  <a:pt x="3288" y="933"/>
                </a:cubicBezTo>
                <a:cubicBezTo>
                  <a:pt x="3288" y="933"/>
                  <a:pt x="3289" y="932"/>
                  <a:pt x="3289" y="931"/>
                </a:cubicBezTo>
                <a:cubicBezTo>
                  <a:pt x="3288" y="931"/>
                  <a:pt x="3288" y="930"/>
                  <a:pt x="3287" y="930"/>
                </a:cubicBezTo>
                <a:cubicBezTo>
                  <a:pt x="3287" y="929"/>
                  <a:pt x="3287" y="928"/>
                  <a:pt x="3287" y="928"/>
                </a:cubicBezTo>
                <a:cubicBezTo>
                  <a:pt x="3287" y="927"/>
                  <a:pt x="3286" y="927"/>
                  <a:pt x="3286" y="927"/>
                </a:cubicBezTo>
                <a:cubicBezTo>
                  <a:pt x="3285" y="926"/>
                  <a:pt x="3284" y="923"/>
                  <a:pt x="3286" y="923"/>
                </a:cubicBezTo>
                <a:cubicBezTo>
                  <a:pt x="3287" y="923"/>
                  <a:pt x="3288" y="924"/>
                  <a:pt x="3288" y="923"/>
                </a:cubicBezTo>
                <a:cubicBezTo>
                  <a:pt x="3288" y="922"/>
                  <a:pt x="3287" y="921"/>
                  <a:pt x="3286" y="920"/>
                </a:cubicBezTo>
                <a:cubicBezTo>
                  <a:pt x="3285" y="920"/>
                  <a:pt x="3285" y="918"/>
                  <a:pt x="3285" y="916"/>
                </a:cubicBezTo>
                <a:cubicBezTo>
                  <a:pt x="3285" y="915"/>
                  <a:pt x="3286" y="914"/>
                  <a:pt x="3287" y="913"/>
                </a:cubicBezTo>
                <a:cubicBezTo>
                  <a:pt x="3287" y="911"/>
                  <a:pt x="3287" y="910"/>
                  <a:pt x="3288" y="908"/>
                </a:cubicBezTo>
                <a:cubicBezTo>
                  <a:pt x="3288" y="907"/>
                  <a:pt x="3289" y="906"/>
                  <a:pt x="3290" y="905"/>
                </a:cubicBezTo>
                <a:cubicBezTo>
                  <a:pt x="3292" y="903"/>
                  <a:pt x="3293" y="903"/>
                  <a:pt x="3294" y="902"/>
                </a:cubicBezTo>
                <a:cubicBezTo>
                  <a:pt x="3297" y="901"/>
                  <a:pt x="3299" y="898"/>
                  <a:pt x="3302" y="897"/>
                </a:cubicBezTo>
                <a:cubicBezTo>
                  <a:pt x="3304" y="895"/>
                  <a:pt x="3306" y="895"/>
                  <a:pt x="3309" y="894"/>
                </a:cubicBezTo>
                <a:cubicBezTo>
                  <a:pt x="3311" y="894"/>
                  <a:pt x="3311" y="896"/>
                  <a:pt x="3313" y="897"/>
                </a:cubicBezTo>
                <a:cubicBezTo>
                  <a:pt x="3314" y="897"/>
                  <a:pt x="3316" y="897"/>
                  <a:pt x="3317" y="897"/>
                </a:cubicBezTo>
                <a:cubicBezTo>
                  <a:pt x="3318" y="896"/>
                  <a:pt x="3320" y="896"/>
                  <a:pt x="3321" y="896"/>
                </a:cubicBezTo>
                <a:cubicBezTo>
                  <a:pt x="3323" y="895"/>
                  <a:pt x="3324" y="895"/>
                  <a:pt x="3325" y="894"/>
                </a:cubicBezTo>
                <a:cubicBezTo>
                  <a:pt x="3326" y="893"/>
                  <a:pt x="3327" y="892"/>
                  <a:pt x="3328" y="891"/>
                </a:cubicBezTo>
                <a:cubicBezTo>
                  <a:pt x="3330" y="890"/>
                  <a:pt x="3331" y="889"/>
                  <a:pt x="3330" y="887"/>
                </a:cubicBezTo>
                <a:cubicBezTo>
                  <a:pt x="3330" y="886"/>
                  <a:pt x="3329" y="885"/>
                  <a:pt x="3328" y="884"/>
                </a:cubicBezTo>
                <a:cubicBezTo>
                  <a:pt x="3327" y="883"/>
                  <a:pt x="3327" y="883"/>
                  <a:pt x="3327" y="882"/>
                </a:cubicBezTo>
                <a:cubicBezTo>
                  <a:pt x="3326" y="882"/>
                  <a:pt x="3326" y="881"/>
                  <a:pt x="3325" y="881"/>
                </a:cubicBezTo>
                <a:cubicBezTo>
                  <a:pt x="3324" y="881"/>
                  <a:pt x="3324" y="880"/>
                  <a:pt x="3324" y="879"/>
                </a:cubicBezTo>
                <a:cubicBezTo>
                  <a:pt x="3324" y="879"/>
                  <a:pt x="3324" y="879"/>
                  <a:pt x="3324" y="878"/>
                </a:cubicBezTo>
                <a:cubicBezTo>
                  <a:pt x="3323" y="877"/>
                  <a:pt x="3323" y="875"/>
                  <a:pt x="3323" y="873"/>
                </a:cubicBezTo>
                <a:cubicBezTo>
                  <a:pt x="3323" y="871"/>
                  <a:pt x="3323" y="869"/>
                  <a:pt x="3323" y="867"/>
                </a:cubicBezTo>
                <a:cubicBezTo>
                  <a:pt x="3323" y="865"/>
                  <a:pt x="3324" y="864"/>
                  <a:pt x="3324" y="863"/>
                </a:cubicBezTo>
                <a:cubicBezTo>
                  <a:pt x="3325" y="861"/>
                  <a:pt x="3325" y="860"/>
                  <a:pt x="3326" y="858"/>
                </a:cubicBezTo>
                <a:cubicBezTo>
                  <a:pt x="3327" y="855"/>
                  <a:pt x="3329" y="853"/>
                  <a:pt x="3332" y="851"/>
                </a:cubicBezTo>
                <a:cubicBezTo>
                  <a:pt x="3333" y="850"/>
                  <a:pt x="3334" y="850"/>
                  <a:pt x="3336" y="850"/>
                </a:cubicBezTo>
                <a:cubicBezTo>
                  <a:pt x="3337" y="850"/>
                  <a:pt x="3339" y="849"/>
                  <a:pt x="3339" y="848"/>
                </a:cubicBezTo>
                <a:cubicBezTo>
                  <a:pt x="3338" y="846"/>
                  <a:pt x="3337" y="846"/>
                  <a:pt x="3337" y="844"/>
                </a:cubicBezTo>
                <a:cubicBezTo>
                  <a:pt x="3337" y="843"/>
                  <a:pt x="3339" y="843"/>
                  <a:pt x="3340" y="843"/>
                </a:cubicBezTo>
                <a:cubicBezTo>
                  <a:pt x="3342" y="843"/>
                  <a:pt x="3343" y="843"/>
                  <a:pt x="3345" y="842"/>
                </a:cubicBezTo>
                <a:cubicBezTo>
                  <a:pt x="3345" y="842"/>
                  <a:pt x="3347" y="840"/>
                  <a:pt x="3348" y="841"/>
                </a:cubicBezTo>
                <a:cubicBezTo>
                  <a:pt x="3349" y="842"/>
                  <a:pt x="3346" y="843"/>
                  <a:pt x="3345" y="844"/>
                </a:cubicBezTo>
                <a:cubicBezTo>
                  <a:pt x="3344" y="844"/>
                  <a:pt x="3344" y="845"/>
                  <a:pt x="3342" y="846"/>
                </a:cubicBezTo>
                <a:cubicBezTo>
                  <a:pt x="3341" y="846"/>
                  <a:pt x="3340" y="847"/>
                  <a:pt x="3340" y="847"/>
                </a:cubicBezTo>
                <a:cubicBezTo>
                  <a:pt x="3339" y="848"/>
                  <a:pt x="3339" y="849"/>
                  <a:pt x="3339" y="849"/>
                </a:cubicBezTo>
                <a:cubicBezTo>
                  <a:pt x="3339" y="850"/>
                  <a:pt x="3340" y="850"/>
                  <a:pt x="3340" y="850"/>
                </a:cubicBezTo>
                <a:cubicBezTo>
                  <a:pt x="3342" y="850"/>
                  <a:pt x="3341" y="853"/>
                  <a:pt x="3342" y="853"/>
                </a:cubicBezTo>
                <a:cubicBezTo>
                  <a:pt x="3343" y="854"/>
                  <a:pt x="3344" y="854"/>
                  <a:pt x="3344" y="854"/>
                </a:cubicBezTo>
                <a:cubicBezTo>
                  <a:pt x="3345" y="854"/>
                  <a:pt x="3346" y="854"/>
                  <a:pt x="3346" y="854"/>
                </a:cubicBezTo>
                <a:cubicBezTo>
                  <a:pt x="3348" y="854"/>
                  <a:pt x="3349" y="853"/>
                  <a:pt x="3351" y="852"/>
                </a:cubicBezTo>
                <a:cubicBezTo>
                  <a:pt x="3352" y="851"/>
                  <a:pt x="3354" y="851"/>
                  <a:pt x="3354" y="849"/>
                </a:cubicBezTo>
                <a:cubicBezTo>
                  <a:pt x="3355" y="848"/>
                  <a:pt x="3354" y="848"/>
                  <a:pt x="3354" y="847"/>
                </a:cubicBezTo>
                <a:cubicBezTo>
                  <a:pt x="3353" y="846"/>
                  <a:pt x="3353" y="845"/>
                  <a:pt x="3353" y="844"/>
                </a:cubicBezTo>
                <a:cubicBezTo>
                  <a:pt x="3353" y="841"/>
                  <a:pt x="3353" y="838"/>
                  <a:pt x="3351" y="836"/>
                </a:cubicBezTo>
                <a:cubicBezTo>
                  <a:pt x="3350" y="835"/>
                  <a:pt x="3349" y="835"/>
                  <a:pt x="3348" y="834"/>
                </a:cubicBezTo>
                <a:cubicBezTo>
                  <a:pt x="3347" y="834"/>
                  <a:pt x="3345" y="834"/>
                  <a:pt x="3344" y="833"/>
                </a:cubicBezTo>
                <a:cubicBezTo>
                  <a:pt x="3343" y="833"/>
                  <a:pt x="3342" y="831"/>
                  <a:pt x="3343" y="830"/>
                </a:cubicBezTo>
                <a:cubicBezTo>
                  <a:pt x="3343" y="828"/>
                  <a:pt x="3343" y="827"/>
                  <a:pt x="3343" y="825"/>
                </a:cubicBezTo>
                <a:cubicBezTo>
                  <a:pt x="3343" y="824"/>
                  <a:pt x="3343" y="824"/>
                  <a:pt x="3343" y="823"/>
                </a:cubicBezTo>
                <a:cubicBezTo>
                  <a:pt x="3343" y="822"/>
                  <a:pt x="3343" y="820"/>
                  <a:pt x="3343" y="819"/>
                </a:cubicBezTo>
                <a:cubicBezTo>
                  <a:pt x="3343" y="818"/>
                  <a:pt x="3343" y="818"/>
                  <a:pt x="3343" y="817"/>
                </a:cubicBezTo>
                <a:cubicBezTo>
                  <a:pt x="3344" y="815"/>
                  <a:pt x="3345" y="814"/>
                  <a:pt x="3346" y="813"/>
                </a:cubicBezTo>
                <a:cubicBezTo>
                  <a:pt x="3347" y="812"/>
                  <a:pt x="3348" y="811"/>
                  <a:pt x="3349" y="810"/>
                </a:cubicBezTo>
                <a:cubicBezTo>
                  <a:pt x="3350" y="808"/>
                  <a:pt x="3355" y="804"/>
                  <a:pt x="3350" y="803"/>
                </a:cubicBezTo>
                <a:cubicBezTo>
                  <a:pt x="3350" y="803"/>
                  <a:pt x="3348" y="804"/>
                  <a:pt x="3348" y="803"/>
                </a:cubicBezTo>
                <a:cubicBezTo>
                  <a:pt x="3347" y="803"/>
                  <a:pt x="3346" y="803"/>
                  <a:pt x="3346" y="802"/>
                </a:cubicBezTo>
                <a:cubicBezTo>
                  <a:pt x="3345" y="802"/>
                  <a:pt x="3344" y="802"/>
                  <a:pt x="3344" y="801"/>
                </a:cubicBezTo>
                <a:cubicBezTo>
                  <a:pt x="3343" y="800"/>
                  <a:pt x="3341" y="799"/>
                  <a:pt x="3340" y="799"/>
                </a:cubicBezTo>
                <a:cubicBezTo>
                  <a:pt x="3339" y="800"/>
                  <a:pt x="3337" y="801"/>
                  <a:pt x="3337" y="802"/>
                </a:cubicBezTo>
                <a:cubicBezTo>
                  <a:pt x="3336" y="803"/>
                  <a:pt x="3337" y="806"/>
                  <a:pt x="3336" y="807"/>
                </a:cubicBezTo>
                <a:cubicBezTo>
                  <a:pt x="3334" y="808"/>
                  <a:pt x="3335" y="804"/>
                  <a:pt x="3334" y="804"/>
                </a:cubicBezTo>
                <a:cubicBezTo>
                  <a:pt x="3333" y="803"/>
                  <a:pt x="3332" y="803"/>
                  <a:pt x="3332" y="803"/>
                </a:cubicBezTo>
                <a:cubicBezTo>
                  <a:pt x="3331" y="802"/>
                  <a:pt x="3329" y="801"/>
                  <a:pt x="3328" y="801"/>
                </a:cubicBezTo>
                <a:cubicBezTo>
                  <a:pt x="3327" y="800"/>
                  <a:pt x="3327" y="798"/>
                  <a:pt x="3327" y="797"/>
                </a:cubicBezTo>
                <a:cubicBezTo>
                  <a:pt x="3327" y="795"/>
                  <a:pt x="3327" y="794"/>
                  <a:pt x="3328" y="792"/>
                </a:cubicBezTo>
                <a:cubicBezTo>
                  <a:pt x="3329" y="790"/>
                  <a:pt x="3329" y="789"/>
                  <a:pt x="3330" y="787"/>
                </a:cubicBezTo>
                <a:cubicBezTo>
                  <a:pt x="3331" y="786"/>
                  <a:pt x="3332" y="785"/>
                  <a:pt x="3333" y="783"/>
                </a:cubicBezTo>
                <a:cubicBezTo>
                  <a:pt x="3334" y="782"/>
                  <a:pt x="3335" y="780"/>
                  <a:pt x="3336" y="779"/>
                </a:cubicBezTo>
                <a:cubicBezTo>
                  <a:pt x="3337" y="778"/>
                  <a:pt x="3339" y="777"/>
                  <a:pt x="3340" y="777"/>
                </a:cubicBezTo>
                <a:cubicBezTo>
                  <a:pt x="3341" y="776"/>
                  <a:pt x="3342" y="774"/>
                  <a:pt x="3343" y="774"/>
                </a:cubicBezTo>
                <a:cubicBezTo>
                  <a:pt x="3345" y="773"/>
                  <a:pt x="3346" y="772"/>
                  <a:pt x="3347" y="771"/>
                </a:cubicBezTo>
                <a:cubicBezTo>
                  <a:pt x="3348" y="770"/>
                  <a:pt x="3348" y="770"/>
                  <a:pt x="3348" y="769"/>
                </a:cubicBezTo>
                <a:cubicBezTo>
                  <a:pt x="3347" y="769"/>
                  <a:pt x="3346" y="769"/>
                  <a:pt x="3346" y="768"/>
                </a:cubicBezTo>
                <a:cubicBezTo>
                  <a:pt x="3346" y="768"/>
                  <a:pt x="3346" y="767"/>
                  <a:pt x="3346" y="767"/>
                </a:cubicBezTo>
                <a:cubicBezTo>
                  <a:pt x="3347" y="766"/>
                  <a:pt x="3347" y="766"/>
                  <a:pt x="3348" y="767"/>
                </a:cubicBezTo>
                <a:cubicBezTo>
                  <a:pt x="3348" y="767"/>
                  <a:pt x="3351" y="768"/>
                  <a:pt x="3351" y="767"/>
                </a:cubicBezTo>
                <a:cubicBezTo>
                  <a:pt x="3352" y="767"/>
                  <a:pt x="3351" y="766"/>
                  <a:pt x="3351" y="766"/>
                </a:cubicBezTo>
                <a:cubicBezTo>
                  <a:pt x="3350" y="765"/>
                  <a:pt x="3350" y="765"/>
                  <a:pt x="3350" y="764"/>
                </a:cubicBezTo>
                <a:cubicBezTo>
                  <a:pt x="3349" y="761"/>
                  <a:pt x="3354" y="761"/>
                  <a:pt x="3353" y="758"/>
                </a:cubicBezTo>
                <a:cubicBezTo>
                  <a:pt x="3353" y="757"/>
                  <a:pt x="3352" y="757"/>
                  <a:pt x="3352" y="756"/>
                </a:cubicBezTo>
                <a:cubicBezTo>
                  <a:pt x="3351" y="755"/>
                  <a:pt x="3351" y="753"/>
                  <a:pt x="3352" y="752"/>
                </a:cubicBezTo>
                <a:cubicBezTo>
                  <a:pt x="3352" y="750"/>
                  <a:pt x="3353" y="749"/>
                  <a:pt x="3354" y="748"/>
                </a:cubicBezTo>
                <a:cubicBezTo>
                  <a:pt x="3355" y="746"/>
                  <a:pt x="3355" y="745"/>
                  <a:pt x="3357" y="744"/>
                </a:cubicBezTo>
                <a:cubicBezTo>
                  <a:pt x="3358" y="744"/>
                  <a:pt x="3359" y="744"/>
                  <a:pt x="3360" y="743"/>
                </a:cubicBezTo>
                <a:cubicBezTo>
                  <a:pt x="3361" y="743"/>
                  <a:pt x="3363" y="742"/>
                  <a:pt x="3363" y="742"/>
                </a:cubicBezTo>
                <a:cubicBezTo>
                  <a:pt x="3362" y="741"/>
                  <a:pt x="3361" y="742"/>
                  <a:pt x="3361" y="741"/>
                </a:cubicBezTo>
                <a:cubicBezTo>
                  <a:pt x="3360" y="741"/>
                  <a:pt x="3360" y="740"/>
                  <a:pt x="3361" y="740"/>
                </a:cubicBezTo>
                <a:cubicBezTo>
                  <a:pt x="3361" y="740"/>
                  <a:pt x="3362" y="740"/>
                  <a:pt x="3363" y="740"/>
                </a:cubicBezTo>
                <a:cubicBezTo>
                  <a:pt x="3364" y="740"/>
                  <a:pt x="3364" y="740"/>
                  <a:pt x="3365" y="740"/>
                </a:cubicBezTo>
                <a:cubicBezTo>
                  <a:pt x="3366" y="740"/>
                  <a:pt x="3366" y="740"/>
                  <a:pt x="3367" y="741"/>
                </a:cubicBezTo>
                <a:cubicBezTo>
                  <a:pt x="3368" y="741"/>
                  <a:pt x="3369" y="741"/>
                  <a:pt x="3369" y="741"/>
                </a:cubicBezTo>
                <a:cubicBezTo>
                  <a:pt x="3370" y="743"/>
                  <a:pt x="3367" y="743"/>
                  <a:pt x="3367" y="744"/>
                </a:cubicBezTo>
                <a:cubicBezTo>
                  <a:pt x="3368" y="745"/>
                  <a:pt x="3369" y="746"/>
                  <a:pt x="3370" y="746"/>
                </a:cubicBezTo>
                <a:cubicBezTo>
                  <a:pt x="3370" y="745"/>
                  <a:pt x="3370" y="745"/>
                  <a:pt x="3370" y="744"/>
                </a:cubicBezTo>
                <a:cubicBezTo>
                  <a:pt x="3370" y="744"/>
                  <a:pt x="3370" y="743"/>
                  <a:pt x="3371" y="743"/>
                </a:cubicBezTo>
                <a:cubicBezTo>
                  <a:pt x="3372" y="742"/>
                  <a:pt x="3372" y="740"/>
                  <a:pt x="3374" y="740"/>
                </a:cubicBezTo>
                <a:cubicBezTo>
                  <a:pt x="3375" y="740"/>
                  <a:pt x="3375" y="740"/>
                  <a:pt x="3376" y="740"/>
                </a:cubicBezTo>
                <a:cubicBezTo>
                  <a:pt x="3377" y="740"/>
                  <a:pt x="3377" y="739"/>
                  <a:pt x="3378" y="739"/>
                </a:cubicBezTo>
                <a:cubicBezTo>
                  <a:pt x="3380" y="739"/>
                  <a:pt x="3379" y="742"/>
                  <a:pt x="3380" y="743"/>
                </a:cubicBezTo>
                <a:cubicBezTo>
                  <a:pt x="3381" y="743"/>
                  <a:pt x="3382" y="744"/>
                  <a:pt x="3382" y="744"/>
                </a:cubicBezTo>
                <a:cubicBezTo>
                  <a:pt x="3383" y="745"/>
                  <a:pt x="3383" y="745"/>
                  <a:pt x="3383" y="746"/>
                </a:cubicBezTo>
                <a:cubicBezTo>
                  <a:pt x="3383" y="747"/>
                  <a:pt x="3385" y="748"/>
                  <a:pt x="3386" y="747"/>
                </a:cubicBezTo>
                <a:cubicBezTo>
                  <a:pt x="3387" y="746"/>
                  <a:pt x="3387" y="744"/>
                  <a:pt x="3389" y="743"/>
                </a:cubicBezTo>
                <a:cubicBezTo>
                  <a:pt x="3389" y="743"/>
                  <a:pt x="3390" y="743"/>
                  <a:pt x="3390" y="742"/>
                </a:cubicBezTo>
                <a:cubicBezTo>
                  <a:pt x="3390" y="741"/>
                  <a:pt x="3389" y="740"/>
                  <a:pt x="3390" y="739"/>
                </a:cubicBezTo>
                <a:cubicBezTo>
                  <a:pt x="3391" y="739"/>
                  <a:pt x="3391" y="739"/>
                  <a:pt x="3392" y="739"/>
                </a:cubicBezTo>
                <a:cubicBezTo>
                  <a:pt x="3393" y="738"/>
                  <a:pt x="3394" y="736"/>
                  <a:pt x="3395" y="736"/>
                </a:cubicBezTo>
                <a:cubicBezTo>
                  <a:pt x="3397" y="736"/>
                  <a:pt x="3398" y="735"/>
                  <a:pt x="3399" y="734"/>
                </a:cubicBezTo>
                <a:cubicBezTo>
                  <a:pt x="3400" y="733"/>
                  <a:pt x="3402" y="733"/>
                  <a:pt x="3403" y="733"/>
                </a:cubicBezTo>
                <a:cubicBezTo>
                  <a:pt x="3404" y="732"/>
                  <a:pt x="3405" y="731"/>
                  <a:pt x="3407" y="730"/>
                </a:cubicBezTo>
                <a:cubicBezTo>
                  <a:pt x="3408" y="730"/>
                  <a:pt x="3409" y="730"/>
                  <a:pt x="3410" y="729"/>
                </a:cubicBezTo>
                <a:cubicBezTo>
                  <a:pt x="3411" y="728"/>
                  <a:pt x="3411" y="728"/>
                  <a:pt x="3412" y="728"/>
                </a:cubicBezTo>
                <a:cubicBezTo>
                  <a:pt x="3413" y="727"/>
                  <a:pt x="3413" y="727"/>
                  <a:pt x="3413" y="728"/>
                </a:cubicBezTo>
                <a:cubicBezTo>
                  <a:pt x="3413" y="730"/>
                  <a:pt x="3410" y="729"/>
                  <a:pt x="3411" y="731"/>
                </a:cubicBezTo>
                <a:cubicBezTo>
                  <a:pt x="3411" y="732"/>
                  <a:pt x="3412" y="732"/>
                  <a:pt x="3412" y="733"/>
                </a:cubicBezTo>
                <a:cubicBezTo>
                  <a:pt x="3412" y="733"/>
                  <a:pt x="3412" y="734"/>
                  <a:pt x="3411" y="735"/>
                </a:cubicBezTo>
                <a:cubicBezTo>
                  <a:pt x="3411" y="735"/>
                  <a:pt x="3410" y="735"/>
                  <a:pt x="3410" y="736"/>
                </a:cubicBezTo>
                <a:cubicBezTo>
                  <a:pt x="3410" y="737"/>
                  <a:pt x="3410" y="738"/>
                  <a:pt x="3410" y="738"/>
                </a:cubicBezTo>
                <a:cubicBezTo>
                  <a:pt x="3409" y="740"/>
                  <a:pt x="3408" y="741"/>
                  <a:pt x="3408" y="742"/>
                </a:cubicBezTo>
                <a:cubicBezTo>
                  <a:pt x="3408" y="743"/>
                  <a:pt x="3408" y="743"/>
                  <a:pt x="3409" y="744"/>
                </a:cubicBezTo>
                <a:cubicBezTo>
                  <a:pt x="3409" y="745"/>
                  <a:pt x="3409" y="746"/>
                  <a:pt x="3409" y="746"/>
                </a:cubicBezTo>
                <a:cubicBezTo>
                  <a:pt x="3411" y="748"/>
                  <a:pt x="3414" y="744"/>
                  <a:pt x="3415" y="743"/>
                </a:cubicBezTo>
                <a:cubicBezTo>
                  <a:pt x="3416" y="742"/>
                  <a:pt x="3417" y="742"/>
                  <a:pt x="3418" y="740"/>
                </a:cubicBezTo>
                <a:cubicBezTo>
                  <a:pt x="3419" y="739"/>
                  <a:pt x="3420" y="738"/>
                  <a:pt x="3421" y="737"/>
                </a:cubicBezTo>
                <a:cubicBezTo>
                  <a:pt x="3422" y="737"/>
                  <a:pt x="3423" y="736"/>
                  <a:pt x="3424" y="734"/>
                </a:cubicBezTo>
                <a:cubicBezTo>
                  <a:pt x="3425" y="733"/>
                  <a:pt x="3426" y="732"/>
                  <a:pt x="3427" y="731"/>
                </a:cubicBezTo>
                <a:cubicBezTo>
                  <a:pt x="3429" y="731"/>
                  <a:pt x="3430" y="731"/>
                  <a:pt x="3431" y="731"/>
                </a:cubicBezTo>
                <a:cubicBezTo>
                  <a:pt x="3433" y="730"/>
                  <a:pt x="3434" y="729"/>
                  <a:pt x="3435" y="728"/>
                </a:cubicBezTo>
                <a:cubicBezTo>
                  <a:pt x="3436" y="727"/>
                  <a:pt x="3438" y="727"/>
                  <a:pt x="3439" y="727"/>
                </a:cubicBezTo>
                <a:cubicBezTo>
                  <a:pt x="3440" y="726"/>
                  <a:pt x="3441" y="726"/>
                  <a:pt x="3442" y="725"/>
                </a:cubicBezTo>
                <a:cubicBezTo>
                  <a:pt x="3444" y="724"/>
                  <a:pt x="3446" y="725"/>
                  <a:pt x="3448" y="725"/>
                </a:cubicBezTo>
                <a:cubicBezTo>
                  <a:pt x="3450" y="725"/>
                  <a:pt x="3451" y="724"/>
                  <a:pt x="3453" y="724"/>
                </a:cubicBezTo>
                <a:cubicBezTo>
                  <a:pt x="3456" y="724"/>
                  <a:pt x="3459" y="724"/>
                  <a:pt x="3462" y="724"/>
                </a:cubicBezTo>
                <a:cubicBezTo>
                  <a:pt x="3464" y="723"/>
                  <a:pt x="3468" y="722"/>
                  <a:pt x="3470" y="724"/>
                </a:cubicBezTo>
                <a:cubicBezTo>
                  <a:pt x="3471" y="725"/>
                  <a:pt x="3472" y="726"/>
                  <a:pt x="3473" y="726"/>
                </a:cubicBezTo>
                <a:cubicBezTo>
                  <a:pt x="3475" y="726"/>
                  <a:pt x="3476" y="727"/>
                  <a:pt x="3477" y="728"/>
                </a:cubicBezTo>
                <a:cubicBezTo>
                  <a:pt x="3478" y="728"/>
                  <a:pt x="3479" y="729"/>
                  <a:pt x="3479" y="730"/>
                </a:cubicBezTo>
                <a:cubicBezTo>
                  <a:pt x="3480" y="732"/>
                  <a:pt x="3480" y="733"/>
                  <a:pt x="3482" y="733"/>
                </a:cubicBezTo>
                <a:cubicBezTo>
                  <a:pt x="3482" y="734"/>
                  <a:pt x="3483" y="734"/>
                  <a:pt x="3483" y="735"/>
                </a:cubicBezTo>
                <a:cubicBezTo>
                  <a:pt x="3483" y="735"/>
                  <a:pt x="3482" y="736"/>
                  <a:pt x="3482" y="737"/>
                </a:cubicBezTo>
                <a:cubicBezTo>
                  <a:pt x="3482" y="738"/>
                  <a:pt x="3484" y="738"/>
                  <a:pt x="3485" y="739"/>
                </a:cubicBezTo>
                <a:cubicBezTo>
                  <a:pt x="3485" y="739"/>
                  <a:pt x="3486" y="740"/>
                  <a:pt x="3486" y="741"/>
                </a:cubicBezTo>
                <a:cubicBezTo>
                  <a:pt x="3487" y="741"/>
                  <a:pt x="3487" y="741"/>
                  <a:pt x="3488" y="742"/>
                </a:cubicBezTo>
                <a:cubicBezTo>
                  <a:pt x="3489" y="742"/>
                  <a:pt x="3490" y="744"/>
                  <a:pt x="3491" y="744"/>
                </a:cubicBezTo>
                <a:cubicBezTo>
                  <a:pt x="3493" y="745"/>
                  <a:pt x="3493" y="743"/>
                  <a:pt x="3494" y="741"/>
                </a:cubicBezTo>
                <a:cubicBezTo>
                  <a:pt x="3494" y="741"/>
                  <a:pt x="3494" y="740"/>
                  <a:pt x="3494" y="739"/>
                </a:cubicBezTo>
                <a:cubicBezTo>
                  <a:pt x="3494" y="738"/>
                  <a:pt x="3494" y="738"/>
                  <a:pt x="3495" y="737"/>
                </a:cubicBezTo>
                <a:cubicBezTo>
                  <a:pt x="3496" y="736"/>
                  <a:pt x="3495" y="734"/>
                  <a:pt x="3496" y="733"/>
                </a:cubicBezTo>
                <a:cubicBezTo>
                  <a:pt x="3497" y="733"/>
                  <a:pt x="3498" y="733"/>
                  <a:pt x="3498" y="732"/>
                </a:cubicBezTo>
                <a:cubicBezTo>
                  <a:pt x="3499" y="732"/>
                  <a:pt x="3499" y="731"/>
                  <a:pt x="3498" y="731"/>
                </a:cubicBezTo>
                <a:cubicBezTo>
                  <a:pt x="3498" y="731"/>
                  <a:pt x="3498" y="731"/>
                  <a:pt x="3498" y="730"/>
                </a:cubicBezTo>
                <a:cubicBezTo>
                  <a:pt x="3498" y="730"/>
                  <a:pt x="3498" y="730"/>
                  <a:pt x="3498" y="729"/>
                </a:cubicBezTo>
                <a:cubicBezTo>
                  <a:pt x="3498" y="729"/>
                  <a:pt x="3499" y="729"/>
                  <a:pt x="3500" y="728"/>
                </a:cubicBezTo>
                <a:cubicBezTo>
                  <a:pt x="3502" y="728"/>
                  <a:pt x="3503" y="726"/>
                  <a:pt x="3504" y="726"/>
                </a:cubicBezTo>
                <a:cubicBezTo>
                  <a:pt x="3507" y="725"/>
                  <a:pt x="3510" y="726"/>
                  <a:pt x="3511" y="723"/>
                </a:cubicBezTo>
                <a:cubicBezTo>
                  <a:pt x="3512" y="721"/>
                  <a:pt x="3513" y="720"/>
                  <a:pt x="3515" y="719"/>
                </a:cubicBezTo>
                <a:cubicBezTo>
                  <a:pt x="3519" y="718"/>
                  <a:pt x="3523" y="718"/>
                  <a:pt x="3526" y="715"/>
                </a:cubicBezTo>
                <a:cubicBezTo>
                  <a:pt x="3526" y="715"/>
                  <a:pt x="3527" y="714"/>
                  <a:pt x="3528" y="714"/>
                </a:cubicBezTo>
                <a:cubicBezTo>
                  <a:pt x="3528" y="713"/>
                  <a:pt x="3528" y="713"/>
                  <a:pt x="3528" y="712"/>
                </a:cubicBezTo>
                <a:cubicBezTo>
                  <a:pt x="3528" y="709"/>
                  <a:pt x="3531" y="710"/>
                  <a:pt x="3533" y="710"/>
                </a:cubicBezTo>
                <a:cubicBezTo>
                  <a:pt x="3533" y="710"/>
                  <a:pt x="3535" y="710"/>
                  <a:pt x="3534" y="709"/>
                </a:cubicBezTo>
                <a:cubicBezTo>
                  <a:pt x="3534" y="708"/>
                  <a:pt x="3533" y="708"/>
                  <a:pt x="3533" y="708"/>
                </a:cubicBezTo>
                <a:cubicBezTo>
                  <a:pt x="3531" y="707"/>
                  <a:pt x="3533" y="705"/>
                  <a:pt x="3534" y="705"/>
                </a:cubicBezTo>
                <a:cubicBezTo>
                  <a:pt x="3535" y="705"/>
                  <a:pt x="3536" y="705"/>
                  <a:pt x="3537" y="705"/>
                </a:cubicBezTo>
                <a:cubicBezTo>
                  <a:pt x="3538" y="704"/>
                  <a:pt x="3538" y="703"/>
                  <a:pt x="3538" y="703"/>
                </a:cubicBezTo>
                <a:cubicBezTo>
                  <a:pt x="3539" y="702"/>
                  <a:pt x="3540" y="702"/>
                  <a:pt x="3541" y="702"/>
                </a:cubicBezTo>
                <a:cubicBezTo>
                  <a:pt x="3541" y="702"/>
                  <a:pt x="3542" y="703"/>
                  <a:pt x="3543" y="702"/>
                </a:cubicBezTo>
                <a:cubicBezTo>
                  <a:pt x="3543" y="702"/>
                  <a:pt x="3543" y="701"/>
                  <a:pt x="3542" y="700"/>
                </a:cubicBezTo>
                <a:cubicBezTo>
                  <a:pt x="3542" y="700"/>
                  <a:pt x="3539" y="698"/>
                  <a:pt x="3541" y="697"/>
                </a:cubicBezTo>
                <a:cubicBezTo>
                  <a:pt x="3542" y="697"/>
                  <a:pt x="3542" y="698"/>
                  <a:pt x="3543" y="698"/>
                </a:cubicBezTo>
                <a:cubicBezTo>
                  <a:pt x="3543" y="699"/>
                  <a:pt x="3544" y="699"/>
                  <a:pt x="3545" y="699"/>
                </a:cubicBezTo>
                <a:cubicBezTo>
                  <a:pt x="3546" y="698"/>
                  <a:pt x="3547" y="697"/>
                  <a:pt x="3548" y="697"/>
                </a:cubicBezTo>
                <a:cubicBezTo>
                  <a:pt x="3550" y="697"/>
                  <a:pt x="3551" y="697"/>
                  <a:pt x="3552" y="696"/>
                </a:cubicBezTo>
                <a:cubicBezTo>
                  <a:pt x="3554" y="695"/>
                  <a:pt x="3555" y="694"/>
                  <a:pt x="3555" y="692"/>
                </a:cubicBezTo>
                <a:cubicBezTo>
                  <a:pt x="3555" y="691"/>
                  <a:pt x="3555" y="689"/>
                  <a:pt x="3557" y="689"/>
                </a:cubicBezTo>
                <a:cubicBezTo>
                  <a:pt x="3558" y="690"/>
                  <a:pt x="3559" y="690"/>
                  <a:pt x="3560" y="690"/>
                </a:cubicBezTo>
                <a:cubicBezTo>
                  <a:pt x="3561" y="689"/>
                  <a:pt x="3562" y="688"/>
                  <a:pt x="3563" y="687"/>
                </a:cubicBezTo>
                <a:cubicBezTo>
                  <a:pt x="3564" y="687"/>
                  <a:pt x="3566" y="687"/>
                  <a:pt x="3567" y="687"/>
                </a:cubicBezTo>
                <a:cubicBezTo>
                  <a:pt x="3570" y="687"/>
                  <a:pt x="3572" y="689"/>
                  <a:pt x="3575" y="687"/>
                </a:cubicBezTo>
                <a:cubicBezTo>
                  <a:pt x="3575" y="686"/>
                  <a:pt x="3576" y="686"/>
                  <a:pt x="3576" y="686"/>
                </a:cubicBezTo>
                <a:cubicBezTo>
                  <a:pt x="3577" y="686"/>
                  <a:pt x="3578" y="686"/>
                  <a:pt x="3578" y="685"/>
                </a:cubicBezTo>
                <a:cubicBezTo>
                  <a:pt x="3578" y="684"/>
                  <a:pt x="3577" y="684"/>
                  <a:pt x="3577" y="683"/>
                </a:cubicBezTo>
                <a:cubicBezTo>
                  <a:pt x="3576" y="682"/>
                  <a:pt x="3577" y="682"/>
                  <a:pt x="3578" y="682"/>
                </a:cubicBezTo>
                <a:cubicBezTo>
                  <a:pt x="3579" y="681"/>
                  <a:pt x="3581" y="682"/>
                  <a:pt x="3582" y="682"/>
                </a:cubicBezTo>
                <a:cubicBezTo>
                  <a:pt x="3584" y="681"/>
                  <a:pt x="3586" y="681"/>
                  <a:pt x="3587" y="680"/>
                </a:cubicBezTo>
                <a:cubicBezTo>
                  <a:pt x="3589" y="679"/>
                  <a:pt x="3589" y="677"/>
                  <a:pt x="3591" y="676"/>
                </a:cubicBezTo>
                <a:cubicBezTo>
                  <a:pt x="3592" y="675"/>
                  <a:pt x="3595" y="674"/>
                  <a:pt x="3597" y="674"/>
                </a:cubicBezTo>
                <a:cubicBezTo>
                  <a:pt x="3599" y="673"/>
                  <a:pt x="3601" y="672"/>
                  <a:pt x="3603" y="671"/>
                </a:cubicBezTo>
                <a:cubicBezTo>
                  <a:pt x="3604" y="670"/>
                  <a:pt x="3605" y="670"/>
                  <a:pt x="3606" y="669"/>
                </a:cubicBezTo>
                <a:cubicBezTo>
                  <a:pt x="3608" y="668"/>
                  <a:pt x="3610" y="668"/>
                  <a:pt x="3611" y="667"/>
                </a:cubicBezTo>
                <a:cubicBezTo>
                  <a:pt x="3613" y="667"/>
                  <a:pt x="3615" y="666"/>
                  <a:pt x="3616" y="666"/>
                </a:cubicBezTo>
                <a:cubicBezTo>
                  <a:pt x="3618" y="665"/>
                  <a:pt x="3619" y="665"/>
                  <a:pt x="3621" y="665"/>
                </a:cubicBezTo>
                <a:cubicBezTo>
                  <a:pt x="3622" y="665"/>
                  <a:pt x="3623" y="665"/>
                  <a:pt x="3624" y="665"/>
                </a:cubicBezTo>
                <a:cubicBezTo>
                  <a:pt x="3625" y="664"/>
                  <a:pt x="3625" y="664"/>
                  <a:pt x="3624" y="664"/>
                </a:cubicBezTo>
                <a:cubicBezTo>
                  <a:pt x="3623" y="663"/>
                  <a:pt x="3621" y="662"/>
                  <a:pt x="3622" y="661"/>
                </a:cubicBezTo>
                <a:cubicBezTo>
                  <a:pt x="3622" y="660"/>
                  <a:pt x="3623" y="660"/>
                  <a:pt x="3623" y="659"/>
                </a:cubicBezTo>
                <a:cubicBezTo>
                  <a:pt x="3623" y="659"/>
                  <a:pt x="3623" y="659"/>
                  <a:pt x="3623" y="658"/>
                </a:cubicBezTo>
                <a:cubicBezTo>
                  <a:pt x="3623" y="658"/>
                  <a:pt x="3624" y="658"/>
                  <a:pt x="3624" y="658"/>
                </a:cubicBezTo>
                <a:cubicBezTo>
                  <a:pt x="3624" y="657"/>
                  <a:pt x="3622" y="657"/>
                  <a:pt x="3623" y="656"/>
                </a:cubicBezTo>
                <a:cubicBezTo>
                  <a:pt x="3623" y="655"/>
                  <a:pt x="3624" y="657"/>
                  <a:pt x="3624" y="657"/>
                </a:cubicBezTo>
                <a:cubicBezTo>
                  <a:pt x="3625" y="657"/>
                  <a:pt x="3627" y="657"/>
                  <a:pt x="3628" y="657"/>
                </a:cubicBezTo>
                <a:cubicBezTo>
                  <a:pt x="3629" y="657"/>
                  <a:pt x="3629" y="657"/>
                  <a:pt x="3630" y="657"/>
                </a:cubicBezTo>
                <a:cubicBezTo>
                  <a:pt x="3630" y="657"/>
                  <a:pt x="3632" y="656"/>
                  <a:pt x="3631" y="657"/>
                </a:cubicBezTo>
                <a:cubicBezTo>
                  <a:pt x="3631" y="657"/>
                  <a:pt x="3630" y="658"/>
                  <a:pt x="3630" y="658"/>
                </a:cubicBezTo>
                <a:cubicBezTo>
                  <a:pt x="3629" y="658"/>
                  <a:pt x="3629" y="659"/>
                  <a:pt x="3629" y="659"/>
                </a:cubicBezTo>
                <a:cubicBezTo>
                  <a:pt x="3628" y="661"/>
                  <a:pt x="3628" y="662"/>
                  <a:pt x="3627" y="662"/>
                </a:cubicBezTo>
                <a:cubicBezTo>
                  <a:pt x="3626" y="662"/>
                  <a:pt x="3625" y="662"/>
                  <a:pt x="3626" y="663"/>
                </a:cubicBezTo>
                <a:cubicBezTo>
                  <a:pt x="3626" y="663"/>
                  <a:pt x="3627" y="664"/>
                  <a:pt x="3627" y="664"/>
                </a:cubicBezTo>
                <a:cubicBezTo>
                  <a:pt x="3628" y="664"/>
                  <a:pt x="3628" y="663"/>
                  <a:pt x="3629" y="663"/>
                </a:cubicBezTo>
                <a:cubicBezTo>
                  <a:pt x="3630" y="663"/>
                  <a:pt x="3629" y="664"/>
                  <a:pt x="3630" y="664"/>
                </a:cubicBezTo>
                <a:cubicBezTo>
                  <a:pt x="3631" y="665"/>
                  <a:pt x="3633" y="664"/>
                  <a:pt x="3634" y="664"/>
                </a:cubicBezTo>
                <a:cubicBezTo>
                  <a:pt x="3636" y="664"/>
                  <a:pt x="3637" y="664"/>
                  <a:pt x="3639" y="664"/>
                </a:cubicBezTo>
                <a:cubicBezTo>
                  <a:pt x="3641" y="664"/>
                  <a:pt x="3642" y="665"/>
                  <a:pt x="3643" y="665"/>
                </a:cubicBezTo>
                <a:cubicBezTo>
                  <a:pt x="3645" y="665"/>
                  <a:pt x="3646" y="665"/>
                  <a:pt x="3647" y="666"/>
                </a:cubicBezTo>
                <a:cubicBezTo>
                  <a:pt x="3649" y="667"/>
                  <a:pt x="3650" y="667"/>
                  <a:pt x="3652" y="668"/>
                </a:cubicBezTo>
                <a:cubicBezTo>
                  <a:pt x="3653" y="668"/>
                  <a:pt x="3654" y="669"/>
                  <a:pt x="3656" y="669"/>
                </a:cubicBezTo>
                <a:cubicBezTo>
                  <a:pt x="3657" y="669"/>
                  <a:pt x="3658" y="670"/>
                  <a:pt x="3660" y="670"/>
                </a:cubicBezTo>
                <a:cubicBezTo>
                  <a:pt x="3660" y="670"/>
                  <a:pt x="3661" y="671"/>
                  <a:pt x="3661" y="671"/>
                </a:cubicBezTo>
                <a:cubicBezTo>
                  <a:pt x="3662" y="672"/>
                  <a:pt x="3662" y="672"/>
                  <a:pt x="3663" y="672"/>
                </a:cubicBezTo>
                <a:cubicBezTo>
                  <a:pt x="3667" y="674"/>
                  <a:pt x="3665" y="668"/>
                  <a:pt x="3667" y="666"/>
                </a:cubicBezTo>
                <a:cubicBezTo>
                  <a:pt x="3668" y="666"/>
                  <a:pt x="3669" y="666"/>
                  <a:pt x="3669" y="665"/>
                </a:cubicBezTo>
                <a:cubicBezTo>
                  <a:pt x="3670" y="665"/>
                  <a:pt x="3670" y="664"/>
                  <a:pt x="3671" y="664"/>
                </a:cubicBezTo>
                <a:cubicBezTo>
                  <a:pt x="3672" y="663"/>
                  <a:pt x="3674" y="663"/>
                  <a:pt x="3674" y="661"/>
                </a:cubicBezTo>
                <a:cubicBezTo>
                  <a:pt x="3675" y="658"/>
                  <a:pt x="3673" y="655"/>
                  <a:pt x="3671" y="654"/>
                </a:cubicBezTo>
                <a:cubicBezTo>
                  <a:pt x="3670" y="654"/>
                  <a:pt x="3668" y="653"/>
                  <a:pt x="3669" y="651"/>
                </a:cubicBezTo>
                <a:cubicBezTo>
                  <a:pt x="3669" y="650"/>
                  <a:pt x="3671" y="650"/>
                  <a:pt x="3671" y="648"/>
                </a:cubicBezTo>
                <a:cubicBezTo>
                  <a:pt x="3671" y="647"/>
                  <a:pt x="3670" y="645"/>
                  <a:pt x="3669" y="644"/>
                </a:cubicBezTo>
                <a:cubicBezTo>
                  <a:pt x="3669" y="643"/>
                  <a:pt x="3667" y="643"/>
                  <a:pt x="3666" y="643"/>
                </a:cubicBezTo>
                <a:cubicBezTo>
                  <a:pt x="3665" y="642"/>
                  <a:pt x="3664" y="642"/>
                  <a:pt x="3663" y="642"/>
                </a:cubicBezTo>
                <a:cubicBezTo>
                  <a:pt x="3662" y="641"/>
                  <a:pt x="3662" y="640"/>
                  <a:pt x="3662" y="639"/>
                </a:cubicBezTo>
                <a:cubicBezTo>
                  <a:pt x="3661" y="638"/>
                  <a:pt x="3660" y="638"/>
                  <a:pt x="3660" y="637"/>
                </a:cubicBezTo>
                <a:cubicBezTo>
                  <a:pt x="3659" y="636"/>
                  <a:pt x="3659" y="635"/>
                  <a:pt x="3659" y="634"/>
                </a:cubicBezTo>
                <a:cubicBezTo>
                  <a:pt x="3658" y="633"/>
                  <a:pt x="3658" y="633"/>
                  <a:pt x="3658" y="634"/>
                </a:cubicBezTo>
                <a:cubicBezTo>
                  <a:pt x="3658" y="635"/>
                  <a:pt x="3658" y="635"/>
                  <a:pt x="3658" y="636"/>
                </a:cubicBezTo>
                <a:cubicBezTo>
                  <a:pt x="3658" y="637"/>
                  <a:pt x="3659" y="637"/>
                  <a:pt x="3658" y="638"/>
                </a:cubicBezTo>
                <a:cubicBezTo>
                  <a:pt x="3657" y="638"/>
                  <a:pt x="3657" y="638"/>
                  <a:pt x="3656" y="638"/>
                </a:cubicBezTo>
                <a:cubicBezTo>
                  <a:pt x="3656" y="637"/>
                  <a:pt x="3657" y="636"/>
                  <a:pt x="3657" y="636"/>
                </a:cubicBezTo>
                <a:cubicBezTo>
                  <a:pt x="3657" y="635"/>
                  <a:pt x="3657" y="634"/>
                  <a:pt x="3657" y="633"/>
                </a:cubicBezTo>
                <a:cubicBezTo>
                  <a:pt x="3657" y="633"/>
                  <a:pt x="3656" y="633"/>
                  <a:pt x="3655" y="633"/>
                </a:cubicBezTo>
                <a:cubicBezTo>
                  <a:pt x="3655" y="633"/>
                  <a:pt x="3654" y="633"/>
                  <a:pt x="3653" y="633"/>
                </a:cubicBezTo>
                <a:cubicBezTo>
                  <a:pt x="3653" y="633"/>
                  <a:pt x="3652" y="634"/>
                  <a:pt x="3651" y="634"/>
                </a:cubicBezTo>
                <a:cubicBezTo>
                  <a:pt x="3651" y="634"/>
                  <a:pt x="3650" y="634"/>
                  <a:pt x="3650" y="633"/>
                </a:cubicBezTo>
                <a:cubicBezTo>
                  <a:pt x="3650" y="633"/>
                  <a:pt x="3650" y="633"/>
                  <a:pt x="3650" y="632"/>
                </a:cubicBezTo>
                <a:cubicBezTo>
                  <a:pt x="3650" y="632"/>
                  <a:pt x="3650" y="632"/>
                  <a:pt x="3651" y="631"/>
                </a:cubicBezTo>
                <a:cubicBezTo>
                  <a:pt x="3651" y="631"/>
                  <a:pt x="3652" y="631"/>
                  <a:pt x="3652" y="631"/>
                </a:cubicBezTo>
                <a:cubicBezTo>
                  <a:pt x="3654" y="632"/>
                  <a:pt x="3655" y="633"/>
                  <a:pt x="3656" y="632"/>
                </a:cubicBezTo>
                <a:cubicBezTo>
                  <a:pt x="3657" y="631"/>
                  <a:pt x="3657" y="631"/>
                  <a:pt x="3657" y="631"/>
                </a:cubicBezTo>
                <a:cubicBezTo>
                  <a:pt x="3657" y="631"/>
                  <a:pt x="3658" y="631"/>
                  <a:pt x="3658" y="630"/>
                </a:cubicBezTo>
                <a:cubicBezTo>
                  <a:pt x="3659" y="629"/>
                  <a:pt x="3658" y="628"/>
                  <a:pt x="3657" y="627"/>
                </a:cubicBezTo>
                <a:cubicBezTo>
                  <a:pt x="3657" y="626"/>
                  <a:pt x="3656" y="625"/>
                  <a:pt x="3656" y="624"/>
                </a:cubicBezTo>
                <a:cubicBezTo>
                  <a:pt x="3656" y="622"/>
                  <a:pt x="3657" y="621"/>
                  <a:pt x="3655" y="620"/>
                </a:cubicBezTo>
                <a:cubicBezTo>
                  <a:pt x="3653" y="620"/>
                  <a:pt x="3654" y="618"/>
                  <a:pt x="3654" y="617"/>
                </a:cubicBezTo>
                <a:cubicBezTo>
                  <a:pt x="3653" y="616"/>
                  <a:pt x="3652" y="615"/>
                  <a:pt x="3651" y="614"/>
                </a:cubicBezTo>
                <a:cubicBezTo>
                  <a:pt x="3651" y="613"/>
                  <a:pt x="3651" y="612"/>
                  <a:pt x="3650" y="610"/>
                </a:cubicBezTo>
                <a:cubicBezTo>
                  <a:pt x="3649" y="609"/>
                  <a:pt x="3648" y="608"/>
                  <a:pt x="3647" y="610"/>
                </a:cubicBezTo>
                <a:cubicBezTo>
                  <a:pt x="3646" y="611"/>
                  <a:pt x="3646" y="612"/>
                  <a:pt x="3644" y="613"/>
                </a:cubicBezTo>
                <a:cubicBezTo>
                  <a:pt x="3643" y="613"/>
                  <a:pt x="3641" y="612"/>
                  <a:pt x="3640" y="611"/>
                </a:cubicBezTo>
                <a:cubicBezTo>
                  <a:pt x="3639" y="611"/>
                  <a:pt x="3638" y="610"/>
                  <a:pt x="3636" y="609"/>
                </a:cubicBezTo>
                <a:cubicBezTo>
                  <a:pt x="3635" y="609"/>
                  <a:pt x="3634" y="608"/>
                  <a:pt x="3633" y="607"/>
                </a:cubicBezTo>
                <a:cubicBezTo>
                  <a:pt x="3632" y="604"/>
                  <a:pt x="3633" y="601"/>
                  <a:pt x="3632" y="598"/>
                </a:cubicBezTo>
                <a:cubicBezTo>
                  <a:pt x="3632" y="598"/>
                  <a:pt x="3631" y="597"/>
                  <a:pt x="3631" y="597"/>
                </a:cubicBezTo>
                <a:cubicBezTo>
                  <a:pt x="3631" y="596"/>
                  <a:pt x="3630" y="595"/>
                  <a:pt x="3630" y="595"/>
                </a:cubicBezTo>
                <a:cubicBezTo>
                  <a:pt x="3629" y="594"/>
                  <a:pt x="3628" y="595"/>
                  <a:pt x="3627" y="596"/>
                </a:cubicBezTo>
                <a:cubicBezTo>
                  <a:pt x="3626" y="596"/>
                  <a:pt x="3625" y="596"/>
                  <a:pt x="3624" y="596"/>
                </a:cubicBezTo>
                <a:cubicBezTo>
                  <a:pt x="3624" y="596"/>
                  <a:pt x="3623" y="597"/>
                  <a:pt x="3623" y="597"/>
                </a:cubicBezTo>
                <a:cubicBezTo>
                  <a:pt x="3621" y="597"/>
                  <a:pt x="3620" y="598"/>
                  <a:pt x="3619" y="598"/>
                </a:cubicBezTo>
                <a:cubicBezTo>
                  <a:pt x="3617" y="598"/>
                  <a:pt x="3615" y="597"/>
                  <a:pt x="3613" y="597"/>
                </a:cubicBezTo>
                <a:cubicBezTo>
                  <a:pt x="3612" y="598"/>
                  <a:pt x="3611" y="598"/>
                  <a:pt x="3611" y="599"/>
                </a:cubicBezTo>
                <a:cubicBezTo>
                  <a:pt x="3610" y="599"/>
                  <a:pt x="3609" y="600"/>
                  <a:pt x="3609" y="600"/>
                </a:cubicBezTo>
                <a:cubicBezTo>
                  <a:pt x="3608" y="600"/>
                  <a:pt x="3607" y="601"/>
                  <a:pt x="3607" y="602"/>
                </a:cubicBezTo>
                <a:cubicBezTo>
                  <a:pt x="3607" y="601"/>
                  <a:pt x="3606" y="600"/>
                  <a:pt x="3607" y="600"/>
                </a:cubicBezTo>
                <a:cubicBezTo>
                  <a:pt x="3608" y="599"/>
                  <a:pt x="3610" y="599"/>
                  <a:pt x="3610" y="598"/>
                </a:cubicBezTo>
                <a:cubicBezTo>
                  <a:pt x="3611" y="598"/>
                  <a:pt x="3610" y="598"/>
                  <a:pt x="3609" y="598"/>
                </a:cubicBezTo>
                <a:cubicBezTo>
                  <a:pt x="3609" y="597"/>
                  <a:pt x="3609" y="597"/>
                  <a:pt x="3608" y="597"/>
                </a:cubicBezTo>
                <a:cubicBezTo>
                  <a:pt x="3608" y="596"/>
                  <a:pt x="3607" y="596"/>
                  <a:pt x="3607" y="595"/>
                </a:cubicBezTo>
                <a:cubicBezTo>
                  <a:pt x="3606" y="594"/>
                  <a:pt x="3606" y="593"/>
                  <a:pt x="3606" y="592"/>
                </a:cubicBezTo>
                <a:cubicBezTo>
                  <a:pt x="3605" y="591"/>
                  <a:pt x="3604" y="591"/>
                  <a:pt x="3604" y="589"/>
                </a:cubicBezTo>
                <a:cubicBezTo>
                  <a:pt x="3605" y="589"/>
                  <a:pt x="3605" y="590"/>
                  <a:pt x="3606" y="590"/>
                </a:cubicBezTo>
                <a:cubicBezTo>
                  <a:pt x="3606" y="591"/>
                  <a:pt x="3607" y="591"/>
                  <a:pt x="3608" y="591"/>
                </a:cubicBezTo>
                <a:cubicBezTo>
                  <a:pt x="3608" y="591"/>
                  <a:pt x="3608" y="592"/>
                  <a:pt x="3609" y="592"/>
                </a:cubicBezTo>
                <a:cubicBezTo>
                  <a:pt x="3609" y="592"/>
                  <a:pt x="3610" y="592"/>
                  <a:pt x="3611" y="593"/>
                </a:cubicBezTo>
                <a:cubicBezTo>
                  <a:pt x="3612" y="593"/>
                  <a:pt x="3612" y="594"/>
                  <a:pt x="3613" y="593"/>
                </a:cubicBezTo>
                <a:cubicBezTo>
                  <a:pt x="3614" y="593"/>
                  <a:pt x="3614" y="593"/>
                  <a:pt x="3615" y="593"/>
                </a:cubicBezTo>
                <a:cubicBezTo>
                  <a:pt x="3616" y="592"/>
                  <a:pt x="3618" y="593"/>
                  <a:pt x="3619" y="593"/>
                </a:cubicBezTo>
                <a:cubicBezTo>
                  <a:pt x="3620" y="593"/>
                  <a:pt x="3620" y="593"/>
                  <a:pt x="3621" y="593"/>
                </a:cubicBezTo>
                <a:cubicBezTo>
                  <a:pt x="3622" y="594"/>
                  <a:pt x="3622" y="594"/>
                  <a:pt x="3622" y="595"/>
                </a:cubicBezTo>
                <a:cubicBezTo>
                  <a:pt x="3623" y="596"/>
                  <a:pt x="3625" y="595"/>
                  <a:pt x="3626" y="594"/>
                </a:cubicBezTo>
                <a:cubicBezTo>
                  <a:pt x="3626" y="594"/>
                  <a:pt x="3628" y="593"/>
                  <a:pt x="3627" y="591"/>
                </a:cubicBezTo>
                <a:cubicBezTo>
                  <a:pt x="3627" y="591"/>
                  <a:pt x="3627" y="590"/>
                  <a:pt x="3626" y="590"/>
                </a:cubicBezTo>
                <a:cubicBezTo>
                  <a:pt x="3626" y="589"/>
                  <a:pt x="3626" y="589"/>
                  <a:pt x="3625" y="588"/>
                </a:cubicBezTo>
                <a:cubicBezTo>
                  <a:pt x="3625" y="588"/>
                  <a:pt x="3624" y="588"/>
                  <a:pt x="3623" y="588"/>
                </a:cubicBezTo>
                <a:cubicBezTo>
                  <a:pt x="3623" y="588"/>
                  <a:pt x="3622" y="587"/>
                  <a:pt x="3622" y="587"/>
                </a:cubicBezTo>
                <a:cubicBezTo>
                  <a:pt x="3621" y="586"/>
                  <a:pt x="3620" y="587"/>
                  <a:pt x="3619" y="587"/>
                </a:cubicBezTo>
                <a:cubicBezTo>
                  <a:pt x="3619" y="586"/>
                  <a:pt x="3621" y="585"/>
                  <a:pt x="3622" y="586"/>
                </a:cubicBezTo>
                <a:cubicBezTo>
                  <a:pt x="3622" y="586"/>
                  <a:pt x="3623" y="586"/>
                  <a:pt x="3623" y="587"/>
                </a:cubicBezTo>
                <a:cubicBezTo>
                  <a:pt x="3624" y="587"/>
                  <a:pt x="3625" y="587"/>
                  <a:pt x="3625" y="587"/>
                </a:cubicBezTo>
                <a:cubicBezTo>
                  <a:pt x="3627" y="588"/>
                  <a:pt x="3627" y="589"/>
                  <a:pt x="3628" y="590"/>
                </a:cubicBezTo>
                <a:cubicBezTo>
                  <a:pt x="3629" y="590"/>
                  <a:pt x="3631" y="590"/>
                  <a:pt x="3632" y="590"/>
                </a:cubicBezTo>
                <a:cubicBezTo>
                  <a:pt x="3632" y="591"/>
                  <a:pt x="3632" y="592"/>
                  <a:pt x="3632" y="592"/>
                </a:cubicBezTo>
                <a:cubicBezTo>
                  <a:pt x="3631" y="593"/>
                  <a:pt x="3630" y="592"/>
                  <a:pt x="3630" y="593"/>
                </a:cubicBezTo>
                <a:cubicBezTo>
                  <a:pt x="3631" y="594"/>
                  <a:pt x="3632" y="593"/>
                  <a:pt x="3633" y="594"/>
                </a:cubicBezTo>
                <a:cubicBezTo>
                  <a:pt x="3633" y="595"/>
                  <a:pt x="3633" y="595"/>
                  <a:pt x="3634" y="596"/>
                </a:cubicBezTo>
                <a:cubicBezTo>
                  <a:pt x="3635" y="596"/>
                  <a:pt x="3636" y="596"/>
                  <a:pt x="3636" y="597"/>
                </a:cubicBezTo>
                <a:cubicBezTo>
                  <a:pt x="3636" y="597"/>
                  <a:pt x="3637" y="598"/>
                  <a:pt x="3637" y="598"/>
                </a:cubicBezTo>
                <a:cubicBezTo>
                  <a:pt x="3638" y="598"/>
                  <a:pt x="3639" y="597"/>
                  <a:pt x="3640" y="597"/>
                </a:cubicBezTo>
                <a:cubicBezTo>
                  <a:pt x="3641" y="597"/>
                  <a:pt x="3643" y="598"/>
                  <a:pt x="3644" y="598"/>
                </a:cubicBezTo>
                <a:cubicBezTo>
                  <a:pt x="3646" y="598"/>
                  <a:pt x="3647" y="598"/>
                  <a:pt x="3649" y="598"/>
                </a:cubicBezTo>
                <a:cubicBezTo>
                  <a:pt x="3652" y="598"/>
                  <a:pt x="3655" y="596"/>
                  <a:pt x="3659" y="595"/>
                </a:cubicBezTo>
                <a:cubicBezTo>
                  <a:pt x="3659" y="595"/>
                  <a:pt x="3660" y="594"/>
                  <a:pt x="3661" y="594"/>
                </a:cubicBezTo>
                <a:cubicBezTo>
                  <a:pt x="3662" y="594"/>
                  <a:pt x="3662" y="594"/>
                  <a:pt x="3663" y="594"/>
                </a:cubicBezTo>
                <a:cubicBezTo>
                  <a:pt x="3665" y="594"/>
                  <a:pt x="3666" y="593"/>
                  <a:pt x="3667" y="592"/>
                </a:cubicBezTo>
                <a:cubicBezTo>
                  <a:pt x="3670" y="591"/>
                  <a:pt x="3674" y="592"/>
                  <a:pt x="3677" y="590"/>
                </a:cubicBezTo>
                <a:cubicBezTo>
                  <a:pt x="3678" y="589"/>
                  <a:pt x="3679" y="588"/>
                  <a:pt x="3680" y="587"/>
                </a:cubicBezTo>
                <a:cubicBezTo>
                  <a:pt x="3681" y="586"/>
                  <a:pt x="3682" y="585"/>
                  <a:pt x="3684" y="585"/>
                </a:cubicBezTo>
                <a:cubicBezTo>
                  <a:pt x="3686" y="585"/>
                  <a:pt x="3688" y="585"/>
                  <a:pt x="3689" y="583"/>
                </a:cubicBezTo>
                <a:cubicBezTo>
                  <a:pt x="3690" y="583"/>
                  <a:pt x="3690" y="582"/>
                  <a:pt x="3690" y="581"/>
                </a:cubicBezTo>
                <a:cubicBezTo>
                  <a:pt x="3691" y="580"/>
                  <a:pt x="3691" y="579"/>
                  <a:pt x="3692" y="578"/>
                </a:cubicBezTo>
                <a:cubicBezTo>
                  <a:pt x="3693" y="576"/>
                  <a:pt x="3692" y="575"/>
                  <a:pt x="3690" y="576"/>
                </a:cubicBezTo>
                <a:cubicBezTo>
                  <a:pt x="3689" y="576"/>
                  <a:pt x="3689" y="576"/>
                  <a:pt x="3688" y="576"/>
                </a:cubicBezTo>
                <a:cubicBezTo>
                  <a:pt x="3687" y="576"/>
                  <a:pt x="3687" y="576"/>
                  <a:pt x="3686" y="576"/>
                </a:cubicBezTo>
                <a:cubicBezTo>
                  <a:pt x="3685" y="577"/>
                  <a:pt x="3683" y="577"/>
                  <a:pt x="3682" y="577"/>
                </a:cubicBezTo>
                <a:cubicBezTo>
                  <a:pt x="3681" y="577"/>
                  <a:pt x="3680" y="577"/>
                  <a:pt x="3680" y="576"/>
                </a:cubicBezTo>
                <a:cubicBezTo>
                  <a:pt x="3680" y="575"/>
                  <a:pt x="3682" y="576"/>
                  <a:pt x="3682" y="576"/>
                </a:cubicBezTo>
                <a:cubicBezTo>
                  <a:pt x="3684" y="576"/>
                  <a:pt x="3684" y="575"/>
                  <a:pt x="3685" y="574"/>
                </a:cubicBezTo>
                <a:cubicBezTo>
                  <a:pt x="3686" y="573"/>
                  <a:pt x="3688" y="573"/>
                  <a:pt x="3689" y="573"/>
                </a:cubicBezTo>
                <a:cubicBezTo>
                  <a:pt x="3691" y="573"/>
                  <a:pt x="3692" y="572"/>
                  <a:pt x="3693" y="571"/>
                </a:cubicBezTo>
                <a:cubicBezTo>
                  <a:pt x="3695" y="570"/>
                  <a:pt x="3697" y="570"/>
                  <a:pt x="3696" y="568"/>
                </a:cubicBezTo>
                <a:cubicBezTo>
                  <a:pt x="3695" y="566"/>
                  <a:pt x="3694" y="566"/>
                  <a:pt x="3693" y="565"/>
                </a:cubicBezTo>
                <a:cubicBezTo>
                  <a:pt x="3692" y="565"/>
                  <a:pt x="3691" y="564"/>
                  <a:pt x="3690" y="563"/>
                </a:cubicBezTo>
                <a:cubicBezTo>
                  <a:pt x="3688" y="562"/>
                  <a:pt x="3688" y="562"/>
                  <a:pt x="3687" y="560"/>
                </a:cubicBezTo>
                <a:cubicBezTo>
                  <a:pt x="3687" y="558"/>
                  <a:pt x="3687" y="557"/>
                  <a:pt x="3688" y="556"/>
                </a:cubicBezTo>
                <a:cubicBezTo>
                  <a:pt x="3688" y="554"/>
                  <a:pt x="3688" y="553"/>
                  <a:pt x="3688" y="551"/>
                </a:cubicBezTo>
                <a:cubicBezTo>
                  <a:pt x="3688" y="551"/>
                  <a:pt x="3688" y="550"/>
                  <a:pt x="3689" y="550"/>
                </a:cubicBezTo>
                <a:cubicBezTo>
                  <a:pt x="3689" y="550"/>
                  <a:pt x="3688" y="551"/>
                  <a:pt x="3689" y="552"/>
                </a:cubicBezTo>
                <a:cubicBezTo>
                  <a:pt x="3690" y="553"/>
                  <a:pt x="3692" y="552"/>
                  <a:pt x="3693" y="552"/>
                </a:cubicBezTo>
                <a:cubicBezTo>
                  <a:pt x="3693" y="551"/>
                  <a:pt x="3694" y="551"/>
                  <a:pt x="3695" y="550"/>
                </a:cubicBezTo>
                <a:cubicBezTo>
                  <a:pt x="3695" y="550"/>
                  <a:pt x="3696" y="550"/>
                  <a:pt x="3696" y="549"/>
                </a:cubicBezTo>
                <a:cubicBezTo>
                  <a:pt x="3698" y="548"/>
                  <a:pt x="3696" y="547"/>
                  <a:pt x="3695" y="546"/>
                </a:cubicBezTo>
                <a:cubicBezTo>
                  <a:pt x="3695" y="545"/>
                  <a:pt x="3696" y="543"/>
                  <a:pt x="3697" y="543"/>
                </a:cubicBezTo>
                <a:cubicBezTo>
                  <a:pt x="3698" y="543"/>
                  <a:pt x="3699" y="543"/>
                  <a:pt x="3699" y="544"/>
                </a:cubicBezTo>
                <a:cubicBezTo>
                  <a:pt x="3700" y="545"/>
                  <a:pt x="3700" y="545"/>
                  <a:pt x="3699" y="546"/>
                </a:cubicBezTo>
                <a:cubicBezTo>
                  <a:pt x="3699" y="547"/>
                  <a:pt x="3699" y="547"/>
                  <a:pt x="3699" y="548"/>
                </a:cubicBezTo>
                <a:cubicBezTo>
                  <a:pt x="3700" y="548"/>
                  <a:pt x="3700" y="548"/>
                  <a:pt x="3700" y="548"/>
                </a:cubicBezTo>
                <a:cubicBezTo>
                  <a:pt x="3701" y="548"/>
                  <a:pt x="3700" y="549"/>
                  <a:pt x="3701" y="549"/>
                </a:cubicBezTo>
                <a:cubicBezTo>
                  <a:pt x="3702" y="550"/>
                  <a:pt x="3703" y="549"/>
                  <a:pt x="3704" y="548"/>
                </a:cubicBezTo>
                <a:cubicBezTo>
                  <a:pt x="3705" y="547"/>
                  <a:pt x="3706" y="546"/>
                  <a:pt x="3707" y="546"/>
                </a:cubicBezTo>
                <a:cubicBezTo>
                  <a:pt x="3708" y="545"/>
                  <a:pt x="3710" y="543"/>
                  <a:pt x="3711" y="543"/>
                </a:cubicBezTo>
                <a:cubicBezTo>
                  <a:pt x="3713" y="543"/>
                  <a:pt x="3711" y="546"/>
                  <a:pt x="3711" y="547"/>
                </a:cubicBezTo>
                <a:cubicBezTo>
                  <a:pt x="3710" y="548"/>
                  <a:pt x="3711" y="550"/>
                  <a:pt x="3710" y="551"/>
                </a:cubicBezTo>
                <a:cubicBezTo>
                  <a:pt x="3708" y="552"/>
                  <a:pt x="3708" y="553"/>
                  <a:pt x="3707" y="554"/>
                </a:cubicBezTo>
                <a:cubicBezTo>
                  <a:pt x="3707" y="555"/>
                  <a:pt x="3706" y="556"/>
                  <a:pt x="3705" y="555"/>
                </a:cubicBezTo>
                <a:cubicBezTo>
                  <a:pt x="3704" y="555"/>
                  <a:pt x="3704" y="554"/>
                  <a:pt x="3703" y="554"/>
                </a:cubicBezTo>
                <a:cubicBezTo>
                  <a:pt x="3702" y="553"/>
                  <a:pt x="3702" y="555"/>
                  <a:pt x="3703" y="555"/>
                </a:cubicBezTo>
                <a:cubicBezTo>
                  <a:pt x="3703" y="556"/>
                  <a:pt x="3704" y="556"/>
                  <a:pt x="3704" y="556"/>
                </a:cubicBezTo>
                <a:cubicBezTo>
                  <a:pt x="3704" y="558"/>
                  <a:pt x="3704" y="559"/>
                  <a:pt x="3705" y="560"/>
                </a:cubicBezTo>
                <a:cubicBezTo>
                  <a:pt x="3705" y="561"/>
                  <a:pt x="3706" y="561"/>
                  <a:pt x="3707" y="561"/>
                </a:cubicBezTo>
                <a:cubicBezTo>
                  <a:pt x="3707" y="561"/>
                  <a:pt x="3708" y="562"/>
                  <a:pt x="3708" y="563"/>
                </a:cubicBezTo>
                <a:cubicBezTo>
                  <a:pt x="3709" y="563"/>
                  <a:pt x="3709" y="563"/>
                  <a:pt x="3710" y="564"/>
                </a:cubicBezTo>
                <a:cubicBezTo>
                  <a:pt x="3712" y="564"/>
                  <a:pt x="3712" y="566"/>
                  <a:pt x="3711" y="567"/>
                </a:cubicBezTo>
                <a:cubicBezTo>
                  <a:pt x="3711" y="568"/>
                  <a:pt x="3711" y="569"/>
                  <a:pt x="3712" y="569"/>
                </a:cubicBezTo>
                <a:cubicBezTo>
                  <a:pt x="3714" y="569"/>
                  <a:pt x="3715" y="570"/>
                  <a:pt x="3717" y="569"/>
                </a:cubicBezTo>
                <a:cubicBezTo>
                  <a:pt x="3718" y="569"/>
                  <a:pt x="3720" y="569"/>
                  <a:pt x="3722" y="569"/>
                </a:cubicBezTo>
                <a:cubicBezTo>
                  <a:pt x="3724" y="569"/>
                  <a:pt x="3725" y="569"/>
                  <a:pt x="3727" y="569"/>
                </a:cubicBezTo>
                <a:cubicBezTo>
                  <a:pt x="3732" y="569"/>
                  <a:pt x="3736" y="569"/>
                  <a:pt x="3740" y="569"/>
                </a:cubicBezTo>
                <a:cubicBezTo>
                  <a:pt x="3744" y="569"/>
                  <a:pt x="3748" y="571"/>
                  <a:pt x="3751" y="571"/>
                </a:cubicBezTo>
                <a:cubicBezTo>
                  <a:pt x="3753" y="571"/>
                  <a:pt x="3754" y="572"/>
                  <a:pt x="3756" y="573"/>
                </a:cubicBezTo>
                <a:cubicBezTo>
                  <a:pt x="3757" y="573"/>
                  <a:pt x="3758" y="573"/>
                  <a:pt x="3760" y="574"/>
                </a:cubicBezTo>
                <a:cubicBezTo>
                  <a:pt x="3762" y="575"/>
                  <a:pt x="3764" y="578"/>
                  <a:pt x="3764" y="580"/>
                </a:cubicBezTo>
                <a:cubicBezTo>
                  <a:pt x="3765" y="581"/>
                  <a:pt x="3765" y="582"/>
                  <a:pt x="3765" y="582"/>
                </a:cubicBezTo>
                <a:cubicBezTo>
                  <a:pt x="3765" y="583"/>
                  <a:pt x="3764" y="584"/>
                  <a:pt x="3765" y="584"/>
                </a:cubicBezTo>
                <a:cubicBezTo>
                  <a:pt x="3765" y="585"/>
                  <a:pt x="3765" y="585"/>
                  <a:pt x="3766" y="586"/>
                </a:cubicBezTo>
                <a:cubicBezTo>
                  <a:pt x="3766" y="587"/>
                  <a:pt x="3766" y="587"/>
                  <a:pt x="3766" y="588"/>
                </a:cubicBezTo>
                <a:cubicBezTo>
                  <a:pt x="3767" y="589"/>
                  <a:pt x="3768" y="590"/>
                  <a:pt x="3769" y="591"/>
                </a:cubicBezTo>
                <a:cubicBezTo>
                  <a:pt x="3770" y="592"/>
                  <a:pt x="3770" y="592"/>
                  <a:pt x="3770" y="593"/>
                </a:cubicBezTo>
                <a:cubicBezTo>
                  <a:pt x="3771" y="595"/>
                  <a:pt x="3774" y="595"/>
                  <a:pt x="3776" y="595"/>
                </a:cubicBezTo>
                <a:cubicBezTo>
                  <a:pt x="3777" y="595"/>
                  <a:pt x="3779" y="595"/>
                  <a:pt x="3780" y="595"/>
                </a:cubicBezTo>
                <a:cubicBezTo>
                  <a:pt x="3782" y="595"/>
                  <a:pt x="3783" y="595"/>
                  <a:pt x="3784" y="595"/>
                </a:cubicBezTo>
                <a:cubicBezTo>
                  <a:pt x="3785" y="596"/>
                  <a:pt x="3787" y="596"/>
                  <a:pt x="3788" y="596"/>
                </a:cubicBezTo>
                <a:cubicBezTo>
                  <a:pt x="3789" y="597"/>
                  <a:pt x="3791" y="597"/>
                  <a:pt x="3792" y="598"/>
                </a:cubicBezTo>
                <a:cubicBezTo>
                  <a:pt x="3794" y="599"/>
                  <a:pt x="3795" y="600"/>
                  <a:pt x="3796" y="601"/>
                </a:cubicBezTo>
                <a:cubicBezTo>
                  <a:pt x="3796" y="602"/>
                  <a:pt x="3797" y="602"/>
                  <a:pt x="3798" y="603"/>
                </a:cubicBezTo>
                <a:cubicBezTo>
                  <a:pt x="3798" y="603"/>
                  <a:pt x="3799" y="604"/>
                  <a:pt x="3799" y="604"/>
                </a:cubicBezTo>
                <a:cubicBezTo>
                  <a:pt x="3800" y="605"/>
                  <a:pt x="3801" y="606"/>
                  <a:pt x="3802" y="607"/>
                </a:cubicBezTo>
                <a:cubicBezTo>
                  <a:pt x="3803" y="608"/>
                  <a:pt x="3804" y="608"/>
                  <a:pt x="3806" y="609"/>
                </a:cubicBezTo>
                <a:cubicBezTo>
                  <a:pt x="3806" y="609"/>
                  <a:pt x="3807" y="609"/>
                  <a:pt x="3808" y="609"/>
                </a:cubicBezTo>
                <a:cubicBezTo>
                  <a:pt x="3808" y="609"/>
                  <a:pt x="3809" y="608"/>
                  <a:pt x="3809" y="608"/>
                </a:cubicBezTo>
                <a:cubicBezTo>
                  <a:pt x="3811" y="607"/>
                  <a:pt x="3812" y="606"/>
                  <a:pt x="3812" y="604"/>
                </a:cubicBezTo>
                <a:cubicBezTo>
                  <a:pt x="3812" y="604"/>
                  <a:pt x="3813" y="601"/>
                  <a:pt x="3814" y="602"/>
                </a:cubicBezTo>
                <a:cubicBezTo>
                  <a:pt x="3814" y="602"/>
                  <a:pt x="3814" y="603"/>
                  <a:pt x="3814" y="604"/>
                </a:cubicBezTo>
                <a:cubicBezTo>
                  <a:pt x="3813" y="604"/>
                  <a:pt x="3813" y="605"/>
                  <a:pt x="3814" y="605"/>
                </a:cubicBezTo>
                <a:cubicBezTo>
                  <a:pt x="3814" y="605"/>
                  <a:pt x="3814" y="605"/>
                  <a:pt x="3814" y="606"/>
                </a:cubicBezTo>
                <a:cubicBezTo>
                  <a:pt x="3815" y="607"/>
                  <a:pt x="3814" y="609"/>
                  <a:pt x="3815" y="610"/>
                </a:cubicBezTo>
                <a:cubicBezTo>
                  <a:pt x="3815" y="610"/>
                  <a:pt x="3816" y="610"/>
                  <a:pt x="3817" y="611"/>
                </a:cubicBezTo>
                <a:cubicBezTo>
                  <a:pt x="3817" y="611"/>
                  <a:pt x="3818" y="612"/>
                  <a:pt x="3819" y="611"/>
                </a:cubicBezTo>
                <a:cubicBezTo>
                  <a:pt x="3819" y="611"/>
                  <a:pt x="3820" y="610"/>
                  <a:pt x="3820" y="610"/>
                </a:cubicBezTo>
                <a:cubicBezTo>
                  <a:pt x="3821" y="610"/>
                  <a:pt x="3822" y="610"/>
                  <a:pt x="3822" y="609"/>
                </a:cubicBezTo>
                <a:cubicBezTo>
                  <a:pt x="3822" y="608"/>
                  <a:pt x="3822" y="608"/>
                  <a:pt x="3822" y="607"/>
                </a:cubicBezTo>
                <a:cubicBezTo>
                  <a:pt x="3822" y="607"/>
                  <a:pt x="3821" y="606"/>
                  <a:pt x="3822" y="606"/>
                </a:cubicBezTo>
                <a:cubicBezTo>
                  <a:pt x="3822" y="605"/>
                  <a:pt x="3823" y="606"/>
                  <a:pt x="3824" y="606"/>
                </a:cubicBezTo>
                <a:cubicBezTo>
                  <a:pt x="3824" y="607"/>
                  <a:pt x="3825" y="606"/>
                  <a:pt x="3825" y="607"/>
                </a:cubicBezTo>
                <a:cubicBezTo>
                  <a:pt x="3826" y="607"/>
                  <a:pt x="3826" y="607"/>
                  <a:pt x="3827" y="607"/>
                </a:cubicBezTo>
                <a:cubicBezTo>
                  <a:pt x="3828" y="607"/>
                  <a:pt x="3829" y="608"/>
                  <a:pt x="3829" y="607"/>
                </a:cubicBezTo>
                <a:cubicBezTo>
                  <a:pt x="3830" y="607"/>
                  <a:pt x="3831" y="607"/>
                  <a:pt x="3831" y="607"/>
                </a:cubicBezTo>
                <a:cubicBezTo>
                  <a:pt x="3832" y="606"/>
                  <a:pt x="3833" y="607"/>
                  <a:pt x="3833" y="606"/>
                </a:cubicBezTo>
                <a:cubicBezTo>
                  <a:pt x="3834" y="606"/>
                  <a:pt x="3833" y="605"/>
                  <a:pt x="3832" y="605"/>
                </a:cubicBezTo>
                <a:cubicBezTo>
                  <a:pt x="3831" y="605"/>
                  <a:pt x="3831" y="605"/>
                  <a:pt x="3830" y="605"/>
                </a:cubicBezTo>
                <a:cubicBezTo>
                  <a:pt x="3828" y="604"/>
                  <a:pt x="3825" y="603"/>
                  <a:pt x="3822" y="602"/>
                </a:cubicBezTo>
                <a:cubicBezTo>
                  <a:pt x="3822" y="601"/>
                  <a:pt x="3821" y="601"/>
                  <a:pt x="3821" y="600"/>
                </a:cubicBezTo>
                <a:cubicBezTo>
                  <a:pt x="3820" y="600"/>
                  <a:pt x="3820" y="600"/>
                  <a:pt x="3819" y="600"/>
                </a:cubicBezTo>
                <a:cubicBezTo>
                  <a:pt x="3819" y="599"/>
                  <a:pt x="3820" y="598"/>
                  <a:pt x="3820" y="598"/>
                </a:cubicBezTo>
                <a:cubicBezTo>
                  <a:pt x="3821" y="598"/>
                  <a:pt x="3821" y="598"/>
                  <a:pt x="3822" y="597"/>
                </a:cubicBezTo>
                <a:cubicBezTo>
                  <a:pt x="3822" y="596"/>
                  <a:pt x="3822" y="596"/>
                  <a:pt x="3823" y="595"/>
                </a:cubicBezTo>
                <a:cubicBezTo>
                  <a:pt x="3824" y="595"/>
                  <a:pt x="3824" y="595"/>
                  <a:pt x="3824" y="594"/>
                </a:cubicBezTo>
                <a:cubicBezTo>
                  <a:pt x="3823" y="593"/>
                  <a:pt x="3821" y="594"/>
                  <a:pt x="3820" y="593"/>
                </a:cubicBezTo>
                <a:cubicBezTo>
                  <a:pt x="3820" y="592"/>
                  <a:pt x="3820" y="592"/>
                  <a:pt x="3821" y="592"/>
                </a:cubicBezTo>
                <a:cubicBezTo>
                  <a:pt x="3821" y="592"/>
                  <a:pt x="3822" y="593"/>
                  <a:pt x="3822" y="593"/>
                </a:cubicBezTo>
                <a:cubicBezTo>
                  <a:pt x="3823" y="593"/>
                  <a:pt x="3824" y="593"/>
                  <a:pt x="3825" y="592"/>
                </a:cubicBezTo>
                <a:cubicBezTo>
                  <a:pt x="3825" y="592"/>
                  <a:pt x="3825" y="592"/>
                  <a:pt x="3826" y="591"/>
                </a:cubicBezTo>
                <a:cubicBezTo>
                  <a:pt x="3827" y="590"/>
                  <a:pt x="3829" y="591"/>
                  <a:pt x="3830" y="591"/>
                </a:cubicBezTo>
                <a:cubicBezTo>
                  <a:pt x="3832" y="591"/>
                  <a:pt x="3833" y="589"/>
                  <a:pt x="3834" y="588"/>
                </a:cubicBezTo>
                <a:cubicBezTo>
                  <a:pt x="3835" y="587"/>
                  <a:pt x="3835" y="587"/>
                  <a:pt x="3836" y="586"/>
                </a:cubicBezTo>
                <a:cubicBezTo>
                  <a:pt x="3836" y="585"/>
                  <a:pt x="3836" y="585"/>
                  <a:pt x="3836" y="584"/>
                </a:cubicBezTo>
                <a:cubicBezTo>
                  <a:pt x="3836" y="583"/>
                  <a:pt x="3835" y="581"/>
                  <a:pt x="3834" y="581"/>
                </a:cubicBezTo>
                <a:cubicBezTo>
                  <a:pt x="3833" y="581"/>
                  <a:pt x="3832" y="581"/>
                  <a:pt x="3832" y="581"/>
                </a:cubicBezTo>
                <a:cubicBezTo>
                  <a:pt x="3831" y="581"/>
                  <a:pt x="3830" y="581"/>
                  <a:pt x="3830" y="580"/>
                </a:cubicBezTo>
                <a:cubicBezTo>
                  <a:pt x="3829" y="580"/>
                  <a:pt x="3830" y="580"/>
                  <a:pt x="3831" y="580"/>
                </a:cubicBezTo>
                <a:cubicBezTo>
                  <a:pt x="3832" y="579"/>
                  <a:pt x="3832" y="579"/>
                  <a:pt x="3833" y="579"/>
                </a:cubicBezTo>
                <a:cubicBezTo>
                  <a:pt x="3833" y="579"/>
                  <a:pt x="3834" y="579"/>
                  <a:pt x="3835" y="578"/>
                </a:cubicBezTo>
                <a:cubicBezTo>
                  <a:pt x="3835" y="577"/>
                  <a:pt x="3835" y="576"/>
                  <a:pt x="3836" y="575"/>
                </a:cubicBezTo>
                <a:cubicBezTo>
                  <a:pt x="3836" y="574"/>
                  <a:pt x="3837" y="574"/>
                  <a:pt x="3837" y="573"/>
                </a:cubicBezTo>
                <a:cubicBezTo>
                  <a:pt x="3837" y="571"/>
                  <a:pt x="3836" y="572"/>
                  <a:pt x="3836" y="573"/>
                </a:cubicBezTo>
                <a:cubicBezTo>
                  <a:pt x="3836" y="573"/>
                  <a:pt x="3834" y="573"/>
                  <a:pt x="3834" y="573"/>
                </a:cubicBezTo>
                <a:cubicBezTo>
                  <a:pt x="3833" y="573"/>
                  <a:pt x="3833" y="574"/>
                  <a:pt x="3832" y="573"/>
                </a:cubicBezTo>
                <a:cubicBezTo>
                  <a:pt x="3831" y="573"/>
                  <a:pt x="3831" y="573"/>
                  <a:pt x="3832" y="573"/>
                </a:cubicBezTo>
                <a:cubicBezTo>
                  <a:pt x="3832" y="572"/>
                  <a:pt x="3833" y="572"/>
                  <a:pt x="3833" y="571"/>
                </a:cubicBezTo>
                <a:cubicBezTo>
                  <a:pt x="3833" y="571"/>
                  <a:pt x="3833" y="570"/>
                  <a:pt x="3832" y="570"/>
                </a:cubicBezTo>
                <a:cubicBezTo>
                  <a:pt x="3832" y="569"/>
                  <a:pt x="3832" y="569"/>
                  <a:pt x="3831" y="569"/>
                </a:cubicBezTo>
                <a:cubicBezTo>
                  <a:pt x="3831" y="568"/>
                  <a:pt x="3831" y="568"/>
                  <a:pt x="3830" y="568"/>
                </a:cubicBezTo>
                <a:cubicBezTo>
                  <a:pt x="3829" y="566"/>
                  <a:pt x="3828" y="567"/>
                  <a:pt x="3827" y="567"/>
                </a:cubicBezTo>
                <a:cubicBezTo>
                  <a:pt x="3827" y="566"/>
                  <a:pt x="3828" y="566"/>
                  <a:pt x="3828" y="566"/>
                </a:cubicBezTo>
                <a:close/>
                <a:moveTo>
                  <a:pt x="256" y="687"/>
                </a:moveTo>
                <a:cubicBezTo>
                  <a:pt x="255" y="687"/>
                  <a:pt x="254" y="689"/>
                  <a:pt x="253" y="689"/>
                </a:cubicBezTo>
                <a:cubicBezTo>
                  <a:pt x="252" y="689"/>
                  <a:pt x="255" y="687"/>
                  <a:pt x="253" y="686"/>
                </a:cubicBezTo>
                <a:cubicBezTo>
                  <a:pt x="253" y="686"/>
                  <a:pt x="253" y="687"/>
                  <a:pt x="252" y="687"/>
                </a:cubicBezTo>
                <a:cubicBezTo>
                  <a:pt x="252" y="687"/>
                  <a:pt x="252" y="686"/>
                  <a:pt x="252" y="686"/>
                </a:cubicBezTo>
                <a:cubicBezTo>
                  <a:pt x="251" y="686"/>
                  <a:pt x="251" y="686"/>
                  <a:pt x="250" y="686"/>
                </a:cubicBezTo>
                <a:cubicBezTo>
                  <a:pt x="250" y="686"/>
                  <a:pt x="249" y="686"/>
                  <a:pt x="249" y="685"/>
                </a:cubicBezTo>
                <a:cubicBezTo>
                  <a:pt x="248" y="685"/>
                  <a:pt x="248" y="685"/>
                  <a:pt x="247" y="685"/>
                </a:cubicBezTo>
                <a:cubicBezTo>
                  <a:pt x="248" y="683"/>
                  <a:pt x="251" y="685"/>
                  <a:pt x="252" y="685"/>
                </a:cubicBezTo>
                <a:cubicBezTo>
                  <a:pt x="253" y="685"/>
                  <a:pt x="254" y="685"/>
                  <a:pt x="256" y="685"/>
                </a:cubicBezTo>
                <a:cubicBezTo>
                  <a:pt x="257" y="685"/>
                  <a:pt x="260" y="684"/>
                  <a:pt x="260" y="685"/>
                </a:cubicBezTo>
                <a:cubicBezTo>
                  <a:pt x="260" y="686"/>
                  <a:pt x="257" y="686"/>
                  <a:pt x="256" y="687"/>
                </a:cubicBezTo>
                <a:close/>
                <a:moveTo>
                  <a:pt x="265" y="675"/>
                </a:moveTo>
                <a:cubicBezTo>
                  <a:pt x="265" y="674"/>
                  <a:pt x="263" y="672"/>
                  <a:pt x="264" y="672"/>
                </a:cubicBezTo>
                <a:cubicBezTo>
                  <a:pt x="264" y="672"/>
                  <a:pt x="265" y="674"/>
                  <a:pt x="265" y="674"/>
                </a:cubicBezTo>
                <a:cubicBezTo>
                  <a:pt x="266" y="675"/>
                  <a:pt x="266" y="675"/>
                  <a:pt x="266" y="676"/>
                </a:cubicBezTo>
                <a:cubicBezTo>
                  <a:pt x="265" y="676"/>
                  <a:pt x="265" y="675"/>
                  <a:pt x="265" y="675"/>
                </a:cubicBezTo>
                <a:close/>
                <a:moveTo>
                  <a:pt x="274" y="678"/>
                </a:moveTo>
                <a:cubicBezTo>
                  <a:pt x="274" y="676"/>
                  <a:pt x="275" y="676"/>
                  <a:pt x="275" y="677"/>
                </a:cubicBezTo>
                <a:cubicBezTo>
                  <a:pt x="275" y="678"/>
                  <a:pt x="274" y="678"/>
                  <a:pt x="274" y="678"/>
                </a:cubicBezTo>
                <a:close/>
                <a:moveTo>
                  <a:pt x="274" y="672"/>
                </a:moveTo>
                <a:cubicBezTo>
                  <a:pt x="274" y="672"/>
                  <a:pt x="274" y="672"/>
                  <a:pt x="274" y="672"/>
                </a:cubicBezTo>
                <a:cubicBezTo>
                  <a:pt x="275" y="672"/>
                  <a:pt x="275" y="672"/>
                  <a:pt x="275" y="672"/>
                </a:cubicBezTo>
                <a:cubicBezTo>
                  <a:pt x="276" y="673"/>
                  <a:pt x="274" y="673"/>
                  <a:pt x="274" y="672"/>
                </a:cubicBezTo>
                <a:close/>
                <a:moveTo>
                  <a:pt x="271" y="727"/>
                </a:moveTo>
                <a:cubicBezTo>
                  <a:pt x="270" y="728"/>
                  <a:pt x="269" y="729"/>
                  <a:pt x="269" y="730"/>
                </a:cubicBezTo>
                <a:cubicBezTo>
                  <a:pt x="268" y="730"/>
                  <a:pt x="267" y="731"/>
                  <a:pt x="267" y="733"/>
                </a:cubicBezTo>
                <a:cubicBezTo>
                  <a:pt x="267" y="734"/>
                  <a:pt x="266" y="735"/>
                  <a:pt x="266" y="736"/>
                </a:cubicBezTo>
                <a:cubicBezTo>
                  <a:pt x="265" y="736"/>
                  <a:pt x="266" y="733"/>
                  <a:pt x="266" y="733"/>
                </a:cubicBezTo>
                <a:cubicBezTo>
                  <a:pt x="267" y="732"/>
                  <a:pt x="268" y="731"/>
                  <a:pt x="267" y="730"/>
                </a:cubicBezTo>
                <a:cubicBezTo>
                  <a:pt x="266" y="728"/>
                  <a:pt x="264" y="730"/>
                  <a:pt x="263" y="730"/>
                </a:cubicBezTo>
                <a:cubicBezTo>
                  <a:pt x="263" y="731"/>
                  <a:pt x="262" y="732"/>
                  <a:pt x="261" y="732"/>
                </a:cubicBezTo>
                <a:cubicBezTo>
                  <a:pt x="261" y="731"/>
                  <a:pt x="262" y="731"/>
                  <a:pt x="262" y="730"/>
                </a:cubicBezTo>
                <a:cubicBezTo>
                  <a:pt x="263" y="730"/>
                  <a:pt x="263" y="729"/>
                  <a:pt x="264" y="729"/>
                </a:cubicBezTo>
                <a:cubicBezTo>
                  <a:pt x="265" y="728"/>
                  <a:pt x="265" y="728"/>
                  <a:pt x="266" y="728"/>
                </a:cubicBezTo>
                <a:cubicBezTo>
                  <a:pt x="267" y="727"/>
                  <a:pt x="268" y="727"/>
                  <a:pt x="270" y="727"/>
                </a:cubicBezTo>
                <a:cubicBezTo>
                  <a:pt x="271" y="727"/>
                  <a:pt x="273" y="726"/>
                  <a:pt x="274" y="727"/>
                </a:cubicBezTo>
                <a:cubicBezTo>
                  <a:pt x="274" y="727"/>
                  <a:pt x="272" y="727"/>
                  <a:pt x="271" y="727"/>
                </a:cubicBezTo>
                <a:close/>
                <a:moveTo>
                  <a:pt x="292" y="660"/>
                </a:moveTo>
                <a:cubicBezTo>
                  <a:pt x="291" y="660"/>
                  <a:pt x="290" y="660"/>
                  <a:pt x="289" y="660"/>
                </a:cubicBezTo>
                <a:cubicBezTo>
                  <a:pt x="290" y="659"/>
                  <a:pt x="290" y="659"/>
                  <a:pt x="291" y="659"/>
                </a:cubicBezTo>
                <a:cubicBezTo>
                  <a:pt x="292" y="659"/>
                  <a:pt x="292" y="659"/>
                  <a:pt x="293" y="659"/>
                </a:cubicBezTo>
                <a:cubicBezTo>
                  <a:pt x="293" y="659"/>
                  <a:pt x="293" y="659"/>
                  <a:pt x="293" y="658"/>
                </a:cubicBezTo>
                <a:cubicBezTo>
                  <a:pt x="293" y="658"/>
                  <a:pt x="294" y="658"/>
                  <a:pt x="294" y="658"/>
                </a:cubicBezTo>
                <a:cubicBezTo>
                  <a:pt x="294" y="659"/>
                  <a:pt x="292" y="660"/>
                  <a:pt x="292" y="660"/>
                </a:cubicBezTo>
                <a:close/>
                <a:moveTo>
                  <a:pt x="459" y="782"/>
                </a:moveTo>
                <a:cubicBezTo>
                  <a:pt x="459" y="782"/>
                  <a:pt x="457" y="781"/>
                  <a:pt x="457" y="780"/>
                </a:cubicBezTo>
                <a:cubicBezTo>
                  <a:pt x="456" y="780"/>
                  <a:pt x="459" y="780"/>
                  <a:pt x="459" y="780"/>
                </a:cubicBezTo>
                <a:cubicBezTo>
                  <a:pt x="460" y="781"/>
                  <a:pt x="460" y="782"/>
                  <a:pt x="459" y="782"/>
                </a:cubicBezTo>
                <a:close/>
                <a:moveTo>
                  <a:pt x="518" y="445"/>
                </a:moveTo>
                <a:cubicBezTo>
                  <a:pt x="518" y="445"/>
                  <a:pt x="518" y="445"/>
                  <a:pt x="518" y="444"/>
                </a:cubicBezTo>
                <a:cubicBezTo>
                  <a:pt x="517" y="444"/>
                  <a:pt x="517" y="444"/>
                  <a:pt x="517" y="443"/>
                </a:cubicBezTo>
                <a:cubicBezTo>
                  <a:pt x="516" y="443"/>
                  <a:pt x="515" y="442"/>
                  <a:pt x="515" y="442"/>
                </a:cubicBezTo>
                <a:cubicBezTo>
                  <a:pt x="516" y="441"/>
                  <a:pt x="517" y="443"/>
                  <a:pt x="518" y="443"/>
                </a:cubicBezTo>
                <a:cubicBezTo>
                  <a:pt x="518" y="444"/>
                  <a:pt x="519" y="444"/>
                  <a:pt x="519" y="444"/>
                </a:cubicBezTo>
                <a:cubicBezTo>
                  <a:pt x="519" y="445"/>
                  <a:pt x="519" y="445"/>
                  <a:pt x="518" y="445"/>
                </a:cubicBezTo>
                <a:close/>
                <a:moveTo>
                  <a:pt x="250" y="950"/>
                </a:moveTo>
                <a:cubicBezTo>
                  <a:pt x="250" y="950"/>
                  <a:pt x="250" y="949"/>
                  <a:pt x="249" y="948"/>
                </a:cubicBezTo>
                <a:cubicBezTo>
                  <a:pt x="249" y="948"/>
                  <a:pt x="248" y="948"/>
                  <a:pt x="248" y="948"/>
                </a:cubicBezTo>
                <a:cubicBezTo>
                  <a:pt x="246" y="948"/>
                  <a:pt x="245" y="948"/>
                  <a:pt x="244" y="949"/>
                </a:cubicBezTo>
                <a:cubicBezTo>
                  <a:pt x="243" y="949"/>
                  <a:pt x="243" y="949"/>
                  <a:pt x="242" y="950"/>
                </a:cubicBezTo>
                <a:cubicBezTo>
                  <a:pt x="242" y="950"/>
                  <a:pt x="241" y="950"/>
                  <a:pt x="241" y="950"/>
                </a:cubicBezTo>
                <a:cubicBezTo>
                  <a:pt x="240" y="951"/>
                  <a:pt x="240" y="951"/>
                  <a:pt x="239" y="952"/>
                </a:cubicBezTo>
                <a:cubicBezTo>
                  <a:pt x="239" y="952"/>
                  <a:pt x="238" y="952"/>
                  <a:pt x="238" y="953"/>
                </a:cubicBezTo>
                <a:cubicBezTo>
                  <a:pt x="237" y="953"/>
                  <a:pt x="237" y="953"/>
                  <a:pt x="237" y="954"/>
                </a:cubicBezTo>
                <a:cubicBezTo>
                  <a:pt x="237" y="955"/>
                  <a:pt x="238" y="955"/>
                  <a:pt x="238" y="955"/>
                </a:cubicBezTo>
                <a:cubicBezTo>
                  <a:pt x="239" y="955"/>
                  <a:pt x="240" y="955"/>
                  <a:pt x="240" y="955"/>
                </a:cubicBezTo>
                <a:cubicBezTo>
                  <a:pt x="240" y="956"/>
                  <a:pt x="241" y="957"/>
                  <a:pt x="241" y="956"/>
                </a:cubicBezTo>
                <a:cubicBezTo>
                  <a:pt x="242" y="956"/>
                  <a:pt x="242" y="955"/>
                  <a:pt x="243" y="955"/>
                </a:cubicBezTo>
                <a:cubicBezTo>
                  <a:pt x="243" y="955"/>
                  <a:pt x="244" y="956"/>
                  <a:pt x="244" y="956"/>
                </a:cubicBezTo>
                <a:cubicBezTo>
                  <a:pt x="244" y="956"/>
                  <a:pt x="244" y="955"/>
                  <a:pt x="245" y="955"/>
                </a:cubicBezTo>
                <a:cubicBezTo>
                  <a:pt x="245" y="955"/>
                  <a:pt x="245" y="955"/>
                  <a:pt x="246" y="955"/>
                </a:cubicBezTo>
                <a:cubicBezTo>
                  <a:pt x="246" y="956"/>
                  <a:pt x="245" y="956"/>
                  <a:pt x="245" y="956"/>
                </a:cubicBezTo>
                <a:cubicBezTo>
                  <a:pt x="245" y="956"/>
                  <a:pt x="244" y="957"/>
                  <a:pt x="243" y="957"/>
                </a:cubicBezTo>
                <a:cubicBezTo>
                  <a:pt x="243" y="957"/>
                  <a:pt x="242" y="957"/>
                  <a:pt x="241" y="957"/>
                </a:cubicBezTo>
                <a:cubicBezTo>
                  <a:pt x="241" y="957"/>
                  <a:pt x="240" y="956"/>
                  <a:pt x="240" y="956"/>
                </a:cubicBezTo>
                <a:cubicBezTo>
                  <a:pt x="239" y="956"/>
                  <a:pt x="238" y="956"/>
                  <a:pt x="238" y="956"/>
                </a:cubicBezTo>
                <a:cubicBezTo>
                  <a:pt x="237" y="956"/>
                  <a:pt x="237" y="955"/>
                  <a:pt x="237" y="955"/>
                </a:cubicBezTo>
                <a:cubicBezTo>
                  <a:pt x="236" y="955"/>
                  <a:pt x="236" y="955"/>
                  <a:pt x="236" y="955"/>
                </a:cubicBezTo>
                <a:cubicBezTo>
                  <a:pt x="235" y="955"/>
                  <a:pt x="235" y="955"/>
                  <a:pt x="235" y="954"/>
                </a:cubicBezTo>
                <a:cubicBezTo>
                  <a:pt x="235" y="953"/>
                  <a:pt x="235" y="953"/>
                  <a:pt x="236" y="953"/>
                </a:cubicBezTo>
                <a:cubicBezTo>
                  <a:pt x="236" y="952"/>
                  <a:pt x="236" y="952"/>
                  <a:pt x="236" y="951"/>
                </a:cubicBezTo>
                <a:cubicBezTo>
                  <a:pt x="236" y="950"/>
                  <a:pt x="236" y="949"/>
                  <a:pt x="235" y="948"/>
                </a:cubicBezTo>
                <a:cubicBezTo>
                  <a:pt x="233" y="945"/>
                  <a:pt x="241" y="947"/>
                  <a:pt x="240" y="945"/>
                </a:cubicBezTo>
                <a:cubicBezTo>
                  <a:pt x="239" y="944"/>
                  <a:pt x="239" y="944"/>
                  <a:pt x="238" y="944"/>
                </a:cubicBezTo>
                <a:cubicBezTo>
                  <a:pt x="238" y="944"/>
                  <a:pt x="237" y="944"/>
                  <a:pt x="237" y="943"/>
                </a:cubicBezTo>
                <a:cubicBezTo>
                  <a:pt x="237" y="943"/>
                  <a:pt x="236" y="943"/>
                  <a:pt x="236" y="942"/>
                </a:cubicBezTo>
                <a:cubicBezTo>
                  <a:pt x="236" y="942"/>
                  <a:pt x="236" y="941"/>
                  <a:pt x="236" y="941"/>
                </a:cubicBezTo>
                <a:cubicBezTo>
                  <a:pt x="236" y="940"/>
                  <a:pt x="235" y="940"/>
                  <a:pt x="235" y="939"/>
                </a:cubicBezTo>
                <a:cubicBezTo>
                  <a:pt x="235" y="939"/>
                  <a:pt x="235" y="939"/>
                  <a:pt x="236" y="939"/>
                </a:cubicBezTo>
                <a:cubicBezTo>
                  <a:pt x="236" y="939"/>
                  <a:pt x="236" y="938"/>
                  <a:pt x="236" y="938"/>
                </a:cubicBezTo>
                <a:cubicBezTo>
                  <a:pt x="237" y="938"/>
                  <a:pt x="238" y="937"/>
                  <a:pt x="239" y="937"/>
                </a:cubicBezTo>
                <a:cubicBezTo>
                  <a:pt x="240" y="936"/>
                  <a:pt x="241" y="937"/>
                  <a:pt x="242" y="937"/>
                </a:cubicBezTo>
                <a:cubicBezTo>
                  <a:pt x="243" y="938"/>
                  <a:pt x="242" y="940"/>
                  <a:pt x="243" y="941"/>
                </a:cubicBezTo>
                <a:cubicBezTo>
                  <a:pt x="243" y="941"/>
                  <a:pt x="243" y="941"/>
                  <a:pt x="244" y="941"/>
                </a:cubicBezTo>
                <a:cubicBezTo>
                  <a:pt x="244" y="941"/>
                  <a:pt x="244" y="942"/>
                  <a:pt x="244" y="942"/>
                </a:cubicBezTo>
                <a:cubicBezTo>
                  <a:pt x="244" y="942"/>
                  <a:pt x="245" y="942"/>
                  <a:pt x="246" y="942"/>
                </a:cubicBezTo>
                <a:cubicBezTo>
                  <a:pt x="246" y="941"/>
                  <a:pt x="247" y="941"/>
                  <a:pt x="247" y="942"/>
                </a:cubicBezTo>
                <a:cubicBezTo>
                  <a:pt x="248" y="943"/>
                  <a:pt x="247" y="943"/>
                  <a:pt x="246" y="943"/>
                </a:cubicBezTo>
                <a:cubicBezTo>
                  <a:pt x="245" y="943"/>
                  <a:pt x="246" y="944"/>
                  <a:pt x="246" y="945"/>
                </a:cubicBezTo>
                <a:cubicBezTo>
                  <a:pt x="245" y="945"/>
                  <a:pt x="245" y="946"/>
                  <a:pt x="246" y="946"/>
                </a:cubicBezTo>
                <a:cubicBezTo>
                  <a:pt x="246" y="947"/>
                  <a:pt x="247" y="946"/>
                  <a:pt x="248" y="946"/>
                </a:cubicBezTo>
                <a:cubicBezTo>
                  <a:pt x="248" y="946"/>
                  <a:pt x="248" y="947"/>
                  <a:pt x="249" y="947"/>
                </a:cubicBezTo>
                <a:cubicBezTo>
                  <a:pt x="249" y="948"/>
                  <a:pt x="250" y="947"/>
                  <a:pt x="251" y="948"/>
                </a:cubicBezTo>
                <a:cubicBezTo>
                  <a:pt x="251" y="948"/>
                  <a:pt x="251" y="950"/>
                  <a:pt x="250" y="950"/>
                </a:cubicBezTo>
                <a:close/>
                <a:moveTo>
                  <a:pt x="423" y="919"/>
                </a:moveTo>
                <a:cubicBezTo>
                  <a:pt x="423" y="919"/>
                  <a:pt x="423" y="920"/>
                  <a:pt x="422" y="920"/>
                </a:cubicBezTo>
                <a:cubicBezTo>
                  <a:pt x="421" y="920"/>
                  <a:pt x="421" y="919"/>
                  <a:pt x="421" y="919"/>
                </a:cubicBezTo>
                <a:cubicBezTo>
                  <a:pt x="420" y="918"/>
                  <a:pt x="419" y="918"/>
                  <a:pt x="419" y="918"/>
                </a:cubicBezTo>
                <a:cubicBezTo>
                  <a:pt x="418" y="918"/>
                  <a:pt x="417" y="918"/>
                  <a:pt x="416" y="918"/>
                </a:cubicBezTo>
                <a:cubicBezTo>
                  <a:pt x="416" y="918"/>
                  <a:pt x="415" y="918"/>
                  <a:pt x="414" y="918"/>
                </a:cubicBezTo>
                <a:cubicBezTo>
                  <a:pt x="414" y="917"/>
                  <a:pt x="414" y="917"/>
                  <a:pt x="413" y="917"/>
                </a:cubicBezTo>
                <a:cubicBezTo>
                  <a:pt x="413" y="916"/>
                  <a:pt x="409" y="916"/>
                  <a:pt x="410" y="915"/>
                </a:cubicBezTo>
                <a:cubicBezTo>
                  <a:pt x="410" y="915"/>
                  <a:pt x="411" y="915"/>
                  <a:pt x="412" y="914"/>
                </a:cubicBezTo>
                <a:cubicBezTo>
                  <a:pt x="412" y="914"/>
                  <a:pt x="413" y="914"/>
                  <a:pt x="413" y="914"/>
                </a:cubicBezTo>
                <a:cubicBezTo>
                  <a:pt x="414" y="913"/>
                  <a:pt x="416" y="914"/>
                  <a:pt x="416" y="914"/>
                </a:cubicBezTo>
                <a:cubicBezTo>
                  <a:pt x="417" y="915"/>
                  <a:pt x="417" y="916"/>
                  <a:pt x="418" y="915"/>
                </a:cubicBezTo>
                <a:cubicBezTo>
                  <a:pt x="419" y="915"/>
                  <a:pt x="419" y="914"/>
                  <a:pt x="419" y="914"/>
                </a:cubicBezTo>
                <a:cubicBezTo>
                  <a:pt x="420" y="914"/>
                  <a:pt x="420" y="914"/>
                  <a:pt x="420" y="914"/>
                </a:cubicBezTo>
                <a:cubicBezTo>
                  <a:pt x="421" y="915"/>
                  <a:pt x="422" y="915"/>
                  <a:pt x="422" y="915"/>
                </a:cubicBezTo>
                <a:cubicBezTo>
                  <a:pt x="424" y="915"/>
                  <a:pt x="423" y="917"/>
                  <a:pt x="423" y="919"/>
                </a:cubicBezTo>
                <a:close/>
                <a:moveTo>
                  <a:pt x="533" y="894"/>
                </a:moveTo>
                <a:cubicBezTo>
                  <a:pt x="531" y="895"/>
                  <a:pt x="529" y="897"/>
                  <a:pt x="526" y="898"/>
                </a:cubicBezTo>
                <a:cubicBezTo>
                  <a:pt x="526" y="898"/>
                  <a:pt x="525" y="898"/>
                  <a:pt x="524" y="898"/>
                </a:cubicBezTo>
                <a:cubicBezTo>
                  <a:pt x="524" y="899"/>
                  <a:pt x="523" y="899"/>
                  <a:pt x="523" y="900"/>
                </a:cubicBezTo>
                <a:cubicBezTo>
                  <a:pt x="522" y="901"/>
                  <a:pt x="521" y="901"/>
                  <a:pt x="520" y="902"/>
                </a:cubicBezTo>
                <a:cubicBezTo>
                  <a:pt x="519" y="902"/>
                  <a:pt x="518" y="903"/>
                  <a:pt x="517" y="904"/>
                </a:cubicBezTo>
                <a:cubicBezTo>
                  <a:pt x="516" y="904"/>
                  <a:pt x="515" y="904"/>
                  <a:pt x="515" y="903"/>
                </a:cubicBezTo>
                <a:cubicBezTo>
                  <a:pt x="515" y="903"/>
                  <a:pt x="516" y="901"/>
                  <a:pt x="516" y="901"/>
                </a:cubicBezTo>
                <a:cubicBezTo>
                  <a:pt x="516" y="900"/>
                  <a:pt x="519" y="900"/>
                  <a:pt x="520" y="900"/>
                </a:cubicBezTo>
                <a:cubicBezTo>
                  <a:pt x="521" y="899"/>
                  <a:pt x="522" y="899"/>
                  <a:pt x="523" y="898"/>
                </a:cubicBezTo>
                <a:cubicBezTo>
                  <a:pt x="525" y="896"/>
                  <a:pt x="526" y="895"/>
                  <a:pt x="527" y="893"/>
                </a:cubicBezTo>
                <a:cubicBezTo>
                  <a:pt x="528" y="892"/>
                  <a:pt x="529" y="891"/>
                  <a:pt x="530" y="891"/>
                </a:cubicBezTo>
                <a:cubicBezTo>
                  <a:pt x="531" y="891"/>
                  <a:pt x="531" y="892"/>
                  <a:pt x="532" y="892"/>
                </a:cubicBezTo>
                <a:cubicBezTo>
                  <a:pt x="533" y="892"/>
                  <a:pt x="534" y="892"/>
                  <a:pt x="534" y="892"/>
                </a:cubicBezTo>
                <a:cubicBezTo>
                  <a:pt x="537" y="892"/>
                  <a:pt x="535" y="893"/>
                  <a:pt x="533" y="894"/>
                </a:cubicBezTo>
                <a:close/>
                <a:moveTo>
                  <a:pt x="554" y="877"/>
                </a:moveTo>
                <a:cubicBezTo>
                  <a:pt x="554" y="878"/>
                  <a:pt x="553" y="879"/>
                  <a:pt x="553" y="879"/>
                </a:cubicBezTo>
                <a:cubicBezTo>
                  <a:pt x="553" y="880"/>
                  <a:pt x="553" y="881"/>
                  <a:pt x="553" y="881"/>
                </a:cubicBezTo>
                <a:cubicBezTo>
                  <a:pt x="553" y="883"/>
                  <a:pt x="551" y="883"/>
                  <a:pt x="550" y="884"/>
                </a:cubicBezTo>
                <a:cubicBezTo>
                  <a:pt x="548" y="884"/>
                  <a:pt x="548" y="885"/>
                  <a:pt x="546" y="885"/>
                </a:cubicBezTo>
                <a:cubicBezTo>
                  <a:pt x="545" y="885"/>
                  <a:pt x="544" y="885"/>
                  <a:pt x="544" y="885"/>
                </a:cubicBezTo>
                <a:cubicBezTo>
                  <a:pt x="543" y="885"/>
                  <a:pt x="542" y="884"/>
                  <a:pt x="541" y="884"/>
                </a:cubicBezTo>
                <a:cubicBezTo>
                  <a:pt x="540" y="883"/>
                  <a:pt x="541" y="882"/>
                  <a:pt x="542" y="882"/>
                </a:cubicBezTo>
                <a:cubicBezTo>
                  <a:pt x="543" y="881"/>
                  <a:pt x="544" y="880"/>
                  <a:pt x="545" y="879"/>
                </a:cubicBezTo>
                <a:cubicBezTo>
                  <a:pt x="547" y="878"/>
                  <a:pt x="548" y="875"/>
                  <a:pt x="550" y="874"/>
                </a:cubicBezTo>
                <a:cubicBezTo>
                  <a:pt x="551" y="873"/>
                  <a:pt x="551" y="872"/>
                  <a:pt x="552" y="871"/>
                </a:cubicBezTo>
                <a:cubicBezTo>
                  <a:pt x="552" y="870"/>
                  <a:pt x="552" y="870"/>
                  <a:pt x="552" y="869"/>
                </a:cubicBezTo>
                <a:cubicBezTo>
                  <a:pt x="552" y="868"/>
                  <a:pt x="553" y="868"/>
                  <a:pt x="553" y="869"/>
                </a:cubicBezTo>
                <a:cubicBezTo>
                  <a:pt x="554" y="870"/>
                  <a:pt x="553" y="872"/>
                  <a:pt x="554" y="873"/>
                </a:cubicBezTo>
                <a:cubicBezTo>
                  <a:pt x="554" y="874"/>
                  <a:pt x="554" y="876"/>
                  <a:pt x="554" y="877"/>
                </a:cubicBezTo>
                <a:close/>
                <a:moveTo>
                  <a:pt x="48" y="1990"/>
                </a:moveTo>
                <a:cubicBezTo>
                  <a:pt x="46" y="1990"/>
                  <a:pt x="45" y="1990"/>
                  <a:pt x="43" y="1990"/>
                </a:cubicBezTo>
                <a:cubicBezTo>
                  <a:pt x="43" y="1990"/>
                  <a:pt x="40" y="1990"/>
                  <a:pt x="41" y="1989"/>
                </a:cubicBezTo>
                <a:cubicBezTo>
                  <a:pt x="41" y="1988"/>
                  <a:pt x="44" y="1989"/>
                  <a:pt x="44" y="1989"/>
                </a:cubicBezTo>
                <a:cubicBezTo>
                  <a:pt x="46" y="1989"/>
                  <a:pt x="46" y="1989"/>
                  <a:pt x="48" y="1988"/>
                </a:cubicBezTo>
                <a:cubicBezTo>
                  <a:pt x="48" y="1988"/>
                  <a:pt x="49" y="1988"/>
                  <a:pt x="49" y="1989"/>
                </a:cubicBezTo>
                <a:cubicBezTo>
                  <a:pt x="49" y="1989"/>
                  <a:pt x="48" y="1990"/>
                  <a:pt x="48" y="1990"/>
                </a:cubicBezTo>
                <a:close/>
                <a:moveTo>
                  <a:pt x="74" y="1991"/>
                </a:moveTo>
                <a:cubicBezTo>
                  <a:pt x="73" y="1992"/>
                  <a:pt x="73" y="1992"/>
                  <a:pt x="72" y="1991"/>
                </a:cubicBezTo>
                <a:cubicBezTo>
                  <a:pt x="72" y="1991"/>
                  <a:pt x="71" y="1992"/>
                  <a:pt x="71" y="1991"/>
                </a:cubicBezTo>
                <a:cubicBezTo>
                  <a:pt x="71" y="1991"/>
                  <a:pt x="71" y="1990"/>
                  <a:pt x="71" y="1989"/>
                </a:cubicBezTo>
                <a:cubicBezTo>
                  <a:pt x="72" y="1989"/>
                  <a:pt x="72" y="1989"/>
                  <a:pt x="72" y="1988"/>
                </a:cubicBezTo>
                <a:cubicBezTo>
                  <a:pt x="72" y="1988"/>
                  <a:pt x="72" y="1987"/>
                  <a:pt x="72" y="1986"/>
                </a:cubicBezTo>
                <a:cubicBezTo>
                  <a:pt x="73" y="1986"/>
                  <a:pt x="73" y="1987"/>
                  <a:pt x="73" y="1988"/>
                </a:cubicBezTo>
                <a:cubicBezTo>
                  <a:pt x="73" y="1989"/>
                  <a:pt x="74" y="1990"/>
                  <a:pt x="74" y="1991"/>
                </a:cubicBezTo>
                <a:close/>
                <a:moveTo>
                  <a:pt x="763" y="1454"/>
                </a:moveTo>
                <a:cubicBezTo>
                  <a:pt x="763" y="1452"/>
                  <a:pt x="763" y="1451"/>
                  <a:pt x="765" y="1452"/>
                </a:cubicBezTo>
                <a:cubicBezTo>
                  <a:pt x="766" y="1452"/>
                  <a:pt x="767" y="1454"/>
                  <a:pt x="769" y="1455"/>
                </a:cubicBezTo>
                <a:cubicBezTo>
                  <a:pt x="771" y="1456"/>
                  <a:pt x="773" y="1458"/>
                  <a:pt x="769" y="1459"/>
                </a:cubicBezTo>
                <a:cubicBezTo>
                  <a:pt x="768" y="1459"/>
                  <a:pt x="768" y="1458"/>
                  <a:pt x="767" y="1458"/>
                </a:cubicBezTo>
                <a:cubicBezTo>
                  <a:pt x="766" y="1457"/>
                  <a:pt x="764" y="1457"/>
                  <a:pt x="763" y="1457"/>
                </a:cubicBezTo>
                <a:cubicBezTo>
                  <a:pt x="762" y="1456"/>
                  <a:pt x="763" y="1455"/>
                  <a:pt x="763" y="1454"/>
                </a:cubicBezTo>
                <a:close/>
                <a:moveTo>
                  <a:pt x="778" y="2090"/>
                </a:moveTo>
                <a:cubicBezTo>
                  <a:pt x="778" y="2090"/>
                  <a:pt x="779" y="2088"/>
                  <a:pt x="780" y="2090"/>
                </a:cubicBezTo>
                <a:cubicBezTo>
                  <a:pt x="780" y="2090"/>
                  <a:pt x="780" y="2091"/>
                  <a:pt x="781" y="2091"/>
                </a:cubicBezTo>
                <a:cubicBezTo>
                  <a:pt x="782" y="2091"/>
                  <a:pt x="783" y="2091"/>
                  <a:pt x="784" y="2091"/>
                </a:cubicBezTo>
                <a:cubicBezTo>
                  <a:pt x="786" y="2091"/>
                  <a:pt x="788" y="2090"/>
                  <a:pt x="789" y="2088"/>
                </a:cubicBezTo>
                <a:cubicBezTo>
                  <a:pt x="790" y="2087"/>
                  <a:pt x="790" y="2086"/>
                  <a:pt x="791" y="2085"/>
                </a:cubicBezTo>
                <a:cubicBezTo>
                  <a:pt x="791" y="2083"/>
                  <a:pt x="792" y="2083"/>
                  <a:pt x="793" y="2084"/>
                </a:cubicBezTo>
                <a:cubicBezTo>
                  <a:pt x="793" y="2086"/>
                  <a:pt x="794" y="2086"/>
                  <a:pt x="795" y="2087"/>
                </a:cubicBezTo>
                <a:cubicBezTo>
                  <a:pt x="795" y="2088"/>
                  <a:pt x="795" y="2089"/>
                  <a:pt x="796" y="2089"/>
                </a:cubicBezTo>
                <a:cubicBezTo>
                  <a:pt x="797" y="2091"/>
                  <a:pt x="798" y="2087"/>
                  <a:pt x="799" y="2086"/>
                </a:cubicBezTo>
                <a:cubicBezTo>
                  <a:pt x="800" y="2086"/>
                  <a:pt x="800" y="2089"/>
                  <a:pt x="801" y="2089"/>
                </a:cubicBezTo>
                <a:cubicBezTo>
                  <a:pt x="802" y="2090"/>
                  <a:pt x="804" y="2088"/>
                  <a:pt x="805" y="2089"/>
                </a:cubicBezTo>
                <a:cubicBezTo>
                  <a:pt x="806" y="2090"/>
                  <a:pt x="804" y="2092"/>
                  <a:pt x="805" y="2093"/>
                </a:cubicBezTo>
                <a:cubicBezTo>
                  <a:pt x="805" y="2095"/>
                  <a:pt x="807" y="2095"/>
                  <a:pt x="808" y="2096"/>
                </a:cubicBezTo>
                <a:cubicBezTo>
                  <a:pt x="808" y="2096"/>
                  <a:pt x="808" y="2096"/>
                  <a:pt x="808" y="2097"/>
                </a:cubicBezTo>
                <a:cubicBezTo>
                  <a:pt x="808" y="2097"/>
                  <a:pt x="809" y="2097"/>
                  <a:pt x="809" y="2097"/>
                </a:cubicBezTo>
                <a:cubicBezTo>
                  <a:pt x="810" y="2098"/>
                  <a:pt x="809" y="2099"/>
                  <a:pt x="810" y="2099"/>
                </a:cubicBezTo>
                <a:cubicBezTo>
                  <a:pt x="810" y="2101"/>
                  <a:pt x="812" y="2099"/>
                  <a:pt x="812" y="2098"/>
                </a:cubicBezTo>
                <a:cubicBezTo>
                  <a:pt x="813" y="2097"/>
                  <a:pt x="812" y="2095"/>
                  <a:pt x="814" y="2096"/>
                </a:cubicBezTo>
                <a:cubicBezTo>
                  <a:pt x="815" y="2096"/>
                  <a:pt x="816" y="2096"/>
                  <a:pt x="816" y="2096"/>
                </a:cubicBezTo>
                <a:cubicBezTo>
                  <a:pt x="817" y="2096"/>
                  <a:pt x="817" y="2095"/>
                  <a:pt x="818" y="2095"/>
                </a:cubicBezTo>
                <a:cubicBezTo>
                  <a:pt x="820" y="2095"/>
                  <a:pt x="820" y="2096"/>
                  <a:pt x="821" y="2097"/>
                </a:cubicBezTo>
                <a:cubicBezTo>
                  <a:pt x="821" y="2098"/>
                  <a:pt x="822" y="2098"/>
                  <a:pt x="821" y="2098"/>
                </a:cubicBezTo>
                <a:cubicBezTo>
                  <a:pt x="821" y="2099"/>
                  <a:pt x="820" y="2098"/>
                  <a:pt x="820" y="2099"/>
                </a:cubicBezTo>
                <a:cubicBezTo>
                  <a:pt x="820" y="2099"/>
                  <a:pt x="820" y="2099"/>
                  <a:pt x="819" y="2099"/>
                </a:cubicBezTo>
                <a:cubicBezTo>
                  <a:pt x="818" y="2099"/>
                  <a:pt x="818" y="2099"/>
                  <a:pt x="817" y="2099"/>
                </a:cubicBezTo>
                <a:cubicBezTo>
                  <a:pt x="817" y="2099"/>
                  <a:pt x="816" y="2098"/>
                  <a:pt x="815" y="2099"/>
                </a:cubicBezTo>
                <a:cubicBezTo>
                  <a:pt x="814" y="2099"/>
                  <a:pt x="815" y="2100"/>
                  <a:pt x="815" y="2101"/>
                </a:cubicBezTo>
                <a:cubicBezTo>
                  <a:pt x="815" y="2101"/>
                  <a:pt x="815" y="2102"/>
                  <a:pt x="814" y="2102"/>
                </a:cubicBezTo>
                <a:cubicBezTo>
                  <a:pt x="813" y="2102"/>
                  <a:pt x="814" y="2101"/>
                  <a:pt x="813" y="2101"/>
                </a:cubicBezTo>
                <a:cubicBezTo>
                  <a:pt x="813" y="2100"/>
                  <a:pt x="812" y="2101"/>
                  <a:pt x="812" y="2101"/>
                </a:cubicBezTo>
                <a:cubicBezTo>
                  <a:pt x="811" y="2101"/>
                  <a:pt x="811" y="2101"/>
                  <a:pt x="810" y="2101"/>
                </a:cubicBezTo>
                <a:cubicBezTo>
                  <a:pt x="810" y="2101"/>
                  <a:pt x="809" y="2101"/>
                  <a:pt x="809" y="2101"/>
                </a:cubicBezTo>
                <a:cubicBezTo>
                  <a:pt x="808" y="2101"/>
                  <a:pt x="808" y="2102"/>
                  <a:pt x="808" y="2102"/>
                </a:cubicBezTo>
                <a:cubicBezTo>
                  <a:pt x="808" y="2103"/>
                  <a:pt x="807" y="2103"/>
                  <a:pt x="807" y="2104"/>
                </a:cubicBezTo>
                <a:cubicBezTo>
                  <a:pt x="806" y="2105"/>
                  <a:pt x="806" y="2106"/>
                  <a:pt x="807" y="2107"/>
                </a:cubicBezTo>
                <a:cubicBezTo>
                  <a:pt x="807" y="2108"/>
                  <a:pt x="808" y="2108"/>
                  <a:pt x="809" y="2109"/>
                </a:cubicBezTo>
                <a:cubicBezTo>
                  <a:pt x="809" y="2110"/>
                  <a:pt x="809" y="2110"/>
                  <a:pt x="808" y="2111"/>
                </a:cubicBezTo>
                <a:cubicBezTo>
                  <a:pt x="808" y="2111"/>
                  <a:pt x="807" y="2111"/>
                  <a:pt x="807" y="2111"/>
                </a:cubicBezTo>
                <a:cubicBezTo>
                  <a:pt x="806" y="2112"/>
                  <a:pt x="806" y="2113"/>
                  <a:pt x="806" y="2113"/>
                </a:cubicBezTo>
                <a:cubicBezTo>
                  <a:pt x="806" y="2114"/>
                  <a:pt x="806" y="2115"/>
                  <a:pt x="806" y="2115"/>
                </a:cubicBezTo>
                <a:cubicBezTo>
                  <a:pt x="805" y="2116"/>
                  <a:pt x="805" y="2116"/>
                  <a:pt x="805" y="2117"/>
                </a:cubicBezTo>
                <a:cubicBezTo>
                  <a:pt x="805" y="2118"/>
                  <a:pt x="806" y="2118"/>
                  <a:pt x="805" y="2119"/>
                </a:cubicBezTo>
                <a:cubicBezTo>
                  <a:pt x="804" y="2119"/>
                  <a:pt x="804" y="2119"/>
                  <a:pt x="803" y="2118"/>
                </a:cubicBezTo>
                <a:cubicBezTo>
                  <a:pt x="803" y="2118"/>
                  <a:pt x="802" y="2118"/>
                  <a:pt x="801" y="2118"/>
                </a:cubicBezTo>
                <a:cubicBezTo>
                  <a:pt x="801" y="2119"/>
                  <a:pt x="802" y="2120"/>
                  <a:pt x="802" y="2120"/>
                </a:cubicBezTo>
                <a:cubicBezTo>
                  <a:pt x="803" y="2122"/>
                  <a:pt x="800" y="2121"/>
                  <a:pt x="800" y="2121"/>
                </a:cubicBezTo>
                <a:cubicBezTo>
                  <a:pt x="799" y="2122"/>
                  <a:pt x="800" y="2124"/>
                  <a:pt x="799" y="2125"/>
                </a:cubicBezTo>
                <a:cubicBezTo>
                  <a:pt x="799" y="2126"/>
                  <a:pt x="798" y="2126"/>
                  <a:pt x="798" y="2127"/>
                </a:cubicBezTo>
                <a:cubicBezTo>
                  <a:pt x="797" y="2127"/>
                  <a:pt x="797" y="2128"/>
                  <a:pt x="796" y="2128"/>
                </a:cubicBezTo>
                <a:cubicBezTo>
                  <a:pt x="795" y="2128"/>
                  <a:pt x="794" y="2127"/>
                  <a:pt x="793" y="2128"/>
                </a:cubicBezTo>
                <a:cubicBezTo>
                  <a:pt x="793" y="2128"/>
                  <a:pt x="793" y="2129"/>
                  <a:pt x="792" y="2129"/>
                </a:cubicBezTo>
                <a:cubicBezTo>
                  <a:pt x="792" y="2129"/>
                  <a:pt x="791" y="2129"/>
                  <a:pt x="791" y="2130"/>
                </a:cubicBezTo>
                <a:cubicBezTo>
                  <a:pt x="791" y="2131"/>
                  <a:pt x="793" y="2130"/>
                  <a:pt x="793" y="2130"/>
                </a:cubicBezTo>
                <a:cubicBezTo>
                  <a:pt x="795" y="2130"/>
                  <a:pt x="794" y="2131"/>
                  <a:pt x="793" y="2132"/>
                </a:cubicBezTo>
                <a:cubicBezTo>
                  <a:pt x="793" y="2133"/>
                  <a:pt x="792" y="2133"/>
                  <a:pt x="791" y="2133"/>
                </a:cubicBezTo>
                <a:cubicBezTo>
                  <a:pt x="791" y="2133"/>
                  <a:pt x="790" y="2132"/>
                  <a:pt x="789" y="2132"/>
                </a:cubicBezTo>
                <a:cubicBezTo>
                  <a:pt x="789" y="2133"/>
                  <a:pt x="790" y="2133"/>
                  <a:pt x="790" y="2134"/>
                </a:cubicBezTo>
                <a:cubicBezTo>
                  <a:pt x="791" y="2134"/>
                  <a:pt x="791" y="2134"/>
                  <a:pt x="791" y="2135"/>
                </a:cubicBezTo>
                <a:cubicBezTo>
                  <a:pt x="793" y="2135"/>
                  <a:pt x="794" y="2135"/>
                  <a:pt x="796" y="2135"/>
                </a:cubicBezTo>
                <a:cubicBezTo>
                  <a:pt x="797" y="2135"/>
                  <a:pt x="798" y="2136"/>
                  <a:pt x="800" y="2135"/>
                </a:cubicBezTo>
                <a:cubicBezTo>
                  <a:pt x="800" y="2135"/>
                  <a:pt x="801" y="2134"/>
                  <a:pt x="801" y="2134"/>
                </a:cubicBezTo>
                <a:cubicBezTo>
                  <a:pt x="802" y="2135"/>
                  <a:pt x="801" y="2135"/>
                  <a:pt x="801" y="2136"/>
                </a:cubicBezTo>
                <a:cubicBezTo>
                  <a:pt x="800" y="2136"/>
                  <a:pt x="800" y="2137"/>
                  <a:pt x="800" y="2137"/>
                </a:cubicBezTo>
                <a:cubicBezTo>
                  <a:pt x="799" y="2138"/>
                  <a:pt x="799" y="2138"/>
                  <a:pt x="798" y="2138"/>
                </a:cubicBezTo>
                <a:cubicBezTo>
                  <a:pt x="797" y="2139"/>
                  <a:pt x="796" y="2140"/>
                  <a:pt x="795" y="2141"/>
                </a:cubicBezTo>
                <a:cubicBezTo>
                  <a:pt x="795" y="2142"/>
                  <a:pt x="794" y="2143"/>
                  <a:pt x="793" y="2143"/>
                </a:cubicBezTo>
                <a:cubicBezTo>
                  <a:pt x="792" y="2143"/>
                  <a:pt x="793" y="2141"/>
                  <a:pt x="791" y="2141"/>
                </a:cubicBezTo>
                <a:cubicBezTo>
                  <a:pt x="790" y="2141"/>
                  <a:pt x="790" y="2141"/>
                  <a:pt x="789" y="2141"/>
                </a:cubicBezTo>
                <a:cubicBezTo>
                  <a:pt x="788" y="2140"/>
                  <a:pt x="787" y="2141"/>
                  <a:pt x="786" y="2140"/>
                </a:cubicBezTo>
                <a:cubicBezTo>
                  <a:pt x="785" y="2140"/>
                  <a:pt x="785" y="2140"/>
                  <a:pt x="785" y="2140"/>
                </a:cubicBezTo>
                <a:cubicBezTo>
                  <a:pt x="784" y="2140"/>
                  <a:pt x="784" y="2141"/>
                  <a:pt x="784" y="2141"/>
                </a:cubicBezTo>
                <a:cubicBezTo>
                  <a:pt x="784" y="2142"/>
                  <a:pt x="784" y="2143"/>
                  <a:pt x="784" y="2143"/>
                </a:cubicBezTo>
                <a:cubicBezTo>
                  <a:pt x="783" y="2144"/>
                  <a:pt x="783" y="2143"/>
                  <a:pt x="783" y="2143"/>
                </a:cubicBezTo>
                <a:cubicBezTo>
                  <a:pt x="782" y="2142"/>
                  <a:pt x="780" y="2144"/>
                  <a:pt x="779" y="2142"/>
                </a:cubicBezTo>
                <a:cubicBezTo>
                  <a:pt x="779" y="2141"/>
                  <a:pt x="780" y="2140"/>
                  <a:pt x="779" y="2140"/>
                </a:cubicBezTo>
                <a:cubicBezTo>
                  <a:pt x="779" y="2139"/>
                  <a:pt x="778" y="2140"/>
                  <a:pt x="778" y="2141"/>
                </a:cubicBezTo>
                <a:cubicBezTo>
                  <a:pt x="778" y="2141"/>
                  <a:pt x="777" y="2142"/>
                  <a:pt x="777" y="2141"/>
                </a:cubicBezTo>
                <a:cubicBezTo>
                  <a:pt x="776" y="2141"/>
                  <a:pt x="776" y="2141"/>
                  <a:pt x="776" y="2141"/>
                </a:cubicBezTo>
                <a:cubicBezTo>
                  <a:pt x="775" y="2141"/>
                  <a:pt x="775" y="2141"/>
                  <a:pt x="774" y="2141"/>
                </a:cubicBezTo>
                <a:cubicBezTo>
                  <a:pt x="773" y="2140"/>
                  <a:pt x="773" y="2140"/>
                  <a:pt x="773" y="2139"/>
                </a:cubicBezTo>
                <a:cubicBezTo>
                  <a:pt x="773" y="2138"/>
                  <a:pt x="773" y="2138"/>
                  <a:pt x="772" y="2138"/>
                </a:cubicBezTo>
                <a:cubicBezTo>
                  <a:pt x="771" y="2137"/>
                  <a:pt x="771" y="2137"/>
                  <a:pt x="771" y="2137"/>
                </a:cubicBezTo>
                <a:cubicBezTo>
                  <a:pt x="771" y="2137"/>
                  <a:pt x="771" y="2136"/>
                  <a:pt x="770" y="2136"/>
                </a:cubicBezTo>
                <a:cubicBezTo>
                  <a:pt x="770" y="2136"/>
                  <a:pt x="770" y="2138"/>
                  <a:pt x="769" y="2138"/>
                </a:cubicBezTo>
                <a:cubicBezTo>
                  <a:pt x="769" y="2139"/>
                  <a:pt x="769" y="2139"/>
                  <a:pt x="768" y="2139"/>
                </a:cubicBezTo>
                <a:cubicBezTo>
                  <a:pt x="768" y="2139"/>
                  <a:pt x="766" y="2138"/>
                  <a:pt x="767" y="2140"/>
                </a:cubicBezTo>
                <a:cubicBezTo>
                  <a:pt x="767" y="2140"/>
                  <a:pt x="767" y="2140"/>
                  <a:pt x="768" y="2140"/>
                </a:cubicBezTo>
                <a:cubicBezTo>
                  <a:pt x="768" y="2140"/>
                  <a:pt x="768" y="2140"/>
                  <a:pt x="768" y="2141"/>
                </a:cubicBezTo>
                <a:cubicBezTo>
                  <a:pt x="768" y="2141"/>
                  <a:pt x="769" y="2142"/>
                  <a:pt x="768" y="2142"/>
                </a:cubicBezTo>
                <a:cubicBezTo>
                  <a:pt x="768" y="2143"/>
                  <a:pt x="766" y="2140"/>
                  <a:pt x="765" y="2142"/>
                </a:cubicBezTo>
                <a:cubicBezTo>
                  <a:pt x="765" y="2143"/>
                  <a:pt x="766" y="2146"/>
                  <a:pt x="765" y="2146"/>
                </a:cubicBezTo>
                <a:cubicBezTo>
                  <a:pt x="765" y="2146"/>
                  <a:pt x="765" y="2144"/>
                  <a:pt x="764" y="2144"/>
                </a:cubicBezTo>
                <a:cubicBezTo>
                  <a:pt x="764" y="2144"/>
                  <a:pt x="764" y="2146"/>
                  <a:pt x="763" y="2146"/>
                </a:cubicBezTo>
                <a:cubicBezTo>
                  <a:pt x="763" y="2146"/>
                  <a:pt x="762" y="2145"/>
                  <a:pt x="762" y="2144"/>
                </a:cubicBezTo>
                <a:cubicBezTo>
                  <a:pt x="761" y="2144"/>
                  <a:pt x="762" y="2143"/>
                  <a:pt x="762" y="2142"/>
                </a:cubicBezTo>
                <a:cubicBezTo>
                  <a:pt x="761" y="2140"/>
                  <a:pt x="760" y="2140"/>
                  <a:pt x="760" y="2139"/>
                </a:cubicBezTo>
                <a:cubicBezTo>
                  <a:pt x="759" y="2138"/>
                  <a:pt x="760" y="2137"/>
                  <a:pt x="760" y="2136"/>
                </a:cubicBezTo>
                <a:cubicBezTo>
                  <a:pt x="760" y="2136"/>
                  <a:pt x="759" y="2135"/>
                  <a:pt x="759" y="2135"/>
                </a:cubicBezTo>
                <a:cubicBezTo>
                  <a:pt x="758" y="2133"/>
                  <a:pt x="758" y="2132"/>
                  <a:pt x="759" y="2131"/>
                </a:cubicBezTo>
                <a:cubicBezTo>
                  <a:pt x="760" y="2129"/>
                  <a:pt x="760" y="2128"/>
                  <a:pt x="761" y="2126"/>
                </a:cubicBezTo>
                <a:cubicBezTo>
                  <a:pt x="761" y="2124"/>
                  <a:pt x="762" y="2123"/>
                  <a:pt x="762" y="2121"/>
                </a:cubicBezTo>
                <a:cubicBezTo>
                  <a:pt x="762" y="2119"/>
                  <a:pt x="762" y="2117"/>
                  <a:pt x="762" y="2116"/>
                </a:cubicBezTo>
                <a:cubicBezTo>
                  <a:pt x="763" y="2114"/>
                  <a:pt x="763" y="2113"/>
                  <a:pt x="762" y="2112"/>
                </a:cubicBezTo>
                <a:cubicBezTo>
                  <a:pt x="761" y="2110"/>
                  <a:pt x="761" y="2106"/>
                  <a:pt x="762" y="2104"/>
                </a:cubicBezTo>
                <a:cubicBezTo>
                  <a:pt x="763" y="2103"/>
                  <a:pt x="764" y="2102"/>
                  <a:pt x="765" y="2101"/>
                </a:cubicBezTo>
                <a:cubicBezTo>
                  <a:pt x="766" y="2100"/>
                  <a:pt x="767" y="2099"/>
                  <a:pt x="767" y="2097"/>
                </a:cubicBezTo>
                <a:cubicBezTo>
                  <a:pt x="766" y="2096"/>
                  <a:pt x="765" y="2096"/>
                  <a:pt x="766" y="2094"/>
                </a:cubicBezTo>
                <a:cubicBezTo>
                  <a:pt x="767" y="2093"/>
                  <a:pt x="768" y="2092"/>
                  <a:pt x="769" y="2092"/>
                </a:cubicBezTo>
                <a:cubicBezTo>
                  <a:pt x="772" y="2092"/>
                  <a:pt x="776" y="2093"/>
                  <a:pt x="778" y="2090"/>
                </a:cubicBezTo>
                <a:close/>
                <a:moveTo>
                  <a:pt x="810" y="671"/>
                </a:moveTo>
                <a:cubicBezTo>
                  <a:pt x="810" y="671"/>
                  <a:pt x="811" y="672"/>
                  <a:pt x="811" y="672"/>
                </a:cubicBezTo>
                <a:cubicBezTo>
                  <a:pt x="811" y="672"/>
                  <a:pt x="812" y="673"/>
                  <a:pt x="812" y="673"/>
                </a:cubicBezTo>
                <a:cubicBezTo>
                  <a:pt x="813" y="675"/>
                  <a:pt x="812" y="676"/>
                  <a:pt x="813" y="677"/>
                </a:cubicBezTo>
                <a:cubicBezTo>
                  <a:pt x="814" y="678"/>
                  <a:pt x="815" y="678"/>
                  <a:pt x="816" y="679"/>
                </a:cubicBezTo>
                <a:cubicBezTo>
                  <a:pt x="817" y="679"/>
                  <a:pt x="819" y="681"/>
                  <a:pt x="819" y="680"/>
                </a:cubicBezTo>
                <a:cubicBezTo>
                  <a:pt x="819" y="680"/>
                  <a:pt x="818" y="679"/>
                  <a:pt x="818" y="679"/>
                </a:cubicBezTo>
                <a:cubicBezTo>
                  <a:pt x="818" y="678"/>
                  <a:pt x="818" y="678"/>
                  <a:pt x="818" y="678"/>
                </a:cubicBezTo>
                <a:cubicBezTo>
                  <a:pt x="818" y="677"/>
                  <a:pt x="818" y="677"/>
                  <a:pt x="818" y="676"/>
                </a:cubicBezTo>
                <a:cubicBezTo>
                  <a:pt x="818" y="675"/>
                  <a:pt x="819" y="676"/>
                  <a:pt x="820" y="676"/>
                </a:cubicBezTo>
                <a:cubicBezTo>
                  <a:pt x="821" y="675"/>
                  <a:pt x="820" y="675"/>
                  <a:pt x="819" y="675"/>
                </a:cubicBezTo>
                <a:cubicBezTo>
                  <a:pt x="818" y="674"/>
                  <a:pt x="818" y="674"/>
                  <a:pt x="818" y="673"/>
                </a:cubicBezTo>
                <a:cubicBezTo>
                  <a:pt x="818" y="672"/>
                  <a:pt x="817" y="671"/>
                  <a:pt x="818" y="671"/>
                </a:cubicBezTo>
                <a:cubicBezTo>
                  <a:pt x="819" y="672"/>
                  <a:pt x="821" y="675"/>
                  <a:pt x="820" y="672"/>
                </a:cubicBezTo>
                <a:cubicBezTo>
                  <a:pt x="820" y="671"/>
                  <a:pt x="820" y="671"/>
                  <a:pt x="819" y="670"/>
                </a:cubicBezTo>
                <a:cubicBezTo>
                  <a:pt x="819" y="669"/>
                  <a:pt x="819" y="669"/>
                  <a:pt x="818" y="668"/>
                </a:cubicBezTo>
                <a:cubicBezTo>
                  <a:pt x="817" y="668"/>
                  <a:pt x="815" y="666"/>
                  <a:pt x="816" y="665"/>
                </a:cubicBezTo>
                <a:cubicBezTo>
                  <a:pt x="816" y="665"/>
                  <a:pt x="816" y="665"/>
                  <a:pt x="816" y="665"/>
                </a:cubicBezTo>
                <a:cubicBezTo>
                  <a:pt x="817" y="665"/>
                  <a:pt x="818" y="667"/>
                  <a:pt x="818" y="668"/>
                </a:cubicBezTo>
                <a:cubicBezTo>
                  <a:pt x="819" y="669"/>
                  <a:pt x="820" y="669"/>
                  <a:pt x="821" y="671"/>
                </a:cubicBezTo>
                <a:cubicBezTo>
                  <a:pt x="821" y="672"/>
                  <a:pt x="821" y="673"/>
                  <a:pt x="822" y="675"/>
                </a:cubicBezTo>
                <a:cubicBezTo>
                  <a:pt x="822" y="676"/>
                  <a:pt x="823" y="677"/>
                  <a:pt x="824" y="678"/>
                </a:cubicBezTo>
                <a:cubicBezTo>
                  <a:pt x="825" y="678"/>
                  <a:pt x="825" y="679"/>
                  <a:pt x="825" y="679"/>
                </a:cubicBezTo>
                <a:cubicBezTo>
                  <a:pt x="826" y="680"/>
                  <a:pt x="826" y="680"/>
                  <a:pt x="827" y="680"/>
                </a:cubicBezTo>
                <a:cubicBezTo>
                  <a:pt x="828" y="680"/>
                  <a:pt x="828" y="681"/>
                  <a:pt x="829" y="680"/>
                </a:cubicBezTo>
                <a:cubicBezTo>
                  <a:pt x="829" y="680"/>
                  <a:pt x="829" y="679"/>
                  <a:pt x="829" y="678"/>
                </a:cubicBezTo>
                <a:cubicBezTo>
                  <a:pt x="829" y="677"/>
                  <a:pt x="828" y="677"/>
                  <a:pt x="828" y="677"/>
                </a:cubicBezTo>
                <a:cubicBezTo>
                  <a:pt x="827" y="676"/>
                  <a:pt x="826" y="676"/>
                  <a:pt x="827" y="675"/>
                </a:cubicBezTo>
                <a:cubicBezTo>
                  <a:pt x="827" y="674"/>
                  <a:pt x="828" y="674"/>
                  <a:pt x="828" y="675"/>
                </a:cubicBezTo>
                <a:cubicBezTo>
                  <a:pt x="828" y="675"/>
                  <a:pt x="829" y="676"/>
                  <a:pt x="829" y="676"/>
                </a:cubicBezTo>
                <a:cubicBezTo>
                  <a:pt x="829" y="676"/>
                  <a:pt x="830" y="676"/>
                  <a:pt x="830" y="676"/>
                </a:cubicBezTo>
                <a:cubicBezTo>
                  <a:pt x="831" y="676"/>
                  <a:pt x="831" y="677"/>
                  <a:pt x="831" y="677"/>
                </a:cubicBezTo>
                <a:cubicBezTo>
                  <a:pt x="832" y="677"/>
                  <a:pt x="831" y="678"/>
                  <a:pt x="832" y="678"/>
                </a:cubicBezTo>
                <a:cubicBezTo>
                  <a:pt x="833" y="678"/>
                  <a:pt x="833" y="676"/>
                  <a:pt x="833" y="676"/>
                </a:cubicBezTo>
                <a:cubicBezTo>
                  <a:pt x="833" y="675"/>
                  <a:pt x="834" y="674"/>
                  <a:pt x="834" y="672"/>
                </a:cubicBezTo>
                <a:cubicBezTo>
                  <a:pt x="834" y="672"/>
                  <a:pt x="834" y="671"/>
                  <a:pt x="834" y="670"/>
                </a:cubicBezTo>
                <a:cubicBezTo>
                  <a:pt x="834" y="669"/>
                  <a:pt x="835" y="668"/>
                  <a:pt x="834" y="667"/>
                </a:cubicBezTo>
                <a:cubicBezTo>
                  <a:pt x="833" y="666"/>
                  <a:pt x="832" y="665"/>
                  <a:pt x="832" y="665"/>
                </a:cubicBezTo>
                <a:cubicBezTo>
                  <a:pt x="831" y="663"/>
                  <a:pt x="831" y="664"/>
                  <a:pt x="830" y="664"/>
                </a:cubicBezTo>
                <a:cubicBezTo>
                  <a:pt x="829" y="665"/>
                  <a:pt x="827" y="665"/>
                  <a:pt x="826" y="663"/>
                </a:cubicBezTo>
                <a:cubicBezTo>
                  <a:pt x="826" y="663"/>
                  <a:pt x="825" y="661"/>
                  <a:pt x="825" y="661"/>
                </a:cubicBezTo>
                <a:cubicBezTo>
                  <a:pt x="823" y="660"/>
                  <a:pt x="824" y="662"/>
                  <a:pt x="823" y="662"/>
                </a:cubicBezTo>
                <a:cubicBezTo>
                  <a:pt x="823" y="663"/>
                  <a:pt x="824" y="663"/>
                  <a:pt x="823" y="663"/>
                </a:cubicBezTo>
                <a:cubicBezTo>
                  <a:pt x="823" y="664"/>
                  <a:pt x="822" y="663"/>
                  <a:pt x="822" y="663"/>
                </a:cubicBezTo>
                <a:cubicBezTo>
                  <a:pt x="821" y="662"/>
                  <a:pt x="820" y="661"/>
                  <a:pt x="819" y="660"/>
                </a:cubicBezTo>
                <a:cubicBezTo>
                  <a:pt x="818" y="659"/>
                  <a:pt x="818" y="658"/>
                  <a:pt x="817" y="657"/>
                </a:cubicBezTo>
                <a:cubicBezTo>
                  <a:pt x="817" y="656"/>
                  <a:pt x="817" y="656"/>
                  <a:pt x="816" y="655"/>
                </a:cubicBezTo>
                <a:cubicBezTo>
                  <a:pt x="816" y="655"/>
                  <a:pt x="815" y="654"/>
                  <a:pt x="815" y="654"/>
                </a:cubicBezTo>
                <a:cubicBezTo>
                  <a:pt x="815" y="653"/>
                  <a:pt x="816" y="653"/>
                  <a:pt x="816" y="654"/>
                </a:cubicBezTo>
                <a:cubicBezTo>
                  <a:pt x="817" y="655"/>
                  <a:pt x="818" y="655"/>
                  <a:pt x="819" y="656"/>
                </a:cubicBezTo>
                <a:cubicBezTo>
                  <a:pt x="821" y="656"/>
                  <a:pt x="822" y="657"/>
                  <a:pt x="823" y="657"/>
                </a:cubicBezTo>
                <a:cubicBezTo>
                  <a:pt x="824" y="657"/>
                  <a:pt x="825" y="658"/>
                  <a:pt x="826" y="659"/>
                </a:cubicBezTo>
                <a:cubicBezTo>
                  <a:pt x="827" y="660"/>
                  <a:pt x="829" y="661"/>
                  <a:pt x="830" y="661"/>
                </a:cubicBezTo>
                <a:cubicBezTo>
                  <a:pt x="831" y="662"/>
                  <a:pt x="832" y="662"/>
                  <a:pt x="833" y="663"/>
                </a:cubicBezTo>
                <a:cubicBezTo>
                  <a:pt x="836" y="664"/>
                  <a:pt x="839" y="665"/>
                  <a:pt x="840" y="667"/>
                </a:cubicBezTo>
                <a:cubicBezTo>
                  <a:pt x="841" y="669"/>
                  <a:pt x="841" y="670"/>
                  <a:pt x="840" y="672"/>
                </a:cubicBezTo>
                <a:cubicBezTo>
                  <a:pt x="840" y="673"/>
                  <a:pt x="841" y="675"/>
                  <a:pt x="840" y="676"/>
                </a:cubicBezTo>
                <a:cubicBezTo>
                  <a:pt x="840" y="677"/>
                  <a:pt x="838" y="678"/>
                  <a:pt x="838" y="680"/>
                </a:cubicBezTo>
                <a:cubicBezTo>
                  <a:pt x="838" y="681"/>
                  <a:pt x="840" y="682"/>
                  <a:pt x="841" y="683"/>
                </a:cubicBezTo>
                <a:cubicBezTo>
                  <a:pt x="842" y="684"/>
                  <a:pt x="842" y="685"/>
                  <a:pt x="843" y="687"/>
                </a:cubicBezTo>
                <a:cubicBezTo>
                  <a:pt x="844" y="688"/>
                  <a:pt x="845" y="689"/>
                  <a:pt x="846" y="690"/>
                </a:cubicBezTo>
                <a:cubicBezTo>
                  <a:pt x="846" y="691"/>
                  <a:pt x="847" y="692"/>
                  <a:pt x="848" y="693"/>
                </a:cubicBezTo>
                <a:cubicBezTo>
                  <a:pt x="849" y="694"/>
                  <a:pt x="850" y="696"/>
                  <a:pt x="851" y="697"/>
                </a:cubicBezTo>
                <a:cubicBezTo>
                  <a:pt x="852" y="698"/>
                  <a:pt x="852" y="699"/>
                  <a:pt x="852" y="700"/>
                </a:cubicBezTo>
                <a:cubicBezTo>
                  <a:pt x="852" y="701"/>
                  <a:pt x="851" y="702"/>
                  <a:pt x="851" y="704"/>
                </a:cubicBezTo>
                <a:cubicBezTo>
                  <a:pt x="852" y="705"/>
                  <a:pt x="853" y="705"/>
                  <a:pt x="853" y="706"/>
                </a:cubicBezTo>
                <a:cubicBezTo>
                  <a:pt x="853" y="707"/>
                  <a:pt x="852" y="707"/>
                  <a:pt x="851" y="708"/>
                </a:cubicBezTo>
                <a:cubicBezTo>
                  <a:pt x="850" y="708"/>
                  <a:pt x="849" y="709"/>
                  <a:pt x="849" y="710"/>
                </a:cubicBezTo>
                <a:cubicBezTo>
                  <a:pt x="848" y="710"/>
                  <a:pt x="847" y="710"/>
                  <a:pt x="846" y="711"/>
                </a:cubicBezTo>
                <a:cubicBezTo>
                  <a:pt x="846" y="712"/>
                  <a:pt x="845" y="712"/>
                  <a:pt x="845" y="713"/>
                </a:cubicBezTo>
                <a:cubicBezTo>
                  <a:pt x="843" y="714"/>
                  <a:pt x="842" y="714"/>
                  <a:pt x="841" y="714"/>
                </a:cubicBezTo>
                <a:cubicBezTo>
                  <a:pt x="839" y="714"/>
                  <a:pt x="838" y="713"/>
                  <a:pt x="837" y="713"/>
                </a:cubicBezTo>
                <a:cubicBezTo>
                  <a:pt x="836" y="713"/>
                  <a:pt x="836" y="714"/>
                  <a:pt x="835" y="713"/>
                </a:cubicBezTo>
                <a:cubicBezTo>
                  <a:pt x="835" y="712"/>
                  <a:pt x="835" y="711"/>
                  <a:pt x="836" y="711"/>
                </a:cubicBezTo>
                <a:cubicBezTo>
                  <a:pt x="837" y="710"/>
                  <a:pt x="838" y="709"/>
                  <a:pt x="838" y="708"/>
                </a:cubicBezTo>
                <a:cubicBezTo>
                  <a:pt x="839" y="706"/>
                  <a:pt x="837" y="706"/>
                  <a:pt x="837" y="705"/>
                </a:cubicBezTo>
                <a:cubicBezTo>
                  <a:pt x="836" y="704"/>
                  <a:pt x="835" y="703"/>
                  <a:pt x="833" y="703"/>
                </a:cubicBezTo>
                <a:cubicBezTo>
                  <a:pt x="831" y="701"/>
                  <a:pt x="830" y="699"/>
                  <a:pt x="828" y="697"/>
                </a:cubicBezTo>
                <a:cubicBezTo>
                  <a:pt x="826" y="696"/>
                  <a:pt x="825" y="696"/>
                  <a:pt x="824" y="695"/>
                </a:cubicBezTo>
                <a:cubicBezTo>
                  <a:pt x="822" y="695"/>
                  <a:pt x="821" y="695"/>
                  <a:pt x="820" y="694"/>
                </a:cubicBezTo>
                <a:cubicBezTo>
                  <a:pt x="819" y="693"/>
                  <a:pt x="818" y="692"/>
                  <a:pt x="818" y="691"/>
                </a:cubicBezTo>
                <a:cubicBezTo>
                  <a:pt x="817" y="690"/>
                  <a:pt x="816" y="690"/>
                  <a:pt x="815" y="689"/>
                </a:cubicBezTo>
                <a:cubicBezTo>
                  <a:pt x="814" y="689"/>
                  <a:pt x="812" y="687"/>
                  <a:pt x="813" y="687"/>
                </a:cubicBezTo>
                <a:cubicBezTo>
                  <a:pt x="814" y="687"/>
                  <a:pt x="815" y="688"/>
                  <a:pt x="816" y="688"/>
                </a:cubicBezTo>
                <a:cubicBezTo>
                  <a:pt x="817" y="687"/>
                  <a:pt x="816" y="685"/>
                  <a:pt x="816" y="684"/>
                </a:cubicBezTo>
                <a:cubicBezTo>
                  <a:pt x="816" y="683"/>
                  <a:pt x="816" y="683"/>
                  <a:pt x="816" y="683"/>
                </a:cubicBezTo>
                <a:cubicBezTo>
                  <a:pt x="815" y="682"/>
                  <a:pt x="816" y="681"/>
                  <a:pt x="815" y="681"/>
                </a:cubicBezTo>
                <a:cubicBezTo>
                  <a:pt x="815" y="679"/>
                  <a:pt x="813" y="679"/>
                  <a:pt x="812" y="678"/>
                </a:cubicBezTo>
                <a:cubicBezTo>
                  <a:pt x="810" y="677"/>
                  <a:pt x="812" y="675"/>
                  <a:pt x="811" y="673"/>
                </a:cubicBezTo>
                <a:cubicBezTo>
                  <a:pt x="811" y="673"/>
                  <a:pt x="811" y="672"/>
                  <a:pt x="810" y="672"/>
                </a:cubicBezTo>
                <a:cubicBezTo>
                  <a:pt x="810" y="672"/>
                  <a:pt x="808" y="671"/>
                  <a:pt x="810" y="671"/>
                </a:cubicBezTo>
                <a:close/>
                <a:moveTo>
                  <a:pt x="832" y="710"/>
                </a:moveTo>
                <a:cubicBezTo>
                  <a:pt x="831" y="710"/>
                  <a:pt x="831" y="710"/>
                  <a:pt x="830" y="710"/>
                </a:cubicBezTo>
                <a:cubicBezTo>
                  <a:pt x="830" y="710"/>
                  <a:pt x="830" y="711"/>
                  <a:pt x="829" y="711"/>
                </a:cubicBezTo>
                <a:cubicBezTo>
                  <a:pt x="828" y="712"/>
                  <a:pt x="828" y="711"/>
                  <a:pt x="827" y="710"/>
                </a:cubicBezTo>
                <a:cubicBezTo>
                  <a:pt x="827" y="709"/>
                  <a:pt x="826" y="709"/>
                  <a:pt x="825" y="709"/>
                </a:cubicBezTo>
                <a:cubicBezTo>
                  <a:pt x="824" y="709"/>
                  <a:pt x="822" y="709"/>
                  <a:pt x="822" y="708"/>
                </a:cubicBezTo>
                <a:cubicBezTo>
                  <a:pt x="821" y="708"/>
                  <a:pt x="821" y="706"/>
                  <a:pt x="822" y="705"/>
                </a:cubicBezTo>
                <a:cubicBezTo>
                  <a:pt x="823" y="705"/>
                  <a:pt x="823" y="705"/>
                  <a:pt x="824" y="706"/>
                </a:cubicBezTo>
                <a:cubicBezTo>
                  <a:pt x="824" y="706"/>
                  <a:pt x="825" y="707"/>
                  <a:pt x="825" y="707"/>
                </a:cubicBezTo>
                <a:cubicBezTo>
                  <a:pt x="827" y="707"/>
                  <a:pt x="827" y="708"/>
                  <a:pt x="828" y="708"/>
                </a:cubicBezTo>
                <a:cubicBezTo>
                  <a:pt x="829" y="709"/>
                  <a:pt x="832" y="709"/>
                  <a:pt x="832" y="710"/>
                </a:cubicBezTo>
                <a:close/>
                <a:moveTo>
                  <a:pt x="803" y="1112"/>
                </a:moveTo>
                <a:cubicBezTo>
                  <a:pt x="805" y="1112"/>
                  <a:pt x="806" y="1112"/>
                  <a:pt x="807" y="1112"/>
                </a:cubicBezTo>
                <a:cubicBezTo>
                  <a:pt x="808" y="1112"/>
                  <a:pt x="809" y="1112"/>
                  <a:pt x="809" y="1111"/>
                </a:cubicBezTo>
                <a:cubicBezTo>
                  <a:pt x="809" y="1110"/>
                  <a:pt x="807" y="1110"/>
                  <a:pt x="808" y="1110"/>
                </a:cubicBezTo>
                <a:cubicBezTo>
                  <a:pt x="808" y="1109"/>
                  <a:pt x="809" y="1109"/>
                  <a:pt x="810" y="1110"/>
                </a:cubicBezTo>
                <a:cubicBezTo>
                  <a:pt x="810" y="1110"/>
                  <a:pt x="811" y="1110"/>
                  <a:pt x="811" y="1111"/>
                </a:cubicBezTo>
                <a:cubicBezTo>
                  <a:pt x="812" y="1111"/>
                  <a:pt x="812" y="1112"/>
                  <a:pt x="812" y="1112"/>
                </a:cubicBezTo>
                <a:cubicBezTo>
                  <a:pt x="813" y="1112"/>
                  <a:pt x="814" y="1111"/>
                  <a:pt x="815" y="1112"/>
                </a:cubicBezTo>
                <a:cubicBezTo>
                  <a:pt x="815" y="1112"/>
                  <a:pt x="814" y="1113"/>
                  <a:pt x="814" y="1114"/>
                </a:cubicBezTo>
                <a:cubicBezTo>
                  <a:pt x="814" y="1114"/>
                  <a:pt x="814" y="1115"/>
                  <a:pt x="814" y="1115"/>
                </a:cubicBezTo>
                <a:cubicBezTo>
                  <a:pt x="814" y="1115"/>
                  <a:pt x="813" y="1115"/>
                  <a:pt x="813" y="1115"/>
                </a:cubicBezTo>
                <a:cubicBezTo>
                  <a:pt x="813" y="1115"/>
                  <a:pt x="812" y="1116"/>
                  <a:pt x="812" y="1116"/>
                </a:cubicBezTo>
                <a:cubicBezTo>
                  <a:pt x="813" y="1117"/>
                  <a:pt x="813" y="1116"/>
                  <a:pt x="813" y="1116"/>
                </a:cubicBezTo>
                <a:cubicBezTo>
                  <a:pt x="814" y="1116"/>
                  <a:pt x="814" y="1116"/>
                  <a:pt x="815" y="1116"/>
                </a:cubicBezTo>
                <a:cubicBezTo>
                  <a:pt x="816" y="1116"/>
                  <a:pt x="817" y="1116"/>
                  <a:pt x="817" y="1116"/>
                </a:cubicBezTo>
                <a:cubicBezTo>
                  <a:pt x="818" y="1115"/>
                  <a:pt x="817" y="1114"/>
                  <a:pt x="818" y="1113"/>
                </a:cubicBezTo>
                <a:cubicBezTo>
                  <a:pt x="819" y="1112"/>
                  <a:pt x="820" y="1114"/>
                  <a:pt x="820" y="1115"/>
                </a:cubicBezTo>
                <a:cubicBezTo>
                  <a:pt x="821" y="1116"/>
                  <a:pt x="822" y="1117"/>
                  <a:pt x="822" y="1118"/>
                </a:cubicBezTo>
                <a:cubicBezTo>
                  <a:pt x="822" y="1119"/>
                  <a:pt x="823" y="1120"/>
                  <a:pt x="824" y="1121"/>
                </a:cubicBezTo>
                <a:cubicBezTo>
                  <a:pt x="825" y="1122"/>
                  <a:pt x="825" y="1123"/>
                  <a:pt x="826" y="1124"/>
                </a:cubicBezTo>
                <a:cubicBezTo>
                  <a:pt x="827" y="1126"/>
                  <a:pt x="826" y="1126"/>
                  <a:pt x="825" y="1125"/>
                </a:cubicBezTo>
                <a:cubicBezTo>
                  <a:pt x="823" y="1124"/>
                  <a:pt x="823" y="1123"/>
                  <a:pt x="822" y="1122"/>
                </a:cubicBezTo>
                <a:cubicBezTo>
                  <a:pt x="821" y="1122"/>
                  <a:pt x="821" y="1122"/>
                  <a:pt x="820" y="1121"/>
                </a:cubicBezTo>
                <a:cubicBezTo>
                  <a:pt x="820" y="1121"/>
                  <a:pt x="820" y="1120"/>
                  <a:pt x="820" y="1119"/>
                </a:cubicBezTo>
                <a:cubicBezTo>
                  <a:pt x="819" y="1118"/>
                  <a:pt x="819" y="1120"/>
                  <a:pt x="818" y="1120"/>
                </a:cubicBezTo>
                <a:cubicBezTo>
                  <a:pt x="818" y="1121"/>
                  <a:pt x="817" y="1121"/>
                  <a:pt x="817" y="1120"/>
                </a:cubicBezTo>
                <a:cubicBezTo>
                  <a:pt x="817" y="1119"/>
                  <a:pt x="819" y="1119"/>
                  <a:pt x="818" y="1118"/>
                </a:cubicBezTo>
                <a:cubicBezTo>
                  <a:pt x="817" y="1117"/>
                  <a:pt x="817" y="1118"/>
                  <a:pt x="816" y="1118"/>
                </a:cubicBezTo>
                <a:cubicBezTo>
                  <a:pt x="816" y="1119"/>
                  <a:pt x="815" y="1119"/>
                  <a:pt x="814" y="1119"/>
                </a:cubicBezTo>
                <a:cubicBezTo>
                  <a:pt x="814" y="1119"/>
                  <a:pt x="813" y="1118"/>
                  <a:pt x="813" y="1118"/>
                </a:cubicBezTo>
                <a:cubicBezTo>
                  <a:pt x="811" y="1115"/>
                  <a:pt x="807" y="1119"/>
                  <a:pt x="805" y="1116"/>
                </a:cubicBezTo>
                <a:cubicBezTo>
                  <a:pt x="805" y="1115"/>
                  <a:pt x="805" y="1115"/>
                  <a:pt x="804" y="1114"/>
                </a:cubicBezTo>
                <a:cubicBezTo>
                  <a:pt x="804" y="1113"/>
                  <a:pt x="803" y="1113"/>
                  <a:pt x="802" y="1113"/>
                </a:cubicBezTo>
                <a:cubicBezTo>
                  <a:pt x="801" y="1112"/>
                  <a:pt x="802" y="1112"/>
                  <a:pt x="803" y="1112"/>
                </a:cubicBezTo>
                <a:close/>
                <a:moveTo>
                  <a:pt x="730" y="710"/>
                </a:moveTo>
                <a:cubicBezTo>
                  <a:pt x="729" y="709"/>
                  <a:pt x="728" y="709"/>
                  <a:pt x="727" y="708"/>
                </a:cubicBezTo>
                <a:cubicBezTo>
                  <a:pt x="725" y="707"/>
                  <a:pt x="723" y="706"/>
                  <a:pt x="725" y="704"/>
                </a:cubicBezTo>
                <a:cubicBezTo>
                  <a:pt x="726" y="702"/>
                  <a:pt x="726" y="705"/>
                  <a:pt x="727" y="705"/>
                </a:cubicBezTo>
                <a:cubicBezTo>
                  <a:pt x="729" y="705"/>
                  <a:pt x="729" y="703"/>
                  <a:pt x="729" y="702"/>
                </a:cubicBezTo>
                <a:cubicBezTo>
                  <a:pt x="730" y="700"/>
                  <a:pt x="731" y="700"/>
                  <a:pt x="731" y="699"/>
                </a:cubicBezTo>
                <a:cubicBezTo>
                  <a:pt x="731" y="698"/>
                  <a:pt x="731" y="698"/>
                  <a:pt x="731" y="697"/>
                </a:cubicBezTo>
                <a:cubicBezTo>
                  <a:pt x="731" y="696"/>
                  <a:pt x="731" y="696"/>
                  <a:pt x="732" y="696"/>
                </a:cubicBezTo>
                <a:cubicBezTo>
                  <a:pt x="733" y="696"/>
                  <a:pt x="734" y="695"/>
                  <a:pt x="736" y="696"/>
                </a:cubicBezTo>
                <a:cubicBezTo>
                  <a:pt x="737" y="696"/>
                  <a:pt x="738" y="696"/>
                  <a:pt x="739" y="695"/>
                </a:cubicBezTo>
                <a:cubicBezTo>
                  <a:pt x="740" y="694"/>
                  <a:pt x="740" y="693"/>
                  <a:pt x="741" y="692"/>
                </a:cubicBezTo>
                <a:cubicBezTo>
                  <a:pt x="742" y="691"/>
                  <a:pt x="742" y="690"/>
                  <a:pt x="742" y="689"/>
                </a:cubicBezTo>
                <a:cubicBezTo>
                  <a:pt x="743" y="688"/>
                  <a:pt x="744" y="688"/>
                  <a:pt x="744" y="689"/>
                </a:cubicBezTo>
                <a:cubicBezTo>
                  <a:pt x="745" y="689"/>
                  <a:pt x="745" y="690"/>
                  <a:pt x="745" y="690"/>
                </a:cubicBezTo>
                <a:cubicBezTo>
                  <a:pt x="747" y="691"/>
                  <a:pt x="748" y="691"/>
                  <a:pt x="750" y="692"/>
                </a:cubicBezTo>
                <a:cubicBezTo>
                  <a:pt x="752" y="694"/>
                  <a:pt x="755" y="695"/>
                  <a:pt x="758" y="697"/>
                </a:cubicBezTo>
                <a:cubicBezTo>
                  <a:pt x="759" y="698"/>
                  <a:pt x="760" y="699"/>
                  <a:pt x="761" y="700"/>
                </a:cubicBezTo>
                <a:cubicBezTo>
                  <a:pt x="762" y="701"/>
                  <a:pt x="764" y="702"/>
                  <a:pt x="765" y="702"/>
                </a:cubicBezTo>
                <a:cubicBezTo>
                  <a:pt x="768" y="704"/>
                  <a:pt x="771" y="705"/>
                  <a:pt x="773" y="707"/>
                </a:cubicBezTo>
                <a:cubicBezTo>
                  <a:pt x="774" y="709"/>
                  <a:pt x="774" y="710"/>
                  <a:pt x="775" y="711"/>
                </a:cubicBezTo>
                <a:cubicBezTo>
                  <a:pt x="776" y="712"/>
                  <a:pt x="778" y="713"/>
                  <a:pt x="779" y="714"/>
                </a:cubicBezTo>
                <a:cubicBezTo>
                  <a:pt x="780" y="715"/>
                  <a:pt x="780" y="717"/>
                  <a:pt x="781" y="718"/>
                </a:cubicBezTo>
                <a:cubicBezTo>
                  <a:pt x="782" y="719"/>
                  <a:pt x="783" y="720"/>
                  <a:pt x="783" y="721"/>
                </a:cubicBezTo>
                <a:cubicBezTo>
                  <a:pt x="783" y="722"/>
                  <a:pt x="783" y="724"/>
                  <a:pt x="782" y="725"/>
                </a:cubicBezTo>
                <a:cubicBezTo>
                  <a:pt x="782" y="726"/>
                  <a:pt x="781" y="727"/>
                  <a:pt x="781" y="726"/>
                </a:cubicBezTo>
                <a:cubicBezTo>
                  <a:pt x="780" y="726"/>
                  <a:pt x="780" y="725"/>
                  <a:pt x="779" y="725"/>
                </a:cubicBezTo>
                <a:cubicBezTo>
                  <a:pt x="777" y="725"/>
                  <a:pt x="779" y="728"/>
                  <a:pt x="779" y="728"/>
                </a:cubicBezTo>
                <a:cubicBezTo>
                  <a:pt x="779" y="730"/>
                  <a:pt x="778" y="731"/>
                  <a:pt x="778" y="732"/>
                </a:cubicBezTo>
                <a:cubicBezTo>
                  <a:pt x="778" y="734"/>
                  <a:pt x="778" y="735"/>
                  <a:pt x="776" y="735"/>
                </a:cubicBezTo>
                <a:cubicBezTo>
                  <a:pt x="775" y="736"/>
                  <a:pt x="775" y="736"/>
                  <a:pt x="774" y="736"/>
                </a:cubicBezTo>
                <a:cubicBezTo>
                  <a:pt x="773" y="735"/>
                  <a:pt x="773" y="735"/>
                  <a:pt x="772" y="735"/>
                </a:cubicBezTo>
                <a:cubicBezTo>
                  <a:pt x="771" y="734"/>
                  <a:pt x="770" y="735"/>
                  <a:pt x="768" y="735"/>
                </a:cubicBezTo>
                <a:cubicBezTo>
                  <a:pt x="767" y="735"/>
                  <a:pt x="766" y="734"/>
                  <a:pt x="764" y="734"/>
                </a:cubicBezTo>
                <a:cubicBezTo>
                  <a:pt x="763" y="734"/>
                  <a:pt x="761" y="734"/>
                  <a:pt x="760" y="735"/>
                </a:cubicBezTo>
                <a:cubicBezTo>
                  <a:pt x="759" y="735"/>
                  <a:pt x="760" y="736"/>
                  <a:pt x="759" y="737"/>
                </a:cubicBezTo>
                <a:cubicBezTo>
                  <a:pt x="759" y="737"/>
                  <a:pt x="759" y="738"/>
                  <a:pt x="758" y="738"/>
                </a:cubicBezTo>
                <a:cubicBezTo>
                  <a:pt x="757" y="739"/>
                  <a:pt x="758" y="741"/>
                  <a:pt x="757" y="742"/>
                </a:cubicBezTo>
                <a:cubicBezTo>
                  <a:pt x="756" y="743"/>
                  <a:pt x="755" y="744"/>
                  <a:pt x="754" y="744"/>
                </a:cubicBezTo>
                <a:cubicBezTo>
                  <a:pt x="753" y="744"/>
                  <a:pt x="753" y="744"/>
                  <a:pt x="752" y="743"/>
                </a:cubicBezTo>
                <a:cubicBezTo>
                  <a:pt x="751" y="743"/>
                  <a:pt x="751" y="743"/>
                  <a:pt x="750" y="743"/>
                </a:cubicBezTo>
                <a:cubicBezTo>
                  <a:pt x="748" y="743"/>
                  <a:pt x="749" y="742"/>
                  <a:pt x="749" y="740"/>
                </a:cubicBezTo>
                <a:cubicBezTo>
                  <a:pt x="749" y="739"/>
                  <a:pt x="748" y="738"/>
                  <a:pt x="747" y="737"/>
                </a:cubicBezTo>
                <a:cubicBezTo>
                  <a:pt x="746" y="736"/>
                  <a:pt x="746" y="735"/>
                  <a:pt x="746" y="734"/>
                </a:cubicBezTo>
                <a:cubicBezTo>
                  <a:pt x="745" y="731"/>
                  <a:pt x="742" y="730"/>
                  <a:pt x="741" y="727"/>
                </a:cubicBezTo>
                <a:cubicBezTo>
                  <a:pt x="741" y="726"/>
                  <a:pt x="740" y="725"/>
                  <a:pt x="740" y="723"/>
                </a:cubicBezTo>
                <a:cubicBezTo>
                  <a:pt x="740" y="722"/>
                  <a:pt x="739" y="721"/>
                  <a:pt x="739" y="720"/>
                </a:cubicBezTo>
                <a:cubicBezTo>
                  <a:pt x="739" y="719"/>
                  <a:pt x="739" y="718"/>
                  <a:pt x="738" y="718"/>
                </a:cubicBezTo>
                <a:cubicBezTo>
                  <a:pt x="737" y="717"/>
                  <a:pt x="737" y="717"/>
                  <a:pt x="736" y="716"/>
                </a:cubicBezTo>
                <a:cubicBezTo>
                  <a:pt x="736" y="715"/>
                  <a:pt x="735" y="713"/>
                  <a:pt x="733" y="712"/>
                </a:cubicBezTo>
                <a:cubicBezTo>
                  <a:pt x="732" y="712"/>
                  <a:pt x="731" y="712"/>
                  <a:pt x="730" y="710"/>
                </a:cubicBezTo>
                <a:close/>
                <a:moveTo>
                  <a:pt x="958" y="1218"/>
                </a:moveTo>
                <a:cubicBezTo>
                  <a:pt x="957" y="1219"/>
                  <a:pt x="956" y="1220"/>
                  <a:pt x="955" y="1221"/>
                </a:cubicBezTo>
                <a:cubicBezTo>
                  <a:pt x="954" y="1223"/>
                  <a:pt x="954" y="1224"/>
                  <a:pt x="953" y="1225"/>
                </a:cubicBezTo>
                <a:cubicBezTo>
                  <a:pt x="952" y="1226"/>
                  <a:pt x="950" y="1227"/>
                  <a:pt x="949" y="1227"/>
                </a:cubicBezTo>
                <a:cubicBezTo>
                  <a:pt x="947" y="1228"/>
                  <a:pt x="946" y="1229"/>
                  <a:pt x="945" y="1230"/>
                </a:cubicBezTo>
                <a:cubicBezTo>
                  <a:pt x="944" y="1231"/>
                  <a:pt x="943" y="1232"/>
                  <a:pt x="941" y="1232"/>
                </a:cubicBezTo>
                <a:cubicBezTo>
                  <a:pt x="940" y="1232"/>
                  <a:pt x="939" y="1233"/>
                  <a:pt x="938" y="1233"/>
                </a:cubicBezTo>
                <a:cubicBezTo>
                  <a:pt x="936" y="1233"/>
                  <a:pt x="936" y="1234"/>
                  <a:pt x="935" y="1235"/>
                </a:cubicBezTo>
                <a:cubicBezTo>
                  <a:pt x="934" y="1236"/>
                  <a:pt x="934" y="1236"/>
                  <a:pt x="933" y="1236"/>
                </a:cubicBezTo>
                <a:cubicBezTo>
                  <a:pt x="932" y="1237"/>
                  <a:pt x="930" y="1237"/>
                  <a:pt x="929" y="1237"/>
                </a:cubicBezTo>
                <a:cubicBezTo>
                  <a:pt x="927" y="1238"/>
                  <a:pt x="926" y="1238"/>
                  <a:pt x="924" y="1238"/>
                </a:cubicBezTo>
                <a:cubicBezTo>
                  <a:pt x="922" y="1238"/>
                  <a:pt x="921" y="1237"/>
                  <a:pt x="919" y="1237"/>
                </a:cubicBezTo>
                <a:cubicBezTo>
                  <a:pt x="918" y="1236"/>
                  <a:pt x="917" y="1236"/>
                  <a:pt x="915" y="1235"/>
                </a:cubicBezTo>
                <a:cubicBezTo>
                  <a:pt x="914" y="1234"/>
                  <a:pt x="913" y="1234"/>
                  <a:pt x="911" y="1234"/>
                </a:cubicBezTo>
                <a:cubicBezTo>
                  <a:pt x="909" y="1234"/>
                  <a:pt x="908" y="1234"/>
                  <a:pt x="907" y="1234"/>
                </a:cubicBezTo>
                <a:cubicBezTo>
                  <a:pt x="905" y="1235"/>
                  <a:pt x="903" y="1236"/>
                  <a:pt x="902" y="1236"/>
                </a:cubicBezTo>
                <a:cubicBezTo>
                  <a:pt x="900" y="1237"/>
                  <a:pt x="899" y="1237"/>
                  <a:pt x="897" y="1237"/>
                </a:cubicBezTo>
                <a:cubicBezTo>
                  <a:pt x="896" y="1238"/>
                  <a:pt x="894" y="1237"/>
                  <a:pt x="893" y="1238"/>
                </a:cubicBezTo>
                <a:cubicBezTo>
                  <a:pt x="891" y="1238"/>
                  <a:pt x="890" y="1238"/>
                  <a:pt x="888" y="1238"/>
                </a:cubicBezTo>
                <a:cubicBezTo>
                  <a:pt x="887" y="1237"/>
                  <a:pt x="886" y="1237"/>
                  <a:pt x="885" y="1237"/>
                </a:cubicBezTo>
                <a:cubicBezTo>
                  <a:pt x="884" y="1237"/>
                  <a:pt x="883" y="1237"/>
                  <a:pt x="882" y="1236"/>
                </a:cubicBezTo>
                <a:cubicBezTo>
                  <a:pt x="881" y="1236"/>
                  <a:pt x="881" y="1236"/>
                  <a:pt x="880" y="1235"/>
                </a:cubicBezTo>
                <a:cubicBezTo>
                  <a:pt x="878" y="1235"/>
                  <a:pt x="877" y="1235"/>
                  <a:pt x="875" y="1235"/>
                </a:cubicBezTo>
                <a:cubicBezTo>
                  <a:pt x="874" y="1234"/>
                  <a:pt x="872" y="1235"/>
                  <a:pt x="871" y="1234"/>
                </a:cubicBezTo>
                <a:cubicBezTo>
                  <a:pt x="869" y="1233"/>
                  <a:pt x="868" y="1233"/>
                  <a:pt x="866" y="1232"/>
                </a:cubicBezTo>
                <a:cubicBezTo>
                  <a:pt x="864" y="1230"/>
                  <a:pt x="862" y="1227"/>
                  <a:pt x="859" y="1228"/>
                </a:cubicBezTo>
                <a:cubicBezTo>
                  <a:pt x="858" y="1228"/>
                  <a:pt x="857" y="1229"/>
                  <a:pt x="855" y="1230"/>
                </a:cubicBezTo>
                <a:cubicBezTo>
                  <a:pt x="854" y="1230"/>
                  <a:pt x="853" y="1230"/>
                  <a:pt x="851" y="1229"/>
                </a:cubicBezTo>
                <a:cubicBezTo>
                  <a:pt x="850" y="1228"/>
                  <a:pt x="849" y="1227"/>
                  <a:pt x="848" y="1226"/>
                </a:cubicBezTo>
                <a:cubicBezTo>
                  <a:pt x="847" y="1225"/>
                  <a:pt x="847" y="1224"/>
                  <a:pt x="847" y="1222"/>
                </a:cubicBezTo>
                <a:cubicBezTo>
                  <a:pt x="846" y="1219"/>
                  <a:pt x="842" y="1218"/>
                  <a:pt x="840" y="1220"/>
                </a:cubicBezTo>
                <a:cubicBezTo>
                  <a:pt x="837" y="1222"/>
                  <a:pt x="834" y="1221"/>
                  <a:pt x="832" y="1220"/>
                </a:cubicBezTo>
                <a:cubicBezTo>
                  <a:pt x="830" y="1219"/>
                  <a:pt x="827" y="1217"/>
                  <a:pt x="827" y="1215"/>
                </a:cubicBezTo>
                <a:cubicBezTo>
                  <a:pt x="827" y="1213"/>
                  <a:pt x="829" y="1213"/>
                  <a:pt x="829" y="1212"/>
                </a:cubicBezTo>
                <a:cubicBezTo>
                  <a:pt x="828" y="1212"/>
                  <a:pt x="828" y="1212"/>
                  <a:pt x="827" y="1212"/>
                </a:cubicBezTo>
                <a:cubicBezTo>
                  <a:pt x="826" y="1213"/>
                  <a:pt x="825" y="1213"/>
                  <a:pt x="825" y="1213"/>
                </a:cubicBezTo>
                <a:cubicBezTo>
                  <a:pt x="823" y="1212"/>
                  <a:pt x="822" y="1212"/>
                  <a:pt x="820" y="1213"/>
                </a:cubicBezTo>
                <a:cubicBezTo>
                  <a:pt x="818" y="1213"/>
                  <a:pt x="817" y="1214"/>
                  <a:pt x="815" y="1214"/>
                </a:cubicBezTo>
                <a:cubicBezTo>
                  <a:pt x="815" y="1214"/>
                  <a:pt x="814" y="1214"/>
                  <a:pt x="813" y="1214"/>
                </a:cubicBezTo>
                <a:cubicBezTo>
                  <a:pt x="812" y="1213"/>
                  <a:pt x="811" y="1213"/>
                  <a:pt x="810" y="1213"/>
                </a:cubicBezTo>
                <a:cubicBezTo>
                  <a:pt x="808" y="1213"/>
                  <a:pt x="806" y="1213"/>
                  <a:pt x="804" y="1213"/>
                </a:cubicBezTo>
                <a:cubicBezTo>
                  <a:pt x="803" y="1213"/>
                  <a:pt x="801" y="1213"/>
                  <a:pt x="800" y="1213"/>
                </a:cubicBezTo>
                <a:cubicBezTo>
                  <a:pt x="796" y="1212"/>
                  <a:pt x="792" y="1212"/>
                  <a:pt x="789" y="1213"/>
                </a:cubicBezTo>
                <a:cubicBezTo>
                  <a:pt x="786" y="1214"/>
                  <a:pt x="784" y="1216"/>
                  <a:pt x="781" y="1216"/>
                </a:cubicBezTo>
                <a:cubicBezTo>
                  <a:pt x="779" y="1217"/>
                  <a:pt x="778" y="1217"/>
                  <a:pt x="777" y="1217"/>
                </a:cubicBezTo>
                <a:cubicBezTo>
                  <a:pt x="776" y="1217"/>
                  <a:pt x="775" y="1218"/>
                  <a:pt x="774" y="1219"/>
                </a:cubicBezTo>
                <a:cubicBezTo>
                  <a:pt x="773" y="1219"/>
                  <a:pt x="772" y="1220"/>
                  <a:pt x="770" y="1220"/>
                </a:cubicBezTo>
                <a:cubicBezTo>
                  <a:pt x="769" y="1221"/>
                  <a:pt x="767" y="1222"/>
                  <a:pt x="766" y="1223"/>
                </a:cubicBezTo>
                <a:cubicBezTo>
                  <a:pt x="764" y="1224"/>
                  <a:pt x="762" y="1225"/>
                  <a:pt x="761" y="1226"/>
                </a:cubicBezTo>
                <a:cubicBezTo>
                  <a:pt x="759" y="1227"/>
                  <a:pt x="758" y="1228"/>
                  <a:pt x="756" y="1230"/>
                </a:cubicBezTo>
                <a:cubicBezTo>
                  <a:pt x="756" y="1231"/>
                  <a:pt x="755" y="1232"/>
                  <a:pt x="754" y="1233"/>
                </a:cubicBezTo>
                <a:cubicBezTo>
                  <a:pt x="753" y="1234"/>
                  <a:pt x="751" y="1234"/>
                  <a:pt x="750" y="1234"/>
                </a:cubicBezTo>
                <a:cubicBezTo>
                  <a:pt x="747" y="1234"/>
                  <a:pt x="744" y="1235"/>
                  <a:pt x="741" y="1234"/>
                </a:cubicBezTo>
                <a:cubicBezTo>
                  <a:pt x="740" y="1233"/>
                  <a:pt x="738" y="1233"/>
                  <a:pt x="737" y="1233"/>
                </a:cubicBezTo>
                <a:cubicBezTo>
                  <a:pt x="736" y="1232"/>
                  <a:pt x="736" y="1232"/>
                  <a:pt x="735" y="1232"/>
                </a:cubicBezTo>
                <a:cubicBezTo>
                  <a:pt x="734" y="1232"/>
                  <a:pt x="734" y="1232"/>
                  <a:pt x="733" y="1232"/>
                </a:cubicBezTo>
                <a:cubicBezTo>
                  <a:pt x="730" y="1231"/>
                  <a:pt x="727" y="1232"/>
                  <a:pt x="725" y="1233"/>
                </a:cubicBezTo>
                <a:cubicBezTo>
                  <a:pt x="724" y="1233"/>
                  <a:pt x="723" y="1233"/>
                  <a:pt x="721" y="1233"/>
                </a:cubicBezTo>
                <a:cubicBezTo>
                  <a:pt x="720" y="1233"/>
                  <a:pt x="719" y="1232"/>
                  <a:pt x="718" y="1232"/>
                </a:cubicBezTo>
                <a:cubicBezTo>
                  <a:pt x="717" y="1231"/>
                  <a:pt x="715" y="1231"/>
                  <a:pt x="714" y="1231"/>
                </a:cubicBezTo>
                <a:cubicBezTo>
                  <a:pt x="712" y="1230"/>
                  <a:pt x="711" y="1231"/>
                  <a:pt x="709" y="1231"/>
                </a:cubicBezTo>
                <a:cubicBezTo>
                  <a:pt x="708" y="1231"/>
                  <a:pt x="706" y="1230"/>
                  <a:pt x="705" y="1229"/>
                </a:cubicBezTo>
                <a:cubicBezTo>
                  <a:pt x="702" y="1228"/>
                  <a:pt x="699" y="1228"/>
                  <a:pt x="696" y="1226"/>
                </a:cubicBezTo>
                <a:cubicBezTo>
                  <a:pt x="695" y="1225"/>
                  <a:pt x="694" y="1224"/>
                  <a:pt x="693" y="1224"/>
                </a:cubicBezTo>
                <a:cubicBezTo>
                  <a:pt x="691" y="1223"/>
                  <a:pt x="690" y="1222"/>
                  <a:pt x="689" y="1221"/>
                </a:cubicBezTo>
                <a:cubicBezTo>
                  <a:pt x="688" y="1219"/>
                  <a:pt x="687" y="1216"/>
                  <a:pt x="687" y="1213"/>
                </a:cubicBezTo>
                <a:cubicBezTo>
                  <a:pt x="687" y="1210"/>
                  <a:pt x="684" y="1209"/>
                  <a:pt x="683" y="1207"/>
                </a:cubicBezTo>
                <a:cubicBezTo>
                  <a:pt x="682" y="1206"/>
                  <a:pt x="682" y="1204"/>
                  <a:pt x="681" y="1203"/>
                </a:cubicBezTo>
                <a:cubicBezTo>
                  <a:pt x="681" y="1202"/>
                  <a:pt x="680" y="1202"/>
                  <a:pt x="678" y="1202"/>
                </a:cubicBezTo>
                <a:cubicBezTo>
                  <a:pt x="677" y="1202"/>
                  <a:pt x="678" y="1200"/>
                  <a:pt x="679" y="1200"/>
                </a:cubicBezTo>
                <a:cubicBezTo>
                  <a:pt x="680" y="1199"/>
                  <a:pt x="681" y="1198"/>
                  <a:pt x="683" y="1197"/>
                </a:cubicBezTo>
                <a:cubicBezTo>
                  <a:pt x="683" y="1197"/>
                  <a:pt x="684" y="1197"/>
                  <a:pt x="684" y="1196"/>
                </a:cubicBezTo>
                <a:cubicBezTo>
                  <a:pt x="685" y="1195"/>
                  <a:pt x="685" y="1193"/>
                  <a:pt x="685" y="1192"/>
                </a:cubicBezTo>
                <a:cubicBezTo>
                  <a:pt x="685" y="1191"/>
                  <a:pt x="685" y="1190"/>
                  <a:pt x="685" y="1190"/>
                </a:cubicBezTo>
                <a:cubicBezTo>
                  <a:pt x="685" y="1188"/>
                  <a:pt x="685" y="1187"/>
                  <a:pt x="686" y="1186"/>
                </a:cubicBezTo>
                <a:cubicBezTo>
                  <a:pt x="687" y="1184"/>
                  <a:pt x="687" y="1183"/>
                  <a:pt x="688" y="1182"/>
                </a:cubicBezTo>
                <a:cubicBezTo>
                  <a:pt x="689" y="1182"/>
                  <a:pt x="690" y="1182"/>
                  <a:pt x="690" y="1182"/>
                </a:cubicBezTo>
                <a:cubicBezTo>
                  <a:pt x="691" y="1181"/>
                  <a:pt x="691" y="1181"/>
                  <a:pt x="692" y="1180"/>
                </a:cubicBezTo>
                <a:cubicBezTo>
                  <a:pt x="693" y="1180"/>
                  <a:pt x="694" y="1179"/>
                  <a:pt x="695" y="1180"/>
                </a:cubicBezTo>
                <a:cubicBezTo>
                  <a:pt x="695" y="1180"/>
                  <a:pt x="695" y="1181"/>
                  <a:pt x="696" y="1181"/>
                </a:cubicBezTo>
                <a:cubicBezTo>
                  <a:pt x="697" y="1181"/>
                  <a:pt x="697" y="1180"/>
                  <a:pt x="697" y="1179"/>
                </a:cubicBezTo>
                <a:cubicBezTo>
                  <a:pt x="697" y="1178"/>
                  <a:pt x="698" y="1177"/>
                  <a:pt x="698" y="1176"/>
                </a:cubicBezTo>
                <a:cubicBezTo>
                  <a:pt x="699" y="1174"/>
                  <a:pt x="699" y="1172"/>
                  <a:pt x="699" y="1171"/>
                </a:cubicBezTo>
                <a:cubicBezTo>
                  <a:pt x="699" y="1169"/>
                  <a:pt x="699" y="1167"/>
                  <a:pt x="699" y="1165"/>
                </a:cubicBezTo>
                <a:cubicBezTo>
                  <a:pt x="699" y="1163"/>
                  <a:pt x="699" y="1161"/>
                  <a:pt x="699" y="1160"/>
                </a:cubicBezTo>
                <a:cubicBezTo>
                  <a:pt x="700" y="1157"/>
                  <a:pt x="702" y="1155"/>
                  <a:pt x="704" y="1152"/>
                </a:cubicBezTo>
                <a:cubicBezTo>
                  <a:pt x="704" y="1152"/>
                  <a:pt x="705" y="1152"/>
                  <a:pt x="705" y="1151"/>
                </a:cubicBezTo>
                <a:cubicBezTo>
                  <a:pt x="705" y="1150"/>
                  <a:pt x="704" y="1151"/>
                  <a:pt x="704" y="1151"/>
                </a:cubicBezTo>
                <a:cubicBezTo>
                  <a:pt x="703" y="1151"/>
                  <a:pt x="702" y="1152"/>
                  <a:pt x="702" y="1151"/>
                </a:cubicBezTo>
                <a:cubicBezTo>
                  <a:pt x="702" y="1151"/>
                  <a:pt x="703" y="1150"/>
                  <a:pt x="704" y="1150"/>
                </a:cubicBezTo>
                <a:cubicBezTo>
                  <a:pt x="705" y="1149"/>
                  <a:pt x="706" y="1150"/>
                  <a:pt x="706" y="1148"/>
                </a:cubicBezTo>
                <a:cubicBezTo>
                  <a:pt x="707" y="1147"/>
                  <a:pt x="706" y="1147"/>
                  <a:pt x="706" y="1148"/>
                </a:cubicBezTo>
                <a:cubicBezTo>
                  <a:pt x="705" y="1148"/>
                  <a:pt x="705" y="1149"/>
                  <a:pt x="704" y="1149"/>
                </a:cubicBezTo>
                <a:cubicBezTo>
                  <a:pt x="703" y="1149"/>
                  <a:pt x="703" y="1148"/>
                  <a:pt x="703" y="1148"/>
                </a:cubicBezTo>
                <a:cubicBezTo>
                  <a:pt x="703" y="1147"/>
                  <a:pt x="703" y="1147"/>
                  <a:pt x="704" y="1146"/>
                </a:cubicBezTo>
                <a:cubicBezTo>
                  <a:pt x="705" y="1146"/>
                  <a:pt x="705" y="1145"/>
                  <a:pt x="705" y="1144"/>
                </a:cubicBezTo>
                <a:cubicBezTo>
                  <a:pt x="705" y="1144"/>
                  <a:pt x="705" y="1143"/>
                  <a:pt x="706" y="1143"/>
                </a:cubicBezTo>
                <a:cubicBezTo>
                  <a:pt x="706" y="1142"/>
                  <a:pt x="706" y="1142"/>
                  <a:pt x="707" y="1142"/>
                </a:cubicBezTo>
                <a:cubicBezTo>
                  <a:pt x="707" y="1141"/>
                  <a:pt x="707" y="1140"/>
                  <a:pt x="708" y="1140"/>
                </a:cubicBezTo>
                <a:cubicBezTo>
                  <a:pt x="708" y="1140"/>
                  <a:pt x="709" y="1141"/>
                  <a:pt x="709" y="1142"/>
                </a:cubicBezTo>
                <a:cubicBezTo>
                  <a:pt x="709" y="1142"/>
                  <a:pt x="708" y="1142"/>
                  <a:pt x="708" y="1143"/>
                </a:cubicBezTo>
                <a:cubicBezTo>
                  <a:pt x="707" y="1144"/>
                  <a:pt x="708" y="1144"/>
                  <a:pt x="709" y="1144"/>
                </a:cubicBezTo>
                <a:cubicBezTo>
                  <a:pt x="710" y="1144"/>
                  <a:pt x="710" y="1144"/>
                  <a:pt x="711" y="1144"/>
                </a:cubicBezTo>
                <a:cubicBezTo>
                  <a:pt x="711" y="1145"/>
                  <a:pt x="712" y="1145"/>
                  <a:pt x="713" y="1145"/>
                </a:cubicBezTo>
                <a:cubicBezTo>
                  <a:pt x="713" y="1145"/>
                  <a:pt x="714" y="1145"/>
                  <a:pt x="715" y="1145"/>
                </a:cubicBezTo>
                <a:cubicBezTo>
                  <a:pt x="716" y="1145"/>
                  <a:pt x="718" y="1145"/>
                  <a:pt x="719" y="1144"/>
                </a:cubicBezTo>
                <a:cubicBezTo>
                  <a:pt x="719" y="1143"/>
                  <a:pt x="719" y="1142"/>
                  <a:pt x="719" y="1142"/>
                </a:cubicBezTo>
                <a:cubicBezTo>
                  <a:pt x="719" y="1141"/>
                  <a:pt x="720" y="1140"/>
                  <a:pt x="720" y="1140"/>
                </a:cubicBezTo>
                <a:cubicBezTo>
                  <a:pt x="721" y="1138"/>
                  <a:pt x="720" y="1135"/>
                  <a:pt x="721" y="1133"/>
                </a:cubicBezTo>
                <a:cubicBezTo>
                  <a:pt x="721" y="1132"/>
                  <a:pt x="722" y="1130"/>
                  <a:pt x="721" y="1129"/>
                </a:cubicBezTo>
                <a:cubicBezTo>
                  <a:pt x="721" y="1128"/>
                  <a:pt x="721" y="1128"/>
                  <a:pt x="721" y="1127"/>
                </a:cubicBezTo>
                <a:cubicBezTo>
                  <a:pt x="721" y="1126"/>
                  <a:pt x="720" y="1126"/>
                  <a:pt x="720" y="1125"/>
                </a:cubicBezTo>
                <a:cubicBezTo>
                  <a:pt x="719" y="1124"/>
                  <a:pt x="721" y="1123"/>
                  <a:pt x="722" y="1123"/>
                </a:cubicBezTo>
                <a:cubicBezTo>
                  <a:pt x="724" y="1123"/>
                  <a:pt x="724" y="1121"/>
                  <a:pt x="726" y="1120"/>
                </a:cubicBezTo>
                <a:cubicBezTo>
                  <a:pt x="727" y="1120"/>
                  <a:pt x="729" y="1120"/>
                  <a:pt x="730" y="1120"/>
                </a:cubicBezTo>
                <a:cubicBezTo>
                  <a:pt x="732" y="1120"/>
                  <a:pt x="732" y="1118"/>
                  <a:pt x="733" y="1117"/>
                </a:cubicBezTo>
                <a:cubicBezTo>
                  <a:pt x="733" y="1116"/>
                  <a:pt x="734" y="1116"/>
                  <a:pt x="734" y="1116"/>
                </a:cubicBezTo>
                <a:cubicBezTo>
                  <a:pt x="735" y="1116"/>
                  <a:pt x="735" y="1115"/>
                  <a:pt x="735" y="1115"/>
                </a:cubicBezTo>
                <a:cubicBezTo>
                  <a:pt x="735" y="1114"/>
                  <a:pt x="735" y="1115"/>
                  <a:pt x="734" y="1114"/>
                </a:cubicBezTo>
                <a:cubicBezTo>
                  <a:pt x="733" y="1113"/>
                  <a:pt x="733" y="1112"/>
                  <a:pt x="732" y="1111"/>
                </a:cubicBezTo>
                <a:cubicBezTo>
                  <a:pt x="731" y="1110"/>
                  <a:pt x="730" y="1110"/>
                  <a:pt x="729" y="1108"/>
                </a:cubicBezTo>
                <a:cubicBezTo>
                  <a:pt x="729" y="1108"/>
                  <a:pt x="729" y="1107"/>
                  <a:pt x="730" y="1107"/>
                </a:cubicBezTo>
                <a:cubicBezTo>
                  <a:pt x="730" y="1106"/>
                  <a:pt x="731" y="1107"/>
                  <a:pt x="731" y="1107"/>
                </a:cubicBezTo>
                <a:cubicBezTo>
                  <a:pt x="732" y="1108"/>
                  <a:pt x="732" y="1108"/>
                  <a:pt x="733" y="1108"/>
                </a:cubicBezTo>
                <a:cubicBezTo>
                  <a:pt x="733" y="1109"/>
                  <a:pt x="733" y="1110"/>
                  <a:pt x="734" y="1110"/>
                </a:cubicBezTo>
                <a:cubicBezTo>
                  <a:pt x="734" y="1111"/>
                  <a:pt x="735" y="1111"/>
                  <a:pt x="736" y="1111"/>
                </a:cubicBezTo>
                <a:cubicBezTo>
                  <a:pt x="737" y="1110"/>
                  <a:pt x="736" y="1109"/>
                  <a:pt x="737" y="1108"/>
                </a:cubicBezTo>
                <a:cubicBezTo>
                  <a:pt x="738" y="1106"/>
                  <a:pt x="740" y="1105"/>
                  <a:pt x="742" y="1104"/>
                </a:cubicBezTo>
                <a:cubicBezTo>
                  <a:pt x="744" y="1102"/>
                  <a:pt x="746" y="1101"/>
                  <a:pt x="749" y="1101"/>
                </a:cubicBezTo>
                <a:cubicBezTo>
                  <a:pt x="750" y="1101"/>
                  <a:pt x="752" y="1102"/>
                  <a:pt x="753" y="1101"/>
                </a:cubicBezTo>
                <a:cubicBezTo>
                  <a:pt x="755" y="1101"/>
                  <a:pt x="755" y="1100"/>
                  <a:pt x="756" y="1099"/>
                </a:cubicBezTo>
                <a:cubicBezTo>
                  <a:pt x="757" y="1098"/>
                  <a:pt x="758" y="1098"/>
                  <a:pt x="759" y="1099"/>
                </a:cubicBezTo>
                <a:cubicBezTo>
                  <a:pt x="760" y="1099"/>
                  <a:pt x="760" y="1099"/>
                  <a:pt x="761" y="1100"/>
                </a:cubicBezTo>
                <a:cubicBezTo>
                  <a:pt x="762" y="1100"/>
                  <a:pt x="762" y="1100"/>
                  <a:pt x="763" y="1100"/>
                </a:cubicBezTo>
                <a:cubicBezTo>
                  <a:pt x="766" y="1101"/>
                  <a:pt x="763" y="1095"/>
                  <a:pt x="765" y="1095"/>
                </a:cubicBezTo>
                <a:cubicBezTo>
                  <a:pt x="766" y="1096"/>
                  <a:pt x="765" y="1098"/>
                  <a:pt x="766" y="1099"/>
                </a:cubicBezTo>
                <a:cubicBezTo>
                  <a:pt x="766" y="1100"/>
                  <a:pt x="767" y="1099"/>
                  <a:pt x="767" y="1100"/>
                </a:cubicBezTo>
                <a:cubicBezTo>
                  <a:pt x="768" y="1100"/>
                  <a:pt x="768" y="1101"/>
                  <a:pt x="768" y="1102"/>
                </a:cubicBezTo>
                <a:cubicBezTo>
                  <a:pt x="769" y="1102"/>
                  <a:pt x="772" y="1102"/>
                  <a:pt x="773" y="1102"/>
                </a:cubicBezTo>
                <a:cubicBezTo>
                  <a:pt x="773" y="1102"/>
                  <a:pt x="774" y="1102"/>
                  <a:pt x="775" y="1102"/>
                </a:cubicBezTo>
                <a:cubicBezTo>
                  <a:pt x="775" y="1101"/>
                  <a:pt x="776" y="1101"/>
                  <a:pt x="776" y="1102"/>
                </a:cubicBezTo>
                <a:cubicBezTo>
                  <a:pt x="776" y="1103"/>
                  <a:pt x="775" y="1103"/>
                  <a:pt x="774" y="1103"/>
                </a:cubicBezTo>
                <a:cubicBezTo>
                  <a:pt x="774" y="1104"/>
                  <a:pt x="773" y="1104"/>
                  <a:pt x="772" y="1105"/>
                </a:cubicBezTo>
                <a:cubicBezTo>
                  <a:pt x="771" y="1105"/>
                  <a:pt x="769" y="1105"/>
                  <a:pt x="768" y="1104"/>
                </a:cubicBezTo>
                <a:cubicBezTo>
                  <a:pt x="767" y="1104"/>
                  <a:pt x="765" y="1104"/>
                  <a:pt x="764" y="1103"/>
                </a:cubicBezTo>
                <a:cubicBezTo>
                  <a:pt x="763" y="1103"/>
                  <a:pt x="761" y="1103"/>
                  <a:pt x="760" y="1103"/>
                </a:cubicBezTo>
                <a:cubicBezTo>
                  <a:pt x="759" y="1103"/>
                  <a:pt x="757" y="1101"/>
                  <a:pt x="756" y="1101"/>
                </a:cubicBezTo>
                <a:cubicBezTo>
                  <a:pt x="756" y="1102"/>
                  <a:pt x="757" y="1102"/>
                  <a:pt x="757" y="1102"/>
                </a:cubicBezTo>
                <a:cubicBezTo>
                  <a:pt x="758" y="1103"/>
                  <a:pt x="757" y="1104"/>
                  <a:pt x="758" y="1104"/>
                </a:cubicBezTo>
                <a:cubicBezTo>
                  <a:pt x="758" y="1105"/>
                  <a:pt x="759" y="1104"/>
                  <a:pt x="760" y="1104"/>
                </a:cubicBezTo>
                <a:cubicBezTo>
                  <a:pt x="761" y="1105"/>
                  <a:pt x="761" y="1105"/>
                  <a:pt x="762" y="1105"/>
                </a:cubicBezTo>
                <a:cubicBezTo>
                  <a:pt x="763" y="1105"/>
                  <a:pt x="765" y="1107"/>
                  <a:pt x="764" y="1107"/>
                </a:cubicBezTo>
                <a:cubicBezTo>
                  <a:pt x="763" y="1108"/>
                  <a:pt x="762" y="1107"/>
                  <a:pt x="761" y="1108"/>
                </a:cubicBezTo>
                <a:cubicBezTo>
                  <a:pt x="761" y="1108"/>
                  <a:pt x="760" y="1109"/>
                  <a:pt x="759" y="1108"/>
                </a:cubicBezTo>
                <a:cubicBezTo>
                  <a:pt x="759" y="1108"/>
                  <a:pt x="758" y="1108"/>
                  <a:pt x="757" y="1108"/>
                </a:cubicBezTo>
                <a:cubicBezTo>
                  <a:pt x="757" y="1107"/>
                  <a:pt x="757" y="1107"/>
                  <a:pt x="756" y="1106"/>
                </a:cubicBezTo>
                <a:cubicBezTo>
                  <a:pt x="755" y="1106"/>
                  <a:pt x="756" y="1107"/>
                  <a:pt x="756" y="1108"/>
                </a:cubicBezTo>
                <a:cubicBezTo>
                  <a:pt x="757" y="1108"/>
                  <a:pt x="757" y="1108"/>
                  <a:pt x="758" y="1109"/>
                </a:cubicBezTo>
                <a:cubicBezTo>
                  <a:pt x="759" y="1110"/>
                  <a:pt x="760" y="1111"/>
                  <a:pt x="761" y="1111"/>
                </a:cubicBezTo>
                <a:cubicBezTo>
                  <a:pt x="763" y="1111"/>
                  <a:pt x="764" y="1112"/>
                  <a:pt x="765" y="1112"/>
                </a:cubicBezTo>
                <a:cubicBezTo>
                  <a:pt x="766" y="1111"/>
                  <a:pt x="767" y="1111"/>
                  <a:pt x="768" y="1111"/>
                </a:cubicBezTo>
                <a:cubicBezTo>
                  <a:pt x="769" y="1112"/>
                  <a:pt x="770" y="1113"/>
                  <a:pt x="771" y="1113"/>
                </a:cubicBezTo>
                <a:cubicBezTo>
                  <a:pt x="772" y="1113"/>
                  <a:pt x="773" y="1114"/>
                  <a:pt x="774" y="1115"/>
                </a:cubicBezTo>
                <a:cubicBezTo>
                  <a:pt x="776" y="1115"/>
                  <a:pt x="778" y="1114"/>
                  <a:pt x="779" y="1114"/>
                </a:cubicBezTo>
                <a:cubicBezTo>
                  <a:pt x="782" y="1113"/>
                  <a:pt x="785" y="1112"/>
                  <a:pt x="788" y="1112"/>
                </a:cubicBezTo>
                <a:cubicBezTo>
                  <a:pt x="790" y="1111"/>
                  <a:pt x="790" y="1112"/>
                  <a:pt x="791" y="1113"/>
                </a:cubicBezTo>
                <a:cubicBezTo>
                  <a:pt x="791" y="1115"/>
                  <a:pt x="793" y="1115"/>
                  <a:pt x="794" y="1115"/>
                </a:cubicBezTo>
                <a:cubicBezTo>
                  <a:pt x="795" y="1115"/>
                  <a:pt x="795" y="1115"/>
                  <a:pt x="796" y="1115"/>
                </a:cubicBezTo>
                <a:cubicBezTo>
                  <a:pt x="797" y="1115"/>
                  <a:pt x="797" y="1114"/>
                  <a:pt x="798" y="1115"/>
                </a:cubicBezTo>
                <a:cubicBezTo>
                  <a:pt x="799" y="1115"/>
                  <a:pt x="798" y="1116"/>
                  <a:pt x="798" y="1117"/>
                </a:cubicBezTo>
                <a:cubicBezTo>
                  <a:pt x="798" y="1118"/>
                  <a:pt x="798" y="1118"/>
                  <a:pt x="799" y="1119"/>
                </a:cubicBezTo>
                <a:cubicBezTo>
                  <a:pt x="799" y="1121"/>
                  <a:pt x="796" y="1120"/>
                  <a:pt x="795" y="1120"/>
                </a:cubicBezTo>
                <a:cubicBezTo>
                  <a:pt x="794" y="1120"/>
                  <a:pt x="794" y="1120"/>
                  <a:pt x="793" y="1121"/>
                </a:cubicBezTo>
                <a:cubicBezTo>
                  <a:pt x="792" y="1121"/>
                  <a:pt x="792" y="1122"/>
                  <a:pt x="791" y="1122"/>
                </a:cubicBezTo>
                <a:cubicBezTo>
                  <a:pt x="790" y="1123"/>
                  <a:pt x="788" y="1123"/>
                  <a:pt x="787" y="1123"/>
                </a:cubicBezTo>
                <a:cubicBezTo>
                  <a:pt x="785" y="1124"/>
                  <a:pt x="784" y="1124"/>
                  <a:pt x="783" y="1126"/>
                </a:cubicBezTo>
                <a:cubicBezTo>
                  <a:pt x="782" y="1127"/>
                  <a:pt x="781" y="1128"/>
                  <a:pt x="780" y="1128"/>
                </a:cubicBezTo>
                <a:cubicBezTo>
                  <a:pt x="779" y="1128"/>
                  <a:pt x="777" y="1129"/>
                  <a:pt x="776" y="1130"/>
                </a:cubicBezTo>
                <a:cubicBezTo>
                  <a:pt x="775" y="1131"/>
                  <a:pt x="776" y="1132"/>
                  <a:pt x="777" y="1132"/>
                </a:cubicBezTo>
                <a:cubicBezTo>
                  <a:pt x="778" y="1133"/>
                  <a:pt x="778" y="1133"/>
                  <a:pt x="779" y="1134"/>
                </a:cubicBezTo>
                <a:cubicBezTo>
                  <a:pt x="779" y="1134"/>
                  <a:pt x="780" y="1134"/>
                  <a:pt x="781" y="1134"/>
                </a:cubicBezTo>
                <a:cubicBezTo>
                  <a:pt x="782" y="1135"/>
                  <a:pt x="784" y="1134"/>
                  <a:pt x="785" y="1135"/>
                </a:cubicBezTo>
                <a:cubicBezTo>
                  <a:pt x="786" y="1135"/>
                  <a:pt x="786" y="1136"/>
                  <a:pt x="787" y="1136"/>
                </a:cubicBezTo>
                <a:cubicBezTo>
                  <a:pt x="787" y="1136"/>
                  <a:pt x="788" y="1136"/>
                  <a:pt x="789" y="1136"/>
                </a:cubicBezTo>
                <a:cubicBezTo>
                  <a:pt x="790" y="1137"/>
                  <a:pt x="792" y="1137"/>
                  <a:pt x="793" y="1137"/>
                </a:cubicBezTo>
                <a:cubicBezTo>
                  <a:pt x="794" y="1137"/>
                  <a:pt x="796" y="1138"/>
                  <a:pt x="797" y="1139"/>
                </a:cubicBezTo>
                <a:cubicBezTo>
                  <a:pt x="797" y="1140"/>
                  <a:pt x="798" y="1142"/>
                  <a:pt x="797" y="1143"/>
                </a:cubicBezTo>
                <a:cubicBezTo>
                  <a:pt x="797" y="1144"/>
                  <a:pt x="797" y="1145"/>
                  <a:pt x="796" y="1145"/>
                </a:cubicBezTo>
                <a:cubicBezTo>
                  <a:pt x="796" y="1146"/>
                  <a:pt x="796" y="1147"/>
                  <a:pt x="796" y="1148"/>
                </a:cubicBezTo>
                <a:cubicBezTo>
                  <a:pt x="796" y="1149"/>
                  <a:pt x="796" y="1151"/>
                  <a:pt x="794" y="1151"/>
                </a:cubicBezTo>
                <a:cubicBezTo>
                  <a:pt x="793" y="1151"/>
                  <a:pt x="792" y="1152"/>
                  <a:pt x="793" y="1152"/>
                </a:cubicBezTo>
                <a:cubicBezTo>
                  <a:pt x="794" y="1152"/>
                  <a:pt x="795" y="1152"/>
                  <a:pt x="795" y="1152"/>
                </a:cubicBezTo>
                <a:cubicBezTo>
                  <a:pt x="795" y="1153"/>
                  <a:pt x="796" y="1153"/>
                  <a:pt x="796" y="1153"/>
                </a:cubicBezTo>
                <a:cubicBezTo>
                  <a:pt x="798" y="1155"/>
                  <a:pt x="800" y="1156"/>
                  <a:pt x="803" y="1155"/>
                </a:cubicBezTo>
                <a:cubicBezTo>
                  <a:pt x="803" y="1154"/>
                  <a:pt x="804" y="1154"/>
                  <a:pt x="805" y="1153"/>
                </a:cubicBezTo>
                <a:cubicBezTo>
                  <a:pt x="806" y="1153"/>
                  <a:pt x="807" y="1152"/>
                  <a:pt x="809" y="1152"/>
                </a:cubicBezTo>
                <a:cubicBezTo>
                  <a:pt x="810" y="1151"/>
                  <a:pt x="812" y="1150"/>
                  <a:pt x="813" y="1149"/>
                </a:cubicBezTo>
                <a:cubicBezTo>
                  <a:pt x="814" y="1149"/>
                  <a:pt x="815" y="1148"/>
                  <a:pt x="816" y="1147"/>
                </a:cubicBezTo>
                <a:cubicBezTo>
                  <a:pt x="818" y="1147"/>
                  <a:pt x="819" y="1147"/>
                  <a:pt x="821" y="1146"/>
                </a:cubicBezTo>
                <a:cubicBezTo>
                  <a:pt x="822" y="1145"/>
                  <a:pt x="823" y="1144"/>
                  <a:pt x="824" y="1143"/>
                </a:cubicBezTo>
                <a:cubicBezTo>
                  <a:pt x="826" y="1143"/>
                  <a:pt x="827" y="1142"/>
                  <a:pt x="829" y="1142"/>
                </a:cubicBezTo>
                <a:cubicBezTo>
                  <a:pt x="831" y="1142"/>
                  <a:pt x="833" y="1139"/>
                  <a:pt x="835" y="1138"/>
                </a:cubicBezTo>
                <a:cubicBezTo>
                  <a:pt x="837" y="1138"/>
                  <a:pt x="838" y="1138"/>
                  <a:pt x="839" y="1139"/>
                </a:cubicBezTo>
                <a:cubicBezTo>
                  <a:pt x="840" y="1140"/>
                  <a:pt x="840" y="1140"/>
                  <a:pt x="841" y="1140"/>
                </a:cubicBezTo>
                <a:cubicBezTo>
                  <a:pt x="841" y="1140"/>
                  <a:pt x="842" y="1141"/>
                  <a:pt x="842" y="1141"/>
                </a:cubicBezTo>
                <a:cubicBezTo>
                  <a:pt x="844" y="1142"/>
                  <a:pt x="846" y="1141"/>
                  <a:pt x="847" y="1140"/>
                </a:cubicBezTo>
                <a:cubicBezTo>
                  <a:pt x="848" y="1140"/>
                  <a:pt x="849" y="1140"/>
                  <a:pt x="849" y="1140"/>
                </a:cubicBezTo>
                <a:cubicBezTo>
                  <a:pt x="851" y="1140"/>
                  <a:pt x="852" y="1140"/>
                  <a:pt x="852" y="1138"/>
                </a:cubicBezTo>
                <a:cubicBezTo>
                  <a:pt x="852" y="1138"/>
                  <a:pt x="852" y="1137"/>
                  <a:pt x="853" y="1136"/>
                </a:cubicBezTo>
                <a:cubicBezTo>
                  <a:pt x="853" y="1136"/>
                  <a:pt x="854" y="1135"/>
                  <a:pt x="854" y="1135"/>
                </a:cubicBezTo>
                <a:cubicBezTo>
                  <a:pt x="855" y="1134"/>
                  <a:pt x="855" y="1134"/>
                  <a:pt x="855" y="1133"/>
                </a:cubicBezTo>
                <a:cubicBezTo>
                  <a:pt x="856" y="1132"/>
                  <a:pt x="857" y="1133"/>
                  <a:pt x="857" y="1133"/>
                </a:cubicBezTo>
                <a:cubicBezTo>
                  <a:pt x="858" y="1132"/>
                  <a:pt x="859" y="1132"/>
                  <a:pt x="858" y="1132"/>
                </a:cubicBezTo>
                <a:cubicBezTo>
                  <a:pt x="857" y="1131"/>
                  <a:pt x="856" y="1132"/>
                  <a:pt x="856" y="1132"/>
                </a:cubicBezTo>
                <a:cubicBezTo>
                  <a:pt x="854" y="1132"/>
                  <a:pt x="853" y="1132"/>
                  <a:pt x="851" y="1132"/>
                </a:cubicBezTo>
                <a:cubicBezTo>
                  <a:pt x="850" y="1132"/>
                  <a:pt x="848" y="1132"/>
                  <a:pt x="847" y="1132"/>
                </a:cubicBezTo>
                <a:cubicBezTo>
                  <a:pt x="846" y="1132"/>
                  <a:pt x="844" y="1132"/>
                  <a:pt x="843" y="1132"/>
                </a:cubicBezTo>
                <a:cubicBezTo>
                  <a:pt x="842" y="1131"/>
                  <a:pt x="840" y="1132"/>
                  <a:pt x="839" y="1132"/>
                </a:cubicBezTo>
                <a:cubicBezTo>
                  <a:pt x="838" y="1132"/>
                  <a:pt x="836" y="1134"/>
                  <a:pt x="835" y="1133"/>
                </a:cubicBezTo>
                <a:cubicBezTo>
                  <a:pt x="834" y="1133"/>
                  <a:pt x="834" y="1132"/>
                  <a:pt x="833" y="1132"/>
                </a:cubicBezTo>
                <a:cubicBezTo>
                  <a:pt x="832" y="1131"/>
                  <a:pt x="832" y="1130"/>
                  <a:pt x="831" y="1129"/>
                </a:cubicBezTo>
                <a:cubicBezTo>
                  <a:pt x="830" y="1128"/>
                  <a:pt x="829" y="1127"/>
                  <a:pt x="828" y="1126"/>
                </a:cubicBezTo>
                <a:cubicBezTo>
                  <a:pt x="827" y="1124"/>
                  <a:pt x="826" y="1122"/>
                  <a:pt x="824" y="1120"/>
                </a:cubicBezTo>
                <a:cubicBezTo>
                  <a:pt x="823" y="1119"/>
                  <a:pt x="820" y="1113"/>
                  <a:pt x="823" y="1111"/>
                </a:cubicBezTo>
                <a:cubicBezTo>
                  <a:pt x="823" y="1111"/>
                  <a:pt x="824" y="1111"/>
                  <a:pt x="825" y="1111"/>
                </a:cubicBezTo>
                <a:cubicBezTo>
                  <a:pt x="825" y="1110"/>
                  <a:pt x="826" y="1110"/>
                  <a:pt x="826" y="1110"/>
                </a:cubicBezTo>
                <a:cubicBezTo>
                  <a:pt x="827" y="1109"/>
                  <a:pt x="828" y="1110"/>
                  <a:pt x="828" y="1109"/>
                </a:cubicBezTo>
                <a:cubicBezTo>
                  <a:pt x="829" y="1109"/>
                  <a:pt x="829" y="1108"/>
                  <a:pt x="828" y="1107"/>
                </a:cubicBezTo>
                <a:cubicBezTo>
                  <a:pt x="828" y="1106"/>
                  <a:pt x="830" y="1104"/>
                  <a:pt x="830" y="1106"/>
                </a:cubicBezTo>
                <a:cubicBezTo>
                  <a:pt x="830" y="1107"/>
                  <a:pt x="831" y="1107"/>
                  <a:pt x="831" y="1108"/>
                </a:cubicBezTo>
                <a:cubicBezTo>
                  <a:pt x="831" y="1108"/>
                  <a:pt x="831" y="1108"/>
                  <a:pt x="831" y="1109"/>
                </a:cubicBezTo>
                <a:cubicBezTo>
                  <a:pt x="831" y="1109"/>
                  <a:pt x="830" y="1109"/>
                  <a:pt x="829" y="1110"/>
                </a:cubicBezTo>
                <a:cubicBezTo>
                  <a:pt x="828" y="1110"/>
                  <a:pt x="828" y="1111"/>
                  <a:pt x="827" y="1112"/>
                </a:cubicBezTo>
                <a:cubicBezTo>
                  <a:pt x="827" y="1113"/>
                  <a:pt x="826" y="1113"/>
                  <a:pt x="825" y="1113"/>
                </a:cubicBezTo>
                <a:cubicBezTo>
                  <a:pt x="826" y="1114"/>
                  <a:pt x="828" y="1113"/>
                  <a:pt x="828" y="1112"/>
                </a:cubicBezTo>
                <a:cubicBezTo>
                  <a:pt x="829" y="1111"/>
                  <a:pt x="829" y="1111"/>
                  <a:pt x="830" y="1110"/>
                </a:cubicBezTo>
                <a:cubicBezTo>
                  <a:pt x="832" y="1110"/>
                  <a:pt x="833" y="1109"/>
                  <a:pt x="834" y="1108"/>
                </a:cubicBezTo>
                <a:cubicBezTo>
                  <a:pt x="835" y="1107"/>
                  <a:pt x="835" y="1105"/>
                  <a:pt x="837" y="1104"/>
                </a:cubicBezTo>
                <a:cubicBezTo>
                  <a:pt x="838" y="1104"/>
                  <a:pt x="839" y="1103"/>
                  <a:pt x="839" y="1103"/>
                </a:cubicBezTo>
                <a:cubicBezTo>
                  <a:pt x="840" y="1103"/>
                  <a:pt x="840" y="1102"/>
                  <a:pt x="841" y="1102"/>
                </a:cubicBezTo>
                <a:cubicBezTo>
                  <a:pt x="842" y="1101"/>
                  <a:pt x="844" y="1100"/>
                  <a:pt x="845" y="1101"/>
                </a:cubicBezTo>
                <a:cubicBezTo>
                  <a:pt x="847" y="1101"/>
                  <a:pt x="848" y="1101"/>
                  <a:pt x="850" y="1100"/>
                </a:cubicBezTo>
                <a:cubicBezTo>
                  <a:pt x="851" y="1100"/>
                  <a:pt x="853" y="1098"/>
                  <a:pt x="854" y="1098"/>
                </a:cubicBezTo>
                <a:cubicBezTo>
                  <a:pt x="855" y="1098"/>
                  <a:pt x="855" y="1097"/>
                  <a:pt x="856" y="1097"/>
                </a:cubicBezTo>
                <a:cubicBezTo>
                  <a:pt x="857" y="1097"/>
                  <a:pt x="857" y="1096"/>
                  <a:pt x="858" y="1097"/>
                </a:cubicBezTo>
                <a:cubicBezTo>
                  <a:pt x="859" y="1097"/>
                  <a:pt x="859" y="1098"/>
                  <a:pt x="859" y="1098"/>
                </a:cubicBezTo>
                <a:cubicBezTo>
                  <a:pt x="860" y="1099"/>
                  <a:pt x="860" y="1099"/>
                  <a:pt x="860" y="1100"/>
                </a:cubicBezTo>
                <a:cubicBezTo>
                  <a:pt x="860" y="1100"/>
                  <a:pt x="860" y="1101"/>
                  <a:pt x="861" y="1101"/>
                </a:cubicBezTo>
                <a:cubicBezTo>
                  <a:pt x="862" y="1101"/>
                  <a:pt x="862" y="1100"/>
                  <a:pt x="862" y="1099"/>
                </a:cubicBezTo>
                <a:cubicBezTo>
                  <a:pt x="862" y="1098"/>
                  <a:pt x="863" y="1097"/>
                  <a:pt x="864" y="1096"/>
                </a:cubicBezTo>
                <a:cubicBezTo>
                  <a:pt x="866" y="1096"/>
                  <a:pt x="866" y="1095"/>
                  <a:pt x="868" y="1095"/>
                </a:cubicBezTo>
                <a:cubicBezTo>
                  <a:pt x="869" y="1095"/>
                  <a:pt x="870" y="1095"/>
                  <a:pt x="871" y="1094"/>
                </a:cubicBezTo>
                <a:cubicBezTo>
                  <a:pt x="872" y="1094"/>
                  <a:pt x="873" y="1093"/>
                  <a:pt x="874" y="1093"/>
                </a:cubicBezTo>
                <a:cubicBezTo>
                  <a:pt x="874" y="1092"/>
                  <a:pt x="875" y="1091"/>
                  <a:pt x="877" y="1090"/>
                </a:cubicBezTo>
                <a:cubicBezTo>
                  <a:pt x="877" y="1090"/>
                  <a:pt x="878" y="1090"/>
                  <a:pt x="879" y="1090"/>
                </a:cubicBezTo>
                <a:cubicBezTo>
                  <a:pt x="880" y="1089"/>
                  <a:pt x="882" y="1090"/>
                  <a:pt x="883" y="1090"/>
                </a:cubicBezTo>
                <a:cubicBezTo>
                  <a:pt x="884" y="1090"/>
                  <a:pt x="886" y="1090"/>
                  <a:pt x="887" y="1089"/>
                </a:cubicBezTo>
                <a:cubicBezTo>
                  <a:pt x="888" y="1089"/>
                  <a:pt x="890" y="1089"/>
                  <a:pt x="891" y="1088"/>
                </a:cubicBezTo>
                <a:cubicBezTo>
                  <a:pt x="892" y="1088"/>
                  <a:pt x="893" y="1088"/>
                  <a:pt x="893" y="1088"/>
                </a:cubicBezTo>
                <a:cubicBezTo>
                  <a:pt x="894" y="1088"/>
                  <a:pt x="895" y="1088"/>
                  <a:pt x="895" y="1088"/>
                </a:cubicBezTo>
                <a:cubicBezTo>
                  <a:pt x="896" y="1089"/>
                  <a:pt x="899" y="1089"/>
                  <a:pt x="900" y="1088"/>
                </a:cubicBezTo>
                <a:cubicBezTo>
                  <a:pt x="901" y="1088"/>
                  <a:pt x="902" y="1087"/>
                  <a:pt x="903" y="1086"/>
                </a:cubicBezTo>
                <a:cubicBezTo>
                  <a:pt x="904" y="1086"/>
                  <a:pt x="906" y="1085"/>
                  <a:pt x="907" y="1086"/>
                </a:cubicBezTo>
                <a:cubicBezTo>
                  <a:pt x="908" y="1086"/>
                  <a:pt x="909" y="1086"/>
                  <a:pt x="909" y="1086"/>
                </a:cubicBezTo>
                <a:cubicBezTo>
                  <a:pt x="909" y="1087"/>
                  <a:pt x="909" y="1088"/>
                  <a:pt x="908" y="1088"/>
                </a:cubicBezTo>
                <a:cubicBezTo>
                  <a:pt x="908" y="1089"/>
                  <a:pt x="909" y="1090"/>
                  <a:pt x="908" y="1090"/>
                </a:cubicBezTo>
                <a:cubicBezTo>
                  <a:pt x="908" y="1091"/>
                  <a:pt x="907" y="1091"/>
                  <a:pt x="906" y="1092"/>
                </a:cubicBezTo>
                <a:cubicBezTo>
                  <a:pt x="904" y="1093"/>
                  <a:pt x="900" y="1094"/>
                  <a:pt x="898" y="1095"/>
                </a:cubicBezTo>
                <a:cubicBezTo>
                  <a:pt x="897" y="1095"/>
                  <a:pt x="896" y="1095"/>
                  <a:pt x="895" y="1095"/>
                </a:cubicBezTo>
                <a:cubicBezTo>
                  <a:pt x="894" y="1095"/>
                  <a:pt x="893" y="1095"/>
                  <a:pt x="893" y="1095"/>
                </a:cubicBezTo>
                <a:cubicBezTo>
                  <a:pt x="891" y="1096"/>
                  <a:pt x="894" y="1097"/>
                  <a:pt x="894" y="1098"/>
                </a:cubicBezTo>
                <a:cubicBezTo>
                  <a:pt x="896" y="1099"/>
                  <a:pt x="895" y="1100"/>
                  <a:pt x="893" y="1100"/>
                </a:cubicBezTo>
                <a:cubicBezTo>
                  <a:pt x="892" y="1100"/>
                  <a:pt x="891" y="1100"/>
                  <a:pt x="889" y="1101"/>
                </a:cubicBezTo>
                <a:cubicBezTo>
                  <a:pt x="886" y="1101"/>
                  <a:pt x="883" y="1100"/>
                  <a:pt x="880" y="1100"/>
                </a:cubicBezTo>
                <a:cubicBezTo>
                  <a:pt x="878" y="1100"/>
                  <a:pt x="880" y="1101"/>
                  <a:pt x="880" y="1102"/>
                </a:cubicBezTo>
                <a:cubicBezTo>
                  <a:pt x="881" y="1103"/>
                  <a:pt x="881" y="1104"/>
                  <a:pt x="881" y="1104"/>
                </a:cubicBezTo>
                <a:cubicBezTo>
                  <a:pt x="881" y="1105"/>
                  <a:pt x="882" y="1105"/>
                  <a:pt x="883" y="1106"/>
                </a:cubicBezTo>
                <a:cubicBezTo>
                  <a:pt x="884" y="1107"/>
                  <a:pt x="885" y="1108"/>
                  <a:pt x="887" y="1108"/>
                </a:cubicBezTo>
                <a:cubicBezTo>
                  <a:pt x="888" y="1109"/>
                  <a:pt x="889" y="1109"/>
                  <a:pt x="890" y="1110"/>
                </a:cubicBezTo>
                <a:cubicBezTo>
                  <a:pt x="891" y="1111"/>
                  <a:pt x="891" y="1111"/>
                  <a:pt x="892" y="1111"/>
                </a:cubicBezTo>
                <a:cubicBezTo>
                  <a:pt x="893" y="1112"/>
                  <a:pt x="893" y="1112"/>
                  <a:pt x="894" y="1112"/>
                </a:cubicBezTo>
                <a:cubicBezTo>
                  <a:pt x="894" y="1113"/>
                  <a:pt x="895" y="1113"/>
                  <a:pt x="895" y="1114"/>
                </a:cubicBezTo>
                <a:cubicBezTo>
                  <a:pt x="895" y="1115"/>
                  <a:pt x="894" y="1115"/>
                  <a:pt x="893" y="1115"/>
                </a:cubicBezTo>
                <a:cubicBezTo>
                  <a:pt x="892" y="1114"/>
                  <a:pt x="891" y="1114"/>
                  <a:pt x="890" y="1113"/>
                </a:cubicBezTo>
                <a:cubicBezTo>
                  <a:pt x="888" y="1112"/>
                  <a:pt x="888" y="1114"/>
                  <a:pt x="887" y="1115"/>
                </a:cubicBezTo>
                <a:cubicBezTo>
                  <a:pt x="887" y="1115"/>
                  <a:pt x="886" y="1115"/>
                  <a:pt x="885" y="1115"/>
                </a:cubicBezTo>
                <a:cubicBezTo>
                  <a:pt x="885" y="1115"/>
                  <a:pt x="884" y="1115"/>
                  <a:pt x="883" y="1115"/>
                </a:cubicBezTo>
                <a:cubicBezTo>
                  <a:pt x="882" y="1115"/>
                  <a:pt x="882" y="1117"/>
                  <a:pt x="882" y="1118"/>
                </a:cubicBezTo>
                <a:cubicBezTo>
                  <a:pt x="881" y="1120"/>
                  <a:pt x="881" y="1121"/>
                  <a:pt x="880" y="1123"/>
                </a:cubicBezTo>
                <a:cubicBezTo>
                  <a:pt x="879" y="1123"/>
                  <a:pt x="879" y="1123"/>
                  <a:pt x="878" y="1124"/>
                </a:cubicBezTo>
                <a:cubicBezTo>
                  <a:pt x="877" y="1124"/>
                  <a:pt x="877" y="1124"/>
                  <a:pt x="876" y="1124"/>
                </a:cubicBezTo>
                <a:cubicBezTo>
                  <a:pt x="875" y="1125"/>
                  <a:pt x="877" y="1126"/>
                  <a:pt x="877" y="1127"/>
                </a:cubicBezTo>
                <a:cubicBezTo>
                  <a:pt x="877" y="1128"/>
                  <a:pt x="877" y="1128"/>
                  <a:pt x="878" y="1129"/>
                </a:cubicBezTo>
                <a:cubicBezTo>
                  <a:pt x="878" y="1129"/>
                  <a:pt x="879" y="1130"/>
                  <a:pt x="879" y="1130"/>
                </a:cubicBezTo>
                <a:cubicBezTo>
                  <a:pt x="880" y="1134"/>
                  <a:pt x="874" y="1133"/>
                  <a:pt x="872" y="1133"/>
                </a:cubicBezTo>
                <a:cubicBezTo>
                  <a:pt x="871" y="1133"/>
                  <a:pt x="870" y="1132"/>
                  <a:pt x="868" y="1132"/>
                </a:cubicBezTo>
                <a:cubicBezTo>
                  <a:pt x="867" y="1132"/>
                  <a:pt x="866" y="1131"/>
                  <a:pt x="865" y="1131"/>
                </a:cubicBezTo>
                <a:cubicBezTo>
                  <a:pt x="864" y="1131"/>
                  <a:pt x="863" y="1131"/>
                  <a:pt x="863" y="1131"/>
                </a:cubicBezTo>
                <a:cubicBezTo>
                  <a:pt x="862" y="1130"/>
                  <a:pt x="862" y="1130"/>
                  <a:pt x="861" y="1130"/>
                </a:cubicBezTo>
                <a:cubicBezTo>
                  <a:pt x="860" y="1130"/>
                  <a:pt x="858" y="1131"/>
                  <a:pt x="860" y="1132"/>
                </a:cubicBezTo>
                <a:cubicBezTo>
                  <a:pt x="861" y="1132"/>
                  <a:pt x="861" y="1132"/>
                  <a:pt x="862" y="1133"/>
                </a:cubicBezTo>
                <a:cubicBezTo>
                  <a:pt x="862" y="1133"/>
                  <a:pt x="863" y="1133"/>
                  <a:pt x="863" y="1134"/>
                </a:cubicBezTo>
                <a:cubicBezTo>
                  <a:pt x="863" y="1135"/>
                  <a:pt x="862" y="1134"/>
                  <a:pt x="861" y="1135"/>
                </a:cubicBezTo>
                <a:cubicBezTo>
                  <a:pt x="861" y="1135"/>
                  <a:pt x="860" y="1135"/>
                  <a:pt x="860" y="1136"/>
                </a:cubicBezTo>
                <a:cubicBezTo>
                  <a:pt x="859" y="1136"/>
                  <a:pt x="856" y="1136"/>
                  <a:pt x="857" y="1137"/>
                </a:cubicBezTo>
                <a:cubicBezTo>
                  <a:pt x="858" y="1137"/>
                  <a:pt x="859" y="1137"/>
                  <a:pt x="859" y="1137"/>
                </a:cubicBezTo>
                <a:cubicBezTo>
                  <a:pt x="860" y="1137"/>
                  <a:pt x="860" y="1138"/>
                  <a:pt x="861" y="1138"/>
                </a:cubicBezTo>
                <a:cubicBezTo>
                  <a:pt x="862" y="1138"/>
                  <a:pt x="862" y="1138"/>
                  <a:pt x="863" y="1139"/>
                </a:cubicBezTo>
                <a:cubicBezTo>
                  <a:pt x="863" y="1139"/>
                  <a:pt x="864" y="1139"/>
                  <a:pt x="865" y="1140"/>
                </a:cubicBezTo>
                <a:cubicBezTo>
                  <a:pt x="865" y="1140"/>
                  <a:pt x="866" y="1140"/>
                  <a:pt x="866" y="1141"/>
                </a:cubicBezTo>
                <a:cubicBezTo>
                  <a:pt x="867" y="1141"/>
                  <a:pt x="867" y="1142"/>
                  <a:pt x="867" y="1142"/>
                </a:cubicBezTo>
                <a:cubicBezTo>
                  <a:pt x="868" y="1143"/>
                  <a:pt x="869" y="1143"/>
                  <a:pt x="869" y="1143"/>
                </a:cubicBezTo>
                <a:cubicBezTo>
                  <a:pt x="870" y="1144"/>
                  <a:pt x="870" y="1145"/>
                  <a:pt x="870" y="1145"/>
                </a:cubicBezTo>
                <a:cubicBezTo>
                  <a:pt x="871" y="1146"/>
                  <a:pt x="871" y="1146"/>
                  <a:pt x="872" y="1147"/>
                </a:cubicBezTo>
                <a:cubicBezTo>
                  <a:pt x="872" y="1147"/>
                  <a:pt x="873" y="1148"/>
                  <a:pt x="873" y="1148"/>
                </a:cubicBezTo>
                <a:cubicBezTo>
                  <a:pt x="874" y="1149"/>
                  <a:pt x="876" y="1149"/>
                  <a:pt x="877" y="1149"/>
                </a:cubicBezTo>
                <a:cubicBezTo>
                  <a:pt x="879" y="1149"/>
                  <a:pt x="880" y="1148"/>
                  <a:pt x="881" y="1149"/>
                </a:cubicBezTo>
                <a:cubicBezTo>
                  <a:pt x="882" y="1149"/>
                  <a:pt x="882" y="1150"/>
                  <a:pt x="882" y="1150"/>
                </a:cubicBezTo>
                <a:cubicBezTo>
                  <a:pt x="883" y="1150"/>
                  <a:pt x="883" y="1151"/>
                  <a:pt x="884" y="1151"/>
                </a:cubicBezTo>
                <a:cubicBezTo>
                  <a:pt x="886" y="1153"/>
                  <a:pt x="887" y="1156"/>
                  <a:pt x="891" y="1157"/>
                </a:cubicBezTo>
                <a:cubicBezTo>
                  <a:pt x="893" y="1157"/>
                  <a:pt x="896" y="1157"/>
                  <a:pt x="899" y="1158"/>
                </a:cubicBezTo>
                <a:cubicBezTo>
                  <a:pt x="900" y="1159"/>
                  <a:pt x="901" y="1161"/>
                  <a:pt x="902" y="1162"/>
                </a:cubicBezTo>
                <a:cubicBezTo>
                  <a:pt x="903" y="1163"/>
                  <a:pt x="904" y="1163"/>
                  <a:pt x="905" y="1164"/>
                </a:cubicBezTo>
                <a:cubicBezTo>
                  <a:pt x="906" y="1165"/>
                  <a:pt x="907" y="1165"/>
                  <a:pt x="908" y="1166"/>
                </a:cubicBezTo>
                <a:cubicBezTo>
                  <a:pt x="909" y="1168"/>
                  <a:pt x="911" y="1168"/>
                  <a:pt x="912" y="1169"/>
                </a:cubicBezTo>
                <a:cubicBezTo>
                  <a:pt x="913" y="1170"/>
                  <a:pt x="914" y="1171"/>
                  <a:pt x="915" y="1172"/>
                </a:cubicBezTo>
                <a:cubicBezTo>
                  <a:pt x="916" y="1173"/>
                  <a:pt x="917" y="1174"/>
                  <a:pt x="918" y="1175"/>
                </a:cubicBezTo>
                <a:cubicBezTo>
                  <a:pt x="920" y="1177"/>
                  <a:pt x="922" y="1179"/>
                  <a:pt x="924" y="1181"/>
                </a:cubicBezTo>
                <a:cubicBezTo>
                  <a:pt x="927" y="1183"/>
                  <a:pt x="929" y="1184"/>
                  <a:pt x="932" y="1185"/>
                </a:cubicBezTo>
                <a:cubicBezTo>
                  <a:pt x="934" y="1186"/>
                  <a:pt x="936" y="1187"/>
                  <a:pt x="939" y="1187"/>
                </a:cubicBezTo>
                <a:cubicBezTo>
                  <a:pt x="940" y="1188"/>
                  <a:pt x="942" y="1188"/>
                  <a:pt x="944" y="1190"/>
                </a:cubicBezTo>
                <a:cubicBezTo>
                  <a:pt x="945" y="1191"/>
                  <a:pt x="945" y="1192"/>
                  <a:pt x="946" y="1194"/>
                </a:cubicBezTo>
                <a:cubicBezTo>
                  <a:pt x="948" y="1197"/>
                  <a:pt x="951" y="1195"/>
                  <a:pt x="953" y="1198"/>
                </a:cubicBezTo>
                <a:cubicBezTo>
                  <a:pt x="954" y="1199"/>
                  <a:pt x="953" y="1201"/>
                  <a:pt x="954" y="1202"/>
                </a:cubicBezTo>
                <a:cubicBezTo>
                  <a:pt x="954" y="1204"/>
                  <a:pt x="954" y="1205"/>
                  <a:pt x="955" y="1206"/>
                </a:cubicBezTo>
                <a:cubicBezTo>
                  <a:pt x="956" y="1208"/>
                  <a:pt x="957" y="1209"/>
                  <a:pt x="957" y="1210"/>
                </a:cubicBezTo>
                <a:cubicBezTo>
                  <a:pt x="958" y="1211"/>
                  <a:pt x="958" y="1212"/>
                  <a:pt x="958" y="1214"/>
                </a:cubicBezTo>
                <a:cubicBezTo>
                  <a:pt x="958" y="1215"/>
                  <a:pt x="959" y="1216"/>
                  <a:pt x="958" y="1218"/>
                </a:cubicBezTo>
                <a:close/>
                <a:moveTo>
                  <a:pt x="827" y="1128"/>
                </a:moveTo>
                <a:cubicBezTo>
                  <a:pt x="827" y="1128"/>
                  <a:pt x="827" y="1128"/>
                  <a:pt x="827" y="1127"/>
                </a:cubicBezTo>
                <a:cubicBezTo>
                  <a:pt x="828" y="1127"/>
                  <a:pt x="830" y="1130"/>
                  <a:pt x="830" y="1130"/>
                </a:cubicBezTo>
                <a:cubicBezTo>
                  <a:pt x="831" y="1131"/>
                  <a:pt x="832" y="1132"/>
                  <a:pt x="833" y="1133"/>
                </a:cubicBezTo>
                <a:cubicBezTo>
                  <a:pt x="833" y="1133"/>
                  <a:pt x="834" y="1133"/>
                  <a:pt x="834" y="1134"/>
                </a:cubicBezTo>
                <a:cubicBezTo>
                  <a:pt x="834" y="1135"/>
                  <a:pt x="833" y="1135"/>
                  <a:pt x="832" y="1134"/>
                </a:cubicBezTo>
                <a:cubicBezTo>
                  <a:pt x="832" y="1134"/>
                  <a:pt x="831" y="1134"/>
                  <a:pt x="831" y="1134"/>
                </a:cubicBezTo>
                <a:cubicBezTo>
                  <a:pt x="830" y="1134"/>
                  <a:pt x="830" y="1133"/>
                  <a:pt x="829" y="1133"/>
                </a:cubicBezTo>
                <a:cubicBezTo>
                  <a:pt x="828" y="1131"/>
                  <a:pt x="826" y="1133"/>
                  <a:pt x="827" y="1130"/>
                </a:cubicBezTo>
                <a:cubicBezTo>
                  <a:pt x="827" y="1130"/>
                  <a:pt x="827" y="1129"/>
                  <a:pt x="827" y="1128"/>
                </a:cubicBezTo>
                <a:close/>
                <a:moveTo>
                  <a:pt x="1070" y="1175"/>
                </a:moveTo>
                <a:cubicBezTo>
                  <a:pt x="1070" y="1175"/>
                  <a:pt x="1069" y="1175"/>
                  <a:pt x="1069" y="1175"/>
                </a:cubicBezTo>
                <a:cubicBezTo>
                  <a:pt x="1068" y="1175"/>
                  <a:pt x="1069" y="1175"/>
                  <a:pt x="1069" y="1174"/>
                </a:cubicBezTo>
                <a:cubicBezTo>
                  <a:pt x="1069" y="1174"/>
                  <a:pt x="1070" y="1172"/>
                  <a:pt x="1071" y="1173"/>
                </a:cubicBezTo>
                <a:cubicBezTo>
                  <a:pt x="1071" y="1173"/>
                  <a:pt x="1070" y="1175"/>
                  <a:pt x="1070" y="1175"/>
                </a:cubicBezTo>
                <a:close/>
                <a:moveTo>
                  <a:pt x="1213" y="1238"/>
                </a:moveTo>
                <a:cubicBezTo>
                  <a:pt x="1212" y="1239"/>
                  <a:pt x="1210" y="1238"/>
                  <a:pt x="1209" y="1238"/>
                </a:cubicBezTo>
                <a:cubicBezTo>
                  <a:pt x="1208" y="1239"/>
                  <a:pt x="1206" y="1239"/>
                  <a:pt x="1205" y="1240"/>
                </a:cubicBezTo>
                <a:cubicBezTo>
                  <a:pt x="1205" y="1240"/>
                  <a:pt x="1205" y="1241"/>
                  <a:pt x="1205" y="1242"/>
                </a:cubicBezTo>
                <a:cubicBezTo>
                  <a:pt x="1205" y="1242"/>
                  <a:pt x="1206" y="1242"/>
                  <a:pt x="1206" y="1243"/>
                </a:cubicBezTo>
                <a:cubicBezTo>
                  <a:pt x="1207" y="1245"/>
                  <a:pt x="1205" y="1244"/>
                  <a:pt x="1203" y="1244"/>
                </a:cubicBezTo>
                <a:cubicBezTo>
                  <a:pt x="1203" y="1244"/>
                  <a:pt x="1203" y="1243"/>
                  <a:pt x="1202" y="1243"/>
                </a:cubicBezTo>
                <a:cubicBezTo>
                  <a:pt x="1201" y="1243"/>
                  <a:pt x="1200" y="1243"/>
                  <a:pt x="1200" y="1243"/>
                </a:cubicBezTo>
                <a:cubicBezTo>
                  <a:pt x="1199" y="1244"/>
                  <a:pt x="1199" y="1244"/>
                  <a:pt x="1198" y="1244"/>
                </a:cubicBezTo>
                <a:cubicBezTo>
                  <a:pt x="1197" y="1244"/>
                  <a:pt x="1197" y="1244"/>
                  <a:pt x="1196" y="1245"/>
                </a:cubicBezTo>
                <a:cubicBezTo>
                  <a:pt x="1196" y="1245"/>
                  <a:pt x="1195" y="1245"/>
                  <a:pt x="1194" y="1245"/>
                </a:cubicBezTo>
                <a:cubicBezTo>
                  <a:pt x="1194" y="1245"/>
                  <a:pt x="1194" y="1244"/>
                  <a:pt x="1194" y="1243"/>
                </a:cubicBezTo>
                <a:cubicBezTo>
                  <a:pt x="1194" y="1242"/>
                  <a:pt x="1194" y="1242"/>
                  <a:pt x="1194" y="1241"/>
                </a:cubicBezTo>
                <a:cubicBezTo>
                  <a:pt x="1193" y="1241"/>
                  <a:pt x="1193" y="1241"/>
                  <a:pt x="1193" y="1240"/>
                </a:cubicBezTo>
                <a:cubicBezTo>
                  <a:pt x="1192" y="1240"/>
                  <a:pt x="1192" y="1238"/>
                  <a:pt x="1191" y="1239"/>
                </a:cubicBezTo>
                <a:cubicBezTo>
                  <a:pt x="1191" y="1239"/>
                  <a:pt x="1191" y="1240"/>
                  <a:pt x="1191" y="1241"/>
                </a:cubicBezTo>
                <a:cubicBezTo>
                  <a:pt x="1191" y="1242"/>
                  <a:pt x="1191" y="1241"/>
                  <a:pt x="1190" y="1242"/>
                </a:cubicBezTo>
                <a:cubicBezTo>
                  <a:pt x="1189" y="1242"/>
                  <a:pt x="1189" y="1243"/>
                  <a:pt x="1188" y="1243"/>
                </a:cubicBezTo>
                <a:cubicBezTo>
                  <a:pt x="1187" y="1243"/>
                  <a:pt x="1186" y="1242"/>
                  <a:pt x="1185" y="1242"/>
                </a:cubicBezTo>
                <a:cubicBezTo>
                  <a:pt x="1184" y="1241"/>
                  <a:pt x="1183" y="1242"/>
                  <a:pt x="1182" y="1241"/>
                </a:cubicBezTo>
                <a:cubicBezTo>
                  <a:pt x="1181" y="1240"/>
                  <a:pt x="1181" y="1239"/>
                  <a:pt x="1180" y="1238"/>
                </a:cubicBezTo>
                <a:cubicBezTo>
                  <a:pt x="1180" y="1237"/>
                  <a:pt x="1178" y="1235"/>
                  <a:pt x="1177" y="1235"/>
                </a:cubicBezTo>
                <a:cubicBezTo>
                  <a:pt x="1177" y="1235"/>
                  <a:pt x="1177" y="1235"/>
                  <a:pt x="1177" y="1235"/>
                </a:cubicBezTo>
                <a:cubicBezTo>
                  <a:pt x="1177" y="1236"/>
                  <a:pt x="1178" y="1236"/>
                  <a:pt x="1178" y="1237"/>
                </a:cubicBezTo>
                <a:cubicBezTo>
                  <a:pt x="1178" y="1238"/>
                  <a:pt x="1178" y="1238"/>
                  <a:pt x="1177" y="1239"/>
                </a:cubicBezTo>
                <a:cubicBezTo>
                  <a:pt x="1177" y="1240"/>
                  <a:pt x="1177" y="1241"/>
                  <a:pt x="1177" y="1243"/>
                </a:cubicBezTo>
                <a:cubicBezTo>
                  <a:pt x="1177" y="1244"/>
                  <a:pt x="1176" y="1245"/>
                  <a:pt x="1175" y="1246"/>
                </a:cubicBezTo>
                <a:cubicBezTo>
                  <a:pt x="1175" y="1246"/>
                  <a:pt x="1175" y="1247"/>
                  <a:pt x="1175" y="1248"/>
                </a:cubicBezTo>
                <a:cubicBezTo>
                  <a:pt x="1174" y="1250"/>
                  <a:pt x="1174" y="1252"/>
                  <a:pt x="1174" y="1254"/>
                </a:cubicBezTo>
                <a:cubicBezTo>
                  <a:pt x="1174" y="1255"/>
                  <a:pt x="1175" y="1255"/>
                  <a:pt x="1175" y="1256"/>
                </a:cubicBezTo>
                <a:cubicBezTo>
                  <a:pt x="1175" y="1257"/>
                  <a:pt x="1175" y="1257"/>
                  <a:pt x="1176" y="1258"/>
                </a:cubicBezTo>
                <a:cubicBezTo>
                  <a:pt x="1176" y="1260"/>
                  <a:pt x="1178" y="1260"/>
                  <a:pt x="1179" y="1260"/>
                </a:cubicBezTo>
                <a:cubicBezTo>
                  <a:pt x="1181" y="1260"/>
                  <a:pt x="1182" y="1260"/>
                  <a:pt x="1184" y="1260"/>
                </a:cubicBezTo>
                <a:cubicBezTo>
                  <a:pt x="1185" y="1261"/>
                  <a:pt x="1187" y="1260"/>
                  <a:pt x="1188" y="1261"/>
                </a:cubicBezTo>
                <a:cubicBezTo>
                  <a:pt x="1188" y="1261"/>
                  <a:pt x="1189" y="1262"/>
                  <a:pt x="1189" y="1263"/>
                </a:cubicBezTo>
                <a:cubicBezTo>
                  <a:pt x="1189" y="1264"/>
                  <a:pt x="1188" y="1264"/>
                  <a:pt x="1188" y="1265"/>
                </a:cubicBezTo>
                <a:cubicBezTo>
                  <a:pt x="1188" y="1266"/>
                  <a:pt x="1189" y="1267"/>
                  <a:pt x="1190" y="1268"/>
                </a:cubicBezTo>
                <a:cubicBezTo>
                  <a:pt x="1191" y="1268"/>
                  <a:pt x="1192" y="1269"/>
                  <a:pt x="1192" y="1269"/>
                </a:cubicBezTo>
                <a:cubicBezTo>
                  <a:pt x="1192" y="1270"/>
                  <a:pt x="1192" y="1271"/>
                  <a:pt x="1191" y="1270"/>
                </a:cubicBezTo>
                <a:cubicBezTo>
                  <a:pt x="1190" y="1270"/>
                  <a:pt x="1190" y="1269"/>
                  <a:pt x="1190" y="1269"/>
                </a:cubicBezTo>
                <a:cubicBezTo>
                  <a:pt x="1189" y="1269"/>
                  <a:pt x="1189" y="1268"/>
                  <a:pt x="1188" y="1269"/>
                </a:cubicBezTo>
                <a:cubicBezTo>
                  <a:pt x="1187" y="1269"/>
                  <a:pt x="1186" y="1271"/>
                  <a:pt x="1185" y="1270"/>
                </a:cubicBezTo>
                <a:cubicBezTo>
                  <a:pt x="1183" y="1269"/>
                  <a:pt x="1186" y="1268"/>
                  <a:pt x="1186" y="1267"/>
                </a:cubicBezTo>
                <a:cubicBezTo>
                  <a:pt x="1186" y="1266"/>
                  <a:pt x="1185" y="1266"/>
                  <a:pt x="1185" y="1267"/>
                </a:cubicBezTo>
                <a:cubicBezTo>
                  <a:pt x="1184" y="1268"/>
                  <a:pt x="1184" y="1268"/>
                  <a:pt x="1184" y="1269"/>
                </a:cubicBezTo>
                <a:cubicBezTo>
                  <a:pt x="1183" y="1270"/>
                  <a:pt x="1182" y="1271"/>
                  <a:pt x="1182" y="1273"/>
                </a:cubicBezTo>
                <a:cubicBezTo>
                  <a:pt x="1182" y="1274"/>
                  <a:pt x="1182" y="1274"/>
                  <a:pt x="1183" y="1275"/>
                </a:cubicBezTo>
                <a:cubicBezTo>
                  <a:pt x="1183" y="1275"/>
                  <a:pt x="1183" y="1276"/>
                  <a:pt x="1183" y="1277"/>
                </a:cubicBezTo>
                <a:cubicBezTo>
                  <a:pt x="1183" y="1278"/>
                  <a:pt x="1184" y="1278"/>
                  <a:pt x="1185" y="1277"/>
                </a:cubicBezTo>
                <a:cubicBezTo>
                  <a:pt x="1185" y="1277"/>
                  <a:pt x="1185" y="1276"/>
                  <a:pt x="1185" y="1275"/>
                </a:cubicBezTo>
                <a:cubicBezTo>
                  <a:pt x="1185" y="1275"/>
                  <a:pt x="1184" y="1274"/>
                  <a:pt x="1185" y="1273"/>
                </a:cubicBezTo>
                <a:cubicBezTo>
                  <a:pt x="1186" y="1273"/>
                  <a:pt x="1186" y="1274"/>
                  <a:pt x="1187" y="1275"/>
                </a:cubicBezTo>
                <a:cubicBezTo>
                  <a:pt x="1187" y="1276"/>
                  <a:pt x="1189" y="1275"/>
                  <a:pt x="1190" y="1276"/>
                </a:cubicBezTo>
                <a:cubicBezTo>
                  <a:pt x="1192" y="1277"/>
                  <a:pt x="1192" y="1279"/>
                  <a:pt x="1193" y="1280"/>
                </a:cubicBezTo>
                <a:cubicBezTo>
                  <a:pt x="1194" y="1281"/>
                  <a:pt x="1195" y="1281"/>
                  <a:pt x="1196" y="1282"/>
                </a:cubicBezTo>
                <a:cubicBezTo>
                  <a:pt x="1197" y="1283"/>
                  <a:pt x="1198" y="1285"/>
                  <a:pt x="1198" y="1286"/>
                </a:cubicBezTo>
                <a:cubicBezTo>
                  <a:pt x="1198" y="1287"/>
                  <a:pt x="1197" y="1287"/>
                  <a:pt x="1197" y="1288"/>
                </a:cubicBezTo>
                <a:cubicBezTo>
                  <a:pt x="1197" y="1289"/>
                  <a:pt x="1196" y="1290"/>
                  <a:pt x="1196" y="1291"/>
                </a:cubicBezTo>
                <a:cubicBezTo>
                  <a:pt x="1196" y="1292"/>
                  <a:pt x="1196" y="1293"/>
                  <a:pt x="1196" y="1294"/>
                </a:cubicBezTo>
                <a:cubicBezTo>
                  <a:pt x="1196" y="1296"/>
                  <a:pt x="1195" y="1297"/>
                  <a:pt x="1195" y="1299"/>
                </a:cubicBezTo>
                <a:cubicBezTo>
                  <a:pt x="1195" y="1303"/>
                  <a:pt x="1195" y="1306"/>
                  <a:pt x="1196" y="1309"/>
                </a:cubicBezTo>
                <a:cubicBezTo>
                  <a:pt x="1196" y="1311"/>
                  <a:pt x="1196" y="1313"/>
                  <a:pt x="1197" y="1316"/>
                </a:cubicBezTo>
                <a:cubicBezTo>
                  <a:pt x="1197" y="1318"/>
                  <a:pt x="1197" y="1319"/>
                  <a:pt x="1197" y="1321"/>
                </a:cubicBezTo>
                <a:cubicBezTo>
                  <a:pt x="1198" y="1323"/>
                  <a:pt x="1198" y="1325"/>
                  <a:pt x="1198" y="1326"/>
                </a:cubicBezTo>
                <a:cubicBezTo>
                  <a:pt x="1199" y="1327"/>
                  <a:pt x="1199" y="1329"/>
                  <a:pt x="1199" y="1330"/>
                </a:cubicBezTo>
                <a:cubicBezTo>
                  <a:pt x="1200" y="1332"/>
                  <a:pt x="1198" y="1333"/>
                  <a:pt x="1197" y="1333"/>
                </a:cubicBezTo>
                <a:cubicBezTo>
                  <a:pt x="1196" y="1333"/>
                  <a:pt x="1196" y="1333"/>
                  <a:pt x="1195" y="1332"/>
                </a:cubicBezTo>
                <a:cubicBezTo>
                  <a:pt x="1194" y="1332"/>
                  <a:pt x="1194" y="1332"/>
                  <a:pt x="1195" y="1331"/>
                </a:cubicBezTo>
                <a:cubicBezTo>
                  <a:pt x="1195" y="1331"/>
                  <a:pt x="1196" y="1331"/>
                  <a:pt x="1195" y="1330"/>
                </a:cubicBezTo>
                <a:cubicBezTo>
                  <a:pt x="1195" y="1330"/>
                  <a:pt x="1194" y="1330"/>
                  <a:pt x="1193" y="1330"/>
                </a:cubicBezTo>
                <a:cubicBezTo>
                  <a:pt x="1192" y="1331"/>
                  <a:pt x="1191" y="1331"/>
                  <a:pt x="1189" y="1331"/>
                </a:cubicBezTo>
                <a:cubicBezTo>
                  <a:pt x="1185" y="1330"/>
                  <a:pt x="1182" y="1333"/>
                  <a:pt x="1178" y="1334"/>
                </a:cubicBezTo>
                <a:cubicBezTo>
                  <a:pt x="1177" y="1334"/>
                  <a:pt x="1175" y="1334"/>
                  <a:pt x="1173" y="1334"/>
                </a:cubicBezTo>
                <a:cubicBezTo>
                  <a:pt x="1171" y="1335"/>
                  <a:pt x="1169" y="1335"/>
                  <a:pt x="1167" y="1336"/>
                </a:cubicBezTo>
                <a:cubicBezTo>
                  <a:pt x="1164" y="1337"/>
                  <a:pt x="1160" y="1337"/>
                  <a:pt x="1156" y="1337"/>
                </a:cubicBezTo>
                <a:cubicBezTo>
                  <a:pt x="1154" y="1337"/>
                  <a:pt x="1152" y="1336"/>
                  <a:pt x="1150" y="1336"/>
                </a:cubicBezTo>
                <a:cubicBezTo>
                  <a:pt x="1148" y="1335"/>
                  <a:pt x="1146" y="1335"/>
                  <a:pt x="1144" y="1334"/>
                </a:cubicBezTo>
                <a:cubicBezTo>
                  <a:pt x="1142" y="1333"/>
                  <a:pt x="1140" y="1333"/>
                  <a:pt x="1139" y="1332"/>
                </a:cubicBezTo>
                <a:cubicBezTo>
                  <a:pt x="1137" y="1331"/>
                  <a:pt x="1135" y="1331"/>
                  <a:pt x="1134" y="1330"/>
                </a:cubicBezTo>
                <a:cubicBezTo>
                  <a:pt x="1132" y="1330"/>
                  <a:pt x="1131" y="1329"/>
                  <a:pt x="1129" y="1328"/>
                </a:cubicBezTo>
                <a:cubicBezTo>
                  <a:pt x="1128" y="1327"/>
                  <a:pt x="1128" y="1326"/>
                  <a:pt x="1127" y="1324"/>
                </a:cubicBezTo>
                <a:cubicBezTo>
                  <a:pt x="1126" y="1323"/>
                  <a:pt x="1125" y="1322"/>
                  <a:pt x="1124" y="1321"/>
                </a:cubicBezTo>
                <a:cubicBezTo>
                  <a:pt x="1121" y="1319"/>
                  <a:pt x="1118" y="1318"/>
                  <a:pt x="1115" y="1318"/>
                </a:cubicBezTo>
                <a:cubicBezTo>
                  <a:pt x="1113" y="1317"/>
                  <a:pt x="1112" y="1317"/>
                  <a:pt x="1110" y="1316"/>
                </a:cubicBezTo>
                <a:cubicBezTo>
                  <a:pt x="1109" y="1316"/>
                  <a:pt x="1108" y="1316"/>
                  <a:pt x="1106" y="1316"/>
                </a:cubicBezTo>
                <a:cubicBezTo>
                  <a:pt x="1105" y="1315"/>
                  <a:pt x="1104" y="1315"/>
                  <a:pt x="1103" y="1314"/>
                </a:cubicBezTo>
                <a:cubicBezTo>
                  <a:pt x="1102" y="1312"/>
                  <a:pt x="1102" y="1311"/>
                  <a:pt x="1102" y="1310"/>
                </a:cubicBezTo>
                <a:cubicBezTo>
                  <a:pt x="1100" y="1307"/>
                  <a:pt x="1100" y="1304"/>
                  <a:pt x="1099" y="1301"/>
                </a:cubicBezTo>
                <a:cubicBezTo>
                  <a:pt x="1099" y="1300"/>
                  <a:pt x="1098" y="1299"/>
                  <a:pt x="1098" y="1297"/>
                </a:cubicBezTo>
                <a:cubicBezTo>
                  <a:pt x="1098" y="1296"/>
                  <a:pt x="1098" y="1294"/>
                  <a:pt x="1098" y="1293"/>
                </a:cubicBezTo>
                <a:cubicBezTo>
                  <a:pt x="1099" y="1290"/>
                  <a:pt x="1099" y="1287"/>
                  <a:pt x="1100" y="1285"/>
                </a:cubicBezTo>
                <a:cubicBezTo>
                  <a:pt x="1100" y="1283"/>
                  <a:pt x="1100" y="1282"/>
                  <a:pt x="1100" y="1280"/>
                </a:cubicBezTo>
                <a:cubicBezTo>
                  <a:pt x="1101" y="1279"/>
                  <a:pt x="1102" y="1278"/>
                  <a:pt x="1103" y="1280"/>
                </a:cubicBezTo>
                <a:cubicBezTo>
                  <a:pt x="1103" y="1281"/>
                  <a:pt x="1103" y="1281"/>
                  <a:pt x="1103" y="1282"/>
                </a:cubicBezTo>
                <a:cubicBezTo>
                  <a:pt x="1104" y="1282"/>
                  <a:pt x="1104" y="1284"/>
                  <a:pt x="1104" y="1284"/>
                </a:cubicBezTo>
                <a:cubicBezTo>
                  <a:pt x="1105" y="1282"/>
                  <a:pt x="1104" y="1282"/>
                  <a:pt x="1104" y="1280"/>
                </a:cubicBezTo>
                <a:cubicBezTo>
                  <a:pt x="1104" y="1279"/>
                  <a:pt x="1106" y="1279"/>
                  <a:pt x="1106" y="1278"/>
                </a:cubicBezTo>
                <a:cubicBezTo>
                  <a:pt x="1106" y="1277"/>
                  <a:pt x="1106" y="1275"/>
                  <a:pt x="1107" y="1275"/>
                </a:cubicBezTo>
                <a:cubicBezTo>
                  <a:pt x="1108" y="1275"/>
                  <a:pt x="1110" y="1277"/>
                  <a:pt x="1109" y="1275"/>
                </a:cubicBezTo>
                <a:cubicBezTo>
                  <a:pt x="1109" y="1274"/>
                  <a:pt x="1109" y="1274"/>
                  <a:pt x="1109" y="1274"/>
                </a:cubicBezTo>
                <a:cubicBezTo>
                  <a:pt x="1108" y="1273"/>
                  <a:pt x="1108" y="1273"/>
                  <a:pt x="1108" y="1272"/>
                </a:cubicBezTo>
                <a:cubicBezTo>
                  <a:pt x="1108" y="1271"/>
                  <a:pt x="1107" y="1271"/>
                  <a:pt x="1107" y="1270"/>
                </a:cubicBezTo>
                <a:cubicBezTo>
                  <a:pt x="1106" y="1269"/>
                  <a:pt x="1108" y="1268"/>
                  <a:pt x="1108" y="1266"/>
                </a:cubicBezTo>
                <a:cubicBezTo>
                  <a:pt x="1109" y="1265"/>
                  <a:pt x="1109" y="1264"/>
                  <a:pt x="1109" y="1263"/>
                </a:cubicBezTo>
                <a:cubicBezTo>
                  <a:pt x="1109" y="1261"/>
                  <a:pt x="1111" y="1261"/>
                  <a:pt x="1111" y="1259"/>
                </a:cubicBezTo>
                <a:cubicBezTo>
                  <a:pt x="1112" y="1258"/>
                  <a:pt x="1112" y="1256"/>
                  <a:pt x="1113" y="1255"/>
                </a:cubicBezTo>
                <a:cubicBezTo>
                  <a:pt x="1113" y="1254"/>
                  <a:pt x="1114" y="1254"/>
                  <a:pt x="1114" y="1254"/>
                </a:cubicBezTo>
                <a:cubicBezTo>
                  <a:pt x="1115" y="1254"/>
                  <a:pt x="1116" y="1254"/>
                  <a:pt x="1116" y="1253"/>
                </a:cubicBezTo>
                <a:cubicBezTo>
                  <a:pt x="1117" y="1253"/>
                  <a:pt x="1117" y="1252"/>
                  <a:pt x="1118" y="1252"/>
                </a:cubicBezTo>
                <a:cubicBezTo>
                  <a:pt x="1119" y="1252"/>
                  <a:pt x="1119" y="1252"/>
                  <a:pt x="1120" y="1252"/>
                </a:cubicBezTo>
                <a:cubicBezTo>
                  <a:pt x="1121" y="1252"/>
                  <a:pt x="1122" y="1252"/>
                  <a:pt x="1122" y="1252"/>
                </a:cubicBezTo>
                <a:cubicBezTo>
                  <a:pt x="1123" y="1252"/>
                  <a:pt x="1124" y="1252"/>
                  <a:pt x="1125" y="1252"/>
                </a:cubicBezTo>
                <a:cubicBezTo>
                  <a:pt x="1126" y="1252"/>
                  <a:pt x="1127" y="1254"/>
                  <a:pt x="1128" y="1254"/>
                </a:cubicBezTo>
                <a:cubicBezTo>
                  <a:pt x="1129" y="1254"/>
                  <a:pt x="1128" y="1253"/>
                  <a:pt x="1128" y="1253"/>
                </a:cubicBezTo>
                <a:cubicBezTo>
                  <a:pt x="1128" y="1252"/>
                  <a:pt x="1128" y="1251"/>
                  <a:pt x="1128" y="1251"/>
                </a:cubicBezTo>
                <a:cubicBezTo>
                  <a:pt x="1128" y="1251"/>
                  <a:pt x="1127" y="1250"/>
                  <a:pt x="1127" y="1250"/>
                </a:cubicBezTo>
                <a:cubicBezTo>
                  <a:pt x="1126" y="1250"/>
                  <a:pt x="1126" y="1249"/>
                  <a:pt x="1126" y="1249"/>
                </a:cubicBezTo>
                <a:cubicBezTo>
                  <a:pt x="1125" y="1247"/>
                  <a:pt x="1123" y="1247"/>
                  <a:pt x="1122" y="1246"/>
                </a:cubicBezTo>
                <a:cubicBezTo>
                  <a:pt x="1121" y="1246"/>
                  <a:pt x="1121" y="1246"/>
                  <a:pt x="1120" y="1246"/>
                </a:cubicBezTo>
                <a:cubicBezTo>
                  <a:pt x="1119" y="1246"/>
                  <a:pt x="1117" y="1246"/>
                  <a:pt x="1116" y="1246"/>
                </a:cubicBezTo>
                <a:cubicBezTo>
                  <a:pt x="1114" y="1246"/>
                  <a:pt x="1113" y="1244"/>
                  <a:pt x="1112" y="1243"/>
                </a:cubicBezTo>
                <a:cubicBezTo>
                  <a:pt x="1111" y="1242"/>
                  <a:pt x="1110" y="1241"/>
                  <a:pt x="1109" y="1240"/>
                </a:cubicBezTo>
                <a:cubicBezTo>
                  <a:pt x="1108" y="1239"/>
                  <a:pt x="1108" y="1238"/>
                  <a:pt x="1107" y="1236"/>
                </a:cubicBezTo>
                <a:cubicBezTo>
                  <a:pt x="1106" y="1235"/>
                  <a:pt x="1105" y="1234"/>
                  <a:pt x="1104" y="1233"/>
                </a:cubicBezTo>
                <a:cubicBezTo>
                  <a:pt x="1104" y="1231"/>
                  <a:pt x="1103" y="1230"/>
                  <a:pt x="1103" y="1229"/>
                </a:cubicBezTo>
                <a:cubicBezTo>
                  <a:pt x="1102" y="1227"/>
                  <a:pt x="1101" y="1226"/>
                  <a:pt x="1101" y="1225"/>
                </a:cubicBezTo>
                <a:cubicBezTo>
                  <a:pt x="1100" y="1224"/>
                  <a:pt x="1099" y="1223"/>
                  <a:pt x="1098" y="1222"/>
                </a:cubicBezTo>
                <a:cubicBezTo>
                  <a:pt x="1097" y="1221"/>
                  <a:pt x="1096" y="1220"/>
                  <a:pt x="1095" y="1218"/>
                </a:cubicBezTo>
                <a:cubicBezTo>
                  <a:pt x="1094" y="1216"/>
                  <a:pt x="1092" y="1215"/>
                  <a:pt x="1090" y="1213"/>
                </a:cubicBezTo>
                <a:cubicBezTo>
                  <a:pt x="1087" y="1211"/>
                  <a:pt x="1086" y="1208"/>
                  <a:pt x="1084" y="1205"/>
                </a:cubicBezTo>
                <a:cubicBezTo>
                  <a:pt x="1083" y="1204"/>
                  <a:pt x="1082" y="1203"/>
                  <a:pt x="1081" y="1202"/>
                </a:cubicBezTo>
                <a:cubicBezTo>
                  <a:pt x="1080" y="1201"/>
                  <a:pt x="1078" y="1200"/>
                  <a:pt x="1077" y="1198"/>
                </a:cubicBezTo>
                <a:cubicBezTo>
                  <a:pt x="1076" y="1197"/>
                  <a:pt x="1077" y="1196"/>
                  <a:pt x="1076" y="1194"/>
                </a:cubicBezTo>
                <a:cubicBezTo>
                  <a:pt x="1076" y="1193"/>
                  <a:pt x="1075" y="1192"/>
                  <a:pt x="1074" y="1191"/>
                </a:cubicBezTo>
                <a:cubicBezTo>
                  <a:pt x="1073" y="1190"/>
                  <a:pt x="1071" y="1190"/>
                  <a:pt x="1072" y="1189"/>
                </a:cubicBezTo>
                <a:cubicBezTo>
                  <a:pt x="1072" y="1188"/>
                  <a:pt x="1073" y="1187"/>
                  <a:pt x="1073" y="1186"/>
                </a:cubicBezTo>
                <a:cubicBezTo>
                  <a:pt x="1073" y="1186"/>
                  <a:pt x="1073" y="1185"/>
                  <a:pt x="1073" y="1184"/>
                </a:cubicBezTo>
                <a:cubicBezTo>
                  <a:pt x="1073" y="1183"/>
                  <a:pt x="1073" y="1181"/>
                  <a:pt x="1073" y="1180"/>
                </a:cubicBezTo>
                <a:cubicBezTo>
                  <a:pt x="1073" y="1178"/>
                  <a:pt x="1073" y="1177"/>
                  <a:pt x="1073" y="1176"/>
                </a:cubicBezTo>
                <a:cubicBezTo>
                  <a:pt x="1074" y="1174"/>
                  <a:pt x="1074" y="1173"/>
                  <a:pt x="1074" y="1172"/>
                </a:cubicBezTo>
                <a:cubicBezTo>
                  <a:pt x="1074" y="1171"/>
                  <a:pt x="1074" y="1171"/>
                  <a:pt x="1074" y="1170"/>
                </a:cubicBezTo>
                <a:cubicBezTo>
                  <a:pt x="1074" y="1170"/>
                  <a:pt x="1075" y="1169"/>
                  <a:pt x="1075" y="1169"/>
                </a:cubicBezTo>
                <a:cubicBezTo>
                  <a:pt x="1075" y="1168"/>
                  <a:pt x="1074" y="1167"/>
                  <a:pt x="1073" y="1168"/>
                </a:cubicBezTo>
                <a:cubicBezTo>
                  <a:pt x="1072" y="1168"/>
                  <a:pt x="1072" y="1170"/>
                  <a:pt x="1071" y="1169"/>
                </a:cubicBezTo>
                <a:cubicBezTo>
                  <a:pt x="1070" y="1169"/>
                  <a:pt x="1070" y="1169"/>
                  <a:pt x="1070" y="1168"/>
                </a:cubicBezTo>
                <a:cubicBezTo>
                  <a:pt x="1070" y="1168"/>
                  <a:pt x="1070" y="1168"/>
                  <a:pt x="1070" y="1167"/>
                </a:cubicBezTo>
                <a:cubicBezTo>
                  <a:pt x="1069" y="1166"/>
                  <a:pt x="1069" y="1165"/>
                  <a:pt x="1069" y="1164"/>
                </a:cubicBezTo>
                <a:cubicBezTo>
                  <a:pt x="1068" y="1163"/>
                  <a:pt x="1068" y="1162"/>
                  <a:pt x="1067" y="1161"/>
                </a:cubicBezTo>
                <a:cubicBezTo>
                  <a:pt x="1066" y="1160"/>
                  <a:pt x="1065" y="1159"/>
                  <a:pt x="1064" y="1158"/>
                </a:cubicBezTo>
                <a:cubicBezTo>
                  <a:pt x="1063" y="1157"/>
                  <a:pt x="1062" y="1157"/>
                  <a:pt x="1061" y="1156"/>
                </a:cubicBezTo>
                <a:cubicBezTo>
                  <a:pt x="1060" y="1156"/>
                  <a:pt x="1058" y="1155"/>
                  <a:pt x="1057" y="1155"/>
                </a:cubicBezTo>
                <a:cubicBezTo>
                  <a:pt x="1055" y="1154"/>
                  <a:pt x="1056" y="1153"/>
                  <a:pt x="1056" y="1152"/>
                </a:cubicBezTo>
                <a:cubicBezTo>
                  <a:pt x="1057" y="1150"/>
                  <a:pt x="1058" y="1150"/>
                  <a:pt x="1059" y="1148"/>
                </a:cubicBezTo>
                <a:cubicBezTo>
                  <a:pt x="1060" y="1147"/>
                  <a:pt x="1061" y="1146"/>
                  <a:pt x="1062" y="1145"/>
                </a:cubicBezTo>
                <a:cubicBezTo>
                  <a:pt x="1063" y="1143"/>
                  <a:pt x="1065" y="1141"/>
                  <a:pt x="1066" y="1139"/>
                </a:cubicBezTo>
                <a:cubicBezTo>
                  <a:pt x="1068" y="1137"/>
                  <a:pt x="1069" y="1134"/>
                  <a:pt x="1070" y="1131"/>
                </a:cubicBezTo>
                <a:cubicBezTo>
                  <a:pt x="1070" y="1130"/>
                  <a:pt x="1071" y="1129"/>
                  <a:pt x="1071" y="1127"/>
                </a:cubicBezTo>
                <a:cubicBezTo>
                  <a:pt x="1071" y="1127"/>
                  <a:pt x="1070" y="1124"/>
                  <a:pt x="1071" y="1123"/>
                </a:cubicBezTo>
                <a:cubicBezTo>
                  <a:pt x="1071" y="1123"/>
                  <a:pt x="1072" y="1124"/>
                  <a:pt x="1072" y="1125"/>
                </a:cubicBezTo>
                <a:cubicBezTo>
                  <a:pt x="1072" y="1126"/>
                  <a:pt x="1073" y="1126"/>
                  <a:pt x="1073" y="1127"/>
                </a:cubicBezTo>
                <a:cubicBezTo>
                  <a:pt x="1073" y="1127"/>
                  <a:pt x="1073" y="1128"/>
                  <a:pt x="1074" y="1128"/>
                </a:cubicBezTo>
                <a:cubicBezTo>
                  <a:pt x="1074" y="1128"/>
                  <a:pt x="1074" y="1127"/>
                  <a:pt x="1074" y="1127"/>
                </a:cubicBezTo>
                <a:cubicBezTo>
                  <a:pt x="1074" y="1126"/>
                  <a:pt x="1074" y="1125"/>
                  <a:pt x="1074" y="1124"/>
                </a:cubicBezTo>
                <a:cubicBezTo>
                  <a:pt x="1075" y="1123"/>
                  <a:pt x="1075" y="1124"/>
                  <a:pt x="1076" y="1125"/>
                </a:cubicBezTo>
                <a:cubicBezTo>
                  <a:pt x="1076" y="1125"/>
                  <a:pt x="1076" y="1125"/>
                  <a:pt x="1076" y="1125"/>
                </a:cubicBezTo>
                <a:cubicBezTo>
                  <a:pt x="1077" y="1125"/>
                  <a:pt x="1077" y="1125"/>
                  <a:pt x="1077" y="1126"/>
                </a:cubicBezTo>
                <a:cubicBezTo>
                  <a:pt x="1078" y="1126"/>
                  <a:pt x="1077" y="1127"/>
                  <a:pt x="1078" y="1127"/>
                </a:cubicBezTo>
                <a:cubicBezTo>
                  <a:pt x="1079" y="1127"/>
                  <a:pt x="1079" y="1126"/>
                  <a:pt x="1079" y="1125"/>
                </a:cubicBezTo>
                <a:cubicBezTo>
                  <a:pt x="1079" y="1123"/>
                  <a:pt x="1080" y="1124"/>
                  <a:pt x="1081" y="1124"/>
                </a:cubicBezTo>
                <a:cubicBezTo>
                  <a:pt x="1082" y="1124"/>
                  <a:pt x="1082" y="1123"/>
                  <a:pt x="1083" y="1123"/>
                </a:cubicBezTo>
                <a:cubicBezTo>
                  <a:pt x="1084" y="1123"/>
                  <a:pt x="1084" y="1124"/>
                  <a:pt x="1085" y="1124"/>
                </a:cubicBezTo>
                <a:cubicBezTo>
                  <a:pt x="1086" y="1124"/>
                  <a:pt x="1087" y="1123"/>
                  <a:pt x="1088" y="1122"/>
                </a:cubicBezTo>
                <a:cubicBezTo>
                  <a:pt x="1088" y="1120"/>
                  <a:pt x="1090" y="1120"/>
                  <a:pt x="1091" y="1118"/>
                </a:cubicBezTo>
                <a:cubicBezTo>
                  <a:pt x="1091" y="1118"/>
                  <a:pt x="1092" y="1117"/>
                  <a:pt x="1093" y="1117"/>
                </a:cubicBezTo>
                <a:cubicBezTo>
                  <a:pt x="1093" y="1117"/>
                  <a:pt x="1094" y="1118"/>
                  <a:pt x="1094" y="1118"/>
                </a:cubicBezTo>
                <a:cubicBezTo>
                  <a:pt x="1095" y="1119"/>
                  <a:pt x="1095" y="1119"/>
                  <a:pt x="1096" y="1119"/>
                </a:cubicBezTo>
                <a:cubicBezTo>
                  <a:pt x="1096" y="1120"/>
                  <a:pt x="1096" y="1120"/>
                  <a:pt x="1097" y="1120"/>
                </a:cubicBezTo>
                <a:cubicBezTo>
                  <a:pt x="1097" y="1120"/>
                  <a:pt x="1097" y="1120"/>
                  <a:pt x="1097" y="1119"/>
                </a:cubicBezTo>
                <a:cubicBezTo>
                  <a:pt x="1097" y="1119"/>
                  <a:pt x="1096" y="1119"/>
                  <a:pt x="1096" y="1118"/>
                </a:cubicBezTo>
                <a:cubicBezTo>
                  <a:pt x="1096" y="1118"/>
                  <a:pt x="1096" y="1117"/>
                  <a:pt x="1096" y="1116"/>
                </a:cubicBezTo>
                <a:cubicBezTo>
                  <a:pt x="1095" y="1116"/>
                  <a:pt x="1095" y="1116"/>
                  <a:pt x="1095" y="1115"/>
                </a:cubicBezTo>
                <a:cubicBezTo>
                  <a:pt x="1095" y="1114"/>
                  <a:pt x="1095" y="1114"/>
                  <a:pt x="1096" y="1114"/>
                </a:cubicBezTo>
                <a:cubicBezTo>
                  <a:pt x="1098" y="1113"/>
                  <a:pt x="1099" y="1112"/>
                  <a:pt x="1101" y="1113"/>
                </a:cubicBezTo>
                <a:cubicBezTo>
                  <a:pt x="1102" y="1113"/>
                  <a:pt x="1104" y="1113"/>
                  <a:pt x="1104" y="1111"/>
                </a:cubicBezTo>
                <a:cubicBezTo>
                  <a:pt x="1104" y="1110"/>
                  <a:pt x="1104" y="1110"/>
                  <a:pt x="1105" y="1109"/>
                </a:cubicBezTo>
                <a:cubicBezTo>
                  <a:pt x="1105" y="1109"/>
                  <a:pt x="1106" y="1110"/>
                  <a:pt x="1106" y="1110"/>
                </a:cubicBezTo>
                <a:cubicBezTo>
                  <a:pt x="1107" y="1110"/>
                  <a:pt x="1107" y="1110"/>
                  <a:pt x="1107" y="1110"/>
                </a:cubicBezTo>
                <a:cubicBezTo>
                  <a:pt x="1108" y="1109"/>
                  <a:pt x="1106" y="1109"/>
                  <a:pt x="1106" y="1108"/>
                </a:cubicBezTo>
                <a:cubicBezTo>
                  <a:pt x="1105" y="1107"/>
                  <a:pt x="1106" y="1106"/>
                  <a:pt x="1106" y="1105"/>
                </a:cubicBezTo>
                <a:cubicBezTo>
                  <a:pt x="1107" y="1105"/>
                  <a:pt x="1107" y="1105"/>
                  <a:pt x="1107" y="1104"/>
                </a:cubicBezTo>
                <a:cubicBezTo>
                  <a:pt x="1108" y="1104"/>
                  <a:pt x="1107" y="1103"/>
                  <a:pt x="1108" y="1102"/>
                </a:cubicBezTo>
                <a:cubicBezTo>
                  <a:pt x="1108" y="1102"/>
                  <a:pt x="1109" y="1102"/>
                  <a:pt x="1110" y="1102"/>
                </a:cubicBezTo>
                <a:cubicBezTo>
                  <a:pt x="1113" y="1102"/>
                  <a:pt x="1116" y="1103"/>
                  <a:pt x="1120" y="1102"/>
                </a:cubicBezTo>
                <a:cubicBezTo>
                  <a:pt x="1122" y="1101"/>
                  <a:pt x="1123" y="1100"/>
                  <a:pt x="1124" y="1098"/>
                </a:cubicBezTo>
                <a:cubicBezTo>
                  <a:pt x="1126" y="1097"/>
                  <a:pt x="1128" y="1096"/>
                  <a:pt x="1129" y="1095"/>
                </a:cubicBezTo>
                <a:cubicBezTo>
                  <a:pt x="1130" y="1095"/>
                  <a:pt x="1131" y="1095"/>
                  <a:pt x="1132" y="1095"/>
                </a:cubicBezTo>
                <a:cubicBezTo>
                  <a:pt x="1133" y="1094"/>
                  <a:pt x="1134" y="1093"/>
                  <a:pt x="1134" y="1093"/>
                </a:cubicBezTo>
                <a:cubicBezTo>
                  <a:pt x="1135" y="1092"/>
                  <a:pt x="1136" y="1093"/>
                  <a:pt x="1137" y="1092"/>
                </a:cubicBezTo>
                <a:cubicBezTo>
                  <a:pt x="1138" y="1092"/>
                  <a:pt x="1138" y="1092"/>
                  <a:pt x="1138" y="1091"/>
                </a:cubicBezTo>
                <a:cubicBezTo>
                  <a:pt x="1139" y="1090"/>
                  <a:pt x="1141" y="1091"/>
                  <a:pt x="1143" y="1090"/>
                </a:cubicBezTo>
                <a:cubicBezTo>
                  <a:pt x="1144" y="1089"/>
                  <a:pt x="1144" y="1088"/>
                  <a:pt x="1146" y="1089"/>
                </a:cubicBezTo>
                <a:cubicBezTo>
                  <a:pt x="1147" y="1089"/>
                  <a:pt x="1147" y="1089"/>
                  <a:pt x="1148" y="1090"/>
                </a:cubicBezTo>
                <a:cubicBezTo>
                  <a:pt x="1149" y="1090"/>
                  <a:pt x="1149" y="1090"/>
                  <a:pt x="1150" y="1090"/>
                </a:cubicBezTo>
                <a:cubicBezTo>
                  <a:pt x="1152" y="1090"/>
                  <a:pt x="1153" y="1091"/>
                  <a:pt x="1154" y="1091"/>
                </a:cubicBezTo>
                <a:cubicBezTo>
                  <a:pt x="1156" y="1092"/>
                  <a:pt x="1157" y="1092"/>
                  <a:pt x="1158" y="1092"/>
                </a:cubicBezTo>
                <a:cubicBezTo>
                  <a:pt x="1160" y="1093"/>
                  <a:pt x="1161" y="1094"/>
                  <a:pt x="1162" y="1095"/>
                </a:cubicBezTo>
                <a:cubicBezTo>
                  <a:pt x="1163" y="1095"/>
                  <a:pt x="1164" y="1097"/>
                  <a:pt x="1166" y="1096"/>
                </a:cubicBezTo>
                <a:cubicBezTo>
                  <a:pt x="1166" y="1095"/>
                  <a:pt x="1166" y="1095"/>
                  <a:pt x="1166" y="1095"/>
                </a:cubicBezTo>
                <a:cubicBezTo>
                  <a:pt x="1168" y="1094"/>
                  <a:pt x="1168" y="1092"/>
                  <a:pt x="1170" y="1091"/>
                </a:cubicBezTo>
                <a:cubicBezTo>
                  <a:pt x="1172" y="1091"/>
                  <a:pt x="1172" y="1093"/>
                  <a:pt x="1173" y="1094"/>
                </a:cubicBezTo>
                <a:cubicBezTo>
                  <a:pt x="1175" y="1094"/>
                  <a:pt x="1176" y="1093"/>
                  <a:pt x="1177" y="1094"/>
                </a:cubicBezTo>
                <a:cubicBezTo>
                  <a:pt x="1179" y="1095"/>
                  <a:pt x="1180" y="1096"/>
                  <a:pt x="1181" y="1097"/>
                </a:cubicBezTo>
                <a:cubicBezTo>
                  <a:pt x="1181" y="1098"/>
                  <a:pt x="1182" y="1099"/>
                  <a:pt x="1182" y="1101"/>
                </a:cubicBezTo>
                <a:cubicBezTo>
                  <a:pt x="1183" y="1101"/>
                  <a:pt x="1183" y="1102"/>
                  <a:pt x="1183" y="1102"/>
                </a:cubicBezTo>
                <a:cubicBezTo>
                  <a:pt x="1183" y="1103"/>
                  <a:pt x="1184" y="1104"/>
                  <a:pt x="1184" y="1106"/>
                </a:cubicBezTo>
                <a:cubicBezTo>
                  <a:pt x="1184" y="1107"/>
                  <a:pt x="1185" y="1108"/>
                  <a:pt x="1185" y="1109"/>
                </a:cubicBezTo>
                <a:cubicBezTo>
                  <a:pt x="1185" y="1111"/>
                  <a:pt x="1185" y="1114"/>
                  <a:pt x="1184" y="1117"/>
                </a:cubicBezTo>
                <a:cubicBezTo>
                  <a:pt x="1182" y="1119"/>
                  <a:pt x="1181" y="1122"/>
                  <a:pt x="1181" y="1125"/>
                </a:cubicBezTo>
                <a:cubicBezTo>
                  <a:pt x="1181" y="1127"/>
                  <a:pt x="1182" y="1130"/>
                  <a:pt x="1183" y="1131"/>
                </a:cubicBezTo>
                <a:cubicBezTo>
                  <a:pt x="1185" y="1132"/>
                  <a:pt x="1186" y="1132"/>
                  <a:pt x="1188" y="1132"/>
                </a:cubicBezTo>
                <a:cubicBezTo>
                  <a:pt x="1189" y="1133"/>
                  <a:pt x="1191" y="1133"/>
                  <a:pt x="1192" y="1133"/>
                </a:cubicBezTo>
                <a:cubicBezTo>
                  <a:pt x="1194" y="1132"/>
                  <a:pt x="1195" y="1132"/>
                  <a:pt x="1196" y="1131"/>
                </a:cubicBezTo>
                <a:cubicBezTo>
                  <a:pt x="1197" y="1131"/>
                  <a:pt x="1198" y="1130"/>
                  <a:pt x="1199" y="1129"/>
                </a:cubicBezTo>
                <a:cubicBezTo>
                  <a:pt x="1200" y="1128"/>
                  <a:pt x="1202" y="1128"/>
                  <a:pt x="1203" y="1129"/>
                </a:cubicBezTo>
                <a:cubicBezTo>
                  <a:pt x="1203" y="1130"/>
                  <a:pt x="1203" y="1131"/>
                  <a:pt x="1203" y="1131"/>
                </a:cubicBezTo>
                <a:cubicBezTo>
                  <a:pt x="1204" y="1132"/>
                  <a:pt x="1204" y="1132"/>
                  <a:pt x="1204" y="1133"/>
                </a:cubicBezTo>
                <a:cubicBezTo>
                  <a:pt x="1204" y="1135"/>
                  <a:pt x="1203" y="1136"/>
                  <a:pt x="1204" y="1137"/>
                </a:cubicBezTo>
                <a:cubicBezTo>
                  <a:pt x="1205" y="1138"/>
                  <a:pt x="1207" y="1139"/>
                  <a:pt x="1205" y="1140"/>
                </a:cubicBezTo>
                <a:cubicBezTo>
                  <a:pt x="1204" y="1140"/>
                  <a:pt x="1202" y="1140"/>
                  <a:pt x="1201" y="1140"/>
                </a:cubicBezTo>
                <a:cubicBezTo>
                  <a:pt x="1200" y="1141"/>
                  <a:pt x="1198" y="1141"/>
                  <a:pt x="1197" y="1142"/>
                </a:cubicBezTo>
                <a:cubicBezTo>
                  <a:pt x="1196" y="1142"/>
                  <a:pt x="1195" y="1141"/>
                  <a:pt x="1193" y="1142"/>
                </a:cubicBezTo>
                <a:cubicBezTo>
                  <a:pt x="1190" y="1143"/>
                  <a:pt x="1189" y="1147"/>
                  <a:pt x="1188" y="1149"/>
                </a:cubicBezTo>
                <a:cubicBezTo>
                  <a:pt x="1187" y="1151"/>
                  <a:pt x="1187" y="1152"/>
                  <a:pt x="1186" y="1153"/>
                </a:cubicBezTo>
                <a:cubicBezTo>
                  <a:pt x="1185" y="1155"/>
                  <a:pt x="1183" y="1155"/>
                  <a:pt x="1184" y="1153"/>
                </a:cubicBezTo>
                <a:cubicBezTo>
                  <a:pt x="1185" y="1152"/>
                  <a:pt x="1185" y="1152"/>
                  <a:pt x="1186" y="1151"/>
                </a:cubicBezTo>
                <a:cubicBezTo>
                  <a:pt x="1186" y="1150"/>
                  <a:pt x="1187" y="1150"/>
                  <a:pt x="1187" y="1149"/>
                </a:cubicBezTo>
                <a:cubicBezTo>
                  <a:pt x="1187" y="1148"/>
                  <a:pt x="1188" y="1147"/>
                  <a:pt x="1188" y="1145"/>
                </a:cubicBezTo>
                <a:cubicBezTo>
                  <a:pt x="1189" y="1143"/>
                  <a:pt x="1192" y="1141"/>
                  <a:pt x="1194" y="1140"/>
                </a:cubicBezTo>
                <a:cubicBezTo>
                  <a:pt x="1195" y="1140"/>
                  <a:pt x="1195" y="1141"/>
                  <a:pt x="1196" y="1141"/>
                </a:cubicBezTo>
                <a:cubicBezTo>
                  <a:pt x="1197" y="1141"/>
                  <a:pt x="1197" y="1141"/>
                  <a:pt x="1198" y="1140"/>
                </a:cubicBezTo>
                <a:cubicBezTo>
                  <a:pt x="1199" y="1140"/>
                  <a:pt x="1200" y="1138"/>
                  <a:pt x="1200" y="1137"/>
                </a:cubicBezTo>
                <a:cubicBezTo>
                  <a:pt x="1200" y="1136"/>
                  <a:pt x="1199" y="1134"/>
                  <a:pt x="1198" y="1134"/>
                </a:cubicBezTo>
                <a:cubicBezTo>
                  <a:pt x="1196" y="1134"/>
                  <a:pt x="1195" y="1136"/>
                  <a:pt x="1193" y="1136"/>
                </a:cubicBezTo>
                <a:cubicBezTo>
                  <a:pt x="1192" y="1137"/>
                  <a:pt x="1191" y="1135"/>
                  <a:pt x="1189" y="1135"/>
                </a:cubicBezTo>
                <a:cubicBezTo>
                  <a:pt x="1188" y="1134"/>
                  <a:pt x="1186" y="1135"/>
                  <a:pt x="1184" y="1135"/>
                </a:cubicBezTo>
                <a:cubicBezTo>
                  <a:pt x="1183" y="1135"/>
                  <a:pt x="1181" y="1135"/>
                  <a:pt x="1179" y="1134"/>
                </a:cubicBezTo>
                <a:cubicBezTo>
                  <a:pt x="1177" y="1134"/>
                  <a:pt x="1176" y="1134"/>
                  <a:pt x="1174" y="1133"/>
                </a:cubicBezTo>
                <a:cubicBezTo>
                  <a:pt x="1171" y="1133"/>
                  <a:pt x="1168" y="1133"/>
                  <a:pt x="1165" y="1133"/>
                </a:cubicBezTo>
                <a:cubicBezTo>
                  <a:pt x="1163" y="1133"/>
                  <a:pt x="1163" y="1132"/>
                  <a:pt x="1161" y="1132"/>
                </a:cubicBezTo>
                <a:cubicBezTo>
                  <a:pt x="1160" y="1132"/>
                  <a:pt x="1159" y="1132"/>
                  <a:pt x="1158" y="1131"/>
                </a:cubicBezTo>
                <a:cubicBezTo>
                  <a:pt x="1157" y="1131"/>
                  <a:pt x="1155" y="1128"/>
                  <a:pt x="1154" y="1130"/>
                </a:cubicBezTo>
                <a:cubicBezTo>
                  <a:pt x="1154" y="1131"/>
                  <a:pt x="1154" y="1132"/>
                  <a:pt x="1153" y="1132"/>
                </a:cubicBezTo>
                <a:cubicBezTo>
                  <a:pt x="1152" y="1132"/>
                  <a:pt x="1152" y="1133"/>
                  <a:pt x="1151" y="1132"/>
                </a:cubicBezTo>
                <a:cubicBezTo>
                  <a:pt x="1150" y="1132"/>
                  <a:pt x="1150" y="1132"/>
                  <a:pt x="1149" y="1132"/>
                </a:cubicBezTo>
                <a:cubicBezTo>
                  <a:pt x="1148" y="1132"/>
                  <a:pt x="1147" y="1134"/>
                  <a:pt x="1146" y="1135"/>
                </a:cubicBezTo>
                <a:cubicBezTo>
                  <a:pt x="1145" y="1136"/>
                  <a:pt x="1145" y="1138"/>
                  <a:pt x="1145" y="1139"/>
                </a:cubicBezTo>
                <a:cubicBezTo>
                  <a:pt x="1144" y="1140"/>
                  <a:pt x="1142" y="1140"/>
                  <a:pt x="1141" y="1141"/>
                </a:cubicBezTo>
                <a:cubicBezTo>
                  <a:pt x="1140" y="1141"/>
                  <a:pt x="1139" y="1142"/>
                  <a:pt x="1140" y="1144"/>
                </a:cubicBezTo>
                <a:cubicBezTo>
                  <a:pt x="1141" y="1144"/>
                  <a:pt x="1141" y="1144"/>
                  <a:pt x="1142" y="1145"/>
                </a:cubicBezTo>
                <a:cubicBezTo>
                  <a:pt x="1143" y="1145"/>
                  <a:pt x="1143" y="1146"/>
                  <a:pt x="1144" y="1146"/>
                </a:cubicBezTo>
                <a:cubicBezTo>
                  <a:pt x="1144" y="1147"/>
                  <a:pt x="1145" y="1147"/>
                  <a:pt x="1145" y="1148"/>
                </a:cubicBezTo>
                <a:cubicBezTo>
                  <a:pt x="1146" y="1149"/>
                  <a:pt x="1145" y="1149"/>
                  <a:pt x="1146" y="1150"/>
                </a:cubicBezTo>
                <a:cubicBezTo>
                  <a:pt x="1147" y="1151"/>
                  <a:pt x="1148" y="1151"/>
                  <a:pt x="1149" y="1151"/>
                </a:cubicBezTo>
                <a:cubicBezTo>
                  <a:pt x="1150" y="1151"/>
                  <a:pt x="1151" y="1151"/>
                  <a:pt x="1151" y="1152"/>
                </a:cubicBezTo>
                <a:cubicBezTo>
                  <a:pt x="1150" y="1152"/>
                  <a:pt x="1149" y="1152"/>
                  <a:pt x="1149" y="1153"/>
                </a:cubicBezTo>
                <a:cubicBezTo>
                  <a:pt x="1148" y="1153"/>
                  <a:pt x="1148" y="1153"/>
                  <a:pt x="1148" y="1153"/>
                </a:cubicBezTo>
                <a:cubicBezTo>
                  <a:pt x="1147" y="1152"/>
                  <a:pt x="1147" y="1151"/>
                  <a:pt x="1146" y="1152"/>
                </a:cubicBezTo>
                <a:cubicBezTo>
                  <a:pt x="1145" y="1152"/>
                  <a:pt x="1145" y="1152"/>
                  <a:pt x="1145" y="1153"/>
                </a:cubicBezTo>
                <a:cubicBezTo>
                  <a:pt x="1144" y="1153"/>
                  <a:pt x="1143" y="1153"/>
                  <a:pt x="1142" y="1153"/>
                </a:cubicBezTo>
                <a:cubicBezTo>
                  <a:pt x="1141" y="1153"/>
                  <a:pt x="1141" y="1152"/>
                  <a:pt x="1140" y="1151"/>
                </a:cubicBezTo>
                <a:cubicBezTo>
                  <a:pt x="1139" y="1150"/>
                  <a:pt x="1138" y="1150"/>
                  <a:pt x="1136" y="1150"/>
                </a:cubicBezTo>
                <a:cubicBezTo>
                  <a:pt x="1135" y="1150"/>
                  <a:pt x="1133" y="1150"/>
                  <a:pt x="1131" y="1150"/>
                </a:cubicBezTo>
                <a:cubicBezTo>
                  <a:pt x="1130" y="1149"/>
                  <a:pt x="1129" y="1148"/>
                  <a:pt x="1127" y="1149"/>
                </a:cubicBezTo>
                <a:cubicBezTo>
                  <a:pt x="1126" y="1150"/>
                  <a:pt x="1126" y="1151"/>
                  <a:pt x="1125" y="1152"/>
                </a:cubicBezTo>
                <a:cubicBezTo>
                  <a:pt x="1124" y="1154"/>
                  <a:pt x="1125" y="1155"/>
                  <a:pt x="1126" y="1156"/>
                </a:cubicBezTo>
                <a:cubicBezTo>
                  <a:pt x="1127" y="1157"/>
                  <a:pt x="1128" y="1158"/>
                  <a:pt x="1130" y="1158"/>
                </a:cubicBezTo>
                <a:cubicBezTo>
                  <a:pt x="1131" y="1158"/>
                  <a:pt x="1133" y="1157"/>
                  <a:pt x="1134" y="1158"/>
                </a:cubicBezTo>
                <a:cubicBezTo>
                  <a:pt x="1135" y="1159"/>
                  <a:pt x="1137" y="1161"/>
                  <a:pt x="1138" y="1162"/>
                </a:cubicBezTo>
                <a:cubicBezTo>
                  <a:pt x="1139" y="1163"/>
                  <a:pt x="1141" y="1166"/>
                  <a:pt x="1141" y="1168"/>
                </a:cubicBezTo>
                <a:cubicBezTo>
                  <a:pt x="1141" y="1169"/>
                  <a:pt x="1141" y="1170"/>
                  <a:pt x="1142" y="1171"/>
                </a:cubicBezTo>
                <a:cubicBezTo>
                  <a:pt x="1142" y="1172"/>
                  <a:pt x="1142" y="1172"/>
                  <a:pt x="1143" y="1173"/>
                </a:cubicBezTo>
                <a:cubicBezTo>
                  <a:pt x="1144" y="1176"/>
                  <a:pt x="1146" y="1179"/>
                  <a:pt x="1146" y="1183"/>
                </a:cubicBezTo>
                <a:cubicBezTo>
                  <a:pt x="1146" y="1184"/>
                  <a:pt x="1145" y="1186"/>
                  <a:pt x="1147" y="1186"/>
                </a:cubicBezTo>
                <a:cubicBezTo>
                  <a:pt x="1147" y="1186"/>
                  <a:pt x="1148" y="1185"/>
                  <a:pt x="1149" y="1185"/>
                </a:cubicBezTo>
                <a:cubicBezTo>
                  <a:pt x="1149" y="1185"/>
                  <a:pt x="1150" y="1185"/>
                  <a:pt x="1151" y="1185"/>
                </a:cubicBezTo>
                <a:cubicBezTo>
                  <a:pt x="1152" y="1185"/>
                  <a:pt x="1153" y="1185"/>
                  <a:pt x="1154" y="1187"/>
                </a:cubicBezTo>
                <a:cubicBezTo>
                  <a:pt x="1155" y="1188"/>
                  <a:pt x="1156" y="1189"/>
                  <a:pt x="1157" y="1190"/>
                </a:cubicBezTo>
                <a:cubicBezTo>
                  <a:pt x="1157" y="1191"/>
                  <a:pt x="1158" y="1193"/>
                  <a:pt x="1159" y="1193"/>
                </a:cubicBezTo>
                <a:cubicBezTo>
                  <a:pt x="1161" y="1193"/>
                  <a:pt x="1162" y="1192"/>
                  <a:pt x="1163" y="1192"/>
                </a:cubicBezTo>
                <a:cubicBezTo>
                  <a:pt x="1164" y="1192"/>
                  <a:pt x="1165" y="1194"/>
                  <a:pt x="1166" y="1194"/>
                </a:cubicBezTo>
                <a:cubicBezTo>
                  <a:pt x="1168" y="1194"/>
                  <a:pt x="1169" y="1193"/>
                  <a:pt x="1170" y="1193"/>
                </a:cubicBezTo>
                <a:cubicBezTo>
                  <a:pt x="1171" y="1194"/>
                  <a:pt x="1173" y="1194"/>
                  <a:pt x="1173" y="1196"/>
                </a:cubicBezTo>
                <a:cubicBezTo>
                  <a:pt x="1173" y="1196"/>
                  <a:pt x="1172" y="1196"/>
                  <a:pt x="1172" y="1196"/>
                </a:cubicBezTo>
                <a:cubicBezTo>
                  <a:pt x="1171" y="1197"/>
                  <a:pt x="1172" y="1197"/>
                  <a:pt x="1172" y="1198"/>
                </a:cubicBezTo>
                <a:cubicBezTo>
                  <a:pt x="1173" y="1199"/>
                  <a:pt x="1173" y="1201"/>
                  <a:pt x="1173" y="1202"/>
                </a:cubicBezTo>
                <a:cubicBezTo>
                  <a:pt x="1172" y="1203"/>
                  <a:pt x="1171" y="1204"/>
                  <a:pt x="1170" y="1206"/>
                </a:cubicBezTo>
                <a:cubicBezTo>
                  <a:pt x="1170" y="1206"/>
                  <a:pt x="1169" y="1207"/>
                  <a:pt x="1169" y="1208"/>
                </a:cubicBezTo>
                <a:cubicBezTo>
                  <a:pt x="1168" y="1209"/>
                  <a:pt x="1168" y="1210"/>
                  <a:pt x="1168" y="1211"/>
                </a:cubicBezTo>
                <a:cubicBezTo>
                  <a:pt x="1168" y="1213"/>
                  <a:pt x="1168" y="1215"/>
                  <a:pt x="1168" y="1218"/>
                </a:cubicBezTo>
                <a:cubicBezTo>
                  <a:pt x="1168" y="1219"/>
                  <a:pt x="1169" y="1220"/>
                  <a:pt x="1170" y="1221"/>
                </a:cubicBezTo>
                <a:cubicBezTo>
                  <a:pt x="1171" y="1223"/>
                  <a:pt x="1171" y="1224"/>
                  <a:pt x="1172" y="1225"/>
                </a:cubicBezTo>
                <a:cubicBezTo>
                  <a:pt x="1172" y="1227"/>
                  <a:pt x="1174" y="1228"/>
                  <a:pt x="1175" y="1230"/>
                </a:cubicBezTo>
                <a:cubicBezTo>
                  <a:pt x="1175" y="1231"/>
                  <a:pt x="1176" y="1233"/>
                  <a:pt x="1177" y="1235"/>
                </a:cubicBezTo>
                <a:cubicBezTo>
                  <a:pt x="1177" y="1235"/>
                  <a:pt x="1177" y="1235"/>
                  <a:pt x="1177" y="1235"/>
                </a:cubicBezTo>
                <a:cubicBezTo>
                  <a:pt x="1177" y="1234"/>
                  <a:pt x="1178" y="1233"/>
                  <a:pt x="1177" y="1232"/>
                </a:cubicBezTo>
                <a:cubicBezTo>
                  <a:pt x="1177" y="1232"/>
                  <a:pt x="1177" y="1231"/>
                  <a:pt x="1177" y="1230"/>
                </a:cubicBezTo>
                <a:cubicBezTo>
                  <a:pt x="1176" y="1229"/>
                  <a:pt x="1176" y="1227"/>
                  <a:pt x="1177" y="1226"/>
                </a:cubicBezTo>
                <a:cubicBezTo>
                  <a:pt x="1177" y="1225"/>
                  <a:pt x="1177" y="1225"/>
                  <a:pt x="1178" y="1224"/>
                </a:cubicBezTo>
                <a:cubicBezTo>
                  <a:pt x="1178" y="1224"/>
                  <a:pt x="1178" y="1223"/>
                  <a:pt x="1178" y="1222"/>
                </a:cubicBezTo>
                <a:cubicBezTo>
                  <a:pt x="1178" y="1221"/>
                  <a:pt x="1179" y="1219"/>
                  <a:pt x="1177" y="1220"/>
                </a:cubicBezTo>
                <a:cubicBezTo>
                  <a:pt x="1176" y="1221"/>
                  <a:pt x="1176" y="1221"/>
                  <a:pt x="1176" y="1220"/>
                </a:cubicBezTo>
                <a:cubicBezTo>
                  <a:pt x="1176" y="1219"/>
                  <a:pt x="1177" y="1219"/>
                  <a:pt x="1177" y="1218"/>
                </a:cubicBezTo>
                <a:cubicBezTo>
                  <a:pt x="1177" y="1218"/>
                  <a:pt x="1177" y="1217"/>
                  <a:pt x="1177" y="1216"/>
                </a:cubicBezTo>
                <a:cubicBezTo>
                  <a:pt x="1178" y="1215"/>
                  <a:pt x="1179" y="1214"/>
                  <a:pt x="1180" y="1213"/>
                </a:cubicBezTo>
                <a:cubicBezTo>
                  <a:pt x="1180" y="1213"/>
                  <a:pt x="1181" y="1212"/>
                  <a:pt x="1181" y="1212"/>
                </a:cubicBezTo>
                <a:cubicBezTo>
                  <a:pt x="1183" y="1211"/>
                  <a:pt x="1184" y="1212"/>
                  <a:pt x="1186" y="1211"/>
                </a:cubicBezTo>
                <a:cubicBezTo>
                  <a:pt x="1186" y="1211"/>
                  <a:pt x="1187" y="1211"/>
                  <a:pt x="1187" y="1210"/>
                </a:cubicBezTo>
                <a:cubicBezTo>
                  <a:pt x="1188" y="1210"/>
                  <a:pt x="1189" y="1210"/>
                  <a:pt x="1190" y="1210"/>
                </a:cubicBezTo>
                <a:cubicBezTo>
                  <a:pt x="1191" y="1210"/>
                  <a:pt x="1192" y="1209"/>
                  <a:pt x="1194" y="1209"/>
                </a:cubicBezTo>
                <a:cubicBezTo>
                  <a:pt x="1194" y="1209"/>
                  <a:pt x="1195" y="1209"/>
                  <a:pt x="1195" y="1210"/>
                </a:cubicBezTo>
                <a:cubicBezTo>
                  <a:pt x="1195" y="1210"/>
                  <a:pt x="1195" y="1210"/>
                  <a:pt x="1195" y="1210"/>
                </a:cubicBezTo>
                <a:cubicBezTo>
                  <a:pt x="1196" y="1211"/>
                  <a:pt x="1196" y="1211"/>
                  <a:pt x="1197" y="1211"/>
                </a:cubicBezTo>
                <a:cubicBezTo>
                  <a:pt x="1198" y="1212"/>
                  <a:pt x="1198" y="1214"/>
                  <a:pt x="1198" y="1216"/>
                </a:cubicBezTo>
                <a:cubicBezTo>
                  <a:pt x="1198" y="1217"/>
                  <a:pt x="1198" y="1217"/>
                  <a:pt x="1198" y="1218"/>
                </a:cubicBezTo>
                <a:cubicBezTo>
                  <a:pt x="1199" y="1219"/>
                  <a:pt x="1199" y="1220"/>
                  <a:pt x="1200" y="1220"/>
                </a:cubicBezTo>
                <a:cubicBezTo>
                  <a:pt x="1200" y="1221"/>
                  <a:pt x="1200" y="1222"/>
                  <a:pt x="1200" y="1223"/>
                </a:cubicBezTo>
                <a:cubicBezTo>
                  <a:pt x="1200" y="1225"/>
                  <a:pt x="1201" y="1225"/>
                  <a:pt x="1202" y="1226"/>
                </a:cubicBezTo>
                <a:cubicBezTo>
                  <a:pt x="1203" y="1227"/>
                  <a:pt x="1204" y="1229"/>
                  <a:pt x="1205" y="1229"/>
                </a:cubicBezTo>
                <a:cubicBezTo>
                  <a:pt x="1207" y="1230"/>
                  <a:pt x="1208" y="1230"/>
                  <a:pt x="1209" y="1231"/>
                </a:cubicBezTo>
                <a:cubicBezTo>
                  <a:pt x="1211" y="1232"/>
                  <a:pt x="1212" y="1233"/>
                  <a:pt x="1213" y="1235"/>
                </a:cubicBezTo>
                <a:cubicBezTo>
                  <a:pt x="1214" y="1236"/>
                  <a:pt x="1214" y="1237"/>
                  <a:pt x="1213" y="1238"/>
                </a:cubicBezTo>
                <a:close/>
                <a:moveTo>
                  <a:pt x="1342" y="1108"/>
                </a:moveTo>
                <a:cubicBezTo>
                  <a:pt x="1341" y="1109"/>
                  <a:pt x="1341" y="1110"/>
                  <a:pt x="1340" y="1112"/>
                </a:cubicBezTo>
                <a:cubicBezTo>
                  <a:pt x="1339" y="1113"/>
                  <a:pt x="1338" y="1113"/>
                  <a:pt x="1336" y="1113"/>
                </a:cubicBezTo>
                <a:cubicBezTo>
                  <a:pt x="1334" y="1113"/>
                  <a:pt x="1334" y="1114"/>
                  <a:pt x="1333" y="1115"/>
                </a:cubicBezTo>
                <a:cubicBezTo>
                  <a:pt x="1332" y="1116"/>
                  <a:pt x="1331" y="1117"/>
                  <a:pt x="1329" y="1118"/>
                </a:cubicBezTo>
                <a:cubicBezTo>
                  <a:pt x="1329" y="1118"/>
                  <a:pt x="1328" y="1118"/>
                  <a:pt x="1327" y="1119"/>
                </a:cubicBezTo>
                <a:cubicBezTo>
                  <a:pt x="1326" y="1120"/>
                  <a:pt x="1326" y="1121"/>
                  <a:pt x="1324" y="1122"/>
                </a:cubicBezTo>
                <a:cubicBezTo>
                  <a:pt x="1323" y="1122"/>
                  <a:pt x="1321" y="1121"/>
                  <a:pt x="1320" y="1120"/>
                </a:cubicBezTo>
                <a:cubicBezTo>
                  <a:pt x="1319" y="1120"/>
                  <a:pt x="1318" y="1120"/>
                  <a:pt x="1316" y="1120"/>
                </a:cubicBezTo>
                <a:cubicBezTo>
                  <a:pt x="1315" y="1120"/>
                  <a:pt x="1315" y="1119"/>
                  <a:pt x="1314" y="1119"/>
                </a:cubicBezTo>
                <a:cubicBezTo>
                  <a:pt x="1311" y="1119"/>
                  <a:pt x="1313" y="1120"/>
                  <a:pt x="1313" y="1121"/>
                </a:cubicBezTo>
                <a:cubicBezTo>
                  <a:pt x="1314" y="1123"/>
                  <a:pt x="1312" y="1122"/>
                  <a:pt x="1311" y="1123"/>
                </a:cubicBezTo>
                <a:cubicBezTo>
                  <a:pt x="1311" y="1124"/>
                  <a:pt x="1312" y="1125"/>
                  <a:pt x="1312" y="1126"/>
                </a:cubicBezTo>
                <a:cubicBezTo>
                  <a:pt x="1312" y="1127"/>
                  <a:pt x="1310" y="1127"/>
                  <a:pt x="1311" y="1129"/>
                </a:cubicBezTo>
                <a:cubicBezTo>
                  <a:pt x="1313" y="1130"/>
                  <a:pt x="1316" y="1128"/>
                  <a:pt x="1317" y="1129"/>
                </a:cubicBezTo>
                <a:cubicBezTo>
                  <a:pt x="1319" y="1130"/>
                  <a:pt x="1320" y="1132"/>
                  <a:pt x="1320" y="1134"/>
                </a:cubicBezTo>
                <a:cubicBezTo>
                  <a:pt x="1320" y="1136"/>
                  <a:pt x="1319" y="1138"/>
                  <a:pt x="1319" y="1140"/>
                </a:cubicBezTo>
                <a:cubicBezTo>
                  <a:pt x="1318" y="1142"/>
                  <a:pt x="1317" y="1143"/>
                  <a:pt x="1317" y="1145"/>
                </a:cubicBezTo>
                <a:cubicBezTo>
                  <a:pt x="1317" y="1146"/>
                  <a:pt x="1318" y="1147"/>
                  <a:pt x="1318" y="1148"/>
                </a:cubicBezTo>
                <a:cubicBezTo>
                  <a:pt x="1319" y="1150"/>
                  <a:pt x="1319" y="1153"/>
                  <a:pt x="1319" y="1155"/>
                </a:cubicBezTo>
                <a:cubicBezTo>
                  <a:pt x="1318" y="1156"/>
                  <a:pt x="1318" y="1157"/>
                  <a:pt x="1318" y="1158"/>
                </a:cubicBezTo>
                <a:cubicBezTo>
                  <a:pt x="1317" y="1160"/>
                  <a:pt x="1317" y="1161"/>
                  <a:pt x="1316" y="1161"/>
                </a:cubicBezTo>
                <a:cubicBezTo>
                  <a:pt x="1315" y="1162"/>
                  <a:pt x="1314" y="1162"/>
                  <a:pt x="1314" y="1163"/>
                </a:cubicBezTo>
                <a:cubicBezTo>
                  <a:pt x="1313" y="1164"/>
                  <a:pt x="1315" y="1165"/>
                  <a:pt x="1313" y="1166"/>
                </a:cubicBezTo>
                <a:cubicBezTo>
                  <a:pt x="1311" y="1166"/>
                  <a:pt x="1312" y="1164"/>
                  <a:pt x="1311" y="1164"/>
                </a:cubicBezTo>
                <a:cubicBezTo>
                  <a:pt x="1310" y="1163"/>
                  <a:pt x="1309" y="1165"/>
                  <a:pt x="1308" y="1164"/>
                </a:cubicBezTo>
                <a:cubicBezTo>
                  <a:pt x="1307" y="1164"/>
                  <a:pt x="1306" y="1163"/>
                  <a:pt x="1306" y="1162"/>
                </a:cubicBezTo>
                <a:cubicBezTo>
                  <a:pt x="1306" y="1161"/>
                  <a:pt x="1305" y="1160"/>
                  <a:pt x="1304" y="1159"/>
                </a:cubicBezTo>
                <a:cubicBezTo>
                  <a:pt x="1303" y="1157"/>
                  <a:pt x="1302" y="1155"/>
                  <a:pt x="1301" y="1154"/>
                </a:cubicBezTo>
                <a:cubicBezTo>
                  <a:pt x="1301" y="1151"/>
                  <a:pt x="1302" y="1150"/>
                  <a:pt x="1302" y="1147"/>
                </a:cubicBezTo>
                <a:cubicBezTo>
                  <a:pt x="1302" y="1145"/>
                  <a:pt x="1302" y="1144"/>
                  <a:pt x="1303" y="1142"/>
                </a:cubicBezTo>
                <a:cubicBezTo>
                  <a:pt x="1304" y="1141"/>
                  <a:pt x="1307" y="1138"/>
                  <a:pt x="1306" y="1136"/>
                </a:cubicBezTo>
                <a:cubicBezTo>
                  <a:pt x="1306" y="1135"/>
                  <a:pt x="1305" y="1136"/>
                  <a:pt x="1304" y="1135"/>
                </a:cubicBezTo>
                <a:cubicBezTo>
                  <a:pt x="1304" y="1133"/>
                  <a:pt x="1305" y="1133"/>
                  <a:pt x="1305" y="1132"/>
                </a:cubicBezTo>
                <a:cubicBezTo>
                  <a:pt x="1306" y="1129"/>
                  <a:pt x="1301" y="1127"/>
                  <a:pt x="1300" y="1124"/>
                </a:cubicBezTo>
                <a:cubicBezTo>
                  <a:pt x="1300" y="1123"/>
                  <a:pt x="1299" y="1121"/>
                  <a:pt x="1298" y="1123"/>
                </a:cubicBezTo>
                <a:cubicBezTo>
                  <a:pt x="1298" y="1123"/>
                  <a:pt x="1299" y="1125"/>
                  <a:pt x="1298" y="1126"/>
                </a:cubicBezTo>
                <a:cubicBezTo>
                  <a:pt x="1297" y="1125"/>
                  <a:pt x="1297" y="1123"/>
                  <a:pt x="1296" y="1123"/>
                </a:cubicBezTo>
                <a:cubicBezTo>
                  <a:pt x="1295" y="1126"/>
                  <a:pt x="1297" y="1128"/>
                  <a:pt x="1294" y="1129"/>
                </a:cubicBezTo>
                <a:cubicBezTo>
                  <a:pt x="1291" y="1130"/>
                  <a:pt x="1291" y="1132"/>
                  <a:pt x="1291" y="1135"/>
                </a:cubicBezTo>
                <a:cubicBezTo>
                  <a:pt x="1291" y="1137"/>
                  <a:pt x="1293" y="1139"/>
                  <a:pt x="1291" y="1141"/>
                </a:cubicBezTo>
                <a:cubicBezTo>
                  <a:pt x="1291" y="1141"/>
                  <a:pt x="1289" y="1142"/>
                  <a:pt x="1290" y="1143"/>
                </a:cubicBezTo>
                <a:cubicBezTo>
                  <a:pt x="1291" y="1145"/>
                  <a:pt x="1292" y="1142"/>
                  <a:pt x="1293" y="1142"/>
                </a:cubicBezTo>
                <a:cubicBezTo>
                  <a:pt x="1295" y="1142"/>
                  <a:pt x="1293" y="1144"/>
                  <a:pt x="1292" y="1144"/>
                </a:cubicBezTo>
                <a:cubicBezTo>
                  <a:pt x="1291" y="1146"/>
                  <a:pt x="1291" y="1146"/>
                  <a:pt x="1292" y="1147"/>
                </a:cubicBezTo>
                <a:cubicBezTo>
                  <a:pt x="1293" y="1148"/>
                  <a:pt x="1294" y="1150"/>
                  <a:pt x="1293" y="1150"/>
                </a:cubicBezTo>
                <a:cubicBezTo>
                  <a:pt x="1291" y="1150"/>
                  <a:pt x="1291" y="1149"/>
                  <a:pt x="1290" y="1148"/>
                </a:cubicBezTo>
                <a:cubicBezTo>
                  <a:pt x="1289" y="1148"/>
                  <a:pt x="1288" y="1148"/>
                  <a:pt x="1289" y="1150"/>
                </a:cubicBezTo>
                <a:cubicBezTo>
                  <a:pt x="1289" y="1150"/>
                  <a:pt x="1291" y="1150"/>
                  <a:pt x="1290" y="1152"/>
                </a:cubicBezTo>
                <a:cubicBezTo>
                  <a:pt x="1290" y="1153"/>
                  <a:pt x="1289" y="1153"/>
                  <a:pt x="1288" y="1154"/>
                </a:cubicBezTo>
                <a:cubicBezTo>
                  <a:pt x="1287" y="1155"/>
                  <a:pt x="1286" y="1157"/>
                  <a:pt x="1284" y="1157"/>
                </a:cubicBezTo>
                <a:cubicBezTo>
                  <a:pt x="1282" y="1157"/>
                  <a:pt x="1281" y="1155"/>
                  <a:pt x="1282" y="1153"/>
                </a:cubicBezTo>
                <a:cubicBezTo>
                  <a:pt x="1283" y="1152"/>
                  <a:pt x="1283" y="1151"/>
                  <a:pt x="1283" y="1150"/>
                </a:cubicBezTo>
                <a:cubicBezTo>
                  <a:pt x="1283" y="1149"/>
                  <a:pt x="1282" y="1148"/>
                  <a:pt x="1282" y="1147"/>
                </a:cubicBezTo>
                <a:cubicBezTo>
                  <a:pt x="1281" y="1145"/>
                  <a:pt x="1283" y="1143"/>
                  <a:pt x="1283" y="1141"/>
                </a:cubicBezTo>
                <a:cubicBezTo>
                  <a:pt x="1283" y="1140"/>
                  <a:pt x="1284" y="1139"/>
                  <a:pt x="1285" y="1138"/>
                </a:cubicBezTo>
                <a:cubicBezTo>
                  <a:pt x="1285" y="1137"/>
                  <a:pt x="1285" y="1136"/>
                  <a:pt x="1286" y="1136"/>
                </a:cubicBezTo>
                <a:cubicBezTo>
                  <a:pt x="1287" y="1132"/>
                  <a:pt x="1290" y="1129"/>
                  <a:pt x="1291" y="1125"/>
                </a:cubicBezTo>
                <a:cubicBezTo>
                  <a:pt x="1291" y="1122"/>
                  <a:pt x="1292" y="1120"/>
                  <a:pt x="1294" y="1120"/>
                </a:cubicBezTo>
                <a:cubicBezTo>
                  <a:pt x="1295" y="1120"/>
                  <a:pt x="1296" y="1120"/>
                  <a:pt x="1296" y="1120"/>
                </a:cubicBezTo>
                <a:cubicBezTo>
                  <a:pt x="1297" y="1120"/>
                  <a:pt x="1297" y="1120"/>
                  <a:pt x="1298" y="1120"/>
                </a:cubicBezTo>
                <a:cubicBezTo>
                  <a:pt x="1299" y="1119"/>
                  <a:pt x="1300" y="1120"/>
                  <a:pt x="1301" y="1119"/>
                </a:cubicBezTo>
                <a:cubicBezTo>
                  <a:pt x="1301" y="1119"/>
                  <a:pt x="1302" y="1119"/>
                  <a:pt x="1303" y="1119"/>
                </a:cubicBezTo>
                <a:cubicBezTo>
                  <a:pt x="1304" y="1121"/>
                  <a:pt x="1301" y="1122"/>
                  <a:pt x="1301" y="1124"/>
                </a:cubicBezTo>
                <a:cubicBezTo>
                  <a:pt x="1301" y="1125"/>
                  <a:pt x="1302" y="1126"/>
                  <a:pt x="1303" y="1125"/>
                </a:cubicBezTo>
                <a:cubicBezTo>
                  <a:pt x="1304" y="1125"/>
                  <a:pt x="1304" y="1124"/>
                  <a:pt x="1304" y="1124"/>
                </a:cubicBezTo>
                <a:cubicBezTo>
                  <a:pt x="1305" y="1124"/>
                  <a:pt x="1305" y="1125"/>
                  <a:pt x="1305" y="1126"/>
                </a:cubicBezTo>
                <a:cubicBezTo>
                  <a:pt x="1305" y="1126"/>
                  <a:pt x="1305" y="1126"/>
                  <a:pt x="1305" y="1127"/>
                </a:cubicBezTo>
                <a:cubicBezTo>
                  <a:pt x="1306" y="1127"/>
                  <a:pt x="1306" y="1126"/>
                  <a:pt x="1307" y="1126"/>
                </a:cubicBezTo>
                <a:cubicBezTo>
                  <a:pt x="1307" y="1125"/>
                  <a:pt x="1307" y="1125"/>
                  <a:pt x="1307" y="1124"/>
                </a:cubicBezTo>
                <a:cubicBezTo>
                  <a:pt x="1308" y="1124"/>
                  <a:pt x="1308" y="1124"/>
                  <a:pt x="1309" y="1124"/>
                </a:cubicBezTo>
                <a:cubicBezTo>
                  <a:pt x="1310" y="1124"/>
                  <a:pt x="1310" y="1124"/>
                  <a:pt x="1310" y="1122"/>
                </a:cubicBezTo>
                <a:cubicBezTo>
                  <a:pt x="1309" y="1121"/>
                  <a:pt x="1309" y="1120"/>
                  <a:pt x="1310" y="1119"/>
                </a:cubicBezTo>
                <a:cubicBezTo>
                  <a:pt x="1312" y="1117"/>
                  <a:pt x="1311" y="1117"/>
                  <a:pt x="1310" y="1114"/>
                </a:cubicBezTo>
                <a:cubicBezTo>
                  <a:pt x="1309" y="1113"/>
                  <a:pt x="1309" y="1113"/>
                  <a:pt x="1308" y="1112"/>
                </a:cubicBezTo>
                <a:cubicBezTo>
                  <a:pt x="1307" y="1111"/>
                  <a:pt x="1307" y="1110"/>
                  <a:pt x="1309" y="1110"/>
                </a:cubicBezTo>
                <a:cubicBezTo>
                  <a:pt x="1311" y="1111"/>
                  <a:pt x="1312" y="1112"/>
                  <a:pt x="1312" y="1115"/>
                </a:cubicBezTo>
                <a:cubicBezTo>
                  <a:pt x="1313" y="1116"/>
                  <a:pt x="1312" y="1117"/>
                  <a:pt x="1313" y="1117"/>
                </a:cubicBezTo>
                <a:cubicBezTo>
                  <a:pt x="1315" y="1118"/>
                  <a:pt x="1315" y="1117"/>
                  <a:pt x="1316" y="1117"/>
                </a:cubicBezTo>
                <a:cubicBezTo>
                  <a:pt x="1317" y="1116"/>
                  <a:pt x="1318" y="1117"/>
                  <a:pt x="1319" y="1117"/>
                </a:cubicBezTo>
                <a:cubicBezTo>
                  <a:pt x="1320" y="1117"/>
                  <a:pt x="1321" y="1117"/>
                  <a:pt x="1322" y="1116"/>
                </a:cubicBezTo>
                <a:cubicBezTo>
                  <a:pt x="1325" y="1115"/>
                  <a:pt x="1326" y="1116"/>
                  <a:pt x="1329" y="1116"/>
                </a:cubicBezTo>
                <a:cubicBezTo>
                  <a:pt x="1330" y="1116"/>
                  <a:pt x="1331" y="1116"/>
                  <a:pt x="1332" y="1115"/>
                </a:cubicBezTo>
                <a:cubicBezTo>
                  <a:pt x="1333" y="1114"/>
                  <a:pt x="1333" y="1112"/>
                  <a:pt x="1332" y="1110"/>
                </a:cubicBezTo>
                <a:cubicBezTo>
                  <a:pt x="1330" y="1107"/>
                  <a:pt x="1329" y="1111"/>
                  <a:pt x="1327" y="1111"/>
                </a:cubicBezTo>
                <a:cubicBezTo>
                  <a:pt x="1326" y="1110"/>
                  <a:pt x="1326" y="1109"/>
                  <a:pt x="1325" y="1109"/>
                </a:cubicBezTo>
                <a:cubicBezTo>
                  <a:pt x="1324" y="1108"/>
                  <a:pt x="1322" y="1108"/>
                  <a:pt x="1321" y="1109"/>
                </a:cubicBezTo>
                <a:cubicBezTo>
                  <a:pt x="1319" y="1110"/>
                  <a:pt x="1318" y="1110"/>
                  <a:pt x="1317" y="1107"/>
                </a:cubicBezTo>
                <a:cubicBezTo>
                  <a:pt x="1316" y="1104"/>
                  <a:pt x="1318" y="1104"/>
                  <a:pt x="1320" y="1102"/>
                </a:cubicBezTo>
                <a:cubicBezTo>
                  <a:pt x="1323" y="1101"/>
                  <a:pt x="1324" y="1103"/>
                  <a:pt x="1324" y="1105"/>
                </a:cubicBezTo>
                <a:cubicBezTo>
                  <a:pt x="1324" y="1106"/>
                  <a:pt x="1325" y="1107"/>
                  <a:pt x="1326" y="1106"/>
                </a:cubicBezTo>
                <a:cubicBezTo>
                  <a:pt x="1327" y="1105"/>
                  <a:pt x="1326" y="1104"/>
                  <a:pt x="1328" y="1104"/>
                </a:cubicBezTo>
                <a:cubicBezTo>
                  <a:pt x="1329" y="1105"/>
                  <a:pt x="1330" y="1105"/>
                  <a:pt x="1331" y="1104"/>
                </a:cubicBezTo>
                <a:cubicBezTo>
                  <a:pt x="1332" y="1102"/>
                  <a:pt x="1331" y="1102"/>
                  <a:pt x="1329" y="1102"/>
                </a:cubicBezTo>
                <a:cubicBezTo>
                  <a:pt x="1329" y="1101"/>
                  <a:pt x="1326" y="1101"/>
                  <a:pt x="1328" y="1100"/>
                </a:cubicBezTo>
                <a:cubicBezTo>
                  <a:pt x="1329" y="1099"/>
                  <a:pt x="1330" y="1101"/>
                  <a:pt x="1331" y="1101"/>
                </a:cubicBezTo>
                <a:cubicBezTo>
                  <a:pt x="1331" y="1102"/>
                  <a:pt x="1333" y="1101"/>
                  <a:pt x="1333" y="1102"/>
                </a:cubicBezTo>
                <a:cubicBezTo>
                  <a:pt x="1334" y="1103"/>
                  <a:pt x="1333" y="1104"/>
                  <a:pt x="1333" y="1105"/>
                </a:cubicBezTo>
                <a:cubicBezTo>
                  <a:pt x="1333" y="1107"/>
                  <a:pt x="1337" y="1108"/>
                  <a:pt x="1338" y="1108"/>
                </a:cubicBezTo>
                <a:cubicBezTo>
                  <a:pt x="1339" y="1108"/>
                  <a:pt x="1340" y="1107"/>
                  <a:pt x="1341" y="1107"/>
                </a:cubicBezTo>
                <a:cubicBezTo>
                  <a:pt x="1342" y="1106"/>
                  <a:pt x="1343" y="1104"/>
                  <a:pt x="1344" y="1104"/>
                </a:cubicBezTo>
                <a:cubicBezTo>
                  <a:pt x="1344" y="1106"/>
                  <a:pt x="1343" y="1107"/>
                  <a:pt x="1342" y="1108"/>
                </a:cubicBezTo>
                <a:close/>
                <a:moveTo>
                  <a:pt x="1694" y="1102"/>
                </a:moveTo>
                <a:cubicBezTo>
                  <a:pt x="1693" y="1103"/>
                  <a:pt x="1693" y="1104"/>
                  <a:pt x="1692" y="1105"/>
                </a:cubicBezTo>
                <a:cubicBezTo>
                  <a:pt x="1690" y="1110"/>
                  <a:pt x="1684" y="1108"/>
                  <a:pt x="1680" y="1108"/>
                </a:cubicBezTo>
                <a:cubicBezTo>
                  <a:pt x="1679" y="1108"/>
                  <a:pt x="1677" y="1108"/>
                  <a:pt x="1676" y="1108"/>
                </a:cubicBezTo>
                <a:cubicBezTo>
                  <a:pt x="1675" y="1107"/>
                  <a:pt x="1673" y="1106"/>
                  <a:pt x="1672" y="1106"/>
                </a:cubicBezTo>
                <a:cubicBezTo>
                  <a:pt x="1669" y="1105"/>
                  <a:pt x="1666" y="1106"/>
                  <a:pt x="1663" y="1105"/>
                </a:cubicBezTo>
                <a:cubicBezTo>
                  <a:pt x="1662" y="1104"/>
                  <a:pt x="1660" y="1104"/>
                  <a:pt x="1659" y="1103"/>
                </a:cubicBezTo>
                <a:cubicBezTo>
                  <a:pt x="1657" y="1103"/>
                  <a:pt x="1656" y="1103"/>
                  <a:pt x="1654" y="1103"/>
                </a:cubicBezTo>
                <a:cubicBezTo>
                  <a:pt x="1650" y="1103"/>
                  <a:pt x="1647" y="1103"/>
                  <a:pt x="1643" y="1102"/>
                </a:cubicBezTo>
                <a:cubicBezTo>
                  <a:pt x="1640" y="1102"/>
                  <a:pt x="1637" y="1102"/>
                  <a:pt x="1634" y="1102"/>
                </a:cubicBezTo>
                <a:cubicBezTo>
                  <a:pt x="1632" y="1102"/>
                  <a:pt x="1629" y="1102"/>
                  <a:pt x="1627" y="1102"/>
                </a:cubicBezTo>
                <a:cubicBezTo>
                  <a:pt x="1627" y="1102"/>
                  <a:pt x="1626" y="1102"/>
                  <a:pt x="1625" y="1102"/>
                </a:cubicBezTo>
                <a:cubicBezTo>
                  <a:pt x="1624" y="1102"/>
                  <a:pt x="1624" y="1102"/>
                  <a:pt x="1623" y="1102"/>
                </a:cubicBezTo>
                <a:cubicBezTo>
                  <a:pt x="1622" y="1101"/>
                  <a:pt x="1623" y="1104"/>
                  <a:pt x="1622" y="1104"/>
                </a:cubicBezTo>
                <a:cubicBezTo>
                  <a:pt x="1622" y="1105"/>
                  <a:pt x="1621" y="1105"/>
                  <a:pt x="1620" y="1105"/>
                </a:cubicBezTo>
                <a:cubicBezTo>
                  <a:pt x="1619" y="1105"/>
                  <a:pt x="1618" y="1105"/>
                  <a:pt x="1617" y="1105"/>
                </a:cubicBezTo>
                <a:cubicBezTo>
                  <a:pt x="1616" y="1106"/>
                  <a:pt x="1614" y="1106"/>
                  <a:pt x="1613" y="1107"/>
                </a:cubicBezTo>
                <a:cubicBezTo>
                  <a:pt x="1612" y="1108"/>
                  <a:pt x="1611" y="1110"/>
                  <a:pt x="1611" y="1111"/>
                </a:cubicBezTo>
                <a:cubicBezTo>
                  <a:pt x="1610" y="1112"/>
                  <a:pt x="1610" y="1113"/>
                  <a:pt x="1609" y="1114"/>
                </a:cubicBezTo>
                <a:cubicBezTo>
                  <a:pt x="1607" y="1115"/>
                  <a:pt x="1606" y="1115"/>
                  <a:pt x="1604" y="1116"/>
                </a:cubicBezTo>
                <a:cubicBezTo>
                  <a:pt x="1603" y="1117"/>
                  <a:pt x="1602" y="1117"/>
                  <a:pt x="1600" y="1117"/>
                </a:cubicBezTo>
                <a:cubicBezTo>
                  <a:pt x="1599" y="1117"/>
                  <a:pt x="1596" y="1117"/>
                  <a:pt x="1598" y="1118"/>
                </a:cubicBezTo>
                <a:cubicBezTo>
                  <a:pt x="1599" y="1119"/>
                  <a:pt x="1599" y="1120"/>
                  <a:pt x="1599" y="1121"/>
                </a:cubicBezTo>
                <a:cubicBezTo>
                  <a:pt x="1598" y="1123"/>
                  <a:pt x="1597" y="1123"/>
                  <a:pt x="1597" y="1125"/>
                </a:cubicBezTo>
                <a:cubicBezTo>
                  <a:pt x="1596" y="1126"/>
                  <a:pt x="1596" y="1127"/>
                  <a:pt x="1595" y="1128"/>
                </a:cubicBezTo>
                <a:cubicBezTo>
                  <a:pt x="1595" y="1129"/>
                  <a:pt x="1594" y="1131"/>
                  <a:pt x="1595" y="1132"/>
                </a:cubicBezTo>
                <a:cubicBezTo>
                  <a:pt x="1595" y="1133"/>
                  <a:pt x="1596" y="1133"/>
                  <a:pt x="1597" y="1133"/>
                </a:cubicBezTo>
                <a:cubicBezTo>
                  <a:pt x="1597" y="1134"/>
                  <a:pt x="1596" y="1135"/>
                  <a:pt x="1596" y="1135"/>
                </a:cubicBezTo>
                <a:cubicBezTo>
                  <a:pt x="1596" y="1136"/>
                  <a:pt x="1596" y="1137"/>
                  <a:pt x="1596" y="1137"/>
                </a:cubicBezTo>
                <a:cubicBezTo>
                  <a:pt x="1596" y="1138"/>
                  <a:pt x="1596" y="1141"/>
                  <a:pt x="1595" y="1141"/>
                </a:cubicBezTo>
                <a:cubicBezTo>
                  <a:pt x="1594" y="1142"/>
                  <a:pt x="1594" y="1139"/>
                  <a:pt x="1593" y="1138"/>
                </a:cubicBezTo>
                <a:cubicBezTo>
                  <a:pt x="1592" y="1137"/>
                  <a:pt x="1592" y="1136"/>
                  <a:pt x="1591" y="1135"/>
                </a:cubicBezTo>
                <a:cubicBezTo>
                  <a:pt x="1591" y="1134"/>
                  <a:pt x="1590" y="1133"/>
                  <a:pt x="1589" y="1132"/>
                </a:cubicBezTo>
                <a:cubicBezTo>
                  <a:pt x="1588" y="1131"/>
                  <a:pt x="1588" y="1130"/>
                  <a:pt x="1587" y="1129"/>
                </a:cubicBezTo>
                <a:cubicBezTo>
                  <a:pt x="1586" y="1128"/>
                  <a:pt x="1585" y="1127"/>
                  <a:pt x="1584" y="1126"/>
                </a:cubicBezTo>
                <a:cubicBezTo>
                  <a:pt x="1583" y="1126"/>
                  <a:pt x="1583" y="1126"/>
                  <a:pt x="1582" y="1126"/>
                </a:cubicBezTo>
                <a:cubicBezTo>
                  <a:pt x="1582" y="1125"/>
                  <a:pt x="1582" y="1124"/>
                  <a:pt x="1583" y="1124"/>
                </a:cubicBezTo>
                <a:cubicBezTo>
                  <a:pt x="1583" y="1122"/>
                  <a:pt x="1583" y="1121"/>
                  <a:pt x="1584" y="1120"/>
                </a:cubicBezTo>
                <a:cubicBezTo>
                  <a:pt x="1584" y="1119"/>
                  <a:pt x="1586" y="1118"/>
                  <a:pt x="1587" y="1117"/>
                </a:cubicBezTo>
                <a:cubicBezTo>
                  <a:pt x="1587" y="1117"/>
                  <a:pt x="1588" y="1117"/>
                  <a:pt x="1588" y="1116"/>
                </a:cubicBezTo>
                <a:cubicBezTo>
                  <a:pt x="1589" y="1115"/>
                  <a:pt x="1588" y="1115"/>
                  <a:pt x="1587" y="1115"/>
                </a:cubicBezTo>
                <a:cubicBezTo>
                  <a:pt x="1586" y="1114"/>
                  <a:pt x="1587" y="1113"/>
                  <a:pt x="1588" y="1112"/>
                </a:cubicBezTo>
                <a:cubicBezTo>
                  <a:pt x="1589" y="1111"/>
                  <a:pt x="1590" y="1111"/>
                  <a:pt x="1592" y="1111"/>
                </a:cubicBezTo>
                <a:cubicBezTo>
                  <a:pt x="1593" y="1112"/>
                  <a:pt x="1594" y="1111"/>
                  <a:pt x="1594" y="1109"/>
                </a:cubicBezTo>
                <a:cubicBezTo>
                  <a:pt x="1594" y="1109"/>
                  <a:pt x="1593" y="1108"/>
                  <a:pt x="1594" y="1108"/>
                </a:cubicBezTo>
                <a:cubicBezTo>
                  <a:pt x="1594" y="1107"/>
                  <a:pt x="1595" y="1107"/>
                  <a:pt x="1596" y="1106"/>
                </a:cubicBezTo>
                <a:cubicBezTo>
                  <a:pt x="1596" y="1106"/>
                  <a:pt x="1597" y="1105"/>
                  <a:pt x="1597" y="1105"/>
                </a:cubicBezTo>
                <a:cubicBezTo>
                  <a:pt x="1598" y="1104"/>
                  <a:pt x="1599" y="1103"/>
                  <a:pt x="1600" y="1103"/>
                </a:cubicBezTo>
                <a:cubicBezTo>
                  <a:pt x="1600" y="1102"/>
                  <a:pt x="1601" y="1101"/>
                  <a:pt x="1602" y="1101"/>
                </a:cubicBezTo>
                <a:cubicBezTo>
                  <a:pt x="1602" y="1100"/>
                  <a:pt x="1603" y="1100"/>
                  <a:pt x="1604" y="1099"/>
                </a:cubicBezTo>
                <a:cubicBezTo>
                  <a:pt x="1605" y="1098"/>
                  <a:pt x="1606" y="1097"/>
                  <a:pt x="1607" y="1097"/>
                </a:cubicBezTo>
                <a:cubicBezTo>
                  <a:pt x="1609" y="1097"/>
                  <a:pt x="1610" y="1098"/>
                  <a:pt x="1611" y="1098"/>
                </a:cubicBezTo>
                <a:cubicBezTo>
                  <a:pt x="1613" y="1098"/>
                  <a:pt x="1615" y="1097"/>
                  <a:pt x="1616" y="1097"/>
                </a:cubicBezTo>
                <a:cubicBezTo>
                  <a:pt x="1618" y="1097"/>
                  <a:pt x="1619" y="1098"/>
                  <a:pt x="1620" y="1097"/>
                </a:cubicBezTo>
                <a:cubicBezTo>
                  <a:pt x="1622" y="1097"/>
                  <a:pt x="1624" y="1096"/>
                  <a:pt x="1625" y="1096"/>
                </a:cubicBezTo>
                <a:cubicBezTo>
                  <a:pt x="1628" y="1095"/>
                  <a:pt x="1632" y="1095"/>
                  <a:pt x="1634" y="1097"/>
                </a:cubicBezTo>
                <a:cubicBezTo>
                  <a:pt x="1635" y="1098"/>
                  <a:pt x="1636" y="1098"/>
                  <a:pt x="1638" y="1099"/>
                </a:cubicBezTo>
                <a:cubicBezTo>
                  <a:pt x="1639" y="1099"/>
                  <a:pt x="1640" y="1100"/>
                  <a:pt x="1641" y="1100"/>
                </a:cubicBezTo>
                <a:cubicBezTo>
                  <a:pt x="1642" y="1100"/>
                  <a:pt x="1643" y="1100"/>
                  <a:pt x="1644" y="1100"/>
                </a:cubicBezTo>
                <a:cubicBezTo>
                  <a:pt x="1645" y="1100"/>
                  <a:pt x="1646" y="1100"/>
                  <a:pt x="1647" y="1100"/>
                </a:cubicBezTo>
                <a:cubicBezTo>
                  <a:pt x="1648" y="1100"/>
                  <a:pt x="1650" y="1101"/>
                  <a:pt x="1652" y="1101"/>
                </a:cubicBezTo>
                <a:cubicBezTo>
                  <a:pt x="1656" y="1101"/>
                  <a:pt x="1660" y="1101"/>
                  <a:pt x="1664" y="1101"/>
                </a:cubicBezTo>
                <a:cubicBezTo>
                  <a:pt x="1667" y="1101"/>
                  <a:pt x="1670" y="1101"/>
                  <a:pt x="1673" y="1102"/>
                </a:cubicBezTo>
                <a:cubicBezTo>
                  <a:pt x="1675" y="1102"/>
                  <a:pt x="1676" y="1102"/>
                  <a:pt x="1677" y="1103"/>
                </a:cubicBezTo>
                <a:cubicBezTo>
                  <a:pt x="1677" y="1104"/>
                  <a:pt x="1677" y="1105"/>
                  <a:pt x="1678" y="1105"/>
                </a:cubicBezTo>
                <a:cubicBezTo>
                  <a:pt x="1678" y="1105"/>
                  <a:pt x="1679" y="1105"/>
                  <a:pt x="1679" y="1104"/>
                </a:cubicBezTo>
                <a:cubicBezTo>
                  <a:pt x="1679" y="1103"/>
                  <a:pt x="1679" y="1101"/>
                  <a:pt x="1679" y="1100"/>
                </a:cubicBezTo>
                <a:cubicBezTo>
                  <a:pt x="1680" y="1099"/>
                  <a:pt x="1682" y="1100"/>
                  <a:pt x="1683" y="1099"/>
                </a:cubicBezTo>
                <a:cubicBezTo>
                  <a:pt x="1684" y="1099"/>
                  <a:pt x="1685" y="1097"/>
                  <a:pt x="1687" y="1098"/>
                </a:cubicBezTo>
                <a:cubicBezTo>
                  <a:pt x="1688" y="1099"/>
                  <a:pt x="1688" y="1100"/>
                  <a:pt x="1689" y="1101"/>
                </a:cubicBezTo>
                <a:cubicBezTo>
                  <a:pt x="1690" y="1101"/>
                  <a:pt x="1691" y="1101"/>
                  <a:pt x="1691" y="1100"/>
                </a:cubicBezTo>
                <a:cubicBezTo>
                  <a:pt x="1690" y="1100"/>
                  <a:pt x="1689" y="1099"/>
                  <a:pt x="1689" y="1099"/>
                </a:cubicBezTo>
                <a:cubicBezTo>
                  <a:pt x="1689" y="1099"/>
                  <a:pt x="1688" y="1097"/>
                  <a:pt x="1688" y="1097"/>
                </a:cubicBezTo>
                <a:cubicBezTo>
                  <a:pt x="1688" y="1096"/>
                  <a:pt x="1690" y="1097"/>
                  <a:pt x="1690" y="1097"/>
                </a:cubicBezTo>
                <a:cubicBezTo>
                  <a:pt x="1691" y="1097"/>
                  <a:pt x="1693" y="1097"/>
                  <a:pt x="1694" y="1097"/>
                </a:cubicBezTo>
                <a:cubicBezTo>
                  <a:pt x="1695" y="1097"/>
                  <a:pt x="1695" y="1097"/>
                  <a:pt x="1695" y="1098"/>
                </a:cubicBezTo>
                <a:cubicBezTo>
                  <a:pt x="1696" y="1098"/>
                  <a:pt x="1696" y="1099"/>
                  <a:pt x="1696" y="1099"/>
                </a:cubicBezTo>
                <a:cubicBezTo>
                  <a:pt x="1697" y="1101"/>
                  <a:pt x="1695" y="1101"/>
                  <a:pt x="1694" y="1102"/>
                </a:cubicBezTo>
                <a:close/>
                <a:moveTo>
                  <a:pt x="1820" y="1698"/>
                </a:moveTo>
                <a:cubicBezTo>
                  <a:pt x="1820" y="1699"/>
                  <a:pt x="1820" y="1699"/>
                  <a:pt x="1819" y="1700"/>
                </a:cubicBezTo>
                <a:cubicBezTo>
                  <a:pt x="1819" y="1700"/>
                  <a:pt x="1818" y="1700"/>
                  <a:pt x="1818" y="1700"/>
                </a:cubicBezTo>
                <a:cubicBezTo>
                  <a:pt x="1817" y="1700"/>
                  <a:pt x="1817" y="1700"/>
                  <a:pt x="1816" y="1700"/>
                </a:cubicBezTo>
                <a:cubicBezTo>
                  <a:pt x="1816" y="1700"/>
                  <a:pt x="1814" y="1701"/>
                  <a:pt x="1815" y="1700"/>
                </a:cubicBezTo>
                <a:cubicBezTo>
                  <a:pt x="1815" y="1699"/>
                  <a:pt x="1816" y="1699"/>
                  <a:pt x="1816" y="1699"/>
                </a:cubicBezTo>
                <a:cubicBezTo>
                  <a:pt x="1817" y="1698"/>
                  <a:pt x="1817" y="1698"/>
                  <a:pt x="1817" y="1697"/>
                </a:cubicBezTo>
                <a:cubicBezTo>
                  <a:pt x="1818" y="1696"/>
                  <a:pt x="1819" y="1696"/>
                  <a:pt x="1820" y="1696"/>
                </a:cubicBezTo>
                <a:cubicBezTo>
                  <a:pt x="1822" y="1696"/>
                  <a:pt x="1821" y="1698"/>
                  <a:pt x="1820" y="1698"/>
                </a:cubicBezTo>
                <a:close/>
                <a:moveTo>
                  <a:pt x="2110" y="1940"/>
                </a:moveTo>
                <a:cubicBezTo>
                  <a:pt x="2110" y="1940"/>
                  <a:pt x="2110" y="1941"/>
                  <a:pt x="2111" y="1942"/>
                </a:cubicBezTo>
                <a:cubicBezTo>
                  <a:pt x="2111" y="1942"/>
                  <a:pt x="2112" y="1942"/>
                  <a:pt x="2112" y="1943"/>
                </a:cubicBezTo>
                <a:cubicBezTo>
                  <a:pt x="2113" y="1944"/>
                  <a:pt x="2113" y="1945"/>
                  <a:pt x="2114" y="1946"/>
                </a:cubicBezTo>
                <a:cubicBezTo>
                  <a:pt x="2115" y="1947"/>
                  <a:pt x="2115" y="1947"/>
                  <a:pt x="2116" y="1949"/>
                </a:cubicBezTo>
                <a:cubicBezTo>
                  <a:pt x="2116" y="1949"/>
                  <a:pt x="2116" y="1950"/>
                  <a:pt x="2116" y="1950"/>
                </a:cubicBezTo>
                <a:cubicBezTo>
                  <a:pt x="2116" y="1951"/>
                  <a:pt x="2116" y="1951"/>
                  <a:pt x="2115" y="1951"/>
                </a:cubicBezTo>
                <a:cubicBezTo>
                  <a:pt x="2114" y="1950"/>
                  <a:pt x="2114" y="1950"/>
                  <a:pt x="2114" y="1949"/>
                </a:cubicBezTo>
                <a:cubicBezTo>
                  <a:pt x="2114" y="1949"/>
                  <a:pt x="2113" y="1948"/>
                  <a:pt x="2113" y="1947"/>
                </a:cubicBezTo>
                <a:cubicBezTo>
                  <a:pt x="2112" y="1947"/>
                  <a:pt x="2112" y="1946"/>
                  <a:pt x="2112" y="1946"/>
                </a:cubicBezTo>
                <a:cubicBezTo>
                  <a:pt x="2111" y="1945"/>
                  <a:pt x="2110" y="1945"/>
                  <a:pt x="2110" y="1944"/>
                </a:cubicBezTo>
                <a:cubicBezTo>
                  <a:pt x="2110" y="1943"/>
                  <a:pt x="2109" y="1941"/>
                  <a:pt x="2110" y="1940"/>
                </a:cubicBezTo>
                <a:close/>
                <a:moveTo>
                  <a:pt x="2217" y="1885"/>
                </a:moveTo>
                <a:cubicBezTo>
                  <a:pt x="2218" y="1886"/>
                  <a:pt x="2218" y="1887"/>
                  <a:pt x="2219" y="1888"/>
                </a:cubicBezTo>
                <a:cubicBezTo>
                  <a:pt x="2220" y="1888"/>
                  <a:pt x="2221" y="1889"/>
                  <a:pt x="2222" y="1889"/>
                </a:cubicBezTo>
                <a:cubicBezTo>
                  <a:pt x="2223" y="1889"/>
                  <a:pt x="2224" y="1889"/>
                  <a:pt x="2224" y="1889"/>
                </a:cubicBezTo>
                <a:cubicBezTo>
                  <a:pt x="2225" y="1890"/>
                  <a:pt x="2225" y="1890"/>
                  <a:pt x="2226" y="1891"/>
                </a:cubicBezTo>
                <a:cubicBezTo>
                  <a:pt x="2226" y="1891"/>
                  <a:pt x="2226" y="1892"/>
                  <a:pt x="2227" y="1892"/>
                </a:cubicBezTo>
                <a:cubicBezTo>
                  <a:pt x="2227" y="1892"/>
                  <a:pt x="2228" y="1893"/>
                  <a:pt x="2228" y="1893"/>
                </a:cubicBezTo>
                <a:cubicBezTo>
                  <a:pt x="2229" y="1894"/>
                  <a:pt x="2228" y="1894"/>
                  <a:pt x="2227" y="1893"/>
                </a:cubicBezTo>
                <a:cubicBezTo>
                  <a:pt x="2227" y="1893"/>
                  <a:pt x="2226" y="1893"/>
                  <a:pt x="2226" y="1892"/>
                </a:cubicBezTo>
                <a:cubicBezTo>
                  <a:pt x="2225" y="1891"/>
                  <a:pt x="2224" y="1891"/>
                  <a:pt x="2223" y="1890"/>
                </a:cubicBezTo>
                <a:cubicBezTo>
                  <a:pt x="2222" y="1889"/>
                  <a:pt x="2221" y="1889"/>
                  <a:pt x="2220" y="1888"/>
                </a:cubicBezTo>
                <a:cubicBezTo>
                  <a:pt x="2218" y="1888"/>
                  <a:pt x="2218" y="1887"/>
                  <a:pt x="2216" y="1886"/>
                </a:cubicBezTo>
                <a:cubicBezTo>
                  <a:pt x="2215" y="1886"/>
                  <a:pt x="2214" y="1885"/>
                  <a:pt x="2213" y="1884"/>
                </a:cubicBezTo>
                <a:cubicBezTo>
                  <a:pt x="2212" y="1884"/>
                  <a:pt x="2212" y="1883"/>
                  <a:pt x="2212" y="1882"/>
                </a:cubicBezTo>
                <a:cubicBezTo>
                  <a:pt x="2212" y="1881"/>
                  <a:pt x="2211" y="1879"/>
                  <a:pt x="2212" y="1880"/>
                </a:cubicBezTo>
                <a:cubicBezTo>
                  <a:pt x="2213" y="1881"/>
                  <a:pt x="2213" y="1881"/>
                  <a:pt x="2213" y="1882"/>
                </a:cubicBezTo>
                <a:cubicBezTo>
                  <a:pt x="2213" y="1882"/>
                  <a:pt x="2214" y="1882"/>
                  <a:pt x="2214" y="1883"/>
                </a:cubicBezTo>
                <a:cubicBezTo>
                  <a:pt x="2215" y="1883"/>
                  <a:pt x="2215" y="1884"/>
                  <a:pt x="2216" y="1884"/>
                </a:cubicBezTo>
                <a:cubicBezTo>
                  <a:pt x="2216" y="1885"/>
                  <a:pt x="2216" y="1885"/>
                  <a:pt x="2217" y="1885"/>
                </a:cubicBezTo>
                <a:close/>
                <a:moveTo>
                  <a:pt x="2300" y="866"/>
                </a:moveTo>
                <a:cubicBezTo>
                  <a:pt x="2300" y="867"/>
                  <a:pt x="2301" y="869"/>
                  <a:pt x="2300" y="870"/>
                </a:cubicBezTo>
                <a:cubicBezTo>
                  <a:pt x="2300" y="871"/>
                  <a:pt x="2300" y="871"/>
                  <a:pt x="2299" y="871"/>
                </a:cubicBezTo>
                <a:cubicBezTo>
                  <a:pt x="2299" y="872"/>
                  <a:pt x="2299" y="873"/>
                  <a:pt x="2299" y="874"/>
                </a:cubicBezTo>
                <a:cubicBezTo>
                  <a:pt x="2300" y="876"/>
                  <a:pt x="2297" y="877"/>
                  <a:pt x="2298" y="879"/>
                </a:cubicBezTo>
                <a:cubicBezTo>
                  <a:pt x="2298" y="879"/>
                  <a:pt x="2299" y="880"/>
                  <a:pt x="2299" y="880"/>
                </a:cubicBezTo>
                <a:cubicBezTo>
                  <a:pt x="2299" y="881"/>
                  <a:pt x="2299" y="881"/>
                  <a:pt x="2299" y="882"/>
                </a:cubicBezTo>
                <a:cubicBezTo>
                  <a:pt x="2298" y="884"/>
                  <a:pt x="2297" y="885"/>
                  <a:pt x="2296" y="887"/>
                </a:cubicBezTo>
                <a:cubicBezTo>
                  <a:pt x="2296" y="888"/>
                  <a:pt x="2295" y="889"/>
                  <a:pt x="2295" y="891"/>
                </a:cubicBezTo>
                <a:cubicBezTo>
                  <a:pt x="2294" y="892"/>
                  <a:pt x="2294" y="894"/>
                  <a:pt x="2293" y="895"/>
                </a:cubicBezTo>
                <a:cubicBezTo>
                  <a:pt x="2293" y="896"/>
                  <a:pt x="2293" y="898"/>
                  <a:pt x="2293" y="899"/>
                </a:cubicBezTo>
                <a:cubicBezTo>
                  <a:pt x="2293" y="901"/>
                  <a:pt x="2294" y="902"/>
                  <a:pt x="2294" y="903"/>
                </a:cubicBezTo>
                <a:cubicBezTo>
                  <a:pt x="2293" y="905"/>
                  <a:pt x="2293" y="906"/>
                  <a:pt x="2293" y="908"/>
                </a:cubicBezTo>
                <a:cubicBezTo>
                  <a:pt x="2293" y="909"/>
                  <a:pt x="2292" y="910"/>
                  <a:pt x="2291" y="911"/>
                </a:cubicBezTo>
                <a:cubicBezTo>
                  <a:pt x="2290" y="913"/>
                  <a:pt x="2290" y="914"/>
                  <a:pt x="2290" y="915"/>
                </a:cubicBezTo>
                <a:cubicBezTo>
                  <a:pt x="2289" y="917"/>
                  <a:pt x="2288" y="918"/>
                  <a:pt x="2287" y="920"/>
                </a:cubicBezTo>
                <a:cubicBezTo>
                  <a:pt x="2286" y="921"/>
                  <a:pt x="2285" y="922"/>
                  <a:pt x="2284" y="921"/>
                </a:cubicBezTo>
                <a:cubicBezTo>
                  <a:pt x="2284" y="920"/>
                  <a:pt x="2284" y="919"/>
                  <a:pt x="2284" y="919"/>
                </a:cubicBezTo>
                <a:cubicBezTo>
                  <a:pt x="2284" y="918"/>
                  <a:pt x="2285" y="918"/>
                  <a:pt x="2285" y="918"/>
                </a:cubicBezTo>
                <a:cubicBezTo>
                  <a:pt x="2285" y="917"/>
                  <a:pt x="2284" y="917"/>
                  <a:pt x="2284" y="917"/>
                </a:cubicBezTo>
                <a:cubicBezTo>
                  <a:pt x="2283" y="916"/>
                  <a:pt x="2283" y="916"/>
                  <a:pt x="2282" y="916"/>
                </a:cubicBezTo>
                <a:cubicBezTo>
                  <a:pt x="2281" y="915"/>
                  <a:pt x="2280" y="916"/>
                  <a:pt x="2279" y="917"/>
                </a:cubicBezTo>
                <a:cubicBezTo>
                  <a:pt x="2278" y="919"/>
                  <a:pt x="2278" y="920"/>
                  <a:pt x="2277" y="921"/>
                </a:cubicBezTo>
                <a:cubicBezTo>
                  <a:pt x="2276" y="921"/>
                  <a:pt x="2273" y="923"/>
                  <a:pt x="2274" y="924"/>
                </a:cubicBezTo>
                <a:cubicBezTo>
                  <a:pt x="2275" y="924"/>
                  <a:pt x="2276" y="923"/>
                  <a:pt x="2276" y="923"/>
                </a:cubicBezTo>
                <a:cubicBezTo>
                  <a:pt x="2277" y="922"/>
                  <a:pt x="2278" y="921"/>
                  <a:pt x="2279" y="921"/>
                </a:cubicBezTo>
                <a:cubicBezTo>
                  <a:pt x="2281" y="921"/>
                  <a:pt x="2282" y="922"/>
                  <a:pt x="2283" y="924"/>
                </a:cubicBezTo>
                <a:cubicBezTo>
                  <a:pt x="2283" y="925"/>
                  <a:pt x="2283" y="927"/>
                  <a:pt x="2282" y="928"/>
                </a:cubicBezTo>
                <a:cubicBezTo>
                  <a:pt x="2281" y="929"/>
                  <a:pt x="2280" y="929"/>
                  <a:pt x="2279" y="930"/>
                </a:cubicBezTo>
                <a:cubicBezTo>
                  <a:pt x="2278" y="930"/>
                  <a:pt x="2276" y="930"/>
                  <a:pt x="2275" y="931"/>
                </a:cubicBezTo>
                <a:cubicBezTo>
                  <a:pt x="2273" y="932"/>
                  <a:pt x="2272" y="933"/>
                  <a:pt x="2271" y="934"/>
                </a:cubicBezTo>
                <a:cubicBezTo>
                  <a:pt x="2270" y="935"/>
                  <a:pt x="2268" y="936"/>
                  <a:pt x="2267" y="937"/>
                </a:cubicBezTo>
                <a:cubicBezTo>
                  <a:pt x="2266" y="939"/>
                  <a:pt x="2265" y="941"/>
                  <a:pt x="2264" y="942"/>
                </a:cubicBezTo>
                <a:cubicBezTo>
                  <a:pt x="2262" y="943"/>
                  <a:pt x="2261" y="944"/>
                  <a:pt x="2259" y="945"/>
                </a:cubicBezTo>
                <a:cubicBezTo>
                  <a:pt x="2259" y="945"/>
                  <a:pt x="2258" y="945"/>
                  <a:pt x="2257" y="945"/>
                </a:cubicBezTo>
                <a:cubicBezTo>
                  <a:pt x="2257" y="946"/>
                  <a:pt x="2256" y="945"/>
                  <a:pt x="2255" y="945"/>
                </a:cubicBezTo>
                <a:cubicBezTo>
                  <a:pt x="2254" y="945"/>
                  <a:pt x="2253" y="946"/>
                  <a:pt x="2252" y="946"/>
                </a:cubicBezTo>
                <a:cubicBezTo>
                  <a:pt x="2251" y="947"/>
                  <a:pt x="2250" y="947"/>
                  <a:pt x="2249" y="948"/>
                </a:cubicBezTo>
                <a:cubicBezTo>
                  <a:pt x="2246" y="950"/>
                  <a:pt x="2244" y="954"/>
                  <a:pt x="2240" y="955"/>
                </a:cubicBezTo>
                <a:cubicBezTo>
                  <a:pt x="2238" y="955"/>
                  <a:pt x="2237" y="955"/>
                  <a:pt x="2235" y="955"/>
                </a:cubicBezTo>
                <a:cubicBezTo>
                  <a:pt x="2233" y="955"/>
                  <a:pt x="2228" y="955"/>
                  <a:pt x="2229" y="958"/>
                </a:cubicBezTo>
                <a:cubicBezTo>
                  <a:pt x="2230" y="959"/>
                  <a:pt x="2230" y="959"/>
                  <a:pt x="2230" y="960"/>
                </a:cubicBezTo>
                <a:cubicBezTo>
                  <a:pt x="2230" y="961"/>
                  <a:pt x="2229" y="962"/>
                  <a:pt x="2228" y="962"/>
                </a:cubicBezTo>
                <a:cubicBezTo>
                  <a:pt x="2227" y="963"/>
                  <a:pt x="2227" y="965"/>
                  <a:pt x="2226" y="966"/>
                </a:cubicBezTo>
                <a:cubicBezTo>
                  <a:pt x="2224" y="968"/>
                  <a:pt x="2223" y="970"/>
                  <a:pt x="2221" y="971"/>
                </a:cubicBezTo>
                <a:cubicBezTo>
                  <a:pt x="2218" y="972"/>
                  <a:pt x="2216" y="973"/>
                  <a:pt x="2214" y="973"/>
                </a:cubicBezTo>
                <a:cubicBezTo>
                  <a:pt x="2212" y="973"/>
                  <a:pt x="2210" y="974"/>
                  <a:pt x="2209" y="975"/>
                </a:cubicBezTo>
                <a:cubicBezTo>
                  <a:pt x="2206" y="976"/>
                  <a:pt x="2203" y="977"/>
                  <a:pt x="2200" y="977"/>
                </a:cubicBezTo>
                <a:cubicBezTo>
                  <a:pt x="2197" y="977"/>
                  <a:pt x="2194" y="977"/>
                  <a:pt x="2191" y="977"/>
                </a:cubicBezTo>
                <a:cubicBezTo>
                  <a:pt x="2190" y="977"/>
                  <a:pt x="2189" y="976"/>
                  <a:pt x="2187" y="975"/>
                </a:cubicBezTo>
                <a:cubicBezTo>
                  <a:pt x="2186" y="975"/>
                  <a:pt x="2184" y="974"/>
                  <a:pt x="2183" y="973"/>
                </a:cubicBezTo>
                <a:cubicBezTo>
                  <a:pt x="2182" y="973"/>
                  <a:pt x="2181" y="972"/>
                  <a:pt x="2180" y="972"/>
                </a:cubicBezTo>
                <a:cubicBezTo>
                  <a:pt x="2179" y="970"/>
                  <a:pt x="2182" y="970"/>
                  <a:pt x="2183" y="970"/>
                </a:cubicBezTo>
                <a:cubicBezTo>
                  <a:pt x="2186" y="970"/>
                  <a:pt x="2189" y="969"/>
                  <a:pt x="2193" y="969"/>
                </a:cubicBezTo>
                <a:cubicBezTo>
                  <a:pt x="2196" y="969"/>
                  <a:pt x="2200" y="967"/>
                  <a:pt x="2203" y="967"/>
                </a:cubicBezTo>
                <a:cubicBezTo>
                  <a:pt x="2205" y="966"/>
                  <a:pt x="2207" y="966"/>
                  <a:pt x="2209" y="966"/>
                </a:cubicBezTo>
                <a:cubicBezTo>
                  <a:pt x="2211" y="965"/>
                  <a:pt x="2212" y="964"/>
                  <a:pt x="2213" y="963"/>
                </a:cubicBezTo>
                <a:cubicBezTo>
                  <a:pt x="2216" y="961"/>
                  <a:pt x="2218" y="957"/>
                  <a:pt x="2220" y="955"/>
                </a:cubicBezTo>
                <a:cubicBezTo>
                  <a:pt x="2222" y="953"/>
                  <a:pt x="2223" y="952"/>
                  <a:pt x="2224" y="951"/>
                </a:cubicBezTo>
                <a:cubicBezTo>
                  <a:pt x="2226" y="950"/>
                  <a:pt x="2227" y="949"/>
                  <a:pt x="2229" y="948"/>
                </a:cubicBezTo>
                <a:cubicBezTo>
                  <a:pt x="2230" y="948"/>
                  <a:pt x="2230" y="948"/>
                  <a:pt x="2231" y="948"/>
                </a:cubicBezTo>
                <a:cubicBezTo>
                  <a:pt x="2232" y="948"/>
                  <a:pt x="2232" y="947"/>
                  <a:pt x="2233" y="947"/>
                </a:cubicBezTo>
                <a:cubicBezTo>
                  <a:pt x="2234" y="946"/>
                  <a:pt x="2235" y="945"/>
                  <a:pt x="2236" y="944"/>
                </a:cubicBezTo>
                <a:cubicBezTo>
                  <a:pt x="2238" y="944"/>
                  <a:pt x="2238" y="943"/>
                  <a:pt x="2238" y="941"/>
                </a:cubicBezTo>
                <a:cubicBezTo>
                  <a:pt x="2239" y="940"/>
                  <a:pt x="2239" y="940"/>
                  <a:pt x="2240" y="939"/>
                </a:cubicBezTo>
                <a:cubicBezTo>
                  <a:pt x="2240" y="938"/>
                  <a:pt x="2239" y="937"/>
                  <a:pt x="2239" y="936"/>
                </a:cubicBezTo>
                <a:cubicBezTo>
                  <a:pt x="2240" y="936"/>
                  <a:pt x="2240" y="935"/>
                  <a:pt x="2241" y="935"/>
                </a:cubicBezTo>
                <a:cubicBezTo>
                  <a:pt x="2242" y="934"/>
                  <a:pt x="2243" y="933"/>
                  <a:pt x="2244" y="932"/>
                </a:cubicBezTo>
                <a:cubicBezTo>
                  <a:pt x="2246" y="931"/>
                  <a:pt x="2248" y="930"/>
                  <a:pt x="2249" y="929"/>
                </a:cubicBezTo>
                <a:cubicBezTo>
                  <a:pt x="2251" y="928"/>
                  <a:pt x="2252" y="927"/>
                  <a:pt x="2254" y="926"/>
                </a:cubicBezTo>
                <a:cubicBezTo>
                  <a:pt x="2254" y="925"/>
                  <a:pt x="2255" y="924"/>
                  <a:pt x="2256" y="924"/>
                </a:cubicBezTo>
                <a:cubicBezTo>
                  <a:pt x="2256" y="923"/>
                  <a:pt x="2257" y="922"/>
                  <a:pt x="2258" y="922"/>
                </a:cubicBezTo>
                <a:cubicBezTo>
                  <a:pt x="2260" y="920"/>
                  <a:pt x="2261" y="919"/>
                  <a:pt x="2263" y="918"/>
                </a:cubicBezTo>
                <a:cubicBezTo>
                  <a:pt x="2264" y="917"/>
                  <a:pt x="2265" y="915"/>
                  <a:pt x="2267" y="913"/>
                </a:cubicBezTo>
                <a:cubicBezTo>
                  <a:pt x="2268" y="912"/>
                  <a:pt x="2269" y="910"/>
                  <a:pt x="2270" y="908"/>
                </a:cubicBezTo>
                <a:cubicBezTo>
                  <a:pt x="2271" y="907"/>
                  <a:pt x="2272" y="906"/>
                  <a:pt x="2272" y="905"/>
                </a:cubicBezTo>
                <a:cubicBezTo>
                  <a:pt x="2273" y="903"/>
                  <a:pt x="2274" y="902"/>
                  <a:pt x="2275" y="901"/>
                </a:cubicBezTo>
                <a:cubicBezTo>
                  <a:pt x="2276" y="899"/>
                  <a:pt x="2277" y="896"/>
                  <a:pt x="2278" y="894"/>
                </a:cubicBezTo>
                <a:cubicBezTo>
                  <a:pt x="2279" y="893"/>
                  <a:pt x="2279" y="892"/>
                  <a:pt x="2280" y="891"/>
                </a:cubicBezTo>
                <a:cubicBezTo>
                  <a:pt x="2280" y="889"/>
                  <a:pt x="2280" y="889"/>
                  <a:pt x="2281" y="888"/>
                </a:cubicBezTo>
                <a:cubicBezTo>
                  <a:pt x="2282" y="887"/>
                  <a:pt x="2282" y="886"/>
                  <a:pt x="2282" y="885"/>
                </a:cubicBezTo>
                <a:cubicBezTo>
                  <a:pt x="2283" y="884"/>
                  <a:pt x="2283" y="883"/>
                  <a:pt x="2283" y="882"/>
                </a:cubicBezTo>
                <a:cubicBezTo>
                  <a:pt x="2283" y="880"/>
                  <a:pt x="2284" y="879"/>
                  <a:pt x="2284" y="878"/>
                </a:cubicBezTo>
                <a:cubicBezTo>
                  <a:pt x="2284" y="877"/>
                  <a:pt x="2285" y="876"/>
                  <a:pt x="2285" y="876"/>
                </a:cubicBezTo>
                <a:cubicBezTo>
                  <a:pt x="2285" y="875"/>
                  <a:pt x="2285" y="874"/>
                  <a:pt x="2285" y="874"/>
                </a:cubicBezTo>
                <a:cubicBezTo>
                  <a:pt x="2286" y="872"/>
                  <a:pt x="2287" y="870"/>
                  <a:pt x="2288" y="869"/>
                </a:cubicBezTo>
                <a:cubicBezTo>
                  <a:pt x="2288" y="868"/>
                  <a:pt x="2289" y="868"/>
                  <a:pt x="2290" y="867"/>
                </a:cubicBezTo>
                <a:cubicBezTo>
                  <a:pt x="2290" y="866"/>
                  <a:pt x="2291" y="865"/>
                  <a:pt x="2292" y="864"/>
                </a:cubicBezTo>
                <a:cubicBezTo>
                  <a:pt x="2292" y="863"/>
                  <a:pt x="2294" y="862"/>
                  <a:pt x="2295" y="862"/>
                </a:cubicBezTo>
                <a:cubicBezTo>
                  <a:pt x="2296" y="862"/>
                  <a:pt x="2297" y="862"/>
                  <a:pt x="2298" y="862"/>
                </a:cubicBezTo>
                <a:cubicBezTo>
                  <a:pt x="2299" y="862"/>
                  <a:pt x="2300" y="862"/>
                  <a:pt x="2300" y="863"/>
                </a:cubicBezTo>
                <a:cubicBezTo>
                  <a:pt x="2301" y="863"/>
                  <a:pt x="2301" y="863"/>
                  <a:pt x="2301" y="864"/>
                </a:cubicBezTo>
                <a:cubicBezTo>
                  <a:pt x="2302" y="865"/>
                  <a:pt x="2301" y="865"/>
                  <a:pt x="2300" y="866"/>
                </a:cubicBezTo>
                <a:close/>
                <a:moveTo>
                  <a:pt x="2837" y="880"/>
                </a:moveTo>
                <a:cubicBezTo>
                  <a:pt x="2835" y="880"/>
                  <a:pt x="2835" y="881"/>
                  <a:pt x="2833" y="881"/>
                </a:cubicBezTo>
                <a:cubicBezTo>
                  <a:pt x="2833" y="882"/>
                  <a:pt x="2832" y="881"/>
                  <a:pt x="2831" y="882"/>
                </a:cubicBezTo>
                <a:cubicBezTo>
                  <a:pt x="2830" y="883"/>
                  <a:pt x="2831" y="884"/>
                  <a:pt x="2830" y="885"/>
                </a:cubicBezTo>
                <a:cubicBezTo>
                  <a:pt x="2830" y="886"/>
                  <a:pt x="2829" y="886"/>
                  <a:pt x="2830" y="886"/>
                </a:cubicBezTo>
                <a:cubicBezTo>
                  <a:pt x="2830" y="887"/>
                  <a:pt x="2830" y="887"/>
                  <a:pt x="2831" y="887"/>
                </a:cubicBezTo>
                <a:cubicBezTo>
                  <a:pt x="2832" y="887"/>
                  <a:pt x="2833" y="886"/>
                  <a:pt x="2834" y="885"/>
                </a:cubicBezTo>
                <a:cubicBezTo>
                  <a:pt x="2835" y="885"/>
                  <a:pt x="2836" y="885"/>
                  <a:pt x="2836" y="884"/>
                </a:cubicBezTo>
                <a:cubicBezTo>
                  <a:pt x="2837" y="884"/>
                  <a:pt x="2837" y="883"/>
                  <a:pt x="2838" y="882"/>
                </a:cubicBezTo>
                <a:cubicBezTo>
                  <a:pt x="2838" y="882"/>
                  <a:pt x="2838" y="882"/>
                  <a:pt x="2838" y="881"/>
                </a:cubicBezTo>
                <a:cubicBezTo>
                  <a:pt x="2838" y="880"/>
                  <a:pt x="2838" y="879"/>
                  <a:pt x="2837" y="880"/>
                </a:cubicBezTo>
                <a:close/>
                <a:moveTo>
                  <a:pt x="2846" y="890"/>
                </a:moveTo>
                <a:cubicBezTo>
                  <a:pt x="2846" y="890"/>
                  <a:pt x="2846" y="891"/>
                  <a:pt x="2847" y="891"/>
                </a:cubicBezTo>
                <a:cubicBezTo>
                  <a:pt x="2848" y="892"/>
                  <a:pt x="2847" y="892"/>
                  <a:pt x="2848" y="893"/>
                </a:cubicBezTo>
                <a:cubicBezTo>
                  <a:pt x="2848" y="895"/>
                  <a:pt x="2850" y="892"/>
                  <a:pt x="2851" y="891"/>
                </a:cubicBezTo>
                <a:cubicBezTo>
                  <a:pt x="2852" y="890"/>
                  <a:pt x="2853" y="888"/>
                  <a:pt x="2854" y="886"/>
                </a:cubicBezTo>
                <a:cubicBezTo>
                  <a:pt x="2855" y="885"/>
                  <a:pt x="2856" y="885"/>
                  <a:pt x="2857" y="884"/>
                </a:cubicBezTo>
                <a:cubicBezTo>
                  <a:pt x="2857" y="884"/>
                  <a:pt x="2859" y="883"/>
                  <a:pt x="2859" y="882"/>
                </a:cubicBezTo>
                <a:cubicBezTo>
                  <a:pt x="2859" y="881"/>
                  <a:pt x="2858" y="881"/>
                  <a:pt x="2857" y="881"/>
                </a:cubicBezTo>
                <a:cubicBezTo>
                  <a:pt x="2856" y="881"/>
                  <a:pt x="2856" y="882"/>
                  <a:pt x="2855" y="882"/>
                </a:cubicBezTo>
                <a:cubicBezTo>
                  <a:pt x="2855" y="881"/>
                  <a:pt x="2854" y="881"/>
                  <a:pt x="2854" y="880"/>
                </a:cubicBezTo>
                <a:cubicBezTo>
                  <a:pt x="2852" y="879"/>
                  <a:pt x="2851" y="879"/>
                  <a:pt x="2850" y="879"/>
                </a:cubicBezTo>
                <a:cubicBezTo>
                  <a:pt x="2849" y="879"/>
                  <a:pt x="2849" y="878"/>
                  <a:pt x="2848" y="878"/>
                </a:cubicBezTo>
                <a:cubicBezTo>
                  <a:pt x="2847" y="877"/>
                  <a:pt x="2846" y="878"/>
                  <a:pt x="2846" y="878"/>
                </a:cubicBezTo>
                <a:cubicBezTo>
                  <a:pt x="2844" y="879"/>
                  <a:pt x="2845" y="881"/>
                  <a:pt x="2844" y="882"/>
                </a:cubicBezTo>
                <a:cubicBezTo>
                  <a:pt x="2843" y="883"/>
                  <a:pt x="2842" y="883"/>
                  <a:pt x="2842" y="884"/>
                </a:cubicBezTo>
                <a:cubicBezTo>
                  <a:pt x="2842" y="884"/>
                  <a:pt x="2842" y="885"/>
                  <a:pt x="2841" y="886"/>
                </a:cubicBezTo>
                <a:cubicBezTo>
                  <a:pt x="2841" y="886"/>
                  <a:pt x="2838" y="888"/>
                  <a:pt x="2840" y="889"/>
                </a:cubicBezTo>
                <a:cubicBezTo>
                  <a:pt x="2841" y="890"/>
                  <a:pt x="2842" y="887"/>
                  <a:pt x="2843" y="887"/>
                </a:cubicBezTo>
                <a:cubicBezTo>
                  <a:pt x="2844" y="887"/>
                  <a:pt x="2845" y="888"/>
                  <a:pt x="2846" y="889"/>
                </a:cubicBezTo>
                <a:cubicBezTo>
                  <a:pt x="2846" y="889"/>
                  <a:pt x="2846" y="889"/>
                  <a:pt x="2846" y="890"/>
                </a:cubicBezTo>
                <a:close/>
                <a:moveTo>
                  <a:pt x="162" y="1286"/>
                </a:moveTo>
                <a:cubicBezTo>
                  <a:pt x="163" y="1288"/>
                  <a:pt x="164" y="1285"/>
                  <a:pt x="165" y="1285"/>
                </a:cubicBezTo>
                <a:cubicBezTo>
                  <a:pt x="165" y="1284"/>
                  <a:pt x="166" y="1283"/>
                  <a:pt x="167" y="1282"/>
                </a:cubicBezTo>
                <a:cubicBezTo>
                  <a:pt x="167" y="1282"/>
                  <a:pt x="168" y="1282"/>
                  <a:pt x="168" y="1281"/>
                </a:cubicBezTo>
                <a:cubicBezTo>
                  <a:pt x="168" y="1281"/>
                  <a:pt x="167" y="1281"/>
                  <a:pt x="166" y="1280"/>
                </a:cubicBezTo>
                <a:cubicBezTo>
                  <a:pt x="166" y="1280"/>
                  <a:pt x="166" y="1280"/>
                  <a:pt x="165" y="1279"/>
                </a:cubicBezTo>
                <a:cubicBezTo>
                  <a:pt x="164" y="1279"/>
                  <a:pt x="163" y="1281"/>
                  <a:pt x="163" y="1281"/>
                </a:cubicBezTo>
                <a:cubicBezTo>
                  <a:pt x="162" y="1282"/>
                  <a:pt x="161" y="1282"/>
                  <a:pt x="161" y="1283"/>
                </a:cubicBezTo>
                <a:cubicBezTo>
                  <a:pt x="160" y="1284"/>
                  <a:pt x="161" y="1284"/>
                  <a:pt x="161" y="1284"/>
                </a:cubicBezTo>
                <a:cubicBezTo>
                  <a:pt x="162" y="1285"/>
                  <a:pt x="162" y="1285"/>
                  <a:pt x="162" y="1286"/>
                </a:cubicBezTo>
                <a:close/>
                <a:moveTo>
                  <a:pt x="3212" y="997"/>
                </a:moveTo>
                <a:cubicBezTo>
                  <a:pt x="3212" y="995"/>
                  <a:pt x="3210" y="996"/>
                  <a:pt x="3209" y="996"/>
                </a:cubicBezTo>
                <a:cubicBezTo>
                  <a:pt x="3207" y="996"/>
                  <a:pt x="3207" y="997"/>
                  <a:pt x="3206" y="999"/>
                </a:cubicBezTo>
                <a:cubicBezTo>
                  <a:pt x="3206" y="1001"/>
                  <a:pt x="3205" y="1002"/>
                  <a:pt x="3204" y="1003"/>
                </a:cubicBezTo>
                <a:cubicBezTo>
                  <a:pt x="3204" y="1005"/>
                  <a:pt x="3203" y="1007"/>
                  <a:pt x="3201" y="1007"/>
                </a:cubicBezTo>
                <a:cubicBezTo>
                  <a:pt x="3200" y="1007"/>
                  <a:pt x="3199" y="1006"/>
                  <a:pt x="3198" y="1006"/>
                </a:cubicBezTo>
                <a:cubicBezTo>
                  <a:pt x="3197" y="1007"/>
                  <a:pt x="3197" y="1007"/>
                  <a:pt x="3196" y="1008"/>
                </a:cubicBezTo>
                <a:cubicBezTo>
                  <a:pt x="3195" y="1008"/>
                  <a:pt x="3193" y="1009"/>
                  <a:pt x="3194" y="1010"/>
                </a:cubicBezTo>
                <a:cubicBezTo>
                  <a:pt x="3196" y="1011"/>
                  <a:pt x="3193" y="1012"/>
                  <a:pt x="3194" y="1013"/>
                </a:cubicBezTo>
                <a:cubicBezTo>
                  <a:pt x="3194" y="1014"/>
                  <a:pt x="3194" y="1014"/>
                  <a:pt x="3195" y="1015"/>
                </a:cubicBezTo>
                <a:cubicBezTo>
                  <a:pt x="3196" y="1015"/>
                  <a:pt x="3195" y="1016"/>
                  <a:pt x="3196" y="1016"/>
                </a:cubicBezTo>
                <a:cubicBezTo>
                  <a:pt x="3197" y="1018"/>
                  <a:pt x="3198" y="1016"/>
                  <a:pt x="3199" y="1015"/>
                </a:cubicBezTo>
                <a:cubicBezTo>
                  <a:pt x="3200" y="1014"/>
                  <a:pt x="3201" y="1013"/>
                  <a:pt x="3202" y="1012"/>
                </a:cubicBezTo>
                <a:cubicBezTo>
                  <a:pt x="3202" y="1011"/>
                  <a:pt x="3204" y="1009"/>
                  <a:pt x="3205" y="1008"/>
                </a:cubicBezTo>
                <a:cubicBezTo>
                  <a:pt x="3207" y="1006"/>
                  <a:pt x="3212" y="1006"/>
                  <a:pt x="3211" y="1002"/>
                </a:cubicBezTo>
                <a:cubicBezTo>
                  <a:pt x="3211" y="1001"/>
                  <a:pt x="3211" y="1000"/>
                  <a:pt x="3211" y="1000"/>
                </a:cubicBezTo>
                <a:cubicBezTo>
                  <a:pt x="3212" y="999"/>
                  <a:pt x="3212" y="998"/>
                  <a:pt x="3212" y="997"/>
                </a:cubicBezTo>
                <a:close/>
                <a:moveTo>
                  <a:pt x="3784" y="967"/>
                </a:moveTo>
                <a:cubicBezTo>
                  <a:pt x="3784" y="966"/>
                  <a:pt x="3785" y="965"/>
                  <a:pt x="3783" y="965"/>
                </a:cubicBezTo>
                <a:cubicBezTo>
                  <a:pt x="3783" y="965"/>
                  <a:pt x="3782" y="966"/>
                  <a:pt x="3782" y="967"/>
                </a:cubicBezTo>
                <a:cubicBezTo>
                  <a:pt x="3782" y="967"/>
                  <a:pt x="3783" y="967"/>
                  <a:pt x="3784" y="967"/>
                </a:cubicBezTo>
                <a:close/>
                <a:moveTo>
                  <a:pt x="3793" y="965"/>
                </a:moveTo>
                <a:cubicBezTo>
                  <a:pt x="3794" y="965"/>
                  <a:pt x="3794" y="964"/>
                  <a:pt x="3795" y="964"/>
                </a:cubicBezTo>
                <a:cubicBezTo>
                  <a:pt x="3796" y="963"/>
                  <a:pt x="3796" y="962"/>
                  <a:pt x="3796" y="961"/>
                </a:cubicBezTo>
                <a:cubicBezTo>
                  <a:pt x="3796" y="960"/>
                  <a:pt x="3794" y="960"/>
                  <a:pt x="3793" y="960"/>
                </a:cubicBezTo>
                <a:cubicBezTo>
                  <a:pt x="3792" y="959"/>
                  <a:pt x="3792" y="959"/>
                  <a:pt x="3792" y="959"/>
                </a:cubicBezTo>
                <a:cubicBezTo>
                  <a:pt x="3791" y="959"/>
                  <a:pt x="3790" y="960"/>
                  <a:pt x="3790" y="961"/>
                </a:cubicBezTo>
                <a:cubicBezTo>
                  <a:pt x="3790" y="962"/>
                  <a:pt x="3789" y="962"/>
                  <a:pt x="3788" y="962"/>
                </a:cubicBezTo>
                <a:cubicBezTo>
                  <a:pt x="3786" y="963"/>
                  <a:pt x="3788" y="963"/>
                  <a:pt x="3789" y="963"/>
                </a:cubicBezTo>
                <a:cubicBezTo>
                  <a:pt x="3791" y="963"/>
                  <a:pt x="3791" y="964"/>
                  <a:pt x="3791" y="964"/>
                </a:cubicBezTo>
                <a:cubicBezTo>
                  <a:pt x="3791" y="964"/>
                  <a:pt x="3791" y="964"/>
                  <a:pt x="3791" y="965"/>
                </a:cubicBezTo>
                <a:cubicBezTo>
                  <a:pt x="3791" y="966"/>
                  <a:pt x="3789" y="966"/>
                  <a:pt x="3788" y="966"/>
                </a:cubicBezTo>
                <a:cubicBezTo>
                  <a:pt x="3787" y="965"/>
                  <a:pt x="3785" y="967"/>
                  <a:pt x="3785" y="968"/>
                </a:cubicBezTo>
                <a:cubicBezTo>
                  <a:pt x="3784" y="969"/>
                  <a:pt x="3784" y="969"/>
                  <a:pt x="3783" y="968"/>
                </a:cubicBezTo>
                <a:cubicBezTo>
                  <a:pt x="3782" y="968"/>
                  <a:pt x="3781" y="969"/>
                  <a:pt x="3780" y="969"/>
                </a:cubicBezTo>
                <a:cubicBezTo>
                  <a:pt x="3780" y="969"/>
                  <a:pt x="3779" y="970"/>
                  <a:pt x="3778" y="969"/>
                </a:cubicBezTo>
                <a:cubicBezTo>
                  <a:pt x="3777" y="969"/>
                  <a:pt x="3777" y="970"/>
                  <a:pt x="3776" y="970"/>
                </a:cubicBezTo>
                <a:cubicBezTo>
                  <a:pt x="3775" y="971"/>
                  <a:pt x="3774" y="971"/>
                  <a:pt x="3774" y="971"/>
                </a:cubicBezTo>
                <a:cubicBezTo>
                  <a:pt x="3773" y="970"/>
                  <a:pt x="3772" y="970"/>
                  <a:pt x="3772" y="971"/>
                </a:cubicBezTo>
                <a:cubicBezTo>
                  <a:pt x="3771" y="971"/>
                  <a:pt x="3769" y="972"/>
                  <a:pt x="3769" y="972"/>
                </a:cubicBezTo>
                <a:cubicBezTo>
                  <a:pt x="3769" y="973"/>
                  <a:pt x="3771" y="973"/>
                  <a:pt x="3771" y="972"/>
                </a:cubicBezTo>
                <a:cubicBezTo>
                  <a:pt x="3772" y="972"/>
                  <a:pt x="3773" y="972"/>
                  <a:pt x="3774" y="972"/>
                </a:cubicBezTo>
                <a:cubicBezTo>
                  <a:pt x="3775" y="972"/>
                  <a:pt x="3776" y="972"/>
                  <a:pt x="3776" y="971"/>
                </a:cubicBezTo>
                <a:cubicBezTo>
                  <a:pt x="3777" y="971"/>
                  <a:pt x="3779" y="971"/>
                  <a:pt x="3779" y="971"/>
                </a:cubicBezTo>
                <a:cubicBezTo>
                  <a:pt x="3780" y="972"/>
                  <a:pt x="3781" y="971"/>
                  <a:pt x="3781" y="971"/>
                </a:cubicBezTo>
                <a:cubicBezTo>
                  <a:pt x="3781" y="970"/>
                  <a:pt x="3782" y="970"/>
                  <a:pt x="3783" y="970"/>
                </a:cubicBezTo>
                <a:cubicBezTo>
                  <a:pt x="3784" y="971"/>
                  <a:pt x="3784" y="970"/>
                  <a:pt x="3785" y="970"/>
                </a:cubicBezTo>
                <a:cubicBezTo>
                  <a:pt x="3786" y="969"/>
                  <a:pt x="3786" y="970"/>
                  <a:pt x="3787" y="971"/>
                </a:cubicBezTo>
                <a:cubicBezTo>
                  <a:pt x="3787" y="971"/>
                  <a:pt x="3788" y="969"/>
                  <a:pt x="3789" y="969"/>
                </a:cubicBezTo>
                <a:cubicBezTo>
                  <a:pt x="3789" y="968"/>
                  <a:pt x="3790" y="968"/>
                  <a:pt x="3791" y="968"/>
                </a:cubicBezTo>
                <a:cubicBezTo>
                  <a:pt x="3791" y="969"/>
                  <a:pt x="3793" y="969"/>
                  <a:pt x="3793" y="969"/>
                </a:cubicBezTo>
                <a:cubicBezTo>
                  <a:pt x="3794" y="968"/>
                  <a:pt x="3794" y="967"/>
                  <a:pt x="3793" y="967"/>
                </a:cubicBezTo>
                <a:cubicBezTo>
                  <a:pt x="3792" y="967"/>
                  <a:pt x="3792" y="966"/>
                  <a:pt x="3793" y="965"/>
                </a:cubicBezTo>
                <a:close/>
                <a:moveTo>
                  <a:pt x="3827" y="959"/>
                </a:moveTo>
                <a:cubicBezTo>
                  <a:pt x="3826" y="958"/>
                  <a:pt x="3826" y="959"/>
                  <a:pt x="3826" y="959"/>
                </a:cubicBezTo>
                <a:cubicBezTo>
                  <a:pt x="3824" y="959"/>
                  <a:pt x="3824" y="960"/>
                  <a:pt x="3823" y="961"/>
                </a:cubicBezTo>
                <a:cubicBezTo>
                  <a:pt x="3822" y="962"/>
                  <a:pt x="3823" y="963"/>
                  <a:pt x="3824" y="963"/>
                </a:cubicBezTo>
                <a:cubicBezTo>
                  <a:pt x="3825" y="963"/>
                  <a:pt x="3825" y="962"/>
                  <a:pt x="3826" y="961"/>
                </a:cubicBezTo>
                <a:cubicBezTo>
                  <a:pt x="3826" y="961"/>
                  <a:pt x="3827" y="961"/>
                  <a:pt x="3828" y="961"/>
                </a:cubicBezTo>
                <a:cubicBezTo>
                  <a:pt x="3829" y="961"/>
                  <a:pt x="3829" y="960"/>
                  <a:pt x="3829" y="959"/>
                </a:cubicBezTo>
                <a:cubicBezTo>
                  <a:pt x="3829" y="958"/>
                  <a:pt x="3828" y="959"/>
                  <a:pt x="3827" y="959"/>
                </a:cubicBezTo>
                <a:close/>
                <a:moveTo>
                  <a:pt x="3765" y="972"/>
                </a:moveTo>
                <a:cubicBezTo>
                  <a:pt x="3765" y="972"/>
                  <a:pt x="3765" y="972"/>
                  <a:pt x="3765" y="973"/>
                </a:cubicBezTo>
                <a:cubicBezTo>
                  <a:pt x="3765" y="974"/>
                  <a:pt x="3766" y="973"/>
                  <a:pt x="3766" y="973"/>
                </a:cubicBezTo>
                <a:cubicBezTo>
                  <a:pt x="3766" y="972"/>
                  <a:pt x="3766" y="971"/>
                  <a:pt x="3765" y="972"/>
                </a:cubicBezTo>
                <a:close/>
                <a:moveTo>
                  <a:pt x="3811" y="967"/>
                </a:moveTo>
                <a:cubicBezTo>
                  <a:pt x="3809" y="968"/>
                  <a:pt x="3807" y="967"/>
                  <a:pt x="3807" y="967"/>
                </a:cubicBezTo>
                <a:cubicBezTo>
                  <a:pt x="3806" y="967"/>
                  <a:pt x="3805" y="967"/>
                  <a:pt x="3805" y="967"/>
                </a:cubicBezTo>
                <a:cubicBezTo>
                  <a:pt x="3804" y="966"/>
                  <a:pt x="3803" y="967"/>
                  <a:pt x="3801" y="967"/>
                </a:cubicBezTo>
                <a:cubicBezTo>
                  <a:pt x="3800" y="968"/>
                  <a:pt x="3799" y="968"/>
                  <a:pt x="3798" y="968"/>
                </a:cubicBezTo>
                <a:cubicBezTo>
                  <a:pt x="3797" y="968"/>
                  <a:pt x="3797" y="967"/>
                  <a:pt x="3795" y="967"/>
                </a:cubicBezTo>
                <a:cubicBezTo>
                  <a:pt x="3794" y="968"/>
                  <a:pt x="3796" y="968"/>
                  <a:pt x="3797" y="969"/>
                </a:cubicBezTo>
                <a:cubicBezTo>
                  <a:pt x="3798" y="970"/>
                  <a:pt x="3799" y="970"/>
                  <a:pt x="3801" y="969"/>
                </a:cubicBezTo>
                <a:cubicBezTo>
                  <a:pt x="3802" y="969"/>
                  <a:pt x="3804" y="969"/>
                  <a:pt x="3805" y="970"/>
                </a:cubicBezTo>
                <a:cubicBezTo>
                  <a:pt x="3805" y="970"/>
                  <a:pt x="3809" y="969"/>
                  <a:pt x="3810" y="968"/>
                </a:cubicBezTo>
                <a:cubicBezTo>
                  <a:pt x="3812" y="968"/>
                  <a:pt x="3814" y="968"/>
                  <a:pt x="3816" y="968"/>
                </a:cubicBezTo>
                <a:cubicBezTo>
                  <a:pt x="3817" y="967"/>
                  <a:pt x="3816" y="967"/>
                  <a:pt x="3815" y="967"/>
                </a:cubicBezTo>
                <a:cubicBezTo>
                  <a:pt x="3814" y="967"/>
                  <a:pt x="3813" y="967"/>
                  <a:pt x="3811" y="967"/>
                </a:cubicBezTo>
                <a:close/>
                <a:moveTo>
                  <a:pt x="3565" y="943"/>
                </a:moveTo>
                <a:cubicBezTo>
                  <a:pt x="3565" y="943"/>
                  <a:pt x="3564" y="943"/>
                  <a:pt x="3564" y="944"/>
                </a:cubicBezTo>
                <a:cubicBezTo>
                  <a:pt x="3564" y="945"/>
                  <a:pt x="3565" y="944"/>
                  <a:pt x="3566" y="945"/>
                </a:cubicBezTo>
                <a:cubicBezTo>
                  <a:pt x="3566" y="946"/>
                  <a:pt x="3567" y="945"/>
                  <a:pt x="3566" y="944"/>
                </a:cubicBezTo>
                <a:cubicBezTo>
                  <a:pt x="3566" y="943"/>
                  <a:pt x="3565" y="943"/>
                  <a:pt x="3565" y="943"/>
                </a:cubicBezTo>
                <a:close/>
                <a:moveTo>
                  <a:pt x="3597" y="957"/>
                </a:moveTo>
                <a:cubicBezTo>
                  <a:pt x="3597" y="957"/>
                  <a:pt x="3597" y="957"/>
                  <a:pt x="3597" y="959"/>
                </a:cubicBezTo>
                <a:cubicBezTo>
                  <a:pt x="3598" y="960"/>
                  <a:pt x="3599" y="960"/>
                  <a:pt x="3599" y="959"/>
                </a:cubicBezTo>
                <a:cubicBezTo>
                  <a:pt x="3599" y="958"/>
                  <a:pt x="3599" y="957"/>
                  <a:pt x="3597" y="957"/>
                </a:cubicBezTo>
                <a:close/>
                <a:moveTo>
                  <a:pt x="3640" y="970"/>
                </a:moveTo>
                <a:cubicBezTo>
                  <a:pt x="3640" y="970"/>
                  <a:pt x="3639" y="969"/>
                  <a:pt x="3639" y="969"/>
                </a:cubicBezTo>
                <a:cubicBezTo>
                  <a:pt x="3637" y="969"/>
                  <a:pt x="3638" y="971"/>
                  <a:pt x="3638" y="971"/>
                </a:cubicBezTo>
                <a:cubicBezTo>
                  <a:pt x="3639" y="972"/>
                  <a:pt x="3640" y="971"/>
                  <a:pt x="3640" y="970"/>
                </a:cubicBezTo>
                <a:close/>
                <a:moveTo>
                  <a:pt x="3561" y="941"/>
                </a:moveTo>
                <a:cubicBezTo>
                  <a:pt x="3561" y="941"/>
                  <a:pt x="3560" y="942"/>
                  <a:pt x="3561" y="943"/>
                </a:cubicBezTo>
                <a:cubicBezTo>
                  <a:pt x="3561" y="943"/>
                  <a:pt x="3561" y="943"/>
                  <a:pt x="3562" y="943"/>
                </a:cubicBezTo>
                <a:cubicBezTo>
                  <a:pt x="3562" y="943"/>
                  <a:pt x="3562" y="942"/>
                  <a:pt x="3562" y="941"/>
                </a:cubicBezTo>
                <a:cubicBezTo>
                  <a:pt x="3562" y="941"/>
                  <a:pt x="3561" y="941"/>
                  <a:pt x="3561" y="941"/>
                </a:cubicBezTo>
                <a:close/>
                <a:moveTo>
                  <a:pt x="3627" y="971"/>
                </a:moveTo>
                <a:cubicBezTo>
                  <a:pt x="3626" y="970"/>
                  <a:pt x="3629" y="969"/>
                  <a:pt x="3629" y="969"/>
                </a:cubicBezTo>
                <a:cubicBezTo>
                  <a:pt x="3631" y="968"/>
                  <a:pt x="3628" y="967"/>
                  <a:pt x="3627" y="968"/>
                </a:cubicBezTo>
                <a:cubicBezTo>
                  <a:pt x="3625" y="969"/>
                  <a:pt x="3625" y="970"/>
                  <a:pt x="3624" y="971"/>
                </a:cubicBezTo>
                <a:cubicBezTo>
                  <a:pt x="3623" y="972"/>
                  <a:pt x="3620" y="973"/>
                  <a:pt x="3619" y="974"/>
                </a:cubicBezTo>
                <a:cubicBezTo>
                  <a:pt x="3618" y="975"/>
                  <a:pt x="3620" y="975"/>
                  <a:pt x="3621" y="975"/>
                </a:cubicBezTo>
                <a:cubicBezTo>
                  <a:pt x="3622" y="976"/>
                  <a:pt x="3622" y="975"/>
                  <a:pt x="3622" y="974"/>
                </a:cubicBezTo>
                <a:cubicBezTo>
                  <a:pt x="3623" y="973"/>
                  <a:pt x="3624" y="973"/>
                  <a:pt x="3624" y="973"/>
                </a:cubicBezTo>
                <a:cubicBezTo>
                  <a:pt x="3625" y="974"/>
                  <a:pt x="3625" y="973"/>
                  <a:pt x="3626" y="973"/>
                </a:cubicBezTo>
                <a:cubicBezTo>
                  <a:pt x="3627" y="974"/>
                  <a:pt x="3629" y="973"/>
                  <a:pt x="3630" y="972"/>
                </a:cubicBezTo>
                <a:cubicBezTo>
                  <a:pt x="3630" y="971"/>
                  <a:pt x="3628" y="971"/>
                  <a:pt x="3627" y="971"/>
                </a:cubicBezTo>
                <a:close/>
                <a:moveTo>
                  <a:pt x="3641" y="976"/>
                </a:moveTo>
                <a:cubicBezTo>
                  <a:pt x="3640" y="976"/>
                  <a:pt x="3640" y="975"/>
                  <a:pt x="3639" y="975"/>
                </a:cubicBezTo>
                <a:cubicBezTo>
                  <a:pt x="3639" y="975"/>
                  <a:pt x="3639" y="977"/>
                  <a:pt x="3639" y="977"/>
                </a:cubicBezTo>
                <a:cubicBezTo>
                  <a:pt x="3640" y="977"/>
                  <a:pt x="3641" y="978"/>
                  <a:pt x="3642" y="978"/>
                </a:cubicBezTo>
                <a:cubicBezTo>
                  <a:pt x="3643" y="979"/>
                  <a:pt x="3643" y="978"/>
                  <a:pt x="3642" y="977"/>
                </a:cubicBezTo>
                <a:cubicBezTo>
                  <a:pt x="3642" y="976"/>
                  <a:pt x="3641" y="976"/>
                  <a:pt x="3641" y="976"/>
                </a:cubicBezTo>
                <a:close/>
                <a:moveTo>
                  <a:pt x="3418" y="887"/>
                </a:moveTo>
                <a:cubicBezTo>
                  <a:pt x="3417" y="886"/>
                  <a:pt x="3417" y="886"/>
                  <a:pt x="3417" y="886"/>
                </a:cubicBezTo>
                <a:cubicBezTo>
                  <a:pt x="3416" y="885"/>
                  <a:pt x="3415" y="885"/>
                  <a:pt x="3415" y="884"/>
                </a:cubicBezTo>
                <a:cubicBezTo>
                  <a:pt x="3414" y="882"/>
                  <a:pt x="3414" y="882"/>
                  <a:pt x="3413" y="881"/>
                </a:cubicBezTo>
                <a:cubicBezTo>
                  <a:pt x="3413" y="881"/>
                  <a:pt x="3413" y="880"/>
                  <a:pt x="3412" y="880"/>
                </a:cubicBezTo>
                <a:cubicBezTo>
                  <a:pt x="3412" y="879"/>
                  <a:pt x="3412" y="879"/>
                  <a:pt x="3411" y="879"/>
                </a:cubicBezTo>
                <a:cubicBezTo>
                  <a:pt x="3411" y="878"/>
                  <a:pt x="3411" y="877"/>
                  <a:pt x="3411" y="876"/>
                </a:cubicBezTo>
                <a:cubicBezTo>
                  <a:pt x="3411" y="875"/>
                  <a:pt x="3412" y="875"/>
                  <a:pt x="3411" y="874"/>
                </a:cubicBezTo>
                <a:cubicBezTo>
                  <a:pt x="3411" y="874"/>
                  <a:pt x="3410" y="874"/>
                  <a:pt x="3410" y="874"/>
                </a:cubicBezTo>
                <a:cubicBezTo>
                  <a:pt x="3408" y="875"/>
                  <a:pt x="3406" y="874"/>
                  <a:pt x="3404" y="875"/>
                </a:cubicBezTo>
                <a:cubicBezTo>
                  <a:pt x="3404" y="875"/>
                  <a:pt x="3403" y="875"/>
                  <a:pt x="3403" y="875"/>
                </a:cubicBezTo>
                <a:cubicBezTo>
                  <a:pt x="3403" y="875"/>
                  <a:pt x="3402" y="875"/>
                  <a:pt x="3402" y="875"/>
                </a:cubicBezTo>
                <a:cubicBezTo>
                  <a:pt x="3402" y="876"/>
                  <a:pt x="3404" y="876"/>
                  <a:pt x="3404" y="876"/>
                </a:cubicBezTo>
                <a:cubicBezTo>
                  <a:pt x="3405" y="877"/>
                  <a:pt x="3405" y="877"/>
                  <a:pt x="3405" y="877"/>
                </a:cubicBezTo>
                <a:cubicBezTo>
                  <a:pt x="3405" y="878"/>
                  <a:pt x="3406" y="878"/>
                  <a:pt x="3406" y="878"/>
                </a:cubicBezTo>
                <a:cubicBezTo>
                  <a:pt x="3406" y="879"/>
                  <a:pt x="3407" y="879"/>
                  <a:pt x="3407" y="879"/>
                </a:cubicBezTo>
                <a:cubicBezTo>
                  <a:pt x="3407" y="880"/>
                  <a:pt x="3407" y="880"/>
                  <a:pt x="3407" y="880"/>
                </a:cubicBezTo>
                <a:cubicBezTo>
                  <a:pt x="3408" y="881"/>
                  <a:pt x="3408" y="881"/>
                  <a:pt x="3408" y="881"/>
                </a:cubicBezTo>
                <a:cubicBezTo>
                  <a:pt x="3408" y="882"/>
                  <a:pt x="3408" y="882"/>
                  <a:pt x="3409" y="883"/>
                </a:cubicBezTo>
                <a:cubicBezTo>
                  <a:pt x="3409" y="883"/>
                  <a:pt x="3410" y="883"/>
                  <a:pt x="3410" y="884"/>
                </a:cubicBezTo>
                <a:cubicBezTo>
                  <a:pt x="3411" y="884"/>
                  <a:pt x="3412" y="885"/>
                  <a:pt x="3412" y="886"/>
                </a:cubicBezTo>
                <a:cubicBezTo>
                  <a:pt x="3412" y="886"/>
                  <a:pt x="3413" y="887"/>
                  <a:pt x="3413" y="888"/>
                </a:cubicBezTo>
                <a:cubicBezTo>
                  <a:pt x="3413" y="888"/>
                  <a:pt x="3413" y="888"/>
                  <a:pt x="3414" y="889"/>
                </a:cubicBezTo>
                <a:cubicBezTo>
                  <a:pt x="3414" y="889"/>
                  <a:pt x="3415" y="889"/>
                  <a:pt x="3415" y="889"/>
                </a:cubicBezTo>
                <a:cubicBezTo>
                  <a:pt x="3416" y="889"/>
                  <a:pt x="3417" y="889"/>
                  <a:pt x="3417" y="890"/>
                </a:cubicBezTo>
                <a:cubicBezTo>
                  <a:pt x="3417" y="890"/>
                  <a:pt x="3417" y="891"/>
                  <a:pt x="3418" y="891"/>
                </a:cubicBezTo>
                <a:cubicBezTo>
                  <a:pt x="3418" y="891"/>
                  <a:pt x="3419" y="892"/>
                  <a:pt x="3419" y="891"/>
                </a:cubicBezTo>
                <a:cubicBezTo>
                  <a:pt x="3420" y="891"/>
                  <a:pt x="3419" y="891"/>
                  <a:pt x="3419" y="890"/>
                </a:cubicBezTo>
                <a:cubicBezTo>
                  <a:pt x="3420" y="889"/>
                  <a:pt x="3420" y="889"/>
                  <a:pt x="3419" y="888"/>
                </a:cubicBezTo>
                <a:cubicBezTo>
                  <a:pt x="3418" y="887"/>
                  <a:pt x="3418" y="887"/>
                  <a:pt x="3418" y="887"/>
                </a:cubicBezTo>
                <a:close/>
                <a:moveTo>
                  <a:pt x="3379" y="766"/>
                </a:moveTo>
                <a:cubicBezTo>
                  <a:pt x="3379" y="766"/>
                  <a:pt x="3379" y="765"/>
                  <a:pt x="3379" y="764"/>
                </a:cubicBezTo>
                <a:cubicBezTo>
                  <a:pt x="3379" y="763"/>
                  <a:pt x="3378" y="763"/>
                  <a:pt x="3377" y="764"/>
                </a:cubicBezTo>
                <a:cubicBezTo>
                  <a:pt x="3376" y="764"/>
                  <a:pt x="3376" y="764"/>
                  <a:pt x="3375" y="765"/>
                </a:cubicBezTo>
                <a:cubicBezTo>
                  <a:pt x="3375" y="765"/>
                  <a:pt x="3374" y="765"/>
                  <a:pt x="3374" y="766"/>
                </a:cubicBezTo>
                <a:cubicBezTo>
                  <a:pt x="3372" y="766"/>
                  <a:pt x="3371" y="767"/>
                  <a:pt x="3370" y="768"/>
                </a:cubicBezTo>
                <a:cubicBezTo>
                  <a:pt x="3369" y="768"/>
                  <a:pt x="3368" y="768"/>
                  <a:pt x="3367" y="768"/>
                </a:cubicBezTo>
                <a:cubicBezTo>
                  <a:pt x="3366" y="769"/>
                  <a:pt x="3366" y="769"/>
                  <a:pt x="3365" y="769"/>
                </a:cubicBezTo>
                <a:cubicBezTo>
                  <a:pt x="3364" y="769"/>
                  <a:pt x="3363" y="769"/>
                  <a:pt x="3363" y="769"/>
                </a:cubicBezTo>
                <a:cubicBezTo>
                  <a:pt x="3362" y="769"/>
                  <a:pt x="3361" y="770"/>
                  <a:pt x="3362" y="770"/>
                </a:cubicBezTo>
                <a:cubicBezTo>
                  <a:pt x="3363" y="771"/>
                  <a:pt x="3364" y="771"/>
                  <a:pt x="3363" y="772"/>
                </a:cubicBezTo>
                <a:cubicBezTo>
                  <a:pt x="3362" y="773"/>
                  <a:pt x="3361" y="774"/>
                  <a:pt x="3361" y="776"/>
                </a:cubicBezTo>
                <a:cubicBezTo>
                  <a:pt x="3360" y="778"/>
                  <a:pt x="3359" y="781"/>
                  <a:pt x="3356" y="782"/>
                </a:cubicBezTo>
                <a:cubicBezTo>
                  <a:pt x="3356" y="782"/>
                  <a:pt x="3355" y="783"/>
                  <a:pt x="3355" y="783"/>
                </a:cubicBezTo>
                <a:cubicBezTo>
                  <a:pt x="3355" y="784"/>
                  <a:pt x="3355" y="784"/>
                  <a:pt x="3356" y="784"/>
                </a:cubicBezTo>
                <a:cubicBezTo>
                  <a:pt x="3356" y="785"/>
                  <a:pt x="3355" y="787"/>
                  <a:pt x="3356" y="786"/>
                </a:cubicBezTo>
                <a:cubicBezTo>
                  <a:pt x="3357" y="786"/>
                  <a:pt x="3357" y="785"/>
                  <a:pt x="3358" y="784"/>
                </a:cubicBezTo>
                <a:cubicBezTo>
                  <a:pt x="3359" y="784"/>
                  <a:pt x="3359" y="784"/>
                  <a:pt x="3359" y="784"/>
                </a:cubicBezTo>
                <a:cubicBezTo>
                  <a:pt x="3360" y="784"/>
                  <a:pt x="3361" y="783"/>
                  <a:pt x="3361" y="783"/>
                </a:cubicBezTo>
                <a:cubicBezTo>
                  <a:pt x="3362" y="783"/>
                  <a:pt x="3363" y="782"/>
                  <a:pt x="3364" y="782"/>
                </a:cubicBezTo>
                <a:cubicBezTo>
                  <a:pt x="3365" y="781"/>
                  <a:pt x="3367" y="781"/>
                  <a:pt x="3368" y="780"/>
                </a:cubicBezTo>
                <a:cubicBezTo>
                  <a:pt x="3371" y="779"/>
                  <a:pt x="3373" y="776"/>
                  <a:pt x="3376" y="775"/>
                </a:cubicBezTo>
                <a:cubicBezTo>
                  <a:pt x="3377" y="775"/>
                  <a:pt x="3379" y="775"/>
                  <a:pt x="3380" y="774"/>
                </a:cubicBezTo>
                <a:cubicBezTo>
                  <a:pt x="3381" y="773"/>
                  <a:pt x="3381" y="771"/>
                  <a:pt x="3381" y="770"/>
                </a:cubicBezTo>
                <a:cubicBezTo>
                  <a:pt x="3381" y="768"/>
                  <a:pt x="3379" y="767"/>
                  <a:pt x="3379" y="766"/>
                </a:cubicBezTo>
                <a:close/>
                <a:moveTo>
                  <a:pt x="3551" y="940"/>
                </a:moveTo>
                <a:cubicBezTo>
                  <a:pt x="3552" y="940"/>
                  <a:pt x="3553" y="940"/>
                  <a:pt x="3553" y="940"/>
                </a:cubicBezTo>
                <a:cubicBezTo>
                  <a:pt x="3553" y="941"/>
                  <a:pt x="3554" y="941"/>
                  <a:pt x="3554" y="939"/>
                </a:cubicBezTo>
                <a:cubicBezTo>
                  <a:pt x="3553" y="938"/>
                  <a:pt x="3553" y="938"/>
                  <a:pt x="3552" y="938"/>
                </a:cubicBezTo>
                <a:cubicBezTo>
                  <a:pt x="3552" y="937"/>
                  <a:pt x="3551" y="937"/>
                  <a:pt x="3550" y="937"/>
                </a:cubicBezTo>
                <a:cubicBezTo>
                  <a:pt x="3548" y="937"/>
                  <a:pt x="3549" y="936"/>
                  <a:pt x="3549" y="935"/>
                </a:cubicBezTo>
                <a:cubicBezTo>
                  <a:pt x="3548" y="935"/>
                  <a:pt x="3549" y="934"/>
                  <a:pt x="3549" y="934"/>
                </a:cubicBezTo>
                <a:cubicBezTo>
                  <a:pt x="3549" y="934"/>
                  <a:pt x="3548" y="933"/>
                  <a:pt x="3547" y="934"/>
                </a:cubicBezTo>
                <a:cubicBezTo>
                  <a:pt x="3546" y="934"/>
                  <a:pt x="3545" y="934"/>
                  <a:pt x="3545" y="934"/>
                </a:cubicBezTo>
                <a:cubicBezTo>
                  <a:pt x="3544" y="934"/>
                  <a:pt x="3543" y="934"/>
                  <a:pt x="3542" y="933"/>
                </a:cubicBezTo>
                <a:cubicBezTo>
                  <a:pt x="3541" y="932"/>
                  <a:pt x="3538" y="933"/>
                  <a:pt x="3536" y="933"/>
                </a:cubicBezTo>
                <a:cubicBezTo>
                  <a:pt x="3534" y="934"/>
                  <a:pt x="3535" y="935"/>
                  <a:pt x="3536" y="935"/>
                </a:cubicBezTo>
                <a:cubicBezTo>
                  <a:pt x="3536" y="936"/>
                  <a:pt x="3537" y="935"/>
                  <a:pt x="3538" y="935"/>
                </a:cubicBezTo>
                <a:cubicBezTo>
                  <a:pt x="3539" y="935"/>
                  <a:pt x="3538" y="936"/>
                  <a:pt x="3538" y="936"/>
                </a:cubicBezTo>
                <a:cubicBezTo>
                  <a:pt x="3538" y="937"/>
                  <a:pt x="3539" y="937"/>
                  <a:pt x="3540" y="937"/>
                </a:cubicBezTo>
                <a:cubicBezTo>
                  <a:pt x="3541" y="937"/>
                  <a:pt x="3540" y="938"/>
                  <a:pt x="3540" y="939"/>
                </a:cubicBezTo>
                <a:cubicBezTo>
                  <a:pt x="3540" y="939"/>
                  <a:pt x="3540" y="939"/>
                  <a:pt x="3541" y="939"/>
                </a:cubicBezTo>
                <a:cubicBezTo>
                  <a:pt x="3542" y="939"/>
                  <a:pt x="3543" y="940"/>
                  <a:pt x="3543" y="940"/>
                </a:cubicBezTo>
                <a:cubicBezTo>
                  <a:pt x="3543" y="941"/>
                  <a:pt x="3544" y="940"/>
                  <a:pt x="3545" y="940"/>
                </a:cubicBezTo>
                <a:cubicBezTo>
                  <a:pt x="3545" y="939"/>
                  <a:pt x="3546" y="939"/>
                  <a:pt x="3547" y="940"/>
                </a:cubicBezTo>
                <a:cubicBezTo>
                  <a:pt x="3548" y="941"/>
                  <a:pt x="3548" y="940"/>
                  <a:pt x="3549" y="939"/>
                </a:cubicBezTo>
                <a:cubicBezTo>
                  <a:pt x="3549" y="939"/>
                  <a:pt x="3551" y="940"/>
                  <a:pt x="3551" y="940"/>
                </a:cubicBezTo>
                <a:close/>
                <a:moveTo>
                  <a:pt x="3555" y="949"/>
                </a:moveTo>
                <a:cubicBezTo>
                  <a:pt x="3555" y="949"/>
                  <a:pt x="3554" y="950"/>
                  <a:pt x="3553" y="951"/>
                </a:cubicBezTo>
                <a:cubicBezTo>
                  <a:pt x="3552" y="951"/>
                  <a:pt x="3551" y="950"/>
                  <a:pt x="3550" y="950"/>
                </a:cubicBezTo>
                <a:cubicBezTo>
                  <a:pt x="3549" y="950"/>
                  <a:pt x="3549" y="951"/>
                  <a:pt x="3549" y="951"/>
                </a:cubicBezTo>
                <a:cubicBezTo>
                  <a:pt x="3549" y="952"/>
                  <a:pt x="3550" y="952"/>
                  <a:pt x="3552" y="952"/>
                </a:cubicBezTo>
                <a:cubicBezTo>
                  <a:pt x="3553" y="953"/>
                  <a:pt x="3553" y="953"/>
                  <a:pt x="3553" y="954"/>
                </a:cubicBezTo>
                <a:cubicBezTo>
                  <a:pt x="3554" y="955"/>
                  <a:pt x="3554" y="954"/>
                  <a:pt x="3555" y="954"/>
                </a:cubicBezTo>
                <a:cubicBezTo>
                  <a:pt x="3556" y="953"/>
                  <a:pt x="3556" y="953"/>
                  <a:pt x="3556" y="952"/>
                </a:cubicBezTo>
                <a:cubicBezTo>
                  <a:pt x="3556" y="952"/>
                  <a:pt x="3556" y="951"/>
                  <a:pt x="3557" y="951"/>
                </a:cubicBezTo>
                <a:cubicBezTo>
                  <a:pt x="3558" y="950"/>
                  <a:pt x="3558" y="949"/>
                  <a:pt x="3557" y="949"/>
                </a:cubicBezTo>
                <a:cubicBezTo>
                  <a:pt x="3556" y="948"/>
                  <a:pt x="3555" y="949"/>
                  <a:pt x="3555" y="949"/>
                </a:cubicBezTo>
                <a:close/>
                <a:moveTo>
                  <a:pt x="3701" y="984"/>
                </a:moveTo>
                <a:cubicBezTo>
                  <a:pt x="3699" y="984"/>
                  <a:pt x="3700" y="985"/>
                  <a:pt x="3700" y="985"/>
                </a:cubicBezTo>
                <a:cubicBezTo>
                  <a:pt x="3701" y="986"/>
                  <a:pt x="3702" y="986"/>
                  <a:pt x="3703" y="985"/>
                </a:cubicBezTo>
                <a:cubicBezTo>
                  <a:pt x="3703" y="984"/>
                  <a:pt x="3701" y="984"/>
                  <a:pt x="3701" y="984"/>
                </a:cubicBezTo>
                <a:close/>
                <a:moveTo>
                  <a:pt x="3697" y="986"/>
                </a:moveTo>
                <a:cubicBezTo>
                  <a:pt x="3695" y="986"/>
                  <a:pt x="3696" y="987"/>
                  <a:pt x="3697" y="987"/>
                </a:cubicBezTo>
                <a:cubicBezTo>
                  <a:pt x="3698" y="987"/>
                  <a:pt x="3698" y="987"/>
                  <a:pt x="3698" y="987"/>
                </a:cubicBezTo>
                <a:cubicBezTo>
                  <a:pt x="3698" y="986"/>
                  <a:pt x="3697" y="986"/>
                  <a:pt x="3697" y="986"/>
                </a:cubicBezTo>
                <a:close/>
                <a:moveTo>
                  <a:pt x="3720" y="978"/>
                </a:moveTo>
                <a:cubicBezTo>
                  <a:pt x="3722" y="978"/>
                  <a:pt x="3719" y="978"/>
                  <a:pt x="3718" y="978"/>
                </a:cubicBezTo>
                <a:cubicBezTo>
                  <a:pt x="3716" y="977"/>
                  <a:pt x="3716" y="976"/>
                  <a:pt x="3716" y="976"/>
                </a:cubicBezTo>
                <a:cubicBezTo>
                  <a:pt x="3716" y="976"/>
                  <a:pt x="3716" y="975"/>
                  <a:pt x="3715" y="975"/>
                </a:cubicBezTo>
                <a:cubicBezTo>
                  <a:pt x="3714" y="976"/>
                  <a:pt x="3713" y="975"/>
                  <a:pt x="3712" y="975"/>
                </a:cubicBezTo>
                <a:cubicBezTo>
                  <a:pt x="3711" y="975"/>
                  <a:pt x="3710" y="976"/>
                  <a:pt x="3710" y="977"/>
                </a:cubicBezTo>
                <a:cubicBezTo>
                  <a:pt x="3710" y="978"/>
                  <a:pt x="3712" y="977"/>
                  <a:pt x="3712" y="978"/>
                </a:cubicBezTo>
                <a:cubicBezTo>
                  <a:pt x="3712" y="980"/>
                  <a:pt x="3713" y="980"/>
                  <a:pt x="3714" y="980"/>
                </a:cubicBezTo>
                <a:cubicBezTo>
                  <a:pt x="3716" y="980"/>
                  <a:pt x="3715" y="980"/>
                  <a:pt x="3715" y="981"/>
                </a:cubicBezTo>
                <a:cubicBezTo>
                  <a:pt x="3715" y="982"/>
                  <a:pt x="3713" y="981"/>
                  <a:pt x="3712" y="982"/>
                </a:cubicBezTo>
                <a:cubicBezTo>
                  <a:pt x="3711" y="982"/>
                  <a:pt x="3711" y="983"/>
                  <a:pt x="3711" y="983"/>
                </a:cubicBezTo>
                <a:cubicBezTo>
                  <a:pt x="3712" y="983"/>
                  <a:pt x="3713" y="983"/>
                  <a:pt x="3714" y="984"/>
                </a:cubicBezTo>
                <a:cubicBezTo>
                  <a:pt x="3714" y="985"/>
                  <a:pt x="3715" y="985"/>
                  <a:pt x="3715" y="984"/>
                </a:cubicBezTo>
                <a:cubicBezTo>
                  <a:pt x="3715" y="984"/>
                  <a:pt x="3715" y="983"/>
                  <a:pt x="3717" y="982"/>
                </a:cubicBezTo>
                <a:cubicBezTo>
                  <a:pt x="3719" y="982"/>
                  <a:pt x="3717" y="981"/>
                  <a:pt x="3718" y="980"/>
                </a:cubicBezTo>
                <a:cubicBezTo>
                  <a:pt x="3718" y="979"/>
                  <a:pt x="3719" y="979"/>
                  <a:pt x="3720" y="978"/>
                </a:cubicBezTo>
                <a:close/>
                <a:moveTo>
                  <a:pt x="3699" y="977"/>
                </a:moveTo>
                <a:cubicBezTo>
                  <a:pt x="3697" y="977"/>
                  <a:pt x="3697" y="977"/>
                  <a:pt x="3697" y="978"/>
                </a:cubicBezTo>
                <a:cubicBezTo>
                  <a:pt x="3697" y="978"/>
                  <a:pt x="3696" y="979"/>
                  <a:pt x="3697" y="979"/>
                </a:cubicBezTo>
                <a:cubicBezTo>
                  <a:pt x="3697" y="980"/>
                  <a:pt x="3698" y="982"/>
                  <a:pt x="3699" y="981"/>
                </a:cubicBezTo>
                <a:cubicBezTo>
                  <a:pt x="3699" y="980"/>
                  <a:pt x="3698" y="980"/>
                  <a:pt x="3699" y="979"/>
                </a:cubicBezTo>
                <a:cubicBezTo>
                  <a:pt x="3700" y="978"/>
                  <a:pt x="3700" y="977"/>
                  <a:pt x="3699" y="977"/>
                </a:cubicBezTo>
                <a:close/>
                <a:moveTo>
                  <a:pt x="3707" y="988"/>
                </a:moveTo>
                <a:cubicBezTo>
                  <a:pt x="3707" y="988"/>
                  <a:pt x="3706" y="989"/>
                  <a:pt x="3707" y="989"/>
                </a:cubicBezTo>
                <a:cubicBezTo>
                  <a:pt x="3707" y="990"/>
                  <a:pt x="3708" y="989"/>
                  <a:pt x="3708" y="989"/>
                </a:cubicBezTo>
                <a:cubicBezTo>
                  <a:pt x="3709" y="988"/>
                  <a:pt x="3708" y="987"/>
                  <a:pt x="3707" y="988"/>
                </a:cubicBezTo>
                <a:close/>
                <a:moveTo>
                  <a:pt x="3647" y="972"/>
                </a:moveTo>
                <a:cubicBezTo>
                  <a:pt x="3645" y="972"/>
                  <a:pt x="3645" y="971"/>
                  <a:pt x="3644" y="972"/>
                </a:cubicBezTo>
                <a:cubicBezTo>
                  <a:pt x="3644" y="972"/>
                  <a:pt x="3643" y="973"/>
                  <a:pt x="3644" y="974"/>
                </a:cubicBezTo>
                <a:cubicBezTo>
                  <a:pt x="3644" y="974"/>
                  <a:pt x="3645" y="975"/>
                  <a:pt x="3645" y="975"/>
                </a:cubicBezTo>
                <a:cubicBezTo>
                  <a:pt x="3646" y="974"/>
                  <a:pt x="3646" y="974"/>
                  <a:pt x="3647" y="973"/>
                </a:cubicBezTo>
                <a:cubicBezTo>
                  <a:pt x="3648" y="973"/>
                  <a:pt x="3648" y="972"/>
                  <a:pt x="3647" y="972"/>
                </a:cubicBezTo>
                <a:close/>
                <a:moveTo>
                  <a:pt x="3669" y="972"/>
                </a:moveTo>
                <a:cubicBezTo>
                  <a:pt x="3669" y="972"/>
                  <a:pt x="3668" y="972"/>
                  <a:pt x="3668" y="972"/>
                </a:cubicBezTo>
                <a:cubicBezTo>
                  <a:pt x="3668" y="971"/>
                  <a:pt x="3666" y="973"/>
                  <a:pt x="3665" y="973"/>
                </a:cubicBezTo>
                <a:cubicBezTo>
                  <a:pt x="3665" y="974"/>
                  <a:pt x="3664" y="975"/>
                  <a:pt x="3665" y="975"/>
                </a:cubicBezTo>
                <a:cubicBezTo>
                  <a:pt x="3666" y="976"/>
                  <a:pt x="3666" y="976"/>
                  <a:pt x="3668" y="976"/>
                </a:cubicBezTo>
                <a:cubicBezTo>
                  <a:pt x="3670" y="976"/>
                  <a:pt x="3669" y="975"/>
                  <a:pt x="3670" y="976"/>
                </a:cubicBezTo>
                <a:cubicBezTo>
                  <a:pt x="3671" y="976"/>
                  <a:pt x="3671" y="975"/>
                  <a:pt x="3671" y="974"/>
                </a:cubicBezTo>
                <a:cubicBezTo>
                  <a:pt x="3671" y="973"/>
                  <a:pt x="3670" y="973"/>
                  <a:pt x="3669" y="972"/>
                </a:cubicBezTo>
                <a:close/>
                <a:moveTo>
                  <a:pt x="3661" y="989"/>
                </a:moveTo>
                <a:cubicBezTo>
                  <a:pt x="3661" y="989"/>
                  <a:pt x="3660" y="989"/>
                  <a:pt x="3659" y="989"/>
                </a:cubicBezTo>
                <a:cubicBezTo>
                  <a:pt x="3658" y="989"/>
                  <a:pt x="3657" y="989"/>
                  <a:pt x="3657" y="988"/>
                </a:cubicBezTo>
                <a:cubicBezTo>
                  <a:pt x="3657" y="987"/>
                  <a:pt x="3655" y="987"/>
                  <a:pt x="3655" y="986"/>
                </a:cubicBezTo>
                <a:cubicBezTo>
                  <a:pt x="3654" y="984"/>
                  <a:pt x="3653" y="983"/>
                  <a:pt x="3653" y="983"/>
                </a:cubicBezTo>
                <a:cubicBezTo>
                  <a:pt x="3652" y="983"/>
                  <a:pt x="3651" y="982"/>
                  <a:pt x="3650" y="982"/>
                </a:cubicBezTo>
                <a:cubicBezTo>
                  <a:pt x="3649" y="982"/>
                  <a:pt x="3648" y="982"/>
                  <a:pt x="3648" y="981"/>
                </a:cubicBezTo>
                <a:cubicBezTo>
                  <a:pt x="3648" y="981"/>
                  <a:pt x="3647" y="981"/>
                  <a:pt x="3647" y="982"/>
                </a:cubicBezTo>
                <a:cubicBezTo>
                  <a:pt x="3647" y="983"/>
                  <a:pt x="3648" y="983"/>
                  <a:pt x="3650" y="984"/>
                </a:cubicBezTo>
                <a:cubicBezTo>
                  <a:pt x="3651" y="984"/>
                  <a:pt x="3652" y="985"/>
                  <a:pt x="3653" y="986"/>
                </a:cubicBezTo>
                <a:cubicBezTo>
                  <a:pt x="3654" y="987"/>
                  <a:pt x="3654" y="988"/>
                  <a:pt x="3655" y="988"/>
                </a:cubicBezTo>
                <a:cubicBezTo>
                  <a:pt x="3656" y="989"/>
                  <a:pt x="3656" y="990"/>
                  <a:pt x="3656" y="991"/>
                </a:cubicBezTo>
                <a:cubicBezTo>
                  <a:pt x="3656" y="993"/>
                  <a:pt x="3657" y="992"/>
                  <a:pt x="3657" y="991"/>
                </a:cubicBezTo>
                <a:cubicBezTo>
                  <a:pt x="3657" y="991"/>
                  <a:pt x="3658" y="991"/>
                  <a:pt x="3659" y="991"/>
                </a:cubicBezTo>
                <a:cubicBezTo>
                  <a:pt x="3660" y="992"/>
                  <a:pt x="3661" y="991"/>
                  <a:pt x="3662" y="991"/>
                </a:cubicBezTo>
                <a:cubicBezTo>
                  <a:pt x="3663" y="990"/>
                  <a:pt x="3662" y="990"/>
                  <a:pt x="3661" y="989"/>
                </a:cubicBezTo>
                <a:close/>
                <a:moveTo>
                  <a:pt x="3695" y="990"/>
                </a:moveTo>
                <a:cubicBezTo>
                  <a:pt x="3695" y="990"/>
                  <a:pt x="3694" y="989"/>
                  <a:pt x="3693" y="990"/>
                </a:cubicBezTo>
                <a:cubicBezTo>
                  <a:pt x="3692" y="991"/>
                  <a:pt x="3693" y="992"/>
                  <a:pt x="3693" y="993"/>
                </a:cubicBezTo>
                <a:cubicBezTo>
                  <a:pt x="3692" y="994"/>
                  <a:pt x="3693" y="994"/>
                  <a:pt x="3694" y="993"/>
                </a:cubicBezTo>
                <a:cubicBezTo>
                  <a:pt x="3695" y="993"/>
                  <a:pt x="3695" y="993"/>
                  <a:pt x="3695" y="992"/>
                </a:cubicBezTo>
                <a:cubicBezTo>
                  <a:pt x="3694" y="991"/>
                  <a:pt x="3695" y="990"/>
                  <a:pt x="3695" y="990"/>
                </a:cubicBezTo>
                <a:close/>
                <a:moveTo>
                  <a:pt x="3690" y="994"/>
                </a:moveTo>
                <a:cubicBezTo>
                  <a:pt x="3690" y="994"/>
                  <a:pt x="3689" y="995"/>
                  <a:pt x="3689" y="995"/>
                </a:cubicBezTo>
                <a:cubicBezTo>
                  <a:pt x="3689" y="996"/>
                  <a:pt x="3690" y="996"/>
                  <a:pt x="3691" y="995"/>
                </a:cubicBezTo>
                <a:cubicBezTo>
                  <a:pt x="3691" y="994"/>
                  <a:pt x="3692" y="994"/>
                  <a:pt x="3691" y="993"/>
                </a:cubicBezTo>
                <a:cubicBezTo>
                  <a:pt x="3691" y="993"/>
                  <a:pt x="3690" y="993"/>
                  <a:pt x="3690" y="994"/>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lang="tr-TR" sz="1800" dirty="0">
              <a:solidFill>
                <a:schemeClr val="lt1"/>
              </a:solidFill>
            </a:endParaRPr>
          </a:p>
        </p:txBody>
      </p:sp>
      <p:sp>
        <p:nvSpPr>
          <p:cNvPr id="2" name="Başlık 1"/>
          <p:cNvSpPr>
            <a:spLocks noGrp="1"/>
          </p:cNvSpPr>
          <p:nvPr>
            <p:ph type="ctrTitle"/>
          </p:nvPr>
        </p:nvSpPr>
        <p:spPr>
          <a:xfrm>
            <a:off x="1217930" y="1828800"/>
            <a:ext cx="9756141" cy="3048001"/>
          </a:xfrm>
        </p:spPr>
        <p:txBody>
          <a:bodyPr>
            <a:normAutofit/>
          </a:bodyPr>
          <a:lstStyle>
            <a:lvl1pPr>
              <a:defRPr sz="4400"/>
            </a:lvl1pPr>
          </a:lstStyle>
          <a:p>
            <a:r>
              <a:rPr lang="tr-TR"/>
              <a:t>Asıl başlık stili için tıklatın</a:t>
            </a:r>
            <a:endParaRPr lang="tr-TR" dirty="0"/>
          </a:p>
        </p:txBody>
      </p:sp>
      <p:sp>
        <p:nvSpPr>
          <p:cNvPr id="3" name="Alt Başlık 2"/>
          <p:cNvSpPr>
            <a:spLocks noGrp="1"/>
          </p:cNvSpPr>
          <p:nvPr>
            <p:ph type="subTitle" idx="1"/>
          </p:nvPr>
        </p:nvSpPr>
        <p:spPr>
          <a:xfrm>
            <a:off x="1217931" y="5029200"/>
            <a:ext cx="7850644"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tıklayın</a:t>
            </a:r>
            <a:endParaRPr lang="tr-TR" dirty="0"/>
          </a:p>
        </p:txBody>
      </p:sp>
    </p:spTree>
    <p:extLst>
      <p:ext uri="{BB962C8B-B14F-4D97-AF65-F5344CB8AC3E}">
        <p14:creationId xmlns:p14="http://schemas.microsoft.com/office/powerpoint/2010/main" val="36101215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Asıl başlık stili için tıklatın</a:t>
            </a:r>
            <a:endParaRPr lang="tr-TR" dirty="0"/>
          </a:p>
        </p:txBody>
      </p:sp>
      <p:sp>
        <p:nvSpPr>
          <p:cNvPr id="3" name="Dikey Metin Yer Tutucusu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4" name="Veri Yer Tutucusu 3"/>
          <p:cNvSpPr>
            <a:spLocks noGrp="1"/>
          </p:cNvSpPr>
          <p:nvPr>
            <p:ph type="dt" sz="half" idx="10"/>
          </p:nvPr>
        </p:nvSpPr>
        <p:spPr/>
        <p:txBody>
          <a:bodyPr/>
          <a:lstStyle/>
          <a:p>
            <a:fld id="{8BC140BA-AFB6-4B4F-96A4-F119DCEB331A}" type="datetime1">
              <a:rPr lang="tr-TR" smtClean="0"/>
              <a:t>13.03.2025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21AAAE53-A5D9-4936-903B-B3C8F28B30A5}" type="slidenum">
              <a:rPr lang="tr-TR" smtClean="0"/>
              <a:t>‹#›</a:t>
            </a:fld>
            <a:endParaRPr lang="tr-TR"/>
          </a:p>
        </p:txBody>
      </p:sp>
    </p:spTree>
    <p:extLst>
      <p:ext uri="{BB962C8B-B14F-4D97-AF65-F5344CB8AC3E}">
        <p14:creationId xmlns:p14="http://schemas.microsoft.com/office/powerpoint/2010/main" val="3044353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839200" y="685800"/>
            <a:ext cx="2134871" cy="5486400"/>
          </a:xfrm>
        </p:spPr>
        <p:txBody>
          <a:bodyPr vert="eaVert"/>
          <a:lstStyle/>
          <a:p>
            <a:r>
              <a:rPr lang="tr-TR"/>
              <a:t>Asıl başlık stili için tıklatın</a:t>
            </a:r>
            <a:endParaRPr lang="tr-TR" dirty="0"/>
          </a:p>
        </p:txBody>
      </p:sp>
      <p:sp>
        <p:nvSpPr>
          <p:cNvPr id="3" name="Dikey Metin Yer Tutucusu 2"/>
          <p:cNvSpPr>
            <a:spLocks noGrp="1"/>
          </p:cNvSpPr>
          <p:nvPr>
            <p:ph type="body" orient="vert" idx="1"/>
          </p:nvPr>
        </p:nvSpPr>
        <p:spPr>
          <a:xfrm>
            <a:off x="1217930" y="685800"/>
            <a:ext cx="7418070" cy="5486400"/>
          </a:xfrm>
        </p:spPr>
        <p:txBody>
          <a:bodyPr vert="eaVert"/>
          <a:lstStyle>
            <a:lvl5pPr>
              <a:defRPr/>
            </a:lvl5pPr>
            <a:lvl6pPr>
              <a:defRPr/>
            </a:lvl6pPr>
            <a:lvl7pPr>
              <a:defRPr/>
            </a:lvl7pPr>
            <a:lvl8pPr>
              <a:defRPr/>
            </a:lvl8pPr>
            <a:lvl9pPr>
              <a:defRPr/>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4" name="Veri Yer Tutucusu 3"/>
          <p:cNvSpPr>
            <a:spLocks noGrp="1"/>
          </p:cNvSpPr>
          <p:nvPr>
            <p:ph type="dt" sz="half" idx="10"/>
          </p:nvPr>
        </p:nvSpPr>
        <p:spPr/>
        <p:txBody>
          <a:bodyPr/>
          <a:lstStyle/>
          <a:p>
            <a:fld id="{2639EFE8-712F-4DE5-A0B8-2511DE85A4E9}" type="datetime1">
              <a:rPr lang="tr-TR" smtClean="0"/>
              <a:t>13.03.2025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21AAAE53-A5D9-4936-903B-B3C8F28B30A5}" type="slidenum">
              <a:rPr lang="tr-TR" smtClean="0"/>
              <a:t>‹#›</a:t>
            </a:fld>
            <a:endParaRPr lang="tr-TR"/>
          </a:p>
        </p:txBody>
      </p:sp>
    </p:spTree>
    <p:extLst>
      <p:ext uri="{BB962C8B-B14F-4D97-AF65-F5344CB8AC3E}">
        <p14:creationId xmlns:p14="http://schemas.microsoft.com/office/powerpoint/2010/main" val="15070335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Asıl başlık stili için tıklatın</a:t>
            </a:r>
            <a:endParaRPr lang="tr-TR" dirty="0"/>
          </a:p>
        </p:txBody>
      </p:sp>
      <p:sp>
        <p:nvSpPr>
          <p:cNvPr id="3" name="İçerik Yer Tutucusu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4" name="Veri Yer Tutucusu 3"/>
          <p:cNvSpPr>
            <a:spLocks noGrp="1"/>
          </p:cNvSpPr>
          <p:nvPr>
            <p:ph type="dt" sz="half" idx="10"/>
          </p:nvPr>
        </p:nvSpPr>
        <p:spPr/>
        <p:txBody>
          <a:bodyPr/>
          <a:lstStyle/>
          <a:p>
            <a:fld id="{5BD1AE34-1B8A-4F0F-B896-C61A1581164B}" type="datetime1">
              <a:rPr lang="tr-TR" smtClean="0"/>
              <a:t>13.03.2025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21AAAE53-A5D9-4936-903B-B3C8F28B30A5}" type="slidenum">
              <a:rPr lang="tr-TR" smtClean="0"/>
              <a:t>‹#›</a:t>
            </a:fld>
            <a:endParaRPr lang="tr-TR"/>
          </a:p>
        </p:txBody>
      </p:sp>
    </p:spTree>
    <p:extLst>
      <p:ext uri="{BB962C8B-B14F-4D97-AF65-F5344CB8AC3E}">
        <p14:creationId xmlns:p14="http://schemas.microsoft.com/office/powerpoint/2010/main" val="39749601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1217931" y="3429001"/>
            <a:ext cx="9756141" cy="2362199"/>
          </a:xfrm>
        </p:spPr>
        <p:txBody>
          <a:bodyPr anchor="b">
            <a:normAutofit/>
          </a:bodyPr>
          <a:lstStyle>
            <a:lvl1pPr algn="l">
              <a:defRPr sz="4400" b="0" cap="all"/>
            </a:lvl1pPr>
          </a:lstStyle>
          <a:p>
            <a:r>
              <a:rPr lang="tr-TR"/>
              <a:t>Asıl başlık stili için tıklatın</a:t>
            </a:r>
            <a:endParaRPr lang="tr-TR" dirty="0"/>
          </a:p>
        </p:txBody>
      </p:sp>
      <p:sp>
        <p:nvSpPr>
          <p:cNvPr id="3" name="Metin Yer Tutucusu 2"/>
          <p:cNvSpPr>
            <a:spLocks noGrp="1"/>
          </p:cNvSpPr>
          <p:nvPr>
            <p:ph type="body" idx="1"/>
          </p:nvPr>
        </p:nvSpPr>
        <p:spPr>
          <a:xfrm>
            <a:off x="1213466" y="685802"/>
            <a:ext cx="7855109"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a:t>
            </a:r>
          </a:p>
        </p:txBody>
      </p:sp>
      <p:sp>
        <p:nvSpPr>
          <p:cNvPr id="4" name="Veri Yer Tutucusu 3"/>
          <p:cNvSpPr>
            <a:spLocks noGrp="1"/>
          </p:cNvSpPr>
          <p:nvPr>
            <p:ph type="dt" sz="half" idx="10"/>
          </p:nvPr>
        </p:nvSpPr>
        <p:spPr/>
        <p:txBody>
          <a:bodyPr/>
          <a:lstStyle/>
          <a:p>
            <a:fld id="{EB190ADC-8D2F-4521-BE5E-2F3AB0060A07}" type="datetime1">
              <a:rPr lang="tr-TR" smtClean="0"/>
              <a:t>13.03.2025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21AAAE53-A5D9-4936-903B-B3C8F28B30A5}" type="slidenum">
              <a:rPr lang="tr-TR" smtClean="0"/>
              <a:t>‹#›</a:t>
            </a:fld>
            <a:endParaRPr lang="tr-TR"/>
          </a:p>
        </p:txBody>
      </p:sp>
    </p:spTree>
    <p:extLst>
      <p:ext uri="{BB962C8B-B14F-4D97-AF65-F5344CB8AC3E}">
        <p14:creationId xmlns:p14="http://schemas.microsoft.com/office/powerpoint/2010/main" val="18815615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Asıl başlık stili için tıklatın</a:t>
            </a:r>
            <a:endParaRPr lang="tr-TR" dirty="0"/>
          </a:p>
        </p:txBody>
      </p:sp>
      <p:sp>
        <p:nvSpPr>
          <p:cNvPr id="3" name="İçerik Yer Tutucusu 2"/>
          <p:cNvSpPr>
            <a:spLocks noGrp="1"/>
          </p:cNvSpPr>
          <p:nvPr>
            <p:ph sz="half" idx="1"/>
          </p:nvPr>
        </p:nvSpPr>
        <p:spPr>
          <a:xfrm>
            <a:off x="1233600" y="1828800"/>
            <a:ext cx="4709961"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4" name="İçerik Yer Tutucusu 3"/>
          <p:cNvSpPr>
            <a:spLocks noGrp="1"/>
          </p:cNvSpPr>
          <p:nvPr>
            <p:ph sz="half" idx="2"/>
          </p:nvPr>
        </p:nvSpPr>
        <p:spPr>
          <a:xfrm>
            <a:off x="6264110" y="1828800"/>
            <a:ext cx="4709961"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5" name="Veri Yer Tutucusu 4"/>
          <p:cNvSpPr>
            <a:spLocks noGrp="1"/>
          </p:cNvSpPr>
          <p:nvPr>
            <p:ph type="dt" sz="half" idx="10"/>
          </p:nvPr>
        </p:nvSpPr>
        <p:spPr/>
        <p:txBody>
          <a:bodyPr/>
          <a:lstStyle/>
          <a:p>
            <a:fld id="{AF1F9F4D-1A4E-49B8-9BC4-C2B57B26C579}" type="datetime1">
              <a:rPr lang="tr-TR" smtClean="0"/>
              <a:t>13.03.2025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21AAAE53-A5D9-4936-903B-B3C8F28B30A5}" type="slidenum">
              <a:rPr lang="tr-TR" smtClean="0"/>
              <a:t>‹#›</a:t>
            </a:fld>
            <a:endParaRPr lang="tr-TR"/>
          </a:p>
        </p:txBody>
      </p:sp>
    </p:spTree>
    <p:extLst>
      <p:ext uri="{BB962C8B-B14F-4D97-AF65-F5344CB8AC3E}">
        <p14:creationId xmlns:p14="http://schemas.microsoft.com/office/powerpoint/2010/main" val="7711863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a:xfrm>
            <a:off x="1217931" y="274638"/>
            <a:ext cx="9756141" cy="1325562"/>
          </a:xfrm>
        </p:spPr>
        <p:txBody>
          <a:bodyPr/>
          <a:lstStyle>
            <a:lvl1pPr>
              <a:defRPr/>
            </a:lvl1pPr>
          </a:lstStyle>
          <a:p>
            <a:r>
              <a:rPr lang="tr-TR"/>
              <a:t>Asıl başlık stili için tıklatın</a:t>
            </a:r>
            <a:endParaRPr lang="tr-TR" dirty="0"/>
          </a:p>
        </p:txBody>
      </p:sp>
      <p:sp>
        <p:nvSpPr>
          <p:cNvPr id="3" name="Metin Yer Tutucusu 2"/>
          <p:cNvSpPr>
            <a:spLocks noGrp="1"/>
          </p:cNvSpPr>
          <p:nvPr>
            <p:ph type="body" idx="1"/>
          </p:nvPr>
        </p:nvSpPr>
        <p:spPr>
          <a:xfrm>
            <a:off x="1217931" y="1828800"/>
            <a:ext cx="4710387"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İçerik Yer Tutucusu 3"/>
          <p:cNvSpPr>
            <a:spLocks noGrp="1"/>
          </p:cNvSpPr>
          <p:nvPr>
            <p:ph sz="half" idx="2"/>
          </p:nvPr>
        </p:nvSpPr>
        <p:spPr>
          <a:xfrm>
            <a:off x="1217931" y="2743201"/>
            <a:ext cx="4710387"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5" name="Metin Yer Tutucusu 4"/>
          <p:cNvSpPr>
            <a:spLocks noGrp="1"/>
          </p:cNvSpPr>
          <p:nvPr>
            <p:ph type="body" sz="quarter" idx="3"/>
          </p:nvPr>
        </p:nvSpPr>
        <p:spPr>
          <a:xfrm>
            <a:off x="6263685" y="1828800"/>
            <a:ext cx="4710387"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İçerik Yer Tutucusu 5"/>
          <p:cNvSpPr>
            <a:spLocks noGrp="1"/>
          </p:cNvSpPr>
          <p:nvPr>
            <p:ph sz="quarter" idx="4"/>
          </p:nvPr>
        </p:nvSpPr>
        <p:spPr>
          <a:xfrm>
            <a:off x="6263685" y="2743201"/>
            <a:ext cx="4710387"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7" name="Veri Yer Tutucusu 6"/>
          <p:cNvSpPr>
            <a:spLocks noGrp="1"/>
          </p:cNvSpPr>
          <p:nvPr>
            <p:ph type="dt" sz="half" idx="10"/>
          </p:nvPr>
        </p:nvSpPr>
        <p:spPr/>
        <p:txBody>
          <a:bodyPr/>
          <a:lstStyle/>
          <a:p>
            <a:fld id="{DC2D8F5C-D0EF-4FC9-8BFE-95F290EDCCC7}" type="datetime1">
              <a:rPr lang="tr-TR" smtClean="0"/>
              <a:t>13.03.2025</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21AAAE53-A5D9-4936-903B-B3C8F28B30A5}" type="slidenum">
              <a:rPr lang="tr-TR" smtClean="0"/>
              <a:t>‹#›</a:t>
            </a:fld>
            <a:endParaRPr lang="tr-TR"/>
          </a:p>
        </p:txBody>
      </p:sp>
    </p:spTree>
    <p:extLst>
      <p:ext uri="{BB962C8B-B14F-4D97-AF65-F5344CB8AC3E}">
        <p14:creationId xmlns:p14="http://schemas.microsoft.com/office/powerpoint/2010/main" val="30266667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Asıl başlık stili için tıklatın</a:t>
            </a:r>
            <a:endParaRPr lang="tr-TR" dirty="0"/>
          </a:p>
        </p:txBody>
      </p:sp>
      <p:sp>
        <p:nvSpPr>
          <p:cNvPr id="3" name="Veri Yer Tutucusu 2"/>
          <p:cNvSpPr>
            <a:spLocks noGrp="1"/>
          </p:cNvSpPr>
          <p:nvPr>
            <p:ph type="dt" sz="half" idx="10"/>
          </p:nvPr>
        </p:nvSpPr>
        <p:spPr/>
        <p:txBody>
          <a:bodyPr/>
          <a:lstStyle/>
          <a:p>
            <a:fld id="{82821CC0-D2EB-4258-943F-57882DBB83DA}" type="datetime1">
              <a:rPr lang="tr-TR" smtClean="0"/>
              <a:t>13.03.2025</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21AAAE53-A5D9-4936-903B-B3C8F28B30A5}" type="slidenum">
              <a:rPr lang="tr-TR" smtClean="0"/>
              <a:t>‹#›</a:t>
            </a:fld>
            <a:endParaRPr lang="tr-TR"/>
          </a:p>
        </p:txBody>
      </p:sp>
    </p:spTree>
    <p:extLst>
      <p:ext uri="{BB962C8B-B14F-4D97-AF65-F5344CB8AC3E}">
        <p14:creationId xmlns:p14="http://schemas.microsoft.com/office/powerpoint/2010/main" val="10862591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783A29A5-1E62-4CC5-82ED-539436D420C7}" type="datetime1">
              <a:rPr lang="tr-TR" smtClean="0"/>
              <a:t>13.03.2025</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21AAAE53-A5D9-4936-903B-B3C8F28B30A5}" type="slidenum">
              <a:rPr lang="tr-TR" smtClean="0"/>
              <a:t>‹#›</a:t>
            </a:fld>
            <a:endParaRPr lang="tr-TR"/>
          </a:p>
        </p:txBody>
      </p:sp>
    </p:spTree>
    <p:extLst>
      <p:ext uri="{BB962C8B-B14F-4D97-AF65-F5344CB8AC3E}">
        <p14:creationId xmlns:p14="http://schemas.microsoft.com/office/powerpoint/2010/main" val="19262316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bg>
      <p:bgPr>
        <a:solidFill>
          <a:schemeClr val="bg1"/>
        </a:solidFill>
        <a:effectLst/>
      </p:bgPr>
    </p:bg>
    <p:spTree>
      <p:nvGrpSpPr>
        <p:cNvPr id="1" name=""/>
        <p:cNvGrpSpPr/>
        <p:nvPr/>
      </p:nvGrpSpPr>
      <p:grpSpPr>
        <a:xfrm>
          <a:off x="0" y="0"/>
          <a:ext cx="0" cy="0"/>
          <a:chOff x="0" y="0"/>
          <a:chExt cx="0" cy="0"/>
        </a:xfrm>
      </p:grpSpPr>
      <p:sp>
        <p:nvSpPr>
          <p:cNvPr id="8" name="Dikdörtgen 7"/>
          <p:cNvSpPr/>
          <p:nvPr/>
        </p:nvSpPr>
        <p:spPr>
          <a:xfrm>
            <a:off x="1" y="0"/>
            <a:ext cx="5181362"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sz="1800" dirty="0"/>
          </a:p>
        </p:txBody>
      </p:sp>
      <p:sp>
        <p:nvSpPr>
          <p:cNvPr id="2" name="Başlık 1"/>
          <p:cNvSpPr>
            <a:spLocks noGrp="1"/>
          </p:cNvSpPr>
          <p:nvPr>
            <p:ph type="title"/>
          </p:nvPr>
        </p:nvSpPr>
        <p:spPr>
          <a:xfrm>
            <a:off x="684391" y="685800"/>
            <a:ext cx="3887212" cy="4038600"/>
          </a:xfrm>
        </p:spPr>
        <p:txBody>
          <a:bodyPr anchor="b">
            <a:noAutofit/>
          </a:bodyPr>
          <a:lstStyle>
            <a:lvl1pPr algn="l">
              <a:defRPr sz="4000" b="0"/>
            </a:lvl1pPr>
          </a:lstStyle>
          <a:p>
            <a:r>
              <a:rPr lang="tr-TR"/>
              <a:t>Asıl başlık stili için tıklatın</a:t>
            </a:r>
            <a:endParaRPr lang="tr-TR" dirty="0"/>
          </a:p>
        </p:txBody>
      </p:sp>
      <p:sp>
        <p:nvSpPr>
          <p:cNvPr id="3" name="İçerik Yer Tutucusu 2"/>
          <p:cNvSpPr>
            <a:spLocks noGrp="1"/>
          </p:cNvSpPr>
          <p:nvPr>
            <p:ph idx="1"/>
          </p:nvPr>
        </p:nvSpPr>
        <p:spPr>
          <a:xfrm>
            <a:off x="5867342" y="685800"/>
            <a:ext cx="5640269"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tr-TR" dirty="0"/>
          </a:p>
        </p:txBody>
      </p:sp>
      <p:sp>
        <p:nvSpPr>
          <p:cNvPr id="4" name="Metin Yer Tutucusu 3"/>
          <p:cNvSpPr>
            <a:spLocks noGrp="1"/>
          </p:cNvSpPr>
          <p:nvPr>
            <p:ph type="body" sz="half" idx="2"/>
          </p:nvPr>
        </p:nvSpPr>
        <p:spPr>
          <a:xfrm>
            <a:off x="684391" y="4876800"/>
            <a:ext cx="3887212"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a:t>
            </a:r>
          </a:p>
        </p:txBody>
      </p:sp>
      <p:sp>
        <p:nvSpPr>
          <p:cNvPr id="5" name="Veri Yer Tutucusu 4"/>
          <p:cNvSpPr>
            <a:spLocks noGrp="1"/>
          </p:cNvSpPr>
          <p:nvPr>
            <p:ph type="dt" sz="half" idx="10"/>
          </p:nvPr>
        </p:nvSpPr>
        <p:spPr/>
        <p:txBody>
          <a:bodyPr/>
          <a:lstStyle/>
          <a:p>
            <a:fld id="{D74287D3-E522-46C6-9D00-5A3C55173CDD}" type="datetime1">
              <a:rPr lang="tr-TR" smtClean="0"/>
              <a:t>13.03.2025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21AAAE53-A5D9-4936-903B-B3C8F28B30A5}" type="slidenum">
              <a:rPr lang="tr-TR" smtClean="0"/>
              <a:t>‹#›</a:t>
            </a:fld>
            <a:endParaRPr lang="tr-TR"/>
          </a:p>
        </p:txBody>
      </p:sp>
    </p:spTree>
    <p:extLst>
      <p:ext uri="{BB962C8B-B14F-4D97-AF65-F5344CB8AC3E}">
        <p14:creationId xmlns:p14="http://schemas.microsoft.com/office/powerpoint/2010/main" val="12627517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bg>
      <p:bgPr>
        <a:solidFill>
          <a:schemeClr val="bg1"/>
        </a:solidFill>
        <a:effectLst/>
      </p:bgPr>
    </p:bg>
    <p:spTree>
      <p:nvGrpSpPr>
        <p:cNvPr id="1" name=""/>
        <p:cNvGrpSpPr/>
        <p:nvPr/>
      </p:nvGrpSpPr>
      <p:grpSpPr>
        <a:xfrm>
          <a:off x="0" y="0"/>
          <a:ext cx="0" cy="0"/>
          <a:chOff x="0" y="0"/>
          <a:chExt cx="0" cy="0"/>
        </a:xfrm>
      </p:grpSpPr>
      <p:sp>
        <p:nvSpPr>
          <p:cNvPr id="8" name="Dikdörtgen 7"/>
          <p:cNvSpPr/>
          <p:nvPr/>
        </p:nvSpPr>
        <p:spPr>
          <a:xfrm>
            <a:off x="1" y="0"/>
            <a:ext cx="5181362"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sz="1800" dirty="0"/>
          </a:p>
        </p:txBody>
      </p:sp>
      <p:sp>
        <p:nvSpPr>
          <p:cNvPr id="2" name="Başlık 1"/>
          <p:cNvSpPr>
            <a:spLocks noGrp="1"/>
          </p:cNvSpPr>
          <p:nvPr>
            <p:ph type="title"/>
          </p:nvPr>
        </p:nvSpPr>
        <p:spPr>
          <a:xfrm>
            <a:off x="684391" y="685800"/>
            <a:ext cx="3887212" cy="4038600"/>
          </a:xfrm>
        </p:spPr>
        <p:txBody>
          <a:bodyPr anchor="b">
            <a:noAutofit/>
          </a:bodyPr>
          <a:lstStyle>
            <a:lvl1pPr algn="l">
              <a:defRPr sz="4000" b="0"/>
            </a:lvl1pPr>
          </a:lstStyle>
          <a:p>
            <a:r>
              <a:rPr lang="tr-TR"/>
              <a:t>Asıl başlık stili için tıklatın</a:t>
            </a:r>
            <a:endParaRPr lang="tr-TR" dirty="0"/>
          </a:p>
        </p:txBody>
      </p:sp>
      <p:sp>
        <p:nvSpPr>
          <p:cNvPr id="3" name="Resim Yer Tutucusu 2"/>
          <p:cNvSpPr>
            <a:spLocks noGrp="1"/>
          </p:cNvSpPr>
          <p:nvPr>
            <p:ph type="pic" idx="1"/>
          </p:nvPr>
        </p:nvSpPr>
        <p:spPr>
          <a:xfrm>
            <a:off x="5867341" y="685800"/>
            <a:ext cx="5640269"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simgeyi tıklatın</a:t>
            </a:r>
            <a:endParaRPr lang="tr-TR" dirty="0"/>
          </a:p>
        </p:txBody>
      </p:sp>
      <p:sp>
        <p:nvSpPr>
          <p:cNvPr id="4" name="Metin Yer Tutucusu 3"/>
          <p:cNvSpPr>
            <a:spLocks noGrp="1"/>
          </p:cNvSpPr>
          <p:nvPr>
            <p:ph type="body" sz="half" idx="2"/>
          </p:nvPr>
        </p:nvSpPr>
        <p:spPr>
          <a:xfrm>
            <a:off x="684391" y="4876800"/>
            <a:ext cx="3887212"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a:t>
            </a:r>
          </a:p>
        </p:txBody>
      </p:sp>
      <p:sp>
        <p:nvSpPr>
          <p:cNvPr id="5" name="Veri Yer Tutucusu 4"/>
          <p:cNvSpPr>
            <a:spLocks noGrp="1"/>
          </p:cNvSpPr>
          <p:nvPr>
            <p:ph type="dt" sz="half" idx="10"/>
          </p:nvPr>
        </p:nvSpPr>
        <p:spPr/>
        <p:txBody>
          <a:bodyPr/>
          <a:lstStyle/>
          <a:p>
            <a:fld id="{44A269E3-59E5-4DE5-BED6-BFF6604D094C}" type="datetime1">
              <a:rPr lang="tr-TR" smtClean="0"/>
              <a:t>13.03.2025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21AAAE53-A5D9-4936-903B-B3C8F28B30A5}" type="slidenum">
              <a:rPr lang="tr-TR" smtClean="0"/>
              <a:t>‹#›</a:t>
            </a:fld>
            <a:endParaRPr lang="tr-TR"/>
          </a:p>
        </p:txBody>
      </p:sp>
    </p:spTree>
    <p:extLst>
      <p:ext uri="{BB962C8B-B14F-4D97-AF65-F5344CB8AC3E}">
        <p14:creationId xmlns:p14="http://schemas.microsoft.com/office/powerpoint/2010/main" val="1028572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1217931" y="274638"/>
            <a:ext cx="9756141" cy="1325562"/>
          </a:xfrm>
          <a:prstGeom prst="rect">
            <a:avLst/>
          </a:prstGeom>
        </p:spPr>
        <p:txBody>
          <a:bodyPr vert="horz" lIns="91440" tIns="45720" rIns="91440" bIns="45720" rtlCol="0" anchor="b">
            <a:normAutofit/>
          </a:bodyPr>
          <a:lstStyle/>
          <a:p>
            <a:r>
              <a:rPr lang="tr-TR" dirty="0"/>
              <a:t>Asıl başlık stili için tıklatın</a:t>
            </a:r>
          </a:p>
        </p:txBody>
      </p:sp>
      <p:sp>
        <p:nvSpPr>
          <p:cNvPr id="3" name="Metin Yer Tutucusu 2"/>
          <p:cNvSpPr>
            <a:spLocks noGrp="1"/>
          </p:cNvSpPr>
          <p:nvPr>
            <p:ph type="body" idx="1"/>
          </p:nvPr>
        </p:nvSpPr>
        <p:spPr>
          <a:xfrm>
            <a:off x="1217931" y="1828800"/>
            <a:ext cx="9756141" cy="4343400"/>
          </a:xfrm>
          <a:prstGeom prst="rect">
            <a:avLst/>
          </a:prstGeom>
        </p:spPr>
        <p:txBody>
          <a:bodyPr vert="horz" lIns="91440" tIns="45720" rIns="91440" bIns="45720" rtlCol="0">
            <a:normAutofit/>
          </a:bodyPr>
          <a:lstStyle/>
          <a:p>
            <a:pPr lvl="0"/>
            <a:r>
              <a:rPr lang="tr-TR" dirty="0"/>
              <a:t>Asıl metin stillerini düzenlemek için tıklatın</a:t>
            </a:r>
          </a:p>
          <a:p>
            <a:pPr lvl="1"/>
            <a:r>
              <a:rPr lang="tr-TR" dirty="0"/>
              <a:t>İkinci düzey</a:t>
            </a:r>
          </a:p>
          <a:p>
            <a:pPr lvl="2"/>
            <a:r>
              <a:rPr lang="tr-TR" dirty="0"/>
              <a:t>Üçüncü düzey</a:t>
            </a:r>
          </a:p>
          <a:p>
            <a:pPr lvl="3"/>
            <a:r>
              <a:rPr lang="tr-TR" dirty="0"/>
              <a:t>Dördüncü düzey</a:t>
            </a:r>
          </a:p>
          <a:p>
            <a:pPr lvl="4"/>
            <a:r>
              <a:rPr lang="tr-TR" dirty="0"/>
              <a:t>Beşinci düzey</a:t>
            </a:r>
          </a:p>
        </p:txBody>
      </p:sp>
      <p:sp>
        <p:nvSpPr>
          <p:cNvPr id="4" name="Veri Yer Tutucusu 3"/>
          <p:cNvSpPr>
            <a:spLocks noGrp="1"/>
          </p:cNvSpPr>
          <p:nvPr>
            <p:ph type="dt" sz="half" idx="2"/>
          </p:nvPr>
        </p:nvSpPr>
        <p:spPr>
          <a:xfrm>
            <a:off x="8153936" y="6448427"/>
            <a:ext cx="1396623" cy="180974"/>
          </a:xfrm>
          <a:prstGeom prst="rect">
            <a:avLst/>
          </a:prstGeom>
        </p:spPr>
        <p:txBody>
          <a:bodyPr vert="horz" lIns="91440" tIns="45720" rIns="91440" bIns="45720" rtlCol="0" anchor="ctr"/>
          <a:lstStyle>
            <a:lvl1pPr algn="r">
              <a:defRPr sz="1000">
                <a:solidFill>
                  <a:schemeClr val="tx1"/>
                </a:solidFill>
              </a:defRPr>
            </a:lvl1pPr>
          </a:lstStyle>
          <a:p>
            <a:fld id="{31C0AE4D-F8EC-48C2-8F81-40D0043E30E8}" type="datetime1">
              <a:rPr lang="tr-TR" smtClean="0"/>
              <a:t>13.03.2025</a:t>
            </a:fld>
            <a:endParaRPr lang="tr-TR"/>
          </a:p>
        </p:txBody>
      </p:sp>
      <p:sp>
        <p:nvSpPr>
          <p:cNvPr id="5" name="Altbilgi Yer Tutucusu 4"/>
          <p:cNvSpPr>
            <a:spLocks noGrp="1"/>
          </p:cNvSpPr>
          <p:nvPr>
            <p:ph type="ftr" sz="quarter" idx="3"/>
          </p:nvPr>
        </p:nvSpPr>
        <p:spPr>
          <a:xfrm>
            <a:off x="1209151" y="6448427"/>
            <a:ext cx="6639905" cy="180974"/>
          </a:xfrm>
          <a:prstGeom prst="rect">
            <a:avLst/>
          </a:prstGeom>
        </p:spPr>
        <p:txBody>
          <a:bodyPr vert="horz" lIns="91440" tIns="45720" rIns="91440" bIns="45720" rtlCol="0" anchor="ctr"/>
          <a:lstStyle>
            <a:lvl1pPr algn="l">
              <a:defRPr sz="1000" cap="all" baseline="0">
                <a:solidFill>
                  <a:schemeClr val="tx1"/>
                </a:solidFill>
              </a:defRPr>
            </a:lvl1pPr>
          </a:lstStyle>
          <a:p>
            <a:endParaRPr lang="tr-TR"/>
          </a:p>
        </p:txBody>
      </p:sp>
      <p:sp>
        <p:nvSpPr>
          <p:cNvPr id="6" name="Slayt Numarası Yer Tutucusu 5"/>
          <p:cNvSpPr>
            <a:spLocks noGrp="1"/>
          </p:cNvSpPr>
          <p:nvPr>
            <p:ph type="sldNum" sz="quarter" idx="4"/>
          </p:nvPr>
        </p:nvSpPr>
        <p:spPr>
          <a:xfrm>
            <a:off x="9830772" y="6448427"/>
            <a:ext cx="1143299" cy="180974"/>
          </a:xfrm>
          <a:prstGeom prst="rect">
            <a:avLst/>
          </a:prstGeom>
        </p:spPr>
        <p:txBody>
          <a:bodyPr vert="horz" lIns="91440" tIns="45720" rIns="91440" bIns="45720" rtlCol="0" anchor="ctr"/>
          <a:lstStyle>
            <a:lvl1pPr algn="r">
              <a:defRPr sz="1000">
                <a:solidFill>
                  <a:schemeClr val="tx1"/>
                </a:solidFill>
              </a:defRPr>
            </a:lvl1pPr>
          </a:lstStyle>
          <a:p>
            <a:fld id="{21AAAE53-A5D9-4936-903B-B3C8F28B30A5}" type="slidenum">
              <a:rPr lang="tr-TR" smtClean="0"/>
              <a:t>‹#›</a:t>
            </a:fld>
            <a:endParaRPr lang="tr-TR"/>
          </a:p>
        </p:txBody>
      </p:sp>
    </p:spTree>
    <p:extLst>
      <p:ext uri="{BB962C8B-B14F-4D97-AF65-F5344CB8AC3E}">
        <p14:creationId xmlns:p14="http://schemas.microsoft.com/office/powerpoint/2010/main" val="36632654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hf sldNum="0" hdr="0" dt="0"/>
  <p:txStyles>
    <p:title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331141" y="592183"/>
            <a:ext cx="9756141" cy="3048001"/>
          </a:xfrm>
        </p:spPr>
        <p:txBody>
          <a:bodyPr/>
          <a:lstStyle/>
          <a:p>
            <a:r>
              <a:rPr lang="tr-TR" dirty="0"/>
              <a:t>Kültür ile ilgili kavramlar </a:t>
            </a:r>
          </a:p>
        </p:txBody>
      </p:sp>
      <p:sp>
        <p:nvSpPr>
          <p:cNvPr id="3" name="Alt Başlık 2"/>
          <p:cNvSpPr>
            <a:spLocks noGrp="1"/>
          </p:cNvSpPr>
          <p:nvPr>
            <p:ph type="subTitle" idx="1"/>
          </p:nvPr>
        </p:nvSpPr>
        <p:spPr>
          <a:xfrm>
            <a:off x="1827531" y="4149634"/>
            <a:ext cx="7850644" cy="1143000"/>
          </a:xfrm>
        </p:spPr>
        <p:txBody>
          <a:bodyPr>
            <a:normAutofit/>
          </a:bodyPr>
          <a:lstStyle/>
          <a:p>
            <a:pPr algn="ctr"/>
            <a:r>
              <a:rPr lang="tr-TR" dirty="0">
                <a:solidFill>
                  <a:schemeClr val="tx1">
                    <a:lumMod val="75000"/>
                  </a:schemeClr>
                </a:solidFill>
              </a:rPr>
              <a:t>Öğr. Gör. </a:t>
            </a:r>
            <a:r>
              <a:rPr lang="tr-TR" dirty="0" smtClean="0">
                <a:solidFill>
                  <a:schemeClr val="tx1">
                    <a:lumMod val="75000"/>
                  </a:schemeClr>
                </a:solidFill>
              </a:rPr>
              <a:t>Dr. Kübra </a:t>
            </a:r>
            <a:r>
              <a:rPr lang="tr-TR" dirty="0">
                <a:solidFill>
                  <a:schemeClr val="tx1">
                    <a:lumMod val="75000"/>
                  </a:schemeClr>
                </a:solidFill>
              </a:rPr>
              <a:t>BERBER</a:t>
            </a:r>
          </a:p>
          <a:p>
            <a:pPr algn="ctr"/>
            <a:endParaRPr lang="tr-TR" dirty="0"/>
          </a:p>
        </p:txBody>
      </p:sp>
    </p:spTree>
    <p:extLst>
      <p:ext uri="{BB962C8B-B14F-4D97-AF65-F5344CB8AC3E}">
        <p14:creationId xmlns:p14="http://schemas.microsoft.com/office/powerpoint/2010/main" val="2837700194"/>
      </p:ext>
    </p:extLst>
  </p:cSld>
  <p:clrMapOvr>
    <a:masterClrMapping/>
  </p:clrMapOvr>
  <p:transition spd="slow">
    <p:comb/>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a:extLst>
              <a:ext uri="{FF2B5EF4-FFF2-40B4-BE49-F238E27FC236}">
                <a16:creationId xmlns:a16="http://schemas.microsoft.com/office/drawing/2014/main" id="{9BBF2FD0-301F-4F12-A121-6C53DAF020D6}"/>
              </a:ext>
            </a:extLst>
          </p:cNvPr>
          <p:cNvGraphicFramePr>
            <a:graphicFrameLocks noGrp="1"/>
          </p:cNvGraphicFramePr>
          <p:nvPr>
            <p:ph idx="1"/>
            <p:extLst>
              <p:ext uri="{D42A27DB-BD31-4B8C-83A1-F6EECF244321}">
                <p14:modId xmlns:p14="http://schemas.microsoft.com/office/powerpoint/2010/main" val="219252355"/>
              </p:ext>
            </p:extLst>
          </p:nvPr>
        </p:nvGraphicFramePr>
        <p:xfrm>
          <a:off x="251791" y="304800"/>
          <a:ext cx="11622157" cy="61958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797285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a:extLst>
              <a:ext uri="{FF2B5EF4-FFF2-40B4-BE49-F238E27FC236}">
                <a16:creationId xmlns:a16="http://schemas.microsoft.com/office/drawing/2014/main" id="{7E356FE5-AED0-4C53-9E9E-216A1D2B7F8A}"/>
              </a:ext>
            </a:extLst>
          </p:cNvPr>
          <p:cNvGraphicFramePr>
            <a:graphicFrameLocks noGrp="1"/>
          </p:cNvGraphicFramePr>
          <p:nvPr>
            <p:ph idx="1"/>
            <p:extLst>
              <p:ext uri="{D42A27DB-BD31-4B8C-83A1-F6EECF244321}">
                <p14:modId xmlns:p14="http://schemas.microsoft.com/office/powerpoint/2010/main" val="3946351090"/>
              </p:ext>
            </p:extLst>
          </p:nvPr>
        </p:nvGraphicFramePr>
        <p:xfrm>
          <a:off x="145774" y="176348"/>
          <a:ext cx="11900451" cy="63243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024318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a:extLst>
              <a:ext uri="{FF2B5EF4-FFF2-40B4-BE49-F238E27FC236}">
                <a16:creationId xmlns:a16="http://schemas.microsoft.com/office/drawing/2014/main" id="{C4DACF42-12EF-45C9-A7C2-219B303ABD47}"/>
              </a:ext>
            </a:extLst>
          </p:cNvPr>
          <p:cNvGraphicFramePr>
            <a:graphicFrameLocks noGrp="1"/>
          </p:cNvGraphicFramePr>
          <p:nvPr>
            <p:ph idx="1"/>
            <p:extLst>
              <p:ext uri="{D42A27DB-BD31-4B8C-83A1-F6EECF244321}">
                <p14:modId xmlns:p14="http://schemas.microsoft.com/office/powerpoint/2010/main" val="2169637421"/>
              </p:ext>
            </p:extLst>
          </p:nvPr>
        </p:nvGraphicFramePr>
        <p:xfrm>
          <a:off x="132521" y="453887"/>
          <a:ext cx="11701670" cy="59502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77995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a:extLst>
              <a:ext uri="{FF2B5EF4-FFF2-40B4-BE49-F238E27FC236}">
                <a16:creationId xmlns:a16="http://schemas.microsoft.com/office/drawing/2014/main" id="{8EE675ED-3DAF-43E6-85ED-D1484159840D}"/>
              </a:ext>
            </a:extLst>
          </p:cNvPr>
          <p:cNvGraphicFramePr>
            <a:graphicFrameLocks noGrp="1"/>
          </p:cNvGraphicFramePr>
          <p:nvPr>
            <p:ph idx="1"/>
            <p:extLst>
              <p:ext uri="{D42A27DB-BD31-4B8C-83A1-F6EECF244321}">
                <p14:modId xmlns:p14="http://schemas.microsoft.com/office/powerpoint/2010/main" val="3485947357"/>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72333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çerik Yer Tutucusu 5">
            <a:extLst>
              <a:ext uri="{FF2B5EF4-FFF2-40B4-BE49-F238E27FC236}">
                <a16:creationId xmlns:a16="http://schemas.microsoft.com/office/drawing/2014/main" id="{F48A5CC9-180C-44E0-ACC0-92DD2EBACFEF}"/>
              </a:ext>
            </a:extLst>
          </p:cNvPr>
          <p:cNvGraphicFramePr>
            <a:graphicFrameLocks noGrp="1"/>
          </p:cNvGraphicFramePr>
          <p:nvPr>
            <p:ph idx="1"/>
            <p:extLst>
              <p:ext uri="{D42A27DB-BD31-4B8C-83A1-F6EECF244321}">
                <p14:modId xmlns:p14="http://schemas.microsoft.com/office/powerpoint/2010/main" val="858415349"/>
              </p:ext>
            </p:extLst>
          </p:nvPr>
        </p:nvGraphicFramePr>
        <p:xfrm>
          <a:off x="115614" y="63705"/>
          <a:ext cx="11966713" cy="67942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308068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a:extLst>
              <a:ext uri="{FF2B5EF4-FFF2-40B4-BE49-F238E27FC236}">
                <a16:creationId xmlns:a16="http://schemas.microsoft.com/office/drawing/2014/main" id="{DE896C4D-3E6B-4364-801B-645FEAACCF4E}"/>
              </a:ext>
            </a:extLst>
          </p:cNvPr>
          <p:cNvGraphicFramePr>
            <a:graphicFrameLocks noGrp="1"/>
          </p:cNvGraphicFramePr>
          <p:nvPr>
            <p:ph idx="1"/>
            <p:extLst>
              <p:ext uri="{D42A27DB-BD31-4B8C-83A1-F6EECF244321}">
                <p14:modId xmlns:p14="http://schemas.microsoft.com/office/powerpoint/2010/main" val="2891784003"/>
              </p:ext>
            </p:extLst>
          </p:nvPr>
        </p:nvGraphicFramePr>
        <p:xfrm>
          <a:off x="218660" y="167166"/>
          <a:ext cx="11754679" cy="6505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0811096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a:extLst>
              <a:ext uri="{FF2B5EF4-FFF2-40B4-BE49-F238E27FC236}">
                <a16:creationId xmlns:a16="http://schemas.microsoft.com/office/drawing/2014/main" id="{EC929CB4-90D9-4B7A-8F27-D233A1ECA0F3}"/>
              </a:ext>
            </a:extLst>
          </p:cNvPr>
          <p:cNvGraphicFramePr>
            <a:graphicFrameLocks noGrp="1"/>
          </p:cNvGraphicFramePr>
          <p:nvPr>
            <p:ph idx="1"/>
            <p:extLst>
              <p:ext uri="{D42A27DB-BD31-4B8C-83A1-F6EECF244321}">
                <p14:modId xmlns:p14="http://schemas.microsoft.com/office/powerpoint/2010/main" val="1263605539"/>
              </p:ext>
            </p:extLst>
          </p:nvPr>
        </p:nvGraphicFramePr>
        <p:xfrm>
          <a:off x="178904" y="331304"/>
          <a:ext cx="11834191" cy="61693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987440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İçerik Yer Tutucusu 7">
            <a:extLst>
              <a:ext uri="{FF2B5EF4-FFF2-40B4-BE49-F238E27FC236}">
                <a16:creationId xmlns:a16="http://schemas.microsoft.com/office/drawing/2014/main" id="{BE70287E-9433-4747-BAC3-2F92398AD587}"/>
              </a:ext>
            </a:extLst>
          </p:cNvPr>
          <p:cNvGraphicFramePr>
            <a:graphicFrameLocks noGrp="1"/>
          </p:cNvGraphicFramePr>
          <p:nvPr>
            <p:ph idx="1"/>
            <p:extLst>
              <p:ext uri="{D42A27DB-BD31-4B8C-83A1-F6EECF244321}">
                <p14:modId xmlns:p14="http://schemas.microsoft.com/office/powerpoint/2010/main" val="1027846444"/>
              </p:ext>
            </p:extLst>
          </p:nvPr>
        </p:nvGraphicFramePr>
        <p:xfrm>
          <a:off x="304801" y="1272209"/>
          <a:ext cx="11264348" cy="52237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 4">
            <a:extLst>
              <a:ext uri="{FF2B5EF4-FFF2-40B4-BE49-F238E27FC236}">
                <a16:creationId xmlns:a16="http://schemas.microsoft.com/office/drawing/2014/main" id="{9EBCA186-6737-4E96-A782-2E7798DE8C0F}"/>
              </a:ext>
            </a:extLst>
          </p:cNvPr>
          <p:cNvGrpSpPr/>
          <p:nvPr/>
        </p:nvGrpSpPr>
        <p:grpSpPr>
          <a:xfrm>
            <a:off x="1217929" y="362002"/>
            <a:ext cx="9756141" cy="647595"/>
            <a:chOff x="0" y="34515"/>
            <a:chExt cx="9756141" cy="647595"/>
          </a:xfrm>
          <a:scene3d>
            <a:camera prst="orthographicFront"/>
            <a:lightRig rig="flat" dir="t"/>
          </a:scene3d>
        </p:grpSpPr>
        <p:sp>
          <p:nvSpPr>
            <p:cNvPr id="6" name="Dikdörtgen: Köşeleri Yuvarlatılmış 5">
              <a:extLst>
                <a:ext uri="{FF2B5EF4-FFF2-40B4-BE49-F238E27FC236}">
                  <a16:creationId xmlns:a16="http://schemas.microsoft.com/office/drawing/2014/main" id="{CB6A6403-F0AF-434C-ADD8-599D32329460}"/>
                </a:ext>
              </a:extLst>
            </p:cNvPr>
            <p:cNvSpPr/>
            <p:nvPr/>
          </p:nvSpPr>
          <p:spPr>
            <a:xfrm>
              <a:off x="0" y="34515"/>
              <a:ext cx="9756141" cy="647595"/>
            </a:xfrm>
            <a:prstGeom prst="roundRect">
              <a:avLst/>
            </a:prstGeom>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7" name="Dikdörtgen: Köşeleri Yuvarlatılmış 4">
              <a:extLst>
                <a:ext uri="{FF2B5EF4-FFF2-40B4-BE49-F238E27FC236}">
                  <a16:creationId xmlns:a16="http://schemas.microsoft.com/office/drawing/2014/main" id="{0AE53E6B-2E3F-41E8-9D81-DDE9162C367F}"/>
                </a:ext>
              </a:extLst>
            </p:cNvPr>
            <p:cNvSpPr txBox="1"/>
            <p:nvPr/>
          </p:nvSpPr>
          <p:spPr>
            <a:xfrm>
              <a:off x="31613" y="66128"/>
              <a:ext cx="9692915" cy="58436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tr-TR" sz="2700" b="1" kern="1200">
                  <a:solidFill>
                    <a:schemeClr val="tx2"/>
                  </a:solidFill>
                </a:rPr>
                <a:t>İnanç </a:t>
              </a:r>
            </a:p>
          </p:txBody>
        </p:sp>
      </p:grpSp>
    </p:spTree>
    <p:extLst>
      <p:ext uri="{BB962C8B-B14F-4D97-AF65-F5344CB8AC3E}">
        <p14:creationId xmlns:p14="http://schemas.microsoft.com/office/powerpoint/2010/main" val="100575757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İçerik Yer Tutucusu 7">
            <a:extLst>
              <a:ext uri="{FF2B5EF4-FFF2-40B4-BE49-F238E27FC236}">
                <a16:creationId xmlns:a16="http://schemas.microsoft.com/office/drawing/2014/main" id="{43A6D500-7B8D-4A33-B908-6EB9806105D7}"/>
              </a:ext>
            </a:extLst>
          </p:cNvPr>
          <p:cNvGraphicFramePr>
            <a:graphicFrameLocks noGrp="1"/>
          </p:cNvGraphicFramePr>
          <p:nvPr>
            <p:ph idx="1"/>
            <p:extLst>
              <p:ext uri="{D42A27DB-BD31-4B8C-83A1-F6EECF244321}">
                <p14:modId xmlns:p14="http://schemas.microsoft.com/office/powerpoint/2010/main" val="2559528502"/>
              </p:ext>
            </p:extLst>
          </p:nvPr>
        </p:nvGraphicFramePr>
        <p:xfrm>
          <a:off x="324678" y="1342539"/>
          <a:ext cx="11542643" cy="55154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 4">
            <a:extLst>
              <a:ext uri="{FF2B5EF4-FFF2-40B4-BE49-F238E27FC236}">
                <a16:creationId xmlns:a16="http://schemas.microsoft.com/office/drawing/2014/main" id="{F1248EDF-8315-4DD2-A4AC-C3C8C94D880E}"/>
              </a:ext>
            </a:extLst>
          </p:cNvPr>
          <p:cNvGrpSpPr/>
          <p:nvPr/>
        </p:nvGrpSpPr>
        <p:grpSpPr>
          <a:xfrm>
            <a:off x="1072155" y="362002"/>
            <a:ext cx="9756141" cy="647595"/>
            <a:chOff x="0" y="759870"/>
            <a:chExt cx="9756141" cy="647595"/>
          </a:xfrm>
          <a:scene3d>
            <a:camera prst="orthographicFront"/>
            <a:lightRig rig="flat" dir="t"/>
          </a:scene3d>
        </p:grpSpPr>
        <p:sp>
          <p:nvSpPr>
            <p:cNvPr id="6" name="Dikdörtgen: Köşeleri Yuvarlatılmış 5">
              <a:extLst>
                <a:ext uri="{FF2B5EF4-FFF2-40B4-BE49-F238E27FC236}">
                  <a16:creationId xmlns:a16="http://schemas.microsoft.com/office/drawing/2014/main" id="{8336160C-5667-4A6D-BF8C-DC6E2C8509BA}"/>
                </a:ext>
              </a:extLst>
            </p:cNvPr>
            <p:cNvSpPr/>
            <p:nvPr/>
          </p:nvSpPr>
          <p:spPr>
            <a:xfrm>
              <a:off x="0" y="759870"/>
              <a:ext cx="9756141" cy="647595"/>
            </a:xfrm>
            <a:prstGeom prst="roundRect">
              <a:avLst/>
            </a:prstGeom>
            <a:sp3d prstMaterial="dkEdge">
              <a:bevelT w="8200" h="38100"/>
            </a:sp3d>
          </p:spPr>
          <p:style>
            <a:lnRef idx="0">
              <a:schemeClr val="lt1">
                <a:hueOff val="0"/>
                <a:satOff val="0"/>
                <a:lumOff val="0"/>
                <a:alphaOff val="0"/>
              </a:schemeClr>
            </a:lnRef>
            <a:fillRef idx="2">
              <a:schemeClr val="accent4">
                <a:hueOff val="1740319"/>
                <a:satOff val="-3771"/>
                <a:lumOff val="-1608"/>
                <a:alphaOff val="0"/>
              </a:schemeClr>
            </a:fillRef>
            <a:effectRef idx="1">
              <a:schemeClr val="accent4">
                <a:hueOff val="1740319"/>
                <a:satOff val="-3771"/>
                <a:lumOff val="-1608"/>
                <a:alphaOff val="0"/>
              </a:schemeClr>
            </a:effectRef>
            <a:fontRef idx="minor">
              <a:schemeClr val="dk1"/>
            </a:fontRef>
          </p:style>
        </p:sp>
        <p:sp>
          <p:nvSpPr>
            <p:cNvPr id="7" name="Dikdörtgen: Köşeleri Yuvarlatılmış 4">
              <a:extLst>
                <a:ext uri="{FF2B5EF4-FFF2-40B4-BE49-F238E27FC236}">
                  <a16:creationId xmlns:a16="http://schemas.microsoft.com/office/drawing/2014/main" id="{6EDF7892-F8DD-461F-ACFF-00CCFA7260A0}"/>
                </a:ext>
              </a:extLst>
            </p:cNvPr>
            <p:cNvSpPr txBox="1"/>
            <p:nvPr/>
          </p:nvSpPr>
          <p:spPr>
            <a:xfrm>
              <a:off x="31613" y="791483"/>
              <a:ext cx="9692915" cy="58436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tr-TR" sz="2700" b="1" kern="1200">
                  <a:solidFill>
                    <a:schemeClr val="tx2"/>
                  </a:solidFill>
                </a:rPr>
                <a:t>Din</a:t>
              </a:r>
            </a:p>
          </p:txBody>
        </p:sp>
      </p:grpSp>
    </p:spTree>
    <p:extLst>
      <p:ext uri="{BB962C8B-B14F-4D97-AF65-F5344CB8AC3E}">
        <p14:creationId xmlns:p14="http://schemas.microsoft.com/office/powerpoint/2010/main" val="20638939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a:extLst>
              <a:ext uri="{FF2B5EF4-FFF2-40B4-BE49-F238E27FC236}">
                <a16:creationId xmlns:a16="http://schemas.microsoft.com/office/drawing/2014/main" id="{81792EB1-F602-4F76-AF21-2CB08CDEC8AE}"/>
              </a:ext>
            </a:extLst>
          </p:cNvPr>
          <p:cNvGraphicFramePr>
            <a:graphicFrameLocks noGrp="1"/>
          </p:cNvGraphicFramePr>
          <p:nvPr>
            <p:ph idx="1"/>
            <p:extLst>
              <p:ext uri="{D42A27DB-BD31-4B8C-83A1-F6EECF244321}">
                <p14:modId xmlns:p14="http://schemas.microsoft.com/office/powerpoint/2010/main" val="931659885"/>
              </p:ext>
            </p:extLst>
          </p:nvPr>
        </p:nvGraphicFramePr>
        <p:xfrm>
          <a:off x="92766" y="393614"/>
          <a:ext cx="11940208" cy="6464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 4">
            <a:extLst>
              <a:ext uri="{FF2B5EF4-FFF2-40B4-BE49-F238E27FC236}">
                <a16:creationId xmlns:a16="http://schemas.microsoft.com/office/drawing/2014/main" id="{F1248EDF-8315-4DD2-A4AC-C3C8C94D880E}"/>
              </a:ext>
            </a:extLst>
          </p:cNvPr>
          <p:cNvGrpSpPr/>
          <p:nvPr/>
        </p:nvGrpSpPr>
        <p:grpSpPr>
          <a:xfrm>
            <a:off x="1072155" y="362002"/>
            <a:ext cx="9756141" cy="647595"/>
            <a:chOff x="0" y="759870"/>
            <a:chExt cx="9756141" cy="647595"/>
          </a:xfrm>
          <a:scene3d>
            <a:camera prst="orthographicFront"/>
            <a:lightRig rig="flat" dir="t"/>
          </a:scene3d>
        </p:grpSpPr>
        <p:sp>
          <p:nvSpPr>
            <p:cNvPr id="6" name="Dikdörtgen: Köşeleri Yuvarlatılmış 5">
              <a:extLst>
                <a:ext uri="{FF2B5EF4-FFF2-40B4-BE49-F238E27FC236}">
                  <a16:creationId xmlns:a16="http://schemas.microsoft.com/office/drawing/2014/main" id="{8336160C-5667-4A6D-BF8C-DC6E2C8509BA}"/>
                </a:ext>
              </a:extLst>
            </p:cNvPr>
            <p:cNvSpPr/>
            <p:nvPr/>
          </p:nvSpPr>
          <p:spPr>
            <a:xfrm>
              <a:off x="0" y="759870"/>
              <a:ext cx="9756141" cy="647595"/>
            </a:xfrm>
            <a:prstGeom prst="roundRect">
              <a:avLst/>
            </a:prstGeom>
            <a:sp3d prstMaterial="dkEdge">
              <a:bevelT w="8200" h="38100"/>
            </a:sp3d>
          </p:spPr>
          <p:style>
            <a:lnRef idx="0">
              <a:schemeClr val="lt1">
                <a:hueOff val="0"/>
                <a:satOff val="0"/>
                <a:lumOff val="0"/>
                <a:alphaOff val="0"/>
              </a:schemeClr>
            </a:lnRef>
            <a:fillRef idx="2">
              <a:schemeClr val="accent4">
                <a:hueOff val="1740319"/>
                <a:satOff val="-3771"/>
                <a:lumOff val="-1608"/>
                <a:alphaOff val="0"/>
              </a:schemeClr>
            </a:fillRef>
            <a:effectRef idx="1">
              <a:schemeClr val="accent4">
                <a:hueOff val="1740319"/>
                <a:satOff val="-3771"/>
                <a:lumOff val="-1608"/>
                <a:alphaOff val="0"/>
              </a:schemeClr>
            </a:effectRef>
            <a:fontRef idx="minor">
              <a:schemeClr val="dk1"/>
            </a:fontRef>
          </p:style>
        </p:sp>
        <p:sp>
          <p:nvSpPr>
            <p:cNvPr id="7" name="Dikdörtgen: Köşeleri Yuvarlatılmış 4">
              <a:extLst>
                <a:ext uri="{FF2B5EF4-FFF2-40B4-BE49-F238E27FC236}">
                  <a16:creationId xmlns:a16="http://schemas.microsoft.com/office/drawing/2014/main" id="{6EDF7892-F8DD-461F-ACFF-00CCFA7260A0}"/>
                </a:ext>
              </a:extLst>
            </p:cNvPr>
            <p:cNvSpPr txBox="1"/>
            <p:nvPr/>
          </p:nvSpPr>
          <p:spPr>
            <a:xfrm>
              <a:off x="31613" y="791483"/>
              <a:ext cx="9692915" cy="58436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tr-TR" sz="2700" b="1" kern="1200">
                  <a:solidFill>
                    <a:schemeClr val="tx2"/>
                  </a:solidFill>
                </a:rPr>
                <a:t>Din</a:t>
              </a:r>
            </a:p>
          </p:txBody>
        </p:sp>
      </p:grpSp>
    </p:spTree>
    <p:extLst>
      <p:ext uri="{BB962C8B-B14F-4D97-AF65-F5344CB8AC3E}">
        <p14:creationId xmlns:p14="http://schemas.microsoft.com/office/powerpoint/2010/main" val="412249533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674024" y="58283"/>
            <a:ext cx="9756141" cy="962891"/>
          </a:xfrm>
        </p:spPr>
        <p:txBody>
          <a:bodyPr/>
          <a:lstStyle/>
          <a:p>
            <a:pPr algn="ctr"/>
            <a:r>
              <a:rPr lang="tr-TR" dirty="0"/>
              <a:t>Kültürle ilgili kavramlar</a:t>
            </a:r>
          </a:p>
        </p:txBody>
      </p:sp>
      <p:graphicFrame>
        <p:nvGraphicFramePr>
          <p:cNvPr id="6" name="İçerik Yer Tutucusu 5">
            <a:extLst>
              <a:ext uri="{FF2B5EF4-FFF2-40B4-BE49-F238E27FC236}">
                <a16:creationId xmlns:a16="http://schemas.microsoft.com/office/drawing/2014/main" id="{418886F1-BBE9-4020-B73B-A958245959AC}"/>
              </a:ext>
            </a:extLst>
          </p:cNvPr>
          <p:cNvGraphicFramePr>
            <a:graphicFrameLocks noGrp="1"/>
          </p:cNvGraphicFramePr>
          <p:nvPr>
            <p:ph idx="1"/>
            <p:extLst>
              <p:ext uri="{D42A27DB-BD31-4B8C-83A1-F6EECF244321}">
                <p14:modId xmlns:p14="http://schemas.microsoft.com/office/powerpoint/2010/main" val="525862809"/>
              </p:ext>
            </p:extLst>
          </p:nvPr>
        </p:nvGraphicFramePr>
        <p:xfrm>
          <a:off x="198783" y="1510748"/>
          <a:ext cx="5473147" cy="49899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yagram 6">
            <a:extLst>
              <a:ext uri="{FF2B5EF4-FFF2-40B4-BE49-F238E27FC236}">
                <a16:creationId xmlns:a16="http://schemas.microsoft.com/office/drawing/2014/main" id="{85764759-F121-4712-929B-D5F69D931839}"/>
              </a:ext>
            </a:extLst>
          </p:cNvPr>
          <p:cNvGraphicFramePr/>
          <p:nvPr>
            <p:extLst>
              <p:ext uri="{D42A27DB-BD31-4B8C-83A1-F6EECF244321}">
                <p14:modId xmlns:p14="http://schemas.microsoft.com/office/powerpoint/2010/main" val="857624519"/>
              </p:ext>
            </p:extLst>
          </p:nvPr>
        </p:nvGraphicFramePr>
        <p:xfrm>
          <a:off x="5883966" y="1510748"/>
          <a:ext cx="5566616" cy="498993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8347144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095E071-091B-1141-B27E-4CD89ED5ED59}"/>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B02C343E-3C9F-AD06-31A7-FE0A713896C3}"/>
              </a:ext>
            </a:extLst>
          </p:cNvPr>
          <p:cNvSpPr>
            <a:spLocks noGrp="1"/>
          </p:cNvSpPr>
          <p:nvPr>
            <p:ph idx="1"/>
          </p:nvPr>
        </p:nvSpPr>
        <p:spPr/>
        <p:txBody>
          <a:bodyPr/>
          <a:lstStyle/>
          <a:p>
            <a:endParaRPr lang="tr-TR"/>
          </a:p>
        </p:txBody>
      </p:sp>
      <p:sp>
        <p:nvSpPr>
          <p:cNvPr id="4" name="Alt Bilgi Yer Tutucusu 3">
            <a:extLst>
              <a:ext uri="{FF2B5EF4-FFF2-40B4-BE49-F238E27FC236}">
                <a16:creationId xmlns:a16="http://schemas.microsoft.com/office/drawing/2014/main" id="{3B5C2FFE-CE6C-7EB1-F1C9-67A724C2E059}"/>
              </a:ext>
            </a:extLst>
          </p:cNvPr>
          <p:cNvSpPr>
            <a:spLocks noGrp="1"/>
          </p:cNvSpPr>
          <p:nvPr>
            <p:ph type="ftr" sz="quarter" idx="11"/>
          </p:nvPr>
        </p:nvSpPr>
        <p:spPr/>
        <p:txBody>
          <a:bodyPr/>
          <a:lstStyle/>
          <a:p>
            <a:endParaRPr lang="tr-TR"/>
          </a:p>
        </p:txBody>
      </p:sp>
      <p:sp>
        <p:nvSpPr>
          <p:cNvPr id="5" name="Çift Dalga 4">
            <a:extLst>
              <a:ext uri="{FF2B5EF4-FFF2-40B4-BE49-F238E27FC236}">
                <a16:creationId xmlns:a16="http://schemas.microsoft.com/office/drawing/2014/main" id="{6F07C752-9449-C360-BA02-6423B6AA66E1}"/>
              </a:ext>
            </a:extLst>
          </p:cNvPr>
          <p:cNvSpPr/>
          <p:nvPr/>
        </p:nvSpPr>
        <p:spPr>
          <a:xfrm>
            <a:off x="417444" y="571634"/>
            <a:ext cx="11357112" cy="5714731"/>
          </a:xfrm>
          <a:prstGeom prst="doubleWave">
            <a:avLst/>
          </a:prstGeom>
        </p:spPr>
        <p:style>
          <a:lnRef idx="1">
            <a:schemeClr val="accent2"/>
          </a:lnRef>
          <a:fillRef idx="2">
            <a:schemeClr val="accent2"/>
          </a:fillRef>
          <a:effectRef idx="1">
            <a:schemeClr val="accent2"/>
          </a:effectRef>
          <a:fontRef idx="minor">
            <a:schemeClr val="dk1"/>
          </a:fontRef>
        </p:style>
        <p:txBody>
          <a:bodyPr rtlCol="0" anchor="ctr"/>
          <a:lstStyle/>
          <a:p>
            <a:r>
              <a:rPr lang="tr-TR" sz="2800" b="1" dirty="0"/>
              <a:t>Bazı kültürel ve dinsel inanışlar sağlığı olumsuz yönde </a:t>
            </a:r>
            <a:r>
              <a:rPr lang="tr-TR" sz="2800" dirty="0"/>
              <a:t>etkileyebilmekte</a:t>
            </a:r>
          </a:p>
          <a:p>
            <a:pPr marL="285750" indent="-285750">
              <a:buFont typeface="Arial" panose="020B0604020202020204" pitchFamily="34" charset="0"/>
              <a:buChar char="•"/>
            </a:pPr>
            <a:r>
              <a:rPr lang="tr-TR" sz="2800" dirty="0"/>
              <a:t> İslam toplumlarında gebe kadınların, kalp ve diyabet hastalarının özel durumlarına rağmen oruç tutmaları, Afrika ve Endonezya gibi ülkelerde kızların sünnet edilmesi gibi olumsuz uygulamalar mevcut</a:t>
            </a:r>
          </a:p>
          <a:p>
            <a:pPr marL="285750" indent="-285750">
              <a:buFont typeface="Arial" panose="020B0604020202020204" pitchFamily="34" charset="0"/>
              <a:buChar char="•"/>
            </a:pPr>
            <a:r>
              <a:rPr lang="tr-TR" sz="2800" dirty="0"/>
              <a:t>Erkek çocuklarının kız çocuklara kızlara göre çok daha bağımsız, özgür yetiştiği bilinmekte</a:t>
            </a:r>
          </a:p>
          <a:p>
            <a:pPr marL="285750" indent="-285750">
              <a:buFont typeface="Arial" panose="020B0604020202020204" pitchFamily="34" charset="0"/>
              <a:buChar char="•"/>
            </a:pPr>
            <a:r>
              <a:rPr lang="tr-TR" sz="2800" dirty="0" err="1"/>
              <a:t>Yehova</a:t>
            </a:r>
            <a:r>
              <a:rPr lang="tr-TR" sz="2800" dirty="0"/>
              <a:t> şahitleri, yaşamı tehdit eden durumlarda bile dini inanışları gereği kan transfüzyonunu kabul etmezler</a:t>
            </a:r>
            <a:endParaRPr lang="tr-TR" sz="3600" dirty="0"/>
          </a:p>
        </p:txBody>
      </p:sp>
    </p:spTree>
    <p:extLst>
      <p:ext uri="{BB962C8B-B14F-4D97-AF65-F5344CB8AC3E}">
        <p14:creationId xmlns:p14="http://schemas.microsoft.com/office/powerpoint/2010/main" val="33648572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İçerik Yer Tutucusu 7">
            <a:extLst>
              <a:ext uri="{FF2B5EF4-FFF2-40B4-BE49-F238E27FC236}">
                <a16:creationId xmlns:a16="http://schemas.microsoft.com/office/drawing/2014/main" id="{4732DE5A-8DA1-436E-8352-7F1ED026F9EF}"/>
              </a:ext>
            </a:extLst>
          </p:cNvPr>
          <p:cNvGraphicFramePr>
            <a:graphicFrameLocks noGrp="1"/>
          </p:cNvGraphicFramePr>
          <p:nvPr>
            <p:ph idx="1"/>
            <p:extLst>
              <p:ext uri="{D42A27DB-BD31-4B8C-83A1-F6EECF244321}">
                <p14:modId xmlns:p14="http://schemas.microsoft.com/office/powerpoint/2010/main" val="3010455142"/>
              </p:ext>
            </p:extLst>
          </p:nvPr>
        </p:nvGraphicFramePr>
        <p:xfrm>
          <a:off x="291548" y="1179443"/>
          <a:ext cx="11900451" cy="5502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 4">
            <a:extLst>
              <a:ext uri="{FF2B5EF4-FFF2-40B4-BE49-F238E27FC236}">
                <a16:creationId xmlns:a16="http://schemas.microsoft.com/office/drawing/2014/main" id="{FF5D43A2-144E-4FE5-B3A4-9E9AEEB4C788}"/>
              </a:ext>
            </a:extLst>
          </p:cNvPr>
          <p:cNvGrpSpPr/>
          <p:nvPr/>
        </p:nvGrpSpPr>
        <p:grpSpPr>
          <a:xfrm>
            <a:off x="1217929" y="362002"/>
            <a:ext cx="9756141" cy="647595"/>
            <a:chOff x="0" y="1485225"/>
            <a:chExt cx="9756141" cy="647595"/>
          </a:xfrm>
          <a:scene3d>
            <a:camera prst="orthographicFront"/>
            <a:lightRig rig="flat" dir="t"/>
          </a:scene3d>
        </p:grpSpPr>
        <p:sp>
          <p:nvSpPr>
            <p:cNvPr id="6" name="Dikdörtgen: Köşeleri Yuvarlatılmış 5">
              <a:extLst>
                <a:ext uri="{FF2B5EF4-FFF2-40B4-BE49-F238E27FC236}">
                  <a16:creationId xmlns:a16="http://schemas.microsoft.com/office/drawing/2014/main" id="{DA38465E-A543-4DA9-8F2E-25802B67B4BE}"/>
                </a:ext>
              </a:extLst>
            </p:cNvPr>
            <p:cNvSpPr/>
            <p:nvPr/>
          </p:nvSpPr>
          <p:spPr>
            <a:xfrm>
              <a:off x="0" y="1485225"/>
              <a:ext cx="9756141" cy="647595"/>
            </a:xfrm>
            <a:prstGeom prst="roundRect">
              <a:avLst/>
            </a:prstGeom>
            <a:sp3d prstMaterial="dkEdge">
              <a:bevelT w="8200" h="38100"/>
            </a:sp3d>
          </p:spPr>
          <p:style>
            <a:lnRef idx="0">
              <a:schemeClr val="lt1">
                <a:hueOff val="0"/>
                <a:satOff val="0"/>
                <a:lumOff val="0"/>
                <a:alphaOff val="0"/>
              </a:schemeClr>
            </a:lnRef>
            <a:fillRef idx="2">
              <a:schemeClr val="accent4">
                <a:hueOff val="3480638"/>
                <a:satOff val="-7543"/>
                <a:lumOff val="-3216"/>
                <a:alphaOff val="0"/>
              </a:schemeClr>
            </a:fillRef>
            <a:effectRef idx="1">
              <a:schemeClr val="accent4">
                <a:hueOff val="3480638"/>
                <a:satOff val="-7543"/>
                <a:lumOff val="-3216"/>
                <a:alphaOff val="0"/>
              </a:schemeClr>
            </a:effectRef>
            <a:fontRef idx="minor">
              <a:schemeClr val="dk1"/>
            </a:fontRef>
          </p:style>
        </p:sp>
        <p:sp>
          <p:nvSpPr>
            <p:cNvPr id="7" name="Dikdörtgen: Köşeleri Yuvarlatılmış 4">
              <a:extLst>
                <a:ext uri="{FF2B5EF4-FFF2-40B4-BE49-F238E27FC236}">
                  <a16:creationId xmlns:a16="http://schemas.microsoft.com/office/drawing/2014/main" id="{2A71F81A-BC72-4F36-A78E-DAE7A5640FE2}"/>
                </a:ext>
              </a:extLst>
            </p:cNvPr>
            <p:cNvSpPr txBox="1"/>
            <p:nvPr/>
          </p:nvSpPr>
          <p:spPr>
            <a:xfrm>
              <a:off x="31613" y="1516838"/>
              <a:ext cx="9692915" cy="58436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tr-TR" sz="2700" b="1" kern="1200">
                  <a:solidFill>
                    <a:schemeClr val="tx2"/>
                  </a:solidFill>
                </a:rPr>
                <a:t>Spiritüalizm</a:t>
              </a:r>
            </a:p>
          </p:txBody>
        </p:sp>
      </p:grpSp>
    </p:spTree>
    <p:extLst>
      <p:ext uri="{BB962C8B-B14F-4D97-AF65-F5344CB8AC3E}">
        <p14:creationId xmlns:p14="http://schemas.microsoft.com/office/powerpoint/2010/main" val="5339435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İçerik Yer Tutucusu 7">
            <a:extLst>
              <a:ext uri="{FF2B5EF4-FFF2-40B4-BE49-F238E27FC236}">
                <a16:creationId xmlns:a16="http://schemas.microsoft.com/office/drawing/2014/main" id="{D5C278B6-061A-4908-AD77-1CBE2D3B7BCD}"/>
              </a:ext>
            </a:extLst>
          </p:cNvPr>
          <p:cNvGraphicFramePr>
            <a:graphicFrameLocks noGrp="1"/>
          </p:cNvGraphicFramePr>
          <p:nvPr>
            <p:ph idx="1"/>
            <p:extLst>
              <p:ext uri="{D42A27DB-BD31-4B8C-83A1-F6EECF244321}">
                <p14:modId xmlns:p14="http://schemas.microsoft.com/office/powerpoint/2010/main" val="1321184088"/>
              </p:ext>
            </p:extLst>
          </p:nvPr>
        </p:nvGraphicFramePr>
        <p:xfrm>
          <a:off x="132522" y="636104"/>
          <a:ext cx="11913704" cy="62218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 4">
            <a:extLst>
              <a:ext uri="{FF2B5EF4-FFF2-40B4-BE49-F238E27FC236}">
                <a16:creationId xmlns:a16="http://schemas.microsoft.com/office/drawing/2014/main" id="{77BC0910-0261-42E5-97CF-E9C283C5A04B}"/>
              </a:ext>
            </a:extLst>
          </p:cNvPr>
          <p:cNvGrpSpPr/>
          <p:nvPr/>
        </p:nvGrpSpPr>
        <p:grpSpPr>
          <a:xfrm>
            <a:off x="1217929" y="219178"/>
            <a:ext cx="9756141" cy="647595"/>
            <a:chOff x="0" y="2210580"/>
            <a:chExt cx="9756141" cy="647595"/>
          </a:xfrm>
          <a:scene3d>
            <a:camera prst="orthographicFront"/>
            <a:lightRig rig="flat" dir="t"/>
          </a:scene3d>
        </p:grpSpPr>
        <p:sp>
          <p:nvSpPr>
            <p:cNvPr id="6" name="Dikdörtgen: Köşeleri Yuvarlatılmış 5">
              <a:extLst>
                <a:ext uri="{FF2B5EF4-FFF2-40B4-BE49-F238E27FC236}">
                  <a16:creationId xmlns:a16="http://schemas.microsoft.com/office/drawing/2014/main" id="{59A5FFFE-47DA-471C-8612-354E43062128}"/>
                </a:ext>
              </a:extLst>
            </p:cNvPr>
            <p:cNvSpPr/>
            <p:nvPr/>
          </p:nvSpPr>
          <p:spPr>
            <a:xfrm>
              <a:off x="0" y="2210580"/>
              <a:ext cx="9756141" cy="647595"/>
            </a:xfrm>
            <a:prstGeom prst="roundRect">
              <a:avLst/>
            </a:prstGeom>
            <a:sp3d prstMaterial="dkEdge">
              <a:bevelT w="8200" h="38100"/>
            </a:sp3d>
          </p:spPr>
          <p:style>
            <a:lnRef idx="0">
              <a:schemeClr val="lt1">
                <a:hueOff val="0"/>
                <a:satOff val="0"/>
                <a:lumOff val="0"/>
                <a:alphaOff val="0"/>
              </a:schemeClr>
            </a:lnRef>
            <a:fillRef idx="2">
              <a:schemeClr val="accent4">
                <a:hueOff val="5220957"/>
                <a:satOff val="-11314"/>
                <a:lumOff val="-4824"/>
                <a:alphaOff val="0"/>
              </a:schemeClr>
            </a:fillRef>
            <a:effectRef idx="1">
              <a:schemeClr val="accent4">
                <a:hueOff val="5220957"/>
                <a:satOff val="-11314"/>
                <a:lumOff val="-4824"/>
                <a:alphaOff val="0"/>
              </a:schemeClr>
            </a:effectRef>
            <a:fontRef idx="minor">
              <a:schemeClr val="dk1"/>
            </a:fontRef>
          </p:style>
        </p:sp>
        <p:sp>
          <p:nvSpPr>
            <p:cNvPr id="7" name="Dikdörtgen: Köşeleri Yuvarlatılmış 4">
              <a:extLst>
                <a:ext uri="{FF2B5EF4-FFF2-40B4-BE49-F238E27FC236}">
                  <a16:creationId xmlns:a16="http://schemas.microsoft.com/office/drawing/2014/main" id="{2D39B822-FC67-4DEC-86F2-C42C4224A72A}"/>
                </a:ext>
              </a:extLst>
            </p:cNvPr>
            <p:cNvSpPr txBox="1"/>
            <p:nvPr/>
          </p:nvSpPr>
          <p:spPr>
            <a:xfrm>
              <a:off x="31613" y="2242193"/>
              <a:ext cx="9692915" cy="58436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tr-TR" sz="2700" b="1" kern="1200">
                  <a:solidFill>
                    <a:schemeClr val="tx2"/>
                  </a:solidFill>
                </a:rPr>
                <a:t>Göç</a:t>
              </a:r>
            </a:p>
          </p:txBody>
        </p:sp>
      </p:grpSp>
    </p:spTree>
    <p:extLst>
      <p:ext uri="{BB962C8B-B14F-4D97-AF65-F5344CB8AC3E}">
        <p14:creationId xmlns:p14="http://schemas.microsoft.com/office/powerpoint/2010/main" val="40903127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İçerik Yer Tutucusu 7">
            <a:extLst>
              <a:ext uri="{FF2B5EF4-FFF2-40B4-BE49-F238E27FC236}">
                <a16:creationId xmlns:a16="http://schemas.microsoft.com/office/drawing/2014/main" id="{8ACBA4DF-2698-494B-AD54-D4A99C1870EF}"/>
              </a:ext>
            </a:extLst>
          </p:cNvPr>
          <p:cNvGraphicFramePr>
            <a:graphicFrameLocks noGrp="1"/>
          </p:cNvGraphicFramePr>
          <p:nvPr>
            <p:ph idx="1"/>
            <p:extLst>
              <p:ext uri="{D42A27DB-BD31-4B8C-83A1-F6EECF244321}">
                <p14:modId xmlns:p14="http://schemas.microsoft.com/office/powerpoint/2010/main" val="2480969846"/>
              </p:ext>
            </p:extLst>
          </p:nvPr>
        </p:nvGraphicFramePr>
        <p:xfrm>
          <a:off x="198782" y="1193610"/>
          <a:ext cx="11555896" cy="56404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 4">
            <a:extLst>
              <a:ext uri="{FF2B5EF4-FFF2-40B4-BE49-F238E27FC236}">
                <a16:creationId xmlns:a16="http://schemas.microsoft.com/office/drawing/2014/main" id="{5DFE44E6-0ECF-49F3-B9D1-037030E5FA80}"/>
              </a:ext>
            </a:extLst>
          </p:cNvPr>
          <p:cNvGrpSpPr/>
          <p:nvPr/>
        </p:nvGrpSpPr>
        <p:grpSpPr>
          <a:xfrm>
            <a:off x="1217929" y="362002"/>
            <a:ext cx="9756141" cy="647595"/>
            <a:chOff x="0" y="2935935"/>
            <a:chExt cx="9756141" cy="647595"/>
          </a:xfrm>
          <a:scene3d>
            <a:camera prst="orthographicFront"/>
            <a:lightRig rig="flat" dir="t"/>
          </a:scene3d>
        </p:grpSpPr>
        <p:sp>
          <p:nvSpPr>
            <p:cNvPr id="6" name="Dikdörtgen: Köşeleri Yuvarlatılmış 5">
              <a:extLst>
                <a:ext uri="{FF2B5EF4-FFF2-40B4-BE49-F238E27FC236}">
                  <a16:creationId xmlns:a16="http://schemas.microsoft.com/office/drawing/2014/main" id="{71D96C1A-6BD5-414F-A93A-98709B665094}"/>
                </a:ext>
              </a:extLst>
            </p:cNvPr>
            <p:cNvSpPr/>
            <p:nvPr/>
          </p:nvSpPr>
          <p:spPr>
            <a:xfrm>
              <a:off x="0" y="2935935"/>
              <a:ext cx="9756141" cy="647595"/>
            </a:xfrm>
            <a:prstGeom prst="roundRect">
              <a:avLst/>
            </a:prstGeom>
            <a:sp3d prstMaterial="dkEdge">
              <a:bevelT w="8200" h="38100"/>
            </a:sp3d>
          </p:spPr>
          <p:style>
            <a:lnRef idx="0">
              <a:schemeClr val="lt1">
                <a:hueOff val="0"/>
                <a:satOff val="0"/>
                <a:lumOff val="0"/>
                <a:alphaOff val="0"/>
              </a:schemeClr>
            </a:lnRef>
            <a:fillRef idx="2">
              <a:schemeClr val="accent4">
                <a:hueOff val="6961276"/>
                <a:satOff val="-15086"/>
                <a:lumOff val="-6432"/>
                <a:alphaOff val="0"/>
              </a:schemeClr>
            </a:fillRef>
            <a:effectRef idx="1">
              <a:schemeClr val="accent4">
                <a:hueOff val="6961276"/>
                <a:satOff val="-15086"/>
                <a:lumOff val="-6432"/>
                <a:alphaOff val="0"/>
              </a:schemeClr>
            </a:effectRef>
            <a:fontRef idx="minor">
              <a:schemeClr val="dk1"/>
            </a:fontRef>
          </p:style>
        </p:sp>
        <p:sp>
          <p:nvSpPr>
            <p:cNvPr id="7" name="Dikdörtgen: Köşeleri Yuvarlatılmış 4">
              <a:extLst>
                <a:ext uri="{FF2B5EF4-FFF2-40B4-BE49-F238E27FC236}">
                  <a16:creationId xmlns:a16="http://schemas.microsoft.com/office/drawing/2014/main" id="{99917605-36AC-4874-9587-F8CB8E339A1E}"/>
                </a:ext>
              </a:extLst>
            </p:cNvPr>
            <p:cNvSpPr txBox="1"/>
            <p:nvPr/>
          </p:nvSpPr>
          <p:spPr>
            <a:xfrm>
              <a:off x="31613" y="2967548"/>
              <a:ext cx="9692915" cy="58436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tr-TR" sz="2700" b="1" kern="1200">
                  <a:solidFill>
                    <a:schemeClr val="tx2"/>
                  </a:solidFill>
                </a:rPr>
                <a:t>Mülteci</a:t>
              </a:r>
            </a:p>
          </p:txBody>
        </p:sp>
      </p:grpSp>
    </p:spTree>
    <p:extLst>
      <p:ext uri="{BB962C8B-B14F-4D97-AF65-F5344CB8AC3E}">
        <p14:creationId xmlns:p14="http://schemas.microsoft.com/office/powerpoint/2010/main" val="285723530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3442350466"/>
              </p:ext>
            </p:extLst>
          </p:nvPr>
        </p:nvGraphicFramePr>
        <p:xfrm>
          <a:off x="92765" y="238540"/>
          <a:ext cx="11900452" cy="62529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37839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139224979"/>
              </p:ext>
            </p:extLst>
          </p:nvPr>
        </p:nvGraphicFramePr>
        <p:xfrm>
          <a:off x="225288" y="344557"/>
          <a:ext cx="11754110" cy="61688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44148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4500809"/>
              </p:ext>
            </p:extLst>
          </p:nvPr>
        </p:nvGraphicFramePr>
        <p:xfrm>
          <a:off x="357809" y="318052"/>
          <a:ext cx="11714922" cy="61372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40744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265043" y="143680"/>
            <a:ext cx="10378534" cy="828776"/>
          </a:xfrm>
        </p:spPr>
        <p:txBody>
          <a:bodyPr anchor="t"/>
          <a:lstStyle/>
          <a:p>
            <a:r>
              <a:rPr lang="tr-TR" dirty="0"/>
              <a:t>Örnek</a:t>
            </a:r>
          </a:p>
        </p:txBody>
      </p:sp>
      <p:graphicFrame>
        <p:nvGraphicFramePr>
          <p:cNvPr id="5" name="İçerik Yer Tutucusu 4"/>
          <p:cNvGraphicFramePr>
            <a:graphicFrameLocks noGrp="1"/>
          </p:cNvGraphicFramePr>
          <p:nvPr>
            <p:ph idx="1"/>
            <p:extLst>
              <p:ext uri="{D42A27DB-BD31-4B8C-83A1-F6EECF244321}">
                <p14:modId xmlns:p14="http://schemas.microsoft.com/office/powerpoint/2010/main" val="3250266129"/>
              </p:ext>
            </p:extLst>
          </p:nvPr>
        </p:nvGraphicFramePr>
        <p:xfrm>
          <a:off x="106017" y="164702"/>
          <a:ext cx="11820940" cy="657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193613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35360" y="5349213"/>
            <a:ext cx="8928992" cy="1220755"/>
          </a:xfrm>
        </p:spPr>
        <p:txBody>
          <a:bodyPr/>
          <a:lstStyle/>
          <a:p>
            <a:r>
              <a:rPr lang="tr-TR" sz="8800" dirty="0">
                <a:solidFill>
                  <a:schemeClr val="tx2"/>
                </a:solidFill>
              </a:rPr>
              <a:t>Teşekkürler..</a:t>
            </a:r>
          </a:p>
        </p:txBody>
      </p:sp>
    </p:spTree>
    <p:extLst>
      <p:ext uri="{BB962C8B-B14F-4D97-AF65-F5344CB8AC3E}">
        <p14:creationId xmlns:p14="http://schemas.microsoft.com/office/powerpoint/2010/main" val="4946480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674024" y="58283"/>
            <a:ext cx="9756141" cy="962891"/>
          </a:xfrm>
        </p:spPr>
        <p:txBody>
          <a:bodyPr/>
          <a:lstStyle/>
          <a:p>
            <a:pPr algn="ctr"/>
            <a:r>
              <a:rPr lang="tr-TR" dirty="0"/>
              <a:t>Kültürle ilgili kavramlar</a:t>
            </a:r>
          </a:p>
        </p:txBody>
      </p:sp>
      <p:graphicFrame>
        <p:nvGraphicFramePr>
          <p:cNvPr id="5" name="İçerik Yer Tutucusu 4">
            <a:extLst>
              <a:ext uri="{FF2B5EF4-FFF2-40B4-BE49-F238E27FC236}">
                <a16:creationId xmlns:a16="http://schemas.microsoft.com/office/drawing/2014/main" id="{B1C81020-6563-473F-A652-0BCD38DD6F41}"/>
              </a:ext>
            </a:extLst>
          </p:cNvPr>
          <p:cNvGraphicFramePr>
            <a:graphicFrameLocks noGrp="1"/>
          </p:cNvGraphicFramePr>
          <p:nvPr>
            <p:ph idx="1"/>
            <p:extLst>
              <p:ext uri="{D42A27DB-BD31-4B8C-83A1-F6EECF244321}">
                <p14:modId xmlns:p14="http://schemas.microsoft.com/office/powerpoint/2010/main" val="1328017587"/>
              </p:ext>
            </p:extLst>
          </p:nvPr>
        </p:nvGraphicFramePr>
        <p:xfrm>
          <a:off x="755375" y="1589226"/>
          <a:ext cx="9834386"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4062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yagram 4">
            <a:extLst>
              <a:ext uri="{FF2B5EF4-FFF2-40B4-BE49-F238E27FC236}">
                <a16:creationId xmlns:a16="http://schemas.microsoft.com/office/drawing/2014/main" id="{9DA315F8-3430-4B09-971A-CD46AA039633}"/>
              </a:ext>
            </a:extLst>
          </p:cNvPr>
          <p:cNvGraphicFramePr/>
          <p:nvPr>
            <p:extLst>
              <p:ext uri="{D42A27DB-BD31-4B8C-83A1-F6EECF244321}">
                <p14:modId xmlns:p14="http://schemas.microsoft.com/office/powerpoint/2010/main" val="3670354898"/>
              </p:ext>
            </p:extLst>
          </p:nvPr>
        </p:nvGraphicFramePr>
        <p:xfrm>
          <a:off x="375311" y="194427"/>
          <a:ext cx="9756141" cy="9628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İçerik Yer Tutucusu 5">
            <a:extLst>
              <a:ext uri="{FF2B5EF4-FFF2-40B4-BE49-F238E27FC236}">
                <a16:creationId xmlns:a16="http://schemas.microsoft.com/office/drawing/2014/main" id="{419E40FB-9858-4A9B-85E9-A0510E294E80}"/>
              </a:ext>
            </a:extLst>
          </p:cNvPr>
          <p:cNvGraphicFramePr>
            <a:graphicFrameLocks noGrp="1"/>
          </p:cNvGraphicFramePr>
          <p:nvPr>
            <p:ph idx="1"/>
            <p:extLst>
              <p:ext uri="{D42A27DB-BD31-4B8C-83A1-F6EECF244321}">
                <p14:modId xmlns:p14="http://schemas.microsoft.com/office/powerpoint/2010/main" val="3414221006"/>
              </p:ext>
            </p:extLst>
          </p:nvPr>
        </p:nvGraphicFramePr>
        <p:xfrm>
          <a:off x="0" y="344556"/>
          <a:ext cx="12072729" cy="63370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7883146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yagram 4">
            <a:extLst>
              <a:ext uri="{FF2B5EF4-FFF2-40B4-BE49-F238E27FC236}">
                <a16:creationId xmlns:a16="http://schemas.microsoft.com/office/drawing/2014/main" id="{17830BE9-E19E-414E-9BA3-9CA1251C9965}"/>
              </a:ext>
            </a:extLst>
          </p:cNvPr>
          <p:cNvGraphicFramePr/>
          <p:nvPr>
            <p:extLst>
              <p:ext uri="{D42A27DB-BD31-4B8C-83A1-F6EECF244321}">
                <p14:modId xmlns:p14="http://schemas.microsoft.com/office/powerpoint/2010/main" val="2835917723"/>
              </p:ext>
            </p:extLst>
          </p:nvPr>
        </p:nvGraphicFramePr>
        <p:xfrm>
          <a:off x="375311" y="194427"/>
          <a:ext cx="9756141" cy="9628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İçerik Yer Tutucusu 6">
            <a:extLst>
              <a:ext uri="{FF2B5EF4-FFF2-40B4-BE49-F238E27FC236}">
                <a16:creationId xmlns:a16="http://schemas.microsoft.com/office/drawing/2014/main" id="{50C97951-27F3-4C47-83F4-BCCB485CA698}"/>
              </a:ext>
            </a:extLst>
          </p:cNvPr>
          <p:cNvGraphicFramePr>
            <a:graphicFrameLocks noGrp="1"/>
          </p:cNvGraphicFramePr>
          <p:nvPr>
            <p:ph idx="1"/>
            <p:extLst>
              <p:ext uri="{D42A27DB-BD31-4B8C-83A1-F6EECF244321}">
                <p14:modId xmlns:p14="http://schemas.microsoft.com/office/powerpoint/2010/main" val="3858262134"/>
              </p:ext>
            </p:extLst>
          </p:nvPr>
        </p:nvGraphicFramePr>
        <p:xfrm>
          <a:off x="375311" y="1337481"/>
          <a:ext cx="11300346" cy="516319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845285352"/>
      </p:ext>
    </p:extLst>
  </p:cSld>
  <p:clrMapOvr>
    <a:masterClrMapping/>
  </p:clrMapOvr>
  <p:transition spd="slow">
    <p:comb/>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1F7E2AF-FD15-5A40-5D32-E670A70987CD}"/>
              </a:ext>
            </a:extLst>
          </p:cNvPr>
          <p:cNvSpPr>
            <a:spLocks noGrp="1"/>
          </p:cNvSpPr>
          <p:nvPr>
            <p:ph type="title"/>
          </p:nvPr>
        </p:nvSpPr>
        <p:spPr/>
        <p:txBody>
          <a:bodyPr/>
          <a:lstStyle/>
          <a:p>
            <a:endParaRPr lang="tr-TR"/>
          </a:p>
        </p:txBody>
      </p:sp>
      <p:sp>
        <p:nvSpPr>
          <p:cNvPr id="3" name="İçerik Yer Tutucusu 2">
            <a:extLst>
              <a:ext uri="{FF2B5EF4-FFF2-40B4-BE49-F238E27FC236}">
                <a16:creationId xmlns:a16="http://schemas.microsoft.com/office/drawing/2014/main" id="{C1860063-1F17-E02C-22C7-343042B0B442}"/>
              </a:ext>
            </a:extLst>
          </p:cNvPr>
          <p:cNvSpPr>
            <a:spLocks noGrp="1"/>
          </p:cNvSpPr>
          <p:nvPr>
            <p:ph idx="1"/>
          </p:nvPr>
        </p:nvSpPr>
        <p:spPr/>
        <p:txBody>
          <a:bodyPr/>
          <a:lstStyle/>
          <a:p>
            <a:endParaRPr lang="tr-TR"/>
          </a:p>
        </p:txBody>
      </p:sp>
      <p:sp>
        <p:nvSpPr>
          <p:cNvPr id="4" name="Alt Bilgi Yer Tutucusu 3">
            <a:extLst>
              <a:ext uri="{FF2B5EF4-FFF2-40B4-BE49-F238E27FC236}">
                <a16:creationId xmlns:a16="http://schemas.microsoft.com/office/drawing/2014/main" id="{097D31CE-7963-57FE-E053-461AF317A348}"/>
              </a:ext>
            </a:extLst>
          </p:cNvPr>
          <p:cNvSpPr>
            <a:spLocks noGrp="1"/>
          </p:cNvSpPr>
          <p:nvPr>
            <p:ph type="ftr" sz="quarter" idx="11"/>
          </p:nvPr>
        </p:nvSpPr>
        <p:spPr/>
        <p:txBody>
          <a:bodyPr/>
          <a:lstStyle/>
          <a:p>
            <a:endParaRPr lang="tr-TR"/>
          </a:p>
        </p:txBody>
      </p:sp>
      <p:sp>
        <p:nvSpPr>
          <p:cNvPr id="5" name="Düşünce Balonu: Bulut 4">
            <a:extLst>
              <a:ext uri="{FF2B5EF4-FFF2-40B4-BE49-F238E27FC236}">
                <a16:creationId xmlns:a16="http://schemas.microsoft.com/office/drawing/2014/main" id="{80216D2F-CA95-AA58-20AF-DF6F4FBF6783}"/>
              </a:ext>
            </a:extLst>
          </p:cNvPr>
          <p:cNvSpPr/>
          <p:nvPr/>
        </p:nvSpPr>
        <p:spPr>
          <a:xfrm>
            <a:off x="1487394" y="740863"/>
            <a:ext cx="9952383" cy="4779656"/>
          </a:xfrm>
          <a:prstGeom prst="cloudCallout">
            <a:avLst>
              <a:gd name="adj1" fmla="val 42150"/>
              <a:gd name="adj2" fmla="val 53905"/>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r>
              <a:rPr lang="tr-TR" sz="2400" dirty="0">
                <a:solidFill>
                  <a:schemeClr val="tx2"/>
                </a:solidFill>
              </a:rPr>
              <a:t>Bir toplum içinde az veya çok farklılaşmış, bu toplumun kültürel yapısına tam uyum sağlayamamış, yine de onun temel bir üyesi olan, belirli sosyoekonomik veya etnik grubun ayırt edici toplumsal kuralları, yaşam biçimi</a:t>
            </a:r>
          </a:p>
        </p:txBody>
      </p:sp>
    </p:spTree>
    <p:extLst>
      <p:ext uri="{BB962C8B-B14F-4D97-AF65-F5344CB8AC3E}">
        <p14:creationId xmlns:p14="http://schemas.microsoft.com/office/powerpoint/2010/main" val="16103066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a:extLst>
              <a:ext uri="{FF2B5EF4-FFF2-40B4-BE49-F238E27FC236}">
                <a16:creationId xmlns:a16="http://schemas.microsoft.com/office/drawing/2014/main" id="{B3D810C0-9E09-4E1B-A27C-AD82D1B65AD8}"/>
              </a:ext>
            </a:extLst>
          </p:cNvPr>
          <p:cNvGraphicFramePr>
            <a:graphicFrameLocks noGrp="1"/>
          </p:cNvGraphicFramePr>
          <p:nvPr>
            <p:ph idx="1"/>
            <p:extLst>
              <p:ext uri="{D42A27DB-BD31-4B8C-83A1-F6EECF244321}">
                <p14:modId xmlns:p14="http://schemas.microsoft.com/office/powerpoint/2010/main" val="3449324824"/>
              </p:ext>
            </p:extLst>
          </p:nvPr>
        </p:nvGraphicFramePr>
        <p:xfrm>
          <a:off x="165652" y="216105"/>
          <a:ext cx="11860696" cy="62091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78368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yagram 5">
            <a:extLst>
              <a:ext uri="{FF2B5EF4-FFF2-40B4-BE49-F238E27FC236}">
                <a16:creationId xmlns:a16="http://schemas.microsoft.com/office/drawing/2014/main" id="{6150BE6F-E7F4-46EF-BEC7-89DD8146C2DC}"/>
              </a:ext>
            </a:extLst>
          </p:cNvPr>
          <p:cNvGraphicFramePr/>
          <p:nvPr>
            <p:extLst>
              <p:ext uri="{D42A27DB-BD31-4B8C-83A1-F6EECF244321}">
                <p14:modId xmlns:p14="http://schemas.microsoft.com/office/powerpoint/2010/main" val="3642261624"/>
              </p:ext>
            </p:extLst>
          </p:nvPr>
        </p:nvGraphicFramePr>
        <p:xfrm>
          <a:off x="375311" y="194427"/>
          <a:ext cx="9756141" cy="9628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çerik Yer Tutucusu 4">
            <a:extLst>
              <a:ext uri="{FF2B5EF4-FFF2-40B4-BE49-F238E27FC236}">
                <a16:creationId xmlns:a16="http://schemas.microsoft.com/office/drawing/2014/main" id="{78343B6B-88A4-424A-BE55-44CC0AD7A6A5}"/>
              </a:ext>
            </a:extLst>
          </p:cNvPr>
          <p:cNvGraphicFramePr>
            <a:graphicFrameLocks noGrp="1"/>
          </p:cNvGraphicFramePr>
          <p:nvPr>
            <p:ph idx="1"/>
            <p:extLst>
              <p:ext uri="{D42A27DB-BD31-4B8C-83A1-F6EECF244321}">
                <p14:modId xmlns:p14="http://schemas.microsoft.com/office/powerpoint/2010/main" val="3284450258"/>
              </p:ext>
            </p:extLst>
          </p:nvPr>
        </p:nvGraphicFramePr>
        <p:xfrm>
          <a:off x="267168" y="1281592"/>
          <a:ext cx="11657663" cy="521908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198029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yagram 4">
            <a:extLst>
              <a:ext uri="{FF2B5EF4-FFF2-40B4-BE49-F238E27FC236}">
                <a16:creationId xmlns:a16="http://schemas.microsoft.com/office/drawing/2014/main" id="{692F5C82-0233-42AF-A675-E7BC5C9E6909}"/>
              </a:ext>
            </a:extLst>
          </p:cNvPr>
          <p:cNvGraphicFramePr/>
          <p:nvPr>
            <p:extLst>
              <p:ext uri="{D42A27DB-BD31-4B8C-83A1-F6EECF244321}">
                <p14:modId xmlns:p14="http://schemas.microsoft.com/office/powerpoint/2010/main" val="1574351598"/>
              </p:ext>
            </p:extLst>
          </p:nvPr>
        </p:nvGraphicFramePr>
        <p:xfrm>
          <a:off x="375311" y="194427"/>
          <a:ext cx="9756141" cy="9628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İçerik Yer Tutucusu 5">
            <a:extLst>
              <a:ext uri="{FF2B5EF4-FFF2-40B4-BE49-F238E27FC236}">
                <a16:creationId xmlns:a16="http://schemas.microsoft.com/office/drawing/2014/main" id="{2E145A3B-7313-40CD-9103-1729282471F7}"/>
              </a:ext>
            </a:extLst>
          </p:cNvPr>
          <p:cNvGraphicFramePr>
            <a:graphicFrameLocks noGrp="1"/>
          </p:cNvGraphicFramePr>
          <p:nvPr>
            <p:ph idx="1"/>
            <p:extLst>
              <p:ext uri="{D42A27DB-BD31-4B8C-83A1-F6EECF244321}">
                <p14:modId xmlns:p14="http://schemas.microsoft.com/office/powerpoint/2010/main" val="488271043"/>
              </p:ext>
            </p:extLst>
          </p:nvPr>
        </p:nvGraphicFramePr>
        <p:xfrm>
          <a:off x="300299" y="1422539"/>
          <a:ext cx="11591402" cy="478403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2104244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theme/theme1.xml><?xml version="1.0" encoding="utf-8"?>
<a:theme xmlns:a="http://schemas.openxmlformats.org/drawingml/2006/main" name="Continental_Asia_16x9_TP102804866">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ontinental_16x9">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254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dünya haritası</Template>
  <TotalTime>364</TotalTime>
  <Words>1466</Words>
  <Application>Microsoft Office PowerPoint</Application>
  <PresentationFormat>Geniş ekran</PresentationFormat>
  <Paragraphs>143</Paragraphs>
  <Slides>28</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28</vt:i4>
      </vt:variant>
    </vt:vector>
  </HeadingPairs>
  <TitlesOfParts>
    <vt:vector size="32" baseType="lpstr">
      <vt:lpstr>Arial</vt:lpstr>
      <vt:lpstr>Calibri</vt:lpstr>
      <vt:lpstr>Century Gothic</vt:lpstr>
      <vt:lpstr>Continental_Asia_16x9_TP102804866</vt:lpstr>
      <vt:lpstr>Kültür ile ilgili kavramlar </vt:lpstr>
      <vt:lpstr>Kültürle ilgili kavramlar</vt:lpstr>
      <vt:lpstr>Kültürle ilgili kavramlar</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Örnek</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Kültür ile ilgili kavramlar</dc:title>
  <dc:creator>kbber</dc:creator>
  <cp:lastModifiedBy>Kübra BERBER</cp:lastModifiedBy>
  <cp:revision>61</cp:revision>
  <dcterms:created xsi:type="dcterms:W3CDTF">2019-10-12T07:36:56Z</dcterms:created>
  <dcterms:modified xsi:type="dcterms:W3CDTF">2025-03-13T10:45:39Z</dcterms:modified>
</cp:coreProperties>
</file>