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4.xml" ContentType="application/vnd.openxmlformats-officedocument.themeOverr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5.xml" ContentType="application/vnd.openxmlformats-officedocument.themeOverr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6.xml" ContentType="application/vnd.openxmlformats-officedocument.themeOverr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8.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11.xml" ContentType="application/vnd.openxmlformats-officedocument.themeOverr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1.xml" ContentType="application/vnd.openxmlformats-officedocument.presentationml.notesSlide+xml"/>
  <Override PartName="/ppt/theme/themeOverride12.xml" ContentType="application/vnd.openxmlformats-officedocument.themeOverr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13.xml" ContentType="application/vnd.openxmlformats-officedocument.themeOverride+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heme/themeOverride14.xml" ContentType="application/vnd.openxmlformats-officedocument.themeOverr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heme/themeOverride15.xml" ContentType="application/vnd.openxmlformats-officedocument.themeOverride+xml"/>
  <Override PartName="/ppt/tags/tag31.xml" ContentType="application/vnd.openxmlformats-officedocument.presentationml.tags+xml"/>
  <Override PartName="/ppt/tags/tag32.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9" r:id="rId3"/>
    <p:sldId id="260" r:id="rId4"/>
    <p:sldId id="264" r:id="rId5"/>
    <p:sldId id="265" r:id="rId6"/>
    <p:sldId id="266" r:id="rId7"/>
    <p:sldId id="267" r:id="rId8"/>
    <p:sldId id="268" r:id="rId9"/>
    <p:sldId id="269" r:id="rId10"/>
    <p:sldId id="270" r:id="rId11"/>
    <p:sldId id="271" r:id="rId12"/>
    <p:sldId id="272" r:id="rId13"/>
    <p:sldId id="273" r:id="rId14"/>
    <p:sldId id="274" r:id="rId15"/>
    <p:sldId id="257" r:id="rId16"/>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2C85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91" d="100"/>
          <a:sy n="91" d="100"/>
        </p:scale>
        <p:origin x="53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10552D-CE4F-4F21-8F4B-DB9177C6AC81}" type="doc">
      <dgm:prSet loTypeId="urn:microsoft.com/office/officeart/2008/layout/VerticalCurvedList" loCatId="list" qsTypeId="urn:microsoft.com/office/officeart/2005/8/quickstyle/simple3" qsCatId="simple" csTypeId="urn:microsoft.com/office/officeart/2005/8/colors/accent6_4" csCatId="accent6"/>
      <dgm:spPr/>
      <dgm:t>
        <a:bodyPr/>
        <a:lstStyle/>
        <a:p>
          <a:endParaRPr lang="tr-TR"/>
        </a:p>
      </dgm:t>
    </dgm:pt>
    <dgm:pt modelId="{B65A8C82-5F65-4988-8114-88E2705ACC47}">
      <dgm:prSet/>
      <dgm:spPr/>
      <dgm:t>
        <a:bodyPr/>
        <a:lstStyle/>
        <a:p>
          <a:pPr rtl="0"/>
          <a:r>
            <a:rPr lang="tr-TR" dirty="0" smtClean="0">
              <a:solidFill>
                <a:schemeClr val="tx1"/>
              </a:solidFill>
              <a:latin typeface="Arial" panose="020B0604020202020204" pitchFamily="34" charset="0"/>
              <a:cs typeface="Arial" panose="020B0604020202020204" pitchFamily="34" charset="0"/>
            </a:rPr>
            <a:t>Aile ve grupların kültürel gereksinimlerini karşılamada du­yarlı ve etkili bir hemşirelik bakımı sunmak, hemşirelik bilgi ve uygulamalarını kültürel olarak kavramsallaştıra­rak kullanılmasını sağlamak</a:t>
          </a:r>
          <a:endParaRPr lang="tr-TR" dirty="0">
            <a:solidFill>
              <a:schemeClr val="tx1"/>
            </a:solidFill>
            <a:latin typeface="Arial" panose="020B0604020202020204" pitchFamily="34" charset="0"/>
            <a:cs typeface="Arial" panose="020B0604020202020204" pitchFamily="34" charset="0"/>
          </a:endParaRPr>
        </a:p>
      </dgm:t>
    </dgm:pt>
    <dgm:pt modelId="{3C86A38D-9C3B-4CF7-955B-522E39A0366F}" type="parTrans" cxnId="{CD4F723A-EA97-46AB-ABB1-0EEB4D35D608}">
      <dgm:prSet/>
      <dgm:spPr/>
      <dgm:t>
        <a:bodyPr/>
        <a:lstStyle/>
        <a:p>
          <a:endParaRPr lang="tr-TR">
            <a:solidFill>
              <a:schemeClr val="tx1"/>
            </a:solidFill>
            <a:latin typeface="Arial" panose="020B0604020202020204" pitchFamily="34" charset="0"/>
            <a:cs typeface="Arial" panose="020B0604020202020204" pitchFamily="34" charset="0"/>
          </a:endParaRPr>
        </a:p>
      </dgm:t>
    </dgm:pt>
    <dgm:pt modelId="{A8E70C9C-D86D-404D-A286-9DCF47C3DA9C}" type="sibTrans" cxnId="{CD4F723A-EA97-46AB-ABB1-0EEB4D35D608}">
      <dgm:prSet/>
      <dgm:spPr/>
      <dgm:t>
        <a:bodyPr/>
        <a:lstStyle/>
        <a:p>
          <a:endParaRPr lang="tr-TR">
            <a:solidFill>
              <a:schemeClr val="tx1"/>
            </a:solidFill>
            <a:latin typeface="Arial" panose="020B0604020202020204" pitchFamily="34" charset="0"/>
            <a:cs typeface="Arial" panose="020B0604020202020204" pitchFamily="34" charset="0"/>
          </a:endParaRPr>
        </a:p>
      </dgm:t>
    </dgm:pt>
    <dgm:pt modelId="{A92ED3F7-2BEC-4673-A030-8A9DEC9D7C7C}">
      <dgm:prSet/>
      <dgm:spPr/>
      <dgm:t>
        <a:bodyPr/>
        <a:lstStyle/>
        <a:p>
          <a:pPr rtl="0"/>
          <a:r>
            <a:rPr lang="tr-TR" smtClean="0">
              <a:solidFill>
                <a:schemeClr val="tx1"/>
              </a:solidFill>
              <a:latin typeface="Arial" panose="020B0604020202020204" pitchFamily="34" charset="0"/>
              <a:cs typeface="Arial" panose="020B0604020202020204" pitchFamily="34" charset="0"/>
            </a:rPr>
            <a:t>Kültürlerarası hemşirelik bilgisi geliştirmek; bu bilgiyi hemşirelik uygulamalarına katmak; kültürlerarası kavram, kuram ve uygulamaları hemşirelik eğitim, araştırma ve klinik uygulamalarıyla bü­tünleştirmek</a:t>
          </a:r>
          <a:endParaRPr lang="tr-TR">
            <a:solidFill>
              <a:schemeClr val="tx1"/>
            </a:solidFill>
            <a:latin typeface="Arial" panose="020B0604020202020204" pitchFamily="34" charset="0"/>
            <a:cs typeface="Arial" panose="020B0604020202020204" pitchFamily="34" charset="0"/>
          </a:endParaRPr>
        </a:p>
      </dgm:t>
    </dgm:pt>
    <dgm:pt modelId="{E25AC599-E24D-4E9C-ABF3-26DF4F7E6BB5}" type="parTrans" cxnId="{35610EB7-F061-4AD5-94D0-9D5D45E7C394}">
      <dgm:prSet/>
      <dgm:spPr/>
      <dgm:t>
        <a:bodyPr/>
        <a:lstStyle/>
        <a:p>
          <a:endParaRPr lang="tr-TR">
            <a:solidFill>
              <a:schemeClr val="tx1"/>
            </a:solidFill>
            <a:latin typeface="Arial" panose="020B0604020202020204" pitchFamily="34" charset="0"/>
            <a:cs typeface="Arial" panose="020B0604020202020204" pitchFamily="34" charset="0"/>
          </a:endParaRPr>
        </a:p>
      </dgm:t>
    </dgm:pt>
    <dgm:pt modelId="{83BCDFB4-65F3-44C0-9701-6C694A2FCCAA}" type="sibTrans" cxnId="{35610EB7-F061-4AD5-94D0-9D5D45E7C394}">
      <dgm:prSet/>
      <dgm:spPr/>
      <dgm:t>
        <a:bodyPr/>
        <a:lstStyle/>
        <a:p>
          <a:endParaRPr lang="tr-TR">
            <a:solidFill>
              <a:schemeClr val="tx1"/>
            </a:solidFill>
            <a:latin typeface="Arial" panose="020B0604020202020204" pitchFamily="34" charset="0"/>
            <a:cs typeface="Arial" panose="020B0604020202020204" pitchFamily="34" charset="0"/>
          </a:endParaRPr>
        </a:p>
      </dgm:t>
    </dgm:pt>
    <dgm:pt modelId="{AAF9C7A8-2D96-4714-982A-78909F1694E5}" type="pres">
      <dgm:prSet presAssocID="{6810552D-CE4F-4F21-8F4B-DB9177C6AC81}" presName="Name0" presStyleCnt="0">
        <dgm:presLayoutVars>
          <dgm:chMax val="7"/>
          <dgm:chPref val="7"/>
          <dgm:dir/>
        </dgm:presLayoutVars>
      </dgm:prSet>
      <dgm:spPr/>
      <dgm:t>
        <a:bodyPr/>
        <a:lstStyle/>
        <a:p>
          <a:endParaRPr lang="tr-TR"/>
        </a:p>
      </dgm:t>
    </dgm:pt>
    <dgm:pt modelId="{C27E4BA2-90FB-4CCE-9C78-1A42EC0A2CE0}" type="pres">
      <dgm:prSet presAssocID="{6810552D-CE4F-4F21-8F4B-DB9177C6AC81}" presName="Name1" presStyleCnt="0"/>
      <dgm:spPr/>
    </dgm:pt>
    <dgm:pt modelId="{7ABCCC7C-B8A4-4139-8EA4-B222D05CA51E}" type="pres">
      <dgm:prSet presAssocID="{6810552D-CE4F-4F21-8F4B-DB9177C6AC81}" presName="cycle" presStyleCnt="0"/>
      <dgm:spPr/>
    </dgm:pt>
    <dgm:pt modelId="{5F3B7BEB-EB77-4295-885A-DB839105E97B}" type="pres">
      <dgm:prSet presAssocID="{6810552D-CE4F-4F21-8F4B-DB9177C6AC81}" presName="srcNode" presStyleLbl="node1" presStyleIdx="0" presStyleCnt="2"/>
      <dgm:spPr/>
    </dgm:pt>
    <dgm:pt modelId="{FF18A57F-EB1E-45E0-8831-7526C721EFEC}" type="pres">
      <dgm:prSet presAssocID="{6810552D-CE4F-4F21-8F4B-DB9177C6AC81}" presName="conn" presStyleLbl="parChTrans1D2" presStyleIdx="0" presStyleCnt="1"/>
      <dgm:spPr/>
      <dgm:t>
        <a:bodyPr/>
        <a:lstStyle/>
        <a:p>
          <a:endParaRPr lang="tr-TR"/>
        </a:p>
      </dgm:t>
    </dgm:pt>
    <dgm:pt modelId="{9EBB3D44-EB2A-4C43-8FFA-BB06281619FE}" type="pres">
      <dgm:prSet presAssocID="{6810552D-CE4F-4F21-8F4B-DB9177C6AC81}" presName="extraNode" presStyleLbl="node1" presStyleIdx="0" presStyleCnt="2"/>
      <dgm:spPr/>
    </dgm:pt>
    <dgm:pt modelId="{9F9694C4-EE2B-46D8-AED8-C5170505B280}" type="pres">
      <dgm:prSet presAssocID="{6810552D-CE4F-4F21-8F4B-DB9177C6AC81}" presName="dstNode" presStyleLbl="node1" presStyleIdx="0" presStyleCnt="2"/>
      <dgm:spPr/>
    </dgm:pt>
    <dgm:pt modelId="{52C87135-E629-424B-885E-4985244AD5A5}" type="pres">
      <dgm:prSet presAssocID="{B65A8C82-5F65-4988-8114-88E2705ACC47}" presName="text_1" presStyleLbl="node1" presStyleIdx="0" presStyleCnt="2">
        <dgm:presLayoutVars>
          <dgm:bulletEnabled val="1"/>
        </dgm:presLayoutVars>
      </dgm:prSet>
      <dgm:spPr/>
      <dgm:t>
        <a:bodyPr/>
        <a:lstStyle/>
        <a:p>
          <a:endParaRPr lang="tr-TR"/>
        </a:p>
      </dgm:t>
    </dgm:pt>
    <dgm:pt modelId="{CED1357B-39BA-4E3C-9C63-916241E79C4F}" type="pres">
      <dgm:prSet presAssocID="{B65A8C82-5F65-4988-8114-88E2705ACC47}" presName="accent_1" presStyleCnt="0"/>
      <dgm:spPr/>
    </dgm:pt>
    <dgm:pt modelId="{FD5F3CCB-0363-4334-8C7B-79109D5F79E9}" type="pres">
      <dgm:prSet presAssocID="{B65A8C82-5F65-4988-8114-88E2705ACC47}" presName="accentRepeatNode" presStyleLbl="solidFgAcc1" presStyleIdx="0" presStyleCnt="2"/>
      <dgm:spPr/>
    </dgm:pt>
    <dgm:pt modelId="{3CA1C5B0-25BD-4D67-BEA3-11F0A2E722C4}" type="pres">
      <dgm:prSet presAssocID="{A92ED3F7-2BEC-4673-A030-8A9DEC9D7C7C}" presName="text_2" presStyleLbl="node1" presStyleIdx="1" presStyleCnt="2">
        <dgm:presLayoutVars>
          <dgm:bulletEnabled val="1"/>
        </dgm:presLayoutVars>
      </dgm:prSet>
      <dgm:spPr/>
      <dgm:t>
        <a:bodyPr/>
        <a:lstStyle/>
        <a:p>
          <a:endParaRPr lang="tr-TR"/>
        </a:p>
      </dgm:t>
    </dgm:pt>
    <dgm:pt modelId="{849087E6-A1C7-4707-9F0F-3E990EE8F8A5}" type="pres">
      <dgm:prSet presAssocID="{A92ED3F7-2BEC-4673-A030-8A9DEC9D7C7C}" presName="accent_2" presStyleCnt="0"/>
      <dgm:spPr/>
    </dgm:pt>
    <dgm:pt modelId="{E7229D73-A05A-42A5-B279-5F4E328D2FEC}" type="pres">
      <dgm:prSet presAssocID="{A92ED3F7-2BEC-4673-A030-8A9DEC9D7C7C}" presName="accentRepeatNode" presStyleLbl="solidFgAcc1" presStyleIdx="1" presStyleCnt="2"/>
      <dgm:spPr/>
    </dgm:pt>
  </dgm:ptLst>
  <dgm:cxnLst>
    <dgm:cxn modelId="{A66E7140-EABD-4B12-8FBF-AF6C3AFF44F1}" type="presOf" srcId="{B65A8C82-5F65-4988-8114-88E2705ACC47}" destId="{52C87135-E629-424B-885E-4985244AD5A5}" srcOrd="0" destOrd="0" presId="urn:microsoft.com/office/officeart/2008/layout/VerticalCurvedList"/>
    <dgm:cxn modelId="{35610EB7-F061-4AD5-94D0-9D5D45E7C394}" srcId="{6810552D-CE4F-4F21-8F4B-DB9177C6AC81}" destId="{A92ED3F7-2BEC-4673-A030-8A9DEC9D7C7C}" srcOrd="1" destOrd="0" parTransId="{E25AC599-E24D-4E9C-ABF3-26DF4F7E6BB5}" sibTransId="{83BCDFB4-65F3-44C0-9701-6C694A2FCCAA}"/>
    <dgm:cxn modelId="{F8B57476-233F-41B7-89A3-E068FC936158}" type="presOf" srcId="{6810552D-CE4F-4F21-8F4B-DB9177C6AC81}" destId="{AAF9C7A8-2D96-4714-982A-78909F1694E5}" srcOrd="0" destOrd="0" presId="urn:microsoft.com/office/officeart/2008/layout/VerticalCurvedList"/>
    <dgm:cxn modelId="{53DE5802-FDE9-4797-830F-B0593E0DCFC3}" type="presOf" srcId="{A8E70C9C-D86D-404D-A286-9DCF47C3DA9C}" destId="{FF18A57F-EB1E-45E0-8831-7526C721EFEC}" srcOrd="0" destOrd="0" presId="urn:microsoft.com/office/officeart/2008/layout/VerticalCurvedList"/>
    <dgm:cxn modelId="{AF077F53-3147-43CD-AA74-9FBD2D181D63}" type="presOf" srcId="{A92ED3F7-2BEC-4673-A030-8A9DEC9D7C7C}" destId="{3CA1C5B0-25BD-4D67-BEA3-11F0A2E722C4}" srcOrd="0" destOrd="0" presId="urn:microsoft.com/office/officeart/2008/layout/VerticalCurvedList"/>
    <dgm:cxn modelId="{CD4F723A-EA97-46AB-ABB1-0EEB4D35D608}" srcId="{6810552D-CE4F-4F21-8F4B-DB9177C6AC81}" destId="{B65A8C82-5F65-4988-8114-88E2705ACC47}" srcOrd="0" destOrd="0" parTransId="{3C86A38D-9C3B-4CF7-955B-522E39A0366F}" sibTransId="{A8E70C9C-D86D-404D-A286-9DCF47C3DA9C}"/>
    <dgm:cxn modelId="{9D8AE9AF-101A-4550-AF2D-BAE735E2E534}" type="presParOf" srcId="{AAF9C7A8-2D96-4714-982A-78909F1694E5}" destId="{C27E4BA2-90FB-4CCE-9C78-1A42EC0A2CE0}" srcOrd="0" destOrd="0" presId="urn:microsoft.com/office/officeart/2008/layout/VerticalCurvedList"/>
    <dgm:cxn modelId="{947ACB24-77F4-45C3-90A2-39DF75BFBE8D}" type="presParOf" srcId="{C27E4BA2-90FB-4CCE-9C78-1A42EC0A2CE0}" destId="{7ABCCC7C-B8A4-4139-8EA4-B222D05CA51E}" srcOrd="0" destOrd="0" presId="urn:microsoft.com/office/officeart/2008/layout/VerticalCurvedList"/>
    <dgm:cxn modelId="{32782E2E-71BF-4904-8756-40357DBB249E}" type="presParOf" srcId="{7ABCCC7C-B8A4-4139-8EA4-B222D05CA51E}" destId="{5F3B7BEB-EB77-4295-885A-DB839105E97B}" srcOrd="0" destOrd="0" presId="urn:microsoft.com/office/officeart/2008/layout/VerticalCurvedList"/>
    <dgm:cxn modelId="{C3249B55-D19D-4338-B374-21F0DF5667E2}" type="presParOf" srcId="{7ABCCC7C-B8A4-4139-8EA4-B222D05CA51E}" destId="{FF18A57F-EB1E-45E0-8831-7526C721EFEC}" srcOrd="1" destOrd="0" presId="urn:microsoft.com/office/officeart/2008/layout/VerticalCurvedList"/>
    <dgm:cxn modelId="{84635EF7-A6C3-4465-881A-54530E4AE090}" type="presParOf" srcId="{7ABCCC7C-B8A4-4139-8EA4-B222D05CA51E}" destId="{9EBB3D44-EB2A-4C43-8FFA-BB06281619FE}" srcOrd="2" destOrd="0" presId="urn:microsoft.com/office/officeart/2008/layout/VerticalCurvedList"/>
    <dgm:cxn modelId="{3CA0D80A-39A0-4549-8C00-38CD05BB7EC6}" type="presParOf" srcId="{7ABCCC7C-B8A4-4139-8EA4-B222D05CA51E}" destId="{9F9694C4-EE2B-46D8-AED8-C5170505B280}" srcOrd="3" destOrd="0" presId="urn:microsoft.com/office/officeart/2008/layout/VerticalCurvedList"/>
    <dgm:cxn modelId="{AC4ACD6A-110B-4554-B6FE-CEACFB6535C2}" type="presParOf" srcId="{C27E4BA2-90FB-4CCE-9C78-1A42EC0A2CE0}" destId="{52C87135-E629-424B-885E-4985244AD5A5}" srcOrd="1" destOrd="0" presId="urn:microsoft.com/office/officeart/2008/layout/VerticalCurvedList"/>
    <dgm:cxn modelId="{2563651D-50FB-409C-B570-BAA088582D22}" type="presParOf" srcId="{C27E4BA2-90FB-4CCE-9C78-1A42EC0A2CE0}" destId="{CED1357B-39BA-4E3C-9C63-916241E79C4F}" srcOrd="2" destOrd="0" presId="urn:microsoft.com/office/officeart/2008/layout/VerticalCurvedList"/>
    <dgm:cxn modelId="{54DCCFAB-84EE-49F8-AB81-8215E97AB3AA}" type="presParOf" srcId="{CED1357B-39BA-4E3C-9C63-916241E79C4F}" destId="{FD5F3CCB-0363-4334-8C7B-79109D5F79E9}" srcOrd="0" destOrd="0" presId="urn:microsoft.com/office/officeart/2008/layout/VerticalCurvedList"/>
    <dgm:cxn modelId="{16424FEA-AABE-471A-8397-B1D24525E252}" type="presParOf" srcId="{C27E4BA2-90FB-4CCE-9C78-1A42EC0A2CE0}" destId="{3CA1C5B0-25BD-4D67-BEA3-11F0A2E722C4}" srcOrd="3" destOrd="0" presId="urn:microsoft.com/office/officeart/2008/layout/VerticalCurvedList"/>
    <dgm:cxn modelId="{AC70058F-6E3E-4672-969B-17B7F91DF624}" type="presParOf" srcId="{C27E4BA2-90FB-4CCE-9C78-1A42EC0A2CE0}" destId="{849087E6-A1C7-4707-9F0F-3E990EE8F8A5}" srcOrd="4" destOrd="0" presId="urn:microsoft.com/office/officeart/2008/layout/VerticalCurvedList"/>
    <dgm:cxn modelId="{25551241-4066-4014-87D5-DB1F94E343AC}" type="presParOf" srcId="{849087E6-A1C7-4707-9F0F-3E990EE8F8A5}" destId="{E7229D73-A05A-42A5-B279-5F4E328D2FEC}" srcOrd="0"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DF3BAF-69AB-4BD4-A6F4-C44CFC1100C4}" type="doc">
      <dgm:prSet loTypeId="urn:microsoft.com/office/officeart/2005/8/layout/vList2" loCatId="list" qsTypeId="urn:microsoft.com/office/officeart/2005/8/quickstyle/3d3" qsCatId="3D" csTypeId="urn:microsoft.com/office/officeart/2005/8/colors/colorful3" csCatId="colorful"/>
      <dgm:spPr/>
      <dgm:t>
        <a:bodyPr/>
        <a:lstStyle/>
        <a:p>
          <a:endParaRPr lang="tr-TR"/>
        </a:p>
      </dgm:t>
    </dgm:pt>
    <dgm:pt modelId="{AF8A3DF4-00F8-40D6-A6B0-E5A01117C2AF}">
      <dgm:prSet custT="1"/>
      <dgm:spPr/>
      <dgm:t>
        <a:bodyPr/>
        <a:lstStyle/>
        <a:p>
          <a:pPr algn="ctr" rtl="0"/>
          <a:r>
            <a:rPr lang="tr-TR" sz="2000" dirty="0" smtClean="0">
              <a:latin typeface="Arial" panose="020B0604020202020204" pitchFamily="34" charset="0"/>
              <a:cs typeface="Arial" panose="020B0604020202020204" pitchFamily="34" charset="0"/>
            </a:rPr>
            <a:t>Hemşirelik bireylere anlamlı, uygun, kültürel değerlere ve yaşam biçimine saygılı, insana yakışır bir hizmet sunmayı amaçlayan kültürlerarası hizmet veren bir meslektir.</a:t>
          </a:r>
          <a:endParaRPr lang="tr-TR" sz="2000" dirty="0">
            <a:latin typeface="Arial" panose="020B0604020202020204" pitchFamily="34" charset="0"/>
            <a:cs typeface="Arial" panose="020B0604020202020204" pitchFamily="34" charset="0"/>
          </a:endParaRPr>
        </a:p>
      </dgm:t>
    </dgm:pt>
    <dgm:pt modelId="{2FD2D364-DF01-4CBD-8D19-F1D557540C7C}" type="parTrans" cxnId="{43561206-CC64-44A4-99CA-A71CC8FE2A84}">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2C13C28F-7506-4B27-BA44-D22857448FCD}" type="sibTrans" cxnId="{43561206-CC64-44A4-99CA-A71CC8FE2A84}">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FF51284D-6CA4-4B1E-A892-D1A1F5FE3867}">
      <dgm:prSet custT="1"/>
      <dgm:spPr/>
      <dgm:t>
        <a:bodyPr/>
        <a:lstStyle/>
        <a:p>
          <a:pPr algn="ctr" rtl="0"/>
          <a:r>
            <a:rPr lang="tr-TR" sz="2000" smtClean="0">
              <a:latin typeface="Arial" panose="020B0604020202020204" pitchFamily="34" charset="0"/>
              <a:cs typeface="Arial" panose="020B0604020202020204" pitchFamily="34" charset="0"/>
            </a:rPr>
            <a:t>Birey kültürel bir varlıktır, kültürel geçmişinden ayrı olarak düşünülemez.</a:t>
          </a:r>
          <a:endParaRPr lang="tr-TR" sz="2000">
            <a:latin typeface="Arial" panose="020B0604020202020204" pitchFamily="34" charset="0"/>
            <a:cs typeface="Arial" panose="020B0604020202020204" pitchFamily="34" charset="0"/>
          </a:endParaRPr>
        </a:p>
      </dgm:t>
    </dgm:pt>
    <dgm:pt modelId="{CA50FEDA-626C-4B13-9902-FDE28FB74B48}" type="parTrans" cxnId="{4ACDAB97-BF82-438B-BFDE-39920A9D433F}">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7FC9B149-8D03-49E0-8457-D021D385C1FC}" type="sibTrans" cxnId="{4ACDAB97-BF82-438B-BFDE-39920A9D433F}">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0E5D88A0-6966-43CF-A608-25249D15769E}">
      <dgm:prSet custT="1"/>
      <dgm:spPr/>
      <dgm:t>
        <a:bodyPr/>
        <a:lstStyle/>
        <a:p>
          <a:pPr algn="ctr" rtl="0"/>
          <a:r>
            <a:rPr lang="tr-TR" sz="2000" smtClean="0">
              <a:latin typeface="Arial" panose="020B0604020202020204" pitchFamily="34" charset="0"/>
              <a:cs typeface="Arial" panose="020B0604020202020204" pitchFamily="34" charset="0"/>
            </a:rPr>
            <a:t>Birey çevresiyle bir bütündür ve çevre kültürün ayrılmaz bir parçasıdır. Genellikle de fiziksel, ekolojik, sosyopolitik ve / veya kültürel varlık olarak sürekli et­kileşim halindedir.</a:t>
          </a:r>
          <a:endParaRPr lang="tr-TR" sz="2000">
            <a:latin typeface="Arial" panose="020B0604020202020204" pitchFamily="34" charset="0"/>
            <a:cs typeface="Arial" panose="020B0604020202020204" pitchFamily="34" charset="0"/>
          </a:endParaRPr>
        </a:p>
      </dgm:t>
    </dgm:pt>
    <dgm:pt modelId="{76C6E512-9163-45A0-87C4-468982081B5B}" type="parTrans" cxnId="{3895173D-B465-49BB-B4B1-491F8068E925}">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1F3B251E-735A-4FD9-9DBD-F3D03E777A33}" type="sibTrans" cxnId="{3895173D-B465-49BB-B4B1-491F8068E925}">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9B502915-12B2-430D-B148-ECC8754E8463}">
      <dgm:prSet custT="1"/>
      <dgm:spPr/>
      <dgm:t>
        <a:bodyPr/>
        <a:lstStyle/>
        <a:p>
          <a:pPr algn="ctr" rtl="0"/>
          <a:r>
            <a:rPr lang="tr-TR" sz="2000" smtClean="0">
              <a:latin typeface="Arial" panose="020B0604020202020204" pitchFamily="34" charset="0"/>
              <a:cs typeface="Arial" panose="020B0604020202020204" pitchFamily="34" charset="0"/>
            </a:rPr>
            <a:t>Sağlık, kültürden kültüre değişen bir kavramdır.</a:t>
          </a:r>
          <a:endParaRPr lang="tr-TR" sz="2000">
            <a:latin typeface="Arial" panose="020B0604020202020204" pitchFamily="34" charset="0"/>
            <a:cs typeface="Arial" panose="020B0604020202020204" pitchFamily="34" charset="0"/>
          </a:endParaRPr>
        </a:p>
      </dgm:t>
    </dgm:pt>
    <dgm:pt modelId="{51013CB0-507E-4DBA-A0D4-8B1F53915D35}" type="parTrans" cxnId="{E6CC39C4-5044-403E-A333-24A90AE07031}">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28B2E212-0FAE-4F75-B132-6FF86BA2B330}" type="sibTrans" cxnId="{E6CC39C4-5044-403E-A333-24A90AE07031}">
      <dgm:prSet/>
      <dgm:spPr/>
      <dgm:t>
        <a:bodyPr/>
        <a:lstStyle/>
        <a:p>
          <a:pPr algn="ctr"/>
          <a:endParaRPr lang="tr-TR" sz="2000">
            <a:solidFill>
              <a:schemeClr val="tx1"/>
            </a:solidFill>
            <a:latin typeface="Arial" panose="020B0604020202020204" pitchFamily="34" charset="0"/>
            <a:cs typeface="Arial" panose="020B0604020202020204" pitchFamily="34" charset="0"/>
          </a:endParaRPr>
        </a:p>
      </dgm:t>
    </dgm:pt>
    <dgm:pt modelId="{DEA64282-FD93-4231-9569-8CF0CE48C7D5}" type="pres">
      <dgm:prSet presAssocID="{70DF3BAF-69AB-4BD4-A6F4-C44CFC1100C4}" presName="linear" presStyleCnt="0">
        <dgm:presLayoutVars>
          <dgm:animLvl val="lvl"/>
          <dgm:resizeHandles val="exact"/>
        </dgm:presLayoutVars>
      </dgm:prSet>
      <dgm:spPr/>
      <dgm:t>
        <a:bodyPr/>
        <a:lstStyle/>
        <a:p>
          <a:endParaRPr lang="tr-TR"/>
        </a:p>
      </dgm:t>
    </dgm:pt>
    <dgm:pt modelId="{676575E7-114D-4B39-9EB4-03C752E089B8}" type="pres">
      <dgm:prSet presAssocID="{AF8A3DF4-00F8-40D6-A6B0-E5A01117C2AF}" presName="parentText" presStyleLbl="node1" presStyleIdx="0" presStyleCnt="4">
        <dgm:presLayoutVars>
          <dgm:chMax val="0"/>
          <dgm:bulletEnabled val="1"/>
        </dgm:presLayoutVars>
      </dgm:prSet>
      <dgm:spPr/>
      <dgm:t>
        <a:bodyPr/>
        <a:lstStyle/>
        <a:p>
          <a:endParaRPr lang="tr-TR"/>
        </a:p>
      </dgm:t>
    </dgm:pt>
    <dgm:pt modelId="{C8E99E16-9E33-4BB2-B794-69A31361DD80}" type="pres">
      <dgm:prSet presAssocID="{2C13C28F-7506-4B27-BA44-D22857448FCD}" presName="spacer" presStyleCnt="0"/>
      <dgm:spPr/>
    </dgm:pt>
    <dgm:pt modelId="{21F794FB-7A24-401C-80F6-D5AD3851C489}" type="pres">
      <dgm:prSet presAssocID="{FF51284D-6CA4-4B1E-A892-D1A1F5FE3867}" presName="parentText" presStyleLbl="node1" presStyleIdx="1" presStyleCnt="4">
        <dgm:presLayoutVars>
          <dgm:chMax val="0"/>
          <dgm:bulletEnabled val="1"/>
        </dgm:presLayoutVars>
      </dgm:prSet>
      <dgm:spPr/>
      <dgm:t>
        <a:bodyPr/>
        <a:lstStyle/>
        <a:p>
          <a:endParaRPr lang="tr-TR"/>
        </a:p>
      </dgm:t>
    </dgm:pt>
    <dgm:pt modelId="{B34247DF-ED7A-4782-86A3-7B0E6074DC70}" type="pres">
      <dgm:prSet presAssocID="{7FC9B149-8D03-49E0-8457-D021D385C1FC}" presName="spacer" presStyleCnt="0"/>
      <dgm:spPr/>
    </dgm:pt>
    <dgm:pt modelId="{1B506D0F-0A40-4334-B20D-BD8CC993F862}" type="pres">
      <dgm:prSet presAssocID="{0E5D88A0-6966-43CF-A608-25249D15769E}" presName="parentText" presStyleLbl="node1" presStyleIdx="2" presStyleCnt="4">
        <dgm:presLayoutVars>
          <dgm:chMax val="0"/>
          <dgm:bulletEnabled val="1"/>
        </dgm:presLayoutVars>
      </dgm:prSet>
      <dgm:spPr/>
      <dgm:t>
        <a:bodyPr/>
        <a:lstStyle/>
        <a:p>
          <a:endParaRPr lang="tr-TR"/>
        </a:p>
      </dgm:t>
    </dgm:pt>
    <dgm:pt modelId="{BCFB71E2-A268-4F46-B0E6-F855962165D0}" type="pres">
      <dgm:prSet presAssocID="{1F3B251E-735A-4FD9-9DBD-F3D03E777A33}" presName="spacer" presStyleCnt="0"/>
      <dgm:spPr/>
    </dgm:pt>
    <dgm:pt modelId="{73008964-0EEE-45CE-AAE1-A9DD14818130}" type="pres">
      <dgm:prSet presAssocID="{9B502915-12B2-430D-B148-ECC8754E8463}" presName="parentText" presStyleLbl="node1" presStyleIdx="3" presStyleCnt="4">
        <dgm:presLayoutVars>
          <dgm:chMax val="0"/>
          <dgm:bulletEnabled val="1"/>
        </dgm:presLayoutVars>
      </dgm:prSet>
      <dgm:spPr/>
      <dgm:t>
        <a:bodyPr/>
        <a:lstStyle/>
        <a:p>
          <a:endParaRPr lang="tr-TR"/>
        </a:p>
      </dgm:t>
    </dgm:pt>
  </dgm:ptLst>
  <dgm:cxnLst>
    <dgm:cxn modelId="{C06099D4-CA2D-448E-B0D9-304D68C5D4B0}" type="presOf" srcId="{9B502915-12B2-430D-B148-ECC8754E8463}" destId="{73008964-0EEE-45CE-AAE1-A9DD14818130}" srcOrd="0" destOrd="0" presId="urn:microsoft.com/office/officeart/2005/8/layout/vList2"/>
    <dgm:cxn modelId="{E6CC39C4-5044-403E-A333-24A90AE07031}" srcId="{70DF3BAF-69AB-4BD4-A6F4-C44CFC1100C4}" destId="{9B502915-12B2-430D-B148-ECC8754E8463}" srcOrd="3" destOrd="0" parTransId="{51013CB0-507E-4DBA-A0D4-8B1F53915D35}" sibTransId="{28B2E212-0FAE-4F75-B132-6FF86BA2B330}"/>
    <dgm:cxn modelId="{2FDCF453-48DB-4E8B-BBD5-17CF7FF1B5B1}" type="presOf" srcId="{AF8A3DF4-00F8-40D6-A6B0-E5A01117C2AF}" destId="{676575E7-114D-4B39-9EB4-03C752E089B8}" srcOrd="0" destOrd="0" presId="urn:microsoft.com/office/officeart/2005/8/layout/vList2"/>
    <dgm:cxn modelId="{1F326940-D6E4-41C8-8143-B18ED91D1932}" type="presOf" srcId="{0E5D88A0-6966-43CF-A608-25249D15769E}" destId="{1B506D0F-0A40-4334-B20D-BD8CC993F862}" srcOrd="0" destOrd="0" presId="urn:microsoft.com/office/officeart/2005/8/layout/vList2"/>
    <dgm:cxn modelId="{36019EA4-53B8-407D-807E-D1EA8022AC18}" type="presOf" srcId="{70DF3BAF-69AB-4BD4-A6F4-C44CFC1100C4}" destId="{DEA64282-FD93-4231-9569-8CF0CE48C7D5}" srcOrd="0" destOrd="0" presId="urn:microsoft.com/office/officeart/2005/8/layout/vList2"/>
    <dgm:cxn modelId="{3895173D-B465-49BB-B4B1-491F8068E925}" srcId="{70DF3BAF-69AB-4BD4-A6F4-C44CFC1100C4}" destId="{0E5D88A0-6966-43CF-A608-25249D15769E}" srcOrd="2" destOrd="0" parTransId="{76C6E512-9163-45A0-87C4-468982081B5B}" sibTransId="{1F3B251E-735A-4FD9-9DBD-F3D03E777A33}"/>
    <dgm:cxn modelId="{2165D513-2C9A-458E-B5F9-FCE976E03660}" type="presOf" srcId="{FF51284D-6CA4-4B1E-A892-D1A1F5FE3867}" destId="{21F794FB-7A24-401C-80F6-D5AD3851C489}" srcOrd="0" destOrd="0" presId="urn:microsoft.com/office/officeart/2005/8/layout/vList2"/>
    <dgm:cxn modelId="{43561206-CC64-44A4-99CA-A71CC8FE2A84}" srcId="{70DF3BAF-69AB-4BD4-A6F4-C44CFC1100C4}" destId="{AF8A3DF4-00F8-40D6-A6B0-E5A01117C2AF}" srcOrd="0" destOrd="0" parTransId="{2FD2D364-DF01-4CBD-8D19-F1D557540C7C}" sibTransId="{2C13C28F-7506-4B27-BA44-D22857448FCD}"/>
    <dgm:cxn modelId="{4ACDAB97-BF82-438B-BFDE-39920A9D433F}" srcId="{70DF3BAF-69AB-4BD4-A6F4-C44CFC1100C4}" destId="{FF51284D-6CA4-4B1E-A892-D1A1F5FE3867}" srcOrd="1" destOrd="0" parTransId="{CA50FEDA-626C-4B13-9902-FDE28FB74B48}" sibTransId="{7FC9B149-8D03-49E0-8457-D021D385C1FC}"/>
    <dgm:cxn modelId="{485C06D0-E742-48EB-8B5A-8CAEA5CD2531}" type="presParOf" srcId="{DEA64282-FD93-4231-9569-8CF0CE48C7D5}" destId="{676575E7-114D-4B39-9EB4-03C752E089B8}" srcOrd="0" destOrd="0" presId="urn:microsoft.com/office/officeart/2005/8/layout/vList2"/>
    <dgm:cxn modelId="{44F74DD5-2E12-4CD1-9207-53645C5E4FB6}" type="presParOf" srcId="{DEA64282-FD93-4231-9569-8CF0CE48C7D5}" destId="{C8E99E16-9E33-4BB2-B794-69A31361DD80}" srcOrd="1" destOrd="0" presId="urn:microsoft.com/office/officeart/2005/8/layout/vList2"/>
    <dgm:cxn modelId="{1A3C848E-6D45-48BD-B7C7-F223DB5D7F67}" type="presParOf" srcId="{DEA64282-FD93-4231-9569-8CF0CE48C7D5}" destId="{21F794FB-7A24-401C-80F6-D5AD3851C489}" srcOrd="2" destOrd="0" presId="urn:microsoft.com/office/officeart/2005/8/layout/vList2"/>
    <dgm:cxn modelId="{1AA181BF-50DE-4DBF-92C3-BF6E975EF067}" type="presParOf" srcId="{DEA64282-FD93-4231-9569-8CF0CE48C7D5}" destId="{B34247DF-ED7A-4782-86A3-7B0E6074DC70}" srcOrd="3" destOrd="0" presId="urn:microsoft.com/office/officeart/2005/8/layout/vList2"/>
    <dgm:cxn modelId="{625B3689-D349-4944-8763-E641738EECE6}" type="presParOf" srcId="{DEA64282-FD93-4231-9569-8CF0CE48C7D5}" destId="{1B506D0F-0A40-4334-B20D-BD8CC993F862}" srcOrd="4" destOrd="0" presId="urn:microsoft.com/office/officeart/2005/8/layout/vList2"/>
    <dgm:cxn modelId="{98C99FC6-5543-4C2C-AD8A-A3C659A0B34F}" type="presParOf" srcId="{DEA64282-FD93-4231-9569-8CF0CE48C7D5}" destId="{BCFB71E2-A268-4F46-B0E6-F855962165D0}" srcOrd="5" destOrd="0" presId="urn:microsoft.com/office/officeart/2005/8/layout/vList2"/>
    <dgm:cxn modelId="{DFA0FD0A-24B0-4E50-8C42-5137D20C1B98}" type="presParOf" srcId="{DEA64282-FD93-4231-9569-8CF0CE48C7D5}" destId="{73008964-0EEE-45CE-AAE1-A9DD14818130}"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EACD3E-0C0E-4286-A16C-06D4858A8F15}" type="doc">
      <dgm:prSet loTypeId="urn:microsoft.com/office/officeart/2005/8/layout/vList2" loCatId="list" qsTypeId="urn:microsoft.com/office/officeart/2005/8/quickstyle/3d3" qsCatId="3D" csTypeId="urn:microsoft.com/office/officeart/2005/8/colors/colorful5" csCatId="colorful"/>
      <dgm:spPr/>
      <dgm:t>
        <a:bodyPr/>
        <a:lstStyle/>
        <a:p>
          <a:endParaRPr lang="tr-TR"/>
        </a:p>
      </dgm:t>
    </dgm:pt>
    <dgm:pt modelId="{B0701223-CAD7-47C1-B239-F8D50CE8B5BE}">
      <dgm:prSet custT="1"/>
      <dgm:spPr/>
      <dgm:t>
        <a:bodyPr/>
        <a:lstStyle/>
        <a:p>
          <a:pPr algn="ctr" rtl="0"/>
          <a:r>
            <a:rPr lang="tr-TR" sz="2400" b="1" dirty="0" smtClean="0">
              <a:latin typeface="Arial" panose="020B0604020202020204" pitchFamily="34" charset="0"/>
              <a:cs typeface="Arial" panose="020B0604020202020204" pitchFamily="34" charset="0"/>
            </a:rPr>
            <a:t>Kültürün sağlık üzerindeki etkisini hemşirelikte ilk olarak </a:t>
          </a:r>
          <a:r>
            <a:rPr lang="tr-TR" sz="2400" b="1" dirty="0" err="1" smtClean="0">
              <a:latin typeface="Arial" panose="020B0604020202020204" pitchFamily="34" charset="0"/>
              <a:cs typeface="Arial" panose="020B0604020202020204" pitchFamily="34" charset="0"/>
            </a:rPr>
            <a:t>Peplau</a:t>
          </a:r>
          <a:r>
            <a:rPr lang="tr-TR" sz="2400" b="1" dirty="0" smtClean="0">
              <a:latin typeface="Arial" panose="020B0604020202020204" pitchFamily="34" charset="0"/>
              <a:cs typeface="Arial" panose="020B0604020202020204" pitchFamily="34" charset="0"/>
            </a:rPr>
            <a:t> 1950'li yıllarda kültürün ruh sağlığı üzerinde önemli bir değişken olduğundan söz ederek vurgulamıştır. 1962 yılında </a:t>
          </a:r>
          <a:r>
            <a:rPr lang="tr-TR" sz="2400" b="1" dirty="0" err="1" smtClean="0">
              <a:latin typeface="Arial" panose="020B0604020202020204" pitchFamily="34" charset="0"/>
              <a:cs typeface="Arial" panose="020B0604020202020204" pitchFamily="34" charset="0"/>
            </a:rPr>
            <a:t>King</a:t>
          </a:r>
          <a:r>
            <a:rPr lang="tr-TR" sz="2400" b="1" dirty="0" smtClean="0">
              <a:latin typeface="Arial" panose="020B0604020202020204" pitchFamily="34" charset="0"/>
              <a:cs typeface="Arial" panose="020B0604020202020204" pitchFamily="34" charset="0"/>
            </a:rPr>
            <a:t> psikopatolojik davranışların kültürden kültüre farklılık gösterdiğini ifade etmiştir.</a:t>
          </a:r>
          <a:endParaRPr lang="tr-TR" sz="2400" b="1" dirty="0">
            <a:latin typeface="Arial" panose="020B0604020202020204" pitchFamily="34" charset="0"/>
            <a:cs typeface="Arial" panose="020B0604020202020204" pitchFamily="34" charset="0"/>
          </a:endParaRPr>
        </a:p>
      </dgm:t>
    </dgm:pt>
    <dgm:pt modelId="{448D0A14-F8A4-4F83-AC8B-5826D9C2DF49}" type="parTrans" cxnId="{CCA62C0D-0710-4EDA-A1EB-F62322EC4EEB}">
      <dgm:prSet/>
      <dgm:spPr/>
      <dgm:t>
        <a:bodyPr/>
        <a:lstStyle/>
        <a:p>
          <a:pPr algn="ctr"/>
          <a:endParaRPr lang="tr-TR" sz="2000" b="1">
            <a:latin typeface="Arial" panose="020B0604020202020204" pitchFamily="34" charset="0"/>
            <a:cs typeface="Arial" panose="020B0604020202020204" pitchFamily="34" charset="0"/>
          </a:endParaRPr>
        </a:p>
      </dgm:t>
    </dgm:pt>
    <dgm:pt modelId="{47D2C630-D3A2-46CA-BEF4-287785FFA6C0}" type="sibTrans" cxnId="{CCA62C0D-0710-4EDA-A1EB-F62322EC4EEB}">
      <dgm:prSet/>
      <dgm:spPr/>
      <dgm:t>
        <a:bodyPr/>
        <a:lstStyle/>
        <a:p>
          <a:pPr algn="ctr"/>
          <a:endParaRPr lang="tr-TR" sz="2000" b="1">
            <a:latin typeface="Arial" panose="020B0604020202020204" pitchFamily="34" charset="0"/>
            <a:cs typeface="Arial" panose="020B0604020202020204" pitchFamily="34" charset="0"/>
          </a:endParaRPr>
        </a:p>
      </dgm:t>
    </dgm:pt>
    <dgm:pt modelId="{DE2755D0-B1A9-4A74-ACAC-6E2AA8B97188}">
      <dgm:prSet custT="1"/>
      <dgm:spPr/>
      <dgm:t>
        <a:bodyPr/>
        <a:lstStyle/>
        <a:p>
          <a:pPr algn="ctr" rtl="0"/>
          <a:r>
            <a:rPr lang="tr-TR" sz="2400" b="1" dirty="0" smtClean="0">
              <a:latin typeface="Arial" panose="020B0604020202020204" pitchFamily="34" charset="0"/>
              <a:cs typeface="Arial" panose="020B0604020202020204" pitchFamily="34" charset="0"/>
            </a:rPr>
            <a:t>Kültürlerarası Hemşireliğin lideri </a:t>
          </a:r>
          <a:r>
            <a:rPr lang="tr-TR" sz="2400" b="1" dirty="0" err="1" smtClean="0">
              <a:latin typeface="Arial" panose="020B0604020202020204" pitchFamily="34" charset="0"/>
              <a:cs typeface="Arial" panose="020B0604020202020204" pitchFamily="34" charset="0"/>
            </a:rPr>
            <a:t>Madeleine</a:t>
          </a:r>
          <a:r>
            <a:rPr lang="tr-TR" sz="2400" b="1" dirty="0" smtClean="0">
              <a:latin typeface="Arial" panose="020B0604020202020204" pitchFamily="34" charset="0"/>
              <a:cs typeface="Arial" panose="020B0604020202020204" pitchFamily="34" charset="0"/>
            </a:rPr>
            <a:t> Leininger 1950'lerin ortasında hastalıklı çocuklar ve aileleriyle hemşire davranışlarını gözlemleyerek kültürel farklılıklar saptadı. Hemşirelerin hastaların kültürleriyle ilgili bilgi eksiklikle­rinin olduğunu fark etti.</a:t>
          </a:r>
          <a:endParaRPr lang="tr-TR" sz="2400" b="1" dirty="0">
            <a:latin typeface="Arial" panose="020B0604020202020204" pitchFamily="34" charset="0"/>
            <a:cs typeface="Arial" panose="020B0604020202020204" pitchFamily="34" charset="0"/>
          </a:endParaRPr>
        </a:p>
      </dgm:t>
    </dgm:pt>
    <dgm:pt modelId="{19C1598F-F32B-4932-883E-32C4FFBCD836}" type="parTrans" cxnId="{932002FC-E941-454E-A2BE-4CB48041498D}">
      <dgm:prSet/>
      <dgm:spPr/>
      <dgm:t>
        <a:bodyPr/>
        <a:lstStyle/>
        <a:p>
          <a:pPr algn="ctr"/>
          <a:endParaRPr lang="tr-TR" sz="2000" b="1">
            <a:latin typeface="Arial" panose="020B0604020202020204" pitchFamily="34" charset="0"/>
            <a:cs typeface="Arial" panose="020B0604020202020204" pitchFamily="34" charset="0"/>
          </a:endParaRPr>
        </a:p>
      </dgm:t>
    </dgm:pt>
    <dgm:pt modelId="{C991BF8F-5835-4F20-A61D-FD22D860317C}" type="sibTrans" cxnId="{932002FC-E941-454E-A2BE-4CB48041498D}">
      <dgm:prSet/>
      <dgm:spPr/>
      <dgm:t>
        <a:bodyPr/>
        <a:lstStyle/>
        <a:p>
          <a:pPr algn="ctr"/>
          <a:endParaRPr lang="tr-TR" sz="2000" b="1">
            <a:latin typeface="Arial" panose="020B0604020202020204" pitchFamily="34" charset="0"/>
            <a:cs typeface="Arial" panose="020B0604020202020204" pitchFamily="34" charset="0"/>
          </a:endParaRPr>
        </a:p>
      </dgm:t>
    </dgm:pt>
    <dgm:pt modelId="{0CF43B5B-B42D-48DE-87C4-A6C61489CEFB}" type="pres">
      <dgm:prSet presAssocID="{DFEACD3E-0C0E-4286-A16C-06D4858A8F15}" presName="linear" presStyleCnt="0">
        <dgm:presLayoutVars>
          <dgm:animLvl val="lvl"/>
          <dgm:resizeHandles val="exact"/>
        </dgm:presLayoutVars>
      </dgm:prSet>
      <dgm:spPr/>
      <dgm:t>
        <a:bodyPr/>
        <a:lstStyle/>
        <a:p>
          <a:endParaRPr lang="tr-TR"/>
        </a:p>
      </dgm:t>
    </dgm:pt>
    <dgm:pt modelId="{4C90B216-C812-4F8C-B50F-53B26B17C9F2}" type="pres">
      <dgm:prSet presAssocID="{B0701223-CAD7-47C1-B239-F8D50CE8B5BE}" presName="parentText" presStyleLbl="node1" presStyleIdx="0" presStyleCnt="2">
        <dgm:presLayoutVars>
          <dgm:chMax val="0"/>
          <dgm:bulletEnabled val="1"/>
        </dgm:presLayoutVars>
      </dgm:prSet>
      <dgm:spPr/>
      <dgm:t>
        <a:bodyPr/>
        <a:lstStyle/>
        <a:p>
          <a:endParaRPr lang="tr-TR"/>
        </a:p>
      </dgm:t>
    </dgm:pt>
    <dgm:pt modelId="{6D69224E-AB20-44B7-9AAE-FBB7B71EE8E3}" type="pres">
      <dgm:prSet presAssocID="{47D2C630-D3A2-46CA-BEF4-287785FFA6C0}" presName="spacer" presStyleCnt="0"/>
      <dgm:spPr/>
    </dgm:pt>
    <dgm:pt modelId="{4F4061FE-2D20-4589-BEC4-7CC5158AA5CE}" type="pres">
      <dgm:prSet presAssocID="{DE2755D0-B1A9-4A74-ACAC-6E2AA8B97188}" presName="parentText" presStyleLbl="node1" presStyleIdx="1" presStyleCnt="2">
        <dgm:presLayoutVars>
          <dgm:chMax val="0"/>
          <dgm:bulletEnabled val="1"/>
        </dgm:presLayoutVars>
      </dgm:prSet>
      <dgm:spPr/>
      <dgm:t>
        <a:bodyPr/>
        <a:lstStyle/>
        <a:p>
          <a:endParaRPr lang="tr-TR"/>
        </a:p>
      </dgm:t>
    </dgm:pt>
  </dgm:ptLst>
  <dgm:cxnLst>
    <dgm:cxn modelId="{A0C52767-5A34-448B-870B-CAD2A921D93F}" type="presOf" srcId="{DE2755D0-B1A9-4A74-ACAC-6E2AA8B97188}" destId="{4F4061FE-2D20-4589-BEC4-7CC5158AA5CE}" srcOrd="0" destOrd="0" presId="urn:microsoft.com/office/officeart/2005/8/layout/vList2"/>
    <dgm:cxn modelId="{932002FC-E941-454E-A2BE-4CB48041498D}" srcId="{DFEACD3E-0C0E-4286-A16C-06D4858A8F15}" destId="{DE2755D0-B1A9-4A74-ACAC-6E2AA8B97188}" srcOrd="1" destOrd="0" parTransId="{19C1598F-F32B-4932-883E-32C4FFBCD836}" sibTransId="{C991BF8F-5835-4F20-A61D-FD22D860317C}"/>
    <dgm:cxn modelId="{CCA62C0D-0710-4EDA-A1EB-F62322EC4EEB}" srcId="{DFEACD3E-0C0E-4286-A16C-06D4858A8F15}" destId="{B0701223-CAD7-47C1-B239-F8D50CE8B5BE}" srcOrd="0" destOrd="0" parTransId="{448D0A14-F8A4-4F83-AC8B-5826D9C2DF49}" sibTransId="{47D2C630-D3A2-46CA-BEF4-287785FFA6C0}"/>
    <dgm:cxn modelId="{DF5E93ED-D3B4-49FE-9897-96888DCD480B}" type="presOf" srcId="{DFEACD3E-0C0E-4286-A16C-06D4858A8F15}" destId="{0CF43B5B-B42D-48DE-87C4-A6C61489CEFB}" srcOrd="0" destOrd="0" presId="urn:microsoft.com/office/officeart/2005/8/layout/vList2"/>
    <dgm:cxn modelId="{025959CC-3E33-4ED9-A1AC-B8A0735E3C58}" type="presOf" srcId="{B0701223-CAD7-47C1-B239-F8D50CE8B5BE}" destId="{4C90B216-C812-4F8C-B50F-53B26B17C9F2}" srcOrd="0" destOrd="0" presId="urn:microsoft.com/office/officeart/2005/8/layout/vList2"/>
    <dgm:cxn modelId="{B5A59D8C-6D3C-45F9-B9A7-7EDF69C850AD}" type="presParOf" srcId="{0CF43B5B-B42D-48DE-87C4-A6C61489CEFB}" destId="{4C90B216-C812-4F8C-B50F-53B26B17C9F2}" srcOrd="0" destOrd="0" presId="urn:microsoft.com/office/officeart/2005/8/layout/vList2"/>
    <dgm:cxn modelId="{6D38CB1E-AF71-4FE1-AD5D-F96C5A6E7BF2}" type="presParOf" srcId="{0CF43B5B-B42D-48DE-87C4-A6C61489CEFB}" destId="{6D69224E-AB20-44B7-9AAE-FBB7B71EE8E3}" srcOrd="1" destOrd="0" presId="urn:microsoft.com/office/officeart/2005/8/layout/vList2"/>
    <dgm:cxn modelId="{20992792-6A82-493D-A1C9-CD905416DF36}" type="presParOf" srcId="{0CF43B5B-B42D-48DE-87C4-A6C61489CEFB}" destId="{4F4061FE-2D20-4589-BEC4-7CC5158AA5CE}"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171BA8-F0E2-4A89-93F5-CD98C6AE9E02}" type="doc">
      <dgm:prSet loTypeId="urn:microsoft.com/office/officeart/2005/8/layout/chevron2" loCatId="list" qsTypeId="urn:microsoft.com/office/officeart/2005/8/quickstyle/3d3" qsCatId="3D" csTypeId="urn:microsoft.com/office/officeart/2005/8/colors/colorful2" csCatId="colorful" phldr="1"/>
      <dgm:spPr/>
      <dgm:t>
        <a:bodyPr/>
        <a:lstStyle/>
        <a:p>
          <a:endParaRPr lang="tr-TR"/>
        </a:p>
      </dgm:t>
    </dgm:pt>
    <dgm:pt modelId="{18EDFB61-0CB0-46A8-A2F7-21A3E2C713A0}">
      <dgm:prSet/>
      <dgm:spPr/>
      <dgm:t>
        <a:bodyPr/>
        <a:lstStyle/>
        <a:p>
          <a:pPr rtl="0"/>
          <a:r>
            <a:rPr lang="tr-TR" b="1" dirty="0" smtClean="0">
              <a:latin typeface="Arial" panose="020B0604020202020204" pitchFamily="34" charset="0"/>
              <a:cs typeface="Arial" panose="020B0604020202020204" pitchFamily="34" charset="0"/>
            </a:rPr>
            <a:t>1966'da kültürlerarası hemşirelik dersini ilk kez Colorado Üniversitesinde verdi. </a:t>
          </a:r>
          <a:endParaRPr lang="tr-TR" b="1" dirty="0">
            <a:latin typeface="Arial" panose="020B0604020202020204" pitchFamily="34" charset="0"/>
            <a:cs typeface="Arial" panose="020B0604020202020204" pitchFamily="34" charset="0"/>
          </a:endParaRPr>
        </a:p>
      </dgm:t>
    </dgm:pt>
    <dgm:pt modelId="{BABB7552-C1C4-4082-89F9-1B772E9735DF}" type="parTrans" cxnId="{112541DF-5D45-4F24-A08F-99E94DD0CFA3}">
      <dgm:prSet/>
      <dgm:spPr/>
      <dgm:t>
        <a:bodyPr/>
        <a:lstStyle/>
        <a:p>
          <a:endParaRPr lang="tr-TR" b="1">
            <a:latin typeface="Arial" panose="020B0604020202020204" pitchFamily="34" charset="0"/>
            <a:cs typeface="Arial" panose="020B0604020202020204" pitchFamily="34" charset="0"/>
          </a:endParaRPr>
        </a:p>
      </dgm:t>
    </dgm:pt>
    <dgm:pt modelId="{875AD2A0-C42F-4ABE-978B-2F89A4E7A3D0}" type="sibTrans" cxnId="{112541DF-5D45-4F24-A08F-99E94DD0CFA3}">
      <dgm:prSet/>
      <dgm:spPr/>
      <dgm:t>
        <a:bodyPr/>
        <a:lstStyle/>
        <a:p>
          <a:endParaRPr lang="tr-TR" b="1">
            <a:latin typeface="Arial" panose="020B0604020202020204" pitchFamily="34" charset="0"/>
            <a:cs typeface="Arial" panose="020B0604020202020204" pitchFamily="34" charset="0"/>
          </a:endParaRPr>
        </a:p>
      </dgm:t>
    </dgm:pt>
    <dgm:pt modelId="{B90353E6-B6C6-499F-88FD-DE36C8C9C1CF}">
      <dgm:prSet/>
      <dgm:spPr/>
      <dgm:t>
        <a:bodyPr/>
        <a:lstStyle/>
        <a:p>
          <a:pPr rtl="0"/>
          <a:r>
            <a:rPr lang="tr-TR" b="1" dirty="0" smtClean="0">
              <a:latin typeface="Arial" panose="020B0604020202020204" pitchFamily="34" charset="0"/>
              <a:cs typeface="Arial" panose="020B0604020202020204" pitchFamily="34" charset="0"/>
            </a:rPr>
            <a:t>1970'lerin başında kültürlerarası hemşirelik için </a:t>
          </a:r>
          <a:r>
            <a:rPr lang="tr-TR" b="1" dirty="0" err="1" smtClean="0">
              <a:latin typeface="Arial" panose="020B0604020202020204" pitchFamily="34" charset="0"/>
              <a:cs typeface="Arial" panose="020B0604020202020204" pitchFamily="34" charset="0"/>
            </a:rPr>
            <a:t>master</a:t>
          </a:r>
          <a:r>
            <a:rPr lang="tr-TR" b="1" dirty="0" smtClean="0">
              <a:latin typeface="Arial" panose="020B0604020202020204" pitchFamily="34" charset="0"/>
              <a:cs typeface="Arial" panose="020B0604020202020204" pitchFamily="34" charset="0"/>
            </a:rPr>
            <a:t> ve doktora programlarını başlattı. </a:t>
          </a:r>
          <a:endParaRPr lang="tr-TR" b="1" dirty="0">
            <a:latin typeface="Arial" panose="020B0604020202020204" pitchFamily="34" charset="0"/>
            <a:cs typeface="Arial" panose="020B0604020202020204" pitchFamily="34" charset="0"/>
          </a:endParaRPr>
        </a:p>
      </dgm:t>
    </dgm:pt>
    <dgm:pt modelId="{2EFC4FC8-6895-4E5C-A220-B99F4C3927C7}" type="parTrans" cxnId="{0F1B364D-5AB5-435E-A937-A3B5EF9778A7}">
      <dgm:prSet/>
      <dgm:spPr/>
      <dgm:t>
        <a:bodyPr/>
        <a:lstStyle/>
        <a:p>
          <a:endParaRPr lang="tr-TR" b="1">
            <a:latin typeface="Arial" panose="020B0604020202020204" pitchFamily="34" charset="0"/>
            <a:cs typeface="Arial" panose="020B0604020202020204" pitchFamily="34" charset="0"/>
          </a:endParaRPr>
        </a:p>
      </dgm:t>
    </dgm:pt>
    <dgm:pt modelId="{E8E54857-6EB0-4D9F-8774-3595ABA72C4B}" type="sibTrans" cxnId="{0F1B364D-5AB5-435E-A937-A3B5EF9778A7}">
      <dgm:prSet/>
      <dgm:spPr/>
      <dgm:t>
        <a:bodyPr/>
        <a:lstStyle/>
        <a:p>
          <a:endParaRPr lang="tr-TR" b="1">
            <a:latin typeface="Arial" panose="020B0604020202020204" pitchFamily="34" charset="0"/>
            <a:cs typeface="Arial" panose="020B0604020202020204" pitchFamily="34" charset="0"/>
          </a:endParaRPr>
        </a:p>
      </dgm:t>
    </dgm:pt>
    <dgm:pt modelId="{02678A39-9204-4FFA-B356-1B0B68B85E44}">
      <dgm:prSet/>
      <dgm:spPr/>
      <dgm:t>
        <a:bodyPr/>
        <a:lstStyle/>
        <a:p>
          <a:pPr rtl="0"/>
          <a:r>
            <a:rPr lang="tr-TR" b="1" dirty="0" smtClean="0">
              <a:latin typeface="Arial" panose="020B0604020202020204" pitchFamily="34" charset="0"/>
              <a:cs typeface="Arial" panose="020B0604020202020204" pitchFamily="34" charset="0"/>
            </a:rPr>
            <a:t>Leininger 1988'de Amerikan Hemşirelik Akademisi tarafından yaşayan efsane olarak </a:t>
          </a:r>
          <a:r>
            <a:rPr lang="tr-TR" b="1" dirty="0" err="1" smtClean="0">
              <a:latin typeface="Arial" panose="020B0604020202020204" pitchFamily="34" charset="0"/>
              <a:cs typeface="Arial" panose="020B0604020202020204" pitchFamily="34" charset="0"/>
            </a:rPr>
            <a:t>onore</a:t>
          </a:r>
          <a:r>
            <a:rPr lang="tr-TR" b="1" dirty="0" smtClean="0">
              <a:latin typeface="Arial" panose="020B0604020202020204" pitchFamily="34" charset="0"/>
              <a:cs typeface="Arial" panose="020B0604020202020204" pitchFamily="34" charset="0"/>
            </a:rPr>
            <a:t> edildi.</a:t>
          </a:r>
          <a:endParaRPr lang="tr-TR" b="1" dirty="0">
            <a:latin typeface="Arial" panose="020B0604020202020204" pitchFamily="34" charset="0"/>
            <a:cs typeface="Arial" panose="020B0604020202020204" pitchFamily="34" charset="0"/>
          </a:endParaRPr>
        </a:p>
      </dgm:t>
    </dgm:pt>
    <dgm:pt modelId="{12DFF983-F38E-478C-9D6A-9370C2532376}" type="parTrans" cxnId="{1B283948-6747-4096-A1E3-20DC00E4F700}">
      <dgm:prSet/>
      <dgm:spPr/>
      <dgm:t>
        <a:bodyPr/>
        <a:lstStyle/>
        <a:p>
          <a:endParaRPr lang="tr-TR" b="1">
            <a:latin typeface="Arial" panose="020B0604020202020204" pitchFamily="34" charset="0"/>
            <a:cs typeface="Arial" panose="020B0604020202020204" pitchFamily="34" charset="0"/>
          </a:endParaRPr>
        </a:p>
      </dgm:t>
    </dgm:pt>
    <dgm:pt modelId="{8D5631D0-FB19-44DF-85A8-D9909124F090}" type="sibTrans" cxnId="{1B283948-6747-4096-A1E3-20DC00E4F700}">
      <dgm:prSet/>
      <dgm:spPr/>
      <dgm:t>
        <a:bodyPr/>
        <a:lstStyle/>
        <a:p>
          <a:endParaRPr lang="tr-TR" b="1">
            <a:latin typeface="Arial" panose="020B0604020202020204" pitchFamily="34" charset="0"/>
            <a:cs typeface="Arial" panose="020B0604020202020204" pitchFamily="34" charset="0"/>
          </a:endParaRPr>
        </a:p>
      </dgm:t>
    </dgm:pt>
    <dgm:pt modelId="{0F426286-71EB-4BB2-A981-491A2FD4355D}">
      <dgm:prSet/>
      <dgm:spPr/>
      <dgm:t>
        <a:bodyPr/>
        <a:lstStyle/>
        <a:p>
          <a:pPr rtl="0"/>
          <a:r>
            <a:rPr lang="tr-TR" b="1" dirty="0" smtClean="0">
              <a:latin typeface="Arial" panose="020B0604020202020204" pitchFamily="34" charset="0"/>
              <a:cs typeface="Arial" panose="020B0604020202020204" pitchFamily="34" charset="0"/>
            </a:rPr>
            <a:t>1970'lerde bir bilgi paylaşım grubu olan Kültürlerarası Hemşirelik Derneği resmi olarak 1974'te kuruldu. </a:t>
          </a:r>
          <a:endParaRPr lang="tr-TR" b="1" dirty="0">
            <a:latin typeface="Arial" panose="020B0604020202020204" pitchFamily="34" charset="0"/>
            <a:cs typeface="Arial" panose="020B0604020202020204" pitchFamily="34" charset="0"/>
          </a:endParaRPr>
        </a:p>
      </dgm:t>
    </dgm:pt>
    <dgm:pt modelId="{C3327145-ACB8-4159-97EE-4534EC1F0C10}" type="parTrans" cxnId="{E8F8782B-CC2B-4F25-8753-D86C8DD0547A}">
      <dgm:prSet/>
      <dgm:spPr/>
      <dgm:t>
        <a:bodyPr/>
        <a:lstStyle/>
        <a:p>
          <a:endParaRPr lang="tr-TR" b="1">
            <a:latin typeface="Arial" panose="020B0604020202020204" pitchFamily="34" charset="0"/>
            <a:cs typeface="Arial" panose="020B0604020202020204" pitchFamily="34" charset="0"/>
          </a:endParaRPr>
        </a:p>
      </dgm:t>
    </dgm:pt>
    <dgm:pt modelId="{034E8B33-445C-4725-95F9-82C672EBDA03}" type="sibTrans" cxnId="{E8F8782B-CC2B-4F25-8753-D86C8DD0547A}">
      <dgm:prSet/>
      <dgm:spPr/>
      <dgm:t>
        <a:bodyPr/>
        <a:lstStyle/>
        <a:p>
          <a:endParaRPr lang="tr-TR" b="1">
            <a:latin typeface="Arial" panose="020B0604020202020204" pitchFamily="34" charset="0"/>
            <a:cs typeface="Arial" panose="020B0604020202020204" pitchFamily="34" charset="0"/>
          </a:endParaRPr>
        </a:p>
      </dgm:t>
    </dgm:pt>
    <dgm:pt modelId="{17CE71C4-C873-49D3-AE2E-90CBC6042246}">
      <dgm:prSet/>
      <dgm:spPr/>
      <dgm:t>
        <a:bodyPr/>
        <a:lstStyle/>
        <a:p>
          <a:pPr rtl="0"/>
          <a:endParaRPr lang="tr-TR" b="1" dirty="0">
            <a:latin typeface="Arial" panose="020B0604020202020204" pitchFamily="34" charset="0"/>
            <a:cs typeface="Arial" panose="020B0604020202020204" pitchFamily="34" charset="0"/>
          </a:endParaRPr>
        </a:p>
      </dgm:t>
    </dgm:pt>
    <dgm:pt modelId="{2A542C27-B618-48F7-BC99-A0A31C534C24}" type="parTrans" cxnId="{1FB18B41-AFF4-4B4B-A73D-750D3358A64E}">
      <dgm:prSet/>
      <dgm:spPr/>
      <dgm:t>
        <a:bodyPr/>
        <a:lstStyle/>
        <a:p>
          <a:endParaRPr lang="tr-TR" b="1">
            <a:latin typeface="Arial" panose="020B0604020202020204" pitchFamily="34" charset="0"/>
            <a:cs typeface="Arial" panose="020B0604020202020204" pitchFamily="34" charset="0"/>
          </a:endParaRPr>
        </a:p>
      </dgm:t>
    </dgm:pt>
    <dgm:pt modelId="{990286B9-7BF4-47F3-AFA0-17FF58E780F7}" type="sibTrans" cxnId="{1FB18B41-AFF4-4B4B-A73D-750D3358A64E}">
      <dgm:prSet/>
      <dgm:spPr/>
      <dgm:t>
        <a:bodyPr/>
        <a:lstStyle/>
        <a:p>
          <a:endParaRPr lang="tr-TR" b="1">
            <a:latin typeface="Arial" panose="020B0604020202020204" pitchFamily="34" charset="0"/>
            <a:cs typeface="Arial" panose="020B0604020202020204" pitchFamily="34" charset="0"/>
          </a:endParaRPr>
        </a:p>
      </dgm:t>
    </dgm:pt>
    <dgm:pt modelId="{EC2D376C-6022-4834-B0FB-23A8FD98EA2E}">
      <dgm:prSet/>
      <dgm:spPr/>
      <dgm:t>
        <a:bodyPr/>
        <a:lstStyle/>
        <a:p>
          <a:pPr rtl="0"/>
          <a:endParaRPr lang="tr-TR" b="1">
            <a:latin typeface="Arial" panose="020B0604020202020204" pitchFamily="34" charset="0"/>
            <a:cs typeface="Arial" panose="020B0604020202020204" pitchFamily="34" charset="0"/>
          </a:endParaRPr>
        </a:p>
      </dgm:t>
    </dgm:pt>
    <dgm:pt modelId="{1778622F-075D-4419-BA1A-1E9825F61347}" type="parTrans" cxnId="{56692AAD-9025-407F-84D0-2CACAB2CE8CA}">
      <dgm:prSet/>
      <dgm:spPr/>
      <dgm:t>
        <a:bodyPr/>
        <a:lstStyle/>
        <a:p>
          <a:endParaRPr lang="tr-TR" b="1">
            <a:latin typeface="Arial" panose="020B0604020202020204" pitchFamily="34" charset="0"/>
            <a:cs typeface="Arial" panose="020B0604020202020204" pitchFamily="34" charset="0"/>
          </a:endParaRPr>
        </a:p>
      </dgm:t>
    </dgm:pt>
    <dgm:pt modelId="{E9256D68-B41F-4B12-A492-799FA982F204}" type="sibTrans" cxnId="{56692AAD-9025-407F-84D0-2CACAB2CE8CA}">
      <dgm:prSet/>
      <dgm:spPr/>
      <dgm:t>
        <a:bodyPr/>
        <a:lstStyle/>
        <a:p>
          <a:endParaRPr lang="tr-TR" b="1">
            <a:latin typeface="Arial" panose="020B0604020202020204" pitchFamily="34" charset="0"/>
            <a:cs typeface="Arial" panose="020B0604020202020204" pitchFamily="34" charset="0"/>
          </a:endParaRPr>
        </a:p>
      </dgm:t>
    </dgm:pt>
    <dgm:pt modelId="{F456FB00-AE5B-4843-AE43-222FA1E89509}">
      <dgm:prSet/>
      <dgm:spPr/>
      <dgm:t>
        <a:bodyPr/>
        <a:lstStyle/>
        <a:p>
          <a:pPr rtl="0"/>
          <a:endParaRPr lang="tr-TR" b="1" dirty="0">
            <a:latin typeface="Arial" panose="020B0604020202020204" pitchFamily="34" charset="0"/>
            <a:cs typeface="Arial" panose="020B0604020202020204" pitchFamily="34" charset="0"/>
          </a:endParaRPr>
        </a:p>
      </dgm:t>
    </dgm:pt>
    <dgm:pt modelId="{231782C5-40D3-4E3E-BA66-F94D36D5EDCC}" type="parTrans" cxnId="{5DB60CF0-8994-4809-ACDF-F5C2D7FA475D}">
      <dgm:prSet/>
      <dgm:spPr/>
      <dgm:t>
        <a:bodyPr/>
        <a:lstStyle/>
        <a:p>
          <a:endParaRPr lang="tr-TR" b="1">
            <a:latin typeface="Arial" panose="020B0604020202020204" pitchFamily="34" charset="0"/>
            <a:cs typeface="Arial" panose="020B0604020202020204" pitchFamily="34" charset="0"/>
          </a:endParaRPr>
        </a:p>
      </dgm:t>
    </dgm:pt>
    <dgm:pt modelId="{E31A498F-7B3D-4924-822C-2D97CC11A823}" type="sibTrans" cxnId="{5DB60CF0-8994-4809-ACDF-F5C2D7FA475D}">
      <dgm:prSet/>
      <dgm:spPr/>
      <dgm:t>
        <a:bodyPr/>
        <a:lstStyle/>
        <a:p>
          <a:endParaRPr lang="tr-TR" b="1">
            <a:latin typeface="Arial" panose="020B0604020202020204" pitchFamily="34" charset="0"/>
            <a:cs typeface="Arial" panose="020B0604020202020204" pitchFamily="34" charset="0"/>
          </a:endParaRPr>
        </a:p>
      </dgm:t>
    </dgm:pt>
    <dgm:pt modelId="{E7F92B84-D17F-47AF-BFB4-0BDEE920BC12}">
      <dgm:prSet/>
      <dgm:spPr/>
      <dgm:t>
        <a:bodyPr/>
        <a:lstStyle/>
        <a:p>
          <a:pPr rtl="0"/>
          <a:endParaRPr lang="tr-TR" b="1" dirty="0">
            <a:latin typeface="Arial" panose="020B0604020202020204" pitchFamily="34" charset="0"/>
            <a:cs typeface="Arial" panose="020B0604020202020204" pitchFamily="34" charset="0"/>
          </a:endParaRPr>
        </a:p>
      </dgm:t>
    </dgm:pt>
    <dgm:pt modelId="{F2DBDCFC-7678-4C0B-9DC8-7236174E5016}" type="parTrans" cxnId="{D755D419-FE75-4298-A74A-CC0940776A79}">
      <dgm:prSet/>
      <dgm:spPr/>
      <dgm:t>
        <a:bodyPr/>
        <a:lstStyle/>
        <a:p>
          <a:endParaRPr lang="tr-TR" b="1">
            <a:latin typeface="Arial" panose="020B0604020202020204" pitchFamily="34" charset="0"/>
            <a:cs typeface="Arial" panose="020B0604020202020204" pitchFamily="34" charset="0"/>
          </a:endParaRPr>
        </a:p>
      </dgm:t>
    </dgm:pt>
    <dgm:pt modelId="{9AEBEC82-ED05-40C6-AD1C-0632A8E93B34}" type="sibTrans" cxnId="{D755D419-FE75-4298-A74A-CC0940776A79}">
      <dgm:prSet/>
      <dgm:spPr/>
      <dgm:t>
        <a:bodyPr/>
        <a:lstStyle/>
        <a:p>
          <a:endParaRPr lang="tr-TR" b="1">
            <a:latin typeface="Arial" panose="020B0604020202020204" pitchFamily="34" charset="0"/>
            <a:cs typeface="Arial" panose="020B0604020202020204" pitchFamily="34" charset="0"/>
          </a:endParaRPr>
        </a:p>
      </dgm:t>
    </dgm:pt>
    <dgm:pt modelId="{BD901FA6-8109-4634-B850-DE2A73BF0A77}" type="pres">
      <dgm:prSet presAssocID="{D3171BA8-F0E2-4A89-93F5-CD98C6AE9E02}" presName="linearFlow" presStyleCnt="0">
        <dgm:presLayoutVars>
          <dgm:dir/>
          <dgm:animLvl val="lvl"/>
          <dgm:resizeHandles val="exact"/>
        </dgm:presLayoutVars>
      </dgm:prSet>
      <dgm:spPr/>
      <dgm:t>
        <a:bodyPr/>
        <a:lstStyle/>
        <a:p>
          <a:endParaRPr lang="tr-TR"/>
        </a:p>
      </dgm:t>
    </dgm:pt>
    <dgm:pt modelId="{2ED43E8E-EDDF-41EE-87A1-3A5A1BEA0A65}" type="pres">
      <dgm:prSet presAssocID="{17CE71C4-C873-49D3-AE2E-90CBC6042246}" presName="composite" presStyleCnt="0"/>
      <dgm:spPr/>
    </dgm:pt>
    <dgm:pt modelId="{F64142E4-FE16-4D61-96B7-EB39C3698633}" type="pres">
      <dgm:prSet presAssocID="{17CE71C4-C873-49D3-AE2E-90CBC6042246}" presName="parentText" presStyleLbl="alignNode1" presStyleIdx="0" presStyleCnt="4">
        <dgm:presLayoutVars>
          <dgm:chMax val="1"/>
          <dgm:bulletEnabled val="1"/>
        </dgm:presLayoutVars>
      </dgm:prSet>
      <dgm:spPr/>
      <dgm:t>
        <a:bodyPr/>
        <a:lstStyle/>
        <a:p>
          <a:endParaRPr lang="tr-TR"/>
        </a:p>
      </dgm:t>
    </dgm:pt>
    <dgm:pt modelId="{CE4527F7-AE1F-4FDA-A054-BAA113F8C333}" type="pres">
      <dgm:prSet presAssocID="{17CE71C4-C873-49D3-AE2E-90CBC6042246}" presName="descendantText" presStyleLbl="alignAcc1" presStyleIdx="0" presStyleCnt="4">
        <dgm:presLayoutVars>
          <dgm:bulletEnabled val="1"/>
        </dgm:presLayoutVars>
      </dgm:prSet>
      <dgm:spPr/>
      <dgm:t>
        <a:bodyPr/>
        <a:lstStyle/>
        <a:p>
          <a:endParaRPr lang="tr-TR"/>
        </a:p>
      </dgm:t>
    </dgm:pt>
    <dgm:pt modelId="{910751ED-B84F-4884-BC80-16B8D0A2EEB5}" type="pres">
      <dgm:prSet presAssocID="{990286B9-7BF4-47F3-AFA0-17FF58E780F7}" presName="sp" presStyleCnt="0"/>
      <dgm:spPr/>
    </dgm:pt>
    <dgm:pt modelId="{94CBB46D-BFDB-4D14-B089-E1F0D49976A3}" type="pres">
      <dgm:prSet presAssocID="{EC2D376C-6022-4834-B0FB-23A8FD98EA2E}" presName="composite" presStyleCnt="0"/>
      <dgm:spPr/>
    </dgm:pt>
    <dgm:pt modelId="{356FDFC1-644F-42BF-A4EC-40684549E3E2}" type="pres">
      <dgm:prSet presAssocID="{EC2D376C-6022-4834-B0FB-23A8FD98EA2E}" presName="parentText" presStyleLbl="alignNode1" presStyleIdx="1" presStyleCnt="4">
        <dgm:presLayoutVars>
          <dgm:chMax val="1"/>
          <dgm:bulletEnabled val="1"/>
        </dgm:presLayoutVars>
      </dgm:prSet>
      <dgm:spPr/>
      <dgm:t>
        <a:bodyPr/>
        <a:lstStyle/>
        <a:p>
          <a:endParaRPr lang="tr-TR"/>
        </a:p>
      </dgm:t>
    </dgm:pt>
    <dgm:pt modelId="{2E47D77A-F089-4966-8F2D-B289D2A0F0A9}" type="pres">
      <dgm:prSet presAssocID="{EC2D376C-6022-4834-B0FB-23A8FD98EA2E}" presName="descendantText" presStyleLbl="alignAcc1" presStyleIdx="1" presStyleCnt="4">
        <dgm:presLayoutVars>
          <dgm:bulletEnabled val="1"/>
        </dgm:presLayoutVars>
      </dgm:prSet>
      <dgm:spPr/>
      <dgm:t>
        <a:bodyPr/>
        <a:lstStyle/>
        <a:p>
          <a:endParaRPr lang="tr-TR"/>
        </a:p>
      </dgm:t>
    </dgm:pt>
    <dgm:pt modelId="{ADB40BFC-50B0-4C51-83B5-86C885598FE6}" type="pres">
      <dgm:prSet presAssocID="{E9256D68-B41F-4B12-A492-799FA982F204}" presName="sp" presStyleCnt="0"/>
      <dgm:spPr/>
    </dgm:pt>
    <dgm:pt modelId="{F19E3A6F-22EF-4482-B988-D74D7B30B84A}" type="pres">
      <dgm:prSet presAssocID="{F456FB00-AE5B-4843-AE43-222FA1E89509}" presName="composite" presStyleCnt="0"/>
      <dgm:spPr/>
    </dgm:pt>
    <dgm:pt modelId="{DA496109-C755-4A88-8C74-8890D40FDF68}" type="pres">
      <dgm:prSet presAssocID="{F456FB00-AE5B-4843-AE43-222FA1E89509}" presName="parentText" presStyleLbl="alignNode1" presStyleIdx="2" presStyleCnt="4">
        <dgm:presLayoutVars>
          <dgm:chMax val="1"/>
          <dgm:bulletEnabled val="1"/>
        </dgm:presLayoutVars>
      </dgm:prSet>
      <dgm:spPr/>
      <dgm:t>
        <a:bodyPr/>
        <a:lstStyle/>
        <a:p>
          <a:endParaRPr lang="tr-TR"/>
        </a:p>
      </dgm:t>
    </dgm:pt>
    <dgm:pt modelId="{1CB040EE-92ED-4237-A8E5-58AD4E7992FF}" type="pres">
      <dgm:prSet presAssocID="{F456FB00-AE5B-4843-AE43-222FA1E89509}" presName="descendantText" presStyleLbl="alignAcc1" presStyleIdx="2" presStyleCnt="4">
        <dgm:presLayoutVars>
          <dgm:bulletEnabled val="1"/>
        </dgm:presLayoutVars>
      </dgm:prSet>
      <dgm:spPr/>
      <dgm:t>
        <a:bodyPr/>
        <a:lstStyle/>
        <a:p>
          <a:endParaRPr lang="tr-TR"/>
        </a:p>
      </dgm:t>
    </dgm:pt>
    <dgm:pt modelId="{84E3A8CE-E869-4E2D-AF95-128277819DEB}" type="pres">
      <dgm:prSet presAssocID="{E31A498F-7B3D-4924-822C-2D97CC11A823}" presName="sp" presStyleCnt="0"/>
      <dgm:spPr/>
    </dgm:pt>
    <dgm:pt modelId="{BD7D7A3F-7FC4-42BC-AE99-0336D00076DB}" type="pres">
      <dgm:prSet presAssocID="{E7F92B84-D17F-47AF-BFB4-0BDEE920BC12}" presName="composite" presStyleCnt="0"/>
      <dgm:spPr/>
    </dgm:pt>
    <dgm:pt modelId="{E32A17AD-8472-4F9F-AAC3-DE24F7A4BE60}" type="pres">
      <dgm:prSet presAssocID="{E7F92B84-D17F-47AF-BFB4-0BDEE920BC12}" presName="parentText" presStyleLbl="alignNode1" presStyleIdx="3" presStyleCnt="4">
        <dgm:presLayoutVars>
          <dgm:chMax val="1"/>
          <dgm:bulletEnabled val="1"/>
        </dgm:presLayoutVars>
      </dgm:prSet>
      <dgm:spPr/>
      <dgm:t>
        <a:bodyPr/>
        <a:lstStyle/>
        <a:p>
          <a:endParaRPr lang="tr-TR"/>
        </a:p>
      </dgm:t>
    </dgm:pt>
    <dgm:pt modelId="{EB09CD09-F952-48BD-B977-440F821E5490}" type="pres">
      <dgm:prSet presAssocID="{E7F92B84-D17F-47AF-BFB4-0BDEE920BC12}" presName="descendantText" presStyleLbl="alignAcc1" presStyleIdx="3" presStyleCnt="4">
        <dgm:presLayoutVars>
          <dgm:bulletEnabled val="1"/>
        </dgm:presLayoutVars>
      </dgm:prSet>
      <dgm:spPr/>
      <dgm:t>
        <a:bodyPr/>
        <a:lstStyle/>
        <a:p>
          <a:endParaRPr lang="tr-TR"/>
        </a:p>
      </dgm:t>
    </dgm:pt>
  </dgm:ptLst>
  <dgm:cxnLst>
    <dgm:cxn modelId="{0F1B364D-5AB5-435E-A937-A3B5EF9778A7}" srcId="{EC2D376C-6022-4834-B0FB-23A8FD98EA2E}" destId="{B90353E6-B6C6-499F-88FD-DE36C8C9C1CF}" srcOrd="0" destOrd="0" parTransId="{2EFC4FC8-6895-4E5C-A220-B99F4C3927C7}" sibTransId="{E8E54857-6EB0-4D9F-8774-3595ABA72C4B}"/>
    <dgm:cxn modelId="{2AEC763C-0D18-4408-8CC9-DF3844B18DE3}" type="presOf" srcId="{02678A39-9204-4FFA-B356-1B0B68B85E44}" destId="{1CB040EE-92ED-4237-A8E5-58AD4E7992FF}" srcOrd="0" destOrd="0" presId="urn:microsoft.com/office/officeart/2005/8/layout/chevron2"/>
    <dgm:cxn modelId="{BE6D6658-E0F4-4DC4-828B-CA64F626288F}" type="presOf" srcId="{E7F92B84-D17F-47AF-BFB4-0BDEE920BC12}" destId="{E32A17AD-8472-4F9F-AAC3-DE24F7A4BE60}" srcOrd="0" destOrd="0" presId="urn:microsoft.com/office/officeart/2005/8/layout/chevron2"/>
    <dgm:cxn modelId="{D7F6102B-CC5E-4873-B159-6CFC50081A92}" type="presOf" srcId="{D3171BA8-F0E2-4A89-93F5-CD98C6AE9E02}" destId="{BD901FA6-8109-4634-B850-DE2A73BF0A77}" srcOrd="0" destOrd="0" presId="urn:microsoft.com/office/officeart/2005/8/layout/chevron2"/>
    <dgm:cxn modelId="{E8F8782B-CC2B-4F25-8753-D86C8DD0547A}" srcId="{E7F92B84-D17F-47AF-BFB4-0BDEE920BC12}" destId="{0F426286-71EB-4BB2-A981-491A2FD4355D}" srcOrd="0" destOrd="0" parTransId="{C3327145-ACB8-4159-97EE-4534EC1F0C10}" sibTransId="{034E8B33-445C-4725-95F9-82C672EBDA03}"/>
    <dgm:cxn modelId="{29EBCD1E-0445-40A6-AA1C-B06A5BEE3A7B}" type="presOf" srcId="{EC2D376C-6022-4834-B0FB-23A8FD98EA2E}" destId="{356FDFC1-644F-42BF-A4EC-40684549E3E2}" srcOrd="0" destOrd="0" presId="urn:microsoft.com/office/officeart/2005/8/layout/chevron2"/>
    <dgm:cxn modelId="{DA2DE08B-5108-472B-B916-6A370CCB3273}" type="presOf" srcId="{0F426286-71EB-4BB2-A981-491A2FD4355D}" destId="{EB09CD09-F952-48BD-B977-440F821E5490}" srcOrd="0" destOrd="0" presId="urn:microsoft.com/office/officeart/2005/8/layout/chevron2"/>
    <dgm:cxn modelId="{112541DF-5D45-4F24-A08F-99E94DD0CFA3}" srcId="{17CE71C4-C873-49D3-AE2E-90CBC6042246}" destId="{18EDFB61-0CB0-46A8-A2F7-21A3E2C713A0}" srcOrd="0" destOrd="0" parTransId="{BABB7552-C1C4-4082-89F9-1B772E9735DF}" sibTransId="{875AD2A0-C42F-4ABE-978B-2F89A4E7A3D0}"/>
    <dgm:cxn modelId="{B207F0DF-1BBC-4E22-906D-DA32DEBB27FF}" type="presOf" srcId="{B90353E6-B6C6-499F-88FD-DE36C8C9C1CF}" destId="{2E47D77A-F089-4966-8F2D-B289D2A0F0A9}" srcOrd="0" destOrd="0" presId="urn:microsoft.com/office/officeart/2005/8/layout/chevron2"/>
    <dgm:cxn modelId="{D755D419-FE75-4298-A74A-CC0940776A79}" srcId="{D3171BA8-F0E2-4A89-93F5-CD98C6AE9E02}" destId="{E7F92B84-D17F-47AF-BFB4-0BDEE920BC12}" srcOrd="3" destOrd="0" parTransId="{F2DBDCFC-7678-4C0B-9DC8-7236174E5016}" sibTransId="{9AEBEC82-ED05-40C6-AD1C-0632A8E93B34}"/>
    <dgm:cxn modelId="{5DB60CF0-8994-4809-ACDF-F5C2D7FA475D}" srcId="{D3171BA8-F0E2-4A89-93F5-CD98C6AE9E02}" destId="{F456FB00-AE5B-4843-AE43-222FA1E89509}" srcOrd="2" destOrd="0" parTransId="{231782C5-40D3-4E3E-BA66-F94D36D5EDCC}" sibTransId="{E31A498F-7B3D-4924-822C-2D97CC11A823}"/>
    <dgm:cxn modelId="{FDC06BA5-7DC0-47C4-9255-8CB87890B940}" type="presOf" srcId="{17CE71C4-C873-49D3-AE2E-90CBC6042246}" destId="{F64142E4-FE16-4D61-96B7-EB39C3698633}" srcOrd="0" destOrd="0" presId="urn:microsoft.com/office/officeart/2005/8/layout/chevron2"/>
    <dgm:cxn modelId="{90BC0DC7-BBE4-4673-9469-E98418C72458}" type="presOf" srcId="{18EDFB61-0CB0-46A8-A2F7-21A3E2C713A0}" destId="{CE4527F7-AE1F-4FDA-A054-BAA113F8C333}" srcOrd="0" destOrd="0" presId="urn:microsoft.com/office/officeart/2005/8/layout/chevron2"/>
    <dgm:cxn modelId="{1B283948-6747-4096-A1E3-20DC00E4F700}" srcId="{F456FB00-AE5B-4843-AE43-222FA1E89509}" destId="{02678A39-9204-4FFA-B356-1B0B68B85E44}" srcOrd="0" destOrd="0" parTransId="{12DFF983-F38E-478C-9D6A-9370C2532376}" sibTransId="{8D5631D0-FB19-44DF-85A8-D9909124F090}"/>
    <dgm:cxn modelId="{1FB18B41-AFF4-4B4B-A73D-750D3358A64E}" srcId="{D3171BA8-F0E2-4A89-93F5-CD98C6AE9E02}" destId="{17CE71C4-C873-49D3-AE2E-90CBC6042246}" srcOrd="0" destOrd="0" parTransId="{2A542C27-B618-48F7-BC99-A0A31C534C24}" sibTransId="{990286B9-7BF4-47F3-AFA0-17FF58E780F7}"/>
    <dgm:cxn modelId="{C2CC27F7-1ACF-4C24-9166-55070393CB5E}" type="presOf" srcId="{F456FB00-AE5B-4843-AE43-222FA1E89509}" destId="{DA496109-C755-4A88-8C74-8890D40FDF68}" srcOrd="0" destOrd="0" presId="urn:microsoft.com/office/officeart/2005/8/layout/chevron2"/>
    <dgm:cxn modelId="{56692AAD-9025-407F-84D0-2CACAB2CE8CA}" srcId="{D3171BA8-F0E2-4A89-93F5-CD98C6AE9E02}" destId="{EC2D376C-6022-4834-B0FB-23A8FD98EA2E}" srcOrd="1" destOrd="0" parTransId="{1778622F-075D-4419-BA1A-1E9825F61347}" sibTransId="{E9256D68-B41F-4B12-A492-799FA982F204}"/>
    <dgm:cxn modelId="{4675BE36-7EAB-430E-A7AB-3BD3835229DF}" type="presParOf" srcId="{BD901FA6-8109-4634-B850-DE2A73BF0A77}" destId="{2ED43E8E-EDDF-41EE-87A1-3A5A1BEA0A65}" srcOrd="0" destOrd="0" presId="urn:microsoft.com/office/officeart/2005/8/layout/chevron2"/>
    <dgm:cxn modelId="{50060C68-F3DC-4D8F-ACE4-1FC02CE35692}" type="presParOf" srcId="{2ED43E8E-EDDF-41EE-87A1-3A5A1BEA0A65}" destId="{F64142E4-FE16-4D61-96B7-EB39C3698633}" srcOrd="0" destOrd="0" presId="urn:microsoft.com/office/officeart/2005/8/layout/chevron2"/>
    <dgm:cxn modelId="{D304F3F1-3063-46CC-90D1-3C92FE682E2B}" type="presParOf" srcId="{2ED43E8E-EDDF-41EE-87A1-3A5A1BEA0A65}" destId="{CE4527F7-AE1F-4FDA-A054-BAA113F8C333}" srcOrd="1" destOrd="0" presId="urn:microsoft.com/office/officeart/2005/8/layout/chevron2"/>
    <dgm:cxn modelId="{2CBE8A84-BCE0-4BB2-8B76-7EAC9F5EECBC}" type="presParOf" srcId="{BD901FA6-8109-4634-B850-DE2A73BF0A77}" destId="{910751ED-B84F-4884-BC80-16B8D0A2EEB5}" srcOrd="1" destOrd="0" presId="urn:microsoft.com/office/officeart/2005/8/layout/chevron2"/>
    <dgm:cxn modelId="{52F19AED-FD64-4A0D-A013-0FEF9BEC6B1F}" type="presParOf" srcId="{BD901FA6-8109-4634-B850-DE2A73BF0A77}" destId="{94CBB46D-BFDB-4D14-B089-E1F0D49976A3}" srcOrd="2" destOrd="0" presId="urn:microsoft.com/office/officeart/2005/8/layout/chevron2"/>
    <dgm:cxn modelId="{FB3903E0-07F8-475D-859B-73C31C6F0435}" type="presParOf" srcId="{94CBB46D-BFDB-4D14-B089-E1F0D49976A3}" destId="{356FDFC1-644F-42BF-A4EC-40684549E3E2}" srcOrd="0" destOrd="0" presId="urn:microsoft.com/office/officeart/2005/8/layout/chevron2"/>
    <dgm:cxn modelId="{DFEABAD0-2027-4223-9DD0-DC0EF6D26EBB}" type="presParOf" srcId="{94CBB46D-BFDB-4D14-B089-E1F0D49976A3}" destId="{2E47D77A-F089-4966-8F2D-B289D2A0F0A9}" srcOrd="1" destOrd="0" presId="urn:microsoft.com/office/officeart/2005/8/layout/chevron2"/>
    <dgm:cxn modelId="{A625CE70-793D-4420-B72A-A97B00610D8E}" type="presParOf" srcId="{BD901FA6-8109-4634-B850-DE2A73BF0A77}" destId="{ADB40BFC-50B0-4C51-83B5-86C885598FE6}" srcOrd="3" destOrd="0" presId="urn:microsoft.com/office/officeart/2005/8/layout/chevron2"/>
    <dgm:cxn modelId="{E8292F89-AB13-4E09-8262-E4B62944356C}" type="presParOf" srcId="{BD901FA6-8109-4634-B850-DE2A73BF0A77}" destId="{F19E3A6F-22EF-4482-B988-D74D7B30B84A}" srcOrd="4" destOrd="0" presId="urn:microsoft.com/office/officeart/2005/8/layout/chevron2"/>
    <dgm:cxn modelId="{856317EF-C01D-47F2-8121-603AA06F367D}" type="presParOf" srcId="{F19E3A6F-22EF-4482-B988-D74D7B30B84A}" destId="{DA496109-C755-4A88-8C74-8890D40FDF68}" srcOrd="0" destOrd="0" presId="urn:microsoft.com/office/officeart/2005/8/layout/chevron2"/>
    <dgm:cxn modelId="{628CC6C6-935B-41CC-BC81-73146DE427EF}" type="presParOf" srcId="{F19E3A6F-22EF-4482-B988-D74D7B30B84A}" destId="{1CB040EE-92ED-4237-A8E5-58AD4E7992FF}" srcOrd="1" destOrd="0" presId="urn:microsoft.com/office/officeart/2005/8/layout/chevron2"/>
    <dgm:cxn modelId="{8212989C-F1E3-44D9-8F45-1C3D33ADB868}" type="presParOf" srcId="{BD901FA6-8109-4634-B850-DE2A73BF0A77}" destId="{84E3A8CE-E869-4E2D-AF95-128277819DEB}" srcOrd="5" destOrd="0" presId="urn:microsoft.com/office/officeart/2005/8/layout/chevron2"/>
    <dgm:cxn modelId="{17875D41-9484-41E8-8626-AC1DEBE7E0F8}" type="presParOf" srcId="{BD901FA6-8109-4634-B850-DE2A73BF0A77}" destId="{BD7D7A3F-7FC4-42BC-AE99-0336D00076DB}" srcOrd="6" destOrd="0" presId="urn:microsoft.com/office/officeart/2005/8/layout/chevron2"/>
    <dgm:cxn modelId="{97E85DF0-7EFC-41CE-A820-AF44AEF3FB57}" type="presParOf" srcId="{BD7D7A3F-7FC4-42BC-AE99-0336D00076DB}" destId="{E32A17AD-8472-4F9F-AAC3-DE24F7A4BE60}" srcOrd="0" destOrd="0" presId="urn:microsoft.com/office/officeart/2005/8/layout/chevron2"/>
    <dgm:cxn modelId="{CCF8034B-46A5-4FA8-B1EA-E176A375EEF6}" type="presParOf" srcId="{BD7D7A3F-7FC4-42BC-AE99-0336D00076DB}" destId="{EB09CD09-F952-48BD-B977-440F821E5490}"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37CD6B-92DD-4644-AF91-3CFC556AEC16}" type="doc">
      <dgm:prSet loTypeId="urn:microsoft.com/office/officeart/2009/layout/CircleArrowProcess" loCatId="cycle" qsTypeId="urn:microsoft.com/office/officeart/2005/8/quickstyle/3d2" qsCatId="3D" csTypeId="urn:microsoft.com/office/officeart/2005/8/colors/accent1_2" csCatId="accent1" phldr="1"/>
      <dgm:spPr/>
      <dgm:t>
        <a:bodyPr/>
        <a:lstStyle/>
        <a:p>
          <a:endParaRPr lang="tr-TR"/>
        </a:p>
      </dgm:t>
    </dgm:pt>
    <dgm:pt modelId="{8045FA3B-F80E-4965-80F8-B0FB47F14DB6}">
      <dgm:prSet/>
      <dgm:spPr/>
      <dgm:t>
        <a:bodyPr/>
        <a:lstStyle/>
        <a:p>
          <a:pPr rtl="0"/>
          <a:r>
            <a:rPr lang="tr-TR" dirty="0" err="1" smtClean="0">
              <a:latin typeface="Arial" panose="020B0604020202020204" pitchFamily="34" charset="0"/>
              <a:cs typeface="Arial" panose="020B0604020202020204" pitchFamily="34" charset="0"/>
            </a:rPr>
            <a:t>Transkültürel</a:t>
          </a:r>
          <a:r>
            <a:rPr lang="tr-TR" dirty="0" smtClean="0">
              <a:latin typeface="Arial" panose="020B0604020202020204" pitchFamily="34" charset="0"/>
              <a:cs typeface="Arial" panose="020B0604020202020204" pitchFamily="34" charset="0"/>
            </a:rPr>
            <a:t> hemşirelik dersinin lisans ve lisans­üstü programlarda artırılmasını,</a:t>
          </a:r>
          <a:endParaRPr lang="tr-TR" dirty="0">
            <a:latin typeface="Arial" panose="020B0604020202020204" pitchFamily="34" charset="0"/>
            <a:cs typeface="Arial" panose="020B0604020202020204" pitchFamily="34" charset="0"/>
          </a:endParaRPr>
        </a:p>
      </dgm:t>
    </dgm:pt>
    <dgm:pt modelId="{2BAD2FD1-C099-4D0F-99EF-2B0CCE77041E}" type="parTrans" cxnId="{C052903A-3947-413E-A35A-8ACBDE5E66BE}">
      <dgm:prSet/>
      <dgm:spPr/>
      <dgm:t>
        <a:bodyPr/>
        <a:lstStyle/>
        <a:p>
          <a:endParaRPr lang="tr-TR">
            <a:latin typeface="Arial" panose="020B0604020202020204" pitchFamily="34" charset="0"/>
            <a:cs typeface="Arial" panose="020B0604020202020204" pitchFamily="34" charset="0"/>
          </a:endParaRPr>
        </a:p>
      </dgm:t>
    </dgm:pt>
    <dgm:pt modelId="{2A46BAE0-FDFC-46F5-B912-82C27F87DCF8}" type="sibTrans" cxnId="{C052903A-3947-413E-A35A-8ACBDE5E66BE}">
      <dgm:prSet/>
      <dgm:spPr/>
      <dgm:t>
        <a:bodyPr/>
        <a:lstStyle/>
        <a:p>
          <a:endParaRPr lang="tr-TR">
            <a:latin typeface="Arial" panose="020B0604020202020204" pitchFamily="34" charset="0"/>
            <a:cs typeface="Arial" panose="020B0604020202020204" pitchFamily="34" charset="0"/>
          </a:endParaRPr>
        </a:p>
      </dgm:t>
    </dgm:pt>
    <dgm:pt modelId="{53C11197-F5A5-49CB-9B16-E1F2ADAB2A2C}">
      <dgm:prSet/>
      <dgm:spPr/>
      <dgm:t>
        <a:bodyPr/>
        <a:lstStyle/>
        <a:p>
          <a:pPr rtl="0"/>
          <a:r>
            <a:rPr lang="tr-TR" dirty="0" smtClean="0">
              <a:latin typeface="Arial" panose="020B0604020202020204" pitchFamily="34" charset="0"/>
              <a:cs typeface="Arial" panose="020B0604020202020204" pitchFamily="34" charset="0"/>
            </a:rPr>
            <a:t>Kültürlerarası hemşireliğin akreditasyon kurumlan tarafından yeterliliğinin tanınması ve bütün bir program olarak kabul edilmesi</a:t>
          </a:r>
          <a:endParaRPr lang="tr-TR" dirty="0">
            <a:latin typeface="Arial" panose="020B0604020202020204" pitchFamily="34" charset="0"/>
            <a:cs typeface="Arial" panose="020B0604020202020204" pitchFamily="34" charset="0"/>
          </a:endParaRPr>
        </a:p>
      </dgm:t>
    </dgm:pt>
    <dgm:pt modelId="{A381F5B0-97C8-4AA5-8C58-41C0B543A879}" type="parTrans" cxnId="{51593FFB-44A5-4808-B83D-BCF87E950F08}">
      <dgm:prSet/>
      <dgm:spPr/>
      <dgm:t>
        <a:bodyPr/>
        <a:lstStyle/>
        <a:p>
          <a:endParaRPr lang="tr-TR">
            <a:latin typeface="Arial" panose="020B0604020202020204" pitchFamily="34" charset="0"/>
            <a:cs typeface="Arial" panose="020B0604020202020204" pitchFamily="34" charset="0"/>
          </a:endParaRPr>
        </a:p>
      </dgm:t>
    </dgm:pt>
    <dgm:pt modelId="{E0E40690-548A-47F6-839E-E6C868FBB539}" type="sibTrans" cxnId="{51593FFB-44A5-4808-B83D-BCF87E950F08}">
      <dgm:prSet/>
      <dgm:spPr/>
      <dgm:t>
        <a:bodyPr/>
        <a:lstStyle/>
        <a:p>
          <a:endParaRPr lang="tr-TR">
            <a:latin typeface="Arial" panose="020B0604020202020204" pitchFamily="34" charset="0"/>
            <a:cs typeface="Arial" panose="020B0604020202020204" pitchFamily="34" charset="0"/>
          </a:endParaRPr>
        </a:p>
      </dgm:t>
    </dgm:pt>
    <dgm:pt modelId="{47ABD9A4-605E-47F8-B253-4D01623D24D0}">
      <dgm:prSet/>
      <dgm:spPr/>
      <dgm:t>
        <a:bodyPr/>
        <a:lstStyle/>
        <a:p>
          <a:pPr rtl="0"/>
          <a:r>
            <a:rPr lang="tr-TR" dirty="0" smtClean="0">
              <a:latin typeface="Arial" panose="020B0604020202020204" pitchFamily="34" charset="0"/>
              <a:cs typeface="Arial" panose="020B0604020202020204" pitchFamily="34" charset="0"/>
            </a:rPr>
            <a:t>Kültürlerarası hemşirelik konusunda ileri kurslar,</a:t>
          </a:r>
          <a:endParaRPr lang="tr-TR" dirty="0">
            <a:latin typeface="Arial" panose="020B0604020202020204" pitchFamily="34" charset="0"/>
            <a:cs typeface="Arial" panose="020B0604020202020204" pitchFamily="34" charset="0"/>
          </a:endParaRPr>
        </a:p>
      </dgm:t>
    </dgm:pt>
    <dgm:pt modelId="{BE9E4F1F-44A7-4E55-99FA-CB71149D02F4}" type="parTrans" cxnId="{D6749A33-8FBB-49A8-90C3-D0D6945ABB77}">
      <dgm:prSet/>
      <dgm:spPr/>
      <dgm:t>
        <a:bodyPr/>
        <a:lstStyle/>
        <a:p>
          <a:endParaRPr lang="tr-TR">
            <a:latin typeface="Arial" panose="020B0604020202020204" pitchFamily="34" charset="0"/>
            <a:cs typeface="Arial" panose="020B0604020202020204" pitchFamily="34" charset="0"/>
          </a:endParaRPr>
        </a:p>
      </dgm:t>
    </dgm:pt>
    <dgm:pt modelId="{F71D8FE5-B50A-476A-8F05-6CE7ABC2A028}" type="sibTrans" cxnId="{D6749A33-8FBB-49A8-90C3-D0D6945ABB77}">
      <dgm:prSet/>
      <dgm:spPr/>
      <dgm:t>
        <a:bodyPr/>
        <a:lstStyle/>
        <a:p>
          <a:endParaRPr lang="tr-TR">
            <a:latin typeface="Arial" panose="020B0604020202020204" pitchFamily="34" charset="0"/>
            <a:cs typeface="Arial" panose="020B0604020202020204" pitchFamily="34" charset="0"/>
          </a:endParaRPr>
        </a:p>
      </dgm:t>
    </dgm:pt>
    <dgm:pt modelId="{940D306A-E934-4DE2-9BE6-0F249A100A94}">
      <dgm:prSet/>
      <dgm:spPr/>
      <dgm:t>
        <a:bodyPr/>
        <a:lstStyle/>
        <a:p>
          <a:pPr rtl="0"/>
          <a:r>
            <a:rPr lang="tr-TR" dirty="0" smtClean="0">
              <a:latin typeface="Arial" panose="020B0604020202020204" pitchFamily="34" charset="0"/>
              <a:cs typeface="Arial" panose="020B0604020202020204" pitchFamily="34" charset="0"/>
            </a:rPr>
            <a:t>öneri</a:t>
          </a:r>
          <a:endParaRPr lang="tr-TR" dirty="0">
            <a:latin typeface="Arial" panose="020B0604020202020204" pitchFamily="34" charset="0"/>
            <a:cs typeface="Arial" panose="020B0604020202020204" pitchFamily="34" charset="0"/>
          </a:endParaRPr>
        </a:p>
      </dgm:t>
    </dgm:pt>
    <dgm:pt modelId="{AC507B0A-F5AA-4061-9221-055615626162}" type="parTrans" cxnId="{E1D33DA9-09C3-4D97-842B-A22DEEE0420F}">
      <dgm:prSet/>
      <dgm:spPr/>
      <dgm:t>
        <a:bodyPr/>
        <a:lstStyle/>
        <a:p>
          <a:endParaRPr lang="tr-TR">
            <a:latin typeface="Arial" panose="020B0604020202020204" pitchFamily="34" charset="0"/>
            <a:cs typeface="Arial" panose="020B0604020202020204" pitchFamily="34" charset="0"/>
          </a:endParaRPr>
        </a:p>
      </dgm:t>
    </dgm:pt>
    <dgm:pt modelId="{1F74CD6A-3B10-4641-88F9-225B7AD78C73}" type="sibTrans" cxnId="{E1D33DA9-09C3-4D97-842B-A22DEEE0420F}">
      <dgm:prSet/>
      <dgm:spPr/>
      <dgm:t>
        <a:bodyPr/>
        <a:lstStyle/>
        <a:p>
          <a:endParaRPr lang="tr-TR">
            <a:latin typeface="Arial" panose="020B0604020202020204" pitchFamily="34" charset="0"/>
            <a:cs typeface="Arial" panose="020B0604020202020204" pitchFamily="34" charset="0"/>
          </a:endParaRPr>
        </a:p>
      </dgm:t>
    </dgm:pt>
    <dgm:pt modelId="{FB6AED75-9F13-416D-9402-F081D514F3DF}" type="pres">
      <dgm:prSet presAssocID="{0C37CD6B-92DD-4644-AF91-3CFC556AEC16}" presName="Name0" presStyleCnt="0">
        <dgm:presLayoutVars>
          <dgm:chMax val="7"/>
          <dgm:chPref val="7"/>
          <dgm:dir/>
          <dgm:animLvl val="lvl"/>
        </dgm:presLayoutVars>
      </dgm:prSet>
      <dgm:spPr/>
      <dgm:t>
        <a:bodyPr/>
        <a:lstStyle/>
        <a:p>
          <a:endParaRPr lang="tr-TR"/>
        </a:p>
      </dgm:t>
    </dgm:pt>
    <dgm:pt modelId="{56ABFE97-D064-4216-B55B-E489B73ADBC8}" type="pres">
      <dgm:prSet presAssocID="{940D306A-E934-4DE2-9BE6-0F249A100A94}" presName="Accent1" presStyleCnt="0"/>
      <dgm:spPr/>
    </dgm:pt>
    <dgm:pt modelId="{03F5447C-F67E-4C27-B364-32FD2B681203}" type="pres">
      <dgm:prSet presAssocID="{940D306A-E934-4DE2-9BE6-0F249A100A94}" presName="Accent" presStyleLbl="node1" presStyleIdx="0" presStyleCnt="1" custLinFactNeighborX="-28638" custLinFactNeighborY="-1272"/>
      <dgm:spPr/>
    </dgm:pt>
    <dgm:pt modelId="{77003C6A-447B-4C93-98DC-CBA2AF5172DF}" type="pres">
      <dgm:prSet presAssocID="{940D306A-E934-4DE2-9BE6-0F249A100A94}" presName="Child1" presStyleLbl="revTx" presStyleIdx="0" presStyleCnt="2" custScaleX="251625" custScaleY="210997" custLinFactNeighborX="19939" custLinFactNeighborY="-554">
        <dgm:presLayoutVars>
          <dgm:chMax val="0"/>
          <dgm:chPref val="0"/>
          <dgm:bulletEnabled val="1"/>
        </dgm:presLayoutVars>
      </dgm:prSet>
      <dgm:spPr/>
      <dgm:t>
        <a:bodyPr/>
        <a:lstStyle/>
        <a:p>
          <a:endParaRPr lang="tr-TR"/>
        </a:p>
      </dgm:t>
    </dgm:pt>
    <dgm:pt modelId="{DFB7E59F-86E7-48BC-B8B8-A647F6C98088}" type="pres">
      <dgm:prSet presAssocID="{940D306A-E934-4DE2-9BE6-0F249A100A94}" presName="Parent1" presStyleLbl="revTx" presStyleIdx="1" presStyleCnt="2" custLinFactNeighborX="-49319" custLinFactNeighborY="-2019">
        <dgm:presLayoutVars>
          <dgm:chMax val="1"/>
          <dgm:chPref val="1"/>
          <dgm:bulletEnabled val="1"/>
        </dgm:presLayoutVars>
      </dgm:prSet>
      <dgm:spPr/>
      <dgm:t>
        <a:bodyPr/>
        <a:lstStyle/>
        <a:p>
          <a:endParaRPr lang="tr-TR"/>
        </a:p>
      </dgm:t>
    </dgm:pt>
  </dgm:ptLst>
  <dgm:cxnLst>
    <dgm:cxn modelId="{E9C603CF-9826-401E-B9F1-540A89C85D85}" type="presOf" srcId="{940D306A-E934-4DE2-9BE6-0F249A100A94}" destId="{DFB7E59F-86E7-48BC-B8B8-A647F6C98088}" srcOrd="0" destOrd="0" presId="urn:microsoft.com/office/officeart/2009/layout/CircleArrowProcess"/>
    <dgm:cxn modelId="{C052903A-3947-413E-A35A-8ACBDE5E66BE}" srcId="{940D306A-E934-4DE2-9BE6-0F249A100A94}" destId="{8045FA3B-F80E-4965-80F8-B0FB47F14DB6}" srcOrd="0" destOrd="0" parTransId="{2BAD2FD1-C099-4D0F-99EF-2B0CCE77041E}" sibTransId="{2A46BAE0-FDFC-46F5-B912-82C27F87DCF8}"/>
    <dgm:cxn modelId="{E1D33DA9-09C3-4D97-842B-A22DEEE0420F}" srcId="{0C37CD6B-92DD-4644-AF91-3CFC556AEC16}" destId="{940D306A-E934-4DE2-9BE6-0F249A100A94}" srcOrd="0" destOrd="0" parTransId="{AC507B0A-F5AA-4061-9221-055615626162}" sibTransId="{1F74CD6A-3B10-4641-88F9-225B7AD78C73}"/>
    <dgm:cxn modelId="{51593FFB-44A5-4808-B83D-BCF87E950F08}" srcId="{940D306A-E934-4DE2-9BE6-0F249A100A94}" destId="{53C11197-F5A5-49CB-9B16-E1F2ADAB2A2C}" srcOrd="1" destOrd="0" parTransId="{A381F5B0-97C8-4AA5-8C58-41C0B543A879}" sibTransId="{E0E40690-548A-47F6-839E-E6C868FBB539}"/>
    <dgm:cxn modelId="{3935F773-1000-4DB7-9414-14C092D1BD9F}" type="presOf" srcId="{47ABD9A4-605E-47F8-B253-4D01623D24D0}" destId="{77003C6A-447B-4C93-98DC-CBA2AF5172DF}" srcOrd="0" destOrd="2" presId="urn:microsoft.com/office/officeart/2009/layout/CircleArrowProcess"/>
    <dgm:cxn modelId="{7B2CEC0B-A441-4437-ACEA-FD9961125B0A}" type="presOf" srcId="{0C37CD6B-92DD-4644-AF91-3CFC556AEC16}" destId="{FB6AED75-9F13-416D-9402-F081D514F3DF}" srcOrd="0" destOrd="0" presId="urn:microsoft.com/office/officeart/2009/layout/CircleArrowProcess"/>
    <dgm:cxn modelId="{57469538-EB34-48FB-A2E0-20F4111E65E2}" type="presOf" srcId="{53C11197-F5A5-49CB-9B16-E1F2ADAB2A2C}" destId="{77003C6A-447B-4C93-98DC-CBA2AF5172DF}" srcOrd="0" destOrd="1" presId="urn:microsoft.com/office/officeart/2009/layout/CircleArrowProcess"/>
    <dgm:cxn modelId="{D6749A33-8FBB-49A8-90C3-D0D6945ABB77}" srcId="{940D306A-E934-4DE2-9BE6-0F249A100A94}" destId="{47ABD9A4-605E-47F8-B253-4D01623D24D0}" srcOrd="2" destOrd="0" parTransId="{BE9E4F1F-44A7-4E55-99FA-CB71149D02F4}" sibTransId="{F71D8FE5-B50A-476A-8F05-6CE7ABC2A028}"/>
    <dgm:cxn modelId="{3AF62A91-B7FC-43B4-9873-D3D5216E472F}" type="presOf" srcId="{8045FA3B-F80E-4965-80F8-B0FB47F14DB6}" destId="{77003C6A-447B-4C93-98DC-CBA2AF5172DF}" srcOrd="0" destOrd="0" presId="urn:microsoft.com/office/officeart/2009/layout/CircleArrowProcess"/>
    <dgm:cxn modelId="{7EA61173-0FA6-414E-B6E0-B842C9FDDBFA}" type="presParOf" srcId="{FB6AED75-9F13-416D-9402-F081D514F3DF}" destId="{56ABFE97-D064-4216-B55B-E489B73ADBC8}" srcOrd="0" destOrd="0" presId="urn:microsoft.com/office/officeart/2009/layout/CircleArrowProcess"/>
    <dgm:cxn modelId="{5E65A412-BBCC-468F-9AB6-99FD05277454}" type="presParOf" srcId="{56ABFE97-D064-4216-B55B-E489B73ADBC8}" destId="{03F5447C-F67E-4C27-B364-32FD2B681203}" srcOrd="0" destOrd="0" presId="urn:microsoft.com/office/officeart/2009/layout/CircleArrowProcess"/>
    <dgm:cxn modelId="{66E28541-D90E-4268-AC0F-4A876AA982AD}" type="presParOf" srcId="{FB6AED75-9F13-416D-9402-F081D514F3DF}" destId="{77003C6A-447B-4C93-98DC-CBA2AF5172DF}" srcOrd="1" destOrd="0" presId="urn:microsoft.com/office/officeart/2009/layout/CircleArrowProcess"/>
    <dgm:cxn modelId="{9BCB2663-9D4E-4362-A12F-39E6462342B9}" type="presParOf" srcId="{FB6AED75-9F13-416D-9402-F081D514F3DF}" destId="{DFB7E59F-86E7-48BC-B8B8-A647F6C98088}" srcOrd="2"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6217602-2B62-4497-9909-F418B16A45AC}"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tr-TR"/>
        </a:p>
      </dgm:t>
    </dgm:pt>
    <dgm:pt modelId="{92D7C1BB-6C89-4AC1-ABBA-B75959858F08}">
      <dgm:prSet/>
      <dgm:spPr/>
      <dgm:t>
        <a:bodyPr/>
        <a:lstStyle/>
        <a:p>
          <a:pPr algn="ctr" rtl="0"/>
          <a:r>
            <a:rPr lang="tr-TR" smtClean="0">
              <a:latin typeface="Arial" panose="020B0604020202020204" pitchFamily="34" charset="0"/>
              <a:cs typeface="Arial" panose="020B0604020202020204" pitchFamily="34" charset="0"/>
            </a:rPr>
            <a:t>Türkiye'de alan ile ilgili bir hemşirelik derneği ya da dergisi bulunmamaktadır. Ancak alana özgü çalış­malar 1983 yılından beri devam etmektedir. </a:t>
          </a:r>
          <a:endParaRPr lang="tr-TR">
            <a:latin typeface="Arial" panose="020B0604020202020204" pitchFamily="34" charset="0"/>
            <a:cs typeface="Arial" panose="020B0604020202020204" pitchFamily="34" charset="0"/>
          </a:endParaRPr>
        </a:p>
      </dgm:t>
    </dgm:pt>
    <dgm:pt modelId="{FEC3CF7E-6589-4F2E-A795-286EB53CC50C}" type="parTrans" cxnId="{12FE1CED-56A0-40DD-90BA-CD4E967CF9F8}">
      <dgm:prSet/>
      <dgm:spPr/>
      <dgm:t>
        <a:bodyPr/>
        <a:lstStyle/>
        <a:p>
          <a:pPr algn="ctr"/>
          <a:endParaRPr lang="tr-TR">
            <a:latin typeface="Arial" panose="020B0604020202020204" pitchFamily="34" charset="0"/>
            <a:cs typeface="Arial" panose="020B0604020202020204" pitchFamily="34" charset="0"/>
          </a:endParaRPr>
        </a:p>
      </dgm:t>
    </dgm:pt>
    <dgm:pt modelId="{57111307-037D-48E8-BB0F-7A963390C72E}" type="sibTrans" cxnId="{12FE1CED-56A0-40DD-90BA-CD4E967CF9F8}">
      <dgm:prSet/>
      <dgm:spPr/>
      <dgm:t>
        <a:bodyPr/>
        <a:lstStyle/>
        <a:p>
          <a:pPr algn="ctr"/>
          <a:endParaRPr lang="tr-TR">
            <a:latin typeface="Arial" panose="020B0604020202020204" pitchFamily="34" charset="0"/>
            <a:cs typeface="Arial" panose="020B0604020202020204" pitchFamily="34" charset="0"/>
          </a:endParaRPr>
        </a:p>
      </dgm:t>
    </dgm:pt>
    <dgm:pt modelId="{7F2C5B44-EBC4-49BC-9EE7-93A457DB9562}">
      <dgm:prSet/>
      <dgm:spPr/>
      <dgm:t>
        <a:bodyPr/>
        <a:lstStyle/>
        <a:p>
          <a:pPr algn="ctr" rtl="0"/>
          <a:r>
            <a:rPr lang="tr-TR" smtClean="0">
              <a:latin typeface="Arial" panose="020B0604020202020204" pitchFamily="34" charset="0"/>
              <a:cs typeface="Arial" panose="020B0604020202020204" pitchFamily="34" charset="0"/>
            </a:rPr>
            <a:t>Önceleri gele­neksel uygulamaları tanımlamaya yönelik çalışmaların yoğunlukta yapıldığı gözlemlenirken günümüzde kültürlerarası modellerin uygulamalarda kullanılmasına yönelik çalışmalar yer almaktadır.</a:t>
          </a:r>
          <a:endParaRPr lang="tr-TR">
            <a:latin typeface="Arial" panose="020B0604020202020204" pitchFamily="34" charset="0"/>
            <a:cs typeface="Arial" panose="020B0604020202020204" pitchFamily="34" charset="0"/>
          </a:endParaRPr>
        </a:p>
      </dgm:t>
    </dgm:pt>
    <dgm:pt modelId="{CC0ABBFD-BB3D-430F-AB1C-431318E63E58}" type="parTrans" cxnId="{38870A69-755E-4B96-BE5C-E6AF368CF725}">
      <dgm:prSet/>
      <dgm:spPr/>
      <dgm:t>
        <a:bodyPr/>
        <a:lstStyle/>
        <a:p>
          <a:pPr algn="ctr"/>
          <a:endParaRPr lang="tr-TR">
            <a:latin typeface="Arial" panose="020B0604020202020204" pitchFamily="34" charset="0"/>
            <a:cs typeface="Arial" panose="020B0604020202020204" pitchFamily="34" charset="0"/>
          </a:endParaRPr>
        </a:p>
      </dgm:t>
    </dgm:pt>
    <dgm:pt modelId="{DA8C625B-1DD6-455A-AE9A-BC50C33813F5}" type="sibTrans" cxnId="{38870A69-755E-4B96-BE5C-E6AF368CF725}">
      <dgm:prSet/>
      <dgm:spPr/>
      <dgm:t>
        <a:bodyPr/>
        <a:lstStyle/>
        <a:p>
          <a:pPr algn="ctr"/>
          <a:endParaRPr lang="tr-TR">
            <a:latin typeface="Arial" panose="020B0604020202020204" pitchFamily="34" charset="0"/>
            <a:cs typeface="Arial" panose="020B0604020202020204" pitchFamily="34" charset="0"/>
          </a:endParaRPr>
        </a:p>
      </dgm:t>
    </dgm:pt>
    <dgm:pt modelId="{C67A1A36-E3AF-4889-8D60-60A13A33FA91}" type="pres">
      <dgm:prSet presAssocID="{66217602-2B62-4497-9909-F418B16A45AC}" presName="linear" presStyleCnt="0">
        <dgm:presLayoutVars>
          <dgm:animLvl val="lvl"/>
          <dgm:resizeHandles val="exact"/>
        </dgm:presLayoutVars>
      </dgm:prSet>
      <dgm:spPr/>
      <dgm:t>
        <a:bodyPr/>
        <a:lstStyle/>
        <a:p>
          <a:endParaRPr lang="tr-TR"/>
        </a:p>
      </dgm:t>
    </dgm:pt>
    <dgm:pt modelId="{924AA669-4211-473B-9BE3-67F20DDA05BF}" type="pres">
      <dgm:prSet presAssocID="{92D7C1BB-6C89-4AC1-ABBA-B75959858F08}" presName="parentText" presStyleLbl="node1" presStyleIdx="0" presStyleCnt="2">
        <dgm:presLayoutVars>
          <dgm:chMax val="0"/>
          <dgm:bulletEnabled val="1"/>
        </dgm:presLayoutVars>
      </dgm:prSet>
      <dgm:spPr/>
      <dgm:t>
        <a:bodyPr/>
        <a:lstStyle/>
        <a:p>
          <a:endParaRPr lang="tr-TR"/>
        </a:p>
      </dgm:t>
    </dgm:pt>
    <dgm:pt modelId="{7A03B3A7-F44E-4ABF-B9EC-617C83C9B028}" type="pres">
      <dgm:prSet presAssocID="{57111307-037D-48E8-BB0F-7A963390C72E}" presName="spacer" presStyleCnt="0"/>
      <dgm:spPr/>
    </dgm:pt>
    <dgm:pt modelId="{42510381-1BFB-4ED0-9095-8FFDE3BC38D9}" type="pres">
      <dgm:prSet presAssocID="{7F2C5B44-EBC4-49BC-9EE7-93A457DB9562}" presName="parentText" presStyleLbl="node1" presStyleIdx="1" presStyleCnt="2">
        <dgm:presLayoutVars>
          <dgm:chMax val="0"/>
          <dgm:bulletEnabled val="1"/>
        </dgm:presLayoutVars>
      </dgm:prSet>
      <dgm:spPr/>
      <dgm:t>
        <a:bodyPr/>
        <a:lstStyle/>
        <a:p>
          <a:endParaRPr lang="tr-TR"/>
        </a:p>
      </dgm:t>
    </dgm:pt>
  </dgm:ptLst>
  <dgm:cxnLst>
    <dgm:cxn modelId="{12FE1CED-56A0-40DD-90BA-CD4E967CF9F8}" srcId="{66217602-2B62-4497-9909-F418B16A45AC}" destId="{92D7C1BB-6C89-4AC1-ABBA-B75959858F08}" srcOrd="0" destOrd="0" parTransId="{FEC3CF7E-6589-4F2E-A795-286EB53CC50C}" sibTransId="{57111307-037D-48E8-BB0F-7A963390C72E}"/>
    <dgm:cxn modelId="{38870A69-755E-4B96-BE5C-E6AF368CF725}" srcId="{66217602-2B62-4497-9909-F418B16A45AC}" destId="{7F2C5B44-EBC4-49BC-9EE7-93A457DB9562}" srcOrd="1" destOrd="0" parTransId="{CC0ABBFD-BB3D-430F-AB1C-431318E63E58}" sibTransId="{DA8C625B-1DD6-455A-AE9A-BC50C33813F5}"/>
    <dgm:cxn modelId="{83628D69-A46D-4B96-A97F-15476D098DC0}" type="presOf" srcId="{66217602-2B62-4497-9909-F418B16A45AC}" destId="{C67A1A36-E3AF-4889-8D60-60A13A33FA91}" srcOrd="0" destOrd="0" presId="urn:microsoft.com/office/officeart/2005/8/layout/vList2"/>
    <dgm:cxn modelId="{FF86B492-4E68-400D-82C3-2853BAA1AD7C}" type="presOf" srcId="{7F2C5B44-EBC4-49BC-9EE7-93A457DB9562}" destId="{42510381-1BFB-4ED0-9095-8FFDE3BC38D9}" srcOrd="0" destOrd="0" presId="urn:microsoft.com/office/officeart/2005/8/layout/vList2"/>
    <dgm:cxn modelId="{CCEA2907-DD6F-49A4-A66F-305D90936411}" type="presOf" srcId="{92D7C1BB-6C89-4AC1-ABBA-B75959858F08}" destId="{924AA669-4211-473B-9BE3-67F20DDA05BF}" srcOrd="0" destOrd="0" presId="urn:microsoft.com/office/officeart/2005/8/layout/vList2"/>
    <dgm:cxn modelId="{9651E8CD-1BBE-4EF1-AE0F-9804128840B2}" type="presParOf" srcId="{C67A1A36-E3AF-4889-8D60-60A13A33FA91}" destId="{924AA669-4211-473B-9BE3-67F20DDA05BF}" srcOrd="0" destOrd="0" presId="urn:microsoft.com/office/officeart/2005/8/layout/vList2"/>
    <dgm:cxn modelId="{9401B646-9C4B-4FB3-9CF2-EC6F2AD9B580}" type="presParOf" srcId="{C67A1A36-E3AF-4889-8D60-60A13A33FA91}" destId="{7A03B3A7-F44E-4ABF-B9EC-617C83C9B028}" srcOrd="1" destOrd="0" presId="urn:microsoft.com/office/officeart/2005/8/layout/vList2"/>
    <dgm:cxn modelId="{00131D04-21DB-4549-8981-B83085BC1A59}" type="presParOf" srcId="{C67A1A36-E3AF-4889-8D60-60A13A33FA91}" destId="{42510381-1BFB-4ED0-9095-8FFDE3BC38D9}"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7B6AED3-A516-4C93-B1E0-F1542E778EB3}" type="doc">
      <dgm:prSet loTypeId="urn:microsoft.com/office/officeart/2005/8/layout/chevron2" loCatId="list" qsTypeId="urn:microsoft.com/office/officeart/2005/8/quickstyle/simple1" qsCatId="simple" csTypeId="urn:microsoft.com/office/officeart/2005/8/colors/accent6_5" csCatId="accent6" phldr="1"/>
      <dgm:spPr/>
      <dgm:t>
        <a:bodyPr/>
        <a:lstStyle/>
        <a:p>
          <a:endParaRPr lang="tr-TR"/>
        </a:p>
      </dgm:t>
    </dgm:pt>
    <dgm:pt modelId="{06FF0D3F-55ED-4C56-BF1C-79EF2792F672}">
      <dgm:prSet custT="1"/>
      <dgm:spPr/>
      <dgm:t>
        <a:bodyPr/>
        <a:lstStyle/>
        <a:p>
          <a:pPr rtl="0"/>
          <a:r>
            <a:rPr lang="tr-TR" sz="2000" dirty="0" smtClean="0">
              <a:latin typeface="Arial" panose="020B0604020202020204" pitchFamily="34" charset="0"/>
              <a:cs typeface="Arial" panose="020B0604020202020204" pitchFamily="34" charset="0"/>
            </a:rPr>
            <a:t>2000'li yılların başında bu kavram, konferans, seminer ve bilimsel etkinliklere konu edilmeye başlanmıştır</a:t>
          </a:r>
          <a:endParaRPr lang="tr-TR" sz="2000" dirty="0">
            <a:latin typeface="Arial" panose="020B0604020202020204" pitchFamily="34" charset="0"/>
            <a:cs typeface="Arial" panose="020B0604020202020204" pitchFamily="34" charset="0"/>
          </a:endParaRPr>
        </a:p>
      </dgm:t>
    </dgm:pt>
    <dgm:pt modelId="{1FB5F862-4072-4816-8569-5B9D18835FDC}" type="parTrans" cxnId="{B3D74C3F-05C4-4320-8738-A625535E9ACF}">
      <dgm:prSet/>
      <dgm:spPr/>
      <dgm:t>
        <a:bodyPr/>
        <a:lstStyle/>
        <a:p>
          <a:endParaRPr lang="tr-TR" sz="2000">
            <a:latin typeface="Arial" panose="020B0604020202020204" pitchFamily="34" charset="0"/>
            <a:cs typeface="Arial" panose="020B0604020202020204" pitchFamily="34" charset="0"/>
          </a:endParaRPr>
        </a:p>
      </dgm:t>
    </dgm:pt>
    <dgm:pt modelId="{4573CEBC-606A-4977-BC6D-DFB4F37DC1C7}" type="sibTrans" cxnId="{B3D74C3F-05C4-4320-8738-A625535E9ACF}">
      <dgm:prSet/>
      <dgm:spPr/>
      <dgm:t>
        <a:bodyPr/>
        <a:lstStyle/>
        <a:p>
          <a:endParaRPr lang="tr-TR" sz="2000">
            <a:latin typeface="Arial" panose="020B0604020202020204" pitchFamily="34" charset="0"/>
            <a:cs typeface="Arial" panose="020B0604020202020204" pitchFamily="34" charset="0"/>
          </a:endParaRPr>
        </a:p>
      </dgm:t>
    </dgm:pt>
    <dgm:pt modelId="{0B4BA3F4-DE2A-40F6-B28B-8C982337F81A}">
      <dgm:prSet custT="1"/>
      <dgm:spPr/>
      <dgm:t>
        <a:bodyPr/>
        <a:lstStyle/>
        <a:p>
          <a:pPr rtl="0"/>
          <a:r>
            <a:rPr lang="tr-TR" sz="2000" dirty="0" smtClean="0">
              <a:latin typeface="Arial" panose="020B0604020202020204" pitchFamily="34" charset="0"/>
              <a:cs typeface="Arial" panose="020B0604020202020204" pitchFamily="34" charset="0"/>
            </a:rPr>
            <a:t>Türkiye'de son 5 yıldır kültürlerarası yaklaşımın eğitim, araştırma ve uygulama­lardaki önemine yönelik çalışmalar hız kazanmıştır.</a:t>
          </a:r>
          <a:endParaRPr lang="tr-TR" sz="2000" dirty="0">
            <a:latin typeface="Arial" panose="020B0604020202020204" pitchFamily="34" charset="0"/>
            <a:cs typeface="Arial" panose="020B0604020202020204" pitchFamily="34" charset="0"/>
          </a:endParaRPr>
        </a:p>
      </dgm:t>
    </dgm:pt>
    <dgm:pt modelId="{F0841F87-414A-4446-ABF8-EB445234E7FA}" type="parTrans" cxnId="{C6E58450-4F24-4608-850B-734EFC099469}">
      <dgm:prSet/>
      <dgm:spPr/>
      <dgm:t>
        <a:bodyPr/>
        <a:lstStyle/>
        <a:p>
          <a:endParaRPr lang="tr-TR" sz="2000">
            <a:latin typeface="Arial" panose="020B0604020202020204" pitchFamily="34" charset="0"/>
            <a:cs typeface="Arial" panose="020B0604020202020204" pitchFamily="34" charset="0"/>
          </a:endParaRPr>
        </a:p>
      </dgm:t>
    </dgm:pt>
    <dgm:pt modelId="{BD4495D8-2A4C-4258-9D2B-1F9FD53D673D}" type="sibTrans" cxnId="{C6E58450-4F24-4608-850B-734EFC099469}">
      <dgm:prSet/>
      <dgm:spPr/>
      <dgm:t>
        <a:bodyPr/>
        <a:lstStyle/>
        <a:p>
          <a:endParaRPr lang="tr-TR" sz="2000">
            <a:latin typeface="Arial" panose="020B0604020202020204" pitchFamily="34" charset="0"/>
            <a:cs typeface="Arial" panose="020B0604020202020204" pitchFamily="34" charset="0"/>
          </a:endParaRPr>
        </a:p>
      </dgm:t>
    </dgm:pt>
    <dgm:pt modelId="{5C9F1541-62E9-44AB-9AF1-066134F00664}">
      <dgm:prSet custT="1"/>
      <dgm:spPr/>
      <dgm:t>
        <a:bodyPr/>
        <a:lstStyle/>
        <a:p>
          <a:pPr rtl="0"/>
          <a:r>
            <a:rPr lang="tr-TR" sz="2000" dirty="0" smtClean="0">
              <a:latin typeface="Arial" panose="020B0604020202020204" pitchFamily="34" charset="0"/>
              <a:cs typeface="Arial" panose="020B0604020202020204" pitchFamily="34" charset="0"/>
            </a:rPr>
            <a:t>Hemşire akademisyenler tarafından bakım verilecek bireylerin kültürel özelliklerini tanılamaya yönelik bir rehber geliştirilmiş ve bazı akademisyenler ta­rafından modeller Türkçeye çevrilerek eğitim, uygulama ve araştırmalarda kullanılmaya başlanmıştır.</a:t>
          </a:r>
          <a:endParaRPr lang="tr-TR" sz="2000" dirty="0">
            <a:latin typeface="Arial" panose="020B0604020202020204" pitchFamily="34" charset="0"/>
            <a:cs typeface="Arial" panose="020B0604020202020204" pitchFamily="34" charset="0"/>
          </a:endParaRPr>
        </a:p>
      </dgm:t>
    </dgm:pt>
    <dgm:pt modelId="{3CB1BEB1-0207-46B7-9E30-29BC6C3F2EC7}" type="parTrans" cxnId="{C8BDF695-CDC8-46E8-9E74-FCDC5628C9F4}">
      <dgm:prSet/>
      <dgm:spPr/>
      <dgm:t>
        <a:bodyPr/>
        <a:lstStyle/>
        <a:p>
          <a:endParaRPr lang="tr-TR" sz="2000">
            <a:latin typeface="Arial" panose="020B0604020202020204" pitchFamily="34" charset="0"/>
            <a:cs typeface="Arial" panose="020B0604020202020204" pitchFamily="34" charset="0"/>
          </a:endParaRPr>
        </a:p>
      </dgm:t>
    </dgm:pt>
    <dgm:pt modelId="{E67819D9-50D8-4050-9DA5-BC05B72006CD}" type="sibTrans" cxnId="{C8BDF695-CDC8-46E8-9E74-FCDC5628C9F4}">
      <dgm:prSet/>
      <dgm:spPr/>
      <dgm:t>
        <a:bodyPr/>
        <a:lstStyle/>
        <a:p>
          <a:endParaRPr lang="tr-TR" sz="2000">
            <a:latin typeface="Arial" panose="020B0604020202020204" pitchFamily="34" charset="0"/>
            <a:cs typeface="Arial" panose="020B0604020202020204" pitchFamily="34" charset="0"/>
          </a:endParaRPr>
        </a:p>
      </dgm:t>
    </dgm:pt>
    <dgm:pt modelId="{88A80996-1564-4F8F-BE9B-A9A3EEAED625}">
      <dgm:prSet custT="1"/>
      <dgm:spPr/>
      <dgm:t>
        <a:bodyPr/>
        <a:lstStyle/>
        <a:p>
          <a:pPr rtl="0"/>
          <a:endParaRPr lang="tr-TR" sz="2000">
            <a:latin typeface="Arial" panose="020B0604020202020204" pitchFamily="34" charset="0"/>
            <a:cs typeface="Arial" panose="020B0604020202020204" pitchFamily="34" charset="0"/>
          </a:endParaRPr>
        </a:p>
      </dgm:t>
    </dgm:pt>
    <dgm:pt modelId="{8F6E7E65-5FD6-4E62-B888-605C7AC4DE47}" type="parTrans" cxnId="{2778A9F3-B7E8-4384-A766-9292A033A758}">
      <dgm:prSet/>
      <dgm:spPr/>
      <dgm:t>
        <a:bodyPr/>
        <a:lstStyle/>
        <a:p>
          <a:endParaRPr lang="tr-TR" sz="2000">
            <a:latin typeface="Arial" panose="020B0604020202020204" pitchFamily="34" charset="0"/>
            <a:cs typeface="Arial" panose="020B0604020202020204" pitchFamily="34" charset="0"/>
          </a:endParaRPr>
        </a:p>
      </dgm:t>
    </dgm:pt>
    <dgm:pt modelId="{00B3DEC9-896B-48F7-BDB2-973BDD84F1E9}" type="sibTrans" cxnId="{2778A9F3-B7E8-4384-A766-9292A033A758}">
      <dgm:prSet/>
      <dgm:spPr/>
      <dgm:t>
        <a:bodyPr/>
        <a:lstStyle/>
        <a:p>
          <a:endParaRPr lang="tr-TR" sz="2000">
            <a:latin typeface="Arial" panose="020B0604020202020204" pitchFamily="34" charset="0"/>
            <a:cs typeface="Arial" panose="020B0604020202020204" pitchFamily="34" charset="0"/>
          </a:endParaRPr>
        </a:p>
      </dgm:t>
    </dgm:pt>
    <dgm:pt modelId="{8DE7785F-7D03-4253-B361-DDA3B457A20A}">
      <dgm:prSet custT="1"/>
      <dgm:spPr/>
      <dgm:t>
        <a:bodyPr/>
        <a:lstStyle/>
        <a:p>
          <a:pPr rtl="0"/>
          <a:endParaRPr lang="tr-TR" sz="2000">
            <a:latin typeface="Arial" panose="020B0604020202020204" pitchFamily="34" charset="0"/>
            <a:cs typeface="Arial" panose="020B0604020202020204" pitchFamily="34" charset="0"/>
          </a:endParaRPr>
        </a:p>
      </dgm:t>
    </dgm:pt>
    <dgm:pt modelId="{90FB0541-6932-4E64-BE11-34775DF40AF5}" type="parTrans" cxnId="{D550E064-D8FF-450F-AB6B-E57A6B5F13DF}">
      <dgm:prSet/>
      <dgm:spPr/>
      <dgm:t>
        <a:bodyPr/>
        <a:lstStyle/>
        <a:p>
          <a:endParaRPr lang="tr-TR" sz="2000">
            <a:latin typeface="Arial" panose="020B0604020202020204" pitchFamily="34" charset="0"/>
            <a:cs typeface="Arial" panose="020B0604020202020204" pitchFamily="34" charset="0"/>
          </a:endParaRPr>
        </a:p>
      </dgm:t>
    </dgm:pt>
    <dgm:pt modelId="{FA73AB9C-D70F-4BA4-B2EE-3E35466B0CA8}" type="sibTrans" cxnId="{D550E064-D8FF-450F-AB6B-E57A6B5F13DF}">
      <dgm:prSet/>
      <dgm:spPr/>
      <dgm:t>
        <a:bodyPr/>
        <a:lstStyle/>
        <a:p>
          <a:endParaRPr lang="tr-TR" sz="2000">
            <a:latin typeface="Arial" panose="020B0604020202020204" pitchFamily="34" charset="0"/>
            <a:cs typeface="Arial" panose="020B0604020202020204" pitchFamily="34" charset="0"/>
          </a:endParaRPr>
        </a:p>
      </dgm:t>
    </dgm:pt>
    <dgm:pt modelId="{5C2662F1-FC6D-473F-BED9-57A19F1E87C6}">
      <dgm:prSet custT="1"/>
      <dgm:spPr/>
      <dgm:t>
        <a:bodyPr/>
        <a:lstStyle/>
        <a:p>
          <a:pPr rtl="0"/>
          <a:endParaRPr lang="tr-TR" sz="2000">
            <a:latin typeface="Arial" panose="020B0604020202020204" pitchFamily="34" charset="0"/>
            <a:cs typeface="Arial" panose="020B0604020202020204" pitchFamily="34" charset="0"/>
          </a:endParaRPr>
        </a:p>
      </dgm:t>
    </dgm:pt>
    <dgm:pt modelId="{4CD81051-F95B-435D-BDD0-DB5DE337AB6C}" type="parTrans" cxnId="{544ABB0B-C626-4EB0-8DE7-B71F45DDF1FD}">
      <dgm:prSet/>
      <dgm:spPr/>
      <dgm:t>
        <a:bodyPr/>
        <a:lstStyle/>
        <a:p>
          <a:endParaRPr lang="tr-TR" sz="2000">
            <a:latin typeface="Arial" panose="020B0604020202020204" pitchFamily="34" charset="0"/>
            <a:cs typeface="Arial" panose="020B0604020202020204" pitchFamily="34" charset="0"/>
          </a:endParaRPr>
        </a:p>
      </dgm:t>
    </dgm:pt>
    <dgm:pt modelId="{DCBE7B7A-41F8-4998-AE4D-6B7D975B8F5C}" type="sibTrans" cxnId="{544ABB0B-C626-4EB0-8DE7-B71F45DDF1FD}">
      <dgm:prSet/>
      <dgm:spPr/>
      <dgm:t>
        <a:bodyPr/>
        <a:lstStyle/>
        <a:p>
          <a:endParaRPr lang="tr-TR" sz="2000">
            <a:latin typeface="Arial" panose="020B0604020202020204" pitchFamily="34" charset="0"/>
            <a:cs typeface="Arial" panose="020B0604020202020204" pitchFamily="34" charset="0"/>
          </a:endParaRPr>
        </a:p>
      </dgm:t>
    </dgm:pt>
    <dgm:pt modelId="{D393E82C-9A64-44B2-955A-54B9D6B04A60}" type="pres">
      <dgm:prSet presAssocID="{17B6AED3-A516-4C93-B1E0-F1542E778EB3}" presName="linearFlow" presStyleCnt="0">
        <dgm:presLayoutVars>
          <dgm:dir/>
          <dgm:animLvl val="lvl"/>
          <dgm:resizeHandles val="exact"/>
        </dgm:presLayoutVars>
      </dgm:prSet>
      <dgm:spPr/>
      <dgm:t>
        <a:bodyPr/>
        <a:lstStyle/>
        <a:p>
          <a:endParaRPr lang="tr-TR"/>
        </a:p>
      </dgm:t>
    </dgm:pt>
    <dgm:pt modelId="{53ED4ECD-A7C1-420D-9E75-A51EEE21A051}" type="pres">
      <dgm:prSet presAssocID="{88A80996-1564-4F8F-BE9B-A9A3EEAED625}" presName="composite" presStyleCnt="0"/>
      <dgm:spPr/>
    </dgm:pt>
    <dgm:pt modelId="{F1413C36-A37C-4D8A-8AE8-0B6DCA6506AB}" type="pres">
      <dgm:prSet presAssocID="{88A80996-1564-4F8F-BE9B-A9A3EEAED625}" presName="parentText" presStyleLbl="alignNode1" presStyleIdx="0" presStyleCnt="3">
        <dgm:presLayoutVars>
          <dgm:chMax val="1"/>
          <dgm:bulletEnabled val="1"/>
        </dgm:presLayoutVars>
      </dgm:prSet>
      <dgm:spPr/>
      <dgm:t>
        <a:bodyPr/>
        <a:lstStyle/>
        <a:p>
          <a:endParaRPr lang="tr-TR"/>
        </a:p>
      </dgm:t>
    </dgm:pt>
    <dgm:pt modelId="{F9538EB0-D521-4E39-97FC-8BE2A1DAC457}" type="pres">
      <dgm:prSet presAssocID="{88A80996-1564-4F8F-BE9B-A9A3EEAED625}" presName="descendantText" presStyleLbl="alignAcc1" presStyleIdx="0" presStyleCnt="3">
        <dgm:presLayoutVars>
          <dgm:bulletEnabled val="1"/>
        </dgm:presLayoutVars>
      </dgm:prSet>
      <dgm:spPr/>
      <dgm:t>
        <a:bodyPr/>
        <a:lstStyle/>
        <a:p>
          <a:endParaRPr lang="tr-TR"/>
        </a:p>
      </dgm:t>
    </dgm:pt>
    <dgm:pt modelId="{E7DCBA73-E652-48E8-9008-9312CE95E5D8}" type="pres">
      <dgm:prSet presAssocID="{00B3DEC9-896B-48F7-BDB2-973BDD84F1E9}" presName="sp" presStyleCnt="0"/>
      <dgm:spPr/>
    </dgm:pt>
    <dgm:pt modelId="{BA191E18-BAA1-4677-86FD-451A11F31440}" type="pres">
      <dgm:prSet presAssocID="{8DE7785F-7D03-4253-B361-DDA3B457A20A}" presName="composite" presStyleCnt="0"/>
      <dgm:spPr/>
    </dgm:pt>
    <dgm:pt modelId="{C473AAE3-FB7B-4236-BC6E-0E11A1F4C7D2}" type="pres">
      <dgm:prSet presAssocID="{8DE7785F-7D03-4253-B361-DDA3B457A20A}" presName="parentText" presStyleLbl="alignNode1" presStyleIdx="1" presStyleCnt="3">
        <dgm:presLayoutVars>
          <dgm:chMax val="1"/>
          <dgm:bulletEnabled val="1"/>
        </dgm:presLayoutVars>
      </dgm:prSet>
      <dgm:spPr/>
      <dgm:t>
        <a:bodyPr/>
        <a:lstStyle/>
        <a:p>
          <a:endParaRPr lang="tr-TR"/>
        </a:p>
      </dgm:t>
    </dgm:pt>
    <dgm:pt modelId="{3E08BBB9-792A-46FA-9337-3FA84C1F4094}" type="pres">
      <dgm:prSet presAssocID="{8DE7785F-7D03-4253-B361-DDA3B457A20A}" presName="descendantText" presStyleLbl="alignAcc1" presStyleIdx="1" presStyleCnt="3">
        <dgm:presLayoutVars>
          <dgm:bulletEnabled val="1"/>
        </dgm:presLayoutVars>
      </dgm:prSet>
      <dgm:spPr/>
      <dgm:t>
        <a:bodyPr/>
        <a:lstStyle/>
        <a:p>
          <a:endParaRPr lang="tr-TR"/>
        </a:p>
      </dgm:t>
    </dgm:pt>
    <dgm:pt modelId="{E86DBF8A-C7E7-4051-81A4-7278D6EDE1DC}" type="pres">
      <dgm:prSet presAssocID="{FA73AB9C-D70F-4BA4-B2EE-3E35466B0CA8}" presName="sp" presStyleCnt="0"/>
      <dgm:spPr/>
    </dgm:pt>
    <dgm:pt modelId="{4243CF67-5D10-4B42-B4A1-3D9DD9447F28}" type="pres">
      <dgm:prSet presAssocID="{5C2662F1-FC6D-473F-BED9-57A19F1E87C6}" presName="composite" presStyleCnt="0"/>
      <dgm:spPr/>
    </dgm:pt>
    <dgm:pt modelId="{FEA7A255-F6F9-43BA-A225-F47905575707}" type="pres">
      <dgm:prSet presAssocID="{5C2662F1-FC6D-473F-BED9-57A19F1E87C6}" presName="parentText" presStyleLbl="alignNode1" presStyleIdx="2" presStyleCnt="3">
        <dgm:presLayoutVars>
          <dgm:chMax val="1"/>
          <dgm:bulletEnabled val="1"/>
        </dgm:presLayoutVars>
      </dgm:prSet>
      <dgm:spPr/>
      <dgm:t>
        <a:bodyPr/>
        <a:lstStyle/>
        <a:p>
          <a:endParaRPr lang="tr-TR"/>
        </a:p>
      </dgm:t>
    </dgm:pt>
    <dgm:pt modelId="{C3C8C251-F24C-494B-8598-ED2B4AB5045D}" type="pres">
      <dgm:prSet presAssocID="{5C2662F1-FC6D-473F-BED9-57A19F1E87C6}" presName="descendantText" presStyleLbl="alignAcc1" presStyleIdx="2" presStyleCnt="3">
        <dgm:presLayoutVars>
          <dgm:bulletEnabled val="1"/>
        </dgm:presLayoutVars>
      </dgm:prSet>
      <dgm:spPr/>
      <dgm:t>
        <a:bodyPr/>
        <a:lstStyle/>
        <a:p>
          <a:endParaRPr lang="tr-TR"/>
        </a:p>
      </dgm:t>
    </dgm:pt>
  </dgm:ptLst>
  <dgm:cxnLst>
    <dgm:cxn modelId="{6D6CA6F0-0B57-44B9-A713-F0C80AF1A897}" type="presOf" srcId="{5C9F1541-62E9-44AB-9AF1-066134F00664}" destId="{C3C8C251-F24C-494B-8598-ED2B4AB5045D}" srcOrd="0" destOrd="0" presId="urn:microsoft.com/office/officeart/2005/8/layout/chevron2"/>
    <dgm:cxn modelId="{544ABB0B-C626-4EB0-8DE7-B71F45DDF1FD}" srcId="{17B6AED3-A516-4C93-B1E0-F1542E778EB3}" destId="{5C2662F1-FC6D-473F-BED9-57A19F1E87C6}" srcOrd="2" destOrd="0" parTransId="{4CD81051-F95B-435D-BDD0-DB5DE337AB6C}" sibTransId="{DCBE7B7A-41F8-4998-AE4D-6B7D975B8F5C}"/>
    <dgm:cxn modelId="{960814C0-B74A-4A77-8170-41EE32185CC7}" type="presOf" srcId="{5C2662F1-FC6D-473F-BED9-57A19F1E87C6}" destId="{FEA7A255-F6F9-43BA-A225-F47905575707}" srcOrd="0" destOrd="0" presId="urn:microsoft.com/office/officeart/2005/8/layout/chevron2"/>
    <dgm:cxn modelId="{D550E064-D8FF-450F-AB6B-E57A6B5F13DF}" srcId="{17B6AED3-A516-4C93-B1E0-F1542E778EB3}" destId="{8DE7785F-7D03-4253-B361-DDA3B457A20A}" srcOrd="1" destOrd="0" parTransId="{90FB0541-6932-4E64-BE11-34775DF40AF5}" sibTransId="{FA73AB9C-D70F-4BA4-B2EE-3E35466B0CA8}"/>
    <dgm:cxn modelId="{B21A4138-8A3C-4C03-B970-C0FD2F0509C4}" type="presOf" srcId="{06FF0D3F-55ED-4C56-BF1C-79EF2792F672}" destId="{F9538EB0-D521-4E39-97FC-8BE2A1DAC457}" srcOrd="0" destOrd="0" presId="urn:microsoft.com/office/officeart/2005/8/layout/chevron2"/>
    <dgm:cxn modelId="{BE730ACF-AF38-45EA-A4FB-C3F6B72AFB36}" type="presOf" srcId="{88A80996-1564-4F8F-BE9B-A9A3EEAED625}" destId="{F1413C36-A37C-4D8A-8AE8-0B6DCA6506AB}" srcOrd="0" destOrd="0" presId="urn:microsoft.com/office/officeart/2005/8/layout/chevron2"/>
    <dgm:cxn modelId="{C6E58450-4F24-4608-850B-734EFC099469}" srcId="{8DE7785F-7D03-4253-B361-DDA3B457A20A}" destId="{0B4BA3F4-DE2A-40F6-B28B-8C982337F81A}" srcOrd="0" destOrd="0" parTransId="{F0841F87-414A-4446-ABF8-EB445234E7FA}" sibTransId="{BD4495D8-2A4C-4258-9D2B-1F9FD53D673D}"/>
    <dgm:cxn modelId="{15F5F278-A726-46C3-ABFC-6E7781F6C448}" type="presOf" srcId="{17B6AED3-A516-4C93-B1E0-F1542E778EB3}" destId="{D393E82C-9A64-44B2-955A-54B9D6B04A60}" srcOrd="0" destOrd="0" presId="urn:microsoft.com/office/officeart/2005/8/layout/chevron2"/>
    <dgm:cxn modelId="{B3D74C3F-05C4-4320-8738-A625535E9ACF}" srcId="{88A80996-1564-4F8F-BE9B-A9A3EEAED625}" destId="{06FF0D3F-55ED-4C56-BF1C-79EF2792F672}" srcOrd="0" destOrd="0" parTransId="{1FB5F862-4072-4816-8569-5B9D18835FDC}" sibTransId="{4573CEBC-606A-4977-BC6D-DFB4F37DC1C7}"/>
    <dgm:cxn modelId="{2778A9F3-B7E8-4384-A766-9292A033A758}" srcId="{17B6AED3-A516-4C93-B1E0-F1542E778EB3}" destId="{88A80996-1564-4F8F-BE9B-A9A3EEAED625}" srcOrd="0" destOrd="0" parTransId="{8F6E7E65-5FD6-4E62-B888-605C7AC4DE47}" sibTransId="{00B3DEC9-896B-48F7-BDB2-973BDD84F1E9}"/>
    <dgm:cxn modelId="{B2AA54C2-C56F-4E6C-A846-DE21B78E1F16}" type="presOf" srcId="{0B4BA3F4-DE2A-40F6-B28B-8C982337F81A}" destId="{3E08BBB9-792A-46FA-9337-3FA84C1F4094}" srcOrd="0" destOrd="0" presId="urn:microsoft.com/office/officeart/2005/8/layout/chevron2"/>
    <dgm:cxn modelId="{C8BDF695-CDC8-46E8-9E74-FCDC5628C9F4}" srcId="{5C2662F1-FC6D-473F-BED9-57A19F1E87C6}" destId="{5C9F1541-62E9-44AB-9AF1-066134F00664}" srcOrd="0" destOrd="0" parTransId="{3CB1BEB1-0207-46B7-9E30-29BC6C3F2EC7}" sibTransId="{E67819D9-50D8-4050-9DA5-BC05B72006CD}"/>
    <dgm:cxn modelId="{8BDB13B4-0734-45C8-ADF3-3848EDB4A426}" type="presOf" srcId="{8DE7785F-7D03-4253-B361-DDA3B457A20A}" destId="{C473AAE3-FB7B-4236-BC6E-0E11A1F4C7D2}" srcOrd="0" destOrd="0" presId="urn:microsoft.com/office/officeart/2005/8/layout/chevron2"/>
    <dgm:cxn modelId="{64728916-00BB-41AC-9945-C5FF012B2815}" type="presParOf" srcId="{D393E82C-9A64-44B2-955A-54B9D6B04A60}" destId="{53ED4ECD-A7C1-420D-9E75-A51EEE21A051}" srcOrd="0" destOrd="0" presId="urn:microsoft.com/office/officeart/2005/8/layout/chevron2"/>
    <dgm:cxn modelId="{E6C1F10A-751C-4417-8359-4C89CCA00CC5}" type="presParOf" srcId="{53ED4ECD-A7C1-420D-9E75-A51EEE21A051}" destId="{F1413C36-A37C-4D8A-8AE8-0B6DCA6506AB}" srcOrd="0" destOrd="0" presId="urn:microsoft.com/office/officeart/2005/8/layout/chevron2"/>
    <dgm:cxn modelId="{C7A9C4CF-E9E6-46E9-BEA8-23D3B1A0A06A}" type="presParOf" srcId="{53ED4ECD-A7C1-420D-9E75-A51EEE21A051}" destId="{F9538EB0-D521-4E39-97FC-8BE2A1DAC457}" srcOrd="1" destOrd="0" presId="urn:microsoft.com/office/officeart/2005/8/layout/chevron2"/>
    <dgm:cxn modelId="{BE8F3B81-FC71-41AF-AEA4-CAC2A3BC1E95}" type="presParOf" srcId="{D393E82C-9A64-44B2-955A-54B9D6B04A60}" destId="{E7DCBA73-E652-48E8-9008-9312CE95E5D8}" srcOrd="1" destOrd="0" presId="urn:microsoft.com/office/officeart/2005/8/layout/chevron2"/>
    <dgm:cxn modelId="{AD203F4A-372A-43FB-9302-6058E1886A4B}" type="presParOf" srcId="{D393E82C-9A64-44B2-955A-54B9D6B04A60}" destId="{BA191E18-BAA1-4677-86FD-451A11F31440}" srcOrd="2" destOrd="0" presId="urn:microsoft.com/office/officeart/2005/8/layout/chevron2"/>
    <dgm:cxn modelId="{0FD3D714-3C87-4BE8-8553-6C439DA279A7}" type="presParOf" srcId="{BA191E18-BAA1-4677-86FD-451A11F31440}" destId="{C473AAE3-FB7B-4236-BC6E-0E11A1F4C7D2}" srcOrd="0" destOrd="0" presId="urn:microsoft.com/office/officeart/2005/8/layout/chevron2"/>
    <dgm:cxn modelId="{F0FC7D44-C8C6-403C-8214-599693296807}" type="presParOf" srcId="{BA191E18-BAA1-4677-86FD-451A11F31440}" destId="{3E08BBB9-792A-46FA-9337-3FA84C1F4094}" srcOrd="1" destOrd="0" presId="urn:microsoft.com/office/officeart/2005/8/layout/chevron2"/>
    <dgm:cxn modelId="{F7826BA1-D111-4F10-A419-A7F459AD607A}" type="presParOf" srcId="{D393E82C-9A64-44B2-955A-54B9D6B04A60}" destId="{E86DBF8A-C7E7-4051-81A4-7278D6EDE1DC}" srcOrd="3" destOrd="0" presId="urn:microsoft.com/office/officeart/2005/8/layout/chevron2"/>
    <dgm:cxn modelId="{F2A85437-3FA1-4E10-A61E-D255C8E140A4}" type="presParOf" srcId="{D393E82C-9A64-44B2-955A-54B9D6B04A60}" destId="{4243CF67-5D10-4B42-B4A1-3D9DD9447F28}" srcOrd="4" destOrd="0" presId="urn:microsoft.com/office/officeart/2005/8/layout/chevron2"/>
    <dgm:cxn modelId="{8A705C9C-038E-4D4A-AF51-07EBF763F0DB}" type="presParOf" srcId="{4243CF67-5D10-4B42-B4A1-3D9DD9447F28}" destId="{FEA7A255-F6F9-43BA-A225-F47905575707}" srcOrd="0" destOrd="0" presId="urn:microsoft.com/office/officeart/2005/8/layout/chevron2"/>
    <dgm:cxn modelId="{9C0AA516-04F0-4EFC-A183-C518951BE99C}" type="presParOf" srcId="{4243CF67-5D10-4B42-B4A1-3D9DD9447F28}" destId="{C3C8C251-F24C-494B-8598-ED2B4AB5045D}"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10A4751-C2B5-4C3A-B463-CD2B66D2591B}" type="doc">
      <dgm:prSet loTypeId="urn:microsoft.com/office/officeart/2005/8/layout/vList2" loCatId="list" qsTypeId="urn:microsoft.com/office/officeart/2005/8/quickstyle/simple3" qsCatId="simple" csTypeId="urn:microsoft.com/office/officeart/2005/8/colors/colorful5" csCatId="colorful"/>
      <dgm:spPr/>
      <dgm:t>
        <a:bodyPr/>
        <a:lstStyle/>
        <a:p>
          <a:endParaRPr lang="tr-TR"/>
        </a:p>
      </dgm:t>
    </dgm:pt>
    <dgm:pt modelId="{F50A3A1B-79AF-4B8C-BAEB-060FD062104F}">
      <dgm:prSet/>
      <dgm:spPr/>
      <dgm:t>
        <a:bodyPr/>
        <a:lstStyle/>
        <a:p>
          <a:pPr rtl="0"/>
          <a:r>
            <a:rPr lang="tr-TR" smtClean="0">
              <a:latin typeface="Arial" panose="020B0604020202020204" pitchFamily="34" charset="0"/>
              <a:cs typeface="Arial" panose="020B0604020202020204" pitchFamily="34" charset="0"/>
            </a:rPr>
            <a:t>Türkiye'de ilk olarak 2005 yılında "Kültür ve Hemşirelik" konulu Sempozyum</a:t>
          </a:r>
          <a:endParaRPr lang="tr-TR">
            <a:latin typeface="Arial" panose="020B0604020202020204" pitchFamily="34" charset="0"/>
            <a:cs typeface="Arial" panose="020B0604020202020204" pitchFamily="34" charset="0"/>
          </a:endParaRPr>
        </a:p>
      </dgm:t>
    </dgm:pt>
    <dgm:pt modelId="{BEFEEF41-371C-412D-8464-2E952EDF0CF1}" type="parTrans" cxnId="{F67903EB-5C4B-4EE7-881D-1CF3C5389D40}">
      <dgm:prSet/>
      <dgm:spPr/>
      <dgm:t>
        <a:bodyPr/>
        <a:lstStyle/>
        <a:p>
          <a:endParaRPr lang="tr-TR">
            <a:latin typeface="Arial" panose="020B0604020202020204" pitchFamily="34" charset="0"/>
            <a:cs typeface="Arial" panose="020B0604020202020204" pitchFamily="34" charset="0"/>
          </a:endParaRPr>
        </a:p>
      </dgm:t>
    </dgm:pt>
    <dgm:pt modelId="{3E02421D-01C9-4A57-A486-13D64D49AC32}" type="sibTrans" cxnId="{F67903EB-5C4B-4EE7-881D-1CF3C5389D40}">
      <dgm:prSet/>
      <dgm:spPr/>
      <dgm:t>
        <a:bodyPr/>
        <a:lstStyle/>
        <a:p>
          <a:endParaRPr lang="tr-TR">
            <a:latin typeface="Arial" panose="020B0604020202020204" pitchFamily="34" charset="0"/>
            <a:cs typeface="Arial" panose="020B0604020202020204" pitchFamily="34" charset="0"/>
          </a:endParaRPr>
        </a:p>
      </dgm:t>
    </dgm:pt>
    <dgm:pt modelId="{02B5ADC4-F61A-4A77-9243-98B8FE278143}">
      <dgm:prSet/>
      <dgm:spPr/>
      <dgm:t>
        <a:bodyPr/>
        <a:lstStyle/>
        <a:p>
          <a:pPr rtl="0"/>
          <a:r>
            <a:rPr lang="tr-TR" smtClean="0">
              <a:latin typeface="Arial" panose="020B0604020202020204" pitchFamily="34" charset="0"/>
              <a:cs typeface="Arial" panose="020B0604020202020204" pitchFamily="34" charset="0"/>
            </a:rPr>
            <a:t>2006 yılında "Kültürlerarası yeterlilik ve uzaktan eğitim" konulu çalıştay</a:t>
          </a:r>
          <a:endParaRPr lang="tr-TR">
            <a:latin typeface="Arial" panose="020B0604020202020204" pitchFamily="34" charset="0"/>
            <a:cs typeface="Arial" panose="020B0604020202020204" pitchFamily="34" charset="0"/>
          </a:endParaRPr>
        </a:p>
      </dgm:t>
    </dgm:pt>
    <dgm:pt modelId="{C143C41D-6C2D-48B1-9CBF-4F835EA17707}" type="parTrans" cxnId="{D8D46EFC-76B9-483C-B359-2C4B6349768E}">
      <dgm:prSet/>
      <dgm:spPr/>
      <dgm:t>
        <a:bodyPr/>
        <a:lstStyle/>
        <a:p>
          <a:endParaRPr lang="tr-TR">
            <a:latin typeface="Arial" panose="020B0604020202020204" pitchFamily="34" charset="0"/>
            <a:cs typeface="Arial" panose="020B0604020202020204" pitchFamily="34" charset="0"/>
          </a:endParaRPr>
        </a:p>
      </dgm:t>
    </dgm:pt>
    <dgm:pt modelId="{8A53638B-40E8-4579-8909-304662C36C7A}" type="sibTrans" cxnId="{D8D46EFC-76B9-483C-B359-2C4B6349768E}">
      <dgm:prSet/>
      <dgm:spPr/>
      <dgm:t>
        <a:bodyPr/>
        <a:lstStyle/>
        <a:p>
          <a:endParaRPr lang="tr-TR">
            <a:latin typeface="Arial" panose="020B0604020202020204" pitchFamily="34" charset="0"/>
            <a:cs typeface="Arial" panose="020B0604020202020204" pitchFamily="34" charset="0"/>
          </a:endParaRPr>
        </a:p>
      </dgm:t>
    </dgm:pt>
    <dgm:pt modelId="{0794D39D-D46C-44F1-9619-600E6E43CB0A}">
      <dgm:prSet/>
      <dgm:spPr/>
      <dgm:t>
        <a:bodyPr/>
        <a:lstStyle/>
        <a:p>
          <a:pPr rtl="0"/>
          <a:r>
            <a:rPr lang="tr-TR" smtClean="0">
              <a:latin typeface="Arial" panose="020B0604020202020204" pitchFamily="34" charset="0"/>
              <a:cs typeface="Arial" panose="020B0604020202020204" pitchFamily="34" charset="0"/>
            </a:rPr>
            <a:t>2008 yılında "I. Avrupa Transkültürel Hemşireler Topluluğunun Uluslararası Kon­gresi«</a:t>
          </a:r>
          <a:endParaRPr lang="tr-TR">
            <a:latin typeface="Arial" panose="020B0604020202020204" pitchFamily="34" charset="0"/>
            <a:cs typeface="Arial" panose="020B0604020202020204" pitchFamily="34" charset="0"/>
          </a:endParaRPr>
        </a:p>
      </dgm:t>
    </dgm:pt>
    <dgm:pt modelId="{0F726AB8-AF6F-4D60-A253-F39577700041}" type="parTrans" cxnId="{3F6C03D2-1491-446B-903C-B2650A049F6A}">
      <dgm:prSet/>
      <dgm:spPr/>
      <dgm:t>
        <a:bodyPr/>
        <a:lstStyle/>
        <a:p>
          <a:endParaRPr lang="tr-TR">
            <a:latin typeface="Arial" panose="020B0604020202020204" pitchFamily="34" charset="0"/>
            <a:cs typeface="Arial" panose="020B0604020202020204" pitchFamily="34" charset="0"/>
          </a:endParaRPr>
        </a:p>
      </dgm:t>
    </dgm:pt>
    <dgm:pt modelId="{E58DA746-DF52-4D7F-A5F9-97CB2CA80ADA}" type="sibTrans" cxnId="{3F6C03D2-1491-446B-903C-B2650A049F6A}">
      <dgm:prSet/>
      <dgm:spPr/>
      <dgm:t>
        <a:bodyPr/>
        <a:lstStyle/>
        <a:p>
          <a:endParaRPr lang="tr-TR">
            <a:latin typeface="Arial" panose="020B0604020202020204" pitchFamily="34" charset="0"/>
            <a:cs typeface="Arial" panose="020B0604020202020204" pitchFamily="34" charset="0"/>
          </a:endParaRPr>
        </a:p>
      </dgm:t>
    </dgm:pt>
    <dgm:pt modelId="{F0CEC505-DC64-4430-B764-A93A36B51989}">
      <dgm:prSet/>
      <dgm:spPr/>
      <dgm:t>
        <a:bodyPr/>
        <a:lstStyle/>
        <a:p>
          <a:pPr rtl="0"/>
          <a:r>
            <a:rPr lang="tr-TR" smtClean="0">
              <a:latin typeface="Arial" panose="020B0604020202020204" pitchFamily="34" charset="0"/>
              <a:cs typeface="Arial" panose="020B0604020202020204" pitchFamily="34" charset="0"/>
            </a:rPr>
            <a:t>2009 yılında "Hemşirelik ve Ebelikte Kültürlerarası Yaklaşım" konulu sempozyum</a:t>
          </a:r>
          <a:endParaRPr lang="tr-TR">
            <a:latin typeface="Arial" panose="020B0604020202020204" pitchFamily="34" charset="0"/>
            <a:cs typeface="Arial" panose="020B0604020202020204" pitchFamily="34" charset="0"/>
          </a:endParaRPr>
        </a:p>
      </dgm:t>
    </dgm:pt>
    <dgm:pt modelId="{0416EB94-8105-4A4B-B3D9-ECB947E7D95A}" type="parTrans" cxnId="{5D666165-3E1F-4B44-BC7A-19CA5BE72C8C}">
      <dgm:prSet/>
      <dgm:spPr/>
      <dgm:t>
        <a:bodyPr/>
        <a:lstStyle/>
        <a:p>
          <a:endParaRPr lang="tr-TR">
            <a:latin typeface="Arial" panose="020B0604020202020204" pitchFamily="34" charset="0"/>
            <a:cs typeface="Arial" panose="020B0604020202020204" pitchFamily="34" charset="0"/>
          </a:endParaRPr>
        </a:p>
      </dgm:t>
    </dgm:pt>
    <dgm:pt modelId="{BFDCFDAB-4DE0-4E02-820B-2F161C3538B6}" type="sibTrans" cxnId="{5D666165-3E1F-4B44-BC7A-19CA5BE72C8C}">
      <dgm:prSet/>
      <dgm:spPr/>
      <dgm:t>
        <a:bodyPr/>
        <a:lstStyle/>
        <a:p>
          <a:endParaRPr lang="tr-TR">
            <a:latin typeface="Arial" panose="020B0604020202020204" pitchFamily="34" charset="0"/>
            <a:cs typeface="Arial" panose="020B0604020202020204" pitchFamily="34" charset="0"/>
          </a:endParaRPr>
        </a:p>
      </dgm:t>
    </dgm:pt>
    <dgm:pt modelId="{0BC78720-A3B6-4735-8F3C-B07408152876}">
      <dgm:prSet/>
      <dgm:spPr/>
      <dgm:t>
        <a:bodyPr/>
        <a:lstStyle/>
        <a:p>
          <a:pPr rtl="0"/>
          <a:r>
            <a:rPr lang="tr-TR" smtClean="0">
              <a:latin typeface="Arial" panose="020B0604020202020204" pitchFamily="34" charset="0"/>
              <a:cs typeface="Arial" panose="020B0604020202020204" pitchFamily="34" charset="0"/>
            </a:rPr>
            <a:t>2011 yılında "1. Ulusal Kültürlerarası Hemşirelik ve Ebelik sempozyumu" yapılmıştır.</a:t>
          </a:r>
          <a:endParaRPr lang="tr-TR">
            <a:latin typeface="Arial" panose="020B0604020202020204" pitchFamily="34" charset="0"/>
            <a:cs typeface="Arial" panose="020B0604020202020204" pitchFamily="34" charset="0"/>
          </a:endParaRPr>
        </a:p>
      </dgm:t>
    </dgm:pt>
    <dgm:pt modelId="{473D7F25-35D9-4046-A060-60AEF50387F5}" type="parTrans" cxnId="{FD420E60-0597-4B59-AD8D-870DC24AEA10}">
      <dgm:prSet/>
      <dgm:spPr/>
      <dgm:t>
        <a:bodyPr/>
        <a:lstStyle/>
        <a:p>
          <a:endParaRPr lang="tr-TR">
            <a:latin typeface="Arial" panose="020B0604020202020204" pitchFamily="34" charset="0"/>
            <a:cs typeface="Arial" panose="020B0604020202020204" pitchFamily="34" charset="0"/>
          </a:endParaRPr>
        </a:p>
      </dgm:t>
    </dgm:pt>
    <dgm:pt modelId="{8AE1C7D7-9622-468B-A565-6940DF7B411A}" type="sibTrans" cxnId="{FD420E60-0597-4B59-AD8D-870DC24AEA10}">
      <dgm:prSet/>
      <dgm:spPr/>
      <dgm:t>
        <a:bodyPr/>
        <a:lstStyle/>
        <a:p>
          <a:endParaRPr lang="tr-TR">
            <a:latin typeface="Arial" panose="020B0604020202020204" pitchFamily="34" charset="0"/>
            <a:cs typeface="Arial" panose="020B0604020202020204" pitchFamily="34" charset="0"/>
          </a:endParaRPr>
        </a:p>
      </dgm:t>
    </dgm:pt>
    <dgm:pt modelId="{55CAD0A6-82C3-45E4-AB4A-309AD5AF74AB}" type="pres">
      <dgm:prSet presAssocID="{D10A4751-C2B5-4C3A-B463-CD2B66D2591B}" presName="linear" presStyleCnt="0">
        <dgm:presLayoutVars>
          <dgm:animLvl val="lvl"/>
          <dgm:resizeHandles val="exact"/>
        </dgm:presLayoutVars>
      </dgm:prSet>
      <dgm:spPr/>
      <dgm:t>
        <a:bodyPr/>
        <a:lstStyle/>
        <a:p>
          <a:endParaRPr lang="tr-TR"/>
        </a:p>
      </dgm:t>
    </dgm:pt>
    <dgm:pt modelId="{61BB0E74-DA68-4757-837A-1A1B64F4E520}" type="pres">
      <dgm:prSet presAssocID="{F50A3A1B-79AF-4B8C-BAEB-060FD062104F}" presName="parentText" presStyleLbl="node1" presStyleIdx="0" presStyleCnt="5">
        <dgm:presLayoutVars>
          <dgm:chMax val="0"/>
          <dgm:bulletEnabled val="1"/>
        </dgm:presLayoutVars>
      </dgm:prSet>
      <dgm:spPr/>
      <dgm:t>
        <a:bodyPr/>
        <a:lstStyle/>
        <a:p>
          <a:endParaRPr lang="tr-TR"/>
        </a:p>
      </dgm:t>
    </dgm:pt>
    <dgm:pt modelId="{7351C22E-0377-4AEE-911D-B928ED120C2F}" type="pres">
      <dgm:prSet presAssocID="{3E02421D-01C9-4A57-A486-13D64D49AC32}" presName="spacer" presStyleCnt="0"/>
      <dgm:spPr/>
    </dgm:pt>
    <dgm:pt modelId="{A72A4007-C353-4376-83E1-3A6CBD4080C2}" type="pres">
      <dgm:prSet presAssocID="{02B5ADC4-F61A-4A77-9243-98B8FE278143}" presName="parentText" presStyleLbl="node1" presStyleIdx="1" presStyleCnt="5">
        <dgm:presLayoutVars>
          <dgm:chMax val="0"/>
          <dgm:bulletEnabled val="1"/>
        </dgm:presLayoutVars>
      </dgm:prSet>
      <dgm:spPr/>
      <dgm:t>
        <a:bodyPr/>
        <a:lstStyle/>
        <a:p>
          <a:endParaRPr lang="tr-TR"/>
        </a:p>
      </dgm:t>
    </dgm:pt>
    <dgm:pt modelId="{8AE9A182-841A-4C64-950F-243B25A74C7C}" type="pres">
      <dgm:prSet presAssocID="{8A53638B-40E8-4579-8909-304662C36C7A}" presName="spacer" presStyleCnt="0"/>
      <dgm:spPr/>
    </dgm:pt>
    <dgm:pt modelId="{473BB097-B921-4929-B220-4601C5D6C0B0}" type="pres">
      <dgm:prSet presAssocID="{0794D39D-D46C-44F1-9619-600E6E43CB0A}" presName="parentText" presStyleLbl="node1" presStyleIdx="2" presStyleCnt="5">
        <dgm:presLayoutVars>
          <dgm:chMax val="0"/>
          <dgm:bulletEnabled val="1"/>
        </dgm:presLayoutVars>
      </dgm:prSet>
      <dgm:spPr/>
      <dgm:t>
        <a:bodyPr/>
        <a:lstStyle/>
        <a:p>
          <a:endParaRPr lang="tr-TR"/>
        </a:p>
      </dgm:t>
    </dgm:pt>
    <dgm:pt modelId="{F718006E-B37B-4EFD-920E-43039ABC8F94}" type="pres">
      <dgm:prSet presAssocID="{E58DA746-DF52-4D7F-A5F9-97CB2CA80ADA}" presName="spacer" presStyleCnt="0"/>
      <dgm:spPr/>
    </dgm:pt>
    <dgm:pt modelId="{A77E3BD5-7C28-4FB3-8384-90AA250DD9B5}" type="pres">
      <dgm:prSet presAssocID="{F0CEC505-DC64-4430-B764-A93A36B51989}" presName="parentText" presStyleLbl="node1" presStyleIdx="3" presStyleCnt="5">
        <dgm:presLayoutVars>
          <dgm:chMax val="0"/>
          <dgm:bulletEnabled val="1"/>
        </dgm:presLayoutVars>
      </dgm:prSet>
      <dgm:spPr/>
      <dgm:t>
        <a:bodyPr/>
        <a:lstStyle/>
        <a:p>
          <a:endParaRPr lang="tr-TR"/>
        </a:p>
      </dgm:t>
    </dgm:pt>
    <dgm:pt modelId="{D5B298F7-D05B-46F9-8A4B-8264549FEA77}" type="pres">
      <dgm:prSet presAssocID="{BFDCFDAB-4DE0-4E02-820B-2F161C3538B6}" presName="spacer" presStyleCnt="0"/>
      <dgm:spPr/>
    </dgm:pt>
    <dgm:pt modelId="{2CAE8105-56DA-4B43-86A8-71388DA5535D}" type="pres">
      <dgm:prSet presAssocID="{0BC78720-A3B6-4735-8F3C-B07408152876}" presName="parentText" presStyleLbl="node1" presStyleIdx="4" presStyleCnt="5">
        <dgm:presLayoutVars>
          <dgm:chMax val="0"/>
          <dgm:bulletEnabled val="1"/>
        </dgm:presLayoutVars>
      </dgm:prSet>
      <dgm:spPr/>
      <dgm:t>
        <a:bodyPr/>
        <a:lstStyle/>
        <a:p>
          <a:endParaRPr lang="tr-TR"/>
        </a:p>
      </dgm:t>
    </dgm:pt>
  </dgm:ptLst>
  <dgm:cxnLst>
    <dgm:cxn modelId="{5D666165-3E1F-4B44-BC7A-19CA5BE72C8C}" srcId="{D10A4751-C2B5-4C3A-B463-CD2B66D2591B}" destId="{F0CEC505-DC64-4430-B764-A93A36B51989}" srcOrd="3" destOrd="0" parTransId="{0416EB94-8105-4A4B-B3D9-ECB947E7D95A}" sibTransId="{BFDCFDAB-4DE0-4E02-820B-2F161C3538B6}"/>
    <dgm:cxn modelId="{3F6C03D2-1491-446B-903C-B2650A049F6A}" srcId="{D10A4751-C2B5-4C3A-B463-CD2B66D2591B}" destId="{0794D39D-D46C-44F1-9619-600E6E43CB0A}" srcOrd="2" destOrd="0" parTransId="{0F726AB8-AF6F-4D60-A253-F39577700041}" sibTransId="{E58DA746-DF52-4D7F-A5F9-97CB2CA80ADA}"/>
    <dgm:cxn modelId="{19E764D6-6355-464A-8D8D-E449D52060E3}" type="presOf" srcId="{F50A3A1B-79AF-4B8C-BAEB-060FD062104F}" destId="{61BB0E74-DA68-4757-837A-1A1B64F4E520}" srcOrd="0" destOrd="0" presId="urn:microsoft.com/office/officeart/2005/8/layout/vList2"/>
    <dgm:cxn modelId="{0EE4A3B4-A33F-4569-AA54-C1A0AD86B37A}" type="presOf" srcId="{02B5ADC4-F61A-4A77-9243-98B8FE278143}" destId="{A72A4007-C353-4376-83E1-3A6CBD4080C2}" srcOrd="0" destOrd="0" presId="urn:microsoft.com/office/officeart/2005/8/layout/vList2"/>
    <dgm:cxn modelId="{D8D46EFC-76B9-483C-B359-2C4B6349768E}" srcId="{D10A4751-C2B5-4C3A-B463-CD2B66D2591B}" destId="{02B5ADC4-F61A-4A77-9243-98B8FE278143}" srcOrd="1" destOrd="0" parTransId="{C143C41D-6C2D-48B1-9CBF-4F835EA17707}" sibTransId="{8A53638B-40E8-4579-8909-304662C36C7A}"/>
    <dgm:cxn modelId="{A0AF2496-FE02-4D0B-A170-B669C3442C1D}" type="presOf" srcId="{F0CEC505-DC64-4430-B764-A93A36B51989}" destId="{A77E3BD5-7C28-4FB3-8384-90AA250DD9B5}" srcOrd="0" destOrd="0" presId="urn:microsoft.com/office/officeart/2005/8/layout/vList2"/>
    <dgm:cxn modelId="{37388B53-A816-4FC6-8EDA-51D79AAB6D95}" type="presOf" srcId="{D10A4751-C2B5-4C3A-B463-CD2B66D2591B}" destId="{55CAD0A6-82C3-45E4-AB4A-309AD5AF74AB}" srcOrd="0" destOrd="0" presId="urn:microsoft.com/office/officeart/2005/8/layout/vList2"/>
    <dgm:cxn modelId="{FD420E60-0597-4B59-AD8D-870DC24AEA10}" srcId="{D10A4751-C2B5-4C3A-B463-CD2B66D2591B}" destId="{0BC78720-A3B6-4735-8F3C-B07408152876}" srcOrd="4" destOrd="0" parTransId="{473D7F25-35D9-4046-A060-60AEF50387F5}" sibTransId="{8AE1C7D7-9622-468B-A565-6940DF7B411A}"/>
    <dgm:cxn modelId="{86F14F81-6DA0-4772-B325-5634BAB795F1}" type="presOf" srcId="{0794D39D-D46C-44F1-9619-600E6E43CB0A}" destId="{473BB097-B921-4929-B220-4601C5D6C0B0}" srcOrd="0" destOrd="0" presId="urn:microsoft.com/office/officeart/2005/8/layout/vList2"/>
    <dgm:cxn modelId="{F67903EB-5C4B-4EE7-881D-1CF3C5389D40}" srcId="{D10A4751-C2B5-4C3A-B463-CD2B66D2591B}" destId="{F50A3A1B-79AF-4B8C-BAEB-060FD062104F}" srcOrd="0" destOrd="0" parTransId="{BEFEEF41-371C-412D-8464-2E952EDF0CF1}" sibTransId="{3E02421D-01C9-4A57-A486-13D64D49AC32}"/>
    <dgm:cxn modelId="{3BEBD54F-32F9-4DBC-B3C0-D454D1567895}" type="presOf" srcId="{0BC78720-A3B6-4735-8F3C-B07408152876}" destId="{2CAE8105-56DA-4B43-86A8-71388DA5535D}" srcOrd="0" destOrd="0" presId="urn:microsoft.com/office/officeart/2005/8/layout/vList2"/>
    <dgm:cxn modelId="{ADB5DA26-9119-4151-9BBC-823D74F54E06}" type="presParOf" srcId="{55CAD0A6-82C3-45E4-AB4A-309AD5AF74AB}" destId="{61BB0E74-DA68-4757-837A-1A1B64F4E520}" srcOrd="0" destOrd="0" presId="urn:microsoft.com/office/officeart/2005/8/layout/vList2"/>
    <dgm:cxn modelId="{24BEACF6-7294-42E0-9E81-5BCD2208CB43}" type="presParOf" srcId="{55CAD0A6-82C3-45E4-AB4A-309AD5AF74AB}" destId="{7351C22E-0377-4AEE-911D-B928ED120C2F}" srcOrd="1" destOrd="0" presId="urn:microsoft.com/office/officeart/2005/8/layout/vList2"/>
    <dgm:cxn modelId="{B9AB5C1D-E9F8-460A-BC59-C428B4BEC9AD}" type="presParOf" srcId="{55CAD0A6-82C3-45E4-AB4A-309AD5AF74AB}" destId="{A72A4007-C353-4376-83E1-3A6CBD4080C2}" srcOrd="2" destOrd="0" presId="urn:microsoft.com/office/officeart/2005/8/layout/vList2"/>
    <dgm:cxn modelId="{65FB4C17-617B-4C6D-BFC3-D1976A381E48}" type="presParOf" srcId="{55CAD0A6-82C3-45E4-AB4A-309AD5AF74AB}" destId="{8AE9A182-841A-4C64-950F-243B25A74C7C}" srcOrd="3" destOrd="0" presId="urn:microsoft.com/office/officeart/2005/8/layout/vList2"/>
    <dgm:cxn modelId="{8E3631DF-10C2-46A2-9218-2014ECB5D396}" type="presParOf" srcId="{55CAD0A6-82C3-45E4-AB4A-309AD5AF74AB}" destId="{473BB097-B921-4929-B220-4601C5D6C0B0}" srcOrd="4" destOrd="0" presId="urn:microsoft.com/office/officeart/2005/8/layout/vList2"/>
    <dgm:cxn modelId="{1A031D67-9F5B-403B-BB1C-FF59A0851963}" type="presParOf" srcId="{55CAD0A6-82C3-45E4-AB4A-309AD5AF74AB}" destId="{F718006E-B37B-4EFD-920E-43039ABC8F94}" srcOrd="5" destOrd="0" presId="urn:microsoft.com/office/officeart/2005/8/layout/vList2"/>
    <dgm:cxn modelId="{4C24CA48-B438-4AB3-B38B-0CB7C78FDDFB}" type="presParOf" srcId="{55CAD0A6-82C3-45E4-AB4A-309AD5AF74AB}" destId="{A77E3BD5-7C28-4FB3-8384-90AA250DD9B5}" srcOrd="6" destOrd="0" presId="urn:microsoft.com/office/officeart/2005/8/layout/vList2"/>
    <dgm:cxn modelId="{A6F871F7-0535-40CE-969C-E96022FE9AF9}" type="presParOf" srcId="{55CAD0A6-82C3-45E4-AB4A-309AD5AF74AB}" destId="{D5B298F7-D05B-46F9-8A4B-8264549FEA77}" srcOrd="7" destOrd="0" presId="urn:microsoft.com/office/officeart/2005/8/layout/vList2"/>
    <dgm:cxn modelId="{5B27606F-8D94-4438-B391-2F8C85F563F2}" type="presParOf" srcId="{55CAD0A6-82C3-45E4-AB4A-309AD5AF74AB}" destId="{2CAE8105-56DA-4B43-86A8-71388DA5535D}"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18A57F-EB1E-45E0-8831-7526C721EFEC}">
      <dsp:nvSpPr>
        <dsp:cNvPr id="0" name=""/>
        <dsp:cNvSpPr/>
      </dsp:nvSpPr>
      <dsp:spPr>
        <a:xfrm>
          <a:off x="-6579005" y="-1014140"/>
          <a:ext cx="7893053" cy="7893053"/>
        </a:xfrm>
        <a:prstGeom prst="blockArc">
          <a:avLst>
            <a:gd name="adj1" fmla="val 18900000"/>
            <a:gd name="adj2" fmla="val 2700000"/>
            <a:gd name="adj3" fmla="val 274"/>
          </a:avLst>
        </a:prstGeom>
        <a:noFill/>
        <a:ln w="12700" cap="flat" cmpd="sng" algn="ctr">
          <a:solidFill>
            <a:schemeClr val="accent6">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C87135-E629-424B-885E-4985244AD5A5}">
      <dsp:nvSpPr>
        <dsp:cNvPr id="0" name=""/>
        <dsp:cNvSpPr/>
      </dsp:nvSpPr>
      <dsp:spPr>
        <a:xfrm>
          <a:off x="1078091" y="837841"/>
          <a:ext cx="10767661" cy="1675448"/>
        </a:xfrm>
        <a:prstGeom prst="rect">
          <a:avLst/>
        </a:prstGeom>
        <a:gradFill rotWithShape="0">
          <a:gsLst>
            <a:gs pos="0">
              <a:schemeClr val="accent6">
                <a:shade val="50000"/>
                <a:hueOff val="0"/>
                <a:satOff val="0"/>
                <a:lumOff val="0"/>
                <a:alphaOff val="0"/>
                <a:lumMod val="110000"/>
                <a:satMod val="105000"/>
                <a:tint val="67000"/>
              </a:schemeClr>
            </a:gs>
            <a:gs pos="50000">
              <a:schemeClr val="accent6">
                <a:shade val="50000"/>
                <a:hueOff val="0"/>
                <a:satOff val="0"/>
                <a:lumOff val="0"/>
                <a:alphaOff val="0"/>
                <a:lumMod val="105000"/>
                <a:satMod val="103000"/>
                <a:tint val="73000"/>
              </a:schemeClr>
            </a:gs>
            <a:gs pos="100000">
              <a:schemeClr val="accent6">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29887" tIns="73660" rIns="73660" bIns="73660" numCol="1" spcCol="1270" anchor="ctr" anchorCtr="0">
          <a:noAutofit/>
        </a:bodyPr>
        <a:lstStyle/>
        <a:p>
          <a:pPr lvl="0" algn="l" defTabSz="1289050" rtl="0">
            <a:lnSpc>
              <a:spcPct val="90000"/>
            </a:lnSpc>
            <a:spcBef>
              <a:spcPct val="0"/>
            </a:spcBef>
            <a:spcAft>
              <a:spcPct val="35000"/>
            </a:spcAft>
          </a:pPr>
          <a:r>
            <a:rPr lang="tr-TR" sz="2900" kern="1200" dirty="0" smtClean="0">
              <a:solidFill>
                <a:schemeClr val="tx1"/>
              </a:solidFill>
              <a:latin typeface="Arial" panose="020B0604020202020204" pitchFamily="34" charset="0"/>
              <a:cs typeface="Arial" panose="020B0604020202020204" pitchFamily="34" charset="0"/>
            </a:rPr>
            <a:t>Aile ve grupların kültürel gereksinimlerini karşılamada du­yarlı ve etkili bir hemşirelik bakımı sunmak, hemşirelik bilgi ve uygulamalarını kültürel olarak kavramsallaştıra­rak kullanılmasını sağlamak</a:t>
          </a:r>
          <a:endParaRPr lang="tr-TR" sz="2900" kern="1200" dirty="0">
            <a:solidFill>
              <a:schemeClr val="tx1"/>
            </a:solidFill>
            <a:latin typeface="Arial" panose="020B0604020202020204" pitchFamily="34" charset="0"/>
            <a:cs typeface="Arial" panose="020B0604020202020204" pitchFamily="34" charset="0"/>
          </a:endParaRPr>
        </a:p>
      </dsp:txBody>
      <dsp:txXfrm>
        <a:off x="1078091" y="837841"/>
        <a:ext cx="10767661" cy="1675448"/>
      </dsp:txXfrm>
    </dsp:sp>
    <dsp:sp modelId="{FD5F3CCB-0363-4334-8C7B-79109D5F79E9}">
      <dsp:nvSpPr>
        <dsp:cNvPr id="0" name=""/>
        <dsp:cNvSpPr/>
      </dsp:nvSpPr>
      <dsp:spPr>
        <a:xfrm>
          <a:off x="30936" y="628410"/>
          <a:ext cx="2094310" cy="2094310"/>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6">
              <a:shade val="50000"/>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3CA1C5B0-25BD-4D67-BEA3-11F0A2E722C4}">
      <dsp:nvSpPr>
        <dsp:cNvPr id="0" name=""/>
        <dsp:cNvSpPr/>
      </dsp:nvSpPr>
      <dsp:spPr>
        <a:xfrm>
          <a:off x="1078091" y="3351482"/>
          <a:ext cx="10767661" cy="1675448"/>
        </a:xfrm>
        <a:prstGeom prst="rect">
          <a:avLst/>
        </a:prstGeom>
        <a:gradFill rotWithShape="0">
          <a:gsLst>
            <a:gs pos="0">
              <a:schemeClr val="accent6">
                <a:shade val="50000"/>
                <a:hueOff val="471167"/>
                <a:satOff val="-32168"/>
                <a:lumOff val="47156"/>
                <a:alphaOff val="0"/>
                <a:lumMod val="110000"/>
                <a:satMod val="105000"/>
                <a:tint val="67000"/>
              </a:schemeClr>
            </a:gs>
            <a:gs pos="50000">
              <a:schemeClr val="accent6">
                <a:shade val="50000"/>
                <a:hueOff val="471167"/>
                <a:satOff val="-32168"/>
                <a:lumOff val="47156"/>
                <a:alphaOff val="0"/>
                <a:lumMod val="105000"/>
                <a:satMod val="103000"/>
                <a:tint val="73000"/>
              </a:schemeClr>
            </a:gs>
            <a:gs pos="100000">
              <a:schemeClr val="accent6">
                <a:shade val="50000"/>
                <a:hueOff val="471167"/>
                <a:satOff val="-32168"/>
                <a:lumOff val="4715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29887" tIns="73660" rIns="73660" bIns="73660" numCol="1" spcCol="1270" anchor="ctr" anchorCtr="0">
          <a:noAutofit/>
        </a:bodyPr>
        <a:lstStyle/>
        <a:p>
          <a:pPr lvl="0" algn="l" defTabSz="1289050" rtl="0">
            <a:lnSpc>
              <a:spcPct val="90000"/>
            </a:lnSpc>
            <a:spcBef>
              <a:spcPct val="0"/>
            </a:spcBef>
            <a:spcAft>
              <a:spcPct val="35000"/>
            </a:spcAft>
          </a:pPr>
          <a:r>
            <a:rPr lang="tr-TR" sz="2900" kern="1200" smtClean="0">
              <a:solidFill>
                <a:schemeClr val="tx1"/>
              </a:solidFill>
              <a:latin typeface="Arial" panose="020B0604020202020204" pitchFamily="34" charset="0"/>
              <a:cs typeface="Arial" panose="020B0604020202020204" pitchFamily="34" charset="0"/>
            </a:rPr>
            <a:t>Kültürlerarası hemşirelik bilgisi geliştirmek; bu bilgiyi hemşirelik uygulamalarına katmak; kültürlerarası kavram, kuram ve uygulamaları hemşirelik eğitim, araştırma ve klinik uygulamalarıyla bü­tünleştirmek</a:t>
          </a:r>
          <a:endParaRPr lang="tr-TR" sz="2900" kern="1200">
            <a:solidFill>
              <a:schemeClr val="tx1"/>
            </a:solidFill>
            <a:latin typeface="Arial" panose="020B0604020202020204" pitchFamily="34" charset="0"/>
            <a:cs typeface="Arial" panose="020B0604020202020204" pitchFamily="34" charset="0"/>
          </a:endParaRPr>
        </a:p>
      </dsp:txBody>
      <dsp:txXfrm>
        <a:off x="1078091" y="3351482"/>
        <a:ext cx="10767661" cy="1675448"/>
      </dsp:txXfrm>
    </dsp:sp>
    <dsp:sp modelId="{E7229D73-A05A-42A5-B279-5F4E328D2FEC}">
      <dsp:nvSpPr>
        <dsp:cNvPr id="0" name=""/>
        <dsp:cNvSpPr/>
      </dsp:nvSpPr>
      <dsp:spPr>
        <a:xfrm>
          <a:off x="30936" y="3142051"/>
          <a:ext cx="2094310" cy="2094310"/>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6">
              <a:shade val="50000"/>
              <a:hueOff val="471167"/>
              <a:satOff val="-32168"/>
              <a:lumOff val="47156"/>
              <a:alphaOff val="0"/>
            </a:schemeClr>
          </a:solidFill>
          <a:prstDash val="solid"/>
          <a:miter lim="800000"/>
        </a:ln>
        <a:effectLst/>
      </dsp:spPr>
      <dsp:style>
        <a:lnRef idx="1">
          <a:scrgbClr r="0" g="0" b="0"/>
        </a:lnRef>
        <a:fillRef idx="2">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6575E7-114D-4B39-9EB4-03C752E089B8}">
      <dsp:nvSpPr>
        <dsp:cNvPr id="0" name=""/>
        <dsp:cNvSpPr/>
      </dsp:nvSpPr>
      <dsp:spPr>
        <a:xfrm>
          <a:off x="0" y="32929"/>
          <a:ext cx="11489208" cy="1141920"/>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tr-TR" sz="2000" kern="1200" dirty="0" smtClean="0">
              <a:latin typeface="Arial" panose="020B0604020202020204" pitchFamily="34" charset="0"/>
              <a:cs typeface="Arial" panose="020B0604020202020204" pitchFamily="34" charset="0"/>
            </a:rPr>
            <a:t>Hemşirelik bireylere anlamlı, uygun, kültürel değerlere ve yaşam biçimine saygılı, insana yakışır bir hizmet sunmayı amaçlayan kültürlerarası hizmet veren bir meslektir.</a:t>
          </a:r>
          <a:endParaRPr lang="tr-TR" sz="2000" kern="1200" dirty="0">
            <a:latin typeface="Arial" panose="020B0604020202020204" pitchFamily="34" charset="0"/>
            <a:cs typeface="Arial" panose="020B0604020202020204" pitchFamily="34" charset="0"/>
          </a:endParaRPr>
        </a:p>
      </dsp:txBody>
      <dsp:txXfrm>
        <a:off x="55744" y="88673"/>
        <a:ext cx="11377720" cy="1030432"/>
      </dsp:txXfrm>
    </dsp:sp>
    <dsp:sp modelId="{21F794FB-7A24-401C-80F6-D5AD3851C489}">
      <dsp:nvSpPr>
        <dsp:cNvPr id="0" name=""/>
        <dsp:cNvSpPr/>
      </dsp:nvSpPr>
      <dsp:spPr>
        <a:xfrm>
          <a:off x="0" y="1350529"/>
          <a:ext cx="11489208" cy="1141920"/>
        </a:xfrm>
        <a:prstGeom prst="roundRect">
          <a:avLst/>
        </a:prstGeom>
        <a:solidFill>
          <a:schemeClr val="accent3">
            <a:hueOff val="281937"/>
            <a:satOff val="-3489"/>
            <a:lumOff val="71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tr-TR" sz="2000" kern="1200" smtClean="0">
              <a:latin typeface="Arial" panose="020B0604020202020204" pitchFamily="34" charset="0"/>
              <a:cs typeface="Arial" panose="020B0604020202020204" pitchFamily="34" charset="0"/>
            </a:rPr>
            <a:t>Birey kültürel bir varlıktır, kültürel geçmişinden ayrı olarak düşünülemez.</a:t>
          </a:r>
          <a:endParaRPr lang="tr-TR" sz="2000" kern="1200">
            <a:latin typeface="Arial" panose="020B0604020202020204" pitchFamily="34" charset="0"/>
            <a:cs typeface="Arial" panose="020B0604020202020204" pitchFamily="34" charset="0"/>
          </a:endParaRPr>
        </a:p>
      </dsp:txBody>
      <dsp:txXfrm>
        <a:off x="55744" y="1406273"/>
        <a:ext cx="11377720" cy="1030432"/>
      </dsp:txXfrm>
    </dsp:sp>
    <dsp:sp modelId="{1B506D0F-0A40-4334-B20D-BD8CC993F862}">
      <dsp:nvSpPr>
        <dsp:cNvPr id="0" name=""/>
        <dsp:cNvSpPr/>
      </dsp:nvSpPr>
      <dsp:spPr>
        <a:xfrm>
          <a:off x="0" y="2668129"/>
          <a:ext cx="11489208" cy="1141920"/>
        </a:xfrm>
        <a:prstGeom prst="roundRect">
          <a:avLst/>
        </a:prstGeom>
        <a:solidFill>
          <a:schemeClr val="accent3">
            <a:hueOff val="563875"/>
            <a:satOff val="-6977"/>
            <a:lumOff val="143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tr-TR" sz="2000" kern="1200" smtClean="0">
              <a:latin typeface="Arial" panose="020B0604020202020204" pitchFamily="34" charset="0"/>
              <a:cs typeface="Arial" panose="020B0604020202020204" pitchFamily="34" charset="0"/>
            </a:rPr>
            <a:t>Birey çevresiyle bir bütündür ve çevre kültürün ayrılmaz bir parçasıdır. Genellikle de fiziksel, ekolojik, sosyopolitik ve / veya kültürel varlık olarak sürekli et­kileşim halindedir.</a:t>
          </a:r>
          <a:endParaRPr lang="tr-TR" sz="2000" kern="1200">
            <a:latin typeface="Arial" panose="020B0604020202020204" pitchFamily="34" charset="0"/>
            <a:cs typeface="Arial" panose="020B0604020202020204" pitchFamily="34" charset="0"/>
          </a:endParaRPr>
        </a:p>
      </dsp:txBody>
      <dsp:txXfrm>
        <a:off x="55744" y="2723873"/>
        <a:ext cx="11377720" cy="1030432"/>
      </dsp:txXfrm>
    </dsp:sp>
    <dsp:sp modelId="{73008964-0EEE-45CE-AAE1-A9DD14818130}">
      <dsp:nvSpPr>
        <dsp:cNvPr id="0" name=""/>
        <dsp:cNvSpPr/>
      </dsp:nvSpPr>
      <dsp:spPr>
        <a:xfrm>
          <a:off x="0" y="3985729"/>
          <a:ext cx="11489208" cy="1141920"/>
        </a:xfrm>
        <a:prstGeom prst="roundRect">
          <a:avLst/>
        </a:prstGeom>
        <a:solidFill>
          <a:schemeClr val="accent3">
            <a:hueOff val="845812"/>
            <a:satOff val="-10466"/>
            <a:lumOff val="215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tr-TR" sz="2000" kern="1200" smtClean="0">
              <a:latin typeface="Arial" panose="020B0604020202020204" pitchFamily="34" charset="0"/>
              <a:cs typeface="Arial" panose="020B0604020202020204" pitchFamily="34" charset="0"/>
            </a:rPr>
            <a:t>Sağlık, kültürden kültüre değişen bir kavramdır.</a:t>
          </a:r>
          <a:endParaRPr lang="tr-TR" sz="2000" kern="1200">
            <a:latin typeface="Arial" panose="020B0604020202020204" pitchFamily="34" charset="0"/>
            <a:cs typeface="Arial" panose="020B0604020202020204" pitchFamily="34" charset="0"/>
          </a:endParaRPr>
        </a:p>
      </dsp:txBody>
      <dsp:txXfrm>
        <a:off x="55744" y="4041473"/>
        <a:ext cx="11377720" cy="10304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90B216-C812-4F8C-B50F-53B26B17C9F2}">
      <dsp:nvSpPr>
        <dsp:cNvPr id="0" name=""/>
        <dsp:cNvSpPr/>
      </dsp:nvSpPr>
      <dsp:spPr>
        <a:xfrm>
          <a:off x="0" y="641408"/>
          <a:ext cx="11445766" cy="1635075"/>
        </a:xfrm>
        <a:prstGeom prst="round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b="1" kern="1200" dirty="0" smtClean="0">
              <a:latin typeface="Arial" panose="020B0604020202020204" pitchFamily="34" charset="0"/>
              <a:cs typeface="Arial" panose="020B0604020202020204" pitchFamily="34" charset="0"/>
            </a:rPr>
            <a:t>Kültürün sağlık üzerindeki etkisini hemşirelikte ilk olarak </a:t>
          </a:r>
          <a:r>
            <a:rPr lang="tr-TR" sz="2400" b="1" kern="1200" dirty="0" err="1" smtClean="0">
              <a:latin typeface="Arial" panose="020B0604020202020204" pitchFamily="34" charset="0"/>
              <a:cs typeface="Arial" panose="020B0604020202020204" pitchFamily="34" charset="0"/>
            </a:rPr>
            <a:t>Peplau</a:t>
          </a:r>
          <a:r>
            <a:rPr lang="tr-TR" sz="2400" b="1" kern="1200" dirty="0" smtClean="0">
              <a:latin typeface="Arial" panose="020B0604020202020204" pitchFamily="34" charset="0"/>
              <a:cs typeface="Arial" panose="020B0604020202020204" pitchFamily="34" charset="0"/>
            </a:rPr>
            <a:t> 1950'li yıllarda kültürün ruh sağlığı üzerinde önemli bir değişken olduğundan söz ederek vurgulamıştır. 1962 yılında </a:t>
          </a:r>
          <a:r>
            <a:rPr lang="tr-TR" sz="2400" b="1" kern="1200" dirty="0" err="1" smtClean="0">
              <a:latin typeface="Arial" panose="020B0604020202020204" pitchFamily="34" charset="0"/>
              <a:cs typeface="Arial" panose="020B0604020202020204" pitchFamily="34" charset="0"/>
            </a:rPr>
            <a:t>King</a:t>
          </a:r>
          <a:r>
            <a:rPr lang="tr-TR" sz="2400" b="1" kern="1200" dirty="0" smtClean="0">
              <a:latin typeface="Arial" panose="020B0604020202020204" pitchFamily="34" charset="0"/>
              <a:cs typeface="Arial" panose="020B0604020202020204" pitchFamily="34" charset="0"/>
            </a:rPr>
            <a:t> psikopatolojik davranışların kültürden kültüre farklılık gösterdiğini ifade etmiştir.</a:t>
          </a:r>
          <a:endParaRPr lang="tr-TR" sz="2400" b="1" kern="1200" dirty="0">
            <a:latin typeface="Arial" panose="020B0604020202020204" pitchFamily="34" charset="0"/>
            <a:cs typeface="Arial" panose="020B0604020202020204" pitchFamily="34" charset="0"/>
          </a:endParaRPr>
        </a:p>
      </dsp:txBody>
      <dsp:txXfrm>
        <a:off x="79818" y="721226"/>
        <a:ext cx="11286130" cy="1475439"/>
      </dsp:txXfrm>
    </dsp:sp>
    <dsp:sp modelId="{4F4061FE-2D20-4589-BEC4-7CC5158AA5CE}">
      <dsp:nvSpPr>
        <dsp:cNvPr id="0" name=""/>
        <dsp:cNvSpPr/>
      </dsp:nvSpPr>
      <dsp:spPr>
        <a:xfrm>
          <a:off x="0" y="2463683"/>
          <a:ext cx="11445766" cy="1635075"/>
        </a:xfrm>
        <a:prstGeom prst="roundRect">
          <a:avLst/>
        </a:prstGeom>
        <a:solidFill>
          <a:schemeClr val="accent5">
            <a:hueOff val="-2567448"/>
            <a:satOff val="32071"/>
            <a:lumOff val="-705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b="1" kern="1200" dirty="0" smtClean="0">
              <a:latin typeface="Arial" panose="020B0604020202020204" pitchFamily="34" charset="0"/>
              <a:cs typeface="Arial" panose="020B0604020202020204" pitchFamily="34" charset="0"/>
            </a:rPr>
            <a:t>Kültürlerarası Hemşireliğin lideri </a:t>
          </a:r>
          <a:r>
            <a:rPr lang="tr-TR" sz="2400" b="1" kern="1200" dirty="0" err="1" smtClean="0">
              <a:latin typeface="Arial" panose="020B0604020202020204" pitchFamily="34" charset="0"/>
              <a:cs typeface="Arial" panose="020B0604020202020204" pitchFamily="34" charset="0"/>
            </a:rPr>
            <a:t>Madeleine</a:t>
          </a:r>
          <a:r>
            <a:rPr lang="tr-TR" sz="2400" b="1" kern="1200" dirty="0" smtClean="0">
              <a:latin typeface="Arial" panose="020B0604020202020204" pitchFamily="34" charset="0"/>
              <a:cs typeface="Arial" panose="020B0604020202020204" pitchFamily="34" charset="0"/>
            </a:rPr>
            <a:t> Leininger 1950'lerin ortasında hastalıklı çocuklar ve aileleriyle hemşire davranışlarını gözlemleyerek kültürel farklılıklar saptadı. Hemşirelerin hastaların kültürleriyle ilgili bilgi eksiklikle­rinin olduğunu fark etti.</a:t>
          </a:r>
          <a:endParaRPr lang="tr-TR" sz="2400" b="1" kern="1200" dirty="0">
            <a:latin typeface="Arial" panose="020B0604020202020204" pitchFamily="34" charset="0"/>
            <a:cs typeface="Arial" panose="020B0604020202020204" pitchFamily="34" charset="0"/>
          </a:endParaRPr>
        </a:p>
      </dsp:txBody>
      <dsp:txXfrm>
        <a:off x="79818" y="2543501"/>
        <a:ext cx="11286130" cy="14754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142E4-FE16-4D61-96B7-EB39C3698633}">
      <dsp:nvSpPr>
        <dsp:cNvPr id="0" name=""/>
        <dsp:cNvSpPr/>
      </dsp:nvSpPr>
      <dsp:spPr>
        <a:xfrm rot="5400000">
          <a:off x="-218809" y="219472"/>
          <a:ext cx="1458731" cy="1021111"/>
        </a:xfrm>
        <a:prstGeom prst="chevron">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0">
            <a:lnSpc>
              <a:spcPct val="90000"/>
            </a:lnSpc>
            <a:spcBef>
              <a:spcPct val="0"/>
            </a:spcBef>
            <a:spcAft>
              <a:spcPct val="35000"/>
            </a:spcAft>
          </a:pPr>
          <a:endParaRPr lang="tr-TR" sz="3000" b="1" kern="1200" dirty="0">
            <a:latin typeface="Arial" panose="020B0604020202020204" pitchFamily="34" charset="0"/>
            <a:cs typeface="Arial" panose="020B0604020202020204" pitchFamily="34" charset="0"/>
          </a:endParaRPr>
        </a:p>
      </dsp:txBody>
      <dsp:txXfrm rot="-5400000">
        <a:off x="2" y="511218"/>
        <a:ext cx="1021111" cy="437620"/>
      </dsp:txXfrm>
    </dsp:sp>
    <dsp:sp modelId="{CE4527F7-AE1F-4FDA-A054-BAA113F8C333}">
      <dsp:nvSpPr>
        <dsp:cNvPr id="0" name=""/>
        <dsp:cNvSpPr/>
      </dsp:nvSpPr>
      <dsp:spPr>
        <a:xfrm rot="5400000">
          <a:off x="5739031" y="-4717257"/>
          <a:ext cx="948175" cy="10384014"/>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rtl="0">
            <a:lnSpc>
              <a:spcPct val="90000"/>
            </a:lnSpc>
            <a:spcBef>
              <a:spcPct val="0"/>
            </a:spcBef>
            <a:spcAft>
              <a:spcPct val="15000"/>
            </a:spcAft>
            <a:buChar char="••"/>
          </a:pPr>
          <a:r>
            <a:rPr lang="tr-TR" sz="3000" b="1" kern="1200" dirty="0" smtClean="0">
              <a:latin typeface="Arial" panose="020B0604020202020204" pitchFamily="34" charset="0"/>
              <a:cs typeface="Arial" panose="020B0604020202020204" pitchFamily="34" charset="0"/>
            </a:rPr>
            <a:t>1966'da kültürlerarası hemşirelik dersini ilk kez Colorado Üniversitesinde verdi. </a:t>
          </a:r>
          <a:endParaRPr lang="tr-TR" sz="3000" b="1" kern="1200" dirty="0">
            <a:latin typeface="Arial" panose="020B0604020202020204" pitchFamily="34" charset="0"/>
            <a:cs typeface="Arial" panose="020B0604020202020204" pitchFamily="34" charset="0"/>
          </a:endParaRPr>
        </a:p>
      </dsp:txBody>
      <dsp:txXfrm rot="-5400000">
        <a:off x="1021112" y="46948"/>
        <a:ext cx="10337728" cy="855603"/>
      </dsp:txXfrm>
    </dsp:sp>
    <dsp:sp modelId="{356FDFC1-644F-42BF-A4EC-40684549E3E2}">
      <dsp:nvSpPr>
        <dsp:cNvPr id="0" name=""/>
        <dsp:cNvSpPr/>
      </dsp:nvSpPr>
      <dsp:spPr>
        <a:xfrm rot="5400000">
          <a:off x="-218809" y="1533559"/>
          <a:ext cx="1458731" cy="1021111"/>
        </a:xfrm>
        <a:prstGeom prst="chevron">
          <a:avLst/>
        </a:prstGeom>
        <a:solidFill>
          <a:schemeClr val="accent2">
            <a:hueOff val="387784"/>
            <a:satOff val="-10441"/>
            <a:lumOff val="268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0">
            <a:lnSpc>
              <a:spcPct val="90000"/>
            </a:lnSpc>
            <a:spcBef>
              <a:spcPct val="0"/>
            </a:spcBef>
            <a:spcAft>
              <a:spcPct val="35000"/>
            </a:spcAft>
          </a:pPr>
          <a:endParaRPr lang="tr-TR" sz="3000" b="1" kern="1200">
            <a:latin typeface="Arial" panose="020B0604020202020204" pitchFamily="34" charset="0"/>
            <a:cs typeface="Arial" panose="020B0604020202020204" pitchFamily="34" charset="0"/>
          </a:endParaRPr>
        </a:p>
      </dsp:txBody>
      <dsp:txXfrm rot="-5400000">
        <a:off x="2" y="1825305"/>
        <a:ext cx="1021111" cy="437620"/>
      </dsp:txXfrm>
    </dsp:sp>
    <dsp:sp modelId="{2E47D77A-F089-4966-8F2D-B289D2A0F0A9}">
      <dsp:nvSpPr>
        <dsp:cNvPr id="0" name=""/>
        <dsp:cNvSpPr/>
      </dsp:nvSpPr>
      <dsp:spPr>
        <a:xfrm rot="5400000">
          <a:off x="5739031" y="-3403170"/>
          <a:ext cx="948175" cy="10384014"/>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rtl="0">
            <a:lnSpc>
              <a:spcPct val="90000"/>
            </a:lnSpc>
            <a:spcBef>
              <a:spcPct val="0"/>
            </a:spcBef>
            <a:spcAft>
              <a:spcPct val="15000"/>
            </a:spcAft>
            <a:buChar char="••"/>
          </a:pPr>
          <a:r>
            <a:rPr lang="tr-TR" sz="3000" b="1" kern="1200" dirty="0" smtClean="0">
              <a:latin typeface="Arial" panose="020B0604020202020204" pitchFamily="34" charset="0"/>
              <a:cs typeface="Arial" panose="020B0604020202020204" pitchFamily="34" charset="0"/>
            </a:rPr>
            <a:t>1970'lerin başında kültürlerarası hemşirelik için </a:t>
          </a:r>
          <a:r>
            <a:rPr lang="tr-TR" sz="3000" b="1" kern="1200" dirty="0" err="1" smtClean="0">
              <a:latin typeface="Arial" panose="020B0604020202020204" pitchFamily="34" charset="0"/>
              <a:cs typeface="Arial" panose="020B0604020202020204" pitchFamily="34" charset="0"/>
            </a:rPr>
            <a:t>master</a:t>
          </a:r>
          <a:r>
            <a:rPr lang="tr-TR" sz="3000" b="1" kern="1200" dirty="0" smtClean="0">
              <a:latin typeface="Arial" panose="020B0604020202020204" pitchFamily="34" charset="0"/>
              <a:cs typeface="Arial" panose="020B0604020202020204" pitchFamily="34" charset="0"/>
            </a:rPr>
            <a:t> ve doktora programlarını başlattı. </a:t>
          </a:r>
          <a:endParaRPr lang="tr-TR" sz="3000" b="1" kern="1200" dirty="0">
            <a:latin typeface="Arial" panose="020B0604020202020204" pitchFamily="34" charset="0"/>
            <a:cs typeface="Arial" panose="020B0604020202020204" pitchFamily="34" charset="0"/>
          </a:endParaRPr>
        </a:p>
      </dsp:txBody>
      <dsp:txXfrm rot="-5400000">
        <a:off x="1021112" y="1361035"/>
        <a:ext cx="10337728" cy="855603"/>
      </dsp:txXfrm>
    </dsp:sp>
    <dsp:sp modelId="{DA496109-C755-4A88-8C74-8890D40FDF68}">
      <dsp:nvSpPr>
        <dsp:cNvPr id="0" name=""/>
        <dsp:cNvSpPr/>
      </dsp:nvSpPr>
      <dsp:spPr>
        <a:xfrm rot="5400000">
          <a:off x="-218809" y="2847646"/>
          <a:ext cx="1458731" cy="1021111"/>
        </a:xfrm>
        <a:prstGeom prst="chevron">
          <a:avLst/>
        </a:prstGeom>
        <a:solidFill>
          <a:schemeClr val="accent2">
            <a:hueOff val="775568"/>
            <a:satOff val="-20882"/>
            <a:lumOff val="536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0">
            <a:lnSpc>
              <a:spcPct val="90000"/>
            </a:lnSpc>
            <a:spcBef>
              <a:spcPct val="0"/>
            </a:spcBef>
            <a:spcAft>
              <a:spcPct val="35000"/>
            </a:spcAft>
          </a:pPr>
          <a:endParaRPr lang="tr-TR" sz="3000" b="1" kern="1200" dirty="0">
            <a:latin typeface="Arial" panose="020B0604020202020204" pitchFamily="34" charset="0"/>
            <a:cs typeface="Arial" panose="020B0604020202020204" pitchFamily="34" charset="0"/>
          </a:endParaRPr>
        </a:p>
      </dsp:txBody>
      <dsp:txXfrm rot="-5400000">
        <a:off x="2" y="3139392"/>
        <a:ext cx="1021111" cy="437620"/>
      </dsp:txXfrm>
    </dsp:sp>
    <dsp:sp modelId="{1CB040EE-92ED-4237-A8E5-58AD4E7992FF}">
      <dsp:nvSpPr>
        <dsp:cNvPr id="0" name=""/>
        <dsp:cNvSpPr/>
      </dsp:nvSpPr>
      <dsp:spPr>
        <a:xfrm rot="5400000">
          <a:off x="5739031" y="-2089083"/>
          <a:ext cx="948175" cy="10384014"/>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rtl="0">
            <a:lnSpc>
              <a:spcPct val="90000"/>
            </a:lnSpc>
            <a:spcBef>
              <a:spcPct val="0"/>
            </a:spcBef>
            <a:spcAft>
              <a:spcPct val="15000"/>
            </a:spcAft>
            <a:buChar char="••"/>
          </a:pPr>
          <a:r>
            <a:rPr lang="tr-TR" sz="3000" b="1" kern="1200" dirty="0" smtClean="0">
              <a:latin typeface="Arial" panose="020B0604020202020204" pitchFamily="34" charset="0"/>
              <a:cs typeface="Arial" panose="020B0604020202020204" pitchFamily="34" charset="0"/>
            </a:rPr>
            <a:t>Leininger 1988'de Amerikan Hemşirelik Akademisi tarafından yaşayan efsane olarak </a:t>
          </a:r>
          <a:r>
            <a:rPr lang="tr-TR" sz="3000" b="1" kern="1200" dirty="0" err="1" smtClean="0">
              <a:latin typeface="Arial" panose="020B0604020202020204" pitchFamily="34" charset="0"/>
              <a:cs typeface="Arial" panose="020B0604020202020204" pitchFamily="34" charset="0"/>
            </a:rPr>
            <a:t>onore</a:t>
          </a:r>
          <a:r>
            <a:rPr lang="tr-TR" sz="3000" b="1" kern="1200" dirty="0" smtClean="0">
              <a:latin typeface="Arial" panose="020B0604020202020204" pitchFamily="34" charset="0"/>
              <a:cs typeface="Arial" panose="020B0604020202020204" pitchFamily="34" charset="0"/>
            </a:rPr>
            <a:t> edildi.</a:t>
          </a:r>
          <a:endParaRPr lang="tr-TR" sz="3000" b="1" kern="1200" dirty="0">
            <a:latin typeface="Arial" panose="020B0604020202020204" pitchFamily="34" charset="0"/>
            <a:cs typeface="Arial" panose="020B0604020202020204" pitchFamily="34" charset="0"/>
          </a:endParaRPr>
        </a:p>
      </dsp:txBody>
      <dsp:txXfrm rot="-5400000">
        <a:off x="1021112" y="2675122"/>
        <a:ext cx="10337728" cy="855603"/>
      </dsp:txXfrm>
    </dsp:sp>
    <dsp:sp modelId="{E32A17AD-8472-4F9F-AAC3-DE24F7A4BE60}">
      <dsp:nvSpPr>
        <dsp:cNvPr id="0" name=""/>
        <dsp:cNvSpPr/>
      </dsp:nvSpPr>
      <dsp:spPr>
        <a:xfrm rot="5400000">
          <a:off x="-218809" y="4161733"/>
          <a:ext cx="1458731" cy="1021111"/>
        </a:xfrm>
        <a:prstGeom prst="chevron">
          <a:avLst/>
        </a:prstGeom>
        <a:solidFill>
          <a:schemeClr val="accent2">
            <a:hueOff val="1163352"/>
            <a:satOff val="-31323"/>
            <a:lumOff val="804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0">
            <a:lnSpc>
              <a:spcPct val="90000"/>
            </a:lnSpc>
            <a:spcBef>
              <a:spcPct val="0"/>
            </a:spcBef>
            <a:spcAft>
              <a:spcPct val="35000"/>
            </a:spcAft>
          </a:pPr>
          <a:endParaRPr lang="tr-TR" sz="3000" b="1" kern="1200" dirty="0">
            <a:latin typeface="Arial" panose="020B0604020202020204" pitchFamily="34" charset="0"/>
            <a:cs typeface="Arial" panose="020B0604020202020204" pitchFamily="34" charset="0"/>
          </a:endParaRPr>
        </a:p>
      </dsp:txBody>
      <dsp:txXfrm rot="-5400000">
        <a:off x="2" y="4453479"/>
        <a:ext cx="1021111" cy="437620"/>
      </dsp:txXfrm>
    </dsp:sp>
    <dsp:sp modelId="{EB09CD09-F952-48BD-B977-440F821E5490}">
      <dsp:nvSpPr>
        <dsp:cNvPr id="0" name=""/>
        <dsp:cNvSpPr/>
      </dsp:nvSpPr>
      <dsp:spPr>
        <a:xfrm rot="5400000">
          <a:off x="5739031" y="-774995"/>
          <a:ext cx="948175" cy="10384014"/>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rtl="0">
            <a:lnSpc>
              <a:spcPct val="90000"/>
            </a:lnSpc>
            <a:spcBef>
              <a:spcPct val="0"/>
            </a:spcBef>
            <a:spcAft>
              <a:spcPct val="15000"/>
            </a:spcAft>
            <a:buChar char="••"/>
          </a:pPr>
          <a:r>
            <a:rPr lang="tr-TR" sz="3000" b="1" kern="1200" dirty="0" smtClean="0">
              <a:latin typeface="Arial" panose="020B0604020202020204" pitchFamily="34" charset="0"/>
              <a:cs typeface="Arial" panose="020B0604020202020204" pitchFamily="34" charset="0"/>
            </a:rPr>
            <a:t>1970'lerde bir bilgi paylaşım grubu olan Kültürlerarası Hemşirelik Derneği resmi olarak 1974'te kuruldu. </a:t>
          </a:r>
          <a:endParaRPr lang="tr-TR" sz="3000" b="1" kern="1200" dirty="0">
            <a:latin typeface="Arial" panose="020B0604020202020204" pitchFamily="34" charset="0"/>
            <a:cs typeface="Arial" panose="020B0604020202020204" pitchFamily="34" charset="0"/>
          </a:endParaRPr>
        </a:p>
      </dsp:txBody>
      <dsp:txXfrm rot="-5400000">
        <a:off x="1021112" y="3989210"/>
        <a:ext cx="10337728" cy="8556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F5447C-F67E-4C27-B364-32FD2B681203}">
      <dsp:nvSpPr>
        <dsp:cNvPr id="0" name=""/>
        <dsp:cNvSpPr/>
      </dsp:nvSpPr>
      <dsp:spPr>
        <a:xfrm>
          <a:off x="-477528" y="-60348"/>
          <a:ext cx="4743324" cy="4744380"/>
        </a:xfrm>
        <a:prstGeom prst="circularArrow">
          <a:avLst>
            <a:gd name="adj1" fmla="val 10980"/>
            <a:gd name="adj2" fmla="val 1142322"/>
            <a:gd name="adj3" fmla="val 9000000"/>
            <a:gd name="adj4" fmla="val 10800000"/>
            <a:gd name="adj5" fmla="val 125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7003C6A-447B-4C93-98DC-CBA2AF5172DF}">
      <dsp:nvSpPr>
        <dsp:cNvPr id="0" name=""/>
        <dsp:cNvSpPr/>
      </dsp:nvSpPr>
      <dsp:spPr>
        <a:xfrm>
          <a:off x="4034537" y="350296"/>
          <a:ext cx="7162380" cy="400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35" tIns="26035" rIns="26035" bIns="26035" numCol="1" spcCol="1270" anchor="ctr" anchorCtr="0">
          <a:noAutofit/>
        </a:bodyPr>
        <a:lstStyle/>
        <a:p>
          <a:pPr marL="285750" lvl="1" indent="-285750" algn="l" defTabSz="1422400" rtl="0">
            <a:lnSpc>
              <a:spcPct val="90000"/>
            </a:lnSpc>
            <a:spcBef>
              <a:spcPct val="0"/>
            </a:spcBef>
            <a:spcAft>
              <a:spcPct val="15000"/>
            </a:spcAft>
            <a:buChar char="••"/>
          </a:pPr>
          <a:r>
            <a:rPr lang="tr-TR" sz="3200" kern="1200" dirty="0" err="1" smtClean="0">
              <a:latin typeface="Arial" panose="020B0604020202020204" pitchFamily="34" charset="0"/>
              <a:cs typeface="Arial" panose="020B0604020202020204" pitchFamily="34" charset="0"/>
            </a:rPr>
            <a:t>Transkültürel</a:t>
          </a:r>
          <a:r>
            <a:rPr lang="tr-TR" sz="3200" kern="1200" dirty="0" smtClean="0">
              <a:latin typeface="Arial" panose="020B0604020202020204" pitchFamily="34" charset="0"/>
              <a:cs typeface="Arial" panose="020B0604020202020204" pitchFamily="34" charset="0"/>
            </a:rPr>
            <a:t> hemşirelik dersinin lisans ve lisans­üstü programlarda artırılmasını,</a:t>
          </a:r>
          <a:endParaRPr lang="tr-TR" sz="3200" kern="1200" dirty="0">
            <a:latin typeface="Arial" panose="020B0604020202020204" pitchFamily="34" charset="0"/>
            <a:cs typeface="Arial" panose="020B0604020202020204" pitchFamily="34" charset="0"/>
          </a:endParaRPr>
        </a:p>
        <a:p>
          <a:pPr marL="285750" lvl="1" indent="-285750" algn="l" defTabSz="1422400" rtl="0">
            <a:lnSpc>
              <a:spcPct val="90000"/>
            </a:lnSpc>
            <a:spcBef>
              <a:spcPct val="0"/>
            </a:spcBef>
            <a:spcAft>
              <a:spcPct val="15000"/>
            </a:spcAft>
            <a:buChar char="••"/>
          </a:pPr>
          <a:r>
            <a:rPr lang="tr-TR" sz="3200" kern="1200" dirty="0" smtClean="0">
              <a:latin typeface="Arial" panose="020B0604020202020204" pitchFamily="34" charset="0"/>
              <a:cs typeface="Arial" panose="020B0604020202020204" pitchFamily="34" charset="0"/>
            </a:rPr>
            <a:t>Kültürlerarası hemşireliğin akreditasyon kurumlan tarafından yeterliliğinin tanınması ve bütün bir program olarak kabul edilmesi</a:t>
          </a:r>
          <a:endParaRPr lang="tr-TR" sz="3200" kern="1200" dirty="0">
            <a:latin typeface="Arial" panose="020B0604020202020204" pitchFamily="34" charset="0"/>
            <a:cs typeface="Arial" panose="020B0604020202020204" pitchFamily="34" charset="0"/>
          </a:endParaRPr>
        </a:p>
        <a:p>
          <a:pPr marL="285750" lvl="1" indent="-285750" algn="l" defTabSz="1422400" rtl="0">
            <a:lnSpc>
              <a:spcPct val="90000"/>
            </a:lnSpc>
            <a:spcBef>
              <a:spcPct val="0"/>
            </a:spcBef>
            <a:spcAft>
              <a:spcPct val="15000"/>
            </a:spcAft>
            <a:buChar char="••"/>
          </a:pPr>
          <a:r>
            <a:rPr lang="tr-TR" sz="3200" kern="1200" dirty="0" smtClean="0">
              <a:latin typeface="Arial" panose="020B0604020202020204" pitchFamily="34" charset="0"/>
              <a:cs typeface="Arial" panose="020B0604020202020204" pitchFamily="34" charset="0"/>
            </a:rPr>
            <a:t>Kültürlerarası hemşirelik konusunda ileri kurslar,</a:t>
          </a:r>
          <a:endParaRPr lang="tr-TR" sz="3200" kern="1200" dirty="0">
            <a:latin typeface="Arial" panose="020B0604020202020204" pitchFamily="34" charset="0"/>
            <a:cs typeface="Arial" panose="020B0604020202020204" pitchFamily="34" charset="0"/>
          </a:endParaRPr>
        </a:p>
      </dsp:txBody>
      <dsp:txXfrm>
        <a:off x="4034537" y="350296"/>
        <a:ext cx="7162380" cy="4005200"/>
      </dsp:txXfrm>
    </dsp:sp>
    <dsp:sp modelId="{DFB7E59F-86E7-48BC-B8B8-A647F6C98088}">
      <dsp:nvSpPr>
        <dsp:cNvPr id="0" name=""/>
        <dsp:cNvSpPr/>
      </dsp:nvSpPr>
      <dsp:spPr>
        <a:xfrm>
          <a:off x="622974" y="1690749"/>
          <a:ext cx="2646819" cy="13232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275" tIns="41275" rIns="41275" bIns="41275" numCol="1" spcCol="1270" anchor="ctr" anchorCtr="0">
          <a:noAutofit/>
        </a:bodyPr>
        <a:lstStyle/>
        <a:p>
          <a:pPr lvl="0" algn="ctr" defTabSz="2889250" rtl="0">
            <a:lnSpc>
              <a:spcPct val="90000"/>
            </a:lnSpc>
            <a:spcBef>
              <a:spcPct val="0"/>
            </a:spcBef>
            <a:spcAft>
              <a:spcPct val="35000"/>
            </a:spcAft>
          </a:pPr>
          <a:r>
            <a:rPr lang="tr-TR" sz="6500" kern="1200" dirty="0" smtClean="0">
              <a:latin typeface="Arial" panose="020B0604020202020204" pitchFamily="34" charset="0"/>
              <a:cs typeface="Arial" panose="020B0604020202020204" pitchFamily="34" charset="0"/>
            </a:rPr>
            <a:t>öneri</a:t>
          </a:r>
          <a:endParaRPr lang="tr-TR" sz="6500" kern="1200" dirty="0">
            <a:latin typeface="Arial" panose="020B0604020202020204" pitchFamily="34" charset="0"/>
            <a:cs typeface="Arial" panose="020B0604020202020204" pitchFamily="34" charset="0"/>
          </a:endParaRPr>
        </a:p>
      </dsp:txBody>
      <dsp:txXfrm>
        <a:off x="622974" y="1690749"/>
        <a:ext cx="2646819" cy="13232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4AA669-4211-473B-9BE3-67F20DDA05BF}">
      <dsp:nvSpPr>
        <dsp:cNvPr id="0" name=""/>
        <dsp:cNvSpPr/>
      </dsp:nvSpPr>
      <dsp:spPr>
        <a:xfrm>
          <a:off x="0" y="221998"/>
          <a:ext cx="11035862" cy="2293565"/>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tr-TR" sz="3400" kern="1200" smtClean="0">
              <a:latin typeface="Arial" panose="020B0604020202020204" pitchFamily="34" charset="0"/>
              <a:cs typeface="Arial" panose="020B0604020202020204" pitchFamily="34" charset="0"/>
            </a:rPr>
            <a:t>Türkiye'de alan ile ilgili bir hemşirelik derneği ya da dergisi bulunmamaktadır. Ancak alana özgü çalış­malar 1983 yılından beri devam etmektedir. </a:t>
          </a:r>
          <a:endParaRPr lang="tr-TR" sz="3400" kern="1200">
            <a:latin typeface="Arial" panose="020B0604020202020204" pitchFamily="34" charset="0"/>
            <a:cs typeface="Arial" panose="020B0604020202020204" pitchFamily="34" charset="0"/>
          </a:endParaRPr>
        </a:p>
      </dsp:txBody>
      <dsp:txXfrm>
        <a:off x="111963" y="333961"/>
        <a:ext cx="10811936" cy="2069639"/>
      </dsp:txXfrm>
    </dsp:sp>
    <dsp:sp modelId="{42510381-1BFB-4ED0-9095-8FFDE3BC38D9}">
      <dsp:nvSpPr>
        <dsp:cNvPr id="0" name=""/>
        <dsp:cNvSpPr/>
      </dsp:nvSpPr>
      <dsp:spPr>
        <a:xfrm>
          <a:off x="0" y="2613484"/>
          <a:ext cx="11035862" cy="2293565"/>
        </a:xfrm>
        <a:prstGeom prst="roundRect">
          <a:avLst/>
        </a:prstGeom>
        <a:gradFill rotWithShape="0">
          <a:gsLst>
            <a:gs pos="0">
              <a:schemeClr val="accent5">
                <a:hueOff val="-2567448"/>
                <a:satOff val="32071"/>
                <a:lumOff val="-7058"/>
                <a:alphaOff val="0"/>
                <a:satMod val="103000"/>
                <a:lumMod val="102000"/>
                <a:tint val="94000"/>
              </a:schemeClr>
            </a:gs>
            <a:gs pos="50000">
              <a:schemeClr val="accent5">
                <a:hueOff val="-2567448"/>
                <a:satOff val="32071"/>
                <a:lumOff val="-7058"/>
                <a:alphaOff val="0"/>
                <a:satMod val="110000"/>
                <a:lumMod val="100000"/>
                <a:shade val="100000"/>
              </a:schemeClr>
            </a:gs>
            <a:gs pos="100000">
              <a:schemeClr val="accent5">
                <a:hueOff val="-2567448"/>
                <a:satOff val="32071"/>
                <a:lumOff val="-705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tr-TR" sz="3400" kern="1200" smtClean="0">
              <a:latin typeface="Arial" panose="020B0604020202020204" pitchFamily="34" charset="0"/>
              <a:cs typeface="Arial" panose="020B0604020202020204" pitchFamily="34" charset="0"/>
            </a:rPr>
            <a:t>Önceleri gele­neksel uygulamaları tanımlamaya yönelik çalışmaların yoğunlukta yapıldığı gözlemlenirken günümüzde kültürlerarası modellerin uygulamalarda kullanılmasına yönelik çalışmalar yer almaktadır.</a:t>
          </a:r>
          <a:endParaRPr lang="tr-TR" sz="3400" kern="1200">
            <a:latin typeface="Arial" panose="020B0604020202020204" pitchFamily="34" charset="0"/>
            <a:cs typeface="Arial" panose="020B0604020202020204" pitchFamily="34" charset="0"/>
          </a:endParaRPr>
        </a:p>
      </dsp:txBody>
      <dsp:txXfrm>
        <a:off x="111963" y="2725447"/>
        <a:ext cx="10811936" cy="20696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413C36-A37C-4D8A-8AE8-0B6DCA6506AB}">
      <dsp:nvSpPr>
        <dsp:cNvPr id="0" name=""/>
        <dsp:cNvSpPr/>
      </dsp:nvSpPr>
      <dsp:spPr>
        <a:xfrm rot="5400000">
          <a:off x="-273041" y="276367"/>
          <a:ext cx="1820277" cy="1274194"/>
        </a:xfrm>
        <a:prstGeom prst="chevron">
          <a:avLst/>
        </a:prstGeom>
        <a:solidFill>
          <a:schemeClr val="accent6">
            <a:alpha val="9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endParaRPr lang="tr-TR" sz="2000" kern="1200">
            <a:latin typeface="Arial" panose="020B0604020202020204" pitchFamily="34" charset="0"/>
            <a:cs typeface="Arial" panose="020B0604020202020204" pitchFamily="34" charset="0"/>
          </a:endParaRPr>
        </a:p>
      </dsp:txBody>
      <dsp:txXfrm rot="-5400000">
        <a:off x="1" y="640422"/>
        <a:ext cx="1274194" cy="546083"/>
      </dsp:txXfrm>
    </dsp:sp>
    <dsp:sp modelId="{F9538EB0-D521-4E39-97FC-8BE2A1DAC457}">
      <dsp:nvSpPr>
        <dsp:cNvPr id="0" name=""/>
        <dsp:cNvSpPr/>
      </dsp:nvSpPr>
      <dsp:spPr>
        <a:xfrm rot="5400000">
          <a:off x="5524812" y="-4247291"/>
          <a:ext cx="1183180" cy="9684416"/>
        </a:xfrm>
        <a:prstGeom prst="round2SameRect">
          <a:avLst/>
        </a:prstGeom>
        <a:solidFill>
          <a:schemeClr val="lt1">
            <a:alpha val="9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tr-TR" sz="2000" kern="1200" dirty="0" smtClean="0">
              <a:latin typeface="Arial" panose="020B0604020202020204" pitchFamily="34" charset="0"/>
              <a:cs typeface="Arial" panose="020B0604020202020204" pitchFamily="34" charset="0"/>
            </a:rPr>
            <a:t>2000'li yılların başında bu kavram, konferans, seminer ve bilimsel etkinliklere konu edilmeye başlanmıştır</a:t>
          </a:r>
          <a:endParaRPr lang="tr-TR" sz="2000" kern="1200" dirty="0">
            <a:latin typeface="Arial" panose="020B0604020202020204" pitchFamily="34" charset="0"/>
            <a:cs typeface="Arial" panose="020B0604020202020204" pitchFamily="34" charset="0"/>
          </a:endParaRPr>
        </a:p>
      </dsp:txBody>
      <dsp:txXfrm rot="-5400000">
        <a:off x="1274194" y="61085"/>
        <a:ext cx="9626658" cy="1067664"/>
      </dsp:txXfrm>
    </dsp:sp>
    <dsp:sp modelId="{C473AAE3-FB7B-4236-BC6E-0E11A1F4C7D2}">
      <dsp:nvSpPr>
        <dsp:cNvPr id="0" name=""/>
        <dsp:cNvSpPr/>
      </dsp:nvSpPr>
      <dsp:spPr>
        <a:xfrm rot="5400000">
          <a:off x="-273041" y="1904846"/>
          <a:ext cx="1820277" cy="1274194"/>
        </a:xfrm>
        <a:prstGeom prst="chevron">
          <a:avLst/>
        </a:prstGeom>
        <a:solidFill>
          <a:schemeClr val="accent6">
            <a:alpha val="90000"/>
            <a:hueOff val="0"/>
            <a:satOff val="0"/>
            <a:lumOff val="0"/>
            <a:alphaOff val="-20000"/>
          </a:schemeClr>
        </a:solidFill>
        <a:ln w="12700" cap="flat" cmpd="sng" algn="ctr">
          <a:solidFill>
            <a:schemeClr val="accent6">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endParaRPr lang="tr-TR" sz="2000" kern="1200">
            <a:latin typeface="Arial" panose="020B0604020202020204" pitchFamily="34" charset="0"/>
            <a:cs typeface="Arial" panose="020B0604020202020204" pitchFamily="34" charset="0"/>
          </a:endParaRPr>
        </a:p>
      </dsp:txBody>
      <dsp:txXfrm rot="-5400000">
        <a:off x="1" y="2268901"/>
        <a:ext cx="1274194" cy="546083"/>
      </dsp:txXfrm>
    </dsp:sp>
    <dsp:sp modelId="{3E08BBB9-792A-46FA-9337-3FA84C1F4094}">
      <dsp:nvSpPr>
        <dsp:cNvPr id="0" name=""/>
        <dsp:cNvSpPr/>
      </dsp:nvSpPr>
      <dsp:spPr>
        <a:xfrm rot="5400000">
          <a:off x="5524812" y="-2618813"/>
          <a:ext cx="1183180" cy="9684416"/>
        </a:xfrm>
        <a:prstGeom prst="round2SameRect">
          <a:avLst/>
        </a:prstGeom>
        <a:solidFill>
          <a:schemeClr val="lt1">
            <a:alpha val="90000"/>
            <a:hueOff val="0"/>
            <a:satOff val="0"/>
            <a:lumOff val="0"/>
            <a:alphaOff val="0"/>
          </a:schemeClr>
        </a:solidFill>
        <a:ln w="12700" cap="flat" cmpd="sng" algn="ctr">
          <a:solidFill>
            <a:schemeClr val="accent6">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tr-TR" sz="2000" kern="1200" dirty="0" smtClean="0">
              <a:latin typeface="Arial" panose="020B0604020202020204" pitchFamily="34" charset="0"/>
              <a:cs typeface="Arial" panose="020B0604020202020204" pitchFamily="34" charset="0"/>
            </a:rPr>
            <a:t>Türkiye'de son 5 yıldır kültürlerarası yaklaşımın eğitim, araştırma ve uygulama­lardaki önemine yönelik çalışmalar hız kazanmıştır.</a:t>
          </a:r>
          <a:endParaRPr lang="tr-TR" sz="2000" kern="1200" dirty="0">
            <a:latin typeface="Arial" panose="020B0604020202020204" pitchFamily="34" charset="0"/>
            <a:cs typeface="Arial" panose="020B0604020202020204" pitchFamily="34" charset="0"/>
          </a:endParaRPr>
        </a:p>
      </dsp:txBody>
      <dsp:txXfrm rot="-5400000">
        <a:off x="1274194" y="1689563"/>
        <a:ext cx="9626658" cy="1067664"/>
      </dsp:txXfrm>
    </dsp:sp>
    <dsp:sp modelId="{FEA7A255-F6F9-43BA-A225-F47905575707}">
      <dsp:nvSpPr>
        <dsp:cNvPr id="0" name=""/>
        <dsp:cNvSpPr/>
      </dsp:nvSpPr>
      <dsp:spPr>
        <a:xfrm rot="5400000">
          <a:off x="-273041" y="3533324"/>
          <a:ext cx="1820277" cy="1274194"/>
        </a:xfrm>
        <a:prstGeom prst="chevron">
          <a:avLst/>
        </a:prstGeom>
        <a:solidFill>
          <a:schemeClr val="accent6">
            <a:alpha val="90000"/>
            <a:hueOff val="0"/>
            <a:satOff val="0"/>
            <a:lumOff val="0"/>
            <a:alphaOff val="-40000"/>
          </a:schemeClr>
        </a:solidFill>
        <a:ln w="12700" cap="flat" cmpd="sng" algn="ctr">
          <a:solidFill>
            <a:schemeClr val="accent6">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endParaRPr lang="tr-TR" sz="2000" kern="1200">
            <a:latin typeface="Arial" panose="020B0604020202020204" pitchFamily="34" charset="0"/>
            <a:cs typeface="Arial" panose="020B0604020202020204" pitchFamily="34" charset="0"/>
          </a:endParaRPr>
        </a:p>
      </dsp:txBody>
      <dsp:txXfrm rot="-5400000">
        <a:off x="1" y="3897379"/>
        <a:ext cx="1274194" cy="546083"/>
      </dsp:txXfrm>
    </dsp:sp>
    <dsp:sp modelId="{C3C8C251-F24C-494B-8598-ED2B4AB5045D}">
      <dsp:nvSpPr>
        <dsp:cNvPr id="0" name=""/>
        <dsp:cNvSpPr/>
      </dsp:nvSpPr>
      <dsp:spPr>
        <a:xfrm rot="5400000">
          <a:off x="5524812" y="-990334"/>
          <a:ext cx="1183180" cy="9684416"/>
        </a:xfrm>
        <a:prstGeom prst="round2SameRect">
          <a:avLst/>
        </a:prstGeom>
        <a:solidFill>
          <a:schemeClr val="lt1">
            <a:alpha val="90000"/>
            <a:hueOff val="0"/>
            <a:satOff val="0"/>
            <a:lumOff val="0"/>
            <a:alphaOff val="0"/>
          </a:schemeClr>
        </a:solidFill>
        <a:ln w="12700" cap="flat" cmpd="sng" algn="ctr">
          <a:solidFill>
            <a:schemeClr val="accent6">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tr-TR" sz="2000" kern="1200" dirty="0" smtClean="0">
              <a:latin typeface="Arial" panose="020B0604020202020204" pitchFamily="34" charset="0"/>
              <a:cs typeface="Arial" panose="020B0604020202020204" pitchFamily="34" charset="0"/>
            </a:rPr>
            <a:t>Hemşire akademisyenler tarafından bakım verilecek bireylerin kültürel özelliklerini tanılamaya yönelik bir rehber geliştirilmiş ve bazı akademisyenler ta­rafından modeller Türkçeye çevrilerek eğitim, uygulama ve araştırmalarda kullanılmaya başlanmıştır.</a:t>
          </a:r>
          <a:endParaRPr lang="tr-TR" sz="2000" kern="1200" dirty="0">
            <a:latin typeface="Arial" panose="020B0604020202020204" pitchFamily="34" charset="0"/>
            <a:cs typeface="Arial" panose="020B0604020202020204" pitchFamily="34" charset="0"/>
          </a:endParaRPr>
        </a:p>
      </dsp:txBody>
      <dsp:txXfrm rot="-5400000">
        <a:off x="1274194" y="3318042"/>
        <a:ext cx="9626658" cy="10676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BB0E74-DA68-4757-837A-1A1B64F4E520}">
      <dsp:nvSpPr>
        <dsp:cNvPr id="0" name=""/>
        <dsp:cNvSpPr/>
      </dsp:nvSpPr>
      <dsp:spPr>
        <a:xfrm>
          <a:off x="0" y="13035"/>
          <a:ext cx="11540359" cy="1042470"/>
        </a:xfrm>
        <a:prstGeom prst="roundRect">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smtClean="0">
              <a:latin typeface="Arial" panose="020B0604020202020204" pitchFamily="34" charset="0"/>
              <a:cs typeface="Arial" panose="020B0604020202020204" pitchFamily="34" charset="0"/>
            </a:rPr>
            <a:t>Türkiye'de ilk olarak 2005 yılında "Kültür ve Hemşirelik" konulu Sempozyum</a:t>
          </a:r>
          <a:endParaRPr lang="tr-TR" sz="2700" kern="1200">
            <a:latin typeface="Arial" panose="020B0604020202020204" pitchFamily="34" charset="0"/>
            <a:cs typeface="Arial" panose="020B0604020202020204" pitchFamily="34" charset="0"/>
          </a:endParaRPr>
        </a:p>
      </dsp:txBody>
      <dsp:txXfrm>
        <a:off x="50889" y="63924"/>
        <a:ext cx="11438581" cy="940692"/>
      </dsp:txXfrm>
    </dsp:sp>
    <dsp:sp modelId="{A72A4007-C353-4376-83E1-3A6CBD4080C2}">
      <dsp:nvSpPr>
        <dsp:cNvPr id="0" name=""/>
        <dsp:cNvSpPr/>
      </dsp:nvSpPr>
      <dsp:spPr>
        <a:xfrm>
          <a:off x="0" y="1133265"/>
          <a:ext cx="11540359" cy="1042470"/>
        </a:xfrm>
        <a:prstGeom prst="roundRect">
          <a:avLst/>
        </a:prstGeom>
        <a:gradFill rotWithShape="0">
          <a:gsLst>
            <a:gs pos="0">
              <a:schemeClr val="accent5">
                <a:hueOff val="-641862"/>
                <a:satOff val="8018"/>
                <a:lumOff val="-1764"/>
                <a:alphaOff val="0"/>
                <a:lumMod val="110000"/>
                <a:satMod val="105000"/>
                <a:tint val="67000"/>
              </a:schemeClr>
            </a:gs>
            <a:gs pos="50000">
              <a:schemeClr val="accent5">
                <a:hueOff val="-641862"/>
                <a:satOff val="8018"/>
                <a:lumOff val="-1764"/>
                <a:alphaOff val="0"/>
                <a:lumMod val="105000"/>
                <a:satMod val="103000"/>
                <a:tint val="73000"/>
              </a:schemeClr>
            </a:gs>
            <a:gs pos="100000">
              <a:schemeClr val="accent5">
                <a:hueOff val="-641862"/>
                <a:satOff val="8018"/>
                <a:lumOff val="-176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smtClean="0">
              <a:latin typeface="Arial" panose="020B0604020202020204" pitchFamily="34" charset="0"/>
              <a:cs typeface="Arial" panose="020B0604020202020204" pitchFamily="34" charset="0"/>
            </a:rPr>
            <a:t>2006 yılında "Kültürlerarası yeterlilik ve uzaktan eğitim" konulu çalıştay</a:t>
          </a:r>
          <a:endParaRPr lang="tr-TR" sz="2700" kern="1200">
            <a:latin typeface="Arial" panose="020B0604020202020204" pitchFamily="34" charset="0"/>
            <a:cs typeface="Arial" panose="020B0604020202020204" pitchFamily="34" charset="0"/>
          </a:endParaRPr>
        </a:p>
      </dsp:txBody>
      <dsp:txXfrm>
        <a:off x="50889" y="1184154"/>
        <a:ext cx="11438581" cy="940692"/>
      </dsp:txXfrm>
    </dsp:sp>
    <dsp:sp modelId="{473BB097-B921-4929-B220-4601C5D6C0B0}">
      <dsp:nvSpPr>
        <dsp:cNvPr id="0" name=""/>
        <dsp:cNvSpPr/>
      </dsp:nvSpPr>
      <dsp:spPr>
        <a:xfrm>
          <a:off x="0" y="2253496"/>
          <a:ext cx="11540359" cy="1042470"/>
        </a:xfrm>
        <a:prstGeom prst="roundRect">
          <a:avLst/>
        </a:prstGeom>
        <a:gradFill rotWithShape="0">
          <a:gsLst>
            <a:gs pos="0">
              <a:schemeClr val="accent5">
                <a:hueOff val="-1283724"/>
                <a:satOff val="16036"/>
                <a:lumOff val="-3529"/>
                <a:alphaOff val="0"/>
                <a:lumMod val="110000"/>
                <a:satMod val="105000"/>
                <a:tint val="67000"/>
              </a:schemeClr>
            </a:gs>
            <a:gs pos="50000">
              <a:schemeClr val="accent5">
                <a:hueOff val="-1283724"/>
                <a:satOff val="16036"/>
                <a:lumOff val="-3529"/>
                <a:alphaOff val="0"/>
                <a:lumMod val="105000"/>
                <a:satMod val="103000"/>
                <a:tint val="73000"/>
              </a:schemeClr>
            </a:gs>
            <a:gs pos="100000">
              <a:schemeClr val="accent5">
                <a:hueOff val="-1283724"/>
                <a:satOff val="16036"/>
                <a:lumOff val="-3529"/>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smtClean="0">
              <a:latin typeface="Arial" panose="020B0604020202020204" pitchFamily="34" charset="0"/>
              <a:cs typeface="Arial" panose="020B0604020202020204" pitchFamily="34" charset="0"/>
            </a:rPr>
            <a:t>2008 yılında "I. Avrupa Transkültürel Hemşireler Topluluğunun Uluslararası Kon­gresi«</a:t>
          </a:r>
          <a:endParaRPr lang="tr-TR" sz="2700" kern="1200">
            <a:latin typeface="Arial" panose="020B0604020202020204" pitchFamily="34" charset="0"/>
            <a:cs typeface="Arial" panose="020B0604020202020204" pitchFamily="34" charset="0"/>
          </a:endParaRPr>
        </a:p>
      </dsp:txBody>
      <dsp:txXfrm>
        <a:off x="50889" y="2304385"/>
        <a:ext cx="11438581" cy="940692"/>
      </dsp:txXfrm>
    </dsp:sp>
    <dsp:sp modelId="{A77E3BD5-7C28-4FB3-8384-90AA250DD9B5}">
      <dsp:nvSpPr>
        <dsp:cNvPr id="0" name=""/>
        <dsp:cNvSpPr/>
      </dsp:nvSpPr>
      <dsp:spPr>
        <a:xfrm>
          <a:off x="0" y="3373726"/>
          <a:ext cx="11540359" cy="1042470"/>
        </a:xfrm>
        <a:prstGeom prst="roundRect">
          <a:avLst/>
        </a:prstGeom>
        <a:gradFill rotWithShape="0">
          <a:gsLst>
            <a:gs pos="0">
              <a:schemeClr val="accent5">
                <a:hueOff val="-1925586"/>
                <a:satOff val="24053"/>
                <a:lumOff val="-5293"/>
                <a:alphaOff val="0"/>
                <a:lumMod val="110000"/>
                <a:satMod val="105000"/>
                <a:tint val="67000"/>
              </a:schemeClr>
            </a:gs>
            <a:gs pos="50000">
              <a:schemeClr val="accent5">
                <a:hueOff val="-1925586"/>
                <a:satOff val="24053"/>
                <a:lumOff val="-5293"/>
                <a:alphaOff val="0"/>
                <a:lumMod val="105000"/>
                <a:satMod val="103000"/>
                <a:tint val="73000"/>
              </a:schemeClr>
            </a:gs>
            <a:gs pos="100000">
              <a:schemeClr val="accent5">
                <a:hueOff val="-1925586"/>
                <a:satOff val="24053"/>
                <a:lumOff val="-529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smtClean="0">
              <a:latin typeface="Arial" panose="020B0604020202020204" pitchFamily="34" charset="0"/>
              <a:cs typeface="Arial" panose="020B0604020202020204" pitchFamily="34" charset="0"/>
            </a:rPr>
            <a:t>2009 yılında "Hemşirelik ve Ebelikte Kültürlerarası Yaklaşım" konulu sempozyum</a:t>
          </a:r>
          <a:endParaRPr lang="tr-TR" sz="2700" kern="1200">
            <a:latin typeface="Arial" panose="020B0604020202020204" pitchFamily="34" charset="0"/>
            <a:cs typeface="Arial" panose="020B0604020202020204" pitchFamily="34" charset="0"/>
          </a:endParaRPr>
        </a:p>
      </dsp:txBody>
      <dsp:txXfrm>
        <a:off x="50889" y="3424615"/>
        <a:ext cx="11438581" cy="940692"/>
      </dsp:txXfrm>
    </dsp:sp>
    <dsp:sp modelId="{2CAE8105-56DA-4B43-86A8-71388DA5535D}">
      <dsp:nvSpPr>
        <dsp:cNvPr id="0" name=""/>
        <dsp:cNvSpPr/>
      </dsp:nvSpPr>
      <dsp:spPr>
        <a:xfrm>
          <a:off x="0" y="4493956"/>
          <a:ext cx="11540359" cy="1042470"/>
        </a:xfrm>
        <a:prstGeom prst="roundRect">
          <a:avLst/>
        </a:prstGeom>
        <a:gradFill rotWithShape="0">
          <a:gsLst>
            <a:gs pos="0">
              <a:schemeClr val="accent5">
                <a:hueOff val="-2567448"/>
                <a:satOff val="32071"/>
                <a:lumOff val="-7058"/>
                <a:alphaOff val="0"/>
                <a:lumMod val="110000"/>
                <a:satMod val="105000"/>
                <a:tint val="67000"/>
              </a:schemeClr>
            </a:gs>
            <a:gs pos="50000">
              <a:schemeClr val="accent5">
                <a:hueOff val="-2567448"/>
                <a:satOff val="32071"/>
                <a:lumOff val="-7058"/>
                <a:alphaOff val="0"/>
                <a:lumMod val="105000"/>
                <a:satMod val="103000"/>
                <a:tint val="73000"/>
              </a:schemeClr>
            </a:gs>
            <a:gs pos="100000">
              <a:schemeClr val="accent5">
                <a:hueOff val="-2567448"/>
                <a:satOff val="32071"/>
                <a:lumOff val="-705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smtClean="0">
              <a:latin typeface="Arial" panose="020B0604020202020204" pitchFamily="34" charset="0"/>
              <a:cs typeface="Arial" panose="020B0604020202020204" pitchFamily="34" charset="0"/>
            </a:rPr>
            <a:t>2011 yılında "1. Ulusal Kültürlerarası Hemşirelik ve Ebelik sempozyumu" yapılmıştır.</a:t>
          </a:r>
          <a:endParaRPr lang="tr-TR" sz="2700" kern="1200">
            <a:latin typeface="Arial" panose="020B0604020202020204" pitchFamily="34" charset="0"/>
            <a:cs typeface="Arial" panose="020B0604020202020204" pitchFamily="34" charset="0"/>
          </a:endParaRPr>
        </a:p>
      </dsp:txBody>
      <dsp:txXfrm>
        <a:off x="50889" y="4544845"/>
        <a:ext cx="11438581" cy="94069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586522-9C40-4B36-95C4-2CF1D6B67560}" type="datetimeFigureOut">
              <a:rPr lang="zh-CN" altLang="en-US" smtClean="0"/>
              <a:t>2025/3/13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8E60E2-8382-41CE-ADFD-9FF5ADFE5C2E}" type="slidenum">
              <a:rPr lang="zh-CN" altLang="en-US" smtClean="0"/>
              <a:t>‹#›</a:t>
            </a:fld>
            <a:endParaRPr lang="zh-CN" altLang="en-US"/>
          </a:p>
        </p:txBody>
      </p:sp>
    </p:spTree>
    <p:extLst>
      <p:ext uri="{BB962C8B-B14F-4D97-AF65-F5344CB8AC3E}">
        <p14:creationId xmlns:p14="http://schemas.microsoft.com/office/powerpoint/2010/main" val="3828454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a:t>
            </a:fld>
            <a:endParaRPr lang="zh-CN" altLang="en-US"/>
          </a:p>
        </p:txBody>
      </p:sp>
    </p:spTree>
    <p:extLst>
      <p:ext uri="{BB962C8B-B14F-4D97-AF65-F5344CB8AC3E}">
        <p14:creationId xmlns:p14="http://schemas.microsoft.com/office/powerpoint/2010/main" val="202014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10</a:t>
            </a:fld>
            <a:endParaRPr lang="zh-CN" altLang="en-US"/>
          </a:p>
        </p:txBody>
      </p:sp>
    </p:spTree>
    <p:extLst>
      <p:ext uri="{BB962C8B-B14F-4D97-AF65-F5344CB8AC3E}">
        <p14:creationId xmlns:p14="http://schemas.microsoft.com/office/powerpoint/2010/main" val="743706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11</a:t>
            </a:fld>
            <a:endParaRPr lang="zh-CN" altLang="en-US"/>
          </a:p>
        </p:txBody>
      </p:sp>
    </p:spTree>
    <p:extLst>
      <p:ext uri="{BB962C8B-B14F-4D97-AF65-F5344CB8AC3E}">
        <p14:creationId xmlns:p14="http://schemas.microsoft.com/office/powerpoint/2010/main" val="4282173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12</a:t>
            </a:fld>
            <a:endParaRPr lang="zh-CN" altLang="en-US"/>
          </a:p>
        </p:txBody>
      </p:sp>
    </p:spTree>
    <p:extLst>
      <p:ext uri="{BB962C8B-B14F-4D97-AF65-F5344CB8AC3E}">
        <p14:creationId xmlns:p14="http://schemas.microsoft.com/office/powerpoint/2010/main" val="19589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13</a:t>
            </a:fld>
            <a:endParaRPr lang="zh-CN" altLang="en-US"/>
          </a:p>
        </p:txBody>
      </p:sp>
    </p:spTree>
    <p:extLst>
      <p:ext uri="{BB962C8B-B14F-4D97-AF65-F5344CB8AC3E}">
        <p14:creationId xmlns:p14="http://schemas.microsoft.com/office/powerpoint/2010/main" val="80408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14</a:t>
            </a:fld>
            <a:endParaRPr lang="zh-CN" altLang="en-US"/>
          </a:p>
        </p:txBody>
      </p:sp>
    </p:spTree>
    <p:extLst>
      <p:ext uri="{BB962C8B-B14F-4D97-AF65-F5344CB8AC3E}">
        <p14:creationId xmlns:p14="http://schemas.microsoft.com/office/powerpoint/2010/main" val="3660514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15</a:t>
            </a:fld>
            <a:endParaRPr lang="zh-CN" altLang="en-US"/>
          </a:p>
        </p:txBody>
      </p:sp>
    </p:spTree>
    <p:extLst>
      <p:ext uri="{BB962C8B-B14F-4D97-AF65-F5344CB8AC3E}">
        <p14:creationId xmlns:p14="http://schemas.microsoft.com/office/powerpoint/2010/main" val="3763023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2</a:t>
            </a:fld>
            <a:endParaRPr lang="zh-CN" altLang="en-US"/>
          </a:p>
        </p:txBody>
      </p:sp>
    </p:spTree>
    <p:extLst>
      <p:ext uri="{BB962C8B-B14F-4D97-AF65-F5344CB8AC3E}">
        <p14:creationId xmlns:p14="http://schemas.microsoft.com/office/powerpoint/2010/main" val="2711694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3</a:t>
            </a:fld>
            <a:endParaRPr lang="zh-CN" altLang="en-US"/>
          </a:p>
        </p:txBody>
      </p:sp>
    </p:spTree>
    <p:extLst>
      <p:ext uri="{BB962C8B-B14F-4D97-AF65-F5344CB8AC3E}">
        <p14:creationId xmlns:p14="http://schemas.microsoft.com/office/powerpoint/2010/main" val="3070641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4</a:t>
            </a:fld>
            <a:endParaRPr lang="zh-CN" altLang="en-US"/>
          </a:p>
        </p:txBody>
      </p:sp>
    </p:spTree>
    <p:extLst>
      <p:ext uri="{BB962C8B-B14F-4D97-AF65-F5344CB8AC3E}">
        <p14:creationId xmlns:p14="http://schemas.microsoft.com/office/powerpoint/2010/main" val="3701918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5</a:t>
            </a:fld>
            <a:endParaRPr lang="zh-CN" altLang="en-US"/>
          </a:p>
        </p:txBody>
      </p:sp>
    </p:spTree>
    <p:extLst>
      <p:ext uri="{BB962C8B-B14F-4D97-AF65-F5344CB8AC3E}">
        <p14:creationId xmlns:p14="http://schemas.microsoft.com/office/powerpoint/2010/main" val="1060503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6</a:t>
            </a:fld>
            <a:endParaRPr lang="zh-CN" altLang="en-US"/>
          </a:p>
        </p:txBody>
      </p:sp>
    </p:spTree>
    <p:extLst>
      <p:ext uri="{BB962C8B-B14F-4D97-AF65-F5344CB8AC3E}">
        <p14:creationId xmlns:p14="http://schemas.microsoft.com/office/powerpoint/2010/main" val="239440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7</a:t>
            </a:fld>
            <a:endParaRPr lang="zh-CN" altLang="en-US"/>
          </a:p>
        </p:txBody>
      </p:sp>
    </p:spTree>
    <p:extLst>
      <p:ext uri="{BB962C8B-B14F-4D97-AF65-F5344CB8AC3E}">
        <p14:creationId xmlns:p14="http://schemas.microsoft.com/office/powerpoint/2010/main" val="3996908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8</a:t>
            </a:fld>
            <a:endParaRPr lang="zh-CN" altLang="en-US"/>
          </a:p>
        </p:txBody>
      </p:sp>
    </p:spTree>
    <p:extLst>
      <p:ext uri="{BB962C8B-B14F-4D97-AF65-F5344CB8AC3E}">
        <p14:creationId xmlns:p14="http://schemas.microsoft.com/office/powerpoint/2010/main" val="3258189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8E60E2-8382-41CE-ADFD-9FF5ADFE5C2E}" type="slidenum">
              <a:rPr lang="zh-CN" altLang="en-US" smtClean="0"/>
              <a:t>9</a:t>
            </a:fld>
            <a:endParaRPr lang="zh-CN" altLang="en-US"/>
          </a:p>
        </p:txBody>
      </p:sp>
    </p:spTree>
    <p:extLst>
      <p:ext uri="{BB962C8B-B14F-4D97-AF65-F5344CB8AC3E}">
        <p14:creationId xmlns:p14="http://schemas.microsoft.com/office/powerpoint/2010/main" val="1091850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479354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057373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1401030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1728750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868981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042409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4271434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2115307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6198311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12144207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56CDFC7D-BD5D-41AA-BD8D-3272251CCA69}" type="datetimeFigureOut">
              <a:rPr lang="zh-CN" altLang="en-US" smtClean="0"/>
              <a:t>2025/3/13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3238958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CDFC7D-BD5D-41AA-BD8D-3272251CCA69}" type="datetimeFigureOut">
              <a:rPr lang="zh-CN" altLang="en-US" smtClean="0"/>
              <a:t>2025/3/13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A08839-2BE3-4A31-B1A7-5457980CFFB3}" type="slidenum">
              <a:rPr lang="zh-CN" altLang="en-US" smtClean="0"/>
              <a:t>‹#›</a:t>
            </a:fld>
            <a:endParaRPr lang="zh-CN" altLang="en-US"/>
          </a:p>
        </p:txBody>
      </p:sp>
    </p:spTree>
    <p:extLst>
      <p:ext uri="{BB962C8B-B14F-4D97-AF65-F5344CB8AC3E}">
        <p14:creationId xmlns:p14="http://schemas.microsoft.com/office/powerpoint/2010/main" val="2734284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image" Target="../media/image1.jp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0.xml"/><Relationship Id="rId7" Type="http://schemas.openxmlformats.org/officeDocument/2006/relationships/diagramColors" Target="../diagrams/colors5.xml"/><Relationship Id="rId2" Type="http://schemas.openxmlformats.org/officeDocument/2006/relationships/slideLayout" Target="../slideLayouts/slideLayout2.xml"/><Relationship Id="rId1" Type="http://schemas.openxmlformats.org/officeDocument/2006/relationships/themeOverride" Target="../theme/themeOverride10.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1.jpg"/><Relationship Id="rId2" Type="http://schemas.openxmlformats.org/officeDocument/2006/relationships/tags" Target="../tags/tag22.xml"/><Relationship Id="rId1" Type="http://schemas.openxmlformats.org/officeDocument/2006/relationships/themeOverride" Target="../theme/themeOverride11.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24.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tags" Target="../tags/tag26.xml"/><Relationship Id="rId7" Type="http://schemas.openxmlformats.org/officeDocument/2006/relationships/image" Target="../media/image1.jpg"/><Relationship Id="rId12" Type="http://schemas.microsoft.com/office/2007/relationships/diagramDrawing" Target="../diagrams/drawing6.xml"/><Relationship Id="rId2" Type="http://schemas.openxmlformats.org/officeDocument/2006/relationships/tags" Target="../tags/tag25.xml"/><Relationship Id="rId1" Type="http://schemas.openxmlformats.org/officeDocument/2006/relationships/themeOverride" Target="../theme/themeOverride12.xml"/><Relationship Id="rId6" Type="http://schemas.openxmlformats.org/officeDocument/2006/relationships/notesSlide" Target="../notesSlides/notesSlide12.xml"/><Relationship Id="rId11" Type="http://schemas.openxmlformats.org/officeDocument/2006/relationships/diagramColors" Target="../diagrams/colors6.xml"/><Relationship Id="rId5" Type="http://schemas.openxmlformats.org/officeDocument/2006/relationships/slideLayout" Target="../slideLayouts/slideLayout2.xml"/><Relationship Id="rId10" Type="http://schemas.openxmlformats.org/officeDocument/2006/relationships/diagramQuickStyle" Target="../diagrams/quickStyle6.xml"/><Relationship Id="rId4" Type="http://schemas.openxmlformats.org/officeDocument/2006/relationships/tags" Target="../tags/tag27.xml"/><Relationship Id="rId9"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13.xml"/><Relationship Id="rId7" Type="http://schemas.openxmlformats.org/officeDocument/2006/relationships/diagramColors" Target="../diagrams/colors7.xml"/><Relationship Id="rId2" Type="http://schemas.openxmlformats.org/officeDocument/2006/relationships/slideLayout" Target="../slideLayouts/slideLayout2.xml"/><Relationship Id="rId1" Type="http://schemas.openxmlformats.org/officeDocument/2006/relationships/themeOverride" Target="../theme/themeOverride13.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tags" Target="../tags/tag29.xml"/><Relationship Id="rId7" Type="http://schemas.openxmlformats.org/officeDocument/2006/relationships/image" Target="../media/image1.jpg"/><Relationship Id="rId12" Type="http://schemas.microsoft.com/office/2007/relationships/diagramDrawing" Target="../diagrams/drawing8.xml"/><Relationship Id="rId2" Type="http://schemas.openxmlformats.org/officeDocument/2006/relationships/tags" Target="../tags/tag28.xml"/><Relationship Id="rId1" Type="http://schemas.openxmlformats.org/officeDocument/2006/relationships/themeOverride" Target="../theme/themeOverride14.xml"/><Relationship Id="rId6" Type="http://schemas.openxmlformats.org/officeDocument/2006/relationships/notesSlide" Target="../notesSlides/notesSlide14.xml"/><Relationship Id="rId11" Type="http://schemas.openxmlformats.org/officeDocument/2006/relationships/diagramColors" Target="../diagrams/colors8.xml"/><Relationship Id="rId5" Type="http://schemas.openxmlformats.org/officeDocument/2006/relationships/slideLayout" Target="../slideLayouts/slideLayout2.xml"/><Relationship Id="rId10" Type="http://schemas.openxmlformats.org/officeDocument/2006/relationships/diagramQuickStyle" Target="../diagrams/quickStyle8.xml"/><Relationship Id="rId4" Type="http://schemas.openxmlformats.org/officeDocument/2006/relationships/tags" Target="../tags/tag30.xml"/><Relationship Id="rId9" Type="http://schemas.openxmlformats.org/officeDocument/2006/relationships/diagramLayout" Target="../diagrams/layout8.xml"/></Relationships>
</file>

<file path=ppt/slides/_rels/slide15.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hemeOverride" Target="../theme/themeOverride15.xml"/><Relationship Id="rId6" Type="http://schemas.openxmlformats.org/officeDocument/2006/relationships/image" Target="../media/image1.jpg"/><Relationship Id="rId5" Type="http://schemas.openxmlformats.org/officeDocument/2006/relationships/notesSlide" Target="../notesSlides/notesSlide15.xml"/><Relationship Id="rId4"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1.jpg"/><Relationship Id="rId2" Type="http://schemas.openxmlformats.org/officeDocument/2006/relationships/tags" Target="../tags/tag4.xml"/><Relationship Id="rId1" Type="http://schemas.openxmlformats.org/officeDocument/2006/relationships/themeOverride" Target="../theme/themeOverride2.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6.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tags" Target="../tags/tag8.xml"/><Relationship Id="rId7" Type="http://schemas.openxmlformats.org/officeDocument/2006/relationships/image" Target="../media/image1.jpg"/><Relationship Id="rId12" Type="http://schemas.microsoft.com/office/2007/relationships/diagramDrawing" Target="../diagrams/drawing1.xml"/><Relationship Id="rId2" Type="http://schemas.openxmlformats.org/officeDocument/2006/relationships/tags" Target="../tags/tag7.xml"/><Relationship Id="rId1" Type="http://schemas.openxmlformats.org/officeDocument/2006/relationships/themeOverride" Target="../theme/themeOverride3.xml"/><Relationship Id="rId6" Type="http://schemas.openxmlformats.org/officeDocument/2006/relationships/notesSlide" Target="../notesSlides/notesSlide3.xml"/><Relationship Id="rId11" Type="http://schemas.openxmlformats.org/officeDocument/2006/relationships/diagramColors" Target="../diagrams/colors1.xml"/><Relationship Id="rId5" Type="http://schemas.openxmlformats.org/officeDocument/2006/relationships/slideLayout" Target="../slideLayouts/slideLayout2.xml"/><Relationship Id="rId10" Type="http://schemas.openxmlformats.org/officeDocument/2006/relationships/diagramQuickStyle" Target="../diagrams/quickStyle1.xml"/><Relationship Id="rId4" Type="http://schemas.openxmlformats.org/officeDocument/2006/relationships/tags" Target="../tags/tag9.xml"/><Relationship Id="rId9"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4.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tags" Target="../tags/tag11.xml"/><Relationship Id="rId7" Type="http://schemas.openxmlformats.org/officeDocument/2006/relationships/image" Target="../media/image1.jpg"/><Relationship Id="rId12" Type="http://schemas.microsoft.com/office/2007/relationships/diagramDrawing" Target="../diagrams/drawing3.xml"/><Relationship Id="rId2" Type="http://schemas.openxmlformats.org/officeDocument/2006/relationships/tags" Target="../tags/tag10.xml"/><Relationship Id="rId1" Type="http://schemas.openxmlformats.org/officeDocument/2006/relationships/themeOverride" Target="../theme/themeOverride5.xml"/><Relationship Id="rId6" Type="http://schemas.openxmlformats.org/officeDocument/2006/relationships/notesSlide" Target="../notesSlides/notesSlide5.xml"/><Relationship Id="rId11" Type="http://schemas.openxmlformats.org/officeDocument/2006/relationships/diagramColors" Target="../diagrams/colors3.xml"/><Relationship Id="rId5" Type="http://schemas.openxmlformats.org/officeDocument/2006/relationships/slideLayout" Target="../slideLayouts/slideLayout2.xml"/><Relationship Id="rId10" Type="http://schemas.openxmlformats.org/officeDocument/2006/relationships/diagramQuickStyle" Target="../diagrams/quickStyle3.xml"/><Relationship Id="rId4" Type="http://schemas.openxmlformats.org/officeDocument/2006/relationships/tags" Target="../tags/tag12.xml"/><Relationship Id="rId9"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jpg"/><Relationship Id="rId2" Type="http://schemas.openxmlformats.org/officeDocument/2006/relationships/tags" Target="../tags/tag13.xml"/><Relationship Id="rId1" Type="http://schemas.openxmlformats.org/officeDocument/2006/relationships/themeOverride" Target="../theme/themeOverride6.x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15.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7.xml"/><Relationship Id="rId7" Type="http://schemas.openxmlformats.org/officeDocument/2006/relationships/diagramColors" Target="../diagrams/colors4.xml"/><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tags" Target="../tags/tag17.xml"/><Relationship Id="rId7" Type="http://schemas.openxmlformats.org/officeDocument/2006/relationships/image" Target="../media/image1.jpg"/><Relationship Id="rId2" Type="http://schemas.openxmlformats.org/officeDocument/2006/relationships/tags" Target="../tags/tag16.xml"/><Relationship Id="rId1" Type="http://schemas.openxmlformats.org/officeDocument/2006/relationships/themeOverride" Target="../theme/themeOverride8.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18.xml"/></Relationships>
</file>

<file path=ppt/slides/_rels/slide9.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1.jpg"/><Relationship Id="rId2" Type="http://schemas.openxmlformats.org/officeDocument/2006/relationships/tags" Target="../tags/tag19.xml"/><Relationship Id="rId1" Type="http://schemas.openxmlformats.org/officeDocument/2006/relationships/themeOverride" Target="../theme/themeOverride9.xml"/><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l="-7000" r="-7000"/>
          </a:stretch>
        </a:blipFill>
        <a:effectLst/>
      </p:bgPr>
    </p:bg>
    <p:spTree>
      <p:nvGrpSpPr>
        <p:cNvPr id="1" name=""/>
        <p:cNvGrpSpPr/>
        <p:nvPr/>
      </p:nvGrpSpPr>
      <p:grpSpPr>
        <a:xfrm>
          <a:off x="0" y="0"/>
          <a:ext cx="0" cy="0"/>
          <a:chOff x="0" y="0"/>
          <a:chExt cx="0" cy="0"/>
        </a:xfrm>
      </p:grpSpPr>
      <p:sp>
        <p:nvSpPr>
          <p:cNvPr id="4" name="PA_文本框 2"/>
          <p:cNvSpPr txBox="1"/>
          <p:nvPr>
            <p:custDataLst>
              <p:tags r:id="rId2"/>
            </p:custDataLst>
          </p:nvPr>
        </p:nvSpPr>
        <p:spPr>
          <a:xfrm>
            <a:off x="683173" y="1123981"/>
            <a:ext cx="5980386" cy="2800767"/>
          </a:xfrm>
          <a:prstGeom prst="rect">
            <a:avLst/>
          </a:prstGeom>
          <a:noFill/>
        </p:spPr>
        <p:txBody>
          <a:bodyPr wrap="square" rtlCol="0">
            <a:spAutoFit/>
          </a:bodyPr>
          <a:lstStyle/>
          <a:p>
            <a:r>
              <a:rPr lang="tr-TR" sz="4400" b="1" dirty="0">
                <a:solidFill>
                  <a:schemeClr val="accent1"/>
                </a:solidFill>
              </a:rPr>
              <a:t>Kültürlerarası Hemşireliğin Tanımı, Amacı, Önemi ve Tarihsel Gelişim</a:t>
            </a:r>
            <a:endParaRPr lang="zh-CN" altLang="en-US" sz="7200" b="1" spc="300" dirty="0">
              <a:solidFill>
                <a:schemeClr val="accent1"/>
              </a:solidFill>
              <a:cs typeface="+mn-ea"/>
              <a:sym typeface="+mn-lt"/>
            </a:endParaRPr>
          </a:p>
        </p:txBody>
      </p:sp>
      <p:sp>
        <p:nvSpPr>
          <p:cNvPr id="5" name="PA_文本框 4"/>
          <p:cNvSpPr txBox="1"/>
          <p:nvPr>
            <p:custDataLst>
              <p:tags r:id="rId3"/>
            </p:custDataLst>
          </p:nvPr>
        </p:nvSpPr>
        <p:spPr>
          <a:xfrm>
            <a:off x="776750" y="4138953"/>
            <a:ext cx="6327542" cy="369332"/>
          </a:xfrm>
          <a:prstGeom prst="rect">
            <a:avLst/>
          </a:prstGeom>
          <a:noFill/>
        </p:spPr>
        <p:txBody>
          <a:bodyPr wrap="square" rtlCol="0">
            <a:spAutoFit/>
          </a:bodyPr>
          <a:lstStyle/>
          <a:p>
            <a:r>
              <a:rPr lang="tr-TR" dirty="0" smtClean="0"/>
              <a:t>Öğr. Gör. Dr. KÜBRA </a:t>
            </a:r>
            <a:r>
              <a:rPr lang="tr-TR" dirty="0" smtClean="0"/>
              <a:t>BERBER</a:t>
            </a:r>
          </a:p>
        </p:txBody>
      </p:sp>
    </p:spTree>
    <p:extLst>
      <p:ext uri="{BB962C8B-B14F-4D97-AF65-F5344CB8AC3E}">
        <p14:creationId xmlns:p14="http://schemas.microsoft.com/office/powerpoint/2010/main" val="34301418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 calcmode="lin" valueType="num">
                                      <p:cBhvr>
                                        <p:cTn id="1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Unvan 27"/>
          <p:cNvSpPr>
            <a:spLocks noGrp="1"/>
          </p:cNvSpPr>
          <p:nvPr>
            <p:ph type="title"/>
          </p:nvPr>
        </p:nvSpPr>
        <p:spPr/>
        <p:txBody>
          <a:bodyPr>
            <a:normAutofit/>
          </a:bodyPr>
          <a:lstStyle/>
          <a:p>
            <a:r>
              <a:rPr lang="tr-TR" sz="3200" dirty="0" err="1">
                <a:latin typeface="Arial" panose="020B0604020202020204" pitchFamily="34" charset="0"/>
                <a:cs typeface="Arial" panose="020B0604020202020204" pitchFamily="34" charset="0"/>
              </a:rPr>
              <a:t>Ryan</a:t>
            </a:r>
            <a:r>
              <a:rPr lang="tr-TR" sz="3200" dirty="0">
                <a:latin typeface="Arial" panose="020B0604020202020204" pitchFamily="34" charset="0"/>
                <a:cs typeface="Arial" panose="020B0604020202020204" pitchFamily="34" charset="0"/>
              </a:rPr>
              <a:t> ve </a:t>
            </a:r>
            <a:r>
              <a:rPr lang="tr-TR" sz="3200" dirty="0" smtClean="0">
                <a:latin typeface="Arial" panose="020B0604020202020204" pitchFamily="34" charset="0"/>
                <a:cs typeface="Arial" panose="020B0604020202020204" pitchFamily="34" charset="0"/>
              </a:rPr>
              <a:t>arka­daşları Kültürlerarası hemşireliğin gelişimi için;</a:t>
            </a:r>
            <a:endParaRPr lang="tr-TR" sz="3200" dirty="0">
              <a:latin typeface="Arial" panose="020B0604020202020204" pitchFamily="34" charset="0"/>
              <a:cs typeface="Arial" panose="020B0604020202020204" pitchFamily="34" charset="0"/>
            </a:endParaRPr>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1193480707"/>
              </p:ext>
            </p:extLst>
          </p:nvPr>
        </p:nvGraphicFramePr>
        <p:xfrm>
          <a:off x="477520" y="1751013"/>
          <a:ext cx="11510229" cy="47443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49366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0" ty="0" sx="100000" sy="100000" flip="none" algn="tl"/>
        </a:blipFill>
        <a:effectLst/>
      </p:bgPr>
    </p:bg>
    <p:spTree>
      <p:nvGrpSpPr>
        <p:cNvPr id="1" name=""/>
        <p:cNvGrpSpPr/>
        <p:nvPr/>
      </p:nvGrpSpPr>
      <p:grpSpPr>
        <a:xfrm>
          <a:off x="0" y="0"/>
          <a:ext cx="0" cy="0"/>
          <a:chOff x="0" y="0"/>
          <a:chExt cx="0" cy="0"/>
        </a:xfrm>
      </p:grpSpPr>
      <p:sp>
        <p:nvSpPr>
          <p:cNvPr id="22" name="MH_Others_1"/>
          <p:cNvSpPr/>
          <p:nvPr>
            <p:custDataLst>
              <p:tags r:id="rId3"/>
            </p:custDataLst>
          </p:nvPr>
        </p:nvSpPr>
        <p:spPr>
          <a:xfrm>
            <a:off x="1549005" y="1876932"/>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3" name="MH_Others_11"/>
          <p:cNvSpPr/>
          <p:nvPr>
            <p:custDataLst>
              <p:tags r:id="rId4"/>
            </p:custDataLst>
          </p:nvPr>
        </p:nvSpPr>
        <p:spPr>
          <a:xfrm>
            <a:off x="643953" y="985066"/>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6" name="Unvan 1"/>
          <p:cNvSpPr>
            <a:spLocks noGrp="1"/>
          </p:cNvSpPr>
          <p:nvPr>
            <p:ph type="title"/>
          </p:nvPr>
        </p:nvSpPr>
        <p:spPr>
          <a:xfrm>
            <a:off x="1086955" y="319354"/>
            <a:ext cx="10515600" cy="1325563"/>
          </a:xfrm>
        </p:spPr>
        <p:txBody>
          <a:bodyPr/>
          <a:lstStyle/>
          <a:p>
            <a:pPr algn="ctr"/>
            <a:r>
              <a:rPr lang="tr-TR" b="1" dirty="0">
                <a:solidFill>
                  <a:schemeClr val="accent6"/>
                </a:solidFill>
                <a:latin typeface="Arial Black" panose="020B0A04020102020204" pitchFamily="34" charset="0"/>
              </a:rPr>
              <a:t>Kültürlerarası Hemşireliğin </a:t>
            </a:r>
            <a:r>
              <a:rPr lang="tr-TR" b="1" dirty="0" smtClean="0">
                <a:solidFill>
                  <a:schemeClr val="accent6"/>
                </a:solidFill>
                <a:latin typeface="Arial Black" panose="020B0A04020102020204" pitchFamily="34" charset="0"/>
              </a:rPr>
              <a:t>Tarihçesi</a:t>
            </a:r>
            <a:endParaRPr lang="tr-TR" b="1" dirty="0">
              <a:solidFill>
                <a:schemeClr val="accent6"/>
              </a:solidFill>
              <a:latin typeface="Arial Black" panose="020B0A04020102020204" pitchFamily="34" charset="0"/>
            </a:endParaRPr>
          </a:p>
        </p:txBody>
      </p:sp>
      <p:sp>
        <p:nvSpPr>
          <p:cNvPr id="7" name="Metin kutusu 6"/>
          <p:cNvSpPr txBox="1"/>
          <p:nvPr/>
        </p:nvSpPr>
        <p:spPr>
          <a:xfrm>
            <a:off x="643953" y="1529339"/>
            <a:ext cx="5402317" cy="769441"/>
          </a:xfrm>
          <a:prstGeom prst="rect">
            <a:avLst/>
          </a:prstGeom>
          <a:noFill/>
        </p:spPr>
        <p:txBody>
          <a:bodyPr wrap="square" rtlCol="0">
            <a:spAutoFit/>
          </a:bodyPr>
          <a:lstStyle/>
          <a:p>
            <a:r>
              <a:rPr lang="tr-TR" sz="4400" b="1" i="1" dirty="0" smtClean="0">
                <a:solidFill>
                  <a:srgbClr val="2C85AE"/>
                </a:solidFill>
                <a:latin typeface="Arial" panose="020B0604020202020204" pitchFamily="34" charset="0"/>
                <a:cs typeface="Arial" panose="020B0604020202020204" pitchFamily="34" charset="0"/>
              </a:rPr>
              <a:t>TÜRKİYE’DE:</a:t>
            </a:r>
            <a:endParaRPr lang="tr-TR" sz="4400" b="1" i="1" dirty="0">
              <a:solidFill>
                <a:srgbClr val="2C85AE"/>
              </a:solidFill>
              <a:latin typeface="Arial" panose="020B0604020202020204" pitchFamily="34" charset="0"/>
              <a:cs typeface="Arial" panose="020B0604020202020204" pitchFamily="34" charset="0"/>
            </a:endParaRPr>
          </a:p>
        </p:txBody>
      </p:sp>
      <p:sp>
        <p:nvSpPr>
          <p:cNvPr id="4" name="Yatay Kaydırma 3"/>
          <p:cNvSpPr/>
          <p:nvPr/>
        </p:nvSpPr>
        <p:spPr>
          <a:xfrm>
            <a:off x="241738" y="2530795"/>
            <a:ext cx="11487807" cy="3806943"/>
          </a:xfrm>
          <a:prstGeom prst="horizontalScroll">
            <a:avLst/>
          </a:prstGeom>
          <a:gradFill flip="none" rotWithShape="1">
            <a:gsLst>
              <a:gs pos="0">
                <a:srgbClr val="FF66FF">
                  <a:tint val="66000"/>
                  <a:satMod val="160000"/>
                </a:srgbClr>
              </a:gs>
              <a:gs pos="50000">
                <a:srgbClr val="FF66FF">
                  <a:tint val="44500"/>
                  <a:satMod val="160000"/>
                </a:srgbClr>
              </a:gs>
              <a:gs pos="100000">
                <a:srgbClr val="FF66FF">
                  <a:tint val="23500"/>
                  <a:satMod val="160000"/>
                </a:srgb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400">
                <a:solidFill>
                  <a:schemeClr val="tx1"/>
                </a:solidFill>
                <a:latin typeface="Arial" panose="020B0604020202020204" pitchFamily="34" charset="0"/>
                <a:cs typeface="Arial" panose="020B0604020202020204" pitchFamily="34" charset="0"/>
              </a:rPr>
              <a:t>İlk olarak 1978 yılında yine ilk Türk hemşirelik dergisi olan Türk Hemşireler Dergisinde Prof. Dr. Ayşe Özcan hemşirelik mesleğinin antropoloji disiplini ile ne denli ilişkili olduğunu ortaya koyan bir yazı yazmıştır. Özcan bu yazısında Kültürlerarası Hemşireliğin öncüsü M. Leininger'ın </a:t>
            </a:r>
            <a:r>
              <a:rPr lang="en-US" sz="2400">
                <a:solidFill>
                  <a:schemeClr val="tx1"/>
                </a:solidFill>
                <a:latin typeface="Arial" panose="020B0604020202020204" pitchFamily="34" charset="0"/>
                <a:cs typeface="Arial" panose="020B0604020202020204" pitchFamily="34" charset="0"/>
              </a:rPr>
              <a:t>"Nursing </a:t>
            </a:r>
            <a:r>
              <a:rPr lang="tr-TR" sz="2400">
                <a:solidFill>
                  <a:schemeClr val="tx1"/>
                </a:solidFill>
                <a:latin typeface="Arial" panose="020B0604020202020204" pitchFamily="34" charset="0"/>
                <a:cs typeface="Arial" panose="020B0604020202020204" pitchFamily="34" charset="0"/>
              </a:rPr>
              <a:t>and Antropoloji : </a:t>
            </a:r>
            <a:r>
              <a:rPr lang="en-US" sz="2400">
                <a:solidFill>
                  <a:schemeClr val="tx1"/>
                </a:solidFill>
                <a:latin typeface="Arial" panose="020B0604020202020204" pitchFamily="34" charset="0"/>
                <a:cs typeface="Arial" panose="020B0604020202020204" pitchFamily="34" charset="0"/>
              </a:rPr>
              <a:t>Two worlds to blend" </a:t>
            </a:r>
            <a:r>
              <a:rPr lang="tr-TR" sz="2400">
                <a:solidFill>
                  <a:schemeClr val="tx1"/>
                </a:solidFill>
                <a:latin typeface="Arial" panose="020B0604020202020204" pitchFamily="34" charset="0"/>
                <a:cs typeface="Arial" panose="020B0604020202020204" pitchFamily="34" charset="0"/>
              </a:rPr>
              <a:t>adlı kitabını özetlemiştir.</a:t>
            </a:r>
            <a:endParaRPr lang="tr-TR" sz="2400" dirty="0">
              <a:solidFill>
                <a:schemeClr val="tx1"/>
              </a:solidFill>
              <a:latin typeface="Arial" panose="020B0604020202020204" pitchFamily="34" charset="0"/>
              <a:cs typeface="Arial" panose="020B0604020202020204" pitchFamily="34" charset="0"/>
            </a:endParaRPr>
          </a:p>
        </p:txBody>
      </p:sp>
    </p:spTree>
    <p:custDataLst>
      <p:tags r:id="rId2"/>
    </p:custDataLst>
    <p:extLst>
      <p:ext uri="{BB962C8B-B14F-4D97-AF65-F5344CB8AC3E}">
        <p14:creationId xmlns:p14="http://schemas.microsoft.com/office/powerpoint/2010/main" val="2227344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graphicFrame>
        <p:nvGraphicFramePr>
          <p:cNvPr id="3" name="İçerik Yer Tutucusu 2"/>
          <p:cNvGraphicFramePr>
            <a:graphicFrameLocks noGrp="1"/>
          </p:cNvGraphicFramePr>
          <p:nvPr>
            <p:ph idx="1"/>
            <p:extLst>
              <p:ext uri="{D42A27DB-BD31-4B8C-83A1-F6EECF244321}">
                <p14:modId xmlns:p14="http://schemas.microsoft.com/office/powerpoint/2010/main" val="4193396872"/>
              </p:ext>
            </p:extLst>
          </p:nvPr>
        </p:nvGraphicFramePr>
        <p:xfrm>
          <a:off x="420414" y="1040525"/>
          <a:ext cx="11035862" cy="51290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ustDataLst>
      <p:tags r:id="rId2"/>
    </p:custDataLst>
    <p:extLst>
      <p:ext uri="{BB962C8B-B14F-4D97-AF65-F5344CB8AC3E}">
        <p14:creationId xmlns:p14="http://schemas.microsoft.com/office/powerpoint/2010/main" val="5415710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aphicFrame>
        <p:nvGraphicFramePr>
          <p:cNvPr id="5" name="İçerik Yer Tutucusu 4"/>
          <p:cNvGraphicFramePr>
            <a:graphicFrameLocks noGrp="1"/>
          </p:cNvGraphicFramePr>
          <p:nvPr>
            <p:ph idx="1"/>
            <p:extLst>
              <p:ext uri="{D42A27DB-BD31-4B8C-83A1-F6EECF244321}">
                <p14:modId xmlns:p14="http://schemas.microsoft.com/office/powerpoint/2010/main" val="3158430048"/>
              </p:ext>
            </p:extLst>
          </p:nvPr>
        </p:nvGraphicFramePr>
        <p:xfrm>
          <a:off x="477520" y="1124606"/>
          <a:ext cx="10958611" cy="50838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89440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0" ty="0" sx="100000" sy="100000" flip="none" algn="tl"/>
        </a:blipFill>
        <a:effectLst/>
      </p:bgPr>
    </p:bg>
    <p:spTree>
      <p:nvGrpSpPr>
        <p:cNvPr id="1" name=""/>
        <p:cNvGrpSpPr/>
        <p:nvPr/>
      </p:nvGrpSpPr>
      <p:grpSpPr>
        <a:xfrm>
          <a:off x="0" y="0"/>
          <a:ext cx="0" cy="0"/>
          <a:chOff x="0" y="0"/>
          <a:chExt cx="0" cy="0"/>
        </a:xfrm>
      </p:grpSpPr>
      <p:sp>
        <p:nvSpPr>
          <p:cNvPr id="22" name="MH_Others_1"/>
          <p:cNvSpPr/>
          <p:nvPr>
            <p:custDataLst>
              <p:tags r:id="rId3"/>
            </p:custDataLst>
          </p:nvPr>
        </p:nvSpPr>
        <p:spPr>
          <a:xfrm>
            <a:off x="1549005" y="1876932"/>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3" name="MH_Others_11"/>
          <p:cNvSpPr/>
          <p:nvPr>
            <p:custDataLst>
              <p:tags r:id="rId4"/>
            </p:custDataLst>
          </p:nvPr>
        </p:nvSpPr>
        <p:spPr>
          <a:xfrm>
            <a:off x="643953" y="985066"/>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667780255"/>
              </p:ext>
            </p:extLst>
          </p:nvPr>
        </p:nvGraphicFramePr>
        <p:xfrm>
          <a:off x="409903" y="746234"/>
          <a:ext cx="11540359" cy="55494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ustDataLst>
      <p:tags r:id="rId2"/>
    </p:custDataLst>
    <p:extLst>
      <p:ext uri="{BB962C8B-B14F-4D97-AF65-F5344CB8AC3E}">
        <p14:creationId xmlns:p14="http://schemas.microsoft.com/office/powerpoint/2010/main" val="262923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l="-7000" r="-7000"/>
          </a:stretch>
        </a:blipFill>
        <a:effectLst/>
      </p:bgPr>
    </p:bg>
    <p:spTree>
      <p:nvGrpSpPr>
        <p:cNvPr id="1" name=""/>
        <p:cNvGrpSpPr/>
        <p:nvPr/>
      </p:nvGrpSpPr>
      <p:grpSpPr>
        <a:xfrm>
          <a:off x="0" y="0"/>
          <a:ext cx="0" cy="0"/>
          <a:chOff x="0" y="0"/>
          <a:chExt cx="0" cy="0"/>
        </a:xfrm>
      </p:grpSpPr>
      <p:sp>
        <p:nvSpPr>
          <p:cNvPr id="4" name="PA_文本框 2"/>
          <p:cNvSpPr txBox="1"/>
          <p:nvPr>
            <p:custDataLst>
              <p:tags r:id="rId2"/>
            </p:custDataLst>
          </p:nvPr>
        </p:nvSpPr>
        <p:spPr>
          <a:xfrm>
            <a:off x="1407371" y="4140450"/>
            <a:ext cx="4752742" cy="646331"/>
          </a:xfrm>
          <a:prstGeom prst="rect">
            <a:avLst/>
          </a:prstGeom>
          <a:noFill/>
        </p:spPr>
        <p:txBody>
          <a:bodyPr wrap="square" rtlCol="0">
            <a:spAutoFit/>
          </a:bodyPr>
          <a:lstStyle/>
          <a:p>
            <a:r>
              <a:rPr lang="tr-TR" altLang="zh-CN" sz="3600" spc="300" dirty="0" smtClean="0">
                <a:solidFill>
                  <a:schemeClr val="accent1">
                    <a:lumMod val="75000"/>
                  </a:schemeClr>
                </a:solidFill>
                <a:cs typeface="+mn-ea"/>
                <a:sym typeface="+mn-lt"/>
              </a:rPr>
              <a:t>BİTTİ </a:t>
            </a:r>
            <a:r>
              <a:rPr lang="tr-TR" altLang="zh-CN" sz="3600" spc="300" dirty="0" smtClean="0">
                <a:solidFill>
                  <a:schemeClr val="accent1">
                    <a:lumMod val="75000"/>
                  </a:schemeClr>
                </a:solidFill>
                <a:cs typeface="+mn-ea"/>
                <a:sym typeface="Wingdings" panose="05000000000000000000" pitchFamily="2" charset="2"/>
              </a:rPr>
              <a:t></a:t>
            </a:r>
            <a:endParaRPr lang="zh-CN" altLang="en-US" sz="3600" spc="300" dirty="0">
              <a:solidFill>
                <a:schemeClr val="accent1">
                  <a:lumMod val="75000"/>
                </a:schemeClr>
              </a:solidFill>
              <a:cs typeface="+mn-ea"/>
              <a:sym typeface="+mn-lt"/>
            </a:endParaRPr>
          </a:p>
        </p:txBody>
      </p:sp>
      <p:sp>
        <p:nvSpPr>
          <p:cNvPr id="5" name="PA_文本框 4"/>
          <p:cNvSpPr txBox="1"/>
          <p:nvPr>
            <p:custDataLst>
              <p:tags r:id="rId3"/>
            </p:custDataLst>
          </p:nvPr>
        </p:nvSpPr>
        <p:spPr>
          <a:xfrm>
            <a:off x="1007978" y="2982815"/>
            <a:ext cx="6327542" cy="923330"/>
          </a:xfrm>
          <a:prstGeom prst="rect">
            <a:avLst/>
          </a:prstGeom>
          <a:noFill/>
        </p:spPr>
        <p:txBody>
          <a:bodyPr wrap="square" rtlCol="0">
            <a:spAutoFit/>
          </a:bodyPr>
          <a:lstStyle/>
          <a:p>
            <a:r>
              <a:rPr lang="tr-TR" altLang="zh-CN" sz="5400" spc="600" dirty="0" smtClean="0">
                <a:cs typeface="+mn-ea"/>
                <a:sym typeface="+mn-lt"/>
              </a:rPr>
              <a:t>TEŞEKKÜRLER..</a:t>
            </a:r>
            <a:endParaRPr lang="zh-CN" altLang="en-US" sz="5400" spc="600" dirty="0">
              <a:cs typeface="+mn-ea"/>
              <a:sym typeface="+mn-lt"/>
            </a:endParaRPr>
          </a:p>
        </p:txBody>
      </p:sp>
    </p:spTree>
    <p:extLst>
      <p:ext uri="{BB962C8B-B14F-4D97-AF65-F5344CB8AC3E}">
        <p14:creationId xmlns:p14="http://schemas.microsoft.com/office/powerpoint/2010/main" val="40780743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0" ty="0" sx="100000" sy="100000" flip="none" algn="tl"/>
        </a:blipFill>
        <a:effectLst/>
      </p:bgPr>
    </p:bg>
    <p:spTree>
      <p:nvGrpSpPr>
        <p:cNvPr id="1" name=""/>
        <p:cNvGrpSpPr/>
        <p:nvPr/>
      </p:nvGrpSpPr>
      <p:grpSpPr>
        <a:xfrm>
          <a:off x="0" y="0"/>
          <a:ext cx="0" cy="0"/>
          <a:chOff x="0" y="0"/>
          <a:chExt cx="0" cy="0"/>
        </a:xfrm>
      </p:grpSpPr>
      <p:sp>
        <p:nvSpPr>
          <p:cNvPr id="22" name="MH_Others_1"/>
          <p:cNvSpPr/>
          <p:nvPr>
            <p:custDataLst>
              <p:tags r:id="rId3"/>
            </p:custDataLst>
          </p:nvPr>
        </p:nvSpPr>
        <p:spPr>
          <a:xfrm>
            <a:off x="1549005" y="1876932"/>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3" name="MH_Others_11"/>
          <p:cNvSpPr/>
          <p:nvPr>
            <p:custDataLst>
              <p:tags r:id="rId4"/>
            </p:custDataLst>
          </p:nvPr>
        </p:nvSpPr>
        <p:spPr>
          <a:xfrm>
            <a:off x="643953" y="985066"/>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6" name="Aşağı Şerit 5"/>
          <p:cNvSpPr/>
          <p:nvPr/>
        </p:nvSpPr>
        <p:spPr>
          <a:xfrm>
            <a:off x="643953" y="1058639"/>
            <a:ext cx="10489324" cy="5520837"/>
          </a:xfrm>
          <a:prstGeom prst="ribbon">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lvl="0" algn="ctr"/>
            <a:r>
              <a:rPr lang="tr-TR" sz="2400" b="1" dirty="0">
                <a:latin typeface="Arial" panose="020B0604020202020204" pitchFamily="34" charset="0"/>
                <a:cs typeface="Arial" panose="020B0604020202020204" pitchFamily="34" charset="0"/>
              </a:rPr>
              <a:t>Kültüre özgü ve ev­rensel hemşirelik bakımı vermede bilimsel ve </a:t>
            </a:r>
            <a:r>
              <a:rPr lang="tr-TR" sz="2400" b="1" dirty="0" err="1">
                <a:latin typeface="Arial" panose="020B0604020202020204" pitchFamily="34" charset="0"/>
                <a:cs typeface="Arial" panose="020B0604020202020204" pitchFamily="34" charset="0"/>
              </a:rPr>
              <a:t>hümanistik</a:t>
            </a:r>
            <a:r>
              <a:rPr lang="tr-TR" sz="2400" b="1" dirty="0">
                <a:latin typeface="Arial" panose="020B0604020202020204" pitchFamily="34" charset="0"/>
                <a:cs typeface="Arial" panose="020B0604020202020204" pitchFamily="34" charset="0"/>
              </a:rPr>
              <a:t> bilgiyi geliştirmeyi amaçlayan, davranış kalıpları, sağlık- hastalık değerleri, inançlar, hemşirelik bakımı, bakım standartları ile ilgili olarak dünyadaki alt kültürlerin ve farklı kültürlerin analizine ve karşılaştırmalı çalışmalara odakla­nan hemşirelik alanı</a:t>
            </a:r>
          </a:p>
        </p:txBody>
      </p:sp>
    </p:spTree>
    <p:custDataLst>
      <p:tags r:id="rId2"/>
    </p:custDataLst>
    <p:extLst>
      <p:ext uri="{BB962C8B-B14F-4D97-AF65-F5344CB8AC3E}">
        <p14:creationId xmlns:p14="http://schemas.microsoft.com/office/powerpoint/2010/main" val="2693631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sp>
        <p:nvSpPr>
          <p:cNvPr id="6" name="Unvan 5"/>
          <p:cNvSpPr>
            <a:spLocks noGrp="1"/>
          </p:cNvSpPr>
          <p:nvPr>
            <p:ph type="title"/>
          </p:nvPr>
        </p:nvSpPr>
        <p:spPr/>
        <p:txBody>
          <a:bodyPr/>
          <a:lstStyle/>
          <a:p>
            <a:r>
              <a:rPr lang="tr-TR" b="1" dirty="0">
                <a:solidFill>
                  <a:schemeClr val="accent6"/>
                </a:solidFill>
                <a:latin typeface="Arial Black" panose="020B0A04020102020204" pitchFamily="34" charset="0"/>
              </a:rPr>
              <a:t>Kültürlerarası Hemşireliğin Amacı</a:t>
            </a:r>
          </a:p>
        </p:txBody>
      </p:sp>
      <p:graphicFrame>
        <p:nvGraphicFramePr>
          <p:cNvPr id="3" name="İçerik Yer Tutucusu 2"/>
          <p:cNvGraphicFramePr>
            <a:graphicFrameLocks noGrp="1"/>
          </p:cNvGraphicFramePr>
          <p:nvPr>
            <p:ph idx="1"/>
            <p:extLst>
              <p:ext uri="{D42A27DB-BD31-4B8C-83A1-F6EECF244321}">
                <p14:modId xmlns:p14="http://schemas.microsoft.com/office/powerpoint/2010/main" val="1519227383"/>
              </p:ext>
            </p:extLst>
          </p:nvPr>
        </p:nvGraphicFramePr>
        <p:xfrm>
          <a:off x="0" y="993228"/>
          <a:ext cx="11876690" cy="586477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ustDataLst>
      <p:tags r:id="rId2"/>
    </p:custDataLst>
    <p:extLst>
      <p:ext uri="{BB962C8B-B14F-4D97-AF65-F5344CB8AC3E}">
        <p14:creationId xmlns:p14="http://schemas.microsoft.com/office/powerpoint/2010/main" val="23999081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Unvan 27"/>
          <p:cNvSpPr>
            <a:spLocks noGrp="1"/>
          </p:cNvSpPr>
          <p:nvPr>
            <p:ph type="title"/>
          </p:nvPr>
        </p:nvSpPr>
        <p:spPr/>
        <p:txBody>
          <a:bodyPr>
            <a:normAutofit/>
          </a:bodyPr>
          <a:lstStyle/>
          <a:p>
            <a:r>
              <a:rPr lang="tr-TR" sz="3600" b="1" dirty="0" smtClean="0">
                <a:solidFill>
                  <a:schemeClr val="accent3"/>
                </a:solidFill>
                <a:latin typeface="Arial Black" panose="020B0A04020102020204" pitchFamily="34" charset="0"/>
              </a:rPr>
              <a:t>Kültürlerarası Hemşireliğin Dört Anahtar Kavramı</a:t>
            </a:r>
            <a:endParaRPr lang="tr-TR" sz="3600" b="1" dirty="0">
              <a:solidFill>
                <a:schemeClr val="accent3"/>
              </a:solidFill>
              <a:latin typeface="Arial Black" panose="020B0A04020102020204" pitchFamily="34" charset="0"/>
            </a:endParaRPr>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2935658545"/>
              </p:ext>
            </p:extLst>
          </p:nvPr>
        </p:nvGraphicFramePr>
        <p:xfrm>
          <a:off x="345440" y="1534510"/>
          <a:ext cx="11489208" cy="51605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3579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0" ty="0" sx="100000" sy="100000" flip="none" algn="tl"/>
        </a:blipFill>
        <a:effectLst/>
      </p:bgPr>
    </p:bg>
    <p:spTree>
      <p:nvGrpSpPr>
        <p:cNvPr id="1" name=""/>
        <p:cNvGrpSpPr/>
        <p:nvPr/>
      </p:nvGrpSpPr>
      <p:grpSpPr>
        <a:xfrm>
          <a:off x="0" y="0"/>
          <a:ext cx="0" cy="0"/>
          <a:chOff x="0" y="0"/>
          <a:chExt cx="0" cy="0"/>
        </a:xfrm>
      </p:grpSpPr>
      <p:sp>
        <p:nvSpPr>
          <p:cNvPr id="22" name="MH_Others_1"/>
          <p:cNvSpPr/>
          <p:nvPr>
            <p:custDataLst>
              <p:tags r:id="rId3"/>
            </p:custDataLst>
          </p:nvPr>
        </p:nvSpPr>
        <p:spPr>
          <a:xfrm>
            <a:off x="1549005" y="1876932"/>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3" name="MH_Others_11"/>
          <p:cNvSpPr/>
          <p:nvPr>
            <p:custDataLst>
              <p:tags r:id="rId4"/>
            </p:custDataLst>
          </p:nvPr>
        </p:nvSpPr>
        <p:spPr>
          <a:xfrm>
            <a:off x="643953" y="985066"/>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2" name="Unvan 1"/>
          <p:cNvSpPr>
            <a:spLocks noGrp="1"/>
          </p:cNvSpPr>
          <p:nvPr>
            <p:ph type="title"/>
          </p:nvPr>
        </p:nvSpPr>
        <p:spPr>
          <a:xfrm>
            <a:off x="1086955" y="319354"/>
            <a:ext cx="10515600" cy="1325563"/>
          </a:xfrm>
        </p:spPr>
        <p:txBody>
          <a:bodyPr/>
          <a:lstStyle/>
          <a:p>
            <a:pPr algn="ctr"/>
            <a:r>
              <a:rPr lang="tr-TR" b="1" dirty="0">
                <a:solidFill>
                  <a:schemeClr val="accent6"/>
                </a:solidFill>
                <a:latin typeface="Arial Black" panose="020B0A04020102020204" pitchFamily="34" charset="0"/>
              </a:rPr>
              <a:t>Kültürlerarası Hemşireliğin </a:t>
            </a:r>
            <a:r>
              <a:rPr lang="tr-TR" b="1" dirty="0" smtClean="0">
                <a:solidFill>
                  <a:schemeClr val="accent6"/>
                </a:solidFill>
                <a:latin typeface="Arial Black" panose="020B0A04020102020204" pitchFamily="34" charset="0"/>
              </a:rPr>
              <a:t>Tarihçesi</a:t>
            </a:r>
            <a:endParaRPr lang="tr-TR" b="1" dirty="0">
              <a:solidFill>
                <a:schemeClr val="accent6"/>
              </a:solidFill>
              <a:latin typeface="Arial Black" panose="020B0A04020102020204" pitchFamily="34" charset="0"/>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938455779"/>
              </p:ext>
            </p:extLst>
          </p:nvPr>
        </p:nvGraphicFramePr>
        <p:xfrm>
          <a:off x="304800" y="1744717"/>
          <a:ext cx="11445766" cy="474016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Metin kutusu 4"/>
          <p:cNvSpPr txBox="1"/>
          <p:nvPr/>
        </p:nvSpPr>
        <p:spPr>
          <a:xfrm>
            <a:off x="625366" y="1442312"/>
            <a:ext cx="5402317" cy="769441"/>
          </a:xfrm>
          <a:prstGeom prst="rect">
            <a:avLst/>
          </a:prstGeom>
          <a:noFill/>
        </p:spPr>
        <p:txBody>
          <a:bodyPr wrap="square" rtlCol="0">
            <a:spAutoFit/>
          </a:bodyPr>
          <a:lstStyle/>
          <a:p>
            <a:r>
              <a:rPr lang="tr-TR" sz="4400" b="1" i="1" dirty="0" smtClean="0">
                <a:solidFill>
                  <a:srgbClr val="2C85AE"/>
                </a:solidFill>
                <a:latin typeface="Arial" panose="020B0604020202020204" pitchFamily="34" charset="0"/>
                <a:cs typeface="Arial" panose="020B0604020202020204" pitchFamily="34" charset="0"/>
              </a:rPr>
              <a:t>DÜNYADA:</a:t>
            </a:r>
            <a:endParaRPr lang="tr-TR" sz="4400" b="1" i="1" dirty="0">
              <a:solidFill>
                <a:srgbClr val="2C85AE"/>
              </a:solidFill>
              <a:latin typeface="Arial" panose="020B0604020202020204" pitchFamily="34" charset="0"/>
              <a:cs typeface="Arial" panose="020B0604020202020204" pitchFamily="34" charset="0"/>
            </a:endParaRPr>
          </a:p>
        </p:txBody>
      </p:sp>
    </p:spTree>
    <p:custDataLst>
      <p:tags r:id="rId2"/>
    </p:custDataLst>
    <p:extLst>
      <p:ext uri="{BB962C8B-B14F-4D97-AF65-F5344CB8AC3E}">
        <p14:creationId xmlns:p14="http://schemas.microsoft.com/office/powerpoint/2010/main" val="1795806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sp>
        <p:nvSpPr>
          <p:cNvPr id="4" name="Çift Dalga 3"/>
          <p:cNvSpPr/>
          <p:nvPr/>
        </p:nvSpPr>
        <p:spPr>
          <a:xfrm>
            <a:off x="294290" y="1008994"/>
            <a:ext cx="11666483" cy="5118537"/>
          </a:xfrm>
          <a:prstGeom prst="doubleWave">
            <a:avLst/>
          </a:prstGeom>
          <a:solidFill>
            <a:schemeClr val="accent6">
              <a:lumMod val="75000"/>
            </a:schemeClr>
          </a:solid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800" b="1" dirty="0">
                <a:latin typeface="Arial" panose="020B0604020202020204" pitchFamily="34" charset="0"/>
                <a:cs typeface="Arial" panose="020B0604020202020204" pitchFamily="34" charset="0"/>
              </a:rPr>
              <a:t>Leininger önceleri kültürün hastalık ve sağlık bakımını nasıl etkilediğini incelemiştir. </a:t>
            </a:r>
            <a:r>
              <a:rPr lang="tr-TR" sz="2800" b="1" dirty="0" err="1">
                <a:latin typeface="Arial" panose="020B0604020202020204" pitchFamily="34" charset="0"/>
                <a:cs typeface="Arial" panose="020B0604020202020204" pitchFamily="34" charset="0"/>
              </a:rPr>
              <a:t>Leininger‘in</a:t>
            </a:r>
            <a:r>
              <a:rPr lang="tr-TR" sz="2800" b="1" dirty="0">
                <a:latin typeface="Arial" panose="020B0604020202020204" pitchFamily="34" charset="0"/>
                <a:cs typeface="Arial" panose="020B0604020202020204" pitchFamily="34" charset="0"/>
              </a:rPr>
              <a:t> öncülük yapan çalışması "kültürel bakımda çeşitlilik ve evrensellik" teo­risidir. O kültürlerarası hemşireliğin gelişimini üç alana böler;</a:t>
            </a:r>
          </a:p>
          <a:p>
            <a:pPr algn="ctr"/>
            <a:r>
              <a:rPr lang="tr-TR" sz="2800" b="1" dirty="0">
                <a:latin typeface="Arial" panose="020B0604020202020204" pitchFamily="34" charset="0"/>
                <a:cs typeface="Arial" panose="020B0604020202020204" pitchFamily="34" charset="0"/>
              </a:rPr>
              <a:t>Alanın kurulması (1955-1975)</a:t>
            </a:r>
          </a:p>
          <a:p>
            <a:pPr algn="ctr"/>
            <a:r>
              <a:rPr lang="tr-TR" sz="2800" b="1" dirty="0">
                <a:latin typeface="Arial" panose="020B0604020202020204" pitchFamily="34" charset="0"/>
                <a:cs typeface="Arial" panose="020B0604020202020204" pitchFamily="34" charset="0"/>
              </a:rPr>
              <a:t>Program ve araştırmanın geliştirilmesi (1975-1983)</a:t>
            </a:r>
          </a:p>
          <a:p>
            <a:pPr algn="ctr"/>
            <a:r>
              <a:rPr lang="tr-TR" sz="2800" b="1" dirty="0" err="1">
                <a:latin typeface="Arial" panose="020B0604020202020204" pitchFamily="34" charset="0"/>
                <a:cs typeface="Arial" panose="020B0604020202020204" pitchFamily="34" charset="0"/>
              </a:rPr>
              <a:t>Transkültürel</a:t>
            </a:r>
            <a:r>
              <a:rPr lang="tr-TR" sz="2800" b="1" dirty="0">
                <a:latin typeface="Arial" panose="020B0604020202020204" pitchFamily="34" charset="0"/>
                <a:cs typeface="Arial" panose="020B0604020202020204" pitchFamily="34" charset="0"/>
              </a:rPr>
              <a:t> hemşireliğin dünya çapında kurulması (1983'ten şimdiye)</a:t>
            </a:r>
          </a:p>
        </p:txBody>
      </p:sp>
    </p:spTree>
    <p:custDataLst>
      <p:tags r:id="rId2"/>
    </p:custDataLst>
    <p:extLst>
      <p:ext uri="{BB962C8B-B14F-4D97-AF65-F5344CB8AC3E}">
        <p14:creationId xmlns:p14="http://schemas.microsoft.com/office/powerpoint/2010/main" val="1105291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5440" y="304800"/>
            <a:ext cx="548640" cy="508000"/>
            <a:chOff x="589280" y="436880"/>
            <a:chExt cx="548640" cy="508000"/>
          </a:xfrm>
        </p:grpSpPr>
        <p:sp>
          <p:nvSpPr>
            <p:cNvPr id="2" name="椭圆 1"/>
            <p:cNvSpPr/>
            <p:nvPr/>
          </p:nvSpPr>
          <p:spPr>
            <a:xfrm>
              <a:off x="589280" y="467360"/>
              <a:ext cx="477520" cy="47752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721360" y="436880"/>
              <a:ext cx="416560" cy="4165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aphicFrame>
        <p:nvGraphicFramePr>
          <p:cNvPr id="5" name="İçerik Yer Tutucusu 4"/>
          <p:cNvGraphicFramePr>
            <a:graphicFrameLocks noGrp="1"/>
          </p:cNvGraphicFramePr>
          <p:nvPr>
            <p:ph idx="1"/>
            <p:extLst>
              <p:ext uri="{D42A27DB-BD31-4B8C-83A1-F6EECF244321}">
                <p14:modId xmlns:p14="http://schemas.microsoft.com/office/powerpoint/2010/main" val="2586392938"/>
              </p:ext>
            </p:extLst>
          </p:nvPr>
        </p:nvGraphicFramePr>
        <p:xfrm>
          <a:off x="345440" y="1061545"/>
          <a:ext cx="11405126" cy="54023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49102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0" ty="0" sx="100000" sy="100000" flip="none" algn="tl"/>
        </a:blipFill>
        <a:effectLst/>
      </p:bgPr>
    </p:bg>
    <p:spTree>
      <p:nvGrpSpPr>
        <p:cNvPr id="1" name=""/>
        <p:cNvGrpSpPr/>
        <p:nvPr/>
      </p:nvGrpSpPr>
      <p:grpSpPr>
        <a:xfrm>
          <a:off x="0" y="0"/>
          <a:ext cx="0" cy="0"/>
          <a:chOff x="0" y="0"/>
          <a:chExt cx="0" cy="0"/>
        </a:xfrm>
      </p:grpSpPr>
      <p:sp>
        <p:nvSpPr>
          <p:cNvPr id="22" name="MH_Others_1"/>
          <p:cNvSpPr/>
          <p:nvPr>
            <p:custDataLst>
              <p:tags r:id="rId3"/>
            </p:custDataLst>
          </p:nvPr>
        </p:nvSpPr>
        <p:spPr>
          <a:xfrm>
            <a:off x="1549005" y="1876932"/>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3" name="MH_Others_11"/>
          <p:cNvSpPr/>
          <p:nvPr>
            <p:custDataLst>
              <p:tags r:id="rId4"/>
            </p:custDataLst>
          </p:nvPr>
        </p:nvSpPr>
        <p:spPr>
          <a:xfrm>
            <a:off x="643953" y="985066"/>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4" name="Yatay Kaydırma 3"/>
          <p:cNvSpPr/>
          <p:nvPr/>
        </p:nvSpPr>
        <p:spPr>
          <a:xfrm>
            <a:off x="643953" y="683173"/>
            <a:ext cx="11088414" cy="5743903"/>
          </a:xfrm>
          <a:prstGeom prst="horizontalScroll">
            <a:avLst/>
          </a:prstGeom>
          <a:solidFill>
            <a:schemeClr val="accent5">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400" dirty="0">
                <a:solidFill>
                  <a:schemeClr val="tx1"/>
                </a:solidFill>
                <a:latin typeface="Arial" panose="020B0604020202020204" pitchFamily="34" charset="0"/>
                <a:cs typeface="Arial" panose="020B0604020202020204" pitchFamily="34" charset="0"/>
              </a:rPr>
              <a:t>Kültürlerarası Hemşirelik dergisi 1989 yılında yayın hayatına başlamıştır. </a:t>
            </a:r>
          </a:p>
          <a:p>
            <a:pPr algn="ctr"/>
            <a:r>
              <a:rPr lang="tr-TR" sz="2400" dirty="0">
                <a:solidFill>
                  <a:schemeClr val="tx1"/>
                </a:solidFill>
                <a:latin typeface="Arial" panose="020B0604020202020204" pitchFamily="34" charset="0"/>
                <a:cs typeface="Arial" panose="020B0604020202020204" pitchFamily="34" charset="0"/>
              </a:rPr>
              <a:t>1990'ların ortalarında Leininger hemşirelik eğiticilerinin dünya çapında dünyadaki beş milyon hemşireyi en iyi nasıl eğitebileceği ve böylelikle kültüre uyumlu bakım ko­nusunda nasıl daha etkili olabilecekleri konusunda büyük bir soru deklere etmiştir. Bu çağrı hemşirelik profesyonel­leri arasında yirmi birinci yüzyılda en anlamlı çağrıydı, </a:t>
            </a:r>
            <a:r>
              <a:rPr lang="tr-TR" sz="2400" dirty="0" smtClean="0">
                <a:solidFill>
                  <a:schemeClr val="tx1"/>
                </a:solidFill>
                <a:latin typeface="Arial" panose="020B0604020202020204" pitchFamily="34" charset="0"/>
                <a:cs typeface="Arial" panose="020B0604020202020204" pitchFamily="34" charset="0"/>
              </a:rPr>
              <a:t>Birlemiş </a:t>
            </a:r>
            <a:r>
              <a:rPr lang="tr-TR" sz="2400" dirty="0">
                <a:solidFill>
                  <a:schemeClr val="tx1"/>
                </a:solidFill>
                <a:latin typeface="Arial" panose="020B0604020202020204" pitchFamily="34" charset="0"/>
                <a:cs typeface="Arial" panose="020B0604020202020204" pitchFamily="34" charset="0"/>
              </a:rPr>
              <a:t>Milletlerdeki son bir tanımlayıcı çalışmada kültürlerarası hemşirelik bugünkü hemşirelik uygulama­larından sayılmaktadır.</a:t>
            </a:r>
          </a:p>
          <a:p>
            <a:pPr algn="ctr"/>
            <a:endParaRPr lang="tr-TR" sz="2400" dirty="0">
              <a:solidFill>
                <a:schemeClr val="tx1"/>
              </a:solidFill>
              <a:latin typeface="Arial" panose="020B0604020202020204" pitchFamily="34" charset="0"/>
              <a:cs typeface="Arial" panose="020B0604020202020204" pitchFamily="34" charset="0"/>
            </a:endParaRPr>
          </a:p>
        </p:txBody>
      </p:sp>
    </p:spTree>
    <p:custDataLst>
      <p:tags r:id="rId2"/>
    </p:custDataLst>
    <p:extLst>
      <p:ext uri="{BB962C8B-B14F-4D97-AF65-F5344CB8AC3E}">
        <p14:creationId xmlns:p14="http://schemas.microsoft.com/office/powerpoint/2010/main" val="1130967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tile tx="11811000" ty="50800" sx="100000" sy="100000" flip="xy" algn="tl"/>
        </a:blipFill>
        <a:effectLst/>
      </p:bgPr>
    </p:bg>
    <p:spTree>
      <p:nvGrpSpPr>
        <p:cNvPr id="1" name=""/>
        <p:cNvGrpSpPr/>
        <p:nvPr/>
      </p:nvGrpSpPr>
      <p:grpSpPr>
        <a:xfrm>
          <a:off x="0" y="0"/>
          <a:ext cx="0" cy="0"/>
          <a:chOff x="0" y="0"/>
          <a:chExt cx="0" cy="0"/>
        </a:xfrm>
      </p:grpSpPr>
      <p:sp>
        <p:nvSpPr>
          <p:cNvPr id="5" name="MH_Others_1"/>
          <p:cNvSpPr/>
          <p:nvPr>
            <p:custDataLst>
              <p:tags r:id="rId3"/>
            </p:custDataLst>
          </p:nvPr>
        </p:nvSpPr>
        <p:spPr>
          <a:xfrm>
            <a:off x="10410910" y="1578484"/>
            <a:ext cx="908524" cy="90852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cs typeface="+mn-ea"/>
              <a:sym typeface="+mn-lt"/>
            </a:endParaRPr>
          </a:p>
        </p:txBody>
      </p:sp>
      <p:sp>
        <p:nvSpPr>
          <p:cNvPr id="2" name="MH_Others_2"/>
          <p:cNvSpPr/>
          <p:nvPr>
            <p:custDataLst>
              <p:tags r:id="rId4"/>
            </p:custDataLst>
          </p:nvPr>
        </p:nvSpPr>
        <p:spPr>
          <a:xfrm>
            <a:off x="9783594" y="879577"/>
            <a:ext cx="627317" cy="627317"/>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cs typeface="+mn-ea"/>
              <a:sym typeface="+mn-lt"/>
            </a:endParaRPr>
          </a:p>
        </p:txBody>
      </p:sp>
      <p:sp>
        <p:nvSpPr>
          <p:cNvPr id="3" name="Yuvarlatılmış Dikdörtgen 2"/>
          <p:cNvSpPr/>
          <p:nvPr/>
        </p:nvSpPr>
        <p:spPr>
          <a:xfrm>
            <a:off x="409903" y="4666593"/>
            <a:ext cx="11161986" cy="1818290"/>
          </a:xfrm>
          <a:prstGeom prst="roundRect">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800" dirty="0">
                <a:solidFill>
                  <a:schemeClr val="tx1"/>
                </a:solidFill>
                <a:latin typeface="Arial" panose="020B0604020202020204" pitchFamily="34" charset="0"/>
                <a:cs typeface="Arial" panose="020B0604020202020204" pitchFamily="34" charset="0"/>
              </a:rPr>
              <a:t>Leininger kültürlerarası hemşireliğin başarılı gelişimi için hemşirelerin kendilerini küre­sel sağlık bakım sağlayıcıları ve küresel dünya vatandaşları olarak görmeleri gerektiğini vurgulamıştır.</a:t>
            </a:r>
          </a:p>
        </p:txBody>
      </p:sp>
      <p:sp>
        <p:nvSpPr>
          <p:cNvPr id="4" name="Yuvarlatılmış Dikdörtgen 3"/>
          <p:cNvSpPr/>
          <p:nvPr/>
        </p:nvSpPr>
        <p:spPr>
          <a:xfrm>
            <a:off x="409903" y="693683"/>
            <a:ext cx="8902263" cy="351045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800" dirty="0">
                <a:solidFill>
                  <a:schemeClr val="tx1"/>
                </a:solidFill>
                <a:latin typeface="Arial" panose="020B0604020202020204" pitchFamily="34" charset="0"/>
                <a:cs typeface="Arial" panose="020B0604020202020204" pitchFamily="34" charset="0"/>
              </a:rPr>
              <a:t>Leininger ve </a:t>
            </a:r>
            <a:r>
              <a:rPr lang="tr-TR" sz="2800" dirty="0" err="1">
                <a:solidFill>
                  <a:schemeClr val="tx1"/>
                </a:solidFill>
                <a:latin typeface="Arial" panose="020B0604020202020204" pitchFamily="34" charset="0"/>
                <a:cs typeface="Arial" panose="020B0604020202020204" pitchFamily="34" charset="0"/>
              </a:rPr>
              <a:t>McFarland</a:t>
            </a:r>
            <a:r>
              <a:rPr lang="tr-TR" sz="2800" dirty="0">
                <a:solidFill>
                  <a:schemeClr val="tx1"/>
                </a:solidFill>
                <a:latin typeface="Arial" panose="020B0604020202020204" pitchFamily="34" charset="0"/>
                <a:cs typeface="Arial" panose="020B0604020202020204" pitchFamily="34" charset="0"/>
              </a:rPr>
              <a:t> tüm hemşirelerin kültürel açı­dan zayıf popülasyonlara karşı kültürlerarası hemşirelik ko­nusunda hazırlanmaya ihtiyaçları olduğunu ve 2015 yılma kadar kültürlerarası hemşirelikte profesyonel yeterliliklerini geliştirmelerini önermişlerdir. </a:t>
            </a:r>
          </a:p>
        </p:txBody>
      </p:sp>
    </p:spTree>
    <p:custDataLst>
      <p:tags r:id="rId2"/>
    </p:custDataLst>
    <p:extLst>
      <p:ext uri="{BB962C8B-B14F-4D97-AF65-F5344CB8AC3E}">
        <p14:creationId xmlns:p14="http://schemas.microsoft.com/office/powerpoint/2010/main" val="31384311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
  <p:tag name="ISPRING_PRESENTATION_TITLE" val="2"/>
</p:tagLst>
</file>

<file path=ppt/tags/tag10.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CONTENTS"/>
  <p:tag name="ID" val="626773"/>
</p:tagLst>
</file>

<file path=ppt/tags/tag11.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12.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13.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1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1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1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CONTENTS"/>
  <p:tag name="ID" val="626773"/>
</p:tagLst>
</file>

<file path=ppt/tags/tag1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1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19.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1.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2.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CONTENTS"/>
  <p:tag name="ID" val="626773"/>
</p:tagLst>
</file>

<file path=ppt/tags/tag23.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2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2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CONTENTS"/>
  <p:tag name="ID" val="626773"/>
</p:tagLst>
</file>

<file path=ppt/tags/tag29.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CONTENTS"/>
  <p:tag name="ID" val="626773"/>
</p:tagLst>
</file>

<file path=ppt/tags/tag5.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6.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7.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AUTOCOLOR" val="TRUE"/>
  <p:tag name="MH_TYPE" val="SECTION"/>
  <p:tag name="ID" val="626773"/>
</p:tagLst>
</file>

<file path=ppt/tags/tag8.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ags/tag9.xml><?xml version="1.0" encoding="utf-8"?>
<p:tagLst xmlns:a="http://schemas.openxmlformats.org/drawingml/2006/main" xmlns:r="http://schemas.openxmlformats.org/officeDocument/2006/relationships" xmlns:p="http://schemas.openxmlformats.org/presentationml/2006/main">
  <p:tag name="MH" val="20170801203848"/>
  <p:tag name="MH_LIBRARY" val="CONTENTS"/>
  <p:tag name="MH_TYPE" val="OTHERS"/>
  <p:tag name="ID" val="626773"/>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fontScheme name="j3rdruwe">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00A09D"/>
    </a:accent1>
    <a:accent2>
      <a:srgbClr val="1891AB"/>
    </a:accent2>
    <a:accent3>
      <a:srgbClr val="4276AA"/>
    </a:accent3>
    <a:accent4>
      <a:srgbClr val="5268A5"/>
    </a:accent4>
    <a:accent5>
      <a:srgbClr val="5E5CA2"/>
    </a:accent5>
    <a:accent6>
      <a:srgbClr val="2C85AE"/>
    </a:accent6>
    <a:hlink>
      <a:srgbClr val="00A09D"/>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312</TotalTime>
  <Words>751</Words>
  <Application>Microsoft Office PowerPoint</Application>
  <PresentationFormat>Geniş ekran</PresentationFormat>
  <Paragraphs>62</Paragraphs>
  <Slides>15</Slides>
  <Notes>15</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15</vt:i4>
      </vt:variant>
    </vt:vector>
  </HeadingPairs>
  <TitlesOfParts>
    <vt:vector size="22" baseType="lpstr">
      <vt:lpstr>微软雅黑 Light</vt:lpstr>
      <vt:lpstr>Arial</vt:lpstr>
      <vt:lpstr>Arial Black</vt:lpstr>
      <vt:lpstr>等线</vt:lpstr>
      <vt:lpstr>Wingdings</vt:lpstr>
      <vt:lpstr>锐字工房云字库细圆GBK</vt:lpstr>
      <vt:lpstr>Office 主题​​</vt:lpstr>
      <vt:lpstr>PowerPoint Sunusu</vt:lpstr>
      <vt:lpstr>PowerPoint Sunusu</vt:lpstr>
      <vt:lpstr>Kültürlerarası Hemşireliğin Amacı</vt:lpstr>
      <vt:lpstr>Kültürlerarası Hemşireliğin Dört Anahtar Kavramı</vt:lpstr>
      <vt:lpstr>Kültürlerarası Hemşireliğin Tarihçesi</vt:lpstr>
      <vt:lpstr>PowerPoint Sunusu</vt:lpstr>
      <vt:lpstr>PowerPoint Sunusu</vt:lpstr>
      <vt:lpstr>PowerPoint Sunusu</vt:lpstr>
      <vt:lpstr>PowerPoint Sunusu</vt:lpstr>
      <vt:lpstr>Ryan ve arka­daşları Kültürlerarası hemşireliğin gelişimi için;</vt:lpstr>
      <vt:lpstr>Kültürlerarası Hemşireliğin Tarihçesi</vt:lpstr>
      <vt:lpstr>PowerPoint Sunusu</vt:lpstr>
      <vt:lpstr>PowerPoint Sunusu</vt:lpstr>
      <vt:lpstr>PowerPoint Sunusu</vt:lpstr>
      <vt:lpstr>PowerPoint Sunusu</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Kübra BERBER</cp:lastModifiedBy>
  <cp:revision>32</cp:revision>
  <dcterms:created xsi:type="dcterms:W3CDTF">2017-08-01T09:51:47Z</dcterms:created>
  <dcterms:modified xsi:type="dcterms:W3CDTF">2025-03-13T10:46:06Z</dcterms:modified>
</cp:coreProperties>
</file>