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3"/>
  </p:notesMasterIdLst>
  <p:sldIdLst>
    <p:sldId id="256" r:id="rId2"/>
    <p:sldId id="257" r:id="rId3"/>
    <p:sldId id="259" r:id="rId4"/>
    <p:sldId id="258" r:id="rId5"/>
    <p:sldId id="260" r:id="rId6"/>
    <p:sldId id="261" r:id="rId7"/>
    <p:sldId id="263" r:id="rId8"/>
    <p:sldId id="270" r:id="rId9"/>
    <p:sldId id="271" r:id="rId10"/>
    <p:sldId id="278" r:id="rId11"/>
    <p:sldId id="279" r:id="rId12"/>
    <p:sldId id="280" r:id="rId13"/>
    <p:sldId id="281" r:id="rId14"/>
    <p:sldId id="282" r:id="rId15"/>
    <p:sldId id="283" r:id="rId16"/>
    <p:sldId id="284" r:id="rId17"/>
    <p:sldId id="285" r:id="rId18"/>
    <p:sldId id="286" r:id="rId19"/>
    <p:sldId id="287" r:id="rId20"/>
    <p:sldId id="288" r:id="rId21"/>
    <p:sldId id="266" r:id="rId22"/>
    <p:sldId id="267" r:id="rId23"/>
    <p:sldId id="268" r:id="rId24"/>
    <p:sldId id="289" r:id="rId25"/>
    <p:sldId id="290" r:id="rId26"/>
    <p:sldId id="291" r:id="rId27"/>
    <p:sldId id="293" r:id="rId28"/>
    <p:sldId id="294" r:id="rId29"/>
    <p:sldId id="296" r:id="rId30"/>
    <p:sldId id="295" r:id="rId31"/>
    <p:sldId id="297" r:id="rId32"/>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6" d="100"/>
          <a:sy n="86" d="100"/>
        </p:scale>
        <p:origin x="70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FD250D5-4DFD-44E6-93E9-E06CAF2131DA}" type="doc">
      <dgm:prSet loTypeId="urn:microsoft.com/office/officeart/2005/8/layout/vList5" loCatId="list" qsTypeId="urn:microsoft.com/office/officeart/2005/8/quickstyle/simple5" qsCatId="simple" csTypeId="urn:microsoft.com/office/officeart/2005/8/colors/colorful4" csCatId="colorful"/>
      <dgm:spPr/>
      <dgm:t>
        <a:bodyPr/>
        <a:lstStyle/>
        <a:p>
          <a:endParaRPr lang="tr-TR"/>
        </a:p>
      </dgm:t>
    </dgm:pt>
    <dgm:pt modelId="{5496D1C0-7070-47FD-A0A4-8D821D96CA4F}">
      <dgm:prSet/>
      <dgm:spPr/>
      <dgm:t>
        <a:bodyPr/>
        <a:lstStyle/>
        <a:p>
          <a:pPr rtl="0"/>
          <a:r>
            <a:rPr lang="tr-TR"/>
            <a:t>Leininger</a:t>
          </a:r>
        </a:p>
      </dgm:t>
    </dgm:pt>
    <dgm:pt modelId="{0CCDDA3C-1E8D-4C31-8717-482B6FF8B7BF}" type="parTrans" cxnId="{898DDBE5-0017-49C4-ADBA-61FBAC80C332}">
      <dgm:prSet/>
      <dgm:spPr/>
      <dgm:t>
        <a:bodyPr/>
        <a:lstStyle/>
        <a:p>
          <a:endParaRPr lang="tr-TR"/>
        </a:p>
      </dgm:t>
    </dgm:pt>
    <dgm:pt modelId="{7E657271-7D6A-4331-8D2E-594C21942B5F}" type="sibTrans" cxnId="{898DDBE5-0017-49C4-ADBA-61FBAC80C332}">
      <dgm:prSet/>
      <dgm:spPr/>
      <dgm:t>
        <a:bodyPr/>
        <a:lstStyle/>
        <a:p>
          <a:endParaRPr lang="tr-TR"/>
        </a:p>
      </dgm:t>
    </dgm:pt>
    <dgm:pt modelId="{B3875E69-8762-42F1-962A-8D8D98BC628A}">
      <dgm:prSet/>
      <dgm:spPr/>
      <dgm:t>
        <a:bodyPr/>
        <a:lstStyle/>
        <a:p>
          <a:pPr rtl="0"/>
          <a:r>
            <a:rPr lang="tr-TR" dirty="0">
              <a:solidFill>
                <a:schemeClr val="accent4">
                  <a:lumMod val="50000"/>
                </a:schemeClr>
              </a:solidFill>
            </a:rPr>
            <a:t>"Bakımda Kültürel Farklılık ve Evrensellik Model" ya da </a:t>
          </a:r>
          <a:r>
            <a:rPr lang="en-US" dirty="0">
              <a:solidFill>
                <a:schemeClr val="accent4">
                  <a:lumMod val="50000"/>
                </a:schemeClr>
              </a:solidFill>
            </a:rPr>
            <a:t>"Sunrise </a:t>
          </a:r>
          <a:r>
            <a:rPr lang="tr-TR" dirty="0">
              <a:solidFill>
                <a:schemeClr val="accent4">
                  <a:lumMod val="50000"/>
                </a:schemeClr>
              </a:solidFill>
            </a:rPr>
            <a:t>Modeli"</a:t>
          </a:r>
        </a:p>
      </dgm:t>
    </dgm:pt>
    <dgm:pt modelId="{19F7FFAE-DA53-407C-9A7F-3250D73AE904}" type="parTrans" cxnId="{18237C5B-2E7D-4FA8-8B5D-FB8066B0883B}">
      <dgm:prSet/>
      <dgm:spPr/>
      <dgm:t>
        <a:bodyPr/>
        <a:lstStyle/>
        <a:p>
          <a:endParaRPr lang="tr-TR"/>
        </a:p>
      </dgm:t>
    </dgm:pt>
    <dgm:pt modelId="{70095CBC-1BDB-4E7F-9A8C-A0B27CA9DCA0}" type="sibTrans" cxnId="{18237C5B-2E7D-4FA8-8B5D-FB8066B0883B}">
      <dgm:prSet/>
      <dgm:spPr/>
      <dgm:t>
        <a:bodyPr/>
        <a:lstStyle/>
        <a:p>
          <a:endParaRPr lang="tr-TR"/>
        </a:p>
      </dgm:t>
    </dgm:pt>
    <dgm:pt modelId="{1C12F288-DD26-4532-B78D-BCC60149B345}">
      <dgm:prSet/>
      <dgm:spPr/>
      <dgm:t>
        <a:bodyPr/>
        <a:lstStyle/>
        <a:p>
          <a:pPr rtl="0"/>
          <a:r>
            <a:rPr lang="en-US"/>
            <a:t>Purnell</a:t>
          </a:r>
          <a:endParaRPr lang="tr-TR"/>
        </a:p>
      </dgm:t>
    </dgm:pt>
    <dgm:pt modelId="{D99F6DC3-15B6-4994-8335-B919078B6339}" type="parTrans" cxnId="{973FC883-4E9B-4A73-B6CF-7B662E6C6F0E}">
      <dgm:prSet/>
      <dgm:spPr/>
      <dgm:t>
        <a:bodyPr/>
        <a:lstStyle/>
        <a:p>
          <a:endParaRPr lang="tr-TR"/>
        </a:p>
      </dgm:t>
    </dgm:pt>
    <dgm:pt modelId="{5CC44490-D02D-4E81-B282-F1D35C2D207D}" type="sibTrans" cxnId="{973FC883-4E9B-4A73-B6CF-7B662E6C6F0E}">
      <dgm:prSet/>
      <dgm:spPr/>
      <dgm:t>
        <a:bodyPr/>
        <a:lstStyle/>
        <a:p>
          <a:endParaRPr lang="tr-TR"/>
        </a:p>
      </dgm:t>
    </dgm:pt>
    <dgm:pt modelId="{5CA93017-35E6-4CCE-B29B-D9E7E8628701}">
      <dgm:prSet/>
      <dgm:spPr/>
      <dgm:t>
        <a:bodyPr/>
        <a:lstStyle/>
        <a:p>
          <a:pPr rtl="0"/>
          <a:r>
            <a:rPr lang="tr-TR">
              <a:solidFill>
                <a:schemeClr val="accent4">
                  <a:lumMod val="50000"/>
                </a:schemeClr>
              </a:solidFill>
            </a:rPr>
            <a:t>"Kültürel Yeterlilik Modeli"</a:t>
          </a:r>
        </a:p>
      </dgm:t>
    </dgm:pt>
    <dgm:pt modelId="{24D98240-9057-43E9-825B-8B7EE4242FC1}" type="parTrans" cxnId="{A48B16B0-F032-495E-903D-F743FBF7700E}">
      <dgm:prSet/>
      <dgm:spPr/>
      <dgm:t>
        <a:bodyPr/>
        <a:lstStyle/>
        <a:p>
          <a:endParaRPr lang="tr-TR"/>
        </a:p>
      </dgm:t>
    </dgm:pt>
    <dgm:pt modelId="{544262EA-2879-4A4D-A76C-5DBA44B79A53}" type="sibTrans" cxnId="{A48B16B0-F032-495E-903D-F743FBF7700E}">
      <dgm:prSet/>
      <dgm:spPr/>
      <dgm:t>
        <a:bodyPr/>
        <a:lstStyle/>
        <a:p>
          <a:endParaRPr lang="tr-TR"/>
        </a:p>
      </dgm:t>
    </dgm:pt>
    <dgm:pt modelId="{E534EBC1-320F-4F9E-9B8C-4E36C831CED1}">
      <dgm:prSet/>
      <dgm:spPr/>
      <dgm:t>
        <a:bodyPr/>
        <a:lstStyle/>
        <a:p>
          <a:pPr rtl="0"/>
          <a:r>
            <a:rPr lang="tr-TR"/>
            <a:t>Giger ve Davidhizars</a:t>
          </a:r>
        </a:p>
      </dgm:t>
    </dgm:pt>
    <dgm:pt modelId="{73AC3D17-AD9A-4A43-AAA5-B35E5FFD8C47}" type="parTrans" cxnId="{DDF2DE33-0047-426D-AF55-AE225AC45DF1}">
      <dgm:prSet/>
      <dgm:spPr/>
      <dgm:t>
        <a:bodyPr/>
        <a:lstStyle/>
        <a:p>
          <a:endParaRPr lang="tr-TR"/>
        </a:p>
      </dgm:t>
    </dgm:pt>
    <dgm:pt modelId="{24AEECB9-95BA-4F4A-B764-1F61BFF36F29}" type="sibTrans" cxnId="{DDF2DE33-0047-426D-AF55-AE225AC45DF1}">
      <dgm:prSet/>
      <dgm:spPr/>
      <dgm:t>
        <a:bodyPr/>
        <a:lstStyle/>
        <a:p>
          <a:endParaRPr lang="tr-TR"/>
        </a:p>
      </dgm:t>
    </dgm:pt>
    <dgm:pt modelId="{CAAD8C3F-20F2-4FA5-97B9-D00583EB31F6}">
      <dgm:prSet/>
      <dgm:spPr/>
      <dgm:t>
        <a:bodyPr/>
        <a:lstStyle/>
        <a:p>
          <a:pPr rtl="0"/>
          <a:r>
            <a:rPr lang="tr-TR" dirty="0">
              <a:solidFill>
                <a:schemeClr val="accent4">
                  <a:lumMod val="50000"/>
                </a:schemeClr>
              </a:solidFill>
            </a:rPr>
            <a:t>"Transkültürel Değerlendirme Modeli"</a:t>
          </a:r>
        </a:p>
      </dgm:t>
    </dgm:pt>
    <dgm:pt modelId="{C0109CE2-92D3-4A17-A688-C7583C83E430}" type="parTrans" cxnId="{9A4D60A8-E0EF-4325-B2DF-DDFB4FF8F98B}">
      <dgm:prSet/>
      <dgm:spPr/>
      <dgm:t>
        <a:bodyPr/>
        <a:lstStyle/>
        <a:p>
          <a:endParaRPr lang="tr-TR"/>
        </a:p>
      </dgm:t>
    </dgm:pt>
    <dgm:pt modelId="{6416A141-AAB9-487D-8724-191B78F1005F}" type="sibTrans" cxnId="{9A4D60A8-E0EF-4325-B2DF-DDFB4FF8F98B}">
      <dgm:prSet/>
      <dgm:spPr/>
      <dgm:t>
        <a:bodyPr/>
        <a:lstStyle/>
        <a:p>
          <a:endParaRPr lang="tr-TR"/>
        </a:p>
      </dgm:t>
    </dgm:pt>
    <dgm:pt modelId="{6034C733-A1B2-4F28-B702-0E348B464B41}">
      <dgm:prSet/>
      <dgm:spPr/>
      <dgm:t>
        <a:bodyPr/>
        <a:lstStyle/>
        <a:p>
          <a:pPr rtl="0"/>
          <a:r>
            <a:rPr lang="tr-TR"/>
            <a:t>Spector</a:t>
          </a:r>
        </a:p>
      </dgm:t>
    </dgm:pt>
    <dgm:pt modelId="{E4B17055-A68E-4D64-8CFD-C0B570D94966}" type="parTrans" cxnId="{1B17629A-6641-4F5D-8A64-EEE08052D821}">
      <dgm:prSet/>
      <dgm:spPr/>
      <dgm:t>
        <a:bodyPr/>
        <a:lstStyle/>
        <a:p>
          <a:endParaRPr lang="tr-TR"/>
        </a:p>
      </dgm:t>
    </dgm:pt>
    <dgm:pt modelId="{EEE6FF93-8A9D-4745-B29D-F13635F76741}" type="sibTrans" cxnId="{1B17629A-6641-4F5D-8A64-EEE08052D821}">
      <dgm:prSet/>
      <dgm:spPr/>
      <dgm:t>
        <a:bodyPr/>
        <a:lstStyle/>
        <a:p>
          <a:endParaRPr lang="tr-TR"/>
        </a:p>
      </dgm:t>
    </dgm:pt>
    <dgm:pt modelId="{046DAD12-ABF3-43F3-A885-8AD84BFCD309}">
      <dgm:prSet/>
      <dgm:spPr/>
      <dgm:t>
        <a:bodyPr/>
        <a:lstStyle/>
        <a:p>
          <a:pPr rtl="0"/>
          <a:r>
            <a:rPr lang="tr-TR">
              <a:solidFill>
                <a:schemeClr val="accent4">
                  <a:lumMod val="50000"/>
                </a:schemeClr>
              </a:solidFill>
            </a:rPr>
            <a:t>"Sağlık ve Hastalıkta Kültürel Farklılık Mo­deli" yada "Sağlık Gelenekleri Modeli" </a:t>
          </a:r>
        </a:p>
      </dgm:t>
    </dgm:pt>
    <dgm:pt modelId="{02F3B629-0D32-4984-9C0E-6DFF1146F6EF}" type="parTrans" cxnId="{A278A86F-EE78-45AB-84E1-D5575BB6120C}">
      <dgm:prSet/>
      <dgm:spPr/>
      <dgm:t>
        <a:bodyPr/>
        <a:lstStyle/>
        <a:p>
          <a:endParaRPr lang="tr-TR"/>
        </a:p>
      </dgm:t>
    </dgm:pt>
    <dgm:pt modelId="{0C827372-AD3F-4194-AA15-F6324A7E35A7}" type="sibTrans" cxnId="{A278A86F-EE78-45AB-84E1-D5575BB6120C}">
      <dgm:prSet/>
      <dgm:spPr/>
      <dgm:t>
        <a:bodyPr/>
        <a:lstStyle/>
        <a:p>
          <a:endParaRPr lang="tr-TR"/>
        </a:p>
      </dgm:t>
    </dgm:pt>
    <dgm:pt modelId="{41AD99C2-7E7D-4B37-B502-50352D827764}">
      <dgm:prSet/>
      <dgm:spPr/>
      <dgm:t>
        <a:bodyPr/>
        <a:lstStyle/>
        <a:p>
          <a:pPr rtl="0"/>
          <a:r>
            <a:rPr lang="tr-TR"/>
            <a:t>Campinha-Bacote</a:t>
          </a:r>
        </a:p>
      </dgm:t>
    </dgm:pt>
    <dgm:pt modelId="{A2661452-EDE1-4C3D-8C07-87D198822117}" type="parTrans" cxnId="{4E2BB96E-1C5A-4E15-A4A7-6A2132DE5B00}">
      <dgm:prSet/>
      <dgm:spPr/>
      <dgm:t>
        <a:bodyPr/>
        <a:lstStyle/>
        <a:p>
          <a:endParaRPr lang="tr-TR"/>
        </a:p>
      </dgm:t>
    </dgm:pt>
    <dgm:pt modelId="{4DE1B90A-CDBA-4E08-B8FC-97009623DAC7}" type="sibTrans" cxnId="{4E2BB96E-1C5A-4E15-A4A7-6A2132DE5B00}">
      <dgm:prSet/>
      <dgm:spPr/>
      <dgm:t>
        <a:bodyPr/>
        <a:lstStyle/>
        <a:p>
          <a:endParaRPr lang="tr-TR"/>
        </a:p>
      </dgm:t>
    </dgm:pt>
    <dgm:pt modelId="{E05CD51A-6E69-4A5F-B7A7-3618E53FECF1}">
      <dgm:prSet/>
      <dgm:spPr/>
      <dgm:t>
        <a:bodyPr/>
        <a:lstStyle/>
        <a:p>
          <a:pPr rtl="0"/>
          <a:r>
            <a:rPr lang="tr-TR">
              <a:solidFill>
                <a:schemeClr val="accent4">
                  <a:lumMod val="50000"/>
                </a:schemeClr>
              </a:solidFill>
            </a:rPr>
            <a:t>"Kültürel Yeterlilik Modeli" </a:t>
          </a:r>
        </a:p>
      </dgm:t>
    </dgm:pt>
    <dgm:pt modelId="{E9229811-1B49-4F45-BE86-857628EC69F4}" type="parTrans" cxnId="{2805D940-E7AE-4DBC-9B1F-874948A58DA7}">
      <dgm:prSet/>
      <dgm:spPr/>
      <dgm:t>
        <a:bodyPr/>
        <a:lstStyle/>
        <a:p>
          <a:endParaRPr lang="tr-TR"/>
        </a:p>
      </dgm:t>
    </dgm:pt>
    <dgm:pt modelId="{97615697-1971-4555-B18D-0502A3C7F7F4}" type="sibTrans" cxnId="{2805D940-E7AE-4DBC-9B1F-874948A58DA7}">
      <dgm:prSet/>
      <dgm:spPr/>
      <dgm:t>
        <a:bodyPr/>
        <a:lstStyle/>
        <a:p>
          <a:endParaRPr lang="tr-TR"/>
        </a:p>
      </dgm:t>
    </dgm:pt>
    <dgm:pt modelId="{A144D0E5-FFBC-4F3F-A1D5-A074C1BEDB99}">
      <dgm:prSet/>
      <dgm:spPr/>
      <dgm:t>
        <a:bodyPr/>
        <a:lstStyle/>
        <a:p>
          <a:pPr rtl="0"/>
          <a:r>
            <a:rPr lang="en-US"/>
            <a:t>Andrews </a:t>
          </a:r>
          <a:r>
            <a:rPr lang="tr-TR"/>
            <a:t>ve Boyle</a:t>
          </a:r>
        </a:p>
      </dgm:t>
    </dgm:pt>
    <dgm:pt modelId="{71F8BC8C-9710-408D-A18A-C8F12FBB168F}" type="parTrans" cxnId="{24D95263-D9FF-4DA8-91A1-D8DDDDF74982}">
      <dgm:prSet/>
      <dgm:spPr/>
      <dgm:t>
        <a:bodyPr/>
        <a:lstStyle/>
        <a:p>
          <a:endParaRPr lang="tr-TR"/>
        </a:p>
      </dgm:t>
    </dgm:pt>
    <dgm:pt modelId="{BE25FA31-9B9A-4203-A47D-2B2C6F835AC3}" type="sibTrans" cxnId="{24D95263-D9FF-4DA8-91A1-D8DDDDF74982}">
      <dgm:prSet/>
      <dgm:spPr/>
      <dgm:t>
        <a:bodyPr/>
        <a:lstStyle/>
        <a:p>
          <a:endParaRPr lang="tr-TR"/>
        </a:p>
      </dgm:t>
    </dgm:pt>
    <dgm:pt modelId="{3815A1FF-2285-4196-B3B9-324E2CC53CA7}">
      <dgm:prSet/>
      <dgm:spPr/>
      <dgm:t>
        <a:bodyPr/>
        <a:lstStyle/>
        <a:p>
          <a:pPr rtl="0"/>
          <a:r>
            <a:rPr lang="tr-TR">
              <a:solidFill>
                <a:schemeClr val="accent4">
                  <a:lumMod val="50000"/>
                </a:schemeClr>
              </a:solidFill>
            </a:rPr>
            <a:t>"Hemşirelik Bakımında Kültürler- arası Kavramlar</a:t>
          </a:r>
        </a:p>
      </dgm:t>
    </dgm:pt>
    <dgm:pt modelId="{10A609DB-93B8-48F9-9264-D3EA98168DEB}" type="parTrans" cxnId="{FABE38B2-E782-468A-B048-C04FA90CB487}">
      <dgm:prSet/>
      <dgm:spPr/>
      <dgm:t>
        <a:bodyPr/>
        <a:lstStyle/>
        <a:p>
          <a:endParaRPr lang="tr-TR"/>
        </a:p>
      </dgm:t>
    </dgm:pt>
    <dgm:pt modelId="{F7D981EB-2646-4A7A-A170-26B27C5D5CA9}" type="sibTrans" cxnId="{FABE38B2-E782-468A-B048-C04FA90CB487}">
      <dgm:prSet/>
      <dgm:spPr/>
      <dgm:t>
        <a:bodyPr/>
        <a:lstStyle/>
        <a:p>
          <a:endParaRPr lang="tr-TR"/>
        </a:p>
      </dgm:t>
    </dgm:pt>
    <dgm:pt modelId="{5BF1EBB6-F950-40E4-A5AD-FCAC711C3C65}">
      <dgm:prSet/>
      <dgm:spPr/>
      <dgm:t>
        <a:bodyPr/>
        <a:lstStyle/>
        <a:p>
          <a:pPr rtl="0"/>
          <a:r>
            <a:rPr lang="tr-TR"/>
            <a:t>Papadopulos ve Lees</a:t>
          </a:r>
        </a:p>
      </dgm:t>
    </dgm:pt>
    <dgm:pt modelId="{D4A53473-938F-465D-B906-CF6EB3953EDC}" type="parTrans" cxnId="{C3CEEBF4-B9B2-40DD-8F40-1AFFDAD81169}">
      <dgm:prSet/>
      <dgm:spPr/>
      <dgm:t>
        <a:bodyPr/>
        <a:lstStyle/>
        <a:p>
          <a:endParaRPr lang="tr-TR"/>
        </a:p>
      </dgm:t>
    </dgm:pt>
    <dgm:pt modelId="{5A366B24-4851-4AE6-92DD-1755FDF7BFFD}" type="sibTrans" cxnId="{C3CEEBF4-B9B2-40DD-8F40-1AFFDAD81169}">
      <dgm:prSet/>
      <dgm:spPr/>
      <dgm:t>
        <a:bodyPr/>
        <a:lstStyle/>
        <a:p>
          <a:endParaRPr lang="tr-TR"/>
        </a:p>
      </dgm:t>
    </dgm:pt>
    <dgm:pt modelId="{20261B2A-1E25-4DB6-A473-8429FE02B64E}">
      <dgm:prSet/>
      <dgm:spPr/>
      <dgm:t>
        <a:bodyPr/>
        <a:lstStyle/>
        <a:p>
          <a:pPr rtl="0"/>
          <a:r>
            <a:rPr lang="tr-TR">
              <a:solidFill>
                <a:schemeClr val="accent4">
                  <a:lumMod val="50000"/>
                </a:schemeClr>
              </a:solidFill>
            </a:rPr>
            <a:t>"Sağlık Araştırmaları İçin Genel ve Spesifik Kültürel Yeterlilik Modeli"</a:t>
          </a:r>
        </a:p>
      </dgm:t>
    </dgm:pt>
    <dgm:pt modelId="{2B7510D8-FF3D-4B1A-85FA-E2A4C4190B3C}" type="parTrans" cxnId="{F3ED00BD-4423-4C8A-9E7B-DFD3E59139DF}">
      <dgm:prSet/>
      <dgm:spPr/>
      <dgm:t>
        <a:bodyPr/>
        <a:lstStyle/>
        <a:p>
          <a:endParaRPr lang="tr-TR"/>
        </a:p>
      </dgm:t>
    </dgm:pt>
    <dgm:pt modelId="{2C30D804-725D-48D7-9B35-58C8C1EF9E75}" type="sibTrans" cxnId="{F3ED00BD-4423-4C8A-9E7B-DFD3E59139DF}">
      <dgm:prSet/>
      <dgm:spPr/>
      <dgm:t>
        <a:bodyPr/>
        <a:lstStyle/>
        <a:p>
          <a:endParaRPr lang="tr-TR"/>
        </a:p>
      </dgm:t>
    </dgm:pt>
    <dgm:pt modelId="{D778F439-01BC-4601-B331-A24789F00E3C}" type="pres">
      <dgm:prSet presAssocID="{3FD250D5-4DFD-44E6-93E9-E06CAF2131DA}" presName="Name0" presStyleCnt="0">
        <dgm:presLayoutVars>
          <dgm:dir/>
          <dgm:animLvl val="lvl"/>
          <dgm:resizeHandles val="exact"/>
        </dgm:presLayoutVars>
      </dgm:prSet>
      <dgm:spPr/>
      <dgm:t>
        <a:bodyPr/>
        <a:lstStyle/>
        <a:p>
          <a:endParaRPr lang="tr-TR"/>
        </a:p>
      </dgm:t>
    </dgm:pt>
    <dgm:pt modelId="{0CDD6447-680D-4445-A71B-735953CFB501}" type="pres">
      <dgm:prSet presAssocID="{5496D1C0-7070-47FD-A0A4-8D821D96CA4F}" presName="linNode" presStyleCnt="0"/>
      <dgm:spPr/>
    </dgm:pt>
    <dgm:pt modelId="{6B177834-4AD5-40EF-AA30-FB7A68AD71E0}" type="pres">
      <dgm:prSet presAssocID="{5496D1C0-7070-47FD-A0A4-8D821D96CA4F}" presName="parentText" presStyleLbl="node1" presStyleIdx="0" presStyleCnt="7">
        <dgm:presLayoutVars>
          <dgm:chMax val="1"/>
          <dgm:bulletEnabled val="1"/>
        </dgm:presLayoutVars>
      </dgm:prSet>
      <dgm:spPr/>
      <dgm:t>
        <a:bodyPr/>
        <a:lstStyle/>
        <a:p>
          <a:endParaRPr lang="tr-TR"/>
        </a:p>
      </dgm:t>
    </dgm:pt>
    <dgm:pt modelId="{1F7527FB-4ADF-49DE-B72B-9F8D863A50E5}" type="pres">
      <dgm:prSet presAssocID="{5496D1C0-7070-47FD-A0A4-8D821D96CA4F}" presName="descendantText" presStyleLbl="alignAccFollowNode1" presStyleIdx="0" presStyleCnt="7">
        <dgm:presLayoutVars>
          <dgm:bulletEnabled val="1"/>
        </dgm:presLayoutVars>
      </dgm:prSet>
      <dgm:spPr/>
      <dgm:t>
        <a:bodyPr/>
        <a:lstStyle/>
        <a:p>
          <a:endParaRPr lang="tr-TR"/>
        </a:p>
      </dgm:t>
    </dgm:pt>
    <dgm:pt modelId="{FBFA2A17-67EA-49C6-B3D7-55B77264A504}" type="pres">
      <dgm:prSet presAssocID="{7E657271-7D6A-4331-8D2E-594C21942B5F}" presName="sp" presStyleCnt="0"/>
      <dgm:spPr/>
    </dgm:pt>
    <dgm:pt modelId="{CC93AC56-6150-46FB-8FCD-375082D0F2D4}" type="pres">
      <dgm:prSet presAssocID="{1C12F288-DD26-4532-B78D-BCC60149B345}" presName="linNode" presStyleCnt="0"/>
      <dgm:spPr/>
    </dgm:pt>
    <dgm:pt modelId="{FC31D334-D16E-470A-8411-E3F7D3891D32}" type="pres">
      <dgm:prSet presAssocID="{1C12F288-DD26-4532-B78D-BCC60149B345}" presName="parentText" presStyleLbl="node1" presStyleIdx="1" presStyleCnt="7">
        <dgm:presLayoutVars>
          <dgm:chMax val="1"/>
          <dgm:bulletEnabled val="1"/>
        </dgm:presLayoutVars>
      </dgm:prSet>
      <dgm:spPr/>
      <dgm:t>
        <a:bodyPr/>
        <a:lstStyle/>
        <a:p>
          <a:endParaRPr lang="tr-TR"/>
        </a:p>
      </dgm:t>
    </dgm:pt>
    <dgm:pt modelId="{8DCF709D-225A-413D-B02A-9FFDBF02262B}" type="pres">
      <dgm:prSet presAssocID="{1C12F288-DD26-4532-B78D-BCC60149B345}" presName="descendantText" presStyleLbl="alignAccFollowNode1" presStyleIdx="1" presStyleCnt="7">
        <dgm:presLayoutVars>
          <dgm:bulletEnabled val="1"/>
        </dgm:presLayoutVars>
      </dgm:prSet>
      <dgm:spPr/>
      <dgm:t>
        <a:bodyPr/>
        <a:lstStyle/>
        <a:p>
          <a:endParaRPr lang="tr-TR"/>
        </a:p>
      </dgm:t>
    </dgm:pt>
    <dgm:pt modelId="{81D7B5E2-ABA5-412F-B91F-ADB2992E5D18}" type="pres">
      <dgm:prSet presAssocID="{5CC44490-D02D-4E81-B282-F1D35C2D207D}" presName="sp" presStyleCnt="0"/>
      <dgm:spPr/>
    </dgm:pt>
    <dgm:pt modelId="{4F5BE611-087E-42B5-A418-58C9F52E9A6D}" type="pres">
      <dgm:prSet presAssocID="{E534EBC1-320F-4F9E-9B8C-4E36C831CED1}" presName="linNode" presStyleCnt="0"/>
      <dgm:spPr/>
    </dgm:pt>
    <dgm:pt modelId="{5904CF8E-6FF9-467E-BF70-CB9818B10E8C}" type="pres">
      <dgm:prSet presAssocID="{E534EBC1-320F-4F9E-9B8C-4E36C831CED1}" presName="parentText" presStyleLbl="node1" presStyleIdx="2" presStyleCnt="7">
        <dgm:presLayoutVars>
          <dgm:chMax val="1"/>
          <dgm:bulletEnabled val="1"/>
        </dgm:presLayoutVars>
      </dgm:prSet>
      <dgm:spPr/>
      <dgm:t>
        <a:bodyPr/>
        <a:lstStyle/>
        <a:p>
          <a:endParaRPr lang="tr-TR"/>
        </a:p>
      </dgm:t>
    </dgm:pt>
    <dgm:pt modelId="{8C221EAC-57F6-4045-B766-B259D35FD5F6}" type="pres">
      <dgm:prSet presAssocID="{E534EBC1-320F-4F9E-9B8C-4E36C831CED1}" presName="descendantText" presStyleLbl="alignAccFollowNode1" presStyleIdx="2" presStyleCnt="7">
        <dgm:presLayoutVars>
          <dgm:bulletEnabled val="1"/>
        </dgm:presLayoutVars>
      </dgm:prSet>
      <dgm:spPr/>
      <dgm:t>
        <a:bodyPr/>
        <a:lstStyle/>
        <a:p>
          <a:endParaRPr lang="tr-TR"/>
        </a:p>
      </dgm:t>
    </dgm:pt>
    <dgm:pt modelId="{CD2AF12E-38BA-4E50-8E38-AECA8D87CAA5}" type="pres">
      <dgm:prSet presAssocID="{24AEECB9-95BA-4F4A-B764-1F61BFF36F29}" presName="sp" presStyleCnt="0"/>
      <dgm:spPr/>
    </dgm:pt>
    <dgm:pt modelId="{77DDAF2A-FD20-4073-A87C-6CCBA0319261}" type="pres">
      <dgm:prSet presAssocID="{6034C733-A1B2-4F28-B702-0E348B464B41}" presName="linNode" presStyleCnt="0"/>
      <dgm:spPr/>
    </dgm:pt>
    <dgm:pt modelId="{55CDFA7A-472B-49BC-B879-1952AC2DDA6F}" type="pres">
      <dgm:prSet presAssocID="{6034C733-A1B2-4F28-B702-0E348B464B41}" presName="parentText" presStyleLbl="node1" presStyleIdx="3" presStyleCnt="7">
        <dgm:presLayoutVars>
          <dgm:chMax val="1"/>
          <dgm:bulletEnabled val="1"/>
        </dgm:presLayoutVars>
      </dgm:prSet>
      <dgm:spPr/>
      <dgm:t>
        <a:bodyPr/>
        <a:lstStyle/>
        <a:p>
          <a:endParaRPr lang="tr-TR"/>
        </a:p>
      </dgm:t>
    </dgm:pt>
    <dgm:pt modelId="{332726BA-FCE8-47F8-9FBF-9F1035EE22B6}" type="pres">
      <dgm:prSet presAssocID="{6034C733-A1B2-4F28-B702-0E348B464B41}" presName="descendantText" presStyleLbl="alignAccFollowNode1" presStyleIdx="3" presStyleCnt="7">
        <dgm:presLayoutVars>
          <dgm:bulletEnabled val="1"/>
        </dgm:presLayoutVars>
      </dgm:prSet>
      <dgm:spPr/>
      <dgm:t>
        <a:bodyPr/>
        <a:lstStyle/>
        <a:p>
          <a:endParaRPr lang="tr-TR"/>
        </a:p>
      </dgm:t>
    </dgm:pt>
    <dgm:pt modelId="{BF4A69C0-2E8A-44B8-8185-E136199FC59D}" type="pres">
      <dgm:prSet presAssocID="{EEE6FF93-8A9D-4745-B29D-F13635F76741}" presName="sp" presStyleCnt="0"/>
      <dgm:spPr/>
    </dgm:pt>
    <dgm:pt modelId="{FE174B05-E67A-4E2C-BFF9-23164A2EE56E}" type="pres">
      <dgm:prSet presAssocID="{41AD99C2-7E7D-4B37-B502-50352D827764}" presName="linNode" presStyleCnt="0"/>
      <dgm:spPr/>
    </dgm:pt>
    <dgm:pt modelId="{52201BE2-679F-4CAA-86FD-E8DD7F3182E8}" type="pres">
      <dgm:prSet presAssocID="{41AD99C2-7E7D-4B37-B502-50352D827764}" presName="parentText" presStyleLbl="node1" presStyleIdx="4" presStyleCnt="7">
        <dgm:presLayoutVars>
          <dgm:chMax val="1"/>
          <dgm:bulletEnabled val="1"/>
        </dgm:presLayoutVars>
      </dgm:prSet>
      <dgm:spPr/>
      <dgm:t>
        <a:bodyPr/>
        <a:lstStyle/>
        <a:p>
          <a:endParaRPr lang="tr-TR"/>
        </a:p>
      </dgm:t>
    </dgm:pt>
    <dgm:pt modelId="{843670E5-1554-4C8C-B90E-FA625354241F}" type="pres">
      <dgm:prSet presAssocID="{41AD99C2-7E7D-4B37-B502-50352D827764}" presName="descendantText" presStyleLbl="alignAccFollowNode1" presStyleIdx="4" presStyleCnt="7">
        <dgm:presLayoutVars>
          <dgm:bulletEnabled val="1"/>
        </dgm:presLayoutVars>
      </dgm:prSet>
      <dgm:spPr/>
      <dgm:t>
        <a:bodyPr/>
        <a:lstStyle/>
        <a:p>
          <a:endParaRPr lang="tr-TR"/>
        </a:p>
      </dgm:t>
    </dgm:pt>
    <dgm:pt modelId="{77C018D1-EBF8-477A-AFDE-3DF6056798A6}" type="pres">
      <dgm:prSet presAssocID="{4DE1B90A-CDBA-4E08-B8FC-97009623DAC7}" presName="sp" presStyleCnt="0"/>
      <dgm:spPr/>
    </dgm:pt>
    <dgm:pt modelId="{E6C54E21-5EC8-49CA-936C-BF89837ECC84}" type="pres">
      <dgm:prSet presAssocID="{A144D0E5-FFBC-4F3F-A1D5-A074C1BEDB99}" presName="linNode" presStyleCnt="0"/>
      <dgm:spPr/>
    </dgm:pt>
    <dgm:pt modelId="{4D02B4CC-1AA0-42B6-A7C6-08B2218B4C21}" type="pres">
      <dgm:prSet presAssocID="{A144D0E5-FFBC-4F3F-A1D5-A074C1BEDB99}" presName="parentText" presStyleLbl="node1" presStyleIdx="5" presStyleCnt="7">
        <dgm:presLayoutVars>
          <dgm:chMax val="1"/>
          <dgm:bulletEnabled val="1"/>
        </dgm:presLayoutVars>
      </dgm:prSet>
      <dgm:spPr/>
      <dgm:t>
        <a:bodyPr/>
        <a:lstStyle/>
        <a:p>
          <a:endParaRPr lang="tr-TR"/>
        </a:p>
      </dgm:t>
    </dgm:pt>
    <dgm:pt modelId="{4B73E563-0851-4357-B591-AD0AE3BCC6F6}" type="pres">
      <dgm:prSet presAssocID="{A144D0E5-FFBC-4F3F-A1D5-A074C1BEDB99}" presName="descendantText" presStyleLbl="alignAccFollowNode1" presStyleIdx="5" presStyleCnt="7">
        <dgm:presLayoutVars>
          <dgm:bulletEnabled val="1"/>
        </dgm:presLayoutVars>
      </dgm:prSet>
      <dgm:spPr/>
      <dgm:t>
        <a:bodyPr/>
        <a:lstStyle/>
        <a:p>
          <a:endParaRPr lang="tr-TR"/>
        </a:p>
      </dgm:t>
    </dgm:pt>
    <dgm:pt modelId="{4B3D189C-31C4-463F-A8C8-BAA293D161B5}" type="pres">
      <dgm:prSet presAssocID="{BE25FA31-9B9A-4203-A47D-2B2C6F835AC3}" presName="sp" presStyleCnt="0"/>
      <dgm:spPr/>
    </dgm:pt>
    <dgm:pt modelId="{DCAF8467-B503-4880-99A7-AD353E8934E8}" type="pres">
      <dgm:prSet presAssocID="{5BF1EBB6-F950-40E4-A5AD-FCAC711C3C65}" presName="linNode" presStyleCnt="0"/>
      <dgm:spPr/>
    </dgm:pt>
    <dgm:pt modelId="{6F8F986D-A45C-436B-901F-D11ABF1CFA7F}" type="pres">
      <dgm:prSet presAssocID="{5BF1EBB6-F950-40E4-A5AD-FCAC711C3C65}" presName="parentText" presStyleLbl="node1" presStyleIdx="6" presStyleCnt="7">
        <dgm:presLayoutVars>
          <dgm:chMax val="1"/>
          <dgm:bulletEnabled val="1"/>
        </dgm:presLayoutVars>
      </dgm:prSet>
      <dgm:spPr/>
      <dgm:t>
        <a:bodyPr/>
        <a:lstStyle/>
        <a:p>
          <a:endParaRPr lang="tr-TR"/>
        </a:p>
      </dgm:t>
    </dgm:pt>
    <dgm:pt modelId="{EA21B729-31C8-42A6-9F40-6EBA60A0EDD1}" type="pres">
      <dgm:prSet presAssocID="{5BF1EBB6-F950-40E4-A5AD-FCAC711C3C65}" presName="descendantText" presStyleLbl="alignAccFollowNode1" presStyleIdx="6" presStyleCnt="7">
        <dgm:presLayoutVars>
          <dgm:bulletEnabled val="1"/>
        </dgm:presLayoutVars>
      </dgm:prSet>
      <dgm:spPr/>
      <dgm:t>
        <a:bodyPr/>
        <a:lstStyle/>
        <a:p>
          <a:endParaRPr lang="tr-TR"/>
        </a:p>
      </dgm:t>
    </dgm:pt>
  </dgm:ptLst>
  <dgm:cxnLst>
    <dgm:cxn modelId="{7CBE130D-D1FF-4CA2-98F0-438E632278E8}" type="presOf" srcId="{6034C733-A1B2-4F28-B702-0E348B464B41}" destId="{55CDFA7A-472B-49BC-B879-1952AC2DDA6F}" srcOrd="0" destOrd="0" presId="urn:microsoft.com/office/officeart/2005/8/layout/vList5"/>
    <dgm:cxn modelId="{AD8A3B56-B85F-42AD-AD24-78045727EAF1}" type="presOf" srcId="{E05CD51A-6E69-4A5F-B7A7-3618E53FECF1}" destId="{843670E5-1554-4C8C-B90E-FA625354241F}" srcOrd="0" destOrd="0" presId="urn:microsoft.com/office/officeart/2005/8/layout/vList5"/>
    <dgm:cxn modelId="{DB671933-50AC-4A0D-94D1-F8A48EA1E949}" type="presOf" srcId="{A144D0E5-FFBC-4F3F-A1D5-A074C1BEDB99}" destId="{4D02B4CC-1AA0-42B6-A7C6-08B2218B4C21}" srcOrd="0" destOrd="0" presId="urn:microsoft.com/office/officeart/2005/8/layout/vList5"/>
    <dgm:cxn modelId="{C40ACBBC-C296-468C-86FD-12A7DA8F347E}" type="presOf" srcId="{B3875E69-8762-42F1-962A-8D8D98BC628A}" destId="{1F7527FB-4ADF-49DE-B72B-9F8D863A50E5}" srcOrd="0" destOrd="0" presId="urn:microsoft.com/office/officeart/2005/8/layout/vList5"/>
    <dgm:cxn modelId="{4E2BB96E-1C5A-4E15-A4A7-6A2132DE5B00}" srcId="{3FD250D5-4DFD-44E6-93E9-E06CAF2131DA}" destId="{41AD99C2-7E7D-4B37-B502-50352D827764}" srcOrd="4" destOrd="0" parTransId="{A2661452-EDE1-4C3D-8C07-87D198822117}" sibTransId="{4DE1B90A-CDBA-4E08-B8FC-97009623DAC7}"/>
    <dgm:cxn modelId="{F3ED00BD-4423-4C8A-9E7B-DFD3E59139DF}" srcId="{5BF1EBB6-F950-40E4-A5AD-FCAC711C3C65}" destId="{20261B2A-1E25-4DB6-A473-8429FE02B64E}" srcOrd="0" destOrd="0" parTransId="{2B7510D8-FF3D-4B1A-85FA-E2A4C4190B3C}" sibTransId="{2C30D804-725D-48D7-9B35-58C8C1EF9E75}"/>
    <dgm:cxn modelId="{317E2211-0F34-42F2-9442-2D14262AD5E8}" type="presOf" srcId="{5496D1C0-7070-47FD-A0A4-8D821D96CA4F}" destId="{6B177834-4AD5-40EF-AA30-FB7A68AD71E0}" srcOrd="0" destOrd="0" presId="urn:microsoft.com/office/officeart/2005/8/layout/vList5"/>
    <dgm:cxn modelId="{904C62D5-B845-47DF-8B4D-2B466D8FD2CF}" type="presOf" srcId="{3FD250D5-4DFD-44E6-93E9-E06CAF2131DA}" destId="{D778F439-01BC-4601-B331-A24789F00E3C}" srcOrd="0" destOrd="0" presId="urn:microsoft.com/office/officeart/2005/8/layout/vList5"/>
    <dgm:cxn modelId="{2805D940-E7AE-4DBC-9B1F-874948A58DA7}" srcId="{41AD99C2-7E7D-4B37-B502-50352D827764}" destId="{E05CD51A-6E69-4A5F-B7A7-3618E53FECF1}" srcOrd="0" destOrd="0" parTransId="{E9229811-1B49-4F45-BE86-857628EC69F4}" sibTransId="{97615697-1971-4555-B18D-0502A3C7F7F4}"/>
    <dgm:cxn modelId="{8FBD3F5D-0459-4C18-AAFD-24BB026948BA}" type="presOf" srcId="{046DAD12-ABF3-43F3-A885-8AD84BFCD309}" destId="{332726BA-FCE8-47F8-9FBF-9F1035EE22B6}" srcOrd="0" destOrd="0" presId="urn:microsoft.com/office/officeart/2005/8/layout/vList5"/>
    <dgm:cxn modelId="{3ABFE1FF-FC57-4389-9FD0-7146C45ADBBA}" type="presOf" srcId="{5CA93017-35E6-4CCE-B29B-D9E7E8628701}" destId="{8DCF709D-225A-413D-B02A-9FFDBF02262B}" srcOrd="0" destOrd="0" presId="urn:microsoft.com/office/officeart/2005/8/layout/vList5"/>
    <dgm:cxn modelId="{18237C5B-2E7D-4FA8-8B5D-FB8066B0883B}" srcId="{5496D1C0-7070-47FD-A0A4-8D821D96CA4F}" destId="{B3875E69-8762-42F1-962A-8D8D98BC628A}" srcOrd="0" destOrd="0" parTransId="{19F7FFAE-DA53-407C-9A7F-3250D73AE904}" sibTransId="{70095CBC-1BDB-4E7F-9A8C-A0B27CA9DCA0}"/>
    <dgm:cxn modelId="{A07BB663-053E-49EB-A7DD-88004FF49FA3}" type="presOf" srcId="{1C12F288-DD26-4532-B78D-BCC60149B345}" destId="{FC31D334-D16E-470A-8411-E3F7D3891D32}" srcOrd="0" destOrd="0" presId="urn:microsoft.com/office/officeart/2005/8/layout/vList5"/>
    <dgm:cxn modelId="{1B17629A-6641-4F5D-8A64-EEE08052D821}" srcId="{3FD250D5-4DFD-44E6-93E9-E06CAF2131DA}" destId="{6034C733-A1B2-4F28-B702-0E348B464B41}" srcOrd="3" destOrd="0" parTransId="{E4B17055-A68E-4D64-8CFD-C0B570D94966}" sibTransId="{EEE6FF93-8A9D-4745-B29D-F13635F76741}"/>
    <dgm:cxn modelId="{9A4D60A8-E0EF-4325-B2DF-DDFB4FF8F98B}" srcId="{E534EBC1-320F-4F9E-9B8C-4E36C831CED1}" destId="{CAAD8C3F-20F2-4FA5-97B9-D00583EB31F6}" srcOrd="0" destOrd="0" parTransId="{C0109CE2-92D3-4A17-A688-C7583C83E430}" sibTransId="{6416A141-AAB9-487D-8724-191B78F1005F}"/>
    <dgm:cxn modelId="{3A1495DD-23AF-4C65-8EF1-A2ECB398AC0D}" type="presOf" srcId="{E534EBC1-320F-4F9E-9B8C-4E36C831CED1}" destId="{5904CF8E-6FF9-467E-BF70-CB9818B10E8C}" srcOrd="0" destOrd="0" presId="urn:microsoft.com/office/officeart/2005/8/layout/vList5"/>
    <dgm:cxn modelId="{14529A6C-ABE8-4CF3-8FAD-2707C6442C4D}" type="presOf" srcId="{41AD99C2-7E7D-4B37-B502-50352D827764}" destId="{52201BE2-679F-4CAA-86FD-E8DD7F3182E8}" srcOrd="0" destOrd="0" presId="urn:microsoft.com/office/officeart/2005/8/layout/vList5"/>
    <dgm:cxn modelId="{24D95263-D9FF-4DA8-91A1-D8DDDDF74982}" srcId="{3FD250D5-4DFD-44E6-93E9-E06CAF2131DA}" destId="{A144D0E5-FFBC-4F3F-A1D5-A074C1BEDB99}" srcOrd="5" destOrd="0" parTransId="{71F8BC8C-9710-408D-A18A-C8F12FBB168F}" sibTransId="{BE25FA31-9B9A-4203-A47D-2B2C6F835AC3}"/>
    <dgm:cxn modelId="{9309D745-0E13-400A-84A3-998D7C370623}" type="presOf" srcId="{5BF1EBB6-F950-40E4-A5AD-FCAC711C3C65}" destId="{6F8F986D-A45C-436B-901F-D11ABF1CFA7F}" srcOrd="0" destOrd="0" presId="urn:microsoft.com/office/officeart/2005/8/layout/vList5"/>
    <dgm:cxn modelId="{A48B16B0-F032-495E-903D-F743FBF7700E}" srcId="{1C12F288-DD26-4532-B78D-BCC60149B345}" destId="{5CA93017-35E6-4CCE-B29B-D9E7E8628701}" srcOrd="0" destOrd="0" parTransId="{24D98240-9057-43E9-825B-8B7EE4242FC1}" sibTransId="{544262EA-2879-4A4D-A76C-5DBA44B79A53}"/>
    <dgm:cxn modelId="{FABE38B2-E782-468A-B048-C04FA90CB487}" srcId="{A144D0E5-FFBC-4F3F-A1D5-A074C1BEDB99}" destId="{3815A1FF-2285-4196-B3B9-324E2CC53CA7}" srcOrd="0" destOrd="0" parTransId="{10A609DB-93B8-48F9-9264-D3EA98168DEB}" sibTransId="{F7D981EB-2646-4A7A-A170-26B27C5D5CA9}"/>
    <dgm:cxn modelId="{A278A86F-EE78-45AB-84E1-D5575BB6120C}" srcId="{6034C733-A1B2-4F28-B702-0E348B464B41}" destId="{046DAD12-ABF3-43F3-A885-8AD84BFCD309}" srcOrd="0" destOrd="0" parTransId="{02F3B629-0D32-4984-9C0E-6DFF1146F6EF}" sibTransId="{0C827372-AD3F-4194-AA15-F6324A7E35A7}"/>
    <dgm:cxn modelId="{898DDBE5-0017-49C4-ADBA-61FBAC80C332}" srcId="{3FD250D5-4DFD-44E6-93E9-E06CAF2131DA}" destId="{5496D1C0-7070-47FD-A0A4-8D821D96CA4F}" srcOrd="0" destOrd="0" parTransId="{0CCDDA3C-1E8D-4C31-8717-482B6FF8B7BF}" sibTransId="{7E657271-7D6A-4331-8D2E-594C21942B5F}"/>
    <dgm:cxn modelId="{87B8415E-4B36-4369-B3A8-8A69FD0C6190}" type="presOf" srcId="{3815A1FF-2285-4196-B3B9-324E2CC53CA7}" destId="{4B73E563-0851-4357-B591-AD0AE3BCC6F6}" srcOrd="0" destOrd="0" presId="urn:microsoft.com/office/officeart/2005/8/layout/vList5"/>
    <dgm:cxn modelId="{C3CEEBF4-B9B2-40DD-8F40-1AFFDAD81169}" srcId="{3FD250D5-4DFD-44E6-93E9-E06CAF2131DA}" destId="{5BF1EBB6-F950-40E4-A5AD-FCAC711C3C65}" srcOrd="6" destOrd="0" parTransId="{D4A53473-938F-465D-B906-CF6EB3953EDC}" sibTransId="{5A366B24-4851-4AE6-92DD-1755FDF7BFFD}"/>
    <dgm:cxn modelId="{7E4FEC72-EE19-4769-9A0D-E725B8C91E79}" type="presOf" srcId="{CAAD8C3F-20F2-4FA5-97B9-D00583EB31F6}" destId="{8C221EAC-57F6-4045-B766-B259D35FD5F6}" srcOrd="0" destOrd="0" presId="urn:microsoft.com/office/officeart/2005/8/layout/vList5"/>
    <dgm:cxn modelId="{8B310677-C370-4FBB-92E3-6EF8CDE35600}" type="presOf" srcId="{20261B2A-1E25-4DB6-A473-8429FE02B64E}" destId="{EA21B729-31C8-42A6-9F40-6EBA60A0EDD1}" srcOrd="0" destOrd="0" presId="urn:microsoft.com/office/officeart/2005/8/layout/vList5"/>
    <dgm:cxn modelId="{DDF2DE33-0047-426D-AF55-AE225AC45DF1}" srcId="{3FD250D5-4DFD-44E6-93E9-E06CAF2131DA}" destId="{E534EBC1-320F-4F9E-9B8C-4E36C831CED1}" srcOrd="2" destOrd="0" parTransId="{73AC3D17-AD9A-4A43-AAA5-B35E5FFD8C47}" sibTransId="{24AEECB9-95BA-4F4A-B764-1F61BFF36F29}"/>
    <dgm:cxn modelId="{973FC883-4E9B-4A73-B6CF-7B662E6C6F0E}" srcId="{3FD250D5-4DFD-44E6-93E9-E06CAF2131DA}" destId="{1C12F288-DD26-4532-B78D-BCC60149B345}" srcOrd="1" destOrd="0" parTransId="{D99F6DC3-15B6-4994-8335-B919078B6339}" sibTransId="{5CC44490-D02D-4E81-B282-F1D35C2D207D}"/>
    <dgm:cxn modelId="{E9FDF55D-1E58-44CB-9258-F0B26BAA8C68}" type="presParOf" srcId="{D778F439-01BC-4601-B331-A24789F00E3C}" destId="{0CDD6447-680D-4445-A71B-735953CFB501}" srcOrd="0" destOrd="0" presId="urn:microsoft.com/office/officeart/2005/8/layout/vList5"/>
    <dgm:cxn modelId="{4D96DF28-F622-4A42-AFBF-1277DF5C1515}" type="presParOf" srcId="{0CDD6447-680D-4445-A71B-735953CFB501}" destId="{6B177834-4AD5-40EF-AA30-FB7A68AD71E0}" srcOrd="0" destOrd="0" presId="urn:microsoft.com/office/officeart/2005/8/layout/vList5"/>
    <dgm:cxn modelId="{9B3F78BB-0552-4034-B327-8779CE014293}" type="presParOf" srcId="{0CDD6447-680D-4445-A71B-735953CFB501}" destId="{1F7527FB-4ADF-49DE-B72B-9F8D863A50E5}" srcOrd="1" destOrd="0" presId="urn:microsoft.com/office/officeart/2005/8/layout/vList5"/>
    <dgm:cxn modelId="{FB112B5B-4F1B-4EDD-A7FC-3C95AD53113F}" type="presParOf" srcId="{D778F439-01BC-4601-B331-A24789F00E3C}" destId="{FBFA2A17-67EA-49C6-B3D7-55B77264A504}" srcOrd="1" destOrd="0" presId="urn:microsoft.com/office/officeart/2005/8/layout/vList5"/>
    <dgm:cxn modelId="{22B3C2F7-3903-46E6-A948-221DDF408290}" type="presParOf" srcId="{D778F439-01BC-4601-B331-A24789F00E3C}" destId="{CC93AC56-6150-46FB-8FCD-375082D0F2D4}" srcOrd="2" destOrd="0" presId="urn:microsoft.com/office/officeart/2005/8/layout/vList5"/>
    <dgm:cxn modelId="{9EF31C10-553E-4B9B-96E5-FF2E63F8BB44}" type="presParOf" srcId="{CC93AC56-6150-46FB-8FCD-375082D0F2D4}" destId="{FC31D334-D16E-470A-8411-E3F7D3891D32}" srcOrd="0" destOrd="0" presId="urn:microsoft.com/office/officeart/2005/8/layout/vList5"/>
    <dgm:cxn modelId="{B6323D14-87D9-406E-B54E-39B8519AD0F5}" type="presParOf" srcId="{CC93AC56-6150-46FB-8FCD-375082D0F2D4}" destId="{8DCF709D-225A-413D-B02A-9FFDBF02262B}" srcOrd="1" destOrd="0" presId="urn:microsoft.com/office/officeart/2005/8/layout/vList5"/>
    <dgm:cxn modelId="{27D7F9D4-0C8E-4E14-9597-1214B99D20EF}" type="presParOf" srcId="{D778F439-01BC-4601-B331-A24789F00E3C}" destId="{81D7B5E2-ABA5-412F-B91F-ADB2992E5D18}" srcOrd="3" destOrd="0" presId="urn:microsoft.com/office/officeart/2005/8/layout/vList5"/>
    <dgm:cxn modelId="{37D53582-4452-4C70-AF22-8817FA8824DD}" type="presParOf" srcId="{D778F439-01BC-4601-B331-A24789F00E3C}" destId="{4F5BE611-087E-42B5-A418-58C9F52E9A6D}" srcOrd="4" destOrd="0" presId="urn:microsoft.com/office/officeart/2005/8/layout/vList5"/>
    <dgm:cxn modelId="{C87F69BF-D988-4A71-84C6-41BDC4BCF66C}" type="presParOf" srcId="{4F5BE611-087E-42B5-A418-58C9F52E9A6D}" destId="{5904CF8E-6FF9-467E-BF70-CB9818B10E8C}" srcOrd="0" destOrd="0" presId="urn:microsoft.com/office/officeart/2005/8/layout/vList5"/>
    <dgm:cxn modelId="{56B3CDC3-07E1-44F3-B981-BC1463D738FC}" type="presParOf" srcId="{4F5BE611-087E-42B5-A418-58C9F52E9A6D}" destId="{8C221EAC-57F6-4045-B766-B259D35FD5F6}" srcOrd="1" destOrd="0" presId="urn:microsoft.com/office/officeart/2005/8/layout/vList5"/>
    <dgm:cxn modelId="{28E43015-A556-4472-81EE-1FE19710AAB2}" type="presParOf" srcId="{D778F439-01BC-4601-B331-A24789F00E3C}" destId="{CD2AF12E-38BA-4E50-8E38-AECA8D87CAA5}" srcOrd="5" destOrd="0" presId="urn:microsoft.com/office/officeart/2005/8/layout/vList5"/>
    <dgm:cxn modelId="{089CBCB5-FF50-4028-BF03-94F8F9534C82}" type="presParOf" srcId="{D778F439-01BC-4601-B331-A24789F00E3C}" destId="{77DDAF2A-FD20-4073-A87C-6CCBA0319261}" srcOrd="6" destOrd="0" presId="urn:microsoft.com/office/officeart/2005/8/layout/vList5"/>
    <dgm:cxn modelId="{CA8483F1-06DD-42E3-A5ED-10BB2406B346}" type="presParOf" srcId="{77DDAF2A-FD20-4073-A87C-6CCBA0319261}" destId="{55CDFA7A-472B-49BC-B879-1952AC2DDA6F}" srcOrd="0" destOrd="0" presId="urn:microsoft.com/office/officeart/2005/8/layout/vList5"/>
    <dgm:cxn modelId="{9499E741-0FD5-4C2A-A939-ADC3FA366A3A}" type="presParOf" srcId="{77DDAF2A-FD20-4073-A87C-6CCBA0319261}" destId="{332726BA-FCE8-47F8-9FBF-9F1035EE22B6}" srcOrd="1" destOrd="0" presId="urn:microsoft.com/office/officeart/2005/8/layout/vList5"/>
    <dgm:cxn modelId="{049DB258-ACD9-4541-81F4-BE4FE86BDA09}" type="presParOf" srcId="{D778F439-01BC-4601-B331-A24789F00E3C}" destId="{BF4A69C0-2E8A-44B8-8185-E136199FC59D}" srcOrd="7" destOrd="0" presId="urn:microsoft.com/office/officeart/2005/8/layout/vList5"/>
    <dgm:cxn modelId="{1A14170A-CCFA-4028-98CD-D05D5EBD6AA9}" type="presParOf" srcId="{D778F439-01BC-4601-B331-A24789F00E3C}" destId="{FE174B05-E67A-4E2C-BFF9-23164A2EE56E}" srcOrd="8" destOrd="0" presId="urn:microsoft.com/office/officeart/2005/8/layout/vList5"/>
    <dgm:cxn modelId="{75512208-AFCC-4F0F-B497-6D16B53E93C1}" type="presParOf" srcId="{FE174B05-E67A-4E2C-BFF9-23164A2EE56E}" destId="{52201BE2-679F-4CAA-86FD-E8DD7F3182E8}" srcOrd="0" destOrd="0" presId="urn:microsoft.com/office/officeart/2005/8/layout/vList5"/>
    <dgm:cxn modelId="{1B8A1F45-95C5-47E5-8F40-9A1AE49E968D}" type="presParOf" srcId="{FE174B05-E67A-4E2C-BFF9-23164A2EE56E}" destId="{843670E5-1554-4C8C-B90E-FA625354241F}" srcOrd="1" destOrd="0" presId="urn:microsoft.com/office/officeart/2005/8/layout/vList5"/>
    <dgm:cxn modelId="{53013009-B32E-4392-9DF8-558E8DFF477D}" type="presParOf" srcId="{D778F439-01BC-4601-B331-A24789F00E3C}" destId="{77C018D1-EBF8-477A-AFDE-3DF6056798A6}" srcOrd="9" destOrd="0" presId="urn:microsoft.com/office/officeart/2005/8/layout/vList5"/>
    <dgm:cxn modelId="{3B4F70FE-66F8-49D7-B1C4-281EFEF5F603}" type="presParOf" srcId="{D778F439-01BC-4601-B331-A24789F00E3C}" destId="{E6C54E21-5EC8-49CA-936C-BF89837ECC84}" srcOrd="10" destOrd="0" presId="urn:microsoft.com/office/officeart/2005/8/layout/vList5"/>
    <dgm:cxn modelId="{04499A51-6D53-4348-8C68-EE4748701342}" type="presParOf" srcId="{E6C54E21-5EC8-49CA-936C-BF89837ECC84}" destId="{4D02B4CC-1AA0-42B6-A7C6-08B2218B4C21}" srcOrd="0" destOrd="0" presId="urn:microsoft.com/office/officeart/2005/8/layout/vList5"/>
    <dgm:cxn modelId="{0C3AA233-716F-4D20-B0C5-725B45400D74}" type="presParOf" srcId="{E6C54E21-5EC8-49CA-936C-BF89837ECC84}" destId="{4B73E563-0851-4357-B591-AD0AE3BCC6F6}" srcOrd="1" destOrd="0" presId="urn:microsoft.com/office/officeart/2005/8/layout/vList5"/>
    <dgm:cxn modelId="{4CF20AF5-2A49-49E1-AD60-E72CA289E216}" type="presParOf" srcId="{D778F439-01BC-4601-B331-A24789F00E3C}" destId="{4B3D189C-31C4-463F-A8C8-BAA293D161B5}" srcOrd="11" destOrd="0" presId="urn:microsoft.com/office/officeart/2005/8/layout/vList5"/>
    <dgm:cxn modelId="{E800967A-4B0F-4C3D-981E-1848D70637F3}" type="presParOf" srcId="{D778F439-01BC-4601-B331-A24789F00E3C}" destId="{DCAF8467-B503-4880-99A7-AD353E8934E8}" srcOrd="12" destOrd="0" presId="urn:microsoft.com/office/officeart/2005/8/layout/vList5"/>
    <dgm:cxn modelId="{2AF7FAFD-3ACB-4405-817D-8F7280BAD0BE}" type="presParOf" srcId="{DCAF8467-B503-4880-99A7-AD353E8934E8}" destId="{6F8F986D-A45C-436B-901F-D11ABF1CFA7F}" srcOrd="0" destOrd="0" presId="urn:microsoft.com/office/officeart/2005/8/layout/vList5"/>
    <dgm:cxn modelId="{09B564CC-C7A0-49D0-88B9-81EE9584C27C}" type="presParOf" srcId="{DCAF8467-B503-4880-99A7-AD353E8934E8}" destId="{EA21B729-31C8-42A6-9F40-6EBA60A0EDD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DCF3CFB-76B9-4427-8861-476461C5E25B}" type="doc">
      <dgm:prSet loTypeId="urn:microsoft.com/office/officeart/2008/layout/LinedList" loCatId="list" qsTypeId="urn:microsoft.com/office/officeart/2005/8/quickstyle/simple5" qsCatId="simple" csTypeId="urn:microsoft.com/office/officeart/2005/8/colors/colorful4" csCatId="colorful"/>
      <dgm:spPr/>
      <dgm:t>
        <a:bodyPr/>
        <a:lstStyle/>
        <a:p>
          <a:endParaRPr lang="tr-TR"/>
        </a:p>
      </dgm:t>
    </dgm:pt>
    <dgm:pt modelId="{9E274A1E-95F3-4F6C-8724-9F7FE5EBAE5E}">
      <dgm:prSet/>
      <dgm:spPr/>
      <dgm:t>
        <a:bodyPr/>
        <a:lstStyle/>
        <a:p>
          <a:pPr rtl="0"/>
          <a:r>
            <a:rPr lang="tr-TR">
              <a:solidFill>
                <a:schemeClr val="tx1">
                  <a:lumMod val="75000"/>
                </a:schemeClr>
              </a:solidFill>
            </a:rPr>
            <a:t>Model 1988 yılında kültürel farklılığı olan hastalara bakım vermede değerlendirme yapmak için hemşirelik lisans öğrencilerinin ihtiyaçlarına cevaben geliştirilmiştir.</a:t>
          </a:r>
        </a:p>
      </dgm:t>
    </dgm:pt>
    <dgm:pt modelId="{7AB77A53-7105-4974-A319-2EBA833BA50E}" type="parTrans" cxnId="{4C97EC81-EF62-448C-9EA4-AC49FA273CEF}">
      <dgm:prSet/>
      <dgm:spPr/>
      <dgm:t>
        <a:bodyPr/>
        <a:lstStyle/>
        <a:p>
          <a:endParaRPr lang="tr-TR">
            <a:solidFill>
              <a:schemeClr val="tx1">
                <a:lumMod val="75000"/>
              </a:schemeClr>
            </a:solidFill>
          </a:endParaRPr>
        </a:p>
      </dgm:t>
    </dgm:pt>
    <dgm:pt modelId="{DD3492D0-A36A-4744-9EAD-DC8E9ACC9DA3}" type="sibTrans" cxnId="{4C97EC81-EF62-448C-9EA4-AC49FA273CEF}">
      <dgm:prSet/>
      <dgm:spPr/>
      <dgm:t>
        <a:bodyPr/>
        <a:lstStyle/>
        <a:p>
          <a:endParaRPr lang="tr-TR">
            <a:solidFill>
              <a:schemeClr val="tx1">
                <a:lumMod val="75000"/>
              </a:schemeClr>
            </a:solidFill>
          </a:endParaRPr>
        </a:p>
      </dgm:t>
    </dgm:pt>
    <dgm:pt modelId="{C5B1C11F-C086-411B-8FAF-7D6EC958F0B9}">
      <dgm:prSet/>
      <dgm:spPr/>
      <dgm:t>
        <a:bodyPr/>
        <a:lstStyle/>
        <a:p>
          <a:pPr rtl="0"/>
          <a:r>
            <a:rPr lang="tr-TR">
              <a:solidFill>
                <a:schemeClr val="tx1">
                  <a:lumMod val="75000"/>
                </a:schemeClr>
              </a:solidFill>
            </a:rPr>
            <a:t>Model kültüre duyarlı bakım ve hasta değerlendirmesinde bir çatı oluşturur. </a:t>
          </a:r>
        </a:p>
      </dgm:t>
    </dgm:pt>
    <dgm:pt modelId="{0C526DC9-2611-4A0C-BBBB-2DF3B09EB7E4}" type="parTrans" cxnId="{0B28AAB5-FA94-4623-A651-B74D781C07FE}">
      <dgm:prSet/>
      <dgm:spPr/>
      <dgm:t>
        <a:bodyPr/>
        <a:lstStyle/>
        <a:p>
          <a:endParaRPr lang="tr-TR">
            <a:solidFill>
              <a:schemeClr val="tx1">
                <a:lumMod val="75000"/>
              </a:schemeClr>
            </a:solidFill>
          </a:endParaRPr>
        </a:p>
      </dgm:t>
    </dgm:pt>
    <dgm:pt modelId="{0E0B0755-466A-4023-B1EB-DFA0F319C8E3}" type="sibTrans" cxnId="{0B28AAB5-FA94-4623-A651-B74D781C07FE}">
      <dgm:prSet/>
      <dgm:spPr/>
      <dgm:t>
        <a:bodyPr/>
        <a:lstStyle/>
        <a:p>
          <a:endParaRPr lang="tr-TR">
            <a:solidFill>
              <a:schemeClr val="tx1">
                <a:lumMod val="75000"/>
              </a:schemeClr>
            </a:solidFill>
          </a:endParaRPr>
        </a:p>
      </dgm:t>
    </dgm:pt>
    <dgm:pt modelId="{28D7A616-FDF9-4DBE-A506-00BC20C6BC43}" type="pres">
      <dgm:prSet presAssocID="{8DCF3CFB-76B9-4427-8861-476461C5E25B}" presName="vert0" presStyleCnt="0">
        <dgm:presLayoutVars>
          <dgm:dir/>
          <dgm:animOne val="branch"/>
          <dgm:animLvl val="lvl"/>
        </dgm:presLayoutVars>
      </dgm:prSet>
      <dgm:spPr/>
      <dgm:t>
        <a:bodyPr/>
        <a:lstStyle/>
        <a:p>
          <a:endParaRPr lang="tr-TR"/>
        </a:p>
      </dgm:t>
    </dgm:pt>
    <dgm:pt modelId="{D8021123-F36F-4DE9-A574-F644B19ED66E}" type="pres">
      <dgm:prSet presAssocID="{9E274A1E-95F3-4F6C-8724-9F7FE5EBAE5E}" presName="thickLine" presStyleLbl="alignNode1" presStyleIdx="0" presStyleCnt="2"/>
      <dgm:spPr/>
    </dgm:pt>
    <dgm:pt modelId="{2830A64F-2C69-4A93-AFD3-8EAAF1CEAB28}" type="pres">
      <dgm:prSet presAssocID="{9E274A1E-95F3-4F6C-8724-9F7FE5EBAE5E}" presName="horz1" presStyleCnt="0"/>
      <dgm:spPr/>
    </dgm:pt>
    <dgm:pt modelId="{F25B5CE1-E27D-4D63-9AF6-9CD20BA710FF}" type="pres">
      <dgm:prSet presAssocID="{9E274A1E-95F3-4F6C-8724-9F7FE5EBAE5E}" presName="tx1" presStyleLbl="revTx" presStyleIdx="0" presStyleCnt="2"/>
      <dgm:spPr/>
      <dgm:t>
        <a:bodyPr/>
        <a:lstStyle/>
        <a:p>
          <a:endParaRPr lang="tr-TR"/>
        </a:p>
      </dgm:t>
    </dgm:pt>
    <dgm:pt modelId="{6AF75D44-9F9B-4155-BBDE-523008B9C3EF}" type="pres">
      <dgm:prSet presAssocID="{9E274A1E-95F3-4F6C-8724-9F7FE5EBAE5E}" presName="vert1" presStyleCnt="0"/>
      <dgm:spPr/>
    </dgm:pt>
    <dgm:pt modelId="{4C1BE59D-DFC9-4AED-A877-ABCC5EA379AF}" type="pres">
      <dgm:prSet presAssocID="{C5B1C11F-C086-411B-8FAF-7D6EC958F0B9}" presName="thickLine" presStyleLbl="alignNode1" presStyleIdx="1" presStyleCnt="2"/>
      <dgm:spPr/>
    </dgm:pt>
    <dgm:pt modelId="{2B73B8B5-3C72-42A9-A7FE-C92D062B5C81}" type="pres">
      <dgm:prSet presAssocID="{C5B1C11F-C086-411B-8FAF-7D6EC958F0B9}" presName="horz1" presStyleCnt="0"/>
      <dgm:spPr/>
    </dgm:pt>
    <dgm:pt modelId="{7C06B35F-95B2-442F-9BE5-F8C8A7D354C2}" type="pres">
      <dgm:prSet presAssocID="{C5B1C11F-C086-411B-8FAF-7D6EC958F0B9}" presName="tx1" presStyleLbl="revTx" presStyleIdx="1" presStyleCnt="2"/>
      <dgm:spPr/>
      <dgm:t>
        <a:bodyPr/>
        <a:lstStyle/>
        <a:p>
          <a:endParaRPr lang="tr-TR"/>
        </a:p>
      </dgm:t>
    </dgm:pt>
    <dgm:pt modelId="{A9DBDFED-D8C4-4534-B51D-2DDC65CC51A6}" type="pres">
      <dgm:prSet presAssocID="{C5B1C11F-C086-411B-8FAF-7D6EC958F0B9}" presName="vert1" presStyleCnt="0"/>
      <dgm:spPr/>
    </dgm:pt>
  </dgm:ptLst>
  <dgm:cxnLst>
    <dgm:cxn modelId="{0B28AAB5-FA94-4623-A651-B74D781C07FE}" srcId="{8DCF3CFB-76B9-4427-8861-476461C5E25B}" destId="{C5B1C11F-C086-411B-8FAF-7D6EC958F0B9}" srcOrd="1" destOrd="0" parTransId="{0C526DC9-2611-4A0C-BBBB-2DF3B09EB7E4}" sibTransId="{0E0B0755-466A-4023-B1EB-DFA0F319C8E3}"/>
    <dgm:cxn modelId="{AE9586E1-1A7B-4A09-B0EA-6A29D13990E3}" type="presOf" srcId="{8DCF3CFB-76B9-4427-8861-476461C5E25B}" destId="{28D7A616-FDF9-4DBE-A506-00BC20C6BC43}" srcOrd="0" destOrd="0" presId="urn:microsoft.com/office/officeart/2008/layout/LinedList"/>
    <dgm:cxn modelId="{4C97EC81-EF62-448C-9EA4-AC49FA273CEF}" srcId="{8DCF3CFB-76B9-4427-8861-476461C5E25B}" destId="{9E274A1E-95F3-4F6C-8724-9F7FE5EBAE5E}" srcOrd="0" destOrd="0" parTransId="{7AB77A53-7105-4974-A319-2EBA833BA50E}" sibTransId="{DD3492D0-A36A-4744-9EAD-DC8E9ACC9DA3}"/>
    <dgm:cxn modelId="{197E900C-8965-4BCC-9551-5AF4F05B706F}" type="presOf" srcId="{9E274A1E-95F3-4F6C-8724-9F7FE5EBAE5E}" destId="{F25B5CE1-E27D-4D63-9AF6-9CD20BA710FF}" srcOrd="0" destOrd="0" presId="urn:microsoft.com/office/officeart/2008/layout/LinedList"/>
    <dgm:cxn modelId="{DF9413A7-549F-44F1-8477-559B2E2F8683}" type="presOf" srcId="{C5B1C11F-C086-411B-8FAF-7D6EC958F0B9}" destId="{7C06B35F-95B2-442F-9BE5-F8C8A7D354C2}" srcOrd="0" destOrd="0" presId="urn:microsoft.com/office/officeart/2008/layout/LinedList"/>
    <dgm:cxn modelId="{C42A69A9-17F7-41D1-910E-51D1337F61BB}" type="presParOf" srcId="{28D7A616-FDF9-4DBE-A506-00BC20C6BC43}" destId="{D8021123-F36F-4DE9-A574-F644B19ED66E}" srcOrd="0" destOrd="0" presId="urn:microsoft.com/office/officeart/2008/layout/LinedList"/>
    <dgm:cxn modelId="{BECE62D4-D99A-4DE0-9E90-172591F09B00}" type="presParOf" srcId="{28D7A616-FDF9-4DBE-A506-00BC20C6BC43}" destId="{2830A64F-2C69-4A93-AFD3-8EAAF1CEAB28}" srcOrd="1" destOrd="0" presId="urn:microsoft.com/office/officeart/2008/layout/LinedList"/>
    <dgm:cxn modelId="{CF05DEF9-4948-4AF4-ADA3-F96B8C660C23}" type="presParOf" srcId="{2830A64F-2C69-4A93-AFD3-8EAAF1CEAB28}" destId="{F25B5CE1-E27D-4D63-9AF6-9CD20BA710FF}" srcOrd="0" destOrd="0" presId="urn:microsoft.com/office/officeart/2008/layout/LinedList"/>
    <dgm:cxn modelId="{F1503D74-A353-40D6-8DDB-370A1F9E7F7A}" type="presParOf" srcId="{2830A64F-2C69-4A93-AFD3-8EAAF1CEAB28}" destId="{6AF75D44-9F9B-4155-BBDE-523008B9C3EF}" srcOrd="1" destOrd="0" presId="urn:microsoft.com/office/officeart/2008/layout/LinedList"/>
    <dgm:cxn modelId="{CBCBE77D-1305-464A-801B-A1543AD12E89}" type="presParOf" srcId="{28D7A616-FDF9-4DBE-A506-00BC20C6BC43}" destId="{4C1BE59D-DFC9-4AED-A877-ABCC5EA379AF}" srcOrd="2" destOrd="0" presId="urn:microsoft.com/office/officeart/2008/layout/LinedList"/>
    <dgm:cxn modelId="{77DFC544-BE13-4FF4-8EF5-ACEF9900D641}" type="presParOf" srcId="{28D7A616-FDF9-4DBE-A506-00BC20C6BC43}" destId="{2B73B8B5-3C72-42A9-A7FE-C92D062B5C81}" srcOrd="3" destOrd="0" presId="urn:microsoft.com/office/officeart/2008/layout/LinedList"/>
    <dgm:cxn modelId="{C7136D12-0CC0-4F52-AB3C-1D46F1D98173}" type="presParOf" srcId="{2B73B8B5-3C72-42A9-A7FE-C92D062B5C81}" destId="{7C06B35F-95B2-442F-9BE5-F8C8A7D354C2}" srcOrd="0" destOrd="0" presId="urn:microsoft.com/office/officeart/2008/layout/LinedList"/>
    <dgm:cxn modelId="{2FF834CE-B4D0-461E-A052-1955AD4E2BCA}" type="presParOf" srcId="{2B73B8B5-3C72-42A9-A7FE-C92D062B5C81}" destId="{A9DBDFED-D8C4-4534-B51D-2DDC65CC51A6}"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050299C-5348-42AE-A67F-DB91829264A1}" type="doc">
      <dgm:prSet loTypeId="urn:microsoft.com/office/officeart/2005/8/layout/chevron2" loCatId="process" qsTypeId="urn:microsoft.com/office/officeart/2005/8/quickstyle/simple1" qsCatId="simple" csTypeId="urn:microsoft.com/office/officeart/2005/8/colors/colorful4" csCatId="colorful"/>
      <dgm:spPr/>
      <dgm:t>
        <a:bodyPr/>
        <a:lstStyle/>
        <a:p>
          <a:endParaRPr lang="tr-TR"/>
        </a:p>
      </dgm:t>
    </dgm:pt>
    <dgm:pt modelId="{59CC95A2-6CA2-46C3-AEA9-B3D009FD3401}">
      <dgm:prSet/>
      <dgm:spPr/>
      <dgm:t>
        <a:bodyPr/>
        <a:lstStyle/>
        <a:p>
          <a:pPr rtl="0"/>
          <a:r>
            <a:rPr lang="tr-TR" dirty="0"/>
            <a:t>Modelin altı bileşeni vardır. Bunlar;</a:t>
          </a:r>
        </a:p>
      </dgm:t>
    </dgm:pt>
    <dgm:pt modelId="{F470A814-BC9E-4A18-99DA-7C56A6AEDD57}" type="parTrans" cxnId="{2F5F40C8-14A0-4FE7-B02F-618F8F06E1D5}">
      <dgm:prSet/>
      <dgm:spPr/>
      <dgm:t>
        <a:bodyPr/>
        <a:lstStyle/>
        <a:p>
          <a:endParaRPr lang="tr-TR"/>
        </a:p>
      </dgm:t>
    </dgm:pt>
    <dgm:pt modelId="{E2FDF9FD-43F4-4482-BA85-239D10D6C501}" type="sibTrans" cxnId="{2F5F40C8-14A0-4FE7-B02F-618F8F06E1D5}">
      <dgm:prSet/>
      <dgm:spPr/>
      <dgm:t>
        <a:bodyPr/>
        <a:lstStyle/>
        <a:p>
          <a:endParaRPr lang="tr-TR"/>
        </a:p>
      </dgm:t>
    </dgm:pt>
    <dgm:pt modelId="{425BB6E0-CAC6-4FFE-9EE5-407B0AD75407}">
      <dgm:prSet/>
      <dgm:spPr/>
      <dgm:t>
        <a:bodyPr/>
        <a:lstStyle/>
        <a:p>
          <a:pPr rtl="0"/>
          <a:r>
            <a:rPr lang="tr-TR" dirty="0">
              <a:solidFill>
                <a:schemeClr val="tx1">
                  <a:lumMod val="75000"/>
                </a:schemeClr>
              </a:solidFill>
            </a:rPr>
            <a:t>İletişim</a:t>
          </a:r>
        </a:p>
      </dgm:t>
    </dgm:pt>
    <dgm:pt modelId="{B1EFFD8F-8A0B-4E00-ABE0-D1B774DADA4F}" type="parTrans" cxnId="{943E20AB-AC70-4517-B8D1-663DAB10EDB4}">
      <dgm:prSet/>
      <dgm:spPr/>
      <dgm:t>
        <a:bodyPr/>
        <a:lstStyle/>
        <a:p>
          <a:endParaRPr lang="tr-TR"/>
        </a:p>
      </dgm:t>
    </dgm:pt>
    <dgm:pt modelId="{1D7B73BD-D0F9-4F45-A1BD-F3CDCE08C89B}" type="sibTrans" cxnId="{943E20AB-AC70-4517-B8D1-663DAB10EDB4}">
      <dgm:prSet/>
      <dgm:spPr/>
      <dgm:t>
        <a:bodyPr/>
        <a:lstStyle/>
        <a:p>
          <a:endParaRPr lang="tr-TR"/>
        </a:p>
      </dgm:t>
    </dgm:pt>
    <dgm:pt modelId="{D309FC59-8065-483B-9090-7055D5B4BB73}">
      <dgm:prSet/>
      <dgm:spPr/>
      <dgm:t>
        <a:bodyPr/>
        <a:lstStyle/>
        <a:p>
          <a:pPr rtl="0"/>
          <a:r>
            <a:rPr lang="tr-TR" dirty="0">
              <a:solidFill>
                <a:schemeClr val="tx1">
                  <a:lumMod val="75000"/>
                </a:schemeClr>
              </a:solidFill>
            </a:rPr>
            <a:t>Sosyal organizasyonlar</a:t>
          </a:r>
        </a:p>
      </dgm:t>
    </dgm:pt>
    <dgm:pt modelId="{6449C81D-8FE6-4F85-A082-576A7914A6E9}" type="parTrans" cxnId="{71905C28-636F-4E72-9D5A-773602C9029F}">
      <dgm:prSet/>
      <dgm:spPr/>
      <dgm:t>
        <a:bodyPr/>
        <a:lstStyle/>
        <a:p>
          <a:endParaRPr lang="tr-TR"/>
        </a:p>
      </dgm:t>
    </dgm:pt>
    <dgm:pt modelId="{7BB1B6E6-A06C-4195-9109-ADC062E1B553}" type="sibTrans" cxnId="{71905C28-636F-4E72-9D5A-773602C9029F}">
      <dgm:prSet/>
      <dgm:spPr/>
      <dgm:t>
        <a:bodyPr/>
        <a:lstStyle/>
        <a:p>
          <a:endParaRPr lang="tr-TR"/>
        </a:p>
      </dgm:t>
    </dgm:pt>
    <dgm:pt modelId="{6E93529F-C016-407F-876A-4B97C0BB102B}">
      <dgm:prSet/>
      <dgm:spPr/>
      <dgm:t>
        <a:bodyPr/>
        <a:lstStyle/>
        <a:p>
          <a:pPr rtl="0"/>
          <a:r>
            <a:rPr lang="tr-TR" dirty="0">
              <a:solidFill>
                <a:schemeClr val="tx1">
                  <a:lumMod val="75000"/>
                </a:schemeClr>
              </a:solidFill>
            </a:rPr>
            <a:t>Mesafe</a:t>
          </a:r>
        </a:p>
      </dgm:t>
    </dgm:pt>
    <dgm:pt modelId="{A27A20EB-76D4-4F96-9D2A-D4DD07B29204}" type="parTrans" cxnId="{40F8CF6C-629B-4557-82CB-4B35A7ED3E36}">
      <dgm:prSet/>
      <dgm:spPr/>
      <dgm:t>
        <a:bodyPr/>
        <a:lstStyle/>
        <a:p>
          <a:endParaRPr lang="tr-TR"/>
        </a:p>
      </dgm:t>
    </dgm:pt>
    <dgm:pt modelId="{B934ED66-B526-45F8-8E43-9486C419F1BA}" type="sibTrans" cxnId="{40F8CF6C-629B-4557-82CB-4B35A7ED3E36}">
      <dgm:prSet/>
      <dgm:spPr/>
      <dgm:t>
        <a:bodyPr/>
        <a:lstStyle/>
        <a:p>
          <a:endParaRPr lang="tr-TR"/>
        </a:p>
      </dgm:t>
    </dgm:pt>
    <dgm:pt modelId="{C5519DD3-0BF2-4D1A-BA0C-9392730DE559}">
      <dgm:prSet/>
      <dgm:spPr/>
      <dgm:t>
        <a:bodyPr/>
        <a:lstStyle/>
        <a:p>
          <a:pPr rtl="0"/>
          <a:r>
            <a:rPr lang="tr-TR" dirty="0">
              <a:solidFill>
                <a:schemeClr val="tx1">
                  <a:lumMod val="75000"/>
                </a:schemeClr>
              </a:solidFill>
            </a:rPr>
            <a:t>Çevresel kontrol</a:t>
          </a:r>
        </a:p>
      </dgm:t>
    </dgm:pt>
    <dgm:pt modelId="{7D594C0C-6404-4A72-92FC-F8DF25107A66}" type="parTrans" cxnId="{9AE7BC9E-9BF2-4DA3-AAD6-1D56E9AE9799}">
      <dgm:prSet/>
      <dgm:spPr/>
      <dgm:t>
        <a:bodyPr/>
        <a:lstStyle/>
        <a:p>
          <a:endParaRPr lang="tr-TR"/>
        </a:p>
      </dgm:t>
    </dgm:pt>
    <dgm:pt modelId="{72373DCB-20AF-49F1-B7F8-9558BD7F34A5}" type="sibTrans" cxnId="{9AE7BC9E-9BF2-4DA3-AAD6-1D56E9AE9799}">
      <dgm:prSet/>
      <dgm:spPr/>
      <dgm:t>
        <a:bodyPr/>
        <a:lstStyle/>
        <a:p>
          <a:endParaRPr lang="tr-TR"/>
        </a:p>
      </dgm:t>
    </dgm:pt>
    <dgm:pt modelId="{AED16122-3536-4DCF-8DA4-A0C59634D82B}">
      <dgm:prSet/>
      <dgm:spPr/>
      <dgm:t>
        <a:bodyPr/>
        <a:lstStyle/>
        <a:p>
          <a:pPr rtl="0"/>
          <a:r>
            <a:rPr lang="tr-TR" dirty="0">
              <a:solidFill>
                <a:schemeClr val="tx1">
                  <a:lumMod val="75000"/>
                </a:schemeClr>
              </a:solidFill>
            </a:rPr>
            <a:t>Biyolojik değişkenler</a:t>
          </a:r>
        </a:p>
      </dgm:t>
    </dgm:pt>
    <dgm:pt modelId="{0B7B223B-632C-4FCF-911D-7BCD1D0F6EB5}" type="parTrans" cxnId="{DCED6FBC-6418-468B-AD77-25E83279A7C8}">
      <dgm:prSet/>
      <dgm:spPr/>
      <dgm:t>
        <a:bodyPr/>
        <a:lstStyle/>
        <a:p>
          <a:endParaRPr lang="tr-TR"/>
        </a:p>
      </dgm:t>
    </dgm:pt>
    <dgm:pt modelId="{D9EE0EE0-0B02-4206-89F3-D3DB612FBC78}" type="sibTrans" cxnId="{DCED6FBC-6418-468B-AD77-25E83279A7C8}">
      <dgm:prSet/>
      <dgm:spPr/>
      <dgm:t>
        <a:bodyPr/>
        <a:lstStyle/>
        <a:p>
          <a:endParaRPr lang="tr-TR"/>
        </a:p>
      </dgm:t>
    </dgm:pt>
    <dgm:pt modelId="{8AD98DC5-486C-460F-AA70-096237166BEF}">
      <dgm:prSet/>
      <dgm:spPr/>
      <dgm:t>
        <a:bodyPr/>
        <a:lstStyle/>
        <a:p>
          <a:pPr rtl="0"/>
          <a:r>
            <a:rPr lang="tr-TR" dirty="0">
              <a:solidFill>
                <a:schemeClr val="tx1">
                  <a:lumMod val="75000"/>
                </a:schemeClr>
              </a:solidFill>
            </a:rPr>
            <a:t>Zaman </a:t>
          </a:r>
        </a:p>
      </dgm:t>
    </dgm:pt>
    <dgm:pt modelId="{805FDED2-A696-464A-AA1E-C06E369DEE06}" type="parTrans" cxnId="{D6A3597D-1EF7-4B2B-A75B-F9060CDCD725}">
      <dgm:prSet/>
      <dgm:spPr/>
      <dgm:t>
        <a:bodyPr/>
        <a:lstStyle/>
        <a:p>
          <a:endParaRPr lang="tr-TR"/>
        </a:p>
      </dgm:t>
    </dgm:pt>
    <dgm:pt modelId="{07E85896-1199-4EFD-B569-45F36FEBF483}" type="sibTrans" cxnId="{D6A3597D-1EF7-4B2B-A75B-F9060CDCD725}">
      <dgm:prSet/>
      <dgm:spPr/>
      <dgm:t>
        <a:bodyPr/>
        <a:lstStyle/>
        <a:p>
          <a:endParaRPr lang="tr-TR"/>
        </a:p>
      </dgm:t>
    </dgm:pt>
    <dgm:pt modelId="{8BBBE619-F3E3-4561-B547-A10C77D132CF}" type="pres">
      <dgm:prSet presAssocID="{3050299C-5348-42AE-A67F-DB91829264A1}" presName="linearFlow" presStyleCnt="0">
        <dgm:presLayoutVars>
          <dgm:dir/>
          <dgm:animLvl val="lvl"/>
          <dgm:resizeHandles val="exact"/>
        </dgm:presLayoutVars>
      </dgm:prSet>
      <dgm:spPr/>
      <dgm:t>
        <a:bodyPr/>
        <a:lstStyle/>
        <a:p>
          <a:endParaRPr lang="tr-TR"/>
        </a:p>
      </dgm:t>
    </dgm:pt>
    <dgm:pt modelId="{6BBDAA59-6C33-408E-BEC3-49C257F53636}" type="pres">
      <dgm:prSet presAssocID="{59CC95A2-6CA2-46C3-AEA9-B3D009FD3401}" presName="composite" presStyleCnt="0"/>
      <dgm:spPr/>
    </dgm:pt>
    <dgm:pt modelId="{5833891F-1E46-49D2-AFC0-AAB8F71342F8}" type="pres">
      <dgm:prSet presAssocID="{59CC95A2-6CA2-46C3-AEA9-B3D009FD3401}" presName="parentText" presStyleLbl="alignNode1" presStyleIdx="0" presStyleCnt="1">
        <dgm:presLayoutVars>
          <dgm:chMax val="1"/>
          <dgm:bulletEnabled val="1"/>
        </dgm:presLayoutVars>
      </dgm:prSet>
      <dgm:spPr/>
      <dgm:t>
        <a:bodyPr/>
        <a:lstStyle/>
        <a:p>
          <a:endParaRPr lang="tr-TR"/>
        </a:p>
      </dgm:t>
    </dgm:pt>
    <dgm:pt modelId="{8827E718-16F9-4EAD-A63A-42D1B7E31B46}" type="pres">
      <dgm:prSet presAssocID="{59CC95A2-6CA2-46C3-AEA9-B3D009FD3401}" presName="descendantText" presStyleLbl="alignAcc1" presStyleIdx="0" presStyleCnt="1">
        <dgm:presLayoutVars>
          <dgm:bulletEnabled val="1"/>
        </dgm:presLayoutVars>
      </dgm:prSet>
      <dgm:spPr/>
      <dgm:t>
        <a:bodyPr/>
        <a:lstStyle/>
        <a:p>
          <a:endParaRPr lang="tr-TR"/>
        </a:p>
      </dgm:t>
    </dgm:pt>
  </dgm:ptLst>
  <dgm:cxnLst>
    <dgm:cxn modelId="{43D67718-2788-4B51-9260-A41B46FCAB86}" type="presOf" srcId="{C5519DD3-0BF2-4D1A-BA0C-9392730DE559}" destId="{8827E718-16F9-4EAD-A63A-42D1B7E31B46}" srcOrd="0" destOrd="3" presId="urn:microsoft.com/office/officeart/2005/8/layout/chevron2"/>
    <dgm:cxn modelId="{191F4CED-D0FC-4C41-A955-2AC36DD3C8F0}" type="presOf" srcId="{3050299C-5348-42AE-A67F-DB91829264A1}" destId="{8BBBE619-F3E3-4561-B547-A10C77D132CF}" srcOrd="0" destOrd="0" presId="urn:microsoft.com/office/officeart/2005/8/layout/chevron2"/>
    <dgm:cxn modelId="{D6A3597D-1EF7-4B2B-A75B-F9060CDCD725}" srcId="{59CC95A2-6CA2-46C3-AEA9-B3D009FD3401}" destId="{8AD98DC5-486C-460F-AA70-096237166BEF}" srcOrd="5" destOrd="0" parTransId="{805FDED2-A696-464A-AA1E-C06E369DEE06}" sibTransId="{07E85896-1199-4EFD-B569-45F36FEBF483}"/>
    <dgm:cxn modelId="{2F5F40C8-14A0-4FE7-B02F-618F8F06E1D5}" srcId="{3050299C-5348-42AE-A67F-DB91829264A1}" destId="{59CC95A2-6CA2-46C3-AEA9-B3D009FD3401}" srcOrd="0" destOrd="0" parTransId="{F470A814-BC9E-4A18-99DA-7C56A6AEDD57}" sibTransId="{E2FDF9FD-43F4-4482-BA85-239D10D6C501}"/>
    <dgm:cxn modelId="{9AE7BC9E-9BF2-4DA3-AAD6-1D56E9AE9799}" srcId="{59CC95A2-6CA2-46C3-AEA9-B3D009FD3401}" destId="{C5519DD3-0BF2-4D1A-BA0C-9392730DE559}" srcOrd="3" destOrd="0" parTransId="{7D594C0C-6404-4A72-92FC-F8DF25107A66}" sibTransId="{72373DCB-20AF-49F1-B7F8-9558BD7F34A5}"/>
    <dgm:cxn modelId="{DCED6FBC-6418-468B-AD77-25E83279A7C8}" srcId="{59CC95A2-6CA2-46C3-AEA9-B3D009FD3401}" destId="{AED16122-3536-4DCF-8DA4-A0C59634D82B}" srcOrd="4" destOrd="0" parTransId="{0B7B223B-632C-4FCF-911D-7BCD1D0F6EB5}" sibTransId="{D9EE0EE0-0B02-4206-89F3-D3DB612FBC78}"/>
    <dgm:cxn modelId="{96E24E50-E01C-487B-8433-DAEE80CD7DE6}" type="presOf" srcId="{AED16122-3536-4DCF-8DA4-A0C59634D82B}" destId="{8827E718-16F9-4EAD-A63A-42D1B7E31B46}" srcOrd="0" destOrd="4" presId="urn:microsoft.com/office/officeart/2005/8/layout/chevron2"/>
    <dgm:cxn modelId="{71905C28-636F-4E72-9D5A-773602C9029F}" srcId="{59CC95A2-6CA2-46C3-AEA9-B3D009FD3401}" destId="{D309FC59-8065-483B-9090-7055D5B4BB73}" srcOrd="1" destOrd="0" parTransId="{6449C81D-8FE6-4F85-A082-576A7914A6E9}" sibTransId="{7BB1B6E6-A06C-4195-9109-ADC062E1B553}"/>
    <dgm:cxn modelId="{50C2B04C-CF4A-4B8F-8B34-3412D61E4D2E}" type="presOf" srcId="{6E93529F-C016-407F-876A-4B97C0BB102B}" destId="{8827E718-16F9-4EAD-A63A-42D1B7E31B46}" srcOrd="0" destOrd="2" presId="urn:microsoft.com/office/officeart/2005/8/layout/chevron2"/>
    <dgm:cxn modelId="{9474C08A-5889-46C5-8DAA-FB7194BA652E}" type="presOf" srcId="{D309FC59-8065-483B-9090-7055D5B4BB73}" destId="{8827E718-16F9-4EAD-A63A-42D1B7E31B46}" srcOrd="0" destOrd="1" presId="urn:microsoft.com/office/officeart/2005/8/layout/chevron2"/>
    <dgm:cxn modelId="{51061CDA-A434-49DB-BF3D-F92B6B86222B}" type="presOf" srcId="{59CC95A2-6CA2-46C3-AEA9-B3D009FD3401}" destId="{5833891F-1E46-49D2-AFC0-AAB8F71342F8}" srcOrd="0" destOrd="0" presId="urn:microsoft.com/office/officeart/2005/8/layout/chevron2"/>
    <dgm:cxn modelId="{AD2D006A-159A-4015-A81D-D7D90852FD7A}" type="presOf" srcId="{8AD98DC5-486C-460F-AA70-096237166BEF}" destId="{8827E718-16F9-4EAD-A63A-42D1B7E31B46}" srcOrd="0" destOrd="5" presId="urn:microsoft.com/office/officeart/2005/8/layout/chevron2"/>
    <dgm:cxn modelId="{943E20AB-AC70-4517-B8D1-663DAB10EDB4}" srcId="{59CC95A2-6CA2-46C3-AEA9-B3D009FD3401}" destId="{425BB6E0-CAC6-4FFE-9EE5-407B0AD75407}" srcOrd="0" destOrd="0" parTransId="{B1EFFD8F-8A0B-4E00-ABE0-D1B774DADA4F}" sibTransId="{1D7B73BD-D0F9-4F45-A1BD-F3CDCE08C89B}"/>
    <dgm:cxn modelId="{88597D91-A562-4BCF-BF57-90BB2F1F00B1}" type="presOf" srcId="{425BB6E0-CAC6-4FFE-9EE5-407B0AD75407}" destId="{8827E718-16F9-4EAD-A63A-42D1B7E31B46}" srcOrd="0" destOrd="0" presId="urn:microsoft.com/office/officeart/2005/8/layout/chevron2"/>
    <dgm:cxn modelId="{40F8CF6C-629B-4557-82CB-4B35A7ED3E36}" srcId="{59CC95A2-6CA2-46C3-AEA9-B3D009FD3401}" destId="{6E93529F-C016-407F-876A-4B97C0BB102B}" srcOrd="2" destOrd="0" parTransId="{A27A20EB-76D4-4F96-9D2A-D4DD07B29204}" sibTransId="{B934ED66-B526-45F8-8E43-9486C419F1BA}"/>
    <dgm:cxn modelId="{DF765B46-53B6-4E42-858F-FF3AADBCE5EB}" type="presParOf" srcId="{8BBBE619-F3E3-4561-B547-A10C77D132CF}" destId="{6BBDAA59-6C33-408E-BEC3-49C257F53636}" srcOrd="0" destOrd="0" presId="urn:microsoft.com/office/officeart/2005/8/layout/chevron2"/>
    <dgm:cxn modelId="{2474AE0D-D922-43D8-A3B4-FB04C68A5C70}" type="presParOf" srcId="{6BBDAA59-6C33-408E-BEC3-49C257F53636}" destId="{5833891F-1E46-49D2-AFC0-AAB8F71342F8}" srcOrd="0" destOrd="0" presId="urn:microsoft.com/office/officeart/2005/8/layout/chevron2"/>
    <dgm:cxn modelId="{97FC8E17-1F53-46C0-8339-51899B2EEB3F}" type="presParOf" srcId="{6BBDAA59-6C33-408E-BEC3-49C257F53636}" destId="{8827E718-16F9-4EAD-A63A-42D1B7E31B46}"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A34FAB5A-AB59-4AFE-8688-5BF5222FAFE8}" type="doc">
      <dgm:prSet loTypeId="urn:microsoft.com/office/officeart/2005/8/layout/list1" loCatId="list" qsTypeId="urn:microsoft.com/office/officeart/2005/8/quickstyle/simple4" qsCatId="simple" csTypeId="urn:microsoft.com/office/officeart/2005/8/colors/colorful4" csCatId="colorful"/>
      <dgm:spPr/>
      <dgm:t>
        <a:bodyPr/>
        <a:lstStyle/>
        <a:p>
          <a:endParaRPr lang="tr-TR"/>
        </a:p>
      </dgm:t>
    </dgm:pt>
    <dgm:pt modelId="{C0BE0874-4BD8-4F59-AA42-B00C3CF4C49A}">
      <dgm:prSet/>
      <dgm:spPr/>
      <dgm:t>
        <a:bodyPr/>
        <a:lstStyle/>
        <a:p>
          <a:pPr rtl="0"/>
          <a:r>
            <a:rPr lang="tr-TR"/>
            <a:t>İletişim</a:t>
          </a:r>
        </a:p>
      </dgm:t>
    </dgm:pt>
    <dgm:pt modelId="{0E9BC12F-5775-4505-A31A-8728EFDE2545}" type="parTrans" cxnId="{F10AB490-7DF0-4709-9592-73857F1414E0}">
      <dgm:prSet/>
      <dgm:spPr/>
      <dgm:t>
        <a:bodyPr/>
        <a:lstStyle/>
        <a:p>
          <a:endParaRPr lang="tr-TR"/>
        </a:p>
      </dgm:t>
    </dgm:pt>
    <dgm:pt modelId="{5C7DF31A-1A02-4702-B974-A3C65F936D65}" type="sibTrans" cxnId="{F10AB490-7DF0-4709-9592-73857F1414E0}">
      <dgm:prSet/>
      <dgm:spPr/>
      <dgm:t>
        <a:bodyPr/>
        <a:lstStyle/>
        <a:p>
          <a:endParaRPr lang="tr-TR"/>
        </a:p>
      </dgm:t>
    </dgm:pt>
    <dgm:pt modelId="{B96A5AF4-AC9A-4401-87C0-1288E97C5091}">
      <dgm:prSet/>
      <dgm:spPr/>
      <dgm:t>
        <a:bodyPr/>
        <a:lstStyle/>
        <a:p>
          <a:pPr rtl="0"/>
          <a:r>
            <a:rPr lang="tr-TR"/>
            <a:t>Konuşulan dil, şive, ses tonunu kullanma, göz teması, dokunma gibi özellikler</a:t>
          </a:r>
        </a:p>
      </dgm:t>
    </dgm:pt>
    <dgm:pt modelId="{0AFC4051-68AD-4BE2-88A5-611C06209DA8}" type="parTrans" cxnId="{08A376BF-ADA1-499F-8601-68191CA5A93A}">
      <dgm:prSet/>
      <dgm:spPr/>
      <dgm:t>
        <a:bodyPr/>
        <a:lstStyle/>
        <a:p>
          <a:endParaRPr lang="tr-TR"/>
        </a:p>
      </dgm:t>
    </dgm:pt>
    <dgm:pt modelId="{9FC0FA2C-CFF3-4251-9B92-CE9B3CF50AE2}" type="sibTrans" cxnId="{08A376BF-ADA1-499F-8601-68191CA5A93A}">
      <dgm:prSet/>
      <dgm:spPr/>
      <dgm:t>
        <a:bodyPr/>
        <a:lstStyle/>
        <a:p>
          <a:endParaRPr lang="tr-TR"/>
        </a:p>
      </dgm:t>
    </dgm:pt>
    <dgm:pt modelId="{689E0DB0-4F4F-4838-8BEE-C0E22EB04C22}">
      <dgm:prSet/>
      <dgm:spPr/>
      <dgm:t>
        <a:bodyPr/>
        <a:lstStyle/>
        <a:p>
          <a:pPr rtl="0"/>
          <a:r>
            <a:rPr lang="tr-TR"/>
            <a:t>Sosyal Organizasyonlar</a:t>
          </a:r>
        </a:p>
      </dgm:t>
    </dgm:pt>
    <dgm:pt modelId="{EAAA5430-67F8-4382-8870-210F0CB25D03}" type="parTrans" cxnId="{1B5D0272-37E3-4713-9635-92EFE47E5BAF}">
      <dgm:prSet/>
      <dgm:spPr/>
      <dgm:t>
        <a:bodyPr/>
        <a:lstStyle/>
        <a:p>
          <a:endParaRPr lang="tr-TR"/>
        </a:p>
      </dgm:t>
    </dgm:pt>
    <dgm:pt modelId="{45589428-3F25-464F-84BE-1BEE24EE6030}" type="sibTrans" cxnId="{1B5D0272-37E3-4713-9635-92EFE47E5BAF}">
      <dgm:prSet/>
      <dgm:spPr/>
      <dgm:t>
        <a:bodyPr/>
        <a:lstStyle/>
        <a:p>
          <a:endParaRPr lang="tr-TR"/>
        </a:p>
      </dgm:t>
    </dgm:pt>
    <dgm:pt modelId="{95506E48-F7C5-4F4F-8EA4-A72F5F5F8F41}">
      <dgm:prSet/>
      <dgm:spPr/>
      <dgm:t>
        <a:bodyPr/>
        <a:lstStyle/>
        <a:p>
          <a:pPr rtl="0"/>
          <a:r>
            <a:rPr lang="tr-TR"/>
            <a:t>Din, etnik köken, kadının toplumdaki ve ailedeki yeri, sosyal yaşantı gibi özellikler</a:t>
          </a:r>
        </a:p>
      </dgm:t>
    </dgm:pt>
    <dgm:pt modelId="{3F3E9DF0-B993-4AD5-A251-8046C3218FFC}" type="parTrans" cxnId="{3DCED03D-2856-46D6-8005-278CD35D7863}">
      <dgm:prSet/>
      <dgm:spPr/>
      <dgm:t>
        <a:bodyPr/>
        <a:lstStyle/>
        <a:p>
          <a:endParaRPr lang="tr-TR"/>
        </a:p>
      </dgm:t>
    </dgm:pt>
    <dgm:pt modelId="{84E37205-5F56-433C-9F64-965BF0E6D426}" type="sibTrans" cxnId="{3DCED03D-2856-46D6-8005-278CD35D7863}">
      <dgm:prSet/>
      <dgm:spPr/>
      <dgm:t>
        <a:bodyPr/>
        <a:lstStyle/>
        <a:p>
          <a:endParaRPr lang="tr-TR"/>
        </a:p>
      </dgm:t>
    </dgm:pt>
    <dgm:pt modelId="{46B11670-CAAC-4F05-B9A2-9FE88EC9D51D}">
      <dgm:prSet/>
      <dgm:spPr/>
      <dgm:t>
        <a:bodyPr/>
        <a:lstStyle/>
        <a:p>
          <a:pPr rtl="0"/>
          <a:r>
            <a:rPr lang="tr-TR"/>
            <a:t>Mesafe</a:t>
          </a:r>
        </a:p>
      </dgm:t>
    </dgm:pt>
    <dgm:pt modelId="{3FB9A345-2757-4DBC-A962-3160DC93CCEA}" type="parTrans" cxnId="{39647761-FEE3-4C26-BFF1-41FA28572218}">
      <dgm:prSet/>
      <dgm:spPr/>
      <dgm:t>
        <a:bodyPr/>
        <a:lstStyle/>
        <a:p>
          <a:endParaRPr lang="tr-TR"/>
        </a:p>
      </dgm:t>
    </dgm:pt>
    <dgm:pt modelId="{45F04E0A-AF2F-48DD-BC3A-F07B75A96F96}" type="sibTrans" cxnId="{39647761-FEE3-4C26-BFF1-41FA28572218}">
      <dgm:prSet/>
      <dgm:spPr/>
      <dgm:t>
        <a:bodyPr/>
        <a:lstStyle/>
        <a:p>
          <a:endParaRPr lang="tr-TR"/>
        </a:p>
      </dgm:t>
    </dgm:pt>
    <dgm:pt modelId="{5D25EB4E-33F0-4F6D-BE01-2280D5B70D83}">
      <dgm:prSet/>
      <dgm:spPr/>
      <dgm:t>
        <a:bodyPr/>
        <a:lstStyle/>
        <a:p>
          <a:pPr rtl="0"/>
          <a:r>
            <a:rPr lang="tr-TR"/>
            <a:t>Bireylerin iletişim kurarken karşıdaki bireylerle yakınlık/uzaklık mesafesini belirleme yaşanılan duygular hakkında</a:t>
          </a:r>
        </a:p>
      </dgm:t>
    </dgm:pt>
    <dgm:pt modelId="{76F8FE54-266E-4AFD-B208-04D9F46D5CF6}" type="parTrans" cxnId="{CEAD2E36-737B-4C18-9FC6-2613E0033592}">
      <dgm:prSet/>
      <dgm:spPr/>
      <dgm:t>
        <a:bodyPr/>
        <a:lstStyle/>
        <a:p>
          <a:endParaRPr lang="tr-TR"/>
        </a:p>
      </dgm:t>
    </dgm:pt>
    <dgm:pt modelId="{110B353F-BCFD-47BE-BE30-187A7AB1A1A7}" type="sibTrans" cxnId="{CEAD2E36-737B-4C18-9FC6-2613E0033592}">
      <dgm:prSet/>
      <dgm:spPr/>
      <dgm:t>
        <a:bodyPr/>
        <a:lstStyle/>
        <a:p>
          <a:endParaRPr lang="tr-TR"/>
        </a:p>
      </dgm:t>
    </dgm:pt>
    <dgm:pt modelId="{1FC0A6B1-9B08-49D9-8844-F9FA35CFD4A9}">
      <dgm:prSet/>
      <dgm:spPr/>
      <dgm:t>
        <a:bodyPr/>
        <a:lstStyle/>
        <a:p>
          <a:pPr rtl="0"/>
          <a:r>
            <a:rPr lang="tr-TR"/>
            <a:t>Çevresel kontrol</a:t>
          </a:r>
        </a:p>
      </dgm:t>
    </dgm:pt>
    <dgm:pt modelId="{143B5C4F-717A-4070-9F57-097E8F1D78DA}" type="parTrans" cxnId="{F9BAA425-B6E7-4006-A459-318730FEB2DB}">
      <dgm:prSet/>
      <dgm:spPr/>
      <dgm:t>
        <a:bodyPr/>
        <a:lstStyle/>
        <a:p>
          <a:endParaRPr lang="tr-TR"/>
        </a:p>
      </dgm:t>
    </dgm:pt>
    <dgm:pt modelId="{DFE48D39-046C-4E76-BF26-9284B9C88001}" type="sibTrans" cxnId="{F9BAA425-B6E7-4006-A459-318730FEB2DB}">
      <dgm:prSet/>
      <dgm:spPr/>
      <dgm:t>
        <a:bodyPr/>
        <a:lstStyle/>
        <a:p>
          <a:endParaRPr lang="tr-TR"/>
        </a:p>
      </dgm:t>
    </dgm:pt>
    <dgm:pt modelId="{B8100139-03BA-48FA-A291-3C7C2F219A36}">
      <dgm:prSet/>
      <dgm:spPr/>
      <dgm:t>
        <a:bodyPr/>
        <a:lstStyle/>
        <a:p>
          <a:pPr rtl="0"/>
          <a:r>
            <a:rPr lang="tr-TR"/>
            <a:t>Sağlığı korumak ve tedavi etmek için hangi uygulamalara başvurulduğunun değerlendirilmesi</a:t>
          </a:r>
        </a:p>
      </dgm:t>
    </dgm:pt>
    <dgm:pt modelId="{C637F3F6-3406-403C-8669-CF60F4E4495A}" type="parTrans" cxnId="{05EDC6C1-2B15-4CA4-BF81-A1F5758217C1}">
      <dgm:prSet/>
      <dgm:spPr/>
      <dgm:t>
        <a:bodyPr/>
        <a:lstStyle/>
        <a:p>
          <a:endParaRPr lang="tr-TR"/>
        </a:p>
      </dgm:t>
    </dgm:pt>
    <dgm:pt modelId="{BD5B26B9-8287-49EF-AC9C-EAD9F7E87460}" type="sibTrans" cxnId="{05EDC6C1-2B15-4CA4-BF81-A1F5758217C1}">
      <dgm:prSet/>
      <dgm:spPr/>
      <dgm:t>
        <a:bodyPr/>
        <a:lstStyle/>
        <a:p>
          <a:endParaRPr lang="tr-TR"/>
        </a:p>
      </dgm:t>
    </dgm:pt>
    <dgm:pt modelId="{1FA1AC47-360F-4CA2-9222-F09621C93FDD}">
      <dgm:prSet/>
      <dgm:spPr/>
      <dgm:t>
        <a:bodyPr/>
        <a:lstStyle/>
        <a:p>
          <a:pPr rtl="0"/>
          <a:r>
            <a:rPr lang="tr-TR"/>
            <a:t>Biyolojik değişkenler</a:t>
          </a:r>
        </a:p>
      </dgm:t>
    </dgm:pt>
    <dgm:pt modelId="{88925AC9-B7F9-4C0C-82E3-69CA61F0C3CB}" type="parTrans" cxnId="{3A2DF379-D26E-44C3-9A28-C5463EDB7653}">
      <dgm:prSet/>
      <dgm:spPr/>
      <dgm:t>
        <a:bodyPr/>
        <a:lstStyle/>
        <a:p>
          <a:endParaRPr lang="tr-TR"/>
        </a:p>
      </dgm:t>
    </dgm:pt>
    <dgm:pt modelId="{9B785A76-24CA-40F0-91F4-C20E351ECC08}" type="sibTrans" cxnId="{3A2DF379-D26E-44C3-9A28-C5463EDB7653}">
      <dgm:prSet/>
      <dgm:spPr/>
      <dgm:t>
        <a:bodyPr/>
        <a:lstStyle/>
        <a:p>
          <a:endParaRPr lang="tr-TR"/>
        </a:p>
      </dgm:t>
    </dgm:pt>
    <dgm:pt modelId="{85AEF2AD-BF27-450B-B71F-67E7B64BA372}">
      <dgm:prSet/>
      <dgm:spPr/>
      <dgm:t>
        <a:bodyPr/>
        <a:lstStyle/>
        <a:p>
          <a:pPr rtl="0"/>
          <a:r>
            <a:rPr lang="tr-TR"/>
            <a:t>Büyüme, gelişme, deri rengi, enzimatik farklılıkları ve hastalıklara karşı hassasiyeti gibi özellikler</a:t>
          </a:r>
        </a:p>
      </dgm:t>
    </dgm:pt>
    <dgm:pt modelId="{ACD29925-7277-4C08-9B34-E032690E4D23}" type="parTrans" cxnId="{7403B5A6-1A7D-444D-A61B-01A95E3913C9}">
      <dgm:prSet/>
      <dgm:spPr/>
      <dgm:t>
        <a:bodyPr/>
        <a:lstStyle/>
        <a:p>
          <a:endParaRPr lang="tr-TR"/>
        </a:p>
      </dgm:t>
    </dgm:pt>
    <dgm:pt modelId="{DE49D1C4-1719-4C1A-8526-EA00F02F0002}" type="sibTrans" cxnId="{7403B5A6-1A7D-444D-A61B-01A95E3913C9}">
      <dgm:prSet/>
      <dgm:spPr/>
      <dgm:t>
        <a:bodyPr/>
        <a:lstStyle/>
        <a:p>
          <a:endParaRPr lang="tr-TR"/>
        </a:p>
      </dgm:t>
    </dgm:pt>
    <dgm:pt modelId="{91F5D7EE-BE3E-4342-B3CE-CFF642DF983F}">
      <dgm:prSet/>
      <dgm:spPr/>
      <dgm:t>
        <a:bodyPr/>
        <a:lstStyle/>
        <a:p>
          <a:pPr rtl="0"/>
          <a:r>
            <a:rPr lang="tr-TR"/>
            <a:t>Zaman</a:t>
          </a:r>
        </a:p>
      </dgm:t>
    </dgm:pt>
    <dgm:pt modelId="{163D7C25-7643-462C-8365-06F8611A0F89}" type="parTrans" cxnId="{E6E3427D-1AA6-4E35-9690-8FD683687D5C}">
      <dgm:prSet/>
      <dgm:spPr/>
      <dgm:t>
        <a:bodyPr/>
        <a:lstStyle/>
        <a:p>
          <a:endParaRPr lang="tr-TR"/>
        </a:p>
      </dgm:t>
    </dgm:pt>
    <dgm:pt modelId="{23C48425-F1E5-4637-99FF-6D11F058884D}" type="sibTrans" cxnId="{E6E3427D-1AA6-4E35-9690-8FD683687D5C}">
      <dgm:prSet/>
      <dgm:spPr/>
      <dgm:t>
        <a:bodyPr/>
        <a:lstStyle/>
        <a:p>
          <a:endParaRPr lang="tr-TR"/>
        </a:p>
      </dgm:t>
    </dgm:pt>
    <dgm:pt modelId="{839308EF-A38A-4AAD-94F1-68317AC55916}">
      <dgm:prSet/>
      <dgm:spPr/>
      <dgm:t>
        <a:bodyPr/>
        <a:lstStyle/>
        <a:p>
          <a:pPr rtl="0"/>
          <a:r>
            <a:rPr lang="tr-TR"/>
            <a:t>Zamanın kültürler arasındaki algılanışı</a:t>
          </a:r>
        </a:p>
      </dgm:t>
    </dgm:pt>
    <dgm:pt modelId="{49620DB0-8114-4538-9610-9E1517D80313}" type="parTrans" cxnId="{881794FC-A5A3-42F7-AE48-BE528A82DA80}">
      <dgm:prSet/>
      <dgm:spPr/>
      <dgm:t>
        <a:bodyPr/>
        <a:lstStyle/>
        <a:p>
          <a:endParaRPr lang="tr-TR"/>
        </a:p>
      </dgm:t>
    </dgm:pt>
    <dgm:pt modelId="{3D0CC66B-2DD9-46DA-9246-E76400841ED9}" type="sibTrans" cxnId="{881794FC-A5A3-42F7-AE48-BE528A82DA80}">
      <dgm:prSet/>
      <dgm:spPr/>
      <dgm:t>
        <a:bodyPr/>
        <a:lstStyle/>
        <a:p>
          <a:endParaRPr lang="tr-TR"/>
        </a:p>
      </dgm:t>
    </dgm:pt>
    <dgm:pt modelId="{9242CEA2-3672-411D-A6AC-2FEA22E62E84}" type="pres">
      <dgm:prSet presAssocID="{A34FAB5A-AB59-4AFE-8688-5BF5222FAFE8}" presName="linear" presStyleCnt="0">
        <dgm:presLayoutVars>
          <dgm:dir/>
          <dgm:animLvl val="lvl"/>
          <dgm:resizeHandles val="exact"/>
        </dgm:presLayoutVars>
      </dgm:prSet>
      <dgm:spPr/>
      <dgm:t>
        <a:bodyPr/>
        <a:lstStyle/>
        <a:p>
          <a:endParaRPr lang="tr-TR"/>
        </a:p>
      </dgm:t>
    </dgm:pt>
    <dgm:pt modelId="{AD7D576A-0C6C-4E36-86E7-11E940A01F5D}" type="pres">
      <dgm:prSet presAssocID="{C0BE0874-4BD8-4F59-AA42-B00C3CF4C49A}" presName="parentLin" presStyleCnt="0"/>
      <dgm:spPr/>
    </dgm:pt>
    <dgm:pt modelId="{EB3E9FDE-65E0-4FE3-A587-7C1D9655043A}" type="pres">
      <dgm:prSet presAssocID="{C0BE0874-4BD8-4F59-AA42-B00C3CF4C49A}" presName="parentLeftMargin" presStyleLbl="node1" presStyleIdx="0" presStyleCnt="6"/>
      <dgm:spPr/>
      <dgm:t>
        <a:bodyPr/>
        <a:lstStyle/>
        <a:p>
          <a:endParaRPr lang="tr-TR"/>
        </a:p>
      </dgm:t>
    </dgm:pt>
    <dgm:pt modelId="{4F32FD35-0E48-48A5-A853-AF3952C61D6D}" type="pres">
      <dgm:prSet presAssocID="{C0BE0874-4BD8-4F59-AA42-B00C3CF4C49A}" presName="parentText" presStyleLbl="node1" presStyleIdx="0" presStyleCnt="6">
        <dgm:presLayoutVars>
          <dgm:chMax val="0"/>
          <dgm:bulletEnabled val="1"/>
        </dgm:presLayoutVars>
      </dgm:prSet>
      <dgm:spPr/>
      <dgm:t>
        <a:bodyPr/>
        <a:lstStyle/>
        <a:p>
          <a:endParaRPr lang="tr-TR"/>
        </a:p>
      </dgm:t>
    </dgm:pt>
    <dgm:pt modelId="{4512CCB9-CA56-4861-B439-89E0D48FBB0F}" type="pres">
      <dgm:prSet presAssocID="{C0BE0874-4BD8-4F59-AA42-B00C3CF4C49A}" presName="negativeSpace" presStyleCnt="0"/>
      <dgm:spPr/>
    </dgm:pt>
    <dgm:pt modelId="{9EA5E31A-A5E5-48E0-81AE-43CDC7DBC328}" type="pres">
      <dgm:prSet presAssocID="{C0BE0874-4BD8-4F59-AA42-B00C3CF4C49A}" presName="childText" presStyleLbl="conFgAcc1" presStyleIdx="0" presStyleCnt="6">
        <dgm:presLayoutVars>
          <dgm:bulletEnabled val="1"/>
        </dgm:presLayoutVars>
      </dgm:prSet>
      <dgm:spPr/>
      <dgm:t>
        <a:bodyPr/>
        <a:lstStyle/>
        <a:p>
          <a:endParaRPr lang="tr-TR"/>
        </a:p>
      </dgm:t>
    </dgm:pt>
    <dgm:pt modelId="{F36DFD0B-30E7-4618-9ABA-AC45346090B1}" type="pres">
      <dgm:prSet presAssocID="{5C7DF31A-1A02-4702-B974-A3C65F936D65}" presName="spaceBetweenRectangles" presStyleCnt="0"/>
      <dgm:spPr/>
    </dgm:pt>
    <dgm:pt modelId="{8C27BF19-70F8-4F02-913A-9564D261702C}" type="pres">
      <dgm:prSet presAssocID="{689E0DB0-4F4F-4838-8BEE-C0E22EB04C22}" presName="parentLin" presStyleCnt="0"/>
      <dgm:spPr/>
    </dgm:pt>
    <dgm:pt modelId="{7555EAC8-9179-4559-846D-794FA682885E}" type="pres">
      <dgm:prSet presAssocID="{689E0DB0-4F4F-4838-8BEE-C0E22EB04C22}" presName="parentLeftMargin" presStyleLbl="node1" presStyleIdx="0" presStyleCnt="6"/>
      <dgm:spPr/>
      <dgm:t>
        <a:bodyPr/>
        <a:lstStyle/>
        <a:p>
          <a:endParaRPr lang="tr-TR"/>
        </a:p>
      </dgm:t>
    </dgm:pt>
    <dgm:pt modelId="{6739F4FD-3B5D-499A-A225-910ED2003A40}" type="pres">
      <dgm:prSet presAssocID="{689E0DB0-4F4F-4838-8BEE-C0E22EB04C22}" presName="parentText" presStyleLbl="node1" presStyleIdx="1" presStyleCnt="6">
        <dgm:presLayoutVars>
          <dgm:chMax val="0"/>
          <dgm:bulletEnabled val="1"/>
        </dgm:presLayoutVars>
      </dgm:prSet>
      <dgm:spPr/>
      <dgm:t>
        <a:bodyPr/>
        <a:lstStyle/>
        <a:p>
          <a:endParaRPr lang="tr-TR"/>
        </a:p>
      </dgm:t>
    </dgm:pt>
    <dgm:pt modelId="{9D8B3C69-BDE4-4B5D-BEAD-2681B26C1F86}" type="pres">
      <dgm:prSet presAssocID="{689E0DB0-4F4F-4838-8BEE-C0E22EB04C22}" presName="negativeSpace" presStyleCnt="0"/>
      <dgm:spPr/>
    </dgm:pt>
    <dgm:pt modelId="{7A22AA7B-40E4-4387-9218-6AC4B3B5A478}" type="pres">
      <dgm:prSet presAssocID="{689E0DB0-4F4F-4838-8BEE-C0E22EB04C22}" presName="childText" presStyleLbl="conFgAcc1" presStyleIdx="1" presStyleCnt="6">
        <dgm:presLayoutVars>
          <dgm:bulletEnabled val="1"/>
        </dgm:presLayoutVars>
      </dgm:prSet>
      <dgm:spPr/>
      <dgm:t>
        <a:bodyPr/>
        <a:lstStyle/>
        <a:p>
          <a:endParaRPr lang="tr-TR"/>
        </a:p>
      </dgm:t>
    </dgm:pt>
    <dgm:pt modelId="{41FA1B1D-27E6-45AC-B771-2E5B015AC4C9}" type="pres">
      <dgm:prSet presAssocID="{45589428-3F25-464F-84BE-1BEE24EE6030}" presName="spaceBetweenRectangles" presStyleCnt="0"/>
      <dgm:spPr/>
    </dgm:pt>
    <dgm:pt modelId="{9B09732B-293C-4460-8A84-2C93EF6343FE}" type="pres">
      <dgm:prSet presAssocID="{46B11670-CAAC-4F05-B9A2-9FE88EC9D51D}" presName="parentLin" presStyleCnt="0"/>
      <dgm:spPr/>
    </dgm:pt>
    <dgm:pt modelId="{C3C87C83-317A-447E-9FC1-DD88A1ACDA12}" type="pres">
      <dgm:prSet presAssocID="{46B11670-CAAC-4F05-B9A2-9FE88EC9D51D}" presName="parentLeftMargin" presStyleLbl="node1" presStyleIdx="1" presStyleCnt="6"/>
      <dgm:spPr/>
      <dgm:t>
        <a:bodyPr/>
        <a:lstStyle/>
        <a:p>
          <a:endParaRPr lang="tr-TR"/>
        </a:p>
      </dgm:t>
    </dgm:pt>
    <dgm:pt modelId="{83B8188F-9CFF-4DDE-BDD2-BF724D20D36A}" type="pres">
      <dgm:prSet presAssocID="{46B11670-CAAC-4F05-B9A2-9FE88EC9D51D}" presName="parentText" presStyleLbl="node1" presStyleIdx="2" presStyleCnt="6">
        <dgm:presLayoutVars>
          <dgm:chMax val="0"/>
          <dgm:bulletEnabled val="1"/>
        </dgm:presLayoutVars>
      </dgm:prSet>
      <dgm:spPr/>
      <dgm:t>
        <a:bodyPr/>
        <a:lstStyle/>
        <a:p>
          <a:endParaRPr lang="tr-TR"/>
        </a:p>
      </dgm:t>
    </dgm:pt>
    <dgm:pt modelId="{B9B8BD13-E0AD-4577-A563-92EA34E13002}" type="pres">
      <dgm:prSet presAssocID="{46B11670-CAAC-4F05-B9A2-9FE88EC9D51D}" presName="negativeSpace" presStyleCnt="0"/>
      <dgm:spPr/>
    </dgm:pt>
    <dgm:pt modelId="{1D02FC84-7B0C-42D5-A67A-A9D72AE247C1}" type="pres">
      <dgm:prSet presAssocID="{46B11670-CAAC-4F05-B9A2-9FE88EC9D51D}" presName="childText" presStyleLbl="conFgAcc1" presStyleIdx="2" presStyleCnt="6">
        <dgm:presLayoutVars>
          <dgm:bulletEnabled val="1"/>
        </dgm:presLayoutVars>
      </dgm:prSet>
      <dgm:spPr/>
      <dgm:t>
        <a:bodyPr/>
        <a:lstStyle/>
        <a:p>
          <a:endParaRPr lang="tr-TR"/>
        </a:p>
      </dgm:t>
    </dgm:pt>
    <dgm:pt modelId="{204B3FF3-5138-461F-B025-AA933DA8E92E}" type="pres">
      <dgm:prSet presAssocID="{45F04E0A-AF2F-48DD-BC3A-F07B75A96F96}" presName="spaceBetweenRectangles" presStyleCnt="0"/>
      <dgm:spPr/>
    </dgm:pt>
    <dgm:pt modelId="{6A2EB31C-226B-4153-8223-C487D78539F7}" type="pres">
      <dgm:prSet presAssocID="{1FC0A6B1-9B08-49D9-8844-F9FA35CFD4A9}" presName="parentLin" presStyleCnt="0"/>
      <dgm:spPr/>
    </dgm:pt>
    <dgm:pt modelId="{4D47F9DE-6733-47D2-A733-EDBA28A3FEB5}" type="pres">
      <dgm:prSet presAssocID="{1FC0A6B1-9B08-49D9-8844-F9FA35CFD4A9}" presName="parentLeftMargin" presStyleLbl="node1" presStyleIdx="2" presStyleCnt="6"/>
      <dgm:spPr/>
      <dgm:t>
        <a:bodyPr/>
        <a:lstStyle/>
        <a:p>
          <a:endParaRPr lang="tr-TR"/>
        </a:p>
      </dgm:t>
    </dgm:pt>
    <dgm:pt modelId="{9E00D722-1022-4D2B-B67A-BD4706FC98E9}" type="pres">
      <dgm:prSet presAssocID="{1FC0A6B1-9B08-49D9-8844-F9FA35CFD4A9}" presName="parentText" presStyleLbl="node1" presStyleIdx="3" presStyleCnt="6">
        <dgm:presLayoutVars>
          <dgm:chMax val="0"/>
          <dgm:bulletEnabled val="1"/>
        </dgm:presLayoutVars>
      </dgm:prSet>
      <dgm:spPr/>
      <dgm:t>
        <a:bodyPr/>
        <a:lstStyle/>
        <a:p>
          <a:endParaRPr lang="tr-TR"/>
        </a:p>
      </dgm:t>
    </dgm:pt>
    <dgm:pt modelId="{9613F230-CA16-447C-88E5-98B61CEE247F}" type="pres">
      <dgm:prSet presAssocID="{1FC0A6B1-9B08-49D9-8844-F9FA35CFD4A9}" presName="negativeSpace" presStyleCnt="0"/>
      <dgm:spPr/>
    </dgm:pt>
    <dgm:pt modelId="{8197B681-41F2-4052-BDEE-10B620C1DFF0}" type="pres">
      <dgm:prSet presAssocID="{1FC0A6B1-9B08-49D9-8844-F9FA35CFD4A9}" presName="childText" presStyleLbl="conFgAcc1" presStyleIdx="3" presStyleCnt="6">
        <dgm:presLayoutVars>
          <dgm:bulletEnabled val="1"/>
        </dgm:presLayoutVars>
      </dgm:prSet>
      <dgm:spPr/>
      <dgm:t>
        <a:bodyPr/>
        <a:lstStyle/>
        <a:p>
          <a:endParaRPr lang="tr-TR"/>
        </a:p>
      </dgm:t>
    </dgm:pt>
    <dgm:pt modelId="{2F2F85FC-26A4-4242-8D5D-BDF5F7504454}" type="pres">
      <dgm:prSet presAssocID="{DFE48D39-046C-4E76-BF26-9284B9C88001}" presName="spaceBetweenRectangles" presStyleCnt="0"/>
      <dgm:spPr/>
    </dgm:pt>
    <dgm:pt modelId="{B5B7FA6F-CBB4-455A-BC55-B7B149A4B1D0}" type="pres">
      <dgm:prSet presAssocID="{1FA1AC47-360F-4CA2-9222-F09621C93FDD}" presName="parentLin" presStyleCnt="0"/>
      <dgm:spPr/>
    </dgm:pt>
    <dgm:pt modelId="{6E9AB520-1F58-4F08-8F1A-2C6BCF54892E}" type="pres">
      <dgm:prSet presAssocID="{1FA1AC47-360F-4CA2-9222-F09621C93FDD}" presName="parentLeftMargin" presStyleLbl="node1" presStyleIdx="3" presStyleCnt="6"/>
      <dgm:spPr/>
      <dgm:t>
        <a:bodyPr/>
        <a:lstStyle/>
        <a:p>
          <a:endParaRPr lang="tr-TR"/>
        </a:p>
      </dgm:t>
    </dgm:pt>
    <dgm:pt modelId="{1BFC7DDD-BA7A-4C26-97CD-5DE2E51475CB}" type="pres">
      <dgm:prSet presAssocID="{1FA1AC47-360F-4CA2-9222-F09621C93FDD}" presName="parentText" presStyleLbl="node1" presStyleIdx="4" presStyleCnt="6">
        <dgm:presLayoutVars>
          <dgm:chMax val="0"/>
          <dgm:bulletEnabled val="1"/>
        </dgm:presLayoutVars>
      </dgm:prSet>
      <dgm:spPr/>
      <dgm:t>
        <a:bodyPr/>
        <a:lstStyle/>
        <a:p>
          <a:endParaRPr lang="tr-TR"/>
        </a:p>
      </dgm:t>
    </dgm:pt>
    <dgm:pt modelId="{B3C147CB-C91C-4CC2-968C-09953F17D488}" type="pres">
      <dgm:prSet presAssocID="{1FA1AC47-360F-4CA2-9222-F09621C93FDD}" presName="negativeSpace" presStyleCnt="0"/>
      <dgm:spPr/>
    </dgm:pt>
    <dgm:pt modelId="{04FCF942-8B2B-466E-AD10-AE55173EEC58}" type="pres">
      <dgm:prSet presAssocID="{1FA1AC47-360F-4CA2-9222-F09621C93FDD}" presName="childText" presStyleLbl="conFgAcc1" presStyleIdx="4" presStyleCnt="6">
        <dgm:presLayoutVars>
          <dgm:bulletEnabled val="1"/>
        </dgm:presLayoutVars>
      </dgm:prSet>
      <dgm:spPr/>
      <dgm:t>
        <a:bodyPr/>
        <a:lstStyle/>
        <a:p>
          <a:endParaRPr lang="tr-TR"/>
        </a:p>
      </dgm:t>
    </dgm:pt>
    <dgm:pt modelId="{3BC08ACB-5EE3-4107-A407-5AE9AA2E5CB1}" type="pres">
      <dgm:prSet presAssocID="{9B785A76-24CA-40F0-91F4-C20E351ECC08}" presName="spaceBetweenRectangles" presStyleCnt="0"/>
      <dgm:spPr/>
    </dgm:pt>
    <dgm:pt modelId="{3CFF310B-7DC6-4166-A2AB-450603E2FC9B}" type="pres">
      <dgm:prSet presAssocID="{91F5D7EE-BE3E-4342-B3CE-CFF642DF983F}" presName="parentLin" presStyleCnt="0"/>
      <dgm:spPr/>
    </dgm:pt>
    <dgm:pt modelId="{668FA5B4-7BE4-483C-95D2-5D3CEE052261}" type="pres">
      <dgm:prSet presAssocID="{91F5D7EE-BE3E-4342-B3CE-CFF642DF983F}" presName="parentLeftMargin" presStyleLbl="node1" presStyleIdx="4" presStyleCnt="6"/>
      <dgm:spPr/>
      <dgm:t>
        <a:bodyPr/>
        <a:lstStyle/>
        <a:p>
          <a:endParaRPr lang="tr-TR"/>
        </a:p>
      </dgm:t>
    </dgm:pt>
    <dgm:pt modelId="{D847A1CE-CE72-4509-BB52-9B025112BF4B}" type="pres">
      <dgm:prSet presAssocID="{91F5D7EE-BE3E-4342-B3CE-CFF642DF983F}" presName="parentText" presStyleLbl="node1" presStyleIdx="5" presStyleCnt="6">
        <dgm:presLayoutVars>
          <dgm:chMax val="0"/>
          <dgm:bulletEnabled val="1"/>
        </dgm:presLayoutVars>
      </dgm:prSet>
      <dgm:spPr/>
      <dgm:t>
        <a:bodyPr/>
        <a:lstStyle/>
        <a:p>
          <a:endParaRPr lang="tr-TR"/>
        </a:p>
      </dgm:t>
    </dgm:pt>
    <dgm:pt modelId="{4C03036F-1097-4ECA-87B5-2BB61FA566F5}" type="pres">
      <dgm:prSet presAssocID="{91F5D7EE-BE3E-4342-B3CE-CFF642DF983F}" presName="negativeSpace" presStyleCnt="0"/>
      <dgm:spPr/>
    </dgm:pt>
    <dgm:pt modelId="{06916562-E7FC-4FE3-8AF3-BFCAE6A70D63}" type="pres">
      <dgm:prSet presAssocID="{91F5D7EE-BE3E-4342-B3CE-CFF642DF983F}" presName="childText" presStyleLbl="conFgAcc1" presStyleIdx="5" presStyleCnt="6">
        <dgm:presLayoutVars>
          <dgm:bulletEnabled val="1"/>
        </dgm:presLayoutVars>
      </dgm:prSet>
      <dgm:spPr/>
      <dgm:t>
        <a:bodyPr/>
        <a:lstStyle/>
        <a:p>
          <a:endParaRPr lang="tr-TR"/>
        </a:p>
      </dgm:t>
    </dgm:pt>
  </dgm:ptLst>
  <dgm:cxnLst>
    <dgm:cxn modelId="{F6895CF5-8104-4399-B203-56564B662C49}" type="presOf" srcId="{689E0DB0-4F4F-4838-8BEE-C0E22EB04C22}" destId="{7555EAC8-9179-4559-846D-794FA682885E}" srcOrd="0" destOrd="0" presId="urn:microsoft.com/office/officeart/2005/8/layout/list1"/>
    <dgm:cxn modelId="{1B5D0272-37E3-4713-9635-92EFE47E5BAF}" srcId="{A34FAB5A-AB59-4AFE-8688-5BF5222FAFE8}" destId="{689E0DB0-4F4F-4838-8BEE-C0E22EB04C22}" srcOrd="1" destOrd="0" parTransId="{EAAA5430-67F8-4382-8870-210F0CB25D03}" sibTransId="{45589428-3F25-464F-84BE-1BEE24EE6030}"/>
    <dgm:cxn modelId="{DFF7CD69-4B80-4EA2-9C2D-8ABA92AA3419}" type="presOf" srcId="{689E0DB0-4F4F-4838-8BEE-C0E22EB04C22}" destId="{6739F4FD-3B5D-499A-A225-910ED2003A40}" srcOrd="1" destOrd="0" presId="urn:microsoft.com/office/officeart/2005/8/layout/list1"/>
    <dgm:cxn modelId="{3A2DF379-D26E-44C3-9A28-C5463EDB7653}" srcId="{A34FAB5A-AB59-4AFE-8688-5BF5222FAFE8}" destId="{1FA1AC47-360F-4CA2-9222-F09621C93FDD}" srcOrd="4" destOrd="0" parTransId="{88925AC9-B7F9-4C0C-82E3-69CA61F0C3CB}" sibTransId="{9B785A76-24CA-40F0-91F4-C20E351ECC08}"/>
    <dgm:cxn modelId="{2A9904DC-2A1A-41A1-B752-10BDBD709377}" type="presOf" srcId="{B8100139-03BA-48FA-A291-3C7C2F219A36}" destId="{8197B681-41F2-4052-BDEE-10B620C1DFF0}" srcOrd="0" destOrd="0" presId="urn:microsoft.com/office/officeart/2005/8/layout/list1"/>
    <dgm:cxn modelId="{9E686E41-A957-4862-9F6A-70CCDDE652A2}" type="presOf" srcId="{1FC0A6B1-9B08-49D9-8844-F9FA35CFD4A9}" destId="{9E00D722-1022-4D2B-B67A-BD4706FC98E9}" srcOrd="1" destOrd="0" presId="urn:microsoft.com/office/officeart/2005/8/layout/list1"/>
    <dgm:cxn modelId="{CEAD2E36-737B-4C18-9FC6-2613E0033592}" srcId="{46B11670-CAAC-4F05-B9A2-9FE88EC9D51D}" destId="{5D25EB4E-33F0-4F6D-BE01-2280D5B70D83}" srcOrd="0" destOrd="0" parTransId="{76F8FE54-266E-4AFD-B208-04D9F46D5CF6}" sibTransId="{110B353F-BCFD-47BE-BE30-187A7AB1A1A7}"/>
    <dgm:cxn modelId="{20EF3E4B-DA4F-427A-8EDD-3249C4F6016C}" type="presOf" srcId="{1FC0A6B1-9B08-49D9-8844-F9FA35CFD4A9}" destId="{4D47F9DE-6733-47D2-A733-EDBA28A3FEB5}" srcOrd="0" destOrd="0" presId="urn:microsoft.com/office/officeart/2005/8/layout/list1"/>
    <dgm:cxn modelId="{D1972109-E034-4053-A91B-C4A4C651A43B}" type="presOf" srcId="{91F5D7EE-BE3E-4342-B3CE-CFF642DF983F}" destId="{D847A1CE-CE72-4509-BB52-9B025112BF4B}" srcOrd="1" destOrd="0" presId="urn:microsoft.com/office/officeart/2005/8/layout/list1"/>
    <dgm:cxn modelId="{87F0CE28-AD37-4090-B2E6-6E1AF94683EF}" type="presOf" srcId="{C0BE0874-4BD8-4F59-AA42-B00C3CF4C49A}" destId="{4F32FD35-0E48-48A5-A853-AF3952C61D6D}" srcOrd="1" destOrd="0" presId="urn:microsoft.com/office/officeart/2005/8/layout/list1"/>
    <dgm:cxn modelId="{3DCED03D-2856-46D6-8005-278CD35D7863}" srcId="{689E0DB0-4F4F-4838-8BEE-C0E22EB04C22}" destId="{95506E48-F7C5-4F4F-8EA4-A72F5F5F8F41}" srcOrd="0" destOrd="0" parTransId="{3F3E9DF0-B993-4AD5-A251-8046C3218FFC}" sibTransId="{84E37205-5F56-433C-9F64-965BF0E6D426}"/>
    <dgm:cxn modelId="{8C4B42A8-EF17-4E05-B4CF-CA62E40EFAB9}" type="presOf" srcId="{A34FAB5A-AB59-4AFE-8688-5BF5222FAFE8}" destId="{9242CEA2-3672-411D-A6AC-2FEA22E62E84}" srcOrd="0" destOrd="0" presId="urn:microsoft.com/office/officeart/2005/8/layout/list1"/>
    <dgm:cxn modelId="{F9BAA425-B6E7-4006-A459-318730FEB2DB}" srcId="{A34FAB5A-AB59-4AFE-8688-5BF5222FAFE8}" destId="{1FC0A6B1-9B08-49D9-8844-F9FA35CFD4A9}" srcOrd="3" destOrd="0" parTransId="{143B5C4F-717A-4070-9F57-097E8F1D78DA}" sibTransId="{DFE48D39-046C-4E76-BF26-9284B9C88001}"/>
    <dgm:cxn modelId="{881794FC-A5A3-42F7-AE48-BE528A82DA80}" srcId="{91F5D7EE-BE3E-4342-B3CE-CFF642DF983F}" destId="{839308EF-A38A-4AAD-94F1-68317AC55916}" srcOrd="0" destOrd="0" parTransId="{49620DB0-8114-4538-9610-9E1517D80313}" sibTransId="{3D0CC66B-2DD9-46DA-9246-E76400841ED9}"/>
    <dgm:cxn modelId="{8B6C6EB9-121F-46AA-B8DD-38B8E0F35278}" type="presOf" srcId="{1FA1AC47-360F-4CA2-9222-F09621C93FDD}" destId="{1BFC7DDD-BA7A-4C26-97CD-5DE2E51475CB}" srcOrd="1" destOrd="0" presId="urn:microsoft.com/office/officeart/2005/8/layout/list1"/>
    <dgm:cxn modelId="{08A376BF-ADA1-499F-8601-68191CA5A93A}" srcId="{C0BE0874-4BD8-4F59-AA42-B00C3CF4C49A}" destId="{B96A5AF4-AC9A-4401-87C0-1288E97C5091}" srcOrd="0" destOrd="0" parTransId="{0AFC4051-68AD-4BE2-88A5-611C06209DA8}" sibTransId="{9FC0FA2C-CFF3-4251-9B92-CE9B3CF50AE2}"/>
    <dgm:cxn modelId="{1B146EAD-5D19-4C36-A89B-351ACF24707B}" type="presOf" srcId="{95506E48-F7C5-4F4F-8EA4-A72F5F5F8F41}" destId="{7A22AA7B-40E4-4387-9218-6AC4B3B5A478}" srcOrd="0" destOrd="0" presId="urn:microsoft.com/office/officeart/2005/8/layout/list1"/>
    <dgm:cxn modelId="{69BB5155-B7DD-4442-8F17-9605FA2658CB}" type="presOf" srcId="{91F5D7EE-BE3E-4342-B3CE-CFF642DF983F}" destId="{668FA5B4-7BE4-483C-95D2-5D3CEE052261}" srcOrd="0" destOrd="0" presId="urn:microsoft.com/office/officeart/2005/8/layout/list1"/>
    <dgm:cxn modelId="{60856923-80E2-4FC3-A0E5-C7B65407B829}" type="presOf" srcId="{5D25EB4E-33F0-4F6D-BE01-2280D5B70D83}" destId="{1D02FC84-7B0C-42D5-A67A-A9D72AE247C1}" srcOrd="0" destOrd="0" presId="urn:microsoft.com/office/officeart/2005/8/layout/list1"/>
    <dgm:cxn modelId="{FB8D40C0-1AE9-418B-93E9-C723E4378A15}" type="presOf" srcId="{1FA1AC47-360F-4CA2-9222-F09621C93FDD}" destId="{6E9AB520-1F58-4F08-8F1A-2C6BCF54892E}" srcOrd="0" destOrd="0" presId="urn:microsoft.com/office/officeart/2005/8/layout/list1"/>
    <dgm:cxn modelId="{39647761-FEE3-4C26-BFF1-41FA28572218}" srcId="{A34FAB5A-AB59-4AFE-8688-5BF5222FAFE8}" destId="{46B11670-CAAC-4F05-B9A2-9FE88EC9D51D}" srcOrd="2" destOrd="0" parTransId="{3FB9A345-2757-4DBC-A962-3160DC93CCEA}" sibTransId="{45F04E0A-AF2F-48DD-BC3A-F07B75A96F96}"/>
    <dgm:cxn modelId="{5A52FDA4-5C8D-44BC-ADB0-8DDADD91CEDA}" type="presOf" srcId="{B96A5AF4-AC9A-4401-87C0-1288E97C5091}" destId="{9EA5E31A-A5E5-48E0-81AE-43CDC7DBC328}" srcOrd="0" destOrd="0" presId="urn:microsoft.com/office/officeart/2005/8/layout/list1"/>
    <dgm:cxn modelId="{D4C05130-0408-4E48-BB28-9DB8C117D406}" type="presOf" srcId="{85AEF2AD-BF27-450B-B71F-67E7B64BA372}" destId="{04FCF942-8B2B-466E-AD10-AE55173EEC58}" srcOrd="0" destOrd="0" presId="urn:microsoft.com/office/officeart/2005/8/layout/list1"/>
    <dgm:cxn modelId="{26D21195-94E2-4665-AB94-2FFD7B38A29A}" type="presOf" srcId="{46B11670-CAAC-4F05-B9A2-9FE88EC9D51D}" destId="{C3C87C83-317A-447E-9FC1-DD88A1ACDA12}" srcOrd="0" destOrd="0" presId="urn:microsoft.com/office/officeart/2005/8/layout/list1"/>
    <dgm:cxn modelId="{7403B5A6-1A7D-444D-A61B-01A95E3913C9}" srcId="{1FA1AC47-360F-4CA2-9222-F09621C93FDD}" destId="{85AEF2AD-BF27-450B-B71F-67E7B64BA372}" srcOrd="0" destOrd="0" parTransId="{ACD29925-7277-4C08-9B34-E032690E4D23}" sibTransId="{DE49D1C4-1719-4C1A-8526-EA00F02F0002}"/>
    <dgm:cxn modelId="{05EDC6C1-2B15-4CA4-BF81-A1F5758217C1}" srcId="{1FC0A6B1-9B08-49D9-8844-F9FA35CFD4A9}" destId="{B8100139-03BA-48FA-A291-3C7C2F219A36}" srcOrd="0" destOrd="0" parTransId="{C637F3F6-3406-403C-8669-CF60F4E4495A}" sibTransId="{BD5B26B9-8287-49EF-AC9C-EAD9F7E87460}"/>
    <dgm:cxn modelId="{B533E472-79E4-4DBE-B13A-73BE3B9D2937}" type="presOf" srcId="{C0BE0874-4BD8-4F59-AA42-B00C3CF4C49A}" destId="{EB3E9FDE-65E0-4FE3-A587-7C1D9655043A}" srcOrd="0" destOrd="0" presId="urn:microsoft.com/office/officeart/2005/8/layout/list1"/>
    <dgm:cxn modelId="{70F97849-8483-49AF-A8D5-0906C47D8E05}" type="presOf" srcId="{839308EF-A38A-4AAD-94F1-68317AC55916}" destId="{06916562-E7FC-4FE3-8AF3-BFCAE6A70D63}" srcOrd="0" destOrd="0" presId="urn:microsoft.com/office/officeart/2005/8/layout/list1"/>
    <dgm:cxn modelId="{F10AB490-7DF0-4709-9592-73857F1414E0}" srcId="{A34FAB5A-AB59-4AFE-8688-5BF5222FAFE8}" destId="{C0BE0874-4BD8-4F59-AA42-B00C3CF4C49A}" srcOrd="0" destOrd="0" parTransId="{0E9BC12F-5775-4505-A31A-8728EFDE2545}" sibTransId="{5C7DF31A-1A02-4702-B974-A3C65F936D65}"/>
    <dgm:cxn modelId="{E6E3427D-1AA6-4E35-9690-8FD683687D5C}" srcId="{A34FAB5A-AB59-4AFE-8688-5BF5222FAFE8}" destId="{91F5D7EE-BE3E-4342-B3CE-CFF642DF983F}" srcOrd="5" destOrd="0" parTransId="{163D7C25-7643-462C-8365-06F8611A0F89}" sibTransId="{23C48425-F1E5-4637-99FF-6D11F058884D}"/>
    <dgm:cxn modelId="{FCBF7EDF-EFF7-4727-8121-9D2F546DC1EF}" type="presOf" srcId="{46B11670-CAAC-4F05-B9A2-9FE88EC9D51D}" destId="{83B8188F-9CFF-4DDE-BDD2-BF724D20D36A}" srcOrd="1" destOrd="0" presId="urn:microsoft.com/office/officeart/2005/8/layout/list1"/>
    <dgm:cxn modelId="{28AA8DA9-5D80-429A-BDD3-4037A3B4205E}" type="presParOf" srcId="{9242CEA2-3672-411D-A6AC-2FEA22E62E84}" destId="{AD7D576A-0C6C-4E36-86E7-11E940A01F5D}" srcOrd="0" destOrd="0" presId="urn:microsoft.com/office/officeart/2005/8/layout/list1"/>
    <dgm:cxn modelId="{DB585EC5-AAA8-4F89-A4A8-8C256404FF14}" type="presParOf" srcId="{AD7D576A-0C6C-4E36-86E7-11E940A01F5D}" destId="{EB3E9FDE-65E0-4FE3-A587-7C1D9655043A}" srcOrd="0" destOrd="0" presId="urn:microsoft.com/office/officeart/2005/8/layout/list1"/>
    <dgm:cxn modelId="{FDE13494-0197-4342-99F7-EFAF84FEEFEB}" type="presParOf" srcId="{AD7D576A-0C6C-4E36-86E7-11E940A01F5D}" destId="{4F32FD35-0E48-48A5-A853-AF3952C61D6D}" srcOrd="1" destOrd="0" presId="urn:microsoft.com/office/officeart/2005/8/layout/list1"/>
    <dgm:cxn modelId="{C7A8CFD3-8F2B-4337-B84E-834E0E14669A}" type="presParOf" srcId="{9242CEA2-3672-411D-A6AC-2FEA22E62E84}" destId="{4512CCB9-CA56-4861-B439-89E0D48FBB0F}" srcOrd="1" destOrd="0" presId="urn:microsoft.com/office/officeart/2005/8/layout/list1"/>
    <dgm:cxn modelId="{703636C3-DCE2-4452-B174-49FFED78A54E}" type="presParOf" srcId="{9242CEA2-3672-411D-A6AC-2FEA22E62E84}" destId="{9EA5E31A-A5E5-48E0-81AE-43CDC7DBC328}" srcOrd="2" destOrd="0" presId="urn:microsoft.com/office/officeart/2005/8/layout/list1"/>
    <dgm:cxn modelId="{7DC6F543-1A65-4C06-98A1-A5DFFB58DFF1}" type="presParOf" srcId="{9242CEA2-3672-411D-A6AC-2FEA22E62E84}" destId="{F36DFD0B-30E7-4618-9ABA-AC45346090B1}" srcOrd="3" destOrd="0" presId="urn:microsoft.com/office/officeart/2005/8/layout/list1"/>
    <dgm:cxn modelId="{BD584D44-C531-4028-A1A9-D264151E0AA6}" type="presParOf" srcId="{9242CEA2-3672-411D-A6AC-2FEA22E62E84}" destId="{8C27BF19-70F8-4F02-913A-9564D261702C}" srcOrd="4" destOrd="0" presId="urn:microsoft.com/office/officeart/2005/8/layout/list1"/>
    <dgm:cxn modelId="{EE3047B7-975B-4204-8A88-AE5DB60F6870}" type="presParOf" srcId="{8C27BF19-70F8-4F02-913A-9564D261702C}" destId="{7555EAC8-9179-4559-846D-794FA682885E}" srcOrd="0" destOrd="0" presId="urn:microsoft.com/office/officeart/2005/8/layout/list1"/>
    <dgm:cxn modelId="{327C7E23-6B12-42CB-A848-19C66BCD9B3D}" type="presParOf" srcId="{8C27BF19-70F8-4F02-913A-9564D261702C}" destId="{6739F4FD-3B5D-499A-A225-910ED2003A40}" srcOrd="1" destOrd="0" presId="urn:microsoft.com/office/officeart/2005/8/layout/list1"/>
    <dgm:cxn modelId="{F0B76D4C-9CF1-4C30-9E30-CA71AD2B9ACC}" type="presParOf" srcId="{9242CEA2-3672-411D-A6AC-2FEA22E62E84}" destId="{9D8B3C69-BDE4-4B5D-BEAD-2681B26C1F86}" srcOrd="5" destOrd="0" presId="urn:microsoft.com/office/officeart/2005/8/layout/list1"/>
    <dgm:cxn modelId="{638E54C6-A750-48ED-B64D-24AC43AAC78A}" type="presParOf" srcId="{9242CEA2-3672-411D-A6AC-2FEA22E62E84}" destId="{7A22AA7B-40E4-4387-9218-6AC4B3B5A478}" srcOrd="6" destOrd="0" presId="urn:microsoft.com/office/officeart/2005/8/layout/list1"/>
    <dgm:cxn modelId="{06A8F0FE-765F-40E9-BD63-8549F01EA3ED}" type="presParOf" srcId="{9242CEA2-3672-411D-A6AC-2FEA22E62E84}" destId="{41FA1B1D-27E6-45AC-B771-2E5B015AC4C9}" srcOrd="7" destOrd="0" presId="urn:microsoft.com/office/officeart/2005/8/layout/list1"/>
    <dgm:cxn modelId="{E3116773-F841-47AF-A6F8-7AC557497BBA}" type="presParOf" srcId="{9242CEA2-3672-411D-A6AC-2FEA22E62E84}" destId="{9B09732B-293C-4460-8A84-2C93EF6343FE}" srcOrd="8" destOrd="0" presId="urn:microsoft.com/office/officeart/2005/8/layout/list1"/>
    <dgm:cxn modelId="{531472C1-D67D-4B6D-957A-7B9FC84B28CB}" type="presParOf" srcId="{9B09732B-293C-4460-8A84-2C93EF6343FE}" destId="{C3C87C83-317A-447E-9FC1-DD88A1ACDA12}" srcOrd="0" destOrd="0" presId="urn:microsoft.com/office/officeart/2005/8/layout/list1"/>
    <dgm:cxn modelId="{53A8A8DA-2BA9-4439-AA66-EBDCF51A8C9A}" type="presParOf" srcId="{9B09732B-293C-4460-8A84-2C93EF6343FE}" destId="{83B8188F-9CFF-4DDE-BDD2-BF724D20D36A}" srcOrd="1" destOrd="0" presId="urn:microsoft.com/office/officeart/2005/8/layout/list1"/>
    <dgm:cxn modelId="{1BD6D2DB-C593-4F96-BCC4-AB29620A72B5}" type="presParOf" srcId="{9242CEA2-3672-411D-A6AC-2FEA22E62E84}" destId="{B9B8BD13-E0AD-4577-A563-92EA34E13002}" srcOrd="9" destOrd="0" presId="urn:microsoft.com/office/officeart/2005/8/layout/list1"/>
    <dgm:cxn modelId="{0E67A115-6BBD-4B82-9D5A-C3AED5AE60DC}" type="presParOf" srcId="{9242CEA2-3672-411D-A6AC-2FEA22E62E84}" destId="{1D02FC84-7B0C-42D5-A67A-A9D72AE247C1}" srcOrd="10" destOrd="0" presId="urn:microsoft.com/office/officeart/2005/8/layout/list1"/>
    <dgm:cxn modelId="{71C77FAA-6A89-4423-AB2F-1BFCDEE14973}" type="presParOf" srcId="{9242CEA2-3672-411D-A6AC-2FEA22E62E84}" destId="{204B3FF3-5138-461F-B025-AA933DA8E92E}" srcOrd="11" destOrd="0" presId="urn:microsoft.com/office/officeart/2005/8/layout/list1"/>
    <dgm:cxn modelId="{1EE1688D-BD93-414C-8867-2BA305CF647B}" type="presParOf" srcId="{9242CEA2-3672-411D-A6AC-2FEA22E62E84}" destId="{6A2EB31C-226B-4153-8223-C487D78539F7}" srcOrd="12" destOrd="0" presId="urn:microsoft.com/office/officeart/2005/8/layout/list1"/>
    <dgm:cxn modelId="{40B53C93-DE25-459E-B9F0-022AB32DC610}" type="presParOf" srcId="{6A2EB31C-226B-4153-8223-C487D78539F7}" destId="{4D47F9DE-6733-47D2-A733-EDBA28A3FEB5}" srcOrd="0" destOrd="0" presId="urn:microsoft.com/office/officeart/2005/8/layout/list1"/>
    <dgm:cxn modelId="{898B6444-1AE8-49E2-B5F2-6E576CB65F31}" type="presParOf" srcId="{6A2EB31C-226B-4153-8223-C487D78539F7}" destId="{9E00D722-1022-4D2B-B67A-BD4706FC98E9}" srcOrd="1" destOrd="0" presId="urn:microsoft.com/office/officeart/2005/8/layout/list1"/>
    <dgm:cxn modelId="{934DA99E-2218-4008-8BFA-38F730C86A88}" type="presParOf" srcId="{9242CEA2-3672-411D-A6AC-2FEA22E62E84}" destId="{9613F230-CA16-447C-88E5-98B61CEE247F}" srcOrd="13" destOrd="0" presId="urn:microsoft.com/office/officeart/2005/8/layout/list1"/>
    <dgm:cxn modelId="{4C14166B-B1AE-4906-8058-21AF21A5BA84}" type="presParOf" srcId="{9242CEA2-3672-411D-A6AC-2FEA22E62E84}" destId="{8197B681-41F2-4052-BDEE-10B620C1DFF0}" srcOrd="14" destOrd="0" presId="urn:microsoft.com/office/officeart/2005/8/layout/list1"/>
    <dgm:cxn modelId="{803C6481-7805-4353-959E-62F48FB2E41A}" type="presParOf" srcId="{9242CEA2-3672-411D-A6AC-2FEA22E62E84}" destId="{2F2F85FC-26A4-4242-8D5D-BDF5F7504454}" srcOrd="15" destOrd="0" presId="urn:microsoft.com/office/officeart/2005/8/layout/list1"/>
    <dgm:cxn modelId="{1014A60B-97C5-4A03-8B20-5A7CB531BE62}" type="presParOf" srcId="{9242CEA2-3672-411D-A6AC-2FEA22E62E84}" destId="{B5B7FA6F-CBB4-455A-BC55-B7B149A4B1D0}" srcOrd="16" destOrd="0" presId="urn:microsoft.com/office/officeart/2005/8/layout/list1"/>
    <dgm:cxn modelId="{0548FF09-29F4-42DB-BBC4-F631CFD373C7}" type="presParOf" srcId="{B5B7FA6F-CBB4-455A-BC55-B7B149A4B1D0}" destId="{6E9AB520-1F58-4F08-8F1A-2C6BCF54892E}" srcOrd="0" destOrd="0" presId="urn:microsoft.com/office/officeart/2005/8/layout/list1"/>
    <dgm:cxn modelId="{D8AC316B-9EC4-45A0-9D53-08AA35FE2FD3}" type="presParOf" srcId="{B5B7FA6F-CBB4-455A-BC55-B7B149A4B1D0}" destId="{1BFC7DDD-BA7A-4C26-97CD-5DE2E51475CB}" srcOrd="1" destOrd="0" presId="urn:microsoft.com/office/officeart/2005/8/layout/list1"/>
    <dgm:cxn modelId="{C6CE8B61-EEAC-448D-AAA7-E446989334A8}" type="presParOf" srcId="{9242CEA2-3672-411D-A6AC-2FEA22E62E84}" destId="{B3C147CB-C91C-4CC2-968C-09953F17D488}" srcOrd="17" destOrd="0" presId="urn:microsoft.com/office/officeart/2005/8/layout/list1"/>
    <dgm:cxn modelId="{E88D889E-012C-474C-8FC5-AC5FE03B03EC}" type="presParOf" srcId="{9242CEA2-3672-411D-A6AC-2FEA22E62E84}" destId="{04FCF942-8B2B-466E-AD10-AE55173EEC58}" srcOrd="18" destOrd="0" presId="urn:microsoft.com/office/officeart/2005/8/layout/list1"/>
    <dgm:cxn modelId="{FF9EBA5F-9794-4FC3-85DD-A9F6BC51C3ED}" type="presParOf" srcId="{9242CEA2-3672-411D-A6AC-2FEA22E62E84}" destId="{3BC08ACB-5EE3-4107-A407-5AE9AA2E5CB1}" srcOrd="19" destOrd="0" presId="urn:microsoft.com/office/officeart/2005/8/layout/list1"/>
    <dgm:cxn modelId="{36217641-956D-4FAD-BC13-CB4E5429D2E6}" type="presParOf" srcId="{9242CEA2-3672-411D-A6AC-2FEA22E62E84}" destId="{3CFF310B-7DC6-4166-A2AB-450603E2FC9B}" srcOrd="20" destOrd="0" presId="urn:microsoft.com/office/officeart/2005/8/layout/list1"/>
    <dgm:cxn modelId="{C41A2B2A-AE90-4302-8DED-0B86F3D8322D}" type="presParOf" srcId="{3CFF310B-7DC6-4166-A2AB-450603E2FC9B}" destId="{668FA5B4-7BE4-483C-95D2-5D3CEE052261}" srcOrd="0" destOrd="0" presId="urn:microsoft.com/office/officeart/2005/8/layout/list1"/>
    <dgm:cxn modelId="{5C15AC17-3DD4-431D-AEC6-FE5387335FCB}" type="presParOf" srcId="{3CFF310B-7DC6-4166-A2AB-450603E2FC9B}" destId="{D847A1CE-CE72-4509-BB52-9B025112BF4B}" srcOrd="1" destOrd="0" presId="urn:microsoft.com/office/officeart/2005/8/layout/list1"/>
    <dgm:cxn modelId="{6B766268-DD5A-4DDE-ADCC-4CEE63819F3E}" type="presParOf" srcId="{9242CEA2-3672-411D-A6AC-2FEA22E62E84}" destId="{4C03036F-1097-4ECA-87B5-2BB61FA566F5}" srcOrd="21" destOrd="0" presId="urn:microsoft.com/office/officeart/2005/8/layout/list1"/>
    <dgm:cxn modelId="{82799339-6309-41AC-83B3-504FB25D6C53}" type="presParOf" srcId="{9242CEA2-3672-411D-A6AC-2FEA22E62E84}" destId="{06916562-E7FC-4FE3-8AF3-BFCAE6A70D63}"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5AC5D0A-92F3-4405-813C-06ABB5A224EE}" type="doc">
      <dgm:prSet loTypeId="urn:microsoft.com/office/officeart/2005/8/layout/vList2" loCatId="list" qsTypeId="urn:microsoft.com/office/officeart/2005/8/quickstyle/simple3" qsCatId="simple" csTypeId="urn:microsoft.com/office/officeart/2005/8/colors/colorful2" csCatId="colorful"/>
      <dgm:spPr/>
      <dgm:t>
        <a:bodyPr/>
        <a:lstStyle/>
        <a:p>
          <a:endParaRPr lang="tr-TR"/>
        </a:p>
      </dgm:t>
    </dgm:pt>
    <dgm:pt modelId="{034EAA3D-4540-4D5B-B1EB-8A1B67801C20}">
      <dgm:prSet/>
      <dgm:spPr/>
      <dgm:t>
        <a:bodyPr/>
        <a:lstStyle/>
        <a:p>
          <a:pPr algn="ctr" rtl="0"/>
          <a:r>
            <a:rPr lang="tr-TR">
              <a:solidFill>
                <a:schemeClr val="tx1">
                  <a:lumMod val="75000"/>
                </a:schemeClr>
              </a:solidFill>
            </a:rPr>
            <a:t>Model başlangıçta hemşirelik öğrencileri için klinik değerlendirme aracı olarak kullanılmaz üzere geliştirilmiştir. Sonraki yıllarda kültürel yeterlilik ölçeği eklenmiştir. </a:t>
          </a:r>
        </a:p>
      </dgm:t>
    </dgm:pt>
    <dgm:pt modelId="{4DF3ECA6-3A83-4E37-9E70-8B880247364E}" type="parTrans" cxnId="{25599E36-FA19-45FC-B8CD-1BED92D001AA}">
      <dgm:prSet/>
      <dgm:spPr/>
      <dgm:t>
        <a:bodyPr/>
        <a:lstStyle/>
        <a:p>
          <a:pPr algn="ctr"/>
          <a:endParaRPr lang="tr-TR">
            <a:solidFill>
              <a:schemeClr val="tx1">
                <a:lumMod val="75000"/>
              </a:schemeClr>
            </a:solidFill>
          </a:endParaRPr>
        </a:p>
      </dgm:t>
    </dgm:pt>
    <dgm:pt modelId="{D8EA76D8-8899-4D54-A5FF-162EEF15E07F}" type="sibTrans" cxnId="{25599E36-FA19-45FC-B8CD-1BED92D001AA}">
      <dgm:prSet/>
      <dgm:spPr/>
      <dgm:t>
        <a:bodyPr/>
        <a:lstStyle/>
        <a:p>
          <a:pPr algn="ctr"/>
          <a:endParaRPr lang="tr-TR">
            <a:solidFill>
              <a:schemeClr val="tx1">
                <a:lumMod val="75000"/>
              </a:schemeClr>
            </a:solidFill>
          </a:endParaRPr>
        </a:p>
      </dgm:t>
    </dgm:pt>
    <dgm:pt modelId="{82933291-306C-4190-9613-097E36B65BE6}">
      <dgm:prSet/>
      <dgm:spPr/>
      <dgm:t>
        <a:bodyPr/>
        <a:lstStyle/>
        <a:p>
          <a:pPr algn="ctr" rtl="0"/>
          <a:r>
            <a:rPr lang="tr-TR">
              <a:solidFill>
                <a:schemeClr val="tx1">
                  <a:lumMod val="75000"/>
                </a:schemeClr>
              </a:solidFill>
            </a:rPr>
            <a:t>Değerlendirme ve çalışmalarda 12 alanı ya da seçilen alanlar kullanılabilir.</a:t>
          </a:r>
        </a:p>
      </dgm:t>
    </dgm:pt>
    <dgm:pt modelId="{FF00CE19-BF1E-44DD-AA81-BB439ED0D551}" type="parTrans" cxnId="{C7F10CC3-914C-4456-B5DE-17CF0F5BE5DD}">
      <dgm:prSet/>
      <dgm:spPr/>
      <dgm:t>
        <a:bodyPr/>
        <a:lstStyle/>
        <a:p>
          <a:pPr algn="ctr"/>
          <a:endParaRPr lang="tr-TR">
            <a:solidFill>
              <a:schemeClr val="tx1">
                <a:lumMod val="75000"/>
              </a:schemeClr>
            </a:solidFill>
          </a:endParaRPr>
        </a:p>
      </dgm:t>
    </dgm:pt>
    <dgm:pt modelId="{3E7DE8B4-A229-4F75-8158-5C417FB78B82}" type="sibTrans" cxnId="{C7F10CC3-914C-4456-B5DE-17CF0F5BE5DD}">
      <dgm:prSet/>
      <dgm:spPr/>
      <dgm:t>
        <a:bodyPr/>
        <a:lstStyle/>
        <a:p>
          <a:pPr algn="ctr"/>
          <a:endParaRPr lang="tr-TR">
            <a:solidFill>
              <a:schemeClr val="tx1">
                <a:lumMod val="75000"/>
              </a:schemeClr>
            </a:solidFill>
          </a:endParaRPr>
        </a:p>
      </dgm:t>
    </dgm:pt>
    <dgm:pt modelId="{13540412-E2DD-4DE2-AAC5-EDF18D16E553}" type="pres">
      <dgm:prSet presAssocID="{A5AC5D0A-92F3-4405-813C-06ABB5A224EE}" presName="linear" presStyleCnt="0">
        <dgm:presLayoutVars>
          <dgm:animLvl val="lvl"/>
          <dgm:resizeHandles val="exact"/>
        </dgm:presLayoutVars>
      </dgm:prSet>
      <dgm:spPr/>
      <dgm:t>
        <a:bodyPr/>
        <a:lstStyle/>
        <a:p>
          <a:endParaRPr lang="tr-TR"/>
        </a:p>
      </dgm:t>
    </dgm:pt>
    <dgm:pt modelId="{5CD2AC06-36A6-471A-BE29-BD83D4FD76CC}" type="pres">
      <dgm:prSet presAssocID="{034EAA3D-4540-4D5B-B1EB-8A1B67801C20}" presName="parentText" presStyleLbl="node1" presStyleIdx="0" presStyleCnt="2">
        <dgm:presLayoutVars>
          <dgm:chMax val="0"/>
          <dgm:bulletEnabled val="1"/>
        </dgm:presLayoutVars>
      </dgm:prSet>
      <dgm:spPr/>
      <dgm:t>
        <a:bodyPr/>
        <a:lstStyle/>
        <a:p>
          <a:endParaRPr lang="tr-TR"/>
        </a:p>
      </dgm:t>
    </dgm:pt>
    <dgm:pt modelId="{DDAD8840-2489-4FFF-B739-EA04419DCBF8}" type="pres">
      <dgm:prSet presAssocID="{D8EA76D8-8899-4D54-A5FF-162EEF15E07F}" presName="spacer" presStyleCnt="0"/>
      <dgm:spPr/>
    </dgm:pt>
    <dgm:pt modelId="{9FBE4E6E-65FA-467A-B2BB-1A187A6EA289}" type="pres">
      <dgm:prSet presAssocID="{82933291-306C-4190-9613-097E36B65BE6}" presName="parentText" presStyleLbl="node1" presStyleIdx="1" presStyleCnt="2">
        <dgm:presLayoutVars>
          <dgm:chMax val="0"/>
          <dgm:bulletEnabled val="1"/>
        </dgm:presLayoutVars>
      </dgm:prSet>
      <dgm:spPr/>
      <dgm:t>
        <a:bodyPr/>
        <a:lstStyle/>
        <a:p>
          <a:endParaRPr lang="tr-TR"/>
        </a:p>
      </dgm:t>
    </dgm:pt>
  </dgm:ptLst>
  <dgm:cxnLst>
    <dgm:cxn modelId="{50BCCB14-899F-4071-A579-4BF07BCC112E}" type="presOf" srcId="{034EAA3D-4540-4D5B-B1EB-8A1B67801C20}" destId="{5CD2AC06-36A6-471A-BE29-BD83D4FD76CC}" srcOrd="0" destOrd="0" presId="urn:microsoft.com/office/officeart/2005/8/layout/vList2"/>
    <dgm:cxn modelId="{C7F10CC3-914C-4456-B5DE-17CF0F5BE5DD}" srcId="{A5AC5D0A-92F3-4405-813C-06ABB5A224EE}" destId="{82933291-306C-4190-9613-097E36B65BE6}" srcOrd="1" destOrd="0" parTransId="{FF00CE19-BF1E-44DD-AA81-BB439ED0D551}" sibTransId="{3E7DE8B4-A229-4F75-8158-5C417FB78B82}"/>
    <dgm:cxn modelId="{25599E36-FA19-45FC-B8CD-1BED92D001AA}" srcId="{A5AC5D0A-92F3-4405-813C-06ABB5A224EE}" destId="{034EAA3D-4540-4D5B-B1EB-8A1B67801C20}" srcOrd="0" destOrd="0" parTransId="{4DF3ECA6-3A83-4E37-9E70-8B880247364E}" sibTransId="{D8EA76D8-8899-4D54-A5FF-162EEF15E07F}"/>
    <dgm:cxn modelId="{F556C8ED-9B81-47E9-9E99-F120FCDB2D98}" type="presOf" srcId="{82933291-306C-4190-9613-097E36B65BE6}" destId="{9FBE4E6E-65FA-467A-B2BB-1A187A6EA289}" srcOrd="0" destOrd="0" presId="urn:microsoft.com/office/officeart/2005/8/layout/vList2"/>
    <dgm:cxn modelId="{01CF724F-59B1-4FFA-9E7B-A149EDE93A68}" type="presOf" srcId="{A5AC5D0A-92F3-4405-813C-06ABB5A224EE}" destId="{13540412-E2DD-4DE2-AAC5-EDF18D16E553}" srcOrd="0" destOrd="0" presId="urn:microsoft.com/office/officeart/2005/8/layout/vList2"/>
    <dgm:cxn modelId="{C1C93946-76E4-4937-A97B-C46CB98E4057}" type="presParOf" srcId="{13540412-E2DD-4DE2-AAC5-EDF18D16E553}" destId="{5CD2AC06-36A6-471A-BE29-BD83D4FD76CC}" srcOrd="0" destOrd="0" presId="urn:microsoft.com/office/officeart/2005/8/layout/vList2"/>
    <dgm:cxn modelId="{1BDBFBD1-472F-4BD6-8A7E-945E33C2FF1A}" type="presParOf" srcId="{13540412-E2DD-4DE2-AAC5-EDF18D16E553}" destId="{DDAD8840-2489-4FFF-B739-EA04419DCBF8}" srcOrd="1" destOrd="0" presId="urn:microsoft.com/office/officeart/2005/8/layout/vList2"/>
    <dgm:cxn modelId="{BBEF9744-B199-40F0-9ED9-754412CC4943}" type="presParOf" srcId="{13540412-E2DD-4DE2-AAC5-EDF18D16E553}" destId="{9FBE4E6E-65FA-467A-B2BB-1A187A6EA289}" srcOrd="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58DD4C24-12FF-4C39-8A30-AB72996990B5}" type="doc">
      <dgm:prSet loTypeId="urn:microsoft.com/office/officeart/2005/8/layout/vList2" loCatId="list" qsTypeId="urn:microsoft.com/office/officeart/2005/8/quickstyle/simple3" qsCatId="simple" csTypeId="urn:microsoft.com/office/officeart/2005/8/colors/colorful4" csCatId="colorful" phldr="1"/>
      <dgm:spPr/>
      <dgm:t>
        <a:bodyPr/>
        <a:lstStyle/>
        <a:p>
          <a:endParaRPr lang="tr-TR"/>
        </a:p>
      </dgm:t>
    </dgm:pt>
    <dgm:pt modelId="{3C7B61AA-ABC0-4E00-A42E-C1A3847AAD59}">
      <dgm:prSet/>
      <dgm:spPr/>
      <dgm:t>
        <a:bodyPr/>
        <a:lstStyle/>
        <a:p>
          <a:pPr algn="ctr" rtl="0"/>
          <a:r>
            <a:rPr lang="tr-TR" dirty="0">
              <a:solidFill>
                <a:schemeClr val="tx1">
                  <a:lumMod val="50000"/>
                </a:schemeClr>
              </a:solidFill>
            </a:rPr>
            <a:t>Genel bakış, yaşanan yer ve yaşanan bölge bilgisi</a:t>
          </a:r>
        </a:p>
      </dgm:t>
    </dgm:pt>
    <dgm:pt modelId="{62D9B2D3-2F6F-4CB9-B413-DD4EA732CC99}" type="parTrans" cxnId="{81B7188C-BA4A-4ABB-8E0C-7A8780FD3659}">
      <dgm:prSet/>
      <dgm:spPr/>
      <dgm:t>
        <a:bodyPr/>
        <a:lstStyle/>
        <a:p>
          <a:pPr algn="ctr"/>
          <a:endParaRPr lang="tr-TR">
            <a:solidFill>
              <a:schemeClr val="tx1">
                <a:lumMod val="50000"/>
              </a:schemeClr>
            </a:solidFill>
          </a:endParaRPr>
        </a:p>
      </dgm:t>
    </dgm:pt>
    <dgm:pt modelId="{94507832-1B4F-4571-9C60-C826B49C53E7}" type="sibTrans" cxnId="{81B7188C-BA4A-4ABB-8E0C-7A8780FD3659}">
      <dgm:prSet/>
      <dgm:spPr/>
      <dgm:t>
        <a:bodyPr/>
        <a:lstStyle/>
        <a:p>
          <a:pPr algn="ctr"/>
          <a:endParaRPr lang="tr-TR">
            <a:solidFill>
              <a:schemeClr val="tx1">
                <a:lumMod val="50000"/>
              </a:schemeClr>
            </a:solidFill>
          </a:endParaRPr>
        </a:p>
      </dgm:t>
    </dgm:pt>
    <dgm:pt modelId="{A7AA194B-18C6-456E-ADD8-8E8B963921F2}">
      <dgm:prSet/>
      <dgm:spPr/>
      <dgm:t>
        <a:bodyPr/>
        <a:lstStyle/>
        <a:p>
          <a:pPr algn="ctr" rtl="0"/>
          <a:r>
            <a:rPr lang="tr-TR" dirty="0">
              <a:solidFill>
                <a:schemeClr val="tx1">
                  <a:lumMod val="50000"/>
                </a:schemeClr>
              </a:solidFill>
            </a:rPr>
            <a:t>İletişim</a:t>
          </a:r>
        </a:p>
      </dgm:t>
    </dgm:pt>
    <dgm:pt modelId="{1A9614DA-66F0-4193-83D3-AA3D9E9C6989}" type="parTrans" cxnId="{9F113157-AC1B-4DBE-A6F1-8D1DA2A64AFF}">
      <dgm:prSet/>
      <dgm:spPr/>
      <dgm:t>
        <a:bodyPr/>
        <a:lstStyle/>
        <a:p>
          <a:pPr algn="ctr"/>
          <a:endParaRPr lang="tr-TR">
            <a:solidFill>
              <a:schemeClr val="tx1">
                <a:lumMod val="50000"/>
              </a:schemeClr>
            </a:solidFill>
          </a:endParaRPr>
        </a:p>
      </dgm:t>
    </dgm:pt>
    <dgm:pt modelId="{DB26F001-AD43-4943-8DE2-9A0D90AA7C1D}" type="sibTrans" cxnId="{9F113157-AC1B-4DBE-A6F1-8D1DA2A64AFF}">
      <dgm:prSet/>
      <dgm:spPr/>
      <dgm:t>
        <a:bodyPr/>
        <a:lstStyle/>
        <a:p>
          <a:pPr algn="ctr"/>
          <a:endParaRPr lang="tr-TR">
            <a:solidFill>
              <a:schemeClr val="tx1">
                <a:lumMod val="50000"/>
              </a:schemeClr>
            </a:solidFill>
          </a:endParaRPr>
        </a:p>
      </dgm:t>
    </dgm:pt>
    <dgm:pt modelId="{2E1D1FA5-A35E-4857-8816-85BC1DC7F725}">
      <dgm:prSet/>
      <dgm:spPr/>
      <dgm:t>
        <a:bodyPr/>
        <a:lstStyle/>
        <a:p>
          <a:pPr algn="ctr" rtl="0"/>
          <a:r>
            <a:rPr lang="tr-TR" dirty="0">
              <a:solidFill>
                <a:schemeClr val="tx1">
                  <a:lumMod val="50000"/>
                </a:schemeClr>
              </a:solidFill>
            </a:rPr>
            <a:t>Aile rolü ve organizasyonlar</a:t>
          </a:r>
        </a:p>
      </dgm:t>
    </dgm:pt>
    <dgm:pt modelId="{1B595D84-7AE2-480B-BFD9-AF0991AF73AC}" type="parTrans" cxnId="{93EDF5E0-25D4-4BF1-99F5-63B06F0313C1}">
      <dgm:prSet/>
      <dgm:spPr/>
      <dgm:t>
        <a:bodyPr/>
        <a:lstStyle/>
        <a:p>
          <a:pPr algn="ctr"/>
          <a:endParaRPr lang="tr-TR">
            <a:solidFill>
              <a:schemeClr val="tx1">
                <a:lumMod val="50000"/>
              </a:schemeClr>
            </a:solidFill>
          </a:endParaRPr>
        </a:p>
      </dgm:t>
    </dgm:pt>
    <dgm:pt modelId="{A5F73EAA-BA77-4124-8ABC-D59FB56B6682}" type="sibTrans" cxnId="{93EDF5E0-25D4-4BF1-99F5-63B06F0313C1}">
      <dgm:prSet/>
      <dgm:spPr/>
      <dgm:t>
        <a:bodyPr/>
        <a:lstStyle/>
        <a:p>
          <a:pPr algn="ctr"/>
          <a:endParaRPr lang="tr-TR">
            <a:solidFill>
              <a:schemeClr val="tx1">
                <a:lumMod val="50000"/>
              </a:schemeClr>
            </a:solidFill>
          </a:endParaRPr>
        </a:p>
      </dgm:t>
    </dgm:pt>
    <dgm:pt modelId="{28D967CA-C6C1-4179-888F-70AB49B3DE74}">
      <dgm:prSet/>
      <dgm:spPr/>
      <dgm:t>
        <a:bodyPr/>
        <a:lstStyle/>
        <a:p>
          <a:pPr algn="ctr" rtl="0"/>
          <a:r>
            <a:rPr lang="tr-TR" dirty="0">
              <a:solidFill>
                <a:schemeClr val="tx1">
                  <a:lumMod val="50000"/>
                </a:schemeClr>
              </a:solidFill>
            </a:rPr>
            <a:t>İş gücü durumu</a:t>
          </a:r>
        </a:p>
      </dgm:t>
    </dgm:pt>
    <dgm:pt modelId="{25DCB942-C786-423C-B188-CB36A894F38E}" type="parTrans" cxnId="{43132A20-349B-4679-B920-6347A077E2F3}">
      <dgm:prSet/>
      <dgm:spPr/>
      <dgm:t>
        <a:bodyPr/>
        <a:lstStyle/>
        <a:p>
          <a:pPr algn="ctr"/>
          <a:endParaRPr lang="tr-TR">
            <a:solidFill>
              <a:schemeClr val="tx1">
                <a:lumMod val="50000"/>
              </a:schemeClr>
            </a:solidFill>
          </a:endParaRPr>
        </a:p>
      </dgm:t>
    </dgm:pt>
    <dgm:pt modelId="{792CFC1E-8608-443A-9439-966B9F9C21A2}" type="sibTrans" cxnId="{43132A20-349B-4679-B920-6347A077E2F3}">
      <dgm:prSet/>
      <dgm:spPr/>
      <dgm:t>
        <a:bodyPr/>
        <a:lstStyle/>
        <a:p>
          <a:pPr algn="ctr"/>
          <a:endParaRPr lang="tr-TR">
            <a:solidFill>
              <a:schemeClr val="tx1">
                <a:lumMod val="50000"/>
              </a:schemeClr>
            </a:solidFill>
          </a:endParaRPr>
        </a:p>
      </dgm:t>
    </dgm:pt>
    <dgm:pt modelId="{74AB021B-513E-4A1C-A7AF-FD8C4C4387F0}">
      <dgm:prSet/>
      <dgm:spPr/>
      <dgm:t>
        <a:bodyPr/>
        <a:lstStyle/>
        <a:p>
          <a:pPr algn="ctr" rtl="0"/>
          <a:r>
            <a:rPr lang="tr-TR" dirty="0" err="1">
              <a:solidFill>
                <a:schemeClr val="tx1">
                  <a:lumMod val="50000"/>
                </a:schemeClr>
              </a:solidFill>
            </a:rPr>
            <a:t>Biyokültürel</a:t>
          </a:r>
          <a:r>
            <a:rPr lang="tr-TR" dirty="0">
              <a:solidFill>
                <a:schemeClr val="tx1">
                  <a:lumMod val="50000"/>
                </a:schemeClr>
              </a:solidFill>
            </a:rPr>
            <a:t> ekoloji</a:t>
          </a:r>
        </a:p>
      </dgm:t>
    </dgm:pt>
    <dgm:pt modelId="{397E9DB3-157A-47F6-B017-4F43B4B44091}" type="parTrans" cxnId="{589F2A46-FA1C-4A02-96D2-5A1DB060CC1D}">
      <dgm:prSet/>
      <dgm:spPr/>
      <dgm:t>
        <a:bodyPr/>
        <a:lstStyle/>
        <a:p>
          <a:pPr algn="ctr"/>
          <a:endParaRPr lang="tr-TR">
            <a:solidFill>
              <a:schemeClr val="tx1">
                <a:lumMod val="50000"/>
              </a:schemeClr>
            </a:solidFill>
          </a:endParaRPr>
        </a:p>
      </dgm:t>
    </dgm:pt>
    <dgm:pt modelId="{584485BB-F949-454E-8F56-8F81577EC552}" type="sibTrans" cxnId="{589F2A46-FA1C-4A02-96D2-5A1DB060CC1D}">
      <dgm:prSet/>
      <dgm:spPr/>
      <dgm:t>
        <a:bodyPr/>
        <a:lstStyle/>
        <a:p>
          <a:pPr algn="ctr"/>
          <a:endParaRPr lang="tr-TR">
            <a:solidFill>
              <a:schemeClr val="tx1">
                <a:lumMod val="50000"/>
              </a:schemeClr>
            </a:solidFill>
          </a:endParaRPr>
        </a:p>
      </dgm:t>
    </dgm:pt>
    <dgm:pt modelId="{913411B4-00C4-4985-81D7-8656814CC9F3}">
      <dgm:prSet/>
      <dgm:spPr/>
      <dgm:t>
        <a:bodyPr/>
        <a:lstStyle/>
        <a:p>
          <a:pPr algn="ctr" rtl="0"/>
          <a:r>
            <a:rPr lang="tr-TR" dirty="0">
              <a:solidFill>
                <a:schemeClr val="tx1">
                  <a:lumMod val="50000"/>
                </a:schemeClr>
              </a:solidFill>
            </a:rPr>
            <a:t>Yüksek riskli davranışlar</a:t>
          </a:r>
        </a:p>
      </dgm:t>
    </dgm:pt>
    <dgm:pt modelId="{A4B96EFE-5FBE-4274-8C84-455C205D89DC}" type="parTrans" cxnId="{B0C6516C-9907-4433-9F60-68A610528113}">
      <dgm:prSet/>
      <dgm:spPr/>
      <dgm:t>
        <a:bodyPr/>
        <a:lstStyle/>
        <a:p>
          <a:pPr algn="ctr"/>
          <a:endParaRPr lang="tr-TR">
            <a:solidFill>
              <a:schemeClr val="tx1">
                <a:lumMod val="50000"/>
              </a:schemeClr>
            </a:solidFill>
          </a:endParaRPr>
        </a:p>
      </dgm:t>
    </dgm:pt>
    <dgm:pt modelId="{BA398D8A-2468-4310-A85D-5E3C136FB9E4}" type="sibTrans" cxnId="{B0C6516C-9907-4433-9F60-68A610528113}">
      <dgm:prSet/>
      <dgm:spPr/>
      <dgm:t>
        <a:bodyPr/>
        <a:lstStyle/>
        <a:p>
          <a:pPr algn="ctr"/>
          <a:endParaRPr lang="tr-TR">
            <a:solidFill>
              <a:schemeClr val="tx1">
                <a:lumMod val="50000"/>
              </a:schemeClr>
            </a:solidFill>
          </a:endParaRPr>
        </a:p>
      </dgm:t>
    </dgm:pt>
    <dgm:pt modelId="{537DE340-1B72-4CC3-B84B-C92DBA1722C1}" type="pres">
      <dgm:prSet presAssocID="{58DD4C24-12FF-4C39-8A30-AB72996990B5}" presName="linear" presStyleCnt="0">
        <dgm:presLayoutVars>
          <dgm:animLvl val="lvl"/>
          <dgm:resizeHandles val="exact"/>
        </dgm:presLayoutVars>
      </dgm:prSet>
      <dgm:spPr/>
      <dgm:t>
        <a:bodyPr/>
        <a:lstStyle/>
        <a:p>
          <a:endParaRPr lang="tr-TR"/>
        </a:p>
      </dgm:t>
    </dgm:pt>
    <dgm:pt modelId="{FAD2F392-FF33-42D2-AD1A-08FD07D513D7}" type="pres">
      <dgm:prSet presAssocID="{3C7B61AA-ABC0-4E00-A42E-C1A3847AAD59}" presName="parentText" presStyleLbl="node1" presStyleIdx="0" presStyleCnt="6">
        <dgm:presLayoutVars>
          <dgm:chMax val="0"/>
          <dgm:bulletEnabled val="1"/>
        </dgm:presLayoutVars>
      </dgm:prSet>
      <dgm:spPr/>
      <dgm:t>
        <a:bodyPr/>
        <a:lstStyle/>
        <a:p>
          <a:endParaRPr lang="tr-TR"/>
        </a:p>
      </dgm:t>
    </dgm:pt>
    <dgm:pt modelId="{3CCA6DEB-6AFA-4A0C-8E6A-0DB2658C7183}" type="pres">
      <dgm:prSet presAssocID="{94507832-1B4F-4571-9C60-C826B49C53E7}" presName="spacer" presStyleCnt="0"/>
      <dgm:spPr/>
    </dgm:pt>
    <dgm:pt modelId="{47E96A22-8A9A-4CC6-809F-8C42BC0C3A52}" type="pres">
      <dgm:prSet presAssocID="{A7AA194B-18C6-456E-ADD8-8E8B963921F2}" presName="parentText" presStyleLbl="node1" presStyleIdx="1" presStyleCnt="6">
        <dgm:presLayoutVars>
          <dgm:chMax val="0"/>
          <dgm:bulletEnabled val="1"/>
        </dgm:presLayoutVars>
      </dgm:prSet>
      <dgm:spPr/>
      <dgm:t>
        <a:bodyPr/>
        <a:lstStyle/>
        <a:p>
          <a:endParaRPr lang="tr-TR"/>
        </a:p>
      </dgm:t>
    </dgm:pt>
    <dgm:pt modelId="{4D3C2D2B-D96D-4F43-9947-F0419051F039}" type="pres">
      <dgm:prSet presAssocID="{DB26F001-AD43-4943-8DE2-9A0D90AA7C1D}" presName="spacer" presStyleCnt="0"/>
      <dgm:spPr/>
    </dgm:pt>
    <dgm:pt modelId="{41D9CFE6-29B4-4A2B-867E-65CB2259F0D7}" type="pres">
      <dgm:prSet presAssocID="{2E1D1FA5-A35E-4857-8816-85BC1DC7F725}" presName="parentText" presStyleLbl="node1" presStyleIdx="2" presStyleCnt="6">
        <dgm:presLayoutVars>
          <dgm:chMax val="0"/>
          <dgm:bulletEnabled val="1"/>
        </dgm:presLayoutVars>
      </dgm:prSet>
      <dgm:spPr/>
      <dgm:t>
        <a:bodyPr/>
        <a:lstStyle/>
        <a:p>
          <a:endParaRPr lang="tr-TR"/>
        </a:p>
      </dgm:t>
    </dgm:pt>
    <dgm:pt modelId="{CEAE092F-CE1B-41FC-A033-866E48247019}" type="pres">
      <dgm:prSet presAssocID="{A5F73EAA-BA77-4124-8ABC-D59FB56B6682}" presName="spacer" presStyleCnt="0"/>
      <dgm:spPr/>
    </dgm:pt>
    <dgm:pt modelId="{7F6AF96C-8083-4740-B37C-0EBE5E89E574}" type="pres">
      <dgm:prSet presAssocID="{28D967CA-C6C1-4179-888F-70AB49B3DE74}" presName="parentText" presStyleLbl="node1" presStyleIdx="3" presStyleCnt="6">
        <dgm:presLayoutVars>
          <dgm:chMax val="0"/>
          <dgm:bulletEnabled val="1"/>
        </dgm:presLayoutVars>
      </dgm:prSet>
      <dgm:spPr/>
      <dgm:t>
        <a:bodyPr/>
        <a:lstStyle/>
        <a:p>
          <a:endParaRPr lang="tr-TR"/>
        </a:p>
      </dgm:t>
    </dgm:pt>
    <dgm:pt modelId="{5F36854B-E3F2-4AA0-B102-56D7FC8B0986}" type="pres">
      <dgm:prSet presAssocID="{792CFC1E-8608-443A-9439-966B9F9C21A2}" presName="spacer" presStyleCnt="0"/>
      <dgm:spPr/>
    </dgm:pt>
    <dgm:pt modelId="{1A3C6733-4C7D-427B-A185-89537D104431}" type="pres">
      <dgm:prSet presAssocID="{74AB021B-513E-4A1C-A7AF-FD8C4C4387F0}" presName="parentText" presStyleLbl="node1" presStyleIdx="4" presStyleCnt="6">
        <dgm:presLayoutVars>
          <dgm:chMax val="0"/>
          <dgm:bulletEnabled val="1"/>
        </dgm:presLayoutVars>
      </dgm:prSet>
      <dgm:spPr/>
      <dgm:t>
        <a:bodyPr/>
        <a:lstStyle/>
        <a:p>
          <a:endParaRPr lang="tr-TR"/>
        </a:p>
      </dgm:t>
    </dgm:pt>
    <dgm:pt modelId="{4E9A4EF9-9971-4FD0-805D-D9AD294A6B33}" type="pres">
      <dgm:prSet presAssocID="{584485BB-F949-454E-8F56-8F81577EC552}" presName="spacer" presStyleCnt="0"/>
      <dgm:spPr/>
    </dgm:pt>
    <dgm:pt modelId="{5265D34F-8C3C-4FFA-BE09-F60099FBB284}" type="pres">
      <dgm:prSet presAssocID="{913411B4-00C4-4985-81D7-8656814CC9F3}" presName="parentText" presStyleLbl="node1" presStyleIdx="5" presStyleCnt="6">
        <dgm:presLayoutVars>
          <dgm:chMax val="0"/>
          <dgm:bulletEnabled val="1"/>
        </dgm:presLayoutVars>
      </dgm:prSet>
      <dgm:spPr/>
      <dgm:t>
        <a:bodyPr/>
        <a:lstStyle/>
        <a:p>
          <a:endParaRPr lang="tr-TR"/>
        </a:p>
      </dgm:t>
    </dgm:pt>
  </dgm:ptLst>
  <dgm:cxnLst>
    <dgm:cxn modelId="{8229461C-1539-4239-A41C-98BE234A8FC4}" type="presOf" srcId="{3C7B61AA-ABC0-4E00-A42E-C1A3847AAD59}" destId="{FAD2F392-FF33-42D2-AD1A-08FD07D513D7}" srcOrd="0" destOrd="0" presId="urn:microsoft.com/office/officeart/2005/8/layout/vList2"/>
    <dgm:cxn modelId="{43132A20-349B-4679-B920-6347A077E2F3}" srcId="{58DD4C24-12FF-4C39-8A30-AB72996990B5}" destId="{28D967CA-C6C1-4179-888F-70AB49B3DE74}" srcOrd="3" destOrd="0" parTransId="{25DCB942-C786-423C-B188-CB36A894F38E}" sibTransId="{792CFC1E-8608-443A-9439-966B9F9C21A2}"/>
    <dgm:cxn modelId="{589F2A46-FA1C-4A02-96D2-5A1DB060CC1D}" srcId="{58DD4C24-12FF-4C39-8A30-AB72996990B5}" destId="{74AB021B-513E-4A1C-A7AF-FD8C4C4387F0}" srcOrd="4" destOrd="0" parTransId="{397E9DB3-157A-47F6-B017-4F43B4B44091}" sibTransId="{584485BB-F949-454E-8F56-8F81577EC552}"/>
    <dgm:cxn modelId="{6670E815-0BD8-4687-A3B0-3E727B7C89F9}" type="presOf" srcId="{A7AA194B-18C6-456E-ADD8-8E8B963921F2}" destId="{47E96A22-8A9A-4CC6-809F-8C42BC0C3A52}" srcOrd="0" destOrd="0" presId="urn:microsoft.com/office/officeart/2005/8/layout/vList2"/>
    <dgm:cxn modelId="{81B7188C-BA4A-4ABB-8E0C-7A8780FD3659}" srcId="{58DD4C24-12FF-4C39-8A30-AB72996990B5}" destId="{3C7B61AA-ABC0-4E00-A42E-C1A3847AAD59}" srcOrd="0" destOrd="0" parTransId="{62D9B2D3-2F6F-4CB9-B413-DD4EA732CC99}" sibTransId="{94507832-1B4F-4571-9C60-C826B49C53E7}"/>
    <dgm:cxn modelId="{8AD0724E-959F-4A02-B010-DB4B901362D1}" type="presOf" srcId="{74AB021B-513E-4A1C-A7AF-FD8C4C4387F0}" destId="{1A3C6733-4C7D-427B-A185-89537D104431}" srcOrd="0" destOrd="0" presId="urn:microsoft.com/office/officeart/2005/8/layout/vList2"/>
    <dgm:cxn modelId="{CFDCB951-7BEA-4351-9374-9927DCF45830}" type="presOf" srcId="{2E1D1FA5-A35E-4857-8816-85BC1DC7F725}" destId="{41D9CFE6-29B4-4A2B-867E-65CB2259F0D7}" srcOrd="0" destOrd="0" presId="urn:microsoft.com/office/officeart/2005/8/layout/vList2"/>
    <dgm:cxn modelId="{B0C6516C-9907-4433-9F60-68A610528113}" srcId="{58DD4C24-12FF-4C39-8A30-AB72996990B5}" destId="{913411B4-00C4-4985-81D7-8656814CC9F3}" srcOrd="5" destOrd="0" parTransId="{A4B96EFE-5FBE-4274-8C84-455C205D89DC}" sibTransId="{BA398D8A-2468-4310-A85D-5E3C136FB9E4}"/>
    <dgm:cxn modelId="{93EDF5E0-25D4-4BF1-99F5-63B06F0313C1}" srcId="{58DD4C24-12FF-4C39-8A30-AB72996990B5}" destId="{2E1D1FA5-A35E-4857-8816-85BC1DC7F725}" srcOrd="2" destOrd="0" parTransId="{1B595D84-7AE2-480B-BFD9-AF0991AF73AC}" sibTransId="{A5F73EAA-BA77-4124-8ABC-D59FB56B6682}"/>
    <dgm:cxn modelId="{19EA0114-790B-4021-A515-99E6BBF6837F}" type="presOf" srcId="{58DD4C24-12FF-4C39-8A30-AB72996990B5}" destId="{537DE340-1B72-4CC3-B84B-C92DBA1722C1}" srcOrd="0" destOrd="0" presId="urn:microsoft.com/office/officeart/2005/8/layout/vList2"/>
    <dgm:cxn modelId="{543EAF99-6BF5-4636-BBE4-95ED2B977F14}" type="presOf" srcId="{913411B4-00C4-4985-81D7-8656814CC9F3}" destId="{5265D34F-8C3C-4FFA-BE09-F60099FBB284}" srcOrd="0" destOrd="0" presId="urn:microsoft.com/office/officeart/2005/8/layout/vList2"/>
    <dgm:cxn modelId="{65C67EFE-E1EC-4D8B-83D7-73531DA4D7EF}" type="presOf" srcId="{28D967CA-C6C1-4179-888F-70AB49B3DE74}" destId="{7F6AF96C-8083-4740-B37C-0EBE5E89E574}" srcOrd="0" destOrd="0" presId="urn:microsoft.com/office/officeart/2005/8/layout/vList2"/>
    <dgm:cxn modelId="{9F113157-AC1B-4DBE-A6F1-8D1DA2A64AFF}" srcId="{58DD4C24-12FF-4C39-8A30-AB72996990B5}" destId="{A7AA194B-18C6-456E-ADD8-8E8B963921F2}" srcOrd="1" destOrd="0" parTransId="{1A9614DA-66F0-4193-83D3-AA3D9E9C6989}" sibTransId="{DB26F001-AD43-4943-8DE2-9A0D90AA7C1D}"/>
    <dgm:cxn modelId="{FB6E93DF-60B0-47E3-B718-43177D4FA350}" type="presParOf" srcId="{537DE340-1B72-4CC3-B84B-C92DBA1722C1}" destId="{FAD2F392-FF33-42D2-AD1A-08FD07D513D7}" srcOrd="0" destOrd="0" presId="urn:microsoft.com/office/officeart/2005/8/layout/vList2"/>
    <dgm:cxn modelId="{479B82DA-1AAE-405B-9967-31B929B32A53}" type="presParOf" srcId="{537DE340-1B72-4CC3-B84B-C92DBA1722C1}" destId="{3CCA6DEB-6AFA-4A0C-8E6A-0DB2658C7183}" srcOrd="1" destOrd="0" presId="urn:microsoft.com/office/officeart/2005/8/layout/vList2"/>
    <dgm:cxn modelId="{90203912-ED3A-4126-B483-030EDB55E85F}" type="presParOf" srcId="{537DE340-1B72-4CC3-B84B-C92DBA1722C1}" destId="{47E96A22-8A9A-4CC6-809F-8C42BC0C3A52}" srcOrd="2" destOrd="0" presId="urn:microsoft.com/office/officeart/2005/8/layout/vList2"/>
    <dgm:cxn modelId="{094E7507-059D-4C33-9A02-C9F13A3B5168}" type="presParOf" srcId="{537DE340-1B72-4CC3-B84B-C92DBA1722C1}" destId="{4D3C2D2B-D96D-4F43-9947-F0419051F039}" srcOrd="3" destOrd="0" presId="urn:microsoft.com/office/officeart/2005/8/layout/vList2"/>
    <dgm:cxn modelId="{DC7EABF7-1C24-4669-9DCA-7AC611AC807F}" type="presParOf" srcId="{537DE340-1B72-4CC3-B84B-C92DBA1722C1}" destId="{41D9CFE6-29B4-4A2B-867E-65CB2259F0D7}" srcOrd="4" destOrd="0" presId="urn:microsoft.com/office/officeart/2005/8/layout/vList2"/>
    <dgm:cxn modelId="{62852184-4240-445F-A9F5-54896C8A209A}" type="presParOf" srcId="{537DE340-1B72-4CC3-B84B-C92DBA1722C1}" destId="{CEAE092F-CE1B-41FC-A033-866E48247019}" srcOrd="5" destOrd="0" presId="urn:microsoft.com/office/officeart/2005/8/layout/vList2"/>
    <dgm:cxn modelId="{609E9466-2300-4E17-AD7E-E162F5C0B29D}" type="presParOf" srcId="{537DE340-1B72-4CC3-B84B-C92DBA1722C1}" destId="{7F6AF96C-8083-4740-B37C-0EBE5E89E574}" srcOrd="6" destOrd="0" presId="urn:microsoft.com/office/officeart/2005/8/layout/vList2"/>
    <dgm:cxn modelId="{FBB88E3C-374C-47FC-8492-FE7278AA09D5}" type="presParOf" srcId="{537DE340-1B72-4CC3-B84B-C92DBA1722C1}" destId="{5F36854B-E3F2-4AA0-B102-56D7FC8B0986}" srcOrd="7" destOrd="0" presId="urn:microsoft.com/office/officeart/2005/8/layout/vList2"/>
    <dgm:cxn modelId="{12932A86-9FA3-4478-8800-57D403EF16D9}" type="presParOf" srcId="{537DE340-1B72-4CC3-B84B-C92DBA1722C1}" destId="{1A3C6733-4C7D-427B-A185-89537D104431}" srcOrd="8" destOrd="0" presId="urn:microsoft.com/office/officeart/2005/8/layout/vList2"/>
    <dgm:cxn modelId="{BD5D60A2-7FF8-4BD0-B324-97732B42FB3A}" type="presParOf" srcId="{537DE340-1B72-4CC3-B84B-C92DBA1722C1}" destId="{4E9A4EF9-9971-4FD0-805D-D9AD294A6B33}" srcOrd="9" destOrd="0" presId="urn:microsoft.com/office/officeart/2005/8/layout/vList2"/>
    <dgm:cxn modelId="{E4097886-8D92-47CB-8D40-F0262C4CB879}" type="presParOf" srcId="{537DE340-1B72-4CC3-B84B-C92DBA1722C1}" destId="{5265D34F-8C3C-4FFA-BE09-F60099FBB284}" srcOrd="1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58DD4C24-12FF-4C39-8A30-AB72996990B5}"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tr-TR"/>
        </a:p>
      </dgm:t>
    </dgm:pt>
    <dgm:pt modelId="{9254938A-04F4-4B23-9A7A-8E9353CE53B2}">
      <dgm:prSet custT="1"/>
      <dgm:spPr/>
      <dgm:t>
        <a:bodyPr/>
        <a:lstStyle/>
        <a:p>
          <a:pPr algn="ctr" rtl="0"/>
          <a:r>
            <a:rPr lang="tr-TR" sz="1900" dirty="0">
              <a:solidFill>
                <a:schemeClr val="tx1">
                  <a:lumMod val="50000"/>
                </a:schemeClr>
              </a:solidFill>
            </a:rPr>
            <a:t>Beslenme</a:t>
          </a:r>
        </a:p>
      </dgm:t>
    </dgm:pt>
    <dgm:pt modelId="{E3BFDF9F-29B8-42E3-A6F6-9FF8BD0FB69A}" type="parTrans" cxnId="{210EAB0C-E176-42EF-B5EF-88297B3E0AE3}">
      <dgm:prSet/>
      <dgm:spPr/>
      <dgm:t>
        <a:bodyPr/>
        <a:lstStyle/>
        <a:p>
          <a:pPr algn="ctr"/>
          <a:endParaRPr lang="tr-TR" sz="1900">
            <a:solidFill>
              <a:schemeClr val="tx1">
                <a:lumMod val="50000"/>
              </a:schemeClr>
            </a:solidFill>
          </a:endParaRPr>
        </a:p>
      </dgm:t>
    </dgm:pt>
    <dgm:pt modelId="{21B88F5A-DFF8-4F78-A634-022D760C740C}" type="sibTrans" cxnId="{210EAB0C-E176-42EF-B5EF-88297B3E0AE3}">
      <dgm:prSet/>
      <dgm:spPr/>
      <dgm:t>
        <a:bodyPr/>
        <a:lstStyle/>
        <a:p>
          <a:pPr algn="ctr"/>
          <a:endParaRPr lang="tr-TR" sz="1900">
            <a:solidFill>
              <a:schemeClr val="tx1">
                <a:lumMod val="50000"/>
              </a:schemeClr>
            </a:solidFill>
          </a:endParaRPr>
        </a:p>
      </dgm:t>
    </dgm:pt>
    <dgm:pt modelId="{103A847D-E763-495F-A3CE-CD59499C04F9}">
      <dgm:prSet custT="1"/>
      <dgm:spPr/>
      <dgm:t>
        <a:bodyPr/>
        <a:lstStyle/>
        <a:p>
          <a:pPr algn="ctr" rtl="0"/>
          <a:r>
            <a:rPr lang="tr-TR" sz="1900" dirty="0">
              <a:solidFill>
                <a:schemeClr val="tx1">
                  <a:lumMod val="50000"/>
                </a:schemeClr>
              </a:solidFill>
            </a:rPr>
            <a:t>Hamilelik ve doğum uygulamaları</a:t>
          </a:r>
        </a:p>
      </dgm:t>
    </dgm:pt>
    <dgm:pt modelId="{217A0ECD-C195-4C56-83E5-C66BA498FA20}" type="parTrans" cxnId="{F0ED5361-579E-4660-85A7-CD25F6FE73C0}">
      <dgm:prSet/>
      <dgm:spPr/>
      <dgm:t>
        <a:bodyPr/>
        <a:lstStyle/>
        <a:p>
          <a:pPr algn="ctr"/>
          <a:endParaRPr lang="tr-TR" sz="1900">
            <a:solidFill>
              <a:schemeClr val="tx1">
                <a:lumMod val="50000"/>
              </a:schemeClr>
            </a:solidFill>
          </a:endParaRPr>
        </a:p>
      </dgm:t>
    </dgm:pt>
    <dgm:pt modelId="{3E406627-5AA3-4EA4-88A6-46D2B449EC3D}" type="sibTrans" cxnId="{F0ED5361-579E-4660-85A7-CD25F6FE73C0}">
      <dgm:prSet/>
      <dgm:spPr/>
      <dgm:t>
        <a:bodyPr/>
        <a:lstStyle/>
        <a:p>
          <a:pPr algn="ctr"/>
          <a:endParaRPr lang="tr-TR" sz="1900">
            <a:solidFill>
              <a:schemeClr val="tx1">
                <a:lumMod val="50000"/>
              </a:schemeClr>
            </a:solidFill>
          </a:endParaRPr>
        </a:p>
      </dgm:t>
    </dgm:pt>
    <dgm:pt modelId="{0A913D05-FDFF-4CA9-B8B6-DFE4C015C5D3}">
      <dgm:prSet custT="1"/>
      <dgm:spPr/>
      <dgm:t>
        <a:bodyPr/>
        <a:lstStyle/>
        <a:p>
          <a:pPr algn="ctr" rtl="0"/>
          <a:r>
            <a:rPr lang="tr-TR" sz="1900" dirty="0">
              <a:solidFill>
                <a:schemeClr val="tx1">
                  <a:lumMod val="50000"/>
                </a:schemeClr>
              </a:solidFill>
            </a:rPr>
            <a:t>Ölüm ritüelleri</a:t>
          </a:r>
        </a:p>
      </dgm:t>
    </dgm:pt>
    <dgm:pt modelId="{75BCAA40-B877-4ADF-B08D-67636D01567E}" type="parTrans" cxnId="{1D2F032F-B28A-4B64-A766-1F41AA128D35}">
      <dgm:prSet/>
      <dgm:spPr/>
      <dgm:t>
        <a:bodyPr/>
        <a:lstStyle/>
        <a:p>
          <a:pPr algn="ctr"/>
          <a:endParaRPr lang="tr-TR" sz="1900">
            <a:solidFill>
              <a:schemeClr val="tx1">
                <a:lumMod val="50000"/>
              </a:schemeClr>
            </a:solidFill>
          </a:endParaRPr>
        </a:p>
      </dgm:t>
    </dgm:pt>
    <dgm:pt modelId="{650880C7-7722-4DD4-8172-1FE128B8F707}" type="sibTrans" cxnId="{1D2F032F-B28A-4B64-A766-1F41AA128D35}">
      <dgm:prSet/>
      <dgm:spPr/>
      <dgm:t>
        <a:bodyPr/>
        <a:lstStyle/>
        <a:p>
          <a:pPr algn="ctr"/>
          <a:endParaRPr lang="tr-TR" sz="1900">
            <a:solidFill>
              <a:schemeClr val="tx1">
                <a:lumMod val="50000"/>
              </a:schemeClr>
            </a:solidFill>
          </a:endParaRPr>
        </a:p>
      </dgm:t>
    </dgm:pt>
    <dgm:pt modelId="{49749668-D6DA-4E52-A9CC-30EC0E6D658C}">
      <dgm:prSet custT="1"/>
      <dgm:spPr/>
      <dgm:t>
        <a:bodyPr/>
        <a:lstStyle/>
        <a:p>
          <a:pPr algn="ctr" rtl="0"/>
          <a:r>
            <a:rPr lang="tr-TR" sz="1900" dirty="0">
              <a:solidFill>
                <a:schemeClr val="tx1">
                  <a:lumMod val="50000"/>
                </a:schemeClr>
              </a:solidFill>
            </a:rPr>
            <a:t>Maneviyat</a:t>
          </a:r>
        </a:p>
      </dgm:t>
    </dgm:pt>
    <dgm:pt modelId="{1F3CD3AE-9BA8-4215-BB48-8CB3BCD9A338}" type="parTrans" cxnId="{F573C2F4-542B-4907-9DD3-CCB5E332322A}">
      <dgm:prSet/>
      <dgm:spPr/>
      <dgm:t>
        <a:bodyPr/>
        <a:lstStyle/>
        <a:p>
          <a:pPr algn="ctr"/>
          <a:endParaRPr lang="tr-TR" sz="1900">
            <a:solidFill>
              <a:schemeClr val="tx1">
                <a:lumMod val="50000"/>
              </a:schemeClr>
            </a:solidFill>
          </a:endParaRPr>
        </a:p>
      </dgm:t>
    </dgm:pt>
    <dgm:pt modelId="{D1D7E8AA-AA38-4D5A-A402-1E18E5744366}" type="sibTrans" cxnId="{F573C2F4-542B-4907-9DD3-CCB5E332322A}">
      <dgm:prSet/>
      <dgm:spPr/>
      <dgm:t>
        <a:bodyPr/>
        <a:lstStyle/>
        <a:p>
          <a:pPr algn="ctr"/>
          <a:endParaRPr lang="tr-TR" sz="1900">
            <a:solidFill>
              <a:schemeClr val="tx1">
                <a:lumMod val="50000"/>
              </a:schemeClr>
            </a:solidFill>
          </a:endParaRPr>
        </a:p>
      </dgm:t>
    </dgm:pt>
    <dgm:pt modelId="{AA58CC89-1CBA-4981-840A-47D285D4B272}">
      <dgm:prSet custT="1"/>
      <dgm:spPr/>
      <dgm:t>
        <a:bodyPr/>
        <a:lstStyle/>
        <a:p>
          <a:pPr algn="ctr" rtl="0"/>
          <a:r>
            <a:rPr lang="tr-TR" sz="1900" dirty="0">
              <a:solidFill>
                <a:schemeClr val="tx1">
                  <a:lumMod val="50000"/>
                </a:schemeClr>
              </a:solidFill>
            </a:rPr>
            <a:t>Sağlık bakım uygulamaları</a:t>
          </a:r>
        </a:p>
      </dgm:t>
    </dgm:pt>
    <dgm:pt modelId="{31EFEB59-C482-4E7E-9AD2-77E2B6F8DC34}" type="parTrans" cxnId="{94A5FA5A-10FA-4ACD-8A00-93EE576C325F}">
      <dgm:prSet/>
      <dgm:spPr/>
      <dgm:t>
        <a:bodyPr/>
        <a:lstStyle/>
        <a:p>
          <a:pPr algn="ctr"/>
          <a:endParaRPr lang="tr-TR" sz="1900">
            <a:solidFill>
              <a:schemeClr val="tx1">
                <a:lumMod val="50000"/>
              </a:schemeClr>
            </a:solidFill>
          </a:endParaRPr>
        </a:p>
      </dgm:t>
    </dgm:pt>
    <dgm:pt modelId="{2840B158-F73F-4724-9F82-29A564286609}" type="sibTrans" cxnId="{94A5FA5A-10FA-4ACD-8A00-93EE576C325F}">
      <dgm:prSet/>
      <dgm:spPr/>
      <dgm:t>
        <a:bodyPr/>
        <a:lstStyle/>
        <a:p>
          <a:pPr algn="ctr"/>
          <a:endParaRPr lang="tr-TR" sz="1900">
            <a:solidFill>
              <a:schemeClr val="tx1">
                <a:lumMod val="50000"/>
              </a:schemeClr>
            </a:solidFill>
          </a:endParaRPr>
        </a:p>
      </dgm:t>
    </dgm:pt>
    <dgm:pt modelId="{32314902-5777-4DFF-9A4E-680FE2D13A5C}">
      <dgm:prSet custT="1"/>
      <dgm:spPr/>
      <dgm:t>
        <a:bodyPr/>
        <a:lstStyle/>
        <a:p>
          <a:pPr algn="ctr" rtl="0"/>
          <a:r>
            <a:rPr lang="tr-TR" sz="1900" dirty="0">
              <a:solidFill>
                <a:schemeClr val="tx1">
                  <a:lumMod val="50000"/>
                </a:schemeClr>
              </a:solidFill>
            </a:rPr>
            <a:t>Sağlık bakım çalışanları</a:t>
          </a:r>
        </a:p>
      </dgm:t>
    </dgm:pt>
    <dgm:pt modelId="{9145B201-F46F-40A2-999E-F8E7E110E3F6}" type="parTrans" cxnId="{B7F765FD-B866-4709-9529-02BEC2B08D40}">
      <dgm:prSet/>
      <dgm:spPr/>
      <dgm:t>
        <a:bodyPr/>
        <a:lstStyle/>
        <a:p>
          <a:pPr algn="ctr"/>
          <a:endParaRPr lang="tr-TR" sz="1900">
            <a:solidFill>
              <a:schemeClr val="tx1">
                <a:lumMod val="50000"/>
              </a:schemeClr>
            </a:solidFill>
          </a:endParaRPr>
        </a:p>
      </dgm:t>
    </dgm:pt>
    <dgm:pt modelId="{1856729B-0A34-42C4-A5CD-4ED4520A32C6}" type="sibTrans" cxnId="{B7F765FD-B866-4709-9529-02BEC2B08D40}">
      <dgm:prSet/>
      <dgm:spPr/>
      <dgm:t>
        <a:bodyPr/>
        <a:lstStyle/>
        <a:p>
          <a:pPr algn="ctr"/>
          <a:endParaRPr lang="tr-TR" sz="1900">
            <a:solidFill>
              <a:schemeClr val="tx1">
                <a:lumMod val="50000"/>
              </a:schemeClr>
            </a:solidFill>
          </a:endParaRPr>
        </a:p>
      </dgm:t>
    </dgm:pt>
    <dgm:pt modelId="{537DE340-1B72-4CC3-B84B-C92DBA1722C1}" type="pres">
      <dgm:prSet presAssocID="{58DD4C24-12FF-4C39-8A30-AB72996990B5}" presName="linear" presStyleCnt="0">
        <dgm:presLayoutVars>
          <dgm:animLvl val="lvl"/>
          <dgm:resizeHandles val="exact"/>
        </dgm:presLayoutVars>
      </dgm:prSet>
      <dgm:spPr/>
      <dgm:t>
        <a:bodyPr/>
        <a:lstStyle/>
        <a:p>
          <a:endParaRPr lang="tr-TR"/>
        </a:p>
      </dgm:t>
    </dgm:pt>
    <dgm:pt modelId="{810E6105-0CB0-4686-BB8C-EFBF466D10A5}" type="pres">
      <dgm:prSet presAssocID="{9254938A-04F4-4B23-9A7A-8E9353CE53B2}" presName="parentText" presStyleLbl="node1" presStyleIdx="0" presStyleCnt="6">
        <dgm:presLayoutVars>
          <dgm:chMax val="0"/>
          <dgm:bulletEnabled val="1"/>
        </dgm:presLayoutVars>
      </dgm:prSet>
      <dgm:spPr/>
      <dgm:t>
        <a:bodyPr/>
        <a:lstStyle/>
        <a:p>
          <a:endParaRPr lang="tr-TR"/>
        </a:p>
      </dgm:t>
    </dgm:pt>
    <dgm:pt modelId="{F7F98A91-4438-46CC-AF59-D58E93767D18}" type="pres">
      <dgm:prSet presAssocID="{21B88F5A-DFF8-4F78-A634-022D760C740C}" presName="spacer" presStyleCnt="0"/>
      <dgm:spPr/>
    </dgm:pt>
    <dgm:pt modelId="{60DA1F57-6DDD-46C2-85F7-E138C95918A2}" type="pres">
      <dgm:prSet presAssocID="{103A847D-E763-495F-A3CE-CD59499C04F9}" presName="parentText" presStyleLbl="node1" presStyleIdx="1" presStyleCnt="6">
        <dgm:presLayoutVars>
          <dgm:chMax val="0"/>
          <dgm:bulletEnabled val="1"/>
        </dgm:presLayoutVars>
      </dgm:prSet>
      <dgm:spPr/>
      <dgm:t>
        <a:bodyPr/>
        <a:lstStyle/>
        <a:p>
          <a:endParaRPr lang="tr-TR"/>
        </a:p>
      </dgm:t>
    </dgm:pt>
    <dgm:pt modelId="{FBDF3B23-399E-495A-911D-95571C07A9C0}" type="pres">
      <dgm:prSet presAssocID="{3E406627-5AA3-4EA4-88A6-46D2B449EC3D}" presName="spacer" presStyleCnt="0"/>
      <dgm:spPr/>
    </dgm:pt>
    <dgm:pt modelId="{58BE2403-5BB0-46C2-B1CF-6824DBB3665F}" type="pres">
      <dgm:prSet presAssocID="{0A913D05-FDFF-4CA9-B8B6-DFE4C015C5D3}" presName="parentText" presStyleLbl="node1" presStyleIdx="2" presStyleCnt="6">
        <dgm:presLayoutVars>
          <dgm:chMax val="0"/>
          <dgm:bulletEnabled val="1"/>
        </dgm:presLayoutVars>
      </dgm:prSet>
      <dgm:spPr/>
      <dgm:t>
        <a:bodyPr/>
        <a:lstStyle/>
        <a:p>
          <a:endParaRPr lang="tr-TR"/>
        </a:p>
      </dgm:t>
    </dgm:pt>
    <dgm:pt modelId="{0D5A1FB5-3BAF-4848-AF27-9DC47E2A5BAE}" type="pres">
      <dgm:prSet presAssocID="{650880C7-7722-4DD4-8172-1FE128B8F707}" presName="spacer" presStyleCnt="0"/>
      <dgm:spPr/>
    </dgm:pt>
    <dgm:pt modelId="{E07DA4C7-4F51-4AA1-BAFA-A2A5BB455187}" type="pres">
      <dgm:prSet presAssocID="{49749668-D6DA-4E52-A9CC-30EC0E6D658C}" presName="parentText" presStyleLbl="node1" presStyleIdx="3" presStyleCnt="6">
        <dgm:presLayoutVars>
          <dgm:chMax val="0"/>
          <dgm:bulletEnabled val="1"/>
        </dgm:presLayoutVars>
      </dgm:prSet>
      <dgm:spPr/>
      <dgm:t>
        <a:bodyPr/>
        <a:lstStyle/>
        <a:p>
          <a:endParaRPr lang="tr-TR"/>
        </a:p>
      </dgm:t>
    </dgm:pt>
    <dgm:pt modelId="{3F562225-BA2E-4C78-8B5D-C97F93354F7D}" type="pres">
      <dgm:prSet presAssocID="{D1D7E8AA-AA38-4D5A-A402-1E18E5744366}" presName="spacer" presStyleCnt="0"/>
      <dgm:spPr/>
    </dgm:pt>
    <dgm:pt modelId="{13ECA381-5AEF-44CD-87E5-50420A204ECD}" type="pres">
      <dgm:prSet presAssocID="{AA58CC89-1CBA-4981-840A-47D285D4B272}" presName="parentText" presStyleLbl="node1" presStyleIdx="4" presStyleCnt="6">
        <dgm:presLayoutVars>
          <dgm:chMax val="0"/>
          <dgm:bulletEnabled val="1"/>
        </dgm:presLayoutVars>
      </dgm:prSet>
      <dgm:spPr/>
      <dgm:t>
        <a:bodyPr/>
        <a:lstStyle/>
        <a:p>
          <a:endParaRPr lang="tr-TR"/>
        </a:p>
      </dgm:t>
    </dgm:pt>
    <dgm:pt modelId="{C160935D-1526-4A2E-8E94-E0E2E15913EF}" type="pres">
      <dgm:prSet presAssocID="{2840B158-F73F-4724-9F82-29A564286609}" presName="spacer" presStyleCnt="0"/>
      <dgm:spPr/>
    </dgm:pt>
    <dgm:pt modelId="{E77A5033-20C0-43A8-9D69-EE31977A920A}" type="pres">
      <dgm:prSet presAssocID="{32314902-5777-4DFF-9A4E-680FE2D13A5C}" presName="parentText" presStyleLbl="node1" presStyleIdx="5" presStyleCnt="6">
        <dgm:presLayoutVars>
          <dgm:chMax val="0"/>
          <dgm:bulletEnabled val="1"/>
        </dgm:presLayoutVars>
      </dgm:prSet>
      <dgm:spPr/>
      <dgm:t>
        <a:bodyPr/>
        <a:lstStyle/>
        <a:p>
          <a:endParaRPr lang="tr-TR"/>
        </a:p>
      </dgm:t>
    </dgm:pt>
  </dgm:ptLst>
  <dgm:cxnLst>
    <dgm:cxn modelId="{0B07003F-22BF-47F7-948A-6E6245AF3AE0}" type="presOf" srcId="{0A913D05-FDFF-4CA9-B8B6-DFE4C015C5D3}" destId="{58BE2403-5BB0-46C2-B1CF-6824DBB3665F}" srcOrd="0" destOrd="0" presId="urn:microsoft.com/office/officeart/2005/8/layout/vList2"/>
    <dgm:cxn modelId="{5254B7AE-7764-4703-BC4E-A5BF7A5F627E}" type="presOf" srcId="{32314902-5777-4DFF-9A4E-680FE2D13A5C}" destId="{E77A5033-20C0-43A8-9D69-EE31977A920A}" srcOrd="0" destOrd="0" presId="urn:microsoft.com/office/officeart/2005/8/layout/vList2"/>
    <dgm:cxn modelId="{B7F765FD-B866-4709-9529-02BEC2B08D40}" srcId="{58DD4C24-12FF-4C39-8A30-AB72996990B5}" destId="{32314902-5777-4DFF-9A4E-680FE2D13A5C}" srcOrd="5" destOrd="0" parTransId="{9145B201-F46F-40A2-999E-F8E7E110E3F6}" sibTransId="{1856729B-0A34-42C4-A5CD-4ED4520A32C6}"/>
    <dgm:cxn modelId="{94A5FA5A-10FA-4ACD-8A00-93EE576C325F}" srcId="{58DD4C24-12FF-4C39-8A30-AB72996990B5}" destId="{AA58CC89-1CBA-4981-840A-47D285D4B272}" srcOrd="4" destOrd="0" parTransId="{31EFEB59-C482-4E7E-9AD2-77E2B6F8DC34}" sibTransId="{2840B158-F73F-4724-9F82-29A564286609}"/>
    <dgm:cxn modelId="{F0330CA6-CE82-417F-8FBC-4332972B3B9C}" type="presOf" srcId="{49749668-D6DA-4E52-A9CC-30EC0E6D658C}" destId="{E07DA4C7-4F51-4AA1-BAFA-A2A5BB455187}" srcOrd="0" destOrd="0" presId="urn:microsoft.com/office/officeart/2005/8/layout/vList2"/>
    <dgm:cxn modelId="{9EF41962-8170-4DA3-88BE-8464CD805AE6}" type="presOf" srcId="{103A847D-E763-495F-A3CE-CD59499C04F9}" destId="{60DA1F57-6DDD-46C2-85F7-E138C95918A2}" srcOrd="0" destOrd="0" presId="urn:microsoft.com/office/officeart/2005/8/layout/vList2"/>
    <dgm:cxn modelId="{FE414552-664B-4C01-9451-C2762528D1BA}" type="presOf" srcId="{AA58CC89-1CBA-4981-840A-47D285D4B272}" destId="{13ECA381-5AEF-44CD-87E5-50420A204ECD}" srcOrd="0" destOrd="0" presId="urn:microsoft.com/office/officeart/2005/8/layout/vList2"/>
    <dgm:cxn modelId="{210EAB0C-E176-42EF-B5EF-88297B3E0AE3}" srcId="{58DD4C24-12FF-4C39-8A30-AB72996990B5}" destId="{9254938A-04F4-4B23-9A7A-8E9353CE53B2}" srcOrd="0" destOrd="0" parTransId="{E3BFDF9F-29B8-42E3-A6F6-9FF8BD0FB69A}" sibTransId="{21B88F5A-DFF8-4F78-A634-022D760C740C}"/>
    <dgm:cxn modelId="{19EA0114-790B-4021-A515-99E6BBF6837F}" type="presOf" srcId="{58DD4C24-12FF-4C39-8A30-AB72996990B5}" destId="{537DE340-1B72-4CC3-B84B-C92DBA1722C1}" srcOrd="0" destOrd="0" presId="urn:microsoft.com/office/officeart/2005/8/layout/vList2"/>
    <dgm:cxn modelId="{D7DA1841-D0E8-4966-97D4-6B71356474C1}" type="presOf" srcId="{9254938A-04F4-4B23-9A7A-8E9353CE53B2}" destId="{810E6105-0CB0-4686-BB8C-EFBF466D10A5}" srcOrd="0" destOrd="0" presId="urn:microsoft.com/office/officeart/2005/8/layout/vList2"/>
    <dgm:cxn modelId="{F573C2F4-542B-4907-9DD3-CCB5E332322A}" srcId="{58DD4C24-12FF-4C39-8A30-AB72996990B5}" destId="{49749668-D6DA-4E52-A9CC-30EC0E6D658C}" srcOrd="3" destOrd="0" parTransId="{1F3CD3AE-9BA8-4215-BB48-8CB3BCD9A338}" sibTransId="{D1D7E8AA-AA38-4D5A-A402-1E18E5744366}"/>
    <dgm:cxn modelId="{F0ED5361-579E-4660-85A7-CD25F6FE73C0}" srcId="{58DD4C24-12FF-4C39-8A30-AB72996990B5}" destId="{103A847D-E763-495F-A3CE-CD59499C04F9}" srcOrd="1" destOrd="0" parTransId="{217A0ECD-C195-4C56-83E5-C66BA498FA20}" sibTransId="{3E406627-5AA3-4EA4-88A6-46D2B449EC3D}"/>
    <dgm:cxn modelId="{1D2F032F-B28A-4B64-A766-1F41AA128D35}" srcId="{58DD4C24-12FF-4C39-8A30-AB72996990B5}" destId="{0A913D05-FDFF-4CA9-B8B6-DFE4C015C5D3}" srcOrd="2" destOrd="0" parTransId="{75BCAA40-B877-4ADF-B08D-67636D01567E}" sibTransId="{650880C7-7722-4DD4-8172-1FE128B8F707}"/>
    <dgm:cxn modelId="{E2BB196C-C067-4D60-8EAB-458802A322D2}" type="presParOf" srcId="{537DE340-1B72-4CC3-B84B-C92DBA1722C1}" destId="{810E6105-0CB0-4686-BB8C-EFBF466D10A5}" srcOrd="0" destOrd="0" presId="urn:microsoft.com/office/officeart/2005/8/layout/vList2"/>
    <dgm:cxn modelId="{2A72F760-9B41-4CC8-9E50-CC1432758228}" type="presParOf" srcId="{537DE340-1B72-4CC3-B84B-C92DBA1722C1}" destId="{F7F98A91-4438-46CC-AF59-D58E93767D18}" srcOrd="1" destOrd="0" presId="urn:microsoft.com/office/officeart/2005/8/layout/vList2"/>
    <dgm:cxn modelId="{DD99079B-7450-47E7-98DC-0136BAFCA923}" type="presParOf" srcId="{537DE340-1B72-4CC3-B84B-C92DBA1722C1}" destId="{60DA1F57-6DDD-46C2-85F7-E138C95918A2}" srcOrd="2" destOrd="0" presId="urn:microsoft.com/office/officeart/2005/8/layout/vList2"/>
    <dgm:cxn modelId="{5CEE82FF-F90C-46C5-821C-A7619CFD699A}" type="presParOf" srcId="{537DE340-1B72-4CC3-B84B-C92DBA1722C1}" destId="{FBDF3B23-399E-495A-911D-95571C07A9C0}" srcOrd="3" destOrd="0" presId="urn:microsoft.com/office/officeart/2005/8/layout/vList2"/>
    <dgm:cxn modelId="{70B299CD-30D0-4967-AF92-04848BB90720}" type="presParOf" srcId="{537DE340-1B72-4CC3-B84B-C92DBA1722C1}" destId="{58BE2403-5BB0-46C2-B1CF-6824DBB3665F}" srcOrd="4" destOrd="0" presId="urn:microsoft.com/office/officeart/2005/8/layout/vList2"/>
    <dgm:cxn modelId="{C73B193C-80DD-4093-B7AA-B95C1B912B58}" type="presParOf" srcId="{537DE340-1B72-4CC3-B84B-C92DBA1722C1}" destId="{0D5A1FB5-3BAF-4848-AF27-9DC47E2A5BAE}" srcOrd="5" destOrd="0" presId="urn:microsoft.com/office/officeart/2005/8/layout/vList2"/>
    <dgm:cxn modelId="{9B4D16E7-CA0A-4F38-BAE1-7856C17D624F}" type="presParOf" srcId="{537DE340-1B72-4CC3-B84B-C92DBA1722C1}" destId="{E07DA4C7-4F51-4AA1-BAFA-A2A5BB455187}" srcOrd="6" destOrd="0" presId="urn:microsoft.com/office/officeart/2005/8/layout/vList2"/>
    <dgm:cxn modelId="{C0484DB5-F8F0-4664-A524-C29CB75A9A7A}" type="presParOf" srcId="{537DE340-1B72-4CC3-B84B-C92DBA1722C1}" destId="{3F562225-BA2E-4C78-8B5D-C97F93354F7D}" srcOrd="7" destOrd="0" presId="urn:microsoft.com/office/officeart/2005/8/layout/vList2"/>
    <dgm:cxn modelId="{718A31F3-844A-40E9-9A2D-C32910F61BA0}" type="presParOf" srcId="{537DE340-1B72-4CC3-B84B-C92DBA1722C1}" destId="{13ECA381-5AEF-44CD-87E5-50420A204ECD}" srcOrd="8" destOrd="0" presId="urn:microsoft.com/office/officeart/2005/8/layout/vList2"/>
    <dgm:cxn modelId="{F112CFC4-16BD-474B-B643-B1E55E48A2E3}" type="presParOf" srcId="{537DE340-1B72-4CC3-B84B-C92DBA1722C1}" destId="{C160935D-1526-4A2E-8E94-E0E2E15913EF}" srcOrd="9" destOrd="0" presId="urn:microsoft.com/office/officeart/2005/8/layout/vList2"/>
    <dgm:cxn modelId="{A9777E79-5547-4A24-9751-B38A2A933837}" type="presParOf" srcId="{537DE340-1B72-4CC3-B84B-C92DBA1722C1}" destId="{E77A5033-20C0-43A8-9D69-EE31977A920A}"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68F348C7-09DC-4945-8BBD-D308B0E3C608}" type="doc">
      <dgm:prSet loTypeId="urn:microsoft.com/office/officeart/2005/8/layout/vList2" loCatId="list" qsTypeId="urn:microsoft.com/office/officeart/2005/8/quickstyle/simple3" qsCatId="simple" csTypeId="urn:microsoft.com/office/officeart/2005/8/colors/colorful4" csCatId="colorful"/>
      <dgm:spPr/>
      <dgm:t>
        <a:bodyPr/>
        <a:lstStyle/>
        <a:p>
          <a:endParaRPr lang="tr-TR"/>
        </a:p>
      </dgm:t>
    </dgm:pt>
    <dgm:pt modelId="{F30FED7B-0C3F-42AE-ABE6-57FB04195AB4}">
      <dgm:prSet/>
      <dgm:spPr/>
      <dgm:t>
        <a:bodyPr/>
        <a:lstStyle/>
        <a:p>
          <a:pPr algn="ctr" rtl="0"/>
          <a:r>
            <a:rPr lang="tr-TR">
              <a:solidFill>
                <a:schemeClr val="tx1">
                  <a:lumMod val="50000"/>
                </a:schemeClr>
              </a:solidFill>
            </a:rPr>
            <a:t>Modellere genel olarak bakıldığında kültürel yeterliliği esas alıp; kültürel bilgi, kültürel farkındalık, kültürel duyarlılık ve kültürel değerlendirmeye odaklanmaktadır. Modeller genel olarak; etnosentrizimi, kültür şoku, kültürel körlüğü, kültürel cehaleti, kültürel çatışmayı, kültürel dayatmayı, kültürel boşluğu, kültürel ağrıyı, kültürel engelleri, kültürel önyargıyı, etik bakışı, stereotip davranışı ve kültürel usandırmayı kültürel yeterli bakımın önündeki engeller olarak görmektedir.</a:t>
          </a:r>
        </a:p>
      </dgm:t>
    </dgm:pt>
    <dgm:pt modelId="{1470B7D6-AF50-4B0B-8662-CEB4B6B6253A}" type="parTrans" cxnId="{B92058DF-3C8B-498B-B70C-30E07BC8587D}">
      <dgm:prSet/>
      <dgm:spPr/>
      <dgm:t>
        <a:bodyPr/>
        <a:lstStyle/>
        <a:p>
          <a:pPr algn="ctr"/>
          <a:endParaRPr lang="tr-TR">
            <a:solidFill>
              <a:schemeClr val="tx1">
                <a:lumMod val="50000"/>
              </a:schemeClr>
            </a:solidFill>
          </a:endParaRPr>
        </a:p>
      </dgm:t>
    </dgm:pt>
    <dgm:pt modelId="{50B928AF-9BB8-4DB9-8E06-A004DB7E403E}" type="sibTrans" cxnId="{B92058DF-3C8B-498B-B70C-30E07BC8587D}">
      <dgm:prSet/>
      <dgm:spPr/>
      <dgm:t>
        <a:bodyPr/>
        <a:lstStyle/>
        <a:p>
          <a:pPr algn="ctr"/>
          <a:endParaRPr lang="tr-TR">
            <a:solidFill>
              <a:schemeClr val="tx1">
                <a:lumMod val="50000"/>
              </a:schemeClr>
            </a:solidFill>
          </a:endParaRPr>
        </a:p>
      </dgm:t>
    </dgm:pt>
    <dgm:pt modelId="{1198AF21-8A22-4481-A6E2-3D0D1BC9BA91}" type="pres">
      <dgm:prSet presAssocID="{68F348C7-09DC-4945-8BBD-D308B0E3C608}" presName="linear" presStyleCnt="0">
        <dgm:presLayoutVars>
          <dgm:animLvl val="lvl"/>
          <dgm:resizeHandles val="exact"/>
        </dgm:presLayoutVars>
      </dgm:prSet>
      <dgm:spPr/>
      <dgm:t>
        <a:bodyPr/>
        <a:lstStyle/>
        <a:p>
          <a:endParaRPr lang="tr-TR"/>
        </a:p>
      </dgm:t>
    </dgm:pt>
    <dgm:pt modelId="{113B9493-B68F-4D02-A81F-B34A51CB7B9B}" type="pres">
      <dgm:prSet presAssocID="{F30FED7B-0C3F-42AE-ABE6-57FB04195AB4}" presName="parentText" presStyleLbl="node1" presStyleIdx="0" presStyleCnt="1">
        <dgm:presLayoutVars>
          <dgm:chMax val="0"/>
          <dgm:bulletEnabled val="1"/>
        </dgm:presLayoutVars>
      </dgm:prSet>
      <dgm:spPr/>
      <dgm:t>
        <a:bodyPr/>
        <a:lstStyle/>
        <a:p>
          <a:endParaRPr lang="tr-TR"/>
        </a:p>
      </dgm:t>
    </dgm:pt>
  </dgm:ptLst>
  <dgm:cxnLst>
    <dgm:cxn modelId="{4C5D6446-0E27-4215-8480-D67476F8F689}" type="presOf" srcId="{68F348C7-09DC-4945-8BBD-D308B0E3C608}" destId="{1198AF21-8A22-4481-A6E2-3D0D1BC9BA91}" srcOrd="0" destOrd="0" presId="urn:microsoft.com/office/officeart/2005/8/layout/vList2"/>
    <dgm:cxn modelId="{B92058DF-3C8B-498B-B70C-30E07BC8587D}" srcId="{68F348C7-09DC-4945-8BBD-D308B0E3C608}" destId="{F30FED7B-0C3F-42AE-ABE6-57FB04195AB4}" srcOrd="0" destOrd="0" parTransId="{1470B7D6-AF50-4B0B-8662-CEB4B6B6253A}" sibTransId="{50B928AF-9BB8-4DB9-8E06-A004DB7E403E}"/>
    <dgm:cxn modelId="{C9C8FBE3-AE23-4151-9B6A-424C1E23D32E}" type="presOf" srcId="{F30FED7B-0C3F-42AE-ABE6-57FB04195AB4}" destId="{113B9493-B68F-4D02-A81F-B34A51CB7B9B}" srcOrd="0" destOrd="0" presId="urn:microsoft.com/office/officeart/2005/8/layout/vList2"/>
    <dgm:cxn modelId="{6CE94903-EAEE-4B32-BF9D-4E2D26EF21DC}" type="presParOf" srcId="{1198AF21-8A22-4481-A6E2-3D0D1BC9BA91}" destId="{113B9493-B68F-4D02-A81F-B34A51CB7B9B}"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EC33F3C6-B5D5-4006-936C-CB74ED26581F}" type="doc">
      <dgm:prSet loTypeId="urn:microsoft.com/office/officeart/2008/layout/LinedList" loCatId="list" qsTypeId="urn:microsoft.com/office/officeart/2005/8/quickstyle/simple3" qsCatId="simple" csTypeId="urn:microsoft.com/office/officeart/2005/8/colors/accent1_2" csCatId="accent1"/>
      <dgm:spPr/>
      <dgm:t>
        <a:bodyPr/>
        <a:lstStyle/>
        <a:p>
          <a:endParaRPr lang="tr-TR"/>
        </a:p>
      </dgm:t>
    </dgm:pt>
    <dgm:pt modelId="{8B9586B5-D94C-425D-BCE4-1FFB16DAB4A6}">
      <dgm:prSet/>
      <dgm:spPr/>
      <dgm:t>
        <a:bodyPr/>
        <a:lstStyle/>
        <a:p>
          <a:pPr algn="l" rtl="0"/>
          <a:r>
            <a:rPr lang="tr-TR">
              <a:solidFill>
                <a:schemeClr val="tx1">
                  <a:lumMod val="50000"/>
                </a:schemeClr>
              </a:solidFill>
            </a:rPr>
            <a:t>Kültürel modeller sadece bireyleri değil aile, grup ve top­lumu hatta bir ülkenin genel kültürel özelliklerini tanımak için de kullanılabilecek niteliktedir.</a:t>
          </a:r>
        </a:p>
      </dgm:t>
    </dgm:pt>
    <dgm:pt modelId="{2DAFE2AF-1247-4710-85F9-F015DE2DB02A}" type="parTrans" cxnId="{ACA201CD-2422-4D7C-962F-48BA66EB9648}">
      <dgm:prSet/>
      <dgm:spPr/>
      <dgm:t>
        <a:bodyPr/>
        <a:lstStyle/>
        <a:p>
          <a:pPr algn="l"/>
          <a:endParaRPr lang="tr-TR">
            <a:solidFill>
              <a:schemeClr val="tx1">
                <a:lumMod val="50000"/>
              </a:schemeClr>
            </a:solidFill>
          </a:endParaRPr>
        </a:p>
      </dgm:t>
    </dgm:pt>
    <dgm:pt modelId="{938FE947-9245-49CB-B083-ACE04020AF2C}" type="sibTrans" cxnId="{ACA201CD-2422-4D7C-962F-48BA66EB9648}">
      <dgm:prSet/>
      <dgm:spPr/>
      <dgm:t>
        <a:bodyPr/>
        <a:lstStyle/>
        <a:p>
          <a:pPr algn="l"/>
          <a:endParaRPr lang="tr-TR">
            <a:solidFill>
              <a:schemeClr val="tx1">
                <a:lumMod val="50000"/>
              </a:schemeClr>
            </a:solidFill>
          </a:endParaRPr>
        </a:p>
      </dgm:t>
    </dgm:pt>
    <dgm:pt modelId="{9C56B3B7-2544-4162-8199-2445FF308788}">
      <dgm:prSet/>
      <dgm:spPr/>
      <dgm:t>
        <a:bodyPr/>
        <a:lstStyle/>
        <a:p>
          <a:pPr algn="l" rtl="0"/>
          <a:r>
            <a:rPr lang="tr-TR">
              <a:solidFill>
                <a:schemeClr val="tx1">
                  <a:lumMod val="50000"/>
                </a:schemeClr>
              </a:solidFill>
            </a:rPr>
            <a:t>Kültürlerarası hemşirelik modelleri hem­şirelik eğitimi, uygulamaları, araştırmaları ve yönetiminde kullanılabilir. Bu modellerin kullanılarak sonuçlarının bi­limsel olarak paylaşılmasına gereksinim duyulmaktadır. Kültürü dışlayan bir bakımın etkin olamayacağı düşünül­düğü zaman kültürel bakım vermenin en iyi yolu olan mo­dellerin önemi ortaya konulmaktadır.</a:t>
          </a:r>
        </a:p>
      </dgm:t>
    </dgm:pt>
    <dgm:pt modelId="{08B5FA10-D5D1-4EA5-A484-E42600401CB9}" type="parTrans" cxnId="{15EF93DF-5324-41D4-A246-64D28A234823}">
      <dgm:prSet/>
      <dgm:spPr/>
      <dgm:t>
        <a:bodyPr/>
        <a:lstStyle/>
        <a:p>
          <a:pPr algn="l"/>
          <a:endParaRPr lang="tr-TR">
            <a:solidFill>
              <a:schemeClr val="tx1">
                <a:lumMod val="50000"/>
              </a:schemeClr>
            </a:solidFill>
          </a:endParaRPr>
        </a:p>
      </dgm:t>
    </dgm:pt>
    <dgm:pt modelId="{C1198AD7-1F1B-44F3-8A85-87DE96B6E769}" type="sibTrans" cxnId="{15EF93DF-5324-41D4-A246-64D28A234823}">
      <dgm:prSet/>
      <dgm:spPr/>
      <dgm:t>
        <a:bodyPr/>
        <a:lstStyle/>
        <a:p>
          <a:pPr algn="l"/>
          <a:endParaRPr lang="tr-TR">
            <a:solidFill>
              <a:schemeClr val="tx1">
                <a:lumMod val="50000"/>
              </a:schemeClr>
            </a:solidFill>
          </a:endParaRPr>
        </a:p>
      </dgm:t>
    </dgm:pt>
    <dgm:pt modelId="{FE32788A-E75A-4C67-B1C6-2580463AA791}" type="pres">
      <dgm:prSet presAssocID="{EC33F3C6-B5D5-4006-936C-CB74ED26581F}" presName="vert0" presStyleCnt="0">
        <dgm:presLayoutVars>
          <dgm:dir/>
          <dgm:animOne val="branch"/>
          <dgm:animLvl val="lvl"/>
        </dgm:presLayoutVars>
      </dgm:prSet>
      <dgm:spPr/>
      <dgm:t>
        <a:bodyPr/>
        <a:lstStyle/>
        <a:p>
          <a:endParaRPr lang="tr-TR"/>
        </a:p>
      </dgm:t>
    </dgm:pt>
    <dgm:pt modelId="{7B17D643-6872-4996-8C42-CC30871DBE37}" type="pres">
      <dgm:prSet presAssocID="{8B9586B5-D94C-425D-BCE4-1FFB16DAB4A6}" presName="thickLine" presStyleLbl="alignNode1" presStyleIdx="0" presStyleCnt="2"/>
      <dgm:spPr/>
    </dgm:pt>
    <dgm:pt modelId="{C51D77F8-8B43-4DB5-BD54-18F609B30483}" type="pres">
      <dgm:prSet presAssocID="{8B9586B5-D94C-425D-BCE4-1FFB16DAB4A6}" presName="horz1" presStyleCnt="0"/>
      <dgm:spPr/>
    </dgm:pt>
    <dgm:pt modelId="{FA80FB76-AA8E-45BA-8139-8592A6EB8322}" type="pres">
      <dgm:prSet presAssocID="{8B9586B5-D94C-425D-BCE4-1FFB16DAB4A6}" presName="tx1" presStyleLbl="revTx" presStyleIdx="0" presStyleCnt="2"/>
      <dgm:spPr/>
      <dgm:t>
        <a:bodyPr/>
        <a:lstStyle/>
        <a:p>
          <a:endParaRPr lang="tr-TR"/>
        </a:p>
      </dgm:t>
    </dgm:pt>
    <dgm:pt modelId="{7E66388D-EDC2-4D68-9B8F-47B267F33F6D}" type="pres">
      <dgm:prSet presAssocID="{8B9586B5-D94C-425D-BCE4-1FFB16DAB4A6}" presName="vert1" presStyleCnt="0"/>
      <dgm:spPr/>
    </dgm:pt>
    <dgm:pt modelId="{C7A460C0-969E-4961-A7F5-182864EEE2AC}" type="pres">
      <dgm:prSet presAssocID="{9C56B3B7-2544-4162-8199-2445FF308788}" presName="thickLine" presStyleLbl="alignNode1" presStyleIdx="1" presStyleCnt="2"/>
      <dgm:spPr/>
    </dgm:pt>
    <dgm:pt modelId="{4E9FB7C2-8412-460A-9EEE-5272CB922B98}" type="pres">
      <dgm:prSet presAssocID="{9C56B3B7-2544-4162-8199-2445FF308788}" presName="horz1" presStyleCnt="0"/>
      <dgm:spPr/>
    </dgm:pt>
    <dgm:pt modelId="{C6893F9C-F4CD-4094-B3CB-526FE586C2FD}" type="pres">
      <dgm:prSet presAssocID="{9C56B3B7-2544-4162-8199-2445FF308788}" presName="tx1" presStyleLbl="revTx" presStyleIdx="1" presStyleCnt="2"/>
      <dgm:spPr/>
      <dgm:t>
        <a:bodyPr/>
        <a:lstStyle/>
        <a:p>
          <a:endParaRPr lang="tr-TR"/>
        </a:p>
      </dgm:t>
    </dgm:pt>
    <dgm:pt modelId="{FBA2749E-95FA-4715-AF25-6AA9D7DC8504}" type="pres">
      <dgm:prSet presAssocID="{9C56B3B7-2544-4162-8199-2445FF308788}" presName="vert1" presStyleCnt="0"/>
      <dgm:spPr/>
    </dgm:pt>
  </dgm:ptLst>
  <dgm:cxnLst>
    <dgm:cxn modelId="{FAEDFB0D-C3BC-4D8D-BBE0-D5693F7F94C1}" type="presOf" srcId="{9C56B3B7-2544-4162-8199-2445FF308788}" destId="{C6893F9C-F4CD-4094-B3CB-526FE586C2FD}" srcOrd="0" destOrd="0" presId="urn:microsoft.com/office/officeart/2008/layout/LinedList"/>
    <dgm:cxn modelId="{85186392-139D-423D-97AE-B92D9D37E857}" type="presOf" srcId="{EC33F3C6-B5D5-4006-936C-CB74ED26581F}" destId="{FE32788A-E75A-4C67-B1C6-2580463AA791}" srcOrd="0" destOrd="0" presId="urn:microsoft.com/office/officeart/2008/layout/LinedList"/>
    <dgm:cxn modelId="{15EF93DF-5324-41D4-A246-64D28A234823}" srcId="{EC33F3C6-B5D5-4006-936C-CB74ED26581F}" destId="{9C56B3B7-2544-4162-8199-2445FF308788}" srcOrd="1" destOrd="0" parTransId="{08B5FA10-D5D1-4EA5-A484-E42600401CB9}" sibTransId="{C1198AD7-1F1B-44F3-8A85-87DE96B6E769}"/>
    <dgm:cxn modelId="{ACA201CD-2422-4D7C-962F-48BA66EB9648}" srcId="{EC33F3C6-B5D5-4006-936C-CB74ED26581F}" destId="{8B9586B5-D94C-425D-BCE4-1FFB16DAB4A6}" srcOrd="0" destOrd="0" parTransId="{2DAFE2AF-1247-4710-85F9-F015DE2DB02A}" sibTransId="{938FE947-9245-49CB-B083-ACE04020AF2C}"/>
    <dgm:cxn modelId="{285FD18E-FC6E-4E88-9B8C-0353185456C4}" type="presOf" srcId="{8B9586B5-D94C-425D-BCE4-1FFB16DAB4A6}" destId="{FA80FB76-AA8E-45BA-8139-8592A6EB8322}" srcOrd="0" destOrd="0" presId="urn:microsoft.com/office/officeart/2008/layout/LinedList"/>
    <dgm:cxn modelId="{F45594DB-7980-4240-BD1E-86BABCD641A6}" type="presParOf" srcId="{FE32788A-E75A-4C67-B1C6-2580463AA791}" destId="{7B17D643-6872-4996-8C42-CC30871DBE37}" srcOrd="0" destOrd="0" presId="urn:microsoft.com/office/officeart/2008/layout/LinedList"/>
    <dgm:cxn modelId="{AA23918F-72EF-4CB3-BEB4-2ED5D0B0649B}" type="presParOf" srcId="{FE32788A-E75A-4C67-B1C6-2580463AA791}" destId="{C51D77F8-8B43-4DB5-BD54-18F609B30483}" srcOrd="1" destOrd="0" presId="urn:microsoft.com/office/officeart/2008/layout/LinedList"/>
    <dgm:cxn modelId="{971D652A-375D-41DF-AD5D-675352EA1298}" type="presParOf" srcId="{C51D77F8-8B43-4DB5-BD54-18F609B30483}" destId="{FA80FB76-AA8E-45BA-8139-8592A6EB8322}" srcOrd="0" destOrd="0" presId="urn:microsoft.com/office/officeart/2008/layout/LinedList"/>
    <dgm:cxn modelId="{F28579D5-D071-4E73-8F84-1EFB8BA22CC1}" type="presParOf" srcId="{C51D77F8-8B43-4DB5-BD54-18F609B30483}" destId="{7E66388D-EDC2-4D68-9B8F-47B267F33F6D}" srcOrd="1" destOrd="0" presId="urn:microsoft.com/office/officeart/2008/layout/LinedList"/>
    <dgm:cxn modelId="{B951BFD9-4BAC-472F-AAB8-A56845C569CD}" type="presParOf" srcId="{FE32788A-E75A-4C67-B1C6-2580463AA791}" destId="{C7A460C0-969E-4961-A7F5-182864EEE2AC}" srcOrd="2" destOrd="0" presId="urn:microsoft.com/office/officeart/2008/layout/LinedList"/>
    <dgm:cxn modelId="{B008CDAC-A225-4F1C-88D7-8219458DF52B}" type="presParOf" srcId="{FE32788A-E75A-4C67-B1C6-2580463AA791}" destId="{4E9FB7C2-8412-460A-9EEE-5272CB922B98}" srcOrd="3" destOrd="0" presId="urn:microsoft.com/office/officeart/2008/layout/LinedList"/>
    <dgm:cxn modelId="{20148225-C035-41B7-BD80-5F8B72691A79}" type="presParOf" srcId="{4E9FB7C2-8412-460A-9EEE-5272CB922B98}" destId="{C6893F9C-F4CD-4094-B3CB-526FE586C2FD}" srcOrd="0" destOrd="0" presId="urn:microsoft.com/office/officeart/2008/layout/LinedList"/>
    <dgm:cxn modelId="{17EA01D5-EB24-41D7-A792-901AF8DBDA87}" type="presParOf" srcId="{4E9FB7C2-8412-460A-9EEE-5272CB922B98}" destId="{FBA2749E-95FA-4715-AF25-6AA9D7DC8504}"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DF399E67-A7B4-4BF8-A826-766EF8765C06}" type="doc">
      <dgm:prSet loTypeId="urn:microsoft.com/office/officeart/2008/layout/LinedList" loCatId="list" qsTypeId="urn:microsoft.com/office/officeart/2005/8/quickstyle/simple1" qsCatId="simple" csTypeId="urn:microsoft.com/office/officeart/2005/8/colors/accent1_2" csCatId="accent1"/>
      <dgm:spPr/>
      <dgm:t>
        <a:bodyPr/>
        <a:lstStyle/>
        <a:p>
          <a:endParaRPr lang="tr-TR"/>
        </a:p>
      </dgm:t>
    </dgm:pt>
    <dgm:pt modelId="{430BC743-7B4A-4A35-B90D-F97FDA20950A}">
      <dgm:prSet/>
      <dgm:spPr/>
      <dgm:t>
        <a:bodyPr/>
        <a:lstStyle/>
        <a:p>
          <a:pPr rtl="0"/>
          <a:r>
            <a:rPr lang="tr-TR">
              <a:solidFill>
                <a:schemeClr val="tx1">
                  <a:lumMod val="50000"/>
                </a:schemeClr>
              </a:solidFill>
            </a:rPr>
            <a:t>Modeller sadece hemşirelik alanında değil, diğer sağlık profesyonelleri tarafından da yaygın olarak kullanılmaktadır. Giger ve Davidhizars'm "Transkültürel Değerlendirme Modeli", hemşireliğin yanı sıra diş temizleme üniteleri, radyoloji, nükleer tıp ve ultrasonografi çalışanları tarafın­dan da kullanılmıştır. Adı geçen bölümler, bu modelle hiz­met verdikleri bireylerin kültürel farklılıklarını tanımlamanın uyguladıkları tedavi ve balamın etkinliğini, kalitesini yükselttiğini saptamışlardır.</a:t>
          </a:r>
        </a:p>
      </dgm:t>
    </dgm:pt>
    <dgm:pt modelId="{1782739B-D573-4DE3-97C6-B3C1B98D0AEE}" type="parTrans" cxnId="{9BD4633E-C0BC-4AD2-9700-3336C63ACAB2}">
      <dgm:prSet/>
      <dgm:spPr/>
      <dgm:t>
        <a:bodyPr/>
        <a:lstStyle/>
        <a:p>
          <a:endParaRPr lang="tr-TR">
            <a:solidFill>
              <a:schemeClr val="tx1">
                <a:lumMod val="50000"/>
              </a:schemeClr>
            </a:solidFill>
          </a:endParaRPr>
        </a:p>
      </dgm:t>
    </dgm:pt>
    <dgm:pt modelId="{3F20A055-318F-4569-B2C2-BDC1651F5D3A}" type="sibTrans" cxnId="{9BD4633E-C0BC-4AD2-9700-3336C63ACAB2}">
      <dgm:prSet/>
      <dgm:spPr/>
      <dgm:t>
        <a:bodyPr/>
        <a:lstStyle/>
        <a:p>
          <a:endParaRPr lang="tr-TR">
            <a:solidFill>
              <a:schemeClr val="tx1">
                <a:lumMod val="50000"/>
              </a:schemeClr>
            </a:solidFill>
          </a:endParaRPr>
        </a:p>
      </dgm:t>
    </dgm:pt>
    <dgm:pt modelId="{25EE0867-A3B4-4492-B89D-317CB5EB89A4}" type="pres">
      <dgm:prSet presAssocID="{DF399E67-A7B4-4BF8-A826-766EF8765C06}" presName="vert0" presStyleCnt="0">
        <dgm:presLayoutVars>
          <dgm:dir/>
          <dgm:animOne val="branch"/>
          <dgm:animLvl val="lvl"/>
        </dgm:presLayoutVars>
      </dgm:prSet>
      <dgm:spPr/>
      <dgm:t>
        <a:bodyPr/>
        <a:lstStyle/>
        <a:p>
          <a:endParaRPr lang="tr-TR"/>
        </a:p>
      </dgm:t>
    </dgm:pt>
    <dgm:pt modelId="{A3B501CC-EBDD-4493-8FA2-FAE3D49CF028}" type="pres">
      <dgm:prSet presAssocID="{430BC743-7B4A-4A35-B90D-F97FDA20950A}" presName="thickLine" presStyleLbl="alignNode1" presStyleIdx="0" presStyleCnt="1"/>
      <dgm:spPr/>
    </dgm:pt>
    <dgm:pt modelId="{2C69912D-FFCE-4DDA-9BF7-8C39567EE56F}" type="pres">
      <dgm:prSet presAssocID="{430BC743-7B4A-4A35-B90D-F97FDA20950A}" presName="horz1" presStyleCnt="0"/>
      <dgm:spPr/>
    </dgm:pt>
    <dgm:pt modelId="{CFBCCB21-85FA-4846-8E01-AFD5C983047A}" type="pres">
      <dgm:prSet presAssocID="{430BC743-7B4A-4A35-B90D-F97FDA20950A}" presName="tx1" presStyleLbl="revTx" presStyleIdx="0" presStyleCnt="1"/>
      <dgm:spPr/>
      <dgm:t>
        <a:bodyPr/>
        <a:lstStyle/>
        <a:p>
          <a:endParaRPr lang="tr-TR"/>
        </a:p>
      </dgm:t>
    </dgm:pt>
    <dgm:pt modelId="{D928357C-7676-454E-9125-F02FB0632812}" type="pres">
      <dgm:prSet presAssocID="{430BC743-7B4A-4A35-B90D-F97FDA20950A}" presName="vert1" presStyleCnt="0"/>
      <dgm:spPr/>
    </dgm:pt>
  </dgm:ptLst>
  <dgm:cxnLst>
    <dgm:cxn modelId="{9BD4633E-C0BC-4AD2-9700-3336C63ACAB2}" srcId="{DF399E67-A7B4-4BF8-A826-766EF8765C06}" destId="{430BC743-7B4A-4A35-B90D-F97FDA20950A}" srcOrd="0" destOrd="0" parTransId="{1782739B-D573-4DE3-97C6-B3C1B98D0AEE}" sibTransId="{3F20A055-318F-4569-B2C2-BDC1651F5D3A}"/>
    <dgm:cxn modelId="{4C60AE77-C5FB-4388-8BCA-9C7F365AE46E}" type="presOf" srcId="{430BC743-7B4A-4A35-B90D-F97FDA20950A}" destId="{CFBCCB21-85FA-4846-8E01-AFD5C983047A}" srcOrd="0" destOrd="0" presId="urn:microsoft.com/office/officeart/2008/layout/LinedList"/>
    <dgm:cxn modelId="{78FE7FDD-1152-414E-AA58-EFBC44040B8C}" type="presOf" srcId="{DF399E67-A7B4-4BF8-A826-766EF8765C06}" destId="{25EE0867-A3B4-4492-B89D-317CB5EB89A4}" srcOrd="0" destOrd="0" presId="urn:microsoft.com/office/officeart/2008/layout/LinedList"/>
    <dgm:cxn modelId="{8E6AEB75-57A3-4A14-AEAB-59DA228AACE4}" type="presParOf" srcId="{25EE0867-A3B4-4492-B89D-317CB5EB89A4}" destId="{A3B501CC-EBDD-4493-8FA2-FAE3D49CF028}" srcOrd="0" destOrd="0" presId="urn:microsoft.com/office/officeart/2008/layout/LinedList"/>
    <dgm:cxn modelId="{4FB076DA-42BA-427A-8CB1-B911B28883B9}" type="presParOf" srcId="{25EE0867-A3B4-4492-B89D-317CB5EB89A4}" destId="{2C69912D-FFCE-4DDA-9BF7-8C39567EE56F}" srcOrd="1" destOrd="0" presId="urn:microsoft.com/office/officeart/2008/layout/LinedList"/>
    <dgm:cxn modelId="{D2506828-C33D-4AF2-97CF-A9B258150265}" type="presParOf" srcId="{2C69912D-FFCE-4DDA-9BF7-8C39567EE56F}" destId="{CFBCCB21-85FA-4846-8E01-AFD5C983047A}" srcOrd="0" destOrd="0" presId="urn:microsoft.com/office/officeart/2008/layout/LinedList"/>
    <dgm:cxn modelId="{34B0A948-B079-4F00-AA44-6CE2BDCA6CCD}" type="presParOf" srcId="{2C69912D-FFCE-4DDA-9BF7-8C39567EE56F}" destId="{D928357C-7676-454E-9125-F02FB0632812}" srcOrd="1" destOrd="0" presId="urn:microsoft.com/office/officeart/2008/layout/Lin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C18C3744-0EC8-4E1B-8524-852A5235236E}" type="doc">
      <dgm:prSet loTypeId="urn:microsoft.com/office/officeart/2005/8/layout/vList2" loCatId="list" qsTypeId="urn:microsoft.com/office/officeart/2005/8/quickstyle/simple3" qsCatId="simple" csTypeId="urn:microsoft.com/office/officeart/2005/8/colors/accent1_1" csCatId="accent1"/>
      <dgm:spPr/>
      <dgm:t>
        <a:bodyPr/>
        <a:lstStyle/>
        <a:p>
          <a:endParaRPr lang="tr-TR"/>
        </a:p>
      </dgm:t>
    </dgm:pt>
    <dgm:pt modelId="{4B644C1A-EE7C-4C98-AC48-3C8956018116}">
      <dgm:prSet/>
      <dgm:spPr/>
      <dgm:t>
        <a:bodyPr/>
        <a:lstStyle/>
        <a:p>
          <a:pPr algn="ctr" rtl="0"/>
          <a:r>
            <a:rPr lang="tr-TR" dirty="0">
              <a:solidFill>
                <a:schemeClr val="tx1">
                  <a:lumMod val="50000"/>
                </a:schemeClr>
              </a:solidFill>
            </a:rPr>
            <a:t>Ülkemizde Kültürlerarası Hemşirelik Modellerinin kullanılmasına, özellikle de eğitim, uygulama ve yönetim alanında kullanılmasına yönelik bilgiler yok denecek kadar azdır. </a:t>
          </a:r>
        </a:p>
      </dgm:t>
    </dgm:pt>
    <dgm:pt modelId="{53430B1A-2C4F-44E0-BF17-6C8DEC54007D}" type="parTrans" cxnId="{8B6E3762-47E2-458A-8BBD-176BFCFEB057}">
      <dgm:prSet/>
      <dgm:spPr/>
      <dgm:t>
        <a:bodyPr/>
        <a:lstStyle/>
        <a:p>
          <a:pPr algn="ctr"/>
          <a:endParaRPr lang="tr-TR">
            <a:solidFill>
              <a:schemeClr val="tx1">
                <a:lumMod val="50000"/>
              </a:schemeClr>
            </a:solidFill>
          </a:endParaRPr>
        </a:p>
      </dgm:t>
    </dgm:pt>
    <dgm:pt modelId="{4FCAC182-0BCD-4206-B4AD-8B211EC30DB7}" type="sibTrans" cxnId="{8B6E3762-47E2-458A-8BBD-176BFCFEB057}">
      <dgm:prSet/>
      <dgm:spPr/>
      <dgm:t>
        <a:bodyPr/>
        <a:lstStyle/>
        <a:p>
          <a:pPr algn="ctr"/>
          <a:endParaRPr lang="tr-TR">
            <a:solidFill>
              <a:schemeClr val="tx1">
                <a:lumMod val="50000"/>
              </a:schemeClr>
            </a:solidFill>
          </a:endParaRPr>
        </a:p>
      </dgm:t>
    </dgm:pt>
    <dgm:pt modelId="{5EDBDCC3-19AF-4216-B487-7F5DFB064D25}" type="pres">
      <dgm:prSet presAssocID="{C18C3744-0EC8-4E1B-8524-852A5235236E}" presName="linear" presStyleCnt="0">
        <dgm:presLayoutVars>
          <dgm:animLvl val="lvl"/>
          <dgm:resizeHandles val="exact"/>
        </dgm:presLayoutVars>
      </dgm:prSet>
      <dgm:spPr/>
      <dgm:t>
        <a:bodyPr/>
        <a:lstStyle/>
        <a:p>
          <a:endParaRPr lang="tr-TR"/>
        </a:p>
      </dgm:t>
    </dgm:pt>
    <dgm:pt modelId="{9A023239-0D6C-40A7-BA21-347F48B77BB3}" type="pres">
      <dgm:prSet presAssocID="{4B644C1A-EE7C-4C98-AC48-3C8956018116}" presName="parentText" presStyleLbl="node1" presStyleIdx="0" presStyleCnt="1">
        <dgm:presLayoutVars>
          <dgm:chMax val="0"/>
          <dgm:bulletEnabled val="1"/>
        </dgm:presLayoutVars>
      </dgm:prSet>
      <dgm:spPr/>
      <dgm:t>
        <a:bodyPr/>
        <a:lstStyle/>
        <a:p>
          <a:endParaRPr lang="tr-TR"/>
        </a:p>
      </dgm:t>
    </dgm:pt>
  </dgm:ptLst>
  <dgm:cxnLst>
    <dgm:cxn modelId="{F434FBF6-B586-4761-B844-18239FECAAE2}" type="presOf" srcId="{4B644C1A-EE7C-4C98-AC48-3C8956018116}" destId="{9A023239-0D6C-40A7-BA21-347F48B77BB3}" srcOrd="0" destOrd="0" presId="urn:microsoft.com/office/officeart/2005/8/layout/vList2"/>
    <dgm:cxn modelId="{8B6E3762-47E2-458A-8BBD-176BFCFEB057}" srcId="{C18C3744-0EC8-4E1B-8524-852A5235236E}" destId="{4B644C1A-EE7C-4C98-AC48-3C8956018116}" srcOrd="0" destOrd="0" parTransId="{53430B1A-2C4F-44E0-BF17-6C8DEC54007D}" sibTransId="{4FCAC182-0BCD-4206-B4AD-8B211EC30DB7}"/>
    <dgm:cxn modelId="{1E1F90AA-A993-4F7F-A6CF-F2EC06D74A53}" type="presOf" srcId="{C18C3744-0EC8-4E1B-8524-852A5235236E}" destId="{5EDBDCC3-19AF-4216-B487-7F5DFB064D25}" srcOrd="0" destOrd="0" presId="urn:microsoft.com/office/officeart/2005/8/layout/vList2"/>
    <dgm:cxn modelId="{364D8FBE-7E0D-4889-897B-B9A011F24565}" type="presParOf" srcId="{5EDBDCC3-19AF-4216-B487-7F5DFB064D25}" destId="{9A023239-0D6C-40A7-BA21-347F48B77BB3}"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C1F494-EA36-4A03-9E7D-ED36C467E121}" type="doc">
      <dgm:prSet loTypeId="urn:microsoft.com/office/officeart/2005/8/layout/vList5" loCatId="list" qsTypeId="urn:microsoft.com/office/officeart/2005/8/quickstyle/3d1" qsCatId="3D" csTypeId="urn:microsoft.com/office/officeart/2005/8/colors/colorful4" csCatId="colorful"/>
      <dgm:spPr/>
      <dgm:t>
        <a:bodyPr/>
        <a:lstStyle/>
        <a:p>
          <a:endParaRPr lang="tr-TR"/>
        </a:p>
      </dgm:t>
    </dgm:pt>
    <dgm:pt modelId="{4CA5968A-A732-41B8-BBA2-991AAF1063A3}">
      <dgm:prSet/>
      <dgm:spPr/>
      <dgm:t>
        <a:bodyPr/>
        <a:lstStyle/>
        <a:p>
          <a:pPr rtl="0"/>
          <a:r>
            <a:rPr lang="fr-FR"/>
            <a:t>Orque</a:t>
          </a:r>
          <a:endParaRPr lang="tr-TR"/>
        </a:p>
      </dgm:t>
    </dgm:pt>
    <dgm:pt modelId="{571DB791-3053-4F61-AB62-E98BA6038DC2}" type="parTrans" cxnId="{20B4F760-B936-44C0-96DB-2CF82C8EE9CF}">
      <dgm:prSet/>
      <dgm:spPr/>
      <dgm:t>
        <a:bodyPr/>
        <a:lstStyle/>
        <a:p>
          <a:endParaRPr lang="tr-TR"/>
        </a:p>
      </dgm:t>
    </dgm:pt>
    <dgm:pt modelId="{4240D283-CA11-4C17-9865-9A2520C1EEF4}" type="sibTrans" cxnId="{20B4F760-B936-44C0-96DB-2CF82C8EE9CF}">
      <dgm:prSet/>
      <dgm:spPr/>
      <dgm:t>
        <a:bodyPr/>
        <a:lstStyle/>
        <a:p>
          <a:endParaRPr lang="tr-TR"/>
        </a:p>
      </dgm:t>
    </dgm:pt>
    <dgm:pt modelId="{41DD873F-EB21-4F71-B5D1-5E6229BB8F90}">
      <dgm:prSet/>
      <dgm:spPr/>
      <dgm:t>
        <a:bodyPr/>
        <a:lstStyle/>
        <a:p>
          <a:pPr rtl="0"/>
          <a:r>
            <a:rPr lang="tr-TR" dirty="0">
              <a:solidFill>
                <a:schemeClr val="accent4">
                  <a:lumMod val="50000"/>
                </a:schemeClr>
              </a:solidFill>
            </a:rPr>
            <a:t>"Etnik Kültürel Sistemleri Modeli" </a:t>
          </a:r>
        </a:p>
      </dgm:t>
    </dgm:pt>
    <dgm:pt modelId="{C54F52C4-DAB1-43B1-AFE6-99FF92651C8B}" type="parTrans" cxnId="{49BA0ACB-6608-45BC-9C2E-10EC028BDC74}">
      <dgm:prSet/>
      <dgm:spPr/>
      <dgm:t>
        <a:bodyPr/>
        <a:lstStyle/>
        <a:p>
          <a:endParaRPr lang="tr-TR"/>
        </a:p>
      </dgm:t>
    </dgm:pt>
    <dgm:pt modelId="{BDA81021-8544-4A6D-A6FF-492B05C851FD}" type="sibTrans" cxnId="{49BA0ACB-6608-45BC-9C2E-10EC028BDC74}">
      <dgm:prSet/>
      <dgm:spPr/>
      <dgm:t>
        <a:bodyPr/>
        <a:lstStyle/>
        <a:p>
          <a:endParaRPr lang="tr-TR"/>
        </a:p>
      </dgm:t>
    </dgm:pt>
    <dgm:pt modelId="{F1D1E481-516A-43EC-9319-3B52AAE87627}">
      <dgm:prSet/>
      <dgm:spPr/>
      <dgm:t>
        <a:bodyPr/>
        <a:lstStyle/>
        <a:p>
          <a:pPr rtl="0"/>
          <a:r>
            <a:rPr lang="fr-FR" dirty="0"/>
            <a:t>Kim-Godwin, Clarke </a:t>
          </a:r>
          <a:r>
            <a:rPr lang="tr-TR" dirty="0"/>
            <a:t>ve </a:t>
          </a:r>
          <a:r>
            <a:rPr lang="tr-TR" dirty="0" err="1"/>
            <a:t>Barton</a:t>
          </a:r>
          <a:endParaRPr lang="tr-TR" dirty="0"/>
        </a:p>
      </dgm:t>
    </dgm:pt>
    <dgm:pt modelId="{4FB00643-2113-43FD-B0DD-99FAB9193EF6}" type="parTrans" cxnId="{11C2C463-2468-43CF-A5E7-0531BB5D6AE0}">
      <dgm:prSet/>
      <dgm:spPr/>
      <dgm:t>
        <a:bodyPr/>
        <a:lstStyle/>
        <a:p>
          <a:endParaRPr lang="tr-TR"/>
        </a:p>
      </dgm:t>
    </dgm:pt>
    <dgm:pt modelId="{FD880DBB-72EA-46AF-AEC7-5D016B970C4F}" type="sibTrans" cxnId="{11C2C463-2468-43CF-A5E7-0531BB5D6AE0}">
      <dgm:prSet/>
      <dgm:spPr/>
      <dgm:t>
        <a:bodyPr/>
        <a:lstStyle/>
        <a:p>
          <a:endParaRPr lang="tr-TR"/>
        </a:p>
      </dgm:t>
    </dgm:pt>
    <dgm:pt modelId="{A70FD9DE-97CC-445C-8B67-97DE6908AE7C}">
      <dgm:prSet/>
      <dgm:spPr/>
      <dgm:t>
        <a:bodyPr/>
        <a:lstStyle/>
        <a:p>
          <a:pPr rtl="0"/>
          <a:r>
            <a:rPr lang="tr-TR" dirty="0">
              <a:solidFill>
                <a:schemeClr val="accent4">
                  <a:lumMod val="50000"/>
                </a:schemeClr>
              </a:solidFill>
            </a:rPr>
            <a:t>"Toplum Bakımında Kültürel Yeterlilik Dağılım Modeli"</a:t>
          </a:r>
        </a:p>
      </dgm:t>
    </dgm:pt>
    <dgm:pt modelId="{A3FE1E65-F273-41B3-9F08-03B3736B30D0}" type="parTrans" cxnId="{4BBF5CB1-9671-4806-9F57-E847464E8226}">
      <dgm:prSet/>
      <dgm:spPr/>
      <dgm:t>
        <a:bodyPr/>
        <a:lstStyle/>
        <a:p>
          <a:endParaRPr lang="tr-TR"/>
        </a:p>
      </dgm:t>
    </dgm:pt>
    <dgm:pt modelId="{CA6F8200-87FD-47A1-AAC4-EF62D19C48A5}" type="sibTrans" cxnId="{4BBF5CB1-9671-4806-9F57-E847464E8226}">
      <dgm:prSet/>
      <dgm:spPr/>
      <dgm:t>
        <a:bodyPr/>
        <a:lstStyle/>
        <a:p>
          <a:endParaRPr lang="tr-TR"/>
        </a:p>
      </dgm:t>
    </dgm:pt>
    <dgm:pt modelId="{669F84F4-CB41-4840-A00B-98229C90F50B}">
      <dgm:prSet/>
      <dgm:spPr/>
      <dgm:t>
        <a:bodyPr/>
        <a:lstStyle/>
        <a:p>
          <a:pPr rtl="0"/>
          <a:r>
            <a:rPr lang="tr-TR"/>
            <a:t>Burchum</a:t>
          </a:r>
        </a:p>
      </dgm:t>
    </dgm:pt>
    <dgm:pt modelId="{EF7318D7-D0BE-4F09-ACC6-D01BCBA9DE0E}" type="parTrans" cxnId="{B690816B-C91C-40F1-BD08-3C97F67AF51A}">
      <dgm:prSet/>
      <dgm:spPr/>
      <dgm:t>
        <a:bodyPr/>
        <a:lstStyle/>
        <a:p>
          <a:endParaRPr lang="tr-TR"/>
        </a:p>
      </dgm:t>
    </dgm:pt>
    <dgm:pt modelId="{D2B2BE53-D081-4EAD-BE40-07D893D8A3AD}" type="sibTrans" cxnId="{B690816B-C91C-40F1-BD08-3C97F67AF51A}">
      <dgm:prSet/>
      <dgm:spPr/>
      <dgm:t>
        <a:bodyPr/>
        <a:lstStyle/>
        <a:p>
          <a:endParaRPr lang="tr-TR"/>
        </a:p>
      </dgm:t>
    </dgm:pt>
    <dgm:pt modelId="{92AA1BFB-90D8-42B9-BB66-29FAA64A763A}">
      <dgm:prSet/>
      <dgm:spPr/>
      <dgm:t>
        <a:bodyPr/>
        <a:lstStyle/>
        <a:p>
          <a:pPr rtl="0"/>
          <a:r>
            <a:rPr lang="tr-TR" dirty="0">
              <a:solidFill>
                <a:schemeClr val="accent4">
                  <a:lumMod val="50000"/>
                </a:schemeClr>
              </a:solidFill>
            </a:rPr>
            <a:t>"Kültürel yeterlik: evrimsel boyutuyla"</a:t>
          </a:r>
        </a:p>
      </dgm:t>
    </dgm:pt>
    <dgm:pt modelId="{7CFCCFC2-27C0-49FF-A86C-E2515EE748B9}" type="parTrans" cxnId="{8204A9F9-9BDF-42D3-97EE-458B79E791EC}">
      <dgm:prSet/>
      <dgm:spPr/>
      <dgm:t>
        <a:bodyPr/>
        <a:lstStyle/>
        <a:p>
          <a:endParaRPr lang="tr-TR"/>
        </a:p>
      </dgm:t>
    </dgm:pt>
    <dgm:pt modelId="{F1B69371-8B5F-44A5-93C7-F99FFA4B90E1}" type="sibTrans" cxnId="{8204A9F9-9BDF-42D3-97EE-458B79E791EC}">
      <dgm:prSet/>
      <dgm:spPr/>
      <dgm:t>
        <a:bodyPr/>
        <a:lstStyle/>
        <a:p>
          <a:endParaRPr lang="tr-TR"/>
        </a:p>
      </dgm:t>
    </dgm:pt>
    <dgm:pt modelId="{0ED7CC24-B740-43AE-A230-4AAA60C34D04}">
      <dgm:prSet/>
      <dgm:spPr/>
      <dgm:t>
        <a:bodyPr/>
        <a:lstStyle/>
        <a:p>
          <a:pPr rtl="0"/>
          <a:r>
            <a:rPr lang="tr-TR"/>
            <a:t>Cross, Bazron, Deımis ve Isaacs</a:t>
          </a:r>
        </a:p>
      </dgm:t>
    </dgm:pt>
    <dgm:pt modelId="{CD5657D1-DBC1-4371-B3FC-CABCE2035988}" type="parTrans" cxnId="{E29062A7-EDD6-4B20-9667-3DEF395BB056}">
      <dgm:prSet/>
      <dgm:spPr/>
      <dgm:t>
        <a:bodyPr/>
        <a:lstStyle/>
        <a:p>
          <a:endParaRPr lang="tr-TR"/>
        </a:p>
      </dgm:t>
    </dgm:pt>
    <dgm:pt modelId="{59269321-DD54-4EEC-B181-8B4EF7543BCD}" type="sibTrans" cxnId="{E29062A7-EDD6-4B20-9667-3DEF395BB056}">
      <dgm:prSet/>
      <dgm:spPr/>
      <dgm:t>
        <a:bodyPr/>
        <a:lstStyle/>
        <a:p>
          <a:endParaRPr lang="tr-TR"/>
        </a:p>
      </dgm:t>
    </dgm:pt>
    <dgm:pt modelId="{C82A39CC-18F2-476E-BA54-2A38892A1F50}">
      <dgm:prSet/>
      <dgm:spPr/>
      <dgm:t>
        <a:bodyPr/>
        <a:lstStyle/>
        <a:p>
          <a:pPr rtl="0"/>
          <a:r>
            <a:rPr lang="tr-TR">
              <a:solidFill>
                <a:schemeClr val="accent4">
                  <a:lumMod val="50000"/>
                </a:schemeClr>
              </a:solidFill>
            </a:rPr>
            <a:t>"Kültürel olarak yeterli bakım sürecine doğru: emosyonel olarak ciddi rahatsızlığı olan azınlık çocukları için etkili hizmetler"</a:t>
          </a:r>
        </a:p>
      </dgm:t>
    </dgm:pt>
    <dgm:pt modelId="{5411A0B0-DC85-4C91-8629-F05FF1A0B9FD}" type="parTrans" cxnId="{AD392C21-1F3E-4D53-A7CA-3229D13EA922}">
      <dgm:prSet/>
      <dgm:spPr/>
      <dgm:t>
        <a:bodyPr/>
        <a:lstStyle/>
        <a:p>
          <a:endParaRPr lang="tr-TR"/>
        </a:p>
      </dgm:t>
    </dgm:pt>
    <dgm:pt modelId="{5D5EF0F8-8C9D-4ED0-BAE2-223F86D95C5C}" type="sibTrans" cxnId="{AD392C21-1F3E-4D53-A7CA-3229D13EA922}">
      <dgm:prSet/>
      <dgm:spPr/>
      <dgm:t>
        <a:bodyPr/>
        <a:lstStyle/>
        <a:p>
          <a:endParaRPr lang="tr-TR"/>
        </a:p>
      </dgm:t>
    </dgm:pt>
    <dgm:pt modelId="{BC1FC2FB-B78F-403A-B9A0-2FAF3C1BF30F}">
      <dgm:prSet/>
      <dgm:spPr/>
      <dgm:t>
        <a:bodyPr/>
        <a:lstStyle/>
        <a:p>
          <a:pPr rtl="0"/>
          <a:r>
            <a:rPr lang="tr-TR"/>
            <a:t>Pacquiao</a:t>
          </a:r>
        </a:p>
      </dgm:t>
    </dgm:pt>
    <dgm:pt modelId="{082B2F14-3C5B-4FD9-880E-350CBC093CC0}" type="parTrans" cxnId="{9870512F-A355-46C9-AE77-59CDF16FD4ED}">
      <dgm:prSet/>
      <dgm:spPr/>
      <dgm:t>
        <a:bodyPr/>
        <a:lstStyle/>
        <a:p>
          <a:endParaRPr lang="tr-TR"/>
        </a:p>
      </dgm:t>
    </dgm:pt>
    <dgm:pt modelId="{83F12ADA-7F81-4819-A832-67B66F6E05FD}" type="sibTrans" cxnId="{9870512F-A355-46C9-AE77-59CDF16FD4ED}">
      <dgm:prSet/>
      <dgm:spPr/>
      <dgm:t>
        <a:bodyPr/>
        <a:lstStyle/>
        <a:p>
          <a:endParaRPr lang="tr-TR"/>
        </a:p>
      </dgm:t>
    </dgm:pt>
    <dgm:pt modelId="{8A9C1DB9-DD9E-4160-AFFC-43D013407C2B}">
      <dgm:prSet/>
      <dgm:spPr/>
      <dgm:t>
        <a:bodyPr/>
        <a:lstStyle/>
        <a:p>
          <a:pPr rtl="0"/>
          <a:r>
            <a:rPr lang="tr-TR">
              <a:solidFill>
                <a:schemeClr val="accent4">
                  <a:lumMod val="50000"/>
                </a:schemeClr>
              </a:solidFill>
            </a:rPr>
            <a:t>"Etik karar almada kültürel yeterli araştırma­cılar yetiştirme"</a:t>
          </a:r>
        </a:p>
      </dgm:t>
    </dgm:pt>
    <dgm:pt modelId="{167A1E30-BF17-4CE2-9B52-C0B7056BB341}" type="parTrans" cxnId="{A68BB60B-787F-426E-B17E-E87DDEB2FEA3}">
      <dgm:prSet/>
      <dgm:spPr/>
      <dgm:t>
        <a:bodyPr/>
        <a:lstStyle/>
        <a:p>
          <a:endParaRPr lang="tr-TR"/>
        </a:p>
      </dgm:t>
    </dgm:pt>
    <dgm:pt modelId="{78132AFC-8116-419B-B0B1-C72FA498FC37}" type="sibTrans" cxnId="{A68BB60B-787F-426E-B17E-E87DDEB2FEA3}">
      <dgm:prSet/>
      <dgm:spPr/>
      <dgm:t>
        <a:bodyPr/>
        <a:lstStyle/>
        <a:p>
          <a:endParaRPr lang="tr-TR"/>
        </a:p>
      </dgm:t>
    </dgm:pt>
    <dgm:pt modelId="{234A8803-6C20-40AA-ADD7-420A60AD2B10}">
      <dgm:prSet/>
      <dgm:spPr/>
      <dgm:t>
        <a:bodyPr/>
        <a:lstStyle/>
        <a:p>
          <a:pPr rtl="0"/>
          <a:r>
            <a:rPr lang="tr-TR"/>
            <a:t>Suh</a:t>
          </a:r>
        </a:p>
      </dgm:t>
    </dgm:pt>
    <dgm:pt modelId="{801E84B7-62FB-4A2C-A4E5-585B572C0E4B}" type="parTrans" cxnId="{156710D8-899E-4DCC-B4FE-86422357A25A}">
      <dgm:prSet/>
      <dgm:spPr/>
      <dgm:t>
        <a:bodyPr/>
        <a:lstStyle/>
        <a:p>
          <a:endParaRPr lang="tr-TR"/>
        </a:p>
      </dgm:t>
    </dgm:pt>
    <dgm:pt modelId="{93FB4955-5594-4F3C-A31E-7C93915E0377}" type="sibTrans" cxnId="{156710D8-899E-4DCC-B4FE-86422357A25A}">
      <dgm:prSet/>
      <dgm:spPr/>
      <dgm:t>
        <a:bodyPr/>
        <a:lstStyle/>
        <a:p>
          <a:endParaRPr lang="tr-TR"/>
        </a:p>
      </dgm:t>
    </dgm:pt>
    <dgm:pt modelId="{B1914CA0-CAFB-48F3-8B96-E9A491F06A2F}">
      <dgm:prSet/>
      <dgm:spPr/>
      <dgm:t>
        <a:bodyPr/>
        <a:lstStyle/>
        <a:p>
          <a:pPr rtl="0"/>
          <a:r>
            <a:rPr lang="tr-TR">
              <a:solidFill>
                <a:schemeClr val="accent4">
                  <a:lumMod val="50000"/>
                </a:schemeClr>
              </a:solidFill>
            </a:rPr>
            <a:t>"Evrimsel kavram analizi sayesinde kültürel ye­terlik modeli"</a:t>
          </a:r>
        </a:p>
      </dgm:t>
    </dgm:pt>
    <dgm:pt modelId="{21DD9AF4-8E9D-4A07-800E-711060C18583}" type="parTrans" cxnId="{111C33E9-603B-4F5E-9F26-7F2590E0547E}">
      <dgm:prSet/>
      <dgm:spPr/>
      <dgm:t>
        <a:bodyPr/>
        <a:lstStyle/>
        <a:p>
          <a:endParaRPr lang="tr-TR"/>
        </a:p>
      </dgm:t>
    </dgm:pt>
    <dgm:pt modelId="{9F2B6DA9-8211-4416-8BAC-732FBADECE45}" type="sibTrans" cxnId="{111C33E9-603B-4F5E-9F26-7F2590E0547E}">
      <dgm:prSet/>
      <dgm:spPr/>
      <dgm:t>
        <a:bodyPr/>
        <a:lstStyle/>
        <a:p>
          <a:endParaRPr lang="tr-TR"/>
        </a:p>
      </dgm:t>
    </dgm:pt>
    <dgm:pt modelId="{A447911A-21D5-4B46-9D66-EF0F0BAB2C3D}">
      <dgm:prSet/>
      <dgm:spPr/>
      <dgm:t>
        <a:bodyPr/>
        <a:lstStyle/>
        <a:p>
          <a:pPr rtl="0"/>
          <a:r>
            <a:rPr lang="tr-TR"/>
            <a:t>Wells</a:t>
          </a:r>
        </a:p>
      </dgm:t>
    </dgm:pt>
    <dgm:pt modelId="{D704B1B9-A3C1-4FE4-9593-48A9B7108C3D}" type="parTrans" cxnId="{C906E948-8E3A-4E5B-AC19-20405EAE687F}">
      <dgm:prSet/>
      <dgm:spPr/>
      <dgm:t>
        <a:bodyPr/>
        <a:lstStyle/>
        <a:p>
          <a:endParaRPr lang="tr-TR"/>
        </a:p>
      </dgm:t>
    </dgm:pt>
    <dgm:pt modelId="{3D7BCB41-4C1F-47AC-B0BE-95CA0D254D6A}" type="sibTrans" cxnId="{C906E948-8E3A-4E5B-AC19-20405EAE687F}">
      <dgm:prSet/>
      <dgm:spPr/>
      <dgm:t>
        <a:bodyPr/>
        <a:lstStyle/>
        <a:p>
          <a:endParaRPr lang="tr-TR"/>
        </a:p>
      </dgm:t>
    </dgm:pt>
    <dgm:pt modelId="{E3A934DE-204E-4E78-B12B-E217595A81EE}">
      <dgm:prSet/>
      <dgm:spPr/>
      <dgm:t>
        <a:bodyPr/>
        <a:lstStyle/>
        <a:p>
          <a:pPr rtl="0"/>
          <a:r>
            <a:rPr lang="tr-TR">
              <a:solidFill>
                <a:schemeClr val="accent4">
                  <a:lumMod val="50000"/>
                </a:schemeClr>
              </a:solidFill>
            </a:rPr>
            <a:t>" Kültürel yeterlik ötesi: bireysel ve kurumsal kül­türel gelişme için model.</a:t>
          </a:r>
        </a:p>
      </dgm:t>
    </dgm:pt>
    <dgm:pt modelId="{EB108DF8-3C31-4CCB-94D0-0A8033994401}" type="parTrans" cxnId="{07CA6ACF-0F1B-4393-98B2-96C910851CF1}">
      <dgm:prSet/>
      <dgm:spPr/>
      <dgm:t>
        <a:bodyPr/>
        <a:lstStyle/>
        <a:p>
          <a:endParaRPr lang="tr-TR"/>
        </a:p>
      </dgm:t>
    </dgm:pt>
    <dgm:pt modelId="{471F46FE-BCB4-4C30-8471-6FF20476930A}" type="sibTrans" cxnId="{07CA6ACF-0F1B-4393-98B2-96C910851CF1}">
      <dgm:prSet/>
      <dgm:spPr/>
      <dgm:t>
        <a:bodyPr/>
        <a:lstStyle/>
        <a:p>
          <a:endParaRPr lang="tr-TR"/>
        </a:p>
      </dgm:t>
    </dgm:pt>
    <dgm:pt modelId="{BCA0248F-4EE3-4E39-B913-603A400967CD}" type="pres">
      <dgm:prSet presAssocID="{7DC1F494-EA36-4A03-9E7D-ED36C467E121}" presName="Name0" presStyleCnt="0">
        <dgm:presLayoutVars>
          <dgm:dir/>
          <dgm:animLvl val="lvl"/>
          <dgm:resizeHandles val="exact"/>
        </dgm:presLayoutVars>
      </dgm:prSet>
      <dgm:spPr/>
      <dgm:t>
        <a:bodyPr/>
        <a:lstStyle/>
        <a:p>
          <a:endParaRPr lang="tr-TR"/>
        </a:p>
      </dgm:t>
    </dgm:pt>
    <dgm:pt modelId="{C110B267-E0D7-4F61-A741-6CF50B9D1807}" type="pres">
      <dgm:prSet presAssocID="{4CA5968A-A732-41B8-BBA2-991AAF1063A3}" presName="linNode" presStyleCnt="0"/>
      <dgm:spPr/>
    </dgm:pt>
    <dgm:pt modelId="{DA3BB296-3E8B-4436-B428-932365C6CCCB}" type="pres">
      <dgm:prSet presAssocID="{4CA5968A-A732-41B8-BBA2-991AAF1063A3}" presName="parentText" presStyleLbl="node1" presStyleIdx="0" presStyleCnt="7">
        <dgm:presLayoutVars>
          <dgm:chMax val="1"/>
          <dgm:bulletEnabled val="1"/>
        </dgm:presLayoutVars>
      </dgm:prSet>
      <dgm:spPr/>
      <dgm:t>
        <a:bodyPr/>
        <a:lstStyle/>
        <a:p>
          <a:endParaRPr lang="tr-TR"/>
        </a:p>
      </dgm:t>
    </dgm:pt>
    <dgm:pt modelId="{DD257DC1-2E76-4B27-A512-88D9CED7828D}" type="pres">
      <dgm:prSet presAssocID="{4CA5968A-A732-41B8-BBA2-991AAF1063A3}" presName="descendantText" presStyleLbl="alignAccFollowNode1" presStyleIdx="0" presStyleCnt="7">
        <dgm:presLayoutVars>
          <dgm:bulletEnabled val="1"/>
        </dgm:presLayoutVars>
      </dgm:prSet>
      <dgm:spPr/>
      <dgm:t>
        <a:bodyPr/>
        <a:lstStyle/>
        <a:p>
          <a:endParaRPr lang="tr-TR"/>
        </a:p>
      </dgm:t>
    </dgm:pt>
    <dgm:pt modelId="{767182F0-E618-4873-9698-6948DEA05BB9}" type="pres">
      <dgm:prSet presAssocID="{4240D283-CA11-4C17-9865-9A2520C1EEF4}" presName="sp" presStyleCnt="0"/>
      <dgm:spPr/>
    </dgm:pt>
    <dgm:pt modelId="{2100C3B0-1A47-4381-8980-2FEA31F2E79B}" type="pres">
      <dgm:prSet presAssocID="{F1D1E481-516A-43EC-9319-3B52AAE87627}" presName="linNode" presStyleCnt="0"/>
      <dgm:spPr/>
    </dgm:pt>
    <dgm:pt modelId="{DF15CDF3-F5B8-49AF-ACF0-F3EDA34CADB5}" type="pres">
      <dgm:prSet presAssocID="{F1D1E481-516A-43EC-9319-3B52AAE87627}" presName="parentText" presStyleLbl="node1" presStyleIdx="1" presStyleCnt="7">
        <dgm:presLayoutVars>
          <dgm:chMax val="1"/>
          <dgm:bulletEnabled val="1"/>
        </dgm:presLayoutVars>
      </dgm:prSet>
      <dgm:spPr/>
      <dgm:t>
        <a:bodyPr/>
        <a:lstStyle/>
        <a:p>
          <a:endParaRPr lang="tr-TR"/>
        </a:p>
      </dgm:t>
    </dgm:pt>
    <dgm:pt modelId="{AB634434-CA1B-4A9B-B6BE-907875B747E6}" type="pres">
      <dgm:prSet presAssocID="{F1D1E481-516A-43EC-9319-3B52AAE87627}" presName="descendantText" presStyleLbl="alignAccFollowNode1" presStyleIdx="1" presStyleCnt="7">
        <dgm:presLayoutVars>
          <dgm:bulletEnabled val="1"/>
        </dgm:presLayoutVars>
      </dgm:prSet>
      <dgm:spPr/>
      <dgm:t>
        <a:bodyPr/>
        <a:lstStyle/>
        <a:p>
          <a:endParaRPr lang="tr-TR"/>
        </a:p>
      </dgm:t>
    </dgm:pt>
    <dgm:pt modelId="{3E2477B4-75F6-4B05-9349-5873396005DF}" type="pres">
      <dgm:prSet presAssocID="{FD880DBB-72EA-46AF-AEC7-5D016B970C4F}" presName="sp" presStyleCnt="0"/>
      <dgm:spPr/>
    </dgm:pt>
    <dgm:pt modelId="{00673D72-76AD-4B49-902E-1F5F944C14E1}" type="pres">
      <dgm:prSet presAssocID="{669F84F4-CB41-4840-A00B-98229C90F50B}" presName="linNode" presStyleCnt="0"/>
      <dgm:spPr/>
    </dgm:pt>
    <dgm:pt modelId="{70A25734-4323-45EB-9CBA-5D1661BC510E}" type="pres">
      <dgm:prSet presAssocID="{669F84F4-CB41-4840-A00B-98229C90F50B}" presName="parentText" presStyleLbl="node1" presStyleIdx="2" presStyleCnt="7">
        <dgm:presLayoutVars>
          <dgm:chMax val="1"/>
          <dgm:bulletEnabled val="1"/>
        </dgm:presLayoutVars>
      </dgm:prSet>
      <dgm:spPr/>
      <dgm:t>
        <a:bodyPr/>
        <a:lstStyle/>
        <a:p>
          <a:endParaRPr lang="tr-TR"/>
        </a:p>
      </dgm:t>
    </dgm:pt>
    <dgm:pt modelId="{261FAD04-C9A4-4B06-99EB-FA549601288A}" type="pres">
      <dgm:prSet presAssocID="{669F84F4-CB41-4840-A00B-98229C90F50B}" presName="descendantText" presStyleLbl="alignAccFollowNode1" presStyleIdx="2" presStyleCnt="7">
        <dgm:presLayoutVars>
          <dgm:bulletEnabled val="1"/>
        </dgm:presLayoutVars>
      </dgm:prSet>
      <dgm:spPr/>
      <dgm:t>
        <a:bodyPr/>
        <a:lstStyle/>
        <a:p>
          <a:endParaRPr lang="tr-TR"/>
        </a:p>
      </dgm:t>
    </dgm:pt>
    <dgm:pt modelId="{18305C86-A15B-43CE-8604-A0508509FF01}" type="pres">
      <dgm:prSet presAssocID="{D2B2BE53-D081-4EAD-BE40-07D893D8A3AD}" presName="sp" presStyleCnt="0"/>
      <dgm:spPr/>
    </dgm:pt>
    <dgm:pt modelId="{431351C0-FB7A-4657-A96E-D3AB5991A219}" type="pres">
      <dgm:prSet presAssocID="{0ED7CC24-B740-43AE-A230-4AAA60C34D04}" presName="linNode" presStyleCnt="0"/>
      <dgm:spPr/>
    </dgm:pt>
    <dgm:pt modelId="{2CB58F16-E739-44FB-B4F0-0224BB0A615C}" type="pres">
      <dgm:prSet presAssocID="{0ED7CC24-B740-43AE-A230-4AAA60C34D04}" presName="parentText" presStyleLbl="node1" presStyleIdx="3" presStyleCnt="7">
        <dgm:presLayoutVars>
          <dgm:chMax val="1"/>
          <dgm:bulletEnabled val="1"/>
        </dgm:presLayoutVars>
      </dgm:prSet>
      <dgm:spPr/>
      <dgm:t>
        <a:bodyPr/>
        <a:lstStyle/>
        <a:p>
          <a:endParaRPr lang="tr-TR"/>
        </a:p>
      </dgm:t>
    </dgm:pt>
    <dgm:pt modelId="{66A6C511-0D55-430C-8BA4-340C91F81AC8}" type="pres">
      <dgm:prSet presAssocID="{0ED7CC24-B740-43AE-A230-4AAA60C34D04}" presName="descendantText" presStyleLbl="alignAccFollowNode1" presStyleIdx="3" presStyleCnt="7">
        <dgm:presLayoutVars>
          <dgm:bulletEnabled val="1"/>
        </dgm:presLayoutVars>
      </dgm:prSet>
      <dgm:spPr/>
      <dgm:t>
        <a:bodyPr/>
        <a:lstStyle/>
        <a:p>
          <a:endParaRPr lang="tr-TR"/>
        </a:p>
      </dgm:t>
    </dgm:pt>
    <dgm:pt modelId="{9EE7EB47-2184-4A56-8A04-7117874F0906}" type="pres">
      <dgm:prSet presAssocID="{59269321-DD54-4EEC-B181-8B4EF7543BCD}" presName="sp" presStyleCnt="0"/>
      <dgm:spPr/>
    </dgm:pt>
    <dgm:pt modelId="{91FE6F8C-F6C7-4091-A728-6C06AD634783}" type="pres">
      <dgm:prSet presAssocID="{BC1FC2FB-B78F-403A-B9A0-2FAF3C1BF30F}" presName="linNode" presStyleCnt="0"/>
      <dgm:spPr/>
    </dgm:pt>
    <dgm:pt modelId="{997F42C9-7F67-4F9A-B5A5-0FE4021F253A}" type="pres">
      <dgm:prSet presAssocID="{BC1FC2FB-B78F-403A-B9A0-2FAF3C1BF30F}" presName="parentText" presStyleLbl="node1" presStyleIdx="4" presStyleCnt="7">
        <dgm:presLayoutVars>
          <dgm:chMax val="1"/>
          <dgm:bulletEnabled val="1"/>
        </dgm:presLayoutVars>
      </dgm:prSet>
      <dgm:spPr/>
      <dgm:t>
        <a:bodyPr/>
        <a:lstStyle/>
        <a:p>
          <a:endParaRPr lang="tr-TR"/>
        </a:p>
      </dgm:t>
    </dgm:pt>
    <dgm:pt modelId="{BFF9B44F-A56D-4932-8057-CDAD0D173520}" type="pres">
      <dgm:prSet presAssocID="{BC1FC2FB-B78F-403A-B9A0-2FAF3C1BF30F}" presName="descendantText" presStyleLbl="alignAccFollowNode1" presStyleIdx="4" presStyleCnt="7">
        <dgm:presLayoutVars>
          <dgm:bulletEnabled val="1"/>
        </dgm:presLayoutVars>
      </dgm:prSet>
      <dgm:spPr/>
      <dgm:t>
        <a:bodyPr/>
        <a:lstStyle/>
        <a:p>
          <a:endParaRPr lang="tr-TR"/>
        </a:p>
      </dgm:t>
    </dgm:pt>
    <dgm:pt modelId="{72F71376-EA9D-4727-B70D-0BA64A72DE6C}" type="pres">
      <dgm:prSet presAssocID="{83F12ADA-7F81-4819-A832-67B66F6E05FD}" presName="sp" presStyleCnt="0"/>
      <dgm:spPr/>
    </dgm:pt>
    <dgm:pt modelId="{DECF6709-2E0D-40DA-AD77-B998AE2373EB}" type="pres">
      <dgm:prSet presAssocID="{234A8803-6C20-40AA-ADD7-420A60AD2B10}" presName="linNode" presStyleCnt="0"/>
      <dgm:spPr/>
    </dgm:pt>
    <dgm:pt modelId="{92338915-2061-4512-9374-315ECEDB2075}" type="pres">
      <dgm:prSet presAssocID="{234A8803-6C20-40AA-ADD7-420A60AD2B10}" presName="parentText" presStyleLbl="node1" presStyleIdx="5" presStyleCnt="7">
        <dgm:presLayoutVars>
          <dgm:chMax val="1"/>
          <dgm:bulletEnabled val="1"/>
        </dgm:presLayoutVars>
      </dgm:prSet>
      <dgm:spPr/>
      <dgm:t>
        <a:bodyPr/>
        <a:lstStyle/>
        <a:p>
          <a:endParaRPr lang="tr-TR"/>
        </a:p>
      </dgm:t>
    </dgm:pt>
    <dgm:pt modelId="{C9EFC0E4-78FA-4AE1-95E8-C7BD5452C40C}" type="pres">
      <dgm:prSet presAssocID="{234A8803-6C20-40AA-ADD7-420A60AD2B10}" presName="descendantText" presStyleLbl="alignAccFollowNode1" presStyleIdx="5" presStyleCnt="7">
        <dgm:presLayoutVars>
          <dgm:bulletEnabled val="1"/>
        </dgm:presLayoutVars>
      </dgm:prSet>
      <dgm:spPr/>
      <dgm:t>
        <a:bodyPr/>
        <a:lstStyle/>
        <a:p>
          <a:endParaRPr lang="tr-TR"/>
        </a:p>
      </dgm:t>
    </dgm:pt>
    <dgm:pt modelId="{138F1B3F-0F1D-43AF-8A77-704060D8BFA5}" type="pres">
      <dgm:prSet presAssocID="{93FB4955-5594-4F3C-A31E-7C93915E0377}" presName="sp" presStyleCnt="0"/>
      <dgm:spPr/>
    </dgm:pt>
    <dgm:pt modelId="{CB65C302-9962-438F-981D-119A414CA0CC}" type="pres">
      <dgm:prSet presAssocID="{A447911A-21D5-4B46-9D66-EF0F0BAB2C3D}" presName="linNode" presStyleCnt="0"/>
      <dgm:spPr/>
    </dgm:pt>
    <dgm:pt modelId="{CDB10392-3B09-4C4C-BF33-F84141ED5A54}" type="pres">
      <dgm:prSet presAssocID="{A447911A-21D5-4B46-9D66-EF0F0BAB2C3D}" presName="parentText" presStyleLbl="node1" presStyleIdx="6" presStyleCnt="7">
        <dgm:presLayoutVars>
          <dgm:chMax val="1"/>
          <dgm:bulletEnabled val="1"/>
        </dgm:presLayoutVars>
      </dgm:prSet>
      <dgm:spPr/>
      <dgm:t>
        <a:bodyPr/>
        <a:lstStyle/>
        <a:p>
          <a:endParaRPr lang="tr-TR"/>
        </a:p>
      </dgm:t>
    </dgm:pt>
    <dgm:pt modelId="{4BCCDD72-AA6F-4D8F-9663-86B82E4A373F}" type="pres">
      <dgm:prSet presAssocID="{A447911A-21D5-4B46-9D66-EF0F0BAB2C3D}" presName="descendantText" presStyleLbl="alignAccFollowNode1" presStyleIdx="6" presStyleCnt="7">
        <dgm:presLayoutVars>
          <dgm:bulletEnabled val="1"/>
        </dgm:presLayoutVars>
      </dgm:prSet>
      <dgm:spPr/>
      <dgm:t>
        <a:bodyPr/>
        <a:lstStyle/>
        <a:p>
          <a:endParaRPr lang="tr-TR"/>
        </a:p>
      </dgm:t>
    </dgm:pt>
  </dgm:ptLst>
  <dgm:cxnLst>
    <dgm:cxn modelId="{598B2552-0796-413C-9497-CB3260AE3421}" type="presOf" srcId="{C82A39CC-18F2-476E-BA54-2A38892A1F50}" destId="{66A6C511-0D55-430C-8BA4-340C91F81AC8}" srcOrd="0" destOrd="0" presId="urn:microsoft.com/office/officeart/2005/8/layout/vList5"/>
    <dgm:cxn modelId="{11C2C463-2468-43CF-A5E7-0531BB5D6AE0}" srcId="{7DC1F494-EA36-4A03-9E7D-ED36C467E121}" destId="{F1D1E481-516A-43EC-9319-3B52AAE87627}" srcOrd="1" destOrd="0" parTransId="{4FB00643-2113-43FD-B0DD-99FAB9193EF6}" sibTransId="{FD880DBB-72EA-46AF-AEC7-5D016B970C4F}"/>
    <dgm:cxn modelId="{8204A9F9-9BDF-42D3-97EE-458B79E791EC}" srcId="{669F84F4-CB41-4840-A00B-98229C90F50B}" destId="{92AA1BFB-90D8-42B9-BB66-29FAA64A763A}" srcOrd="0" destOrd="0" parTransId="{7CFCCFC2-27C0-49FF-A86C-E2515EE748B9}" sibTransId="{F1B69371-8B5F-44A5-93C7-F99FFA4B90E1}"/>
    <dgm:cxn modelId="{111C33E9-603B-4F5E-9F26-7F2590E0547E}" srcId="{234A8803-6C20-40AA-ADD7-420A60AD2B10}" destId="{B1914CA0-CAFB-48F3-8B96-E9A491F06A2F}" srcOrd="0" destOrd="0" parTransId="{21DD9AF4-8E9D-4A07-800E-711060C18583}" sibTransId="{9F2B6DA9-8211-4416-8BAC-732FBADECE45}"/>
    <dgm:cxn modelId="{156710D8-899E-4DCC-B4FE-86422357A25A}" srcId="{7DC1F494-EA36-4A03-9E7D-ED36C467E121}" destId="{234A8803-6C20-40AA-ADD7-420A60AD2B10}" srcOrd="5" destOrd="0" parTransId="{801E84B7-62FB-4A2C-A4E5-585B572C0E4B}" sibTransId="{93FB4955-5594-4F3C-A31E-7C93915E0377}"/>
    <dgm:cxn modelId="{0B8A6E3F-4CDD-41F6-817D-57BEB2BB7377}" type="presOf" srcId="{92AA1BFB-90D8-42B9-BB66-29FAA64A763A}" destId="{261FAD04-C9A4-4B06-99EB-FA549601288A}" srcOrd="0" destOrd="0" presId="urn:microsoft.com/office/officeart/2005/8/layout/vList5"/>
    <dgm:cxn modelId="{07CA6ACF-0F1B-4393-98B2-96C910851CF1}" srcId="{A447911A-21D5-4B46-9D66-EF0F0BAB2C3D}" destId="{E3A934DE-204E-4E78-B12B-E217595A81EE}" srcOrd="0" destOrd="0" parTransId="{EB108DF8-3C31-4CCB-94D0-0A8033994401}" sibTransId="{471F46FE-BCB4-4C30-8471-6FF20476930A}"/>
    <dgm:cxn modelId="{B690816B-C91C-40F1-BD08-3C97F67AF51A}" srcId="{7DC1F494-EA36-4A03-9E7D-ED36C467E121}" destId="{669F84F4-CB41-4840-A00B-98229C90F50B}" srcOrd="2" destOrd="0" parTransId="{EF7318D7-D0BE-4F09-ACC6-D01BCBA9DE0E}" sibTransId="{D2B2BE53-D081-4EAD-BE40-07D893D8A3AD}"/>
    <dgm:cxn modelId="{FAD65ABB-1515-4188-BB65-6F0AE7E5E233}" type="presOf" srcId="{4CA5968A-A732-41B8-BBA2-991AAF1063A3}" destId="{DA3BB296-3E8B-4436-B428-932365C6CCCB}" srcOrd="0" destOrd="0" presId="urn:microsoft.com/office/officeart/2005/8/layout/vList5"/>
    <dgm:cxn modelId="{49BA0ACB-6608-45BC-9C2E-10EC028BDC74}" srcId="{4CA5968A-A732-41B8-BBA2-991AAF1063A3}" destId="{41DD873F-EB21-4F71-B5D1-5E6229BB8F90}" srcOrd="0" destOrd="0" parTransId="{C54F52C4-DAB1-43B1-AFE6-99FF92651C8B}" sibTransId="{BDA81021-8544-4A6D-A6FF-492B05C851FD}"/>
    <dgm:cxn modelId="{E29062A7-EDD6-4B20-9667-3DEF395BB056}" srcId="{7DC1F494-EA36-4A03-9E7D-ED36C467E121}" destId="{0ED7CC24-B740-43AE-A230-4AAA60C34D04}" srcOrd="3" destOrd="0" parTransId="{CD5657D1-DBC1-4371-B3FC-CABCE2035988}" sibTransId="{59269321-DD54-4EEC-B181-8B4EF7543BCD}"/>
    <dgm:cxn modelId="{03D1E495-9A24-4D49-A828-29338528D4D6}" type="presOf" srcId="{0ED7CC24-B740-43AE-A230-4AAA60C34D04}" destId="{2CB58F16-E739-44FB-B4F0-0224BB0A615C}" srcOrd="0" destOrd="0" presId="urn:microsoft.com/office/officeart/2005/8/layout/vList5"/>
    <dgm:cxn modelId="{A335D1F9-A987-4E47-81B0-C6045069BC27}" type="presOf" srcId="{E3A934DE-204E-4E78-B12B-E217595A81EE}" destId="{4BCCDD72-AA6F-4D8F-9663-86B82E4A373F}" srcOrd="0" destOrd="0" presId="urn:microsoft.com/office/officeart/2005/8/layout/vList5"/>
    <dgm:cxn modelId="{4E6E6281-E5C8-4E95-AE36-BE7CB8D978BB}" type="presOf" srcId="{234A8803-6C20-40AA-ADD7-420A60AD2B10}" destId="{92338915-2061-4512-9374-315ECEDB2075}" srcOrd="0" destOrd="0" presId="urn:microsoft.com/office/officeart/2005/8/layout/vList5"/>
    <dgm:cxn modelId="{DFC57EC2-7941-423B-918F-E6B820DDEABE}" type="presOf" srcId="{BC1FC2FB-B78F-403A-B9A0-2FAF3C1BF30F}" destId="{997F42C9-7F67-4F9A-B5A5-0FE4021F253A}" srcOrd="0" destOrd="0" presId="urn:microsoft.com/office/officeart/2005/8/layout/vList5"/>
    <dgm:cxn modelId="{4BBF5CB1-9671-4806-9F57-E847464E8226}" srcId="{F1D1E481-516A-43EC-9319-3B52AAE87627}" destId="{A70FD9DE-97CC-445C-8B67-97DE6908AE7C}" srcOrd="0" destOrd="0" parTransId="{A3FE1E65-F273-41B3-9F08-03B3736B30D0}" sibTransId="{CA6F8200-87FD-47A1-AAC4-EF62D19C48A5}"/>
    <dgm:cxn modelId="{C906E948-8E3A-4E5B-AC19-20405EAE687F}" srcId="{7DC1F494-EA36-4A03-9E7D-ED36C467E121}" destId="{A447911A-21D5-4B46-9D66-EF0F0BAB2C3D}" srcOrd="6" destOrd="0" parTransId="{D704B1B9-A3C1-4FE4-9593-48A9B7108C3D}" sibTransId="{3D7BCB41-4C1F-47AC-B0BE-95CA0D254D6A}"/>
    <dgm:cxn modelId="{FFD5FD92-3C0A-4412-B7DF-8CB74EE79EE7}" type="presOf" srcId="{A447911A-21D5-4B46-9D66-EF0F0BAB2C3D}" destId="{CDB10392-3B09-4C4C-BF33-F84141ED5A54}" srcOrd="0" destOrd="0" presId="urn:microsoft.com/office/officeart/2005/8/layout/vList5"/>
    <dgm:cxn modelId="{B405E077-F281-47AC-92B4-5F17D99EF8EB}" type="presOf" srcId="{669F84F4-CB41-4840-A00B-98229C90F50B}" destId="{70A25734-4323-45EB-9CBA-5D1661BC510E}" srcOrd="0" destOrd="0" presId="urn:microsoft.com/office/officeart/2005/8/layout/vList5"/>
    <dgm:cxn modelId="{9870512F-A355-46C9-AE77-59CDF16FD4ED}" srcId="{7DC1F494-EA36-4A03-9E7D-ED36C467E121}" destId="{BC1FC2FB-B78F-403A-B9A0-2FAF3C1BF30F}" srcOrd="4" destOrd="0" parTransId="{082B2F14-3C5B-4FD9-880E-350CBC093CC0}" sibTransId="{83F12ADA-7F81-4819-A832-67B66F6E05FD}"/>
    <dgm:cxn modelId="{39C5E669-B176-4F67-B67D-51AC043A83AD}" type="presOf" srcId="{A70FD9DE-97CC-445C-8B67-97DE6908AE7C}" destId="{AB634434-CA1B-4A9B-B6BE-907875B747E6}" srcOrd="0" destOrd="0" presId="urn:microsoft.com/office/officeart/2005/8/layout/vList5"/>
    <dgm:cxn modelId="{1145FAAE-A20F-4656-B415-36CFDB556F4C}" type="presOf" srcId="{8A9C1DB9-DD9E-4160-AFFC-43D013407C2B}" destId="{BFF9B44F-A56D-4932-8057-CDAD0D173520}" srcOrd="0" destOrd="0" presId="urn:microsoft.com/office/officeart/2005/8/layout/vList5"/>
    <dgm:cxn modelId="{20B4F760-B936-44C0-96DB-2CF82C8EE9CF}" srcId="{7DC1F494-EA36-4A03-9E7D-ED36C467E121}" destId="{4CA5968A-A732-41B8-BBA2-991AAF1063A3}" srcOrd="0" destOrd="0" parTransId="{571DB791-3053-4F61-AB62-E98BA6038DC2}" sibTransId="{4240D283-CA11-4C17-9865-9A2520C1EEF4}"/>
    <dgm:cxn modelId="{6FA24F21-649E-4FD7-99B4-E5D3B994B108}" type="presOf" srcId="{41DD873F-EB21-4F71-B5D1-5E6229BB8F90}" destId="{DD257DC1-2E76-4B27-A512-88D9CED7828D}" srcOrd="0" destOrd="0" presId="urn:microsoft.com/office/officeart/2005/8/layout/vList5"/>
    <dgm:cxn modelId="{AD392C21-1F3E-4D53-A7CA-3229D13EA922}" srcId="{0ED7CC24-B740-43AE-A230-4AAA60C34D04}" destId="{C82A39CC-18F2-476E-BA54-2A38892A1F50}" srcOrd="0" destOrd="0" parTransId="{5411A0B0-DC85-4C91-8629-F05FF1A0B9FD}" sibTransId="{5D5EF0F8-8C9D-4ED0-BAE2-223F86D95C5C}"/>
    <dgm:cxn modelId="{0CE6810F-0138-4004-B679-422458D70AC9}" type="presOf" srcId="{B1914CA0-CAFB-48F3-8B96-E9A491F06A2F}" destId="{C9EFC0E4-78FA-4AE1-95E8-C7BD5452C40C}" srcOrd="0" destOrd="0" presId="urn:microsoft.com/office/officeart/2005/8/layout/vList5"/>
    <dgm:cxn modelId="{A68BB60B-787F-426E-B17E-E87DDEB2FEA3}" srcId="{BC1FC2FB-B78F-403A-B9A0-2FAF3C1BF30F}" destId="{8A9C1DB9-DD9E-4160-AFFC-43D013407C2B}" srcOrd="0" destOrd="0" parTransId="{167A1E30-BF17-4CE2-9B52-C0B7056BB341}" sibTransId="{78132AFC-8116-419B-B0B1-C72FA498FC37}"/>
    <dgm:cxn modelId="{775496E9-82AE-4001-ADF2-0E06E2975E8A}" type="presOf" srcId="{F1D1E481-516A-43EC-9319-3B52AAE87627}" destId="{DF15CDF3-F5B8-49AF-ACF0-F3EDA34CADB5}" srcOrd="0" destOrd="0" presId="urn:microsoft.com/office/officeart/2005/8/layout/vList5"/>
    <dgm:cxn modelId="{AE8C5376-EC64-48C8-914E-8A1D3AC07F7C}" type="presOf" srcId="{7DC1F494-EA36-4A03-9E7D-ED36C467E121}" destId="{BCA0248F-4EE3-4E39-B913-603A400967CD}" srcOrd="0" destOrd="0" presId="urn:microsoft.com/office/officeart/2005/8/layout/vList5"/>
    <dgm:cxn modelId="{7F9E5D17-0E26-4054-B8DC-FA36B3341C55}" type="presParOf" srcId="{BCA0248F-4EE3-4E39-B913-603A400967CD}" destId="{C110B267-E0D7-4F61-A741-6CF50B9D1807}" srcOrd="0" destOrd="0" presId="urn:microsoft.com/office/officeart/2005/8/layout/vList5"/>
    <dgm:cxn modelId="{D3C3FC58-1579-4209-8AC7-0D640A966484}" type="presParOf" srcId="{C110B267-E0D7-4F61-A741-6CF50B9D1807}" destId="{DA3BB296-3E8B-4436-B428-932365C6CCCB}" srcOrd="0" destOrd="0" presId="urn:microsoft.com/office/officeart/2005/8/layout/vList5"/>
    <dgm:cxn modelId="{FF927159-C26A-4DB4-91C2-0373F274ECF9}" type="presParOf" srcId="{C110B267-E0D7-4F61-A741-6CF50B9D1807}" destId="{DD257DC1-2E76-4B27-A512-88D9CED7828D}" srcOrd="1" destOrd="0" presId="urn:microsoft.com/office/officeart/2005/8/layout/vList5"/>
    <dgm:cxn modelId="{11F287A5-4505-4733-8A11-E25BF23CB48E}" type="presParOf" srcId="{BCA0248F-4EE3-4E39-B913-603A400967CD}" destId="{767182F0-E618-4873-9698-6948DEA05BB9}" srcOrd="1" destOrd="0" presId="urn:microsoft.com/office/officeart/2005/8/layout/vList5"/>
    <dgm:cxn modelId="{CBA48C87-8E5B-4DF0-998D-A476AD73EE5B}" type="presParOf" srcId="{BCA0248F-4EE3-4E39-B913-603A400967CD}" destId="{2100C3B0-1A47-4381-8980-2FEA31F2E79B}" srcOrd="2" destOrd="0" presId="urn:microsoft.com/office/officeart/2005/8/layout/vList5"/>
    <dgm:cxn modelId="{0EBC8FEE-437E-41AA-926A-BFE732250722}" type="presParOf" srcId="{2100C3B0-1A47-4381-8980-2FEA31F2E79B}" destId="{DF15CDF3-F5B8-49AF-ACF0-F3EDA34CADB5}" srcOrd="0" destOrd="0" presId="urn:microsoft.com/office/officeart/2005/8/layout/vList5"/>
    <dgm:cxn modelId="{867D8D9F-FB8A-4D86-A60F-39507426D4CA}" type="presParOf" srcId="{2100C3B0-1A47-4381-8980-2FEA31F2E79B}" destId="{AB634434-CA1B-4A9B-B6BE-907875B747E6}" srcOrd="1" destOrd="0" presId="urn:microsoft.com/office/officeart/2005/8/layout/vList5"/>
    <dgm:cxn modelId="{975AF594-8187-4805-B352-73662916357B}" type="presParOf" srcId="{BCA0248F-4EE3-4E39-B913-603A400967CD}" destId="{3E2477B4-75F6-4B05-9349-5873396005DF}" srcOrd="3" destOrd="0" presId="urn:microsoft.com/office/officeart/2005/8/layout/vList5"/>
    <dgm:cxn modelId="{E9079AF1-7E94-43D5-AA2D-ED213267401C}" type="presParOf" srcId="{BCA0248F-4EE3-4E39-B913-603A400967CD}" destId="{00673D72-76AD-4B49-902E-1F5F944C14E1}" srcOrd="4" destOrd="0" presId="urn:microsoft.com/office/officeart/2005/8/layout/vList5"/>
    <dgm:cxn modelId="{937F3AF7-4E6F-49D7-AFCC-4E9DC596BEDB}" type="presParOf" srcId="{00673D72-76AD-4B49-902E-1F5F944C14E1}" destId="{70A25734-4323-45EB-9CBA-5D1661BC510E}" srcOrd="0" destOrd="0" presId="urn:microsoft.com/office/officeart/2005/8/layout/vList5"/>
    <dgm:cxn modelId="{C5A7AE21-89A1-4DC9-8BE8-C13311683A6F}" type="presParOf" srcId="{00673D72-76AD-4B49-902E-1F5F944C14E1}" destId="{261FAD04-C9A4-4B06-99EB-FA549601288A}" srcOrd="1" destOrd="0" presId="urn:microsoft.com/office/officeart/2005/8/layout/vList5"/>
    <dgm:cxn modelId="{B5406F7C-2482-4969-8FB3-D4897D928142}" type="presParOf" srcId="{BCA0248F-4EE3-4E39-B913-603A400967CD}" destId="{18305C86-A15B-43CE-8604-A0508509FF01}" srcOrd="5" destOrd="0" presId="urn:microsoft.com/office/officeart/2005/8/layout/vList5"/>
    <dgm:cxn modelId="{F9DD7585-3829-4AB7-9F72-EE4BA631176F}" type="presParOf" srcId="{BCA0248F-4EE3-4E39-B913-603A400967CD}" destId="{431351C0-FB7A-4657-A96E-D3AB5991A219}" srcOrd="6" destOrd="0" presId="urn:microsoft.com/office/officeart/2005/8/layout/vList5"/>
    <dgm:cxn modelId="{F8DE7C32-C785-4DCF-8238-6F0C7CA17B6A}" type="presParOf" srcId="{431351C0-FB7A-4657-A96E-D3AB5991A219}" destId="{2CB58F16-E739-44FB-B4F0-0224BB0A615C}" srcOrd="0" destOrd="0" presId="urn:microsoft.com/office/officeart/2005/8/layout/vList5"/>
    <dgm:cxn modelId="{8C37048C-B115-4F6B-ADA0-3390E8A5EB74}" type="presParOf" srcId="{431351C0-FB7A-4657-A96E-D3AB5991A219}" destId="{66A6C511-0D55-430C-8BA4-340C91F81AC8}" srcOrd="1" destOrd="0" presId="urn:microsoft.com/office/officeart/2005/8/layout/vList5"/>
    <dgm:cxn modelId="{F589934A-BF71-4F64-932C-672E303D14CF}" type="presParOf" srcId="{BCA0248F-4EE3-4E39-B913-603A400967CD}" destId="{9EE7EB47-2184-4A56-8A04-7117874F0906}" srcOrd="7" destOrd="0" presId="urn:microsoft.com/office/officeart/2005/8/layout/vList5"/>
    <dgm:cxn modelId="{D8996F44-42FC-4C73-8109-F4ABB29715FB}" type="presParOf" srcId="{BCA0248F-4EE3-4E39-B913-603A400967CD}" destId="{91FE6F8C-F6C7-4091-A728-6C06AD634783}" srcOrd="8" destOrd="0" presId="urn:microsoft.com/office/officeart/2005/8/layout/vList5"/>
    <dgm:cxn modelId="{4CAD993D-D13B-48C4-BAF9-779677FD43EB}" type="presParOf" srcId="{91FE6F8C-F6C7-4091-A728-6C06AD634783}" destId="{997F42C9-7F67-4F9A-B5A5-0FE4021F253A}" srcOrd="0" destOrd="0" presId="urn:microsoft.com/office/officeart/2005/8/layout/vList5"/>
    <dgm:cxn modelId="{EF57CC0F-3A67-4D5D-B971-57ACDDF601C3}" type="presParOf" srcId="{91FE6F8C-F6C7-4091-A728-6C06AD634783}" destId="{BFF9B44F-A56D-4932-8057-CDAD0D173520}" srcOrd="1" destOrd="0" presId="urn:microsoft.com/office/officeart/2005/8/layout/vList5"/>
    <dgm:cxn modelId="{8A407CF6-3FBA-4F7C-969E-797F64BBDF7E}" type="presParOf" srcId="{BCA0248F-4EE3-4E39-B913-603A400967CD}" destId="{72F71376-EA9D-4727-B70D-0BA64A72DE6C}" srcOrd="9" destOrd="0" presId="urn:microsoft.com/office/officeart/2005/8/layout/vList5"/>
    <dgm:cxn modelId="{35DF69A7-7B28-4E96-80B3-DD8EB3E949DF}" type="presParOf" srcId="{BCA0248F-4EE3-4E39-B913-603A400967CD}" destId="{DECF6709-2E0D-40DA-AD77-B998AE2373EB}" srcOrd="10" destOrd="0" presId="urn:microsoft.com/office/officeart/2005/8/layout/vList5"/>
    <dgm:cxn modelId="{5063B985-255A-4133-B296-FF92286B0D13}" type="presParOf" srcId="{DECF6709-2E0D-40DA-AD77-B998AE2373EB}" destId="{92338915-2061-4512-9374-315ECEDB2075}" srcOrd="0" destOrd="0" presId="urn:microsoft.com/office/officeart/2005/8/layout/vList5"/>
    <dgm:cxn modelId="{B9CA98E5-DD2C-4FC0-8C3E-DDA889B65DFB}" type="presParOf" srcId="{DECF6709-2E0D-40DA-AD77-B998AE2373EB}" destId="{C9EFC0E4-78FA-4AE1-95E8-C7BD5452C40C}" srcOrd="1" destOrd="0" presId="urn:microsoft.com/office/officeart/2005/8/layout/vList5"/>
    <dgm:cxn modelId="{D291750F-6D0B-4E68-B5B4-1E982F5CB746}" type="presParOf" srcId="{BCA0248F-4EE3-4E39-B913-603A400967CD}" destId="{138F1B3F-0F1D-43AF-8A77-704060D8BFA5}" srcOrd="11" destOrd="0" presId="urn:microsoft.com/office/officeart/2005/8/layout/vList5"/>
    <dgm:cxn modelId="{A16A98D2-ACD0-481F-BF05-DEB8CA272A70}" type="presParOf" srcId="{BCA0248F-4EE3-4E39-B913-603A400967CD}" destId="{CB65C302-9962-438F-981D-119A414CA0CC}" srcOrd="12" destOrd="0" presId="urn:microsoft.com/office/officeart/2005/8/layout/vList5"/>
    <dgm:cxn modelId="{C64A517F-FB66-4654-8949-42F47BAD7F3E}" type="presParOf" srcId="{CB65C302-9962-438F-981D-119A414CA0CC}" destId="{CDB10392-3B09-4C4C-BF33-F84141ED5A54}" srcOrd="0" destOrd="0" presId="urn:microsoft.com/office/officeart/2005/8/layout/vList5"/>
    <dgm:cxn modelId="{586634C5-C175-4D05-82BF-94E73044E6FE}" type="presParOf" srcId="{CB65C302-9962-438F-981D-119A414CA0CC}" destId="{4BCCDD72-AA6F-4D8F-9663-86B82E4A373F}"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39EA72-FC0B-4288-A471-921F7AFF8732}" type="doc">
      <dgm:prSet loTypeId="urn:microsoft.com/office/officeart/2005/8/layout/target3" loCatId="relationship" qsTypeId="urn:microsoft.com/office/officeart/2005/8/quickstyle/simple1" qsCatId="simple" csTypeId="urn:microsoft.com/office/officeart/2005/8/colors/accent1_2" csCatId="accent1"/>
      <dgm:spPr/>
      <dgm:t>
        <a:bodyPr/>
        <a:lstStyle/>
        <a:p>
          <a:endParaRPr lang="tr-TR"/>
        </a:p>
      </dgm:t>
    </dgm:pt>
    <dgm:pt modelId="{D99D9E5A-45AC-44E1-97AC-CAE4F97DCB8A}">
      <dgm:prSet/>
      <dgm:spPr/>
      <dgm:t>
        <a:bodyPr/>
        <a:lstStyle/>
        <a:p>
          <a:pPr rtl="0"/>
          <a:r>
            <a:rPr lang="tr-TR">
              <a:solidFill>
                <a:schemeClr val="tx1">
                  <a:lumMod val="75000"/>
                </a:schemeClr>
              </a:solidFill>
            </a:rPr>
            <a:t>Leininger 1955’li yılların ortasında teorisini geliştirdi. Bu yıllardan 1985 yıllarına kadar ise bu teoriyi kullanır hale getirmek için Gündoğumu Modeli üzerinde çalıştı ve revizyonlar yaptı.</a:t>
          </a:r>
        </a:p>
      </dgm:t>
    </dgm:pt>
    <dgm:pt modelId="{B68C1A0A-16C6-445D-970B-F529E76C6692}" type="parTrans" cxnId="{08ACE811-E99B-4A62-9693-40DBA11C6CE2}">
      <dgm:prSet/>
      <dgm:spPr/>
      <dgm:t>
        <a:bodyPr/>
        <a:lstStyle/>
        <a:p>
          <a:endParaRPr lang="tr-TR">
            <a:solidFill>
              <a:schemeClr val="tx1">
                <a:lumMod val="75000"/>
              </a:schemeClr>
            </a:solidFill>
          </a:endParaRPr>
        </a:p>
      </dgm:t>
    </dgm:pt>
    <dgm:pt modelId="{CDEB97A0-4BE3-43FF-9515-A25917F6ADA1}" type="sibTrans" cxnId="{08ACE811-E99B-4A62-9693-40DBA11C6CE2}">
      <dgm:prSet/>
      <dgm:spPr/>
      <dgm:t>
        <a:bodyPr/>
        <a:lstStyle/>
        <a:p>
          <a:endParaRPr lang="tr-TR">
            <a:solidFill>
              <a:schemeClr val="tx1">
                <a:lumMod val="75000"/>
              </a:schemeClr>
            </a:solidFill>
          </a:endParaRPr>
        </a:p>
      </dgm:t>
    </dgm:pt>
    <dgm:pt modelId="{712B252C-60F5-489A-8BDD-5012E60617BD}">
      <dgm:prSet/>
      <dgm:spPr/>
      <dgm:t>
        <a:bodyPr/>
        <a:lstStyle/>
        <a:p>
          <a:pPr rtl="0"/>
          <a:r>
            <a:rPr lang="tr-TR">
              <a:solidFill>
                <a:schemeClr val="tx1">
                  <a:lumMod val="75000"/>
                </a:schemeClr>
              </a:solidFill>
            </a:rPr>
            <a:t>Leininger’in bu modeldeki amacı bir kültür içindeki kurumların, grupların, ailelerin, bireylerin (bakımı sağlayanların) sağlık statülerine etkileri ve modelin komplementlerinin nasıl çalıştığını açıklamaktır.</a:t>
          </a:r>
        </a:p>
      </dgm:t>
    </dgm:pt>
    <dgm:pt modelId="{9EEF6E3E-F083-446E-B69D-7535B89627A3}" type="parTrans" cxnId="{6C5C5DE8-D74A-4D0F-9D63-ECDBA6DCC50B}">
      <dgm:prSet/>
      <dgm:spPr/>
      <dgm:t>
        <a:bodyPr/>
        <a:lstStyle/>
        <a:p>
          <a:endParaRPr lang="tr-TR">
            <a:solidFill>
              <a:schemeClr val="tx1">
                <a:lumMod val="75000"/>
              </a:schemeClr>
            </a:solidFill>
          </a:endParaRPr>
        </a:p>
      </dgm:t>
    </dgm:pt>
    <dgm:pt modelId="{AEEC9101-6F2F-41FA-8D63-187E81D43DD6}" type="sibTrans" cxnId="{6C5C5DE8-D74A-4D0F-9D63-ECDBA6DCC50B}">
      <dgm:prSet/>
      <dgm:spPr/>
      <dgm:t>
        <a:bodyPr/>
        <a:lstStyle/>
        <a:p>
          <a:endParaRPr lang="tr-TR">
            <a:solidFill>
              <a:schemeClr val="tx1">
                <a:lumMod val="75000"/>
              </a:schemeClr>
            </a:solidFill>
          </a:endParaRPr>
        </a:p>
      </dgm:t>
    </dgm:pt>
    <dgm:pt modelId="{496CEDDF-7D21-4EAF-8D44-CF2C7D059843}" type="pres">
      <dgm:prSet presAssocID="{B439EA72-FC0B-4288-A471-921F7AFF8732}" presName="Name0" presStyleCnt="0">
        <dgm:presLayoutVars>
          <dgm:chMax val="7"/>
          <dgm:dir/>
          <dgm:animLvl val="lvl"/>
          <dgm:resizeHandles val="exact"/>
        </dgm:presLayoutVars>
      </dgm:prSet>
      <dgm:spPr/>
      <dgm:t>
        <a:bodyPr/>
        <a:lstStyle/>
        <a:p>
          <a:endParaRPr lang="tr-TR"/>
        </a:p>
      </dgm:t>
    </dgm:pt>
    <dgm:pt modelId="{21A36C37-5011-43EB-80C9-D5AFDC0BC515}" type="pres">
      <dgm:prSet presAssocID="{D99D9E5A-45AC-44E1-97AC-CAE4F97DCB8A}" presName="circle1" presStyleLbl="node1" presStyleIdx="0" presStyleCnt="2"/>
      <dgm:spPr/>
    </dgm:pt>
    <dgm:pt modelId="{73EF67B3-B600-4B78-A837-D7C3DA99F717}" type="pres">
      <dgm:prSet presAssocID="{D99D9E5A-45AC-44E1-97AC-CAE4F97DCB8A}" presName="space" presStyleCnt="0"/>
      <dgm:spPr/>
    </dgm:pt>
    <dgm:pt modelId="{57C44259-C15E-4D95-B824-AC1A132F9744}" type="pres">
      <dgm:prSet presAssocID="{D99D9E5A-45AC-44E1-97AC-CAE4F97DCB8A}" presName="rect1" presStyleLbl="alignAcc1" presStyleIdx="0" presStyleCnt="2"/>
      <dgm:spPr/>
      <dgm:t>
        <a:bodyPr/>
        <a:lstStyle/>
        <a:p>
          <a:endParaRPr lang="tr-TR"/>
        </a:p>
      </dgm:t>
    </dgm:pt>
    <dgm:pt modelId="{BE8FE5EE-8AE3-447B-AEED-811EBCF6E84E}" type="pres">
      <dgm:prSet presAssocID="{712B252C-60F5-489A-8BDD-5012E60617BD}" presName="vertSpace2" presStyleLbl="node1" presStyleIdx="0" presStyleCnt="2"/>
      <dgm:spPr/>
    </dgm:pt>
    <dgm:pt modelId="{2E930F36-390B-41C5-8F91-250937E4C142}" type="pres">
      <dgm:prSet presAssocID="{712B252C-60F5-489A-8BDD-5012E60617BD}" presName="circle2" presStyleLbl="node1" presStyleIdx="1" presStyleCnt="2"/>
      <dgm:spPr/>
    </dgm:pt>
    <dgm:pt modelId="{5D2971BC-CC70-448D-BC3A-C38538BBC7D2}" type="pres">
      <dgm:prSet presAssocID="{712B252C-60F5-489A-8BDD-5012E60617BD}" presName="rect2" presStyleLbl="alignAcc1" presStyleIdx="1" presStyleCnt="2"/>
      <dgm:spPr/>
      <dgm:t>
        <a:bodyPr/>
        <a:lstStyle/>
        <a:p>
          <a:endParaRPr lang="tr-TR"/>
        </a:p>
      </dgm:t>
    </dgm:pt>
    <dgm:pt modelId="{8BBFC0C0-8776-434F-B3AE-09961EAD3CAB}" type="pres">
      <dgm:prSet presAssocID="{D99D9E5A-45AC-44E1-97AC-CAE4F97DCB8A}" presName="rect1ParTxNoCh" presStyleLbl="alignAcc1" presStyleIdx="1" presStyleCnt="2">
        <dgm:presLayoutVars>
          <dgm:chMax val="1"/>
          <dgm:bulletEnabled val="1"/>
        </dgm:presLayoutVars>
      </dgm:prSet>
      <dgm:spPr/>
      <dgm:t>
        <a:bodyPr/>
        <a:lstStyle/>
        <a:p>
          <a:endParaRPr lang="tr-TR"/>
        </a:p>
      </dgm:t>
    </dgm:pt>
    <dgm:pt modelId="{F201627C-67AB-4513-8D5E-293C79E4318E}" type="pres">
      <dgm:prSet presAssocID="{712B252C-60F5-489A-8BDD-5012E60617BD}" presName="rect2ParTxNoCh" presStyleLbl="alignAcc1" presStyleIdx="1" presStyleCnt="2">
        <dgm:presLayoutVars>
          <dgm:chMax val="1"/>
          <dgm:bulletEnabled val="1"/>
        </dgm:presLayoutVars>
      </dgm:prSet>
      <dgm:spPr/>
      <dgm:t>
        <a:bodyPr/>
        <a:lstStyle/>
        <a:p>
          <a:endParaRPr lang="tr-TR"/>
        </a:p>
      </dgm:t>
    </dgm:pt>
  </dgm:ptLst>
  <dgm:cxnLst>
    <dgm:cxn modelId="{2B38451C-F3F5-41E7-898E-0D40BC57130D}" type="presOf" srcId="{D99D9E5A-45AC-44E1-97AC-CAE4F97DCB8A}" destId="{57C44259-C15E-4D95-B824-AC1A132F9744}" srcOrd="0" destOrd="0" presId="urn:microsoft.com/office/officeart/2005/8/layout/target3"/>
    <dgm:cxn modelId="{41BA6B0F-C120-499B-90C7-F02DBBF4DD51}" type="presOf" srcId="{712B252C-60F5-489A-8BDD-5012E60617BD}" destId="{F201627C-67AB-4513-8D5E-293C79E4318E}" srcOrd="1" destOrd="0" presId="urn:microsoft.com/office/officeart/2005/8/layout/target3"/>
    <dgm:cxn modelId="{08ACE811-E99B-4A62-9693-40DBA11C6CE2}" srcId="{B439EA72-FC0B-4288-A471-921F7AFF8732}" destId="{D99D9E5A-45AC-44E1-97AC-CAE4F97DCB8A}" srcOrd="0" destOrd="0" parTransId="{B68C1A0A-16C6-445D-970B-F529E76C6692}" sibTransId="{CDEB97A0-4BE3-43FF-9515-A25917F6ADA1}"/>
    <dgm:cxn modelId="{3BA6789F-D09D-481F-8470-668106AE11BF}" type="presOf" srcId="{B439EA72-FC0B-4288-A471-921F7AFF8732}" destId="{496CEDDF-7D21-4EAF-8D44-CF2C7D059843}" srcOrd="0" destOrd="0" presId="urn:microsoft.com/office/officeart/2005/8/layout/target3"/>
    <dgm:cxn modelId="{6C5C5DE8-D74A-4D0F-9D63-ECDBA6DCC50B}" srcId="{B439EA72-FC0B-4288-A471-921F7AFF8732}" destId="{712B252C-60F5-489A-8BDD-5012E60617BD}" srcOrd="1" destOrd="0" parTransId="{9EEF6E3E-F083-446E-B69D-7535B89627A3}" sibTransId="{AEEC9101-6F2F-41FA-8D63-187E81D43DD6}"/>
    <dgm:cxn modelId="{535122DB-1BA6-45A6-8D84-02BBAA0DFFE9}" type="presOf" srcId="{D99D9E5A-45AC-44E1-97AC-CAE4F97DCB8A}" destId="{8BBFC0C0-8776-434F-B3AE-09961EAD3CAB}" srcOrd="1" destOrd="0" presId="urn:microsoft.com/office/officeart/2005/8/layout/target3"/>
    <dgm:cxn modelId="{6A7C3004-8419-4EB8-A535-C3E64E0B1FB5}" type="presOf" srcId="{712B252C-60F5-489A-8BDD-5012E60617BD}" destId="{5D2971BC-CC70-448D-BC3A-C38538BBC7D2}" srcOrd="0" destOrd="0" presId="urn:microsoft.com/office/officeart/2005/8/layout/target3"/>
    <dgm:cxn modelId="{9C0EE32B-51A6-48B3-A87F-D4F39148538E}" type="presParOf" srcId="{496CEDDF-7D21-4EAF-8D44-CF2C7D059843}" destId="{21A36C37-5011-43EB-80C9-D5AFDC0BC515}" srcOrd="0" destOrd="0" presId="urn:microsoft.com/office/officeart/2005/8/layout/target3"/>
    <dgm:cxn modelId="{8CE8A00D-81BC-47B6-92F0-49500DD98635}" type="presParOf" srcId="{496CEDDF-7D21-4EAF-8D44-CF2C7D059843}" destId="{73EF67B3-B600-4B78-A837-D7C3DA99F717}" srcOrd="1" destOrd="0" presId="urn:microsoft.com/office/officeart/2005/8/layout/target3"/>
    <dgm:cxn modelId="{3A06EB82-73B6-41DA-8F4F-FC92DBA5C91A}" type="presParOf" srcId="{496CEDDF-7D21-4EAF-8D44-CF2C7D059843}" destId="{57C44259-C15E-4D95-B824-AC1A132F9744}" srcOrd="2" destOrd="0" presId="urn:microsoft.com/office/officeart/2005/8/layout/target3"/>
    <dgm:cxn modelId="{46F74F00-7424-486F-AEDB-2031044238BF}" type="presParOf" srcId="{496CEDDF-7D21-4EAF-8D44-CF2C7D059843}" destId="{BE8FE5EE-8AE3-447B-AEED-811EBCF6E84E}" srcOrd="3" destOrd="0" presId="urn:microsoft.com/office/officeart/2005/8/layout/target3"/>
    <dgm:cxn modelId="{59A6E511-93C2-4BDC-A8DA-6783C7CF64FD}" type="presParOf" srcId="{496CEDDF-7D21-4EAF-8D44-CF2C7D059843}" destId="{2E930F36-390B-41C5-8F91-250937E4C142}" srcOrd="4" destOrd="0" presId="urn:microsoft.com/office/officeart/2005/8/layout/target3"/>
    <dgm:cxn modelId="{9F3D23C7-EA2E-4DB6-B55A-B1266254439D}" type="presParOf" srcId="{496CEDDF-7D21-4EAF-8D44-CF2C7D059843}" destId="{5D2971BC-CC70-448D-BC3A-C38538BBC7D2}" srcOrd="5" destOrd="0" presId="urn:microsoft.com/office/officeart/2005/8/layout/target3"/>
    <dgm:cxn modelId="{307E3F94-8FB4-46B1-ACD1-3E5AB5FD61EE}" type="presParOf" srcId="{496CEDDF-7D21-4EAF-8D44-CF2C7D059843}" destId="{8BBFC0C0-8776-434F-B3AE-09961EAD3CAB}" srcOrd="6" destOrd="0" presId="urn:microsoft.com/office/officeart/2005/8/layout/target3"/>
    <dgm:cxn modelId="{DEF83364-0B90-454D-A1F3-72E3966BEF40}" type="presParOf" srcId="{496CEDDF-7D21-4EAF-8D44-CF2C7D059843}" destId="{F201627C-67AB-4513-8D5E-293C79E4318E}" srcOrd="7" destOrd="0" presId="urn:microsoft.com/office/officeart/2005/8/layout/targe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23FF0C3-7646-9C48-8C71-D99C1E67AE9B}" type="doc">
      <dgm:prSet loTypeId="urn:microsoft.com/office/officeart/2005/8/layout/vList2" loCatId="list" qsTypeId="urn:microsoft.com/office/officeart/2005/8/quickstyle/simple3" qsCatId="simple" csTypeId="urn:microsoft.com/office/officeart/2005/8/colors/colorful2" csCatId="colorful" phldr="1"/>
      <dgm:spPr/>
      <dgm:t>
        <a:bodyPr/>
        <a:lstStyle/>
        <a:p>
          <a:endParaRPr lang="en-US"/>
        </a:p>
      </dgm:t>
    </dgm:pt>
    <dgm:pt modelId="{C51FDED5-F562-CD45-85CD-23AA0A04E95C}">
      <dgm:prSet/>
      <dgm:spPr/>
      <dgm:t>
        <a:bodyPr/>
        <a:lstStyle/>
        <a:p>
          <a:pPr algn="ctr" rtl="0"/>
          <a:r>
            <a:rPr lang="tr-TR" dirty="0">
              <a:solidFill>
                <a:schemeClr val="tx1">
                  <a:lumMod val="75000"/>
                </a:schemeClr>
              </a:solidFill>
            </a:rPr>
            <a:t>Kültürel farklılıklar, hemşirelik uygulamalarında, önemli değişikliklere neden olur.</a:t>
          </a:r>
        </a:p>
      </dgm:t>
    </dgm:pt>
    <dgm:pt modelId="{9A1FEAB6-0F32-8545-BD8F-C4AA92245EBA}" type="parTrans" cxnId="{98352E26-7462-9941-B8E2-40D754A0F00A}">
      <dgm:prSet/>
      <dgm:spPr/>
      <dgm:t>
        <a:bodyPr/>
        <a:lstStyle/>
        <a:p>
          <a:pPr algn="ctr"/>
          <a:endParaRPr lang="en-US">
            <a:solidFill>
              <a:schemeClr val="tx1">
                <a:lumMod val="75000"/>
              </a:schemeClr>
            </a:solidFill>
          </a:endParaRPr>
        </a:p>
      </dgm:t>
    </dgm:pt>
    <dgm:pt modelId="{1B65C9A4-47D2-8347-93AF-50698648E989}" type="sibTrans" cxnId="{98352E26-7462-9941-B8E2-40D754A0F00A}">
      <dgm:prSet/>
      <dgm:spPr/>
      <dgm:t>
        <a:bodyPr/>
        <a:lstStyle/>
        <a:p>
          <a:pPr algn="ctr"/>
          <a:endParaRPr lang="en-US">
            <a:solidFill>
              <a:schemeClr val="tx1">
                <a:lumMod val="75000"/>
              </a:schemeClr>
            </a:solidFill>
          </a:endParaRPr>
        </a:p>
      </dgm:t>
    </dgm:pt>
    <dgm:pt modelId="{1755EF9B-5926-334E-869B-5D05A0103FF6}">
      <dgm:prSet/>
      <dgm:spPr/>
      <dgm:t>
        <a:bodyPr/>
        <a:lstStyle/>
        <a:p>
          <a:pPr algn="ctr" rtl="0"/>
          <a:r>
            <a:rPr lang="tr-TR">
              <a:solidFill>
                <a:schemeClr val="tx1">
                  <a:lumMod val="75000"/>
                </a:schemeClr>
              </a:solidFill>
            </a:rPr>
            <a:t>Geleneksel bakım değerleri ile profesyonel bakım değerleri arasındaki fark ne kadar büyükse, profesyonel bakım verenler ile profesyonel olmayan bakım alanlar arasında anlaşmazlık ve çatışmalar o kadar büyük olur.</a:t>
          </a:r>
        </a:p>
      </dgm:t>
    </dgm:pt>
    <dgm:pt modelId="{8F146A3A-ABEE-3E4F-9DE1-D52513A09489}" type="parTrans" cxnId="{26712AE8-C2BD-2E47-94DF-4E350608366D}">
      <dgm:prSet/>
      <dgm:spPr/>
      <dgm:t>
        <a:bodyPr/>
        <a:lstStyle/>
        <a:p>
          <a:pPr algn="ctr"/>
          <a:endParaRPr lang="en-US">
            <a:solidFill>
              <a:schemeClr val="tx1">
                <a:lumMod val="75000"/>
              </a:schemeClr>
            </a:solidFill>
          </a:endParaRPr>
        </a:p>
      </dgm:t>
    </dgm:pt>
    <dgm:pt modelId="{E51337AA-28E7-4440-9DEE-B5B3EFEAEA83}" type="sibTrans" cxnId="{26712AE8-C2BD-2E47-94DF-4E350608366D}">
      <dgm:prSet/>
      <dgm:spPr/>
      <dgm:t>
        <a:bodyPr/>
        <a:lstStyle/>
        <a:p>
          <a:pPr algn="ctr"/>
          <a:endParaRPr lang="en-US">
            <a:solidFill>
              <a:schemeClr val="tx1">
                <a:lumMod val="75000"/>
              </a:schemeClr>
            </a:solidFill>
          </a:endParaRPr>
        </a:p>
      </dgm:t>
    </dgm:pt>
    <dgm:pt modelId="{3223D4E4-EC3A-0C40-9521-11035C22F69A}">
      <dgm:prSet/>
      <dgm:spPr/>
      <dgm:t>
        <a:bodyPr/>
        <a:lstStyle/>
        <a:p>
          <a:pPr algn="ctr" rtl="0"/>
          <a:r>
            <a:rPr lang="tr-TR">
              <a:solidFill>
                <a:schemeClr val="tx1">
                  <a:lumMod val="75000"/>
                </a:schemeClr>
              </a:solidFill>
            </a:rPr>
            <a:t>Hemşirelikte değişik sembol ve ritüeller her kültürde farklı anlama gelmektedir; bu nedenle hemşireler, bunların o kültürdeki anlamını bilmelidir.</a:t>
          </a:r>
        </a:p>
      </dgm:t>
    </dgm:pt>
    <dgm:pt modelId="{2277E454-D9D0-1744-9D8C-49D344DB415C}" type="parTrans" cxnId="{1202AD9A-1354-D446-AC5E-5AC4E350DCC5}">
      <dgm:prSet/>
      <dgm:spPr/>
      <dgm:t>
        <a:bodyPr/>
        <a:lstStyle/>
        <a:p>
          <a:pPr algn="ctr"/>
          <a:endParaRPr lang="en-US">
            <a:solidFill>
              <a:schemeClr val="tx1">
                <a:lumMod val="75000"/>
              </a:schemeClr>
            </a:solidFill>
          </a:endParaRPr>
        </a:p>
      </dgm:t>
    </dgm:pt>
    <dgm:pt modelId="{45142B1B-5986-FF42-ACD5-F752957F35FB}" type="sibTrans" cxnId="{1202AD9A-1354-D446-AC5E-5AC4E350DCC5}">
      <dgm:prSet/>
      <dgm:spPr/>
      <dgm:t>
        <a:bodyPr/>
        <a:lstStyle/>
        <a:p>
          <a:pPr algn="ctr"/>
          <a:endParaRPr lang="en-US">
            <a:solidFill>
              <a:schemeClr val="tx1">
                <a:lumMod val="75000"/>
              </a:schemeClr>
            </a:solidFill>
          </a:endParaRPr>
        </a:p>
      </dgm:t>
    </dgm:pt>
    <dgm:pt modelId="{7D0E321C-9478-3E4A-AD5D-283290291DD4}">
      <dgm:prSet/>
      <dgm:spPr/>
      <dgm:t>
        <a:bodyPr/>
        <a:lstStyle/>
        <a:p>
          <a:pPr algn="ctr" rtl="0"/>
          <a:r>
            <a:rPr lang="tr-TR" dirty="0">
              <a:solidFill>
                <a:schemeClr val="tx1">
                  <a:lumMod val="75000"/>
                </a:schemeClr>
              </a:solidFill>
            </a:rPr>
            <a:t>Bakım veren ve bakım alan arasında yakın bir ilişki vardır. Farklı kültürlerde çalışan, hemşireler o kültürün özelliklerini tanımadıkları, öğrenmedikleri sürece, zorluk yaşayacaklardır</a:t>
          </a:r>
        </a:p>
      </dgm:t>
    </dgm:pt>
    <dgm:pt modelId="{10D5644F-2B46-E14A-A0B3-3D1ACF824E21}" type="parTrans" cxnId="{10B5F58E-EB1B-8044-B568-3C5CC11E7130}">
      <dgm:prSet/>
      <dgm:spPr/>
      <dgm:t>
        <a:bodyPr/>
        <a:lstStyle/>
        <a:p>
          <a:pPr algn="ctr"/>
          <a:endParaRPr lang="en-US">
            <a:solidFill>
              <a:schemeClr val="tx1">
                <a:lumMod val="75000"/>
              </a:schemeClr>
            </a:solidFill>
          </a:endParaRPr>
        </a:p>
      </dgm:t>
    </dgm:pt>
    <dgm:pt modelId="{50D5D12B-2BC4-7B4F-B129-9E828088CAB8}" type="sibTrans" cxnId="{10B5F58E-EB1B-8044-B568-3C5CC11E7130}">
      <dgm:prSet/>
      <dgm:spPr/>
      <dgm:t>
        <a:bodyPr/>
        <a:lstStyle/>
        <a:p>
          <a:pPr algn="ctr"/>
          <a:endParaRPr lang="en-US">
            <a:solidFill>
              <a:schemeClr val="tx1">
                <a:lumMod val="75000"/>
              </a:schemeClr>
            </a:solidFill>
          </a:endParaRPr>
        </a:p>
      </dgm:t>
    </dgm:pt>
    <dgm:pt modelId="{A051E9E1-D52A-4B4F-B223-B12214612707}" type="pres">
      <dgm:prSet presAssocID="{323FF0C3-7646-9C48-8C71-D99C1E67AE9B}" presName="linear" presStyleCnt="0">
        <dgm:presLayoutVars>
          <dgm:animLvl val="lvl"/>
          <dgm:resizeHandles val="exact"/>
        </dgm:presLayoutVars>
      </dgm:prSet>
      <dgm:spPr/>
      <dgm:t>
        <a:bodyPr/>
        <a:lstStyle/>
        <a:p>
          <a:endParaRPr lang="tr-TR"/>
        </a:p>
      </dgm:t>
    </dgm:pt>
    <dgm:pt modelId="{239B4906-6731-49E1-81A8-A53D556EEC1B}" type="pres">
      <dgm:prSet presAssocID="{C51FDED5-F562-CD45-85CD-23AA0A04E95C}" presName="parentText" presStyleLbl="node1" presStyleIdx="0" presStyleCnt="4">
        <dgm:presLayoutVars>
          <dgm:chMax val="0"/>
          <dgm:bulletEnabled val="1"/>
        </dgm:presLayoutVars>
      </dgm:prSet>
      <dgm:spPr/>
      <dgm:t>
        <a:bodyPr/>
        <a:lstStyle/>
        <a:p>
          <a:endParaRPr lang="tr-TR"/>
        </a:p>
      </dgm:t>
    </dgm:pt>
    <dgm:pt modelId="{4DC9C374-028D-4873-9762-49E82BA5C4C5}" type="pres">
      <dgm:prSet presAssocID="{1B65C9A4-47D2-8347-93AF-50698648E989}" presName="spacer" presStyleCnt="0"/>
      <dgm:spPr/>
    </dgm:pt>
    <dgm:pt modelId="{987A09A1-1017-47B5-B9F9-CAEFEF0A1F69}" type="pres">
      <dgm:prSet presAssocID="{1755EF9B-5926-334E-869B-5D05A0103FF6}" presName="parentText" presStyleLbl="node1" presStyleIdx="1" presStyleCnt="4">
        <dgm:presLayoutVars>
          <dgm:chMax val="0"/>
          <dgm:bulletEnabled val="1"/>
        </dgm:presLayoutVars>
      </dgm:prSet>
      <dgm:spPr/>
      <dgm:t>
        <a:bodyPr/>
        <a:lstStyle/>
        <a:p>
          <a:endParaRPr lang="tr-TR"/>
        </a:p>
      </dgm:t>
    </dgm:pt>
    <dgm:pt modelId="{2E78F2CA-3BDA-4716-AA84-230029300786}" type="pres">
      <dgm:prSet presAssocID="{E51337AA-28E7-4440-9DEE-B5B3EFEAEA83}" presName="spacer" presStyleCnt="0"/>
      <dgm:spPr/>
    </dgm:pt>
    <dgm:pt modelId="{534F0876-7E6A-421E-9F3D-DAA18E83C434}" type="pres">
      <dgm:prSet presAssocID="{3223D4E4-EC3A-0C40-9521-11035C22F69A}" presName="parentText" presStyleLbl="node1" presStyleIdx="2" presStyleCnt="4">
        <dgm:presLayoutVars>
          <dgm:chMax val="0"/>
          <dgm:bulletEnabled val="1"/>
        </dgm:presLayoutVars>
      </dgm:prSet>
      <dgm:spPr/>
      <dgm:t>
        <a:bodyPr/>
        <a:lstStyle/>
        <a:p>
          <a:endParaRPr lang="tr-TR"/>
        </a:p>
      </dgm:t>
    </dgm:pt>
    <dgm:pt modelId="{E875E82A-142A-4E01-886B-5EE6653E1100}" type="pres">
      <dgm:prSet presAssocID="{45142B1B-5986-FF42-ACD5-F752957F35FB}" presName="spacer" presStyleCnt="0"/>
      <dgm:spPr/>
    </dgm:pt>
    <dgm:pt modelId="{EA7B322A-F0F4-4C90-82C6-20E15EF10A71}" type="pres">
      <dgm:prSet presAssocID="{7D0E321C-9478-3E4A-AD5D-283290291DD4}" presName="parentText" presStyleLbl="node1" presStyleIdx="3" presStyleCnt="4">
        <dgm:presLayoutVars>
          <dgm:chMax val="0"/>
          <dgm:bulletEnabled val="1"/>
        </dgm:presLayoutVars>
      </dgm:prSet>
      <dgm:spPr/>
      <dgm:t>
        <a:bodyPr/>
        <a:lstStyle/>
        <a:p>
          <a:endParaRPr lang="tr-TR"/>
        </a:p>
      </dgm:t>
    </dgm:pt>
  </dgm:ptLst>
  <dgm:cxnLst>
    <dgm:cxn modelId="{1202AD9A-1354-D446-AC5E-5AC4E350DCC5}" srcId="{323FF0C3-7646-9C48-8C71-D99C1E67AE9B}" destId="{3223D4E4-EC3A-0C40-9521-11035C22F69A}" srcOrd="2" destOrd="0" parTransId="{2277E454-D9D0-1744-9D8C-49D344DB415C}" sibTransId="{45142B1B-5986-FF42-ACD5-F752957F35FB}"/>
    <dgm:cxn modelId="{98352E26-7462-9941-B8E2-40D754A0F00A}" srcId="{323FF0C3-7646-9C48-8C71-D99C1E67AE9B}" destId="{C51FDED5-F562-CD45-85CD-23AA0A04E95C}" srcOrd="0" destOrd="0" parTransId="{9A1FEAB6-0F32-8545-BD8F-C4AA92245EBA}" sibTransId="{1B65C9A4-47D2-8347-93AF-50698648E989}"/>
    <dgm:cxn modelId="{B9F563F9-2315-4118-828D-21ADA2D89CA5}" type="presOf" srcId="{1755EF9B-5926-334E-869B-5D05A0103FF6}" destId="{987A09A1-1017-47B5-B9F9-CAEFEF0A1F69}" srcOrd="0" destOrd="0" presId="urn:microsoft.com/office/officeart/2005/8/layout/vList2"/>
    <dgm:cxn modelId="{0CF33D5B-1EF9-4334-BB0C-613EAF2D4A33}" type="presOf" srcId="{3223D4E4-EC3A-0C40-9521-11035C22F69A}" destId="{534F0876-7E6A-421E-9F3D-DAA18E83C434}" srcOrd="0" destOrd="0" presId="urn:microsoft.com/office/officeart/2005/8/layout/vList2"/>
    <dgm:cxn modelId="{44CA9265-4FB4-4085-9D78-7DBDD93860D8}" type="presOf" srcId="{7D0E321C-9478-3E4A-AD5D-283290291DD4}" destId="{EA7B322A-F0F4-4C90-82C6-20E15EF10A71}" srcOrd="0" destOrd="0" presId="urn:microsoft.com/office/officeart/2005/8/layout/vList2"/>
    <dgm:cxn modelId="{10B5F58E-EB1B-8044-B568-3C5CC11E7130}" srcId="{323FF0C3-7646-9C48-8C71-D99C1E67AE9B}" destId="{7D0E321C-9478-3E4A-AD5D-283290291DD4}" srcOrd="3" destOrd="0" parTransId="{10D5644F-2B46-E14A-A0B3-3D1ACF824E21}" sibTransId="{50D5D12B-2BC4-7B4F-B129-9E828088CAB8}"/>
    <dgm:cxn modelId="{26712AE8-C2BD-2E47-94DF-4E350608366D}" srcId="{323FF0C3-7646-9C48-8C71-D99C1E67AE9B}" destId="{1755EF9B-5926-334E-869B-5D05A0103FF6}" srcOrd="1" destOrd="0" parTransId="{8F146A3A-ABEE-3E4F-9DE1-D52513A09489}" sibTransId="{E51337AA-28E7-4440-9DEE-B5B3EFEAEA83}"/>
    <dgm:cxn modelId="{9C71041B-55F0-4A2B-A3FA-A5F4D7191B52}" type="presOf" srcId="{323FF0C3-7646-9C48-8C71-D99C1E67AE9B}" destId="{A051E9E1-D52A-4B4F-B223-B12214612707}" srcOrd="0" destOrd="0" presId="urn:microsoft.com/office/officeart/2005/8/layout/vList2"/>
    <dgm:cxn modelId="{8D9B66C3-C454-480C-98FF-78F205E0D34D}" type="presOf" srcId="{C51FDED5-F562-CD45-85CD-23AA0A04E95C}" destId="{239B4906-6731-49E1-81A8-A53D556EEC1B}" srcOrd="0" destOrd="0" presId="urn:microsoft.com/office/officeart/2005/8/layout/vList2"/>
    <dgm:cxn modelId="{455F943A-B175-4693-A37A-07FBEF87DD5B}" type="presParOf" srcId="{A051E9E1-D52A-4B4F-B223-B12214612707}" destId="{239B4906-6731-49E1-81A8-A53D556EEC1B}" srcOrd="0" destOrd="0" presId="urn:microsoft.com/office/officeart/2005/8/layout/vList2"/>
    <dgm:cxn modelId="{FEB93556-8BD1-454B-B0C5-09F578B27072}" type="presParOf" srcId="{A051E9E1-D52A-4B4F-B223-B12214612707}" destId="{4DC9C374-028D-4873-9762-49E82BA5C4C5}" srcOrd="1" destOrd="0" presId="urn:microsoft.com/office/officeart/2005/8/layout/vList2"/>
    <dgm:cxn modelId="{01988B95-B03F-4316-9709-A1E9EFDEBEF4}" type="presParOf" srcId="{A051E9E1-D52A-4B4F-B223-B12214612707}" destId="{987A09A1-1017-47B5-B9F9-CAEFEF0A1F69}" srcOrd="2" destOrd="0" presId="urn:microsoft.com/office/officeart/2005/8/layout/vList2"/>
    <dgm:cxn modelId="{A2B6462F-6942-46B2-8F12-51EFF77D09D2}" type="presParOf" srcId="{A051E9E1-D52A-4B4F-B223-B12214612707}" destId="{2E78F2CA-3BDA-4716-AA84-230029300786}" srcOrd="3" destOrd="0" presId="urn:microsoft.com/office/officeart/2005/8/layout/vList2"/>
    <dgm:cxn modelId="{31AF1BF6-A84F-4B34-8EF7-FE73B974F0A8}" type="presParOf" srcId="{A051E9E1-D52A-4B4F-B223-B12214612707}" destId="{534F0876-7E6A-421E-9F3D-DAA18E83C434}" srcOrd="4" destOrd="0" presId="urn:microsoft.com/office/officeart/2005/8/layout/vList2"/>
    <dgm:cxn modelId="{05A5EC37-63C8-4767-AF81-4F15BD204F7D}" type="presParOf" srcId="{A051E9E1-D52A-4B4F-B223-B12214612707}" destId="{E875E82A-142A-4E01-886B-5EE6653E1100}" srcOrd="5" destOrd="0" presId="urn:microsoft.com/office/officeart/2005/8/layout/vList2"/>
    <dgm:cxn modelId="{EE25CF49-249B-4CBB-ADE7-1B287D8477E1}" type="presParOf" srcId="{A051E9E1-D52A-4B4F-B223-B12214612707}" destId="{EA7B322A-F0F4-4C90-82C6-20E15EF10A71}"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93A004B-F86A-B443-AE31-F1C412AE9795}" type="doc">
      <dgm:prSet loTypeId="urn:microsoft.com/office/officeart/2005/8/layout/cycle2" loCatId="" qsTypeId="urn:microsoft.com/office/officeart/2005/8/quickstyle/simple4" qsCatId="simple" csTypeId="urn:microsoft.com/office/officeart/2005/8/colors/accent1_2" csCatId="accent1" phldr="1"/>
      <dgm:spPr/>
      <dgm:t>
        <a:bodyPr/>
        <a:lstStyle/>
        <a:p>
          <a:endParaRPr lang="en-US"/>
        </a:p>
      </dgm:t>
    </dgm:pt>
    <dgm:pt modelId="{F53348D5-4543-0245-A6BE-ED775D21B768}">
      <dgm:prSet>
        <dgm:style>
          <a:lnRef idx="2">
            <a:schemeClr val="accent2"/>
          </a:lnRef>
          <a:fillRef idx="1">
            <a:schemeClr val="lt1"/>
          </a:fillRef>
          <a:effectRef idx="0">
            <a:schemeClr val="accent2"/>
          </a:effectRef>
          <a:fontRef idx="minor">
            <a:schemeClr val="dk1"/>
          </a:fontRef>
        </dgm:style>
      </dgm:prSet>
      <dgm:spPr/>
      <dgm:t>
        <a:bodyPr/>
        <a:lstStyle/>
        <a:p>
          <a:pPr rtl="0"/>
          <a:r>
            <a:rPr lang="tr-TR" b="1" dirty="0">
              <a:solidFill>
                <a:schemeClr val="tx1">
                  <a:lumMod val="75000"/>
                </a:schemeClr>
              </a:solidFill>
              <a:latin typeface="Arial" panose="020B0604020202020204" pitchFamily="34" charset="0"/>
              <a:cs typeface="Arial" panose="020B0604020202020204" pitchFamily="34" charset="0"/>
            </a:rPr>
            <a:t>Hemşireler, birey ya da toplumdaki kültürel farklılıkları dikkate almazlarsa, verilecek bakımın da etkin olamayacağını savunan</a:t>
          </a:r>
        </a:p>
        <a:p>
          <a:pPr rtl="0"/>
          <a:r>
            <a:rPr lang="tr-TR" b="1" dirty="0">
              <a:solidFill>
                <a:schemeClr val="tx1">
                  <a:lumMod val="75000"/>
                </a:schemeClr>
              </a:solidFill>
              <a:latin typeface="Arial" panose="020B0604020202020204" pitchFamily="34" charset="0"/>
              <a:cs typeface="Arial" panose="020B0604020202020204" pitchFamily="34" charset="0"/>
            </a:rPr>
            <a:t> </a:t>
          </a:r>
          <a:r>
            <a:rPr lang="tr-TR" b="1" dirty="0" err="1">
              <a:solidFill>
                <a:schemeClr val="tx1">
                  <a:lumMod val="75000"/>
                </a:schemeClr>
              </a:solidFill>
              <a:latin typeface="Arial" panose="020B0604020202020204" pitchFamily="34" charset="0"/>
              <a:cs typeface="Arial" panose="020B0604020202020204" pitchFamily="34" charset="0"/>
            </a:rPr>
            <a:t>Leininger</a:t>
          </a:r>
          <a:r>
            <a:rPr lang="tr-TR" b="1" dirty="0">
              <a:solidFill>
                <a:schemeClr val="tx1">
                  <a:lumMod val="75000"/>
                </a:schemeClr>
              </a:solidFill>
              <a:latin typeface="Arial" panose="020B0604020202020204" pitchFamily="34" charset="0"/>
              <a:cs typeface="Arial" panose="020B0604020202020204" pitchFamily="34" charset="0"/>
            </a:rPr>
            <a:t>; insanların yaşam felsefeleri, dünya görüşleri, bilgileri ve gelenekleri, örf ve adetleri, çevreleri, dilleri, ifade biçimleri ve sosyal yapılarının üzerinde durulması gerektiğini söyler. </a:t>
          </a:r>
        </a:p>
      </dgm:t>
    </dgm:pt>
    <dgm:pt modelId="{B753A916-68B4-E344-8C9D-5736216FC77B}" type="parTrans" cxnId="{B8EED72C-04B7-F44A-AF2C-2134B1D153E5}">
      <dgm:prSet/>
      <dgm:spPr/>
      <dgm:t>
        <a:bodyPr/>
        <a:lstStyle/>
        <a:p>
          <a:endParaRPr lang="en-US" b="1">
            <a:solidFill>
              <a:schemeClr val="tx1">
                <a:lumMod val="75000"/>
              </a:schemeClr>
            </a:solidFill>
            <a:latin typeface="Arial" panose="020B0604020202020204" pitchFamily="34" charset="0"/>
            <a:cs typeface="Arial" panose="020B0604020202020204" pitchFamily="34" charset="0"/>
          </a:endParaRPr>
        </a:p>
      </dgm:t>
    </dgm:pt>
    <dgm:pt modelId="{CA8A0948-6338-004D-BFA2-E11650AD9E66}" type="sibTrans" cxnId="{B8EED72C-04B7-F44A-AF2C-2134B1D153E5}">
      <dgm:prSet/>
      <dgm:spPr/>
      <dgm:t>
        <a:bodyPr/>
        <a:lstStyle/>
        <a:p>
          <a:endParaRPr lang="en-US" b="1">
            <a:solidFill>
              <a:schemeClr val="tx1">
                <a:lumMod val="75000"/>
              </a:schemeClr>
            </a:solidFill>
            <a:latin typeface="Arial" panose="020B0604020202020204" pitchFamily="34" charset="0"/>
            <a:cs typeface="Arial" panose="020B0604020202020204" pitchFamily="34" charset="0"/>
          </a:endParaRPr>
        </a:p>
      </dgm:t>
    </dgm:pt>
    <dgm:pt modelId="{C6E7C074-C9E9-674F-BFD1-E9C1E53C296A}">
      <dgm:prSet>
        <dgm:style>
          <a:lnRef idx="2">
            <a:schemeClr val="accent1"/>
          </a:lnRef>
          <a:fillRef idx="1">
            <a:schemeClr val="lt1"/>
          </a:fillRef>
          <a:effectRef idx="0">
            <a:schemeClr val="accent1"/>
          </a:effectRef>
          <a:fontRef idx="minor">
            <a:schemeClr val="dk1"/>
          </a:fontRef>
        </dgm:style>
      </dgm:prSet>
      <dgm:spPr/>
      <dgm:t>
        <a:bodyPr/>
        <a:lstStyle/>
        <a:p>
          <a:pPr rtl="0"/>
          <a:r>
            <a:rPr lang="tr-TR" b="1" dirty="0">
              <a:solidFill>
                <a:schemeClr val="tx1">
                  <a:lumMod val="75000"/>
                </a:schemeClr>
              </a:solidFill>
              <a:latin typeface="Arial" panose="020B0604020202020204" pitchFamily="34" charset="0"/>
              <a:cs typeface="Arial" panose="020B0604020202020204" pitchFamily="34" charset="0"/>
            </a:rPr>
            <a:t>Bu düşüncesi onun hemşireliğe holistik bir bakış açısı ile baktığını göstermektedir.</a:t>
          </a:r>
        </a:p>
      </dgm:t>
    </dgm:pt>
    <dgm:pt modelId="{A0EB3D18-8138-C34F-93AF-842CBBD5EA4D}" type="parTrans" cxnId="{F2E9E952-DE38-FE4E-80EE-89FFA8FF0A78}">
      <dgm:prSet/>
      <dgm:spPr/>
      <dgm:t>
        <a:bodyPr/>
        <a:lstStyle/>
        <a:p>
          <a:endParaRPr lang="en-US" b="1">
            <a:solidFill>
              <a:schemeClr val="tx1">
                <a:lumMod val="75000"/>
              </a:schemeClr>
            </a:solidFill>
            <a:latin typeface="Arial" panose="020B0604020202020204" pitchFamily="34" charset="0"/>
            <a:cs typeface="Arial" panose="020B0604020202020204" pitchFamily="34" charset="0"/>
          </a:endParaRPr>
        </a:p>
      </dgm:t>
    </dgm:pt>
    <dgm:pt modelId="{9A06B912-58FD-8D45-AAFB-EE8A32D432C1}" type="sibTrans" cxnId="{F2E9E952-DE38-FE4E-80EE-89FFA8FF0A78}">
      <dgm:prSet/>
      <dgm:spPr/>
      <dgm:t>
        <a:bodyPr/>
        <a:lstStyle/>
        <a:p>
          <a:endParaRPr lang="en-US" b="1">
            <a:solidFill>
              <a:schemeClr val="tx1">
                <a:lumMod val="75000"/>
              </a:schemeClr>
            </a:solidFill>
            <a:latin typeface="Arial" panose="020B0604020202020204" pitchFamily="34" charset="0"/>
            <a:cs typeface="Arial" panose="020B0604020202020204" pitchFamily="34" charset="0"/>
          </a:endParaRPr>
        </a:p>
      </dgm:t>
    </dgm:pt>
    <dgm:pt modelId="{1323AEE3-CE0B-824E-A9EF-AD6C2FAFE759}" type="pres">
      <dgm:prSet presAssocID="{A93A004B-F86A-B443-AE31-F1C412AE9795}" presName="cycle" presStyleCnt="0">
        <dgm:presLayoutVars>
          <dgm:dir/>
          <dgm:resizeHandles val="exact"/>
        </dgm:presLayoutVars>
      </dgm:prSet>
      <dgm:spPr/>
      <dgm:t>
        <a:bodyPr/>
        <a:lstStyle/>
        <a:p>
          <a:endParaRPr lang="tr-TR"/>
        </a:p>
      </dgm:t>
    </dgm:pt>
    <dgm:pt modelId="{9F127D1D-A62F-E44C-A58A-B2F002F9A59A}" type="pres">
      <dgm:prSet presAssocID="{F53348D5-4543-0245-A6BE-ED775D21B768}" presName="node" presStyleLbl="node1" presStyleIdx="0" presStyleCnt="2">
        <dgm:presLayoutVars>
          <dgm:bulletEnabled val="1"/>
        </dgm:presLayoutVars>
      </dgm:prSet>
      <dgm:spPr/>
      <dgm:t>
        <a:bodyPr/>
        <a:lstStyle/>
        <a:p>
          <a:endParaRPr lang="tr-TR"/>
        </a:p>
      </dgm:t>
    </dgm:pt>
    <dgm:pt modelId="{4167C092-7819-3A47-BBF8-9AA570930EEC}" type="pres">
      <dgm:prSet presAssocID="{CA8A0948-6338-004D-BFA2-E11650AD9E66}" presName="sibTrans" presStyleLbl="sibTrans2D1" presStyleIdx="0" presStyleCnt="2"/>
      <dgm:spPr/>
      <dgm:t>
        <a:bodyPr/>
        <a:lstStyle/>
        <a:p>
          <a:endParaRPr lang="tr-TR"/>
        </a:p>
      </dgm:t>
    </dgm:pt>
    <dgm:pt modelId="{249EBA36-B952-9248-B41B-2990B07DAC23}" type="pres">
      <dgm:prSet presAssocID="{CA8A0948-6338-004D-BFA2-E11650AD9E66}" presName="connectorText" presStyleLbl="sibTrans2D1" presStyleIdx="0" presStyleCnt="2"/>
      <dgm:spPr/>
      <dgm:t>
        <a:bodyPr/>
        <a:lstStyle/>
        <a:p>
          <a:endParaRPr lang="tr-TR"/>
        </a:p>
      </dgm:t>
    </dgm:pt>
    <dgm:pt modelId="{ADB1919C-5DA0-EA41-B662-F8880F2896C1}" type="pres">
      <dgm:prSet presAssocID="{C6E7C074-C9E9-674F-BFD1-E9C1E53C296A}" presName="node" presStyleLbl="node1" presStyleIdx="1" presStyleCnt="2">
        <dgm:presLayoutVars>
          <dgm:bulletEnabled val="1"/>
        </dgm:presLayoutVars>
      </dgm:prSet>
      <dgm:spPr/>
      <dgm:t>
        <a:bodyPr/>
        <a:lstStyle/>
        <a:p>
          <a:endParaRPr lang="tr-TR"/>
        </a:p>
      </dgm:t>
    </dgm:pt>
    <dgm:pt modelId="{BBEC9247-A33A-454E-AA8C-9B9EE2C45B9A}" type="pres">
      <dgm:prSet presAssocID="{9A06B912-58FD-8D45-AAFB-EE8A32D432C1}" presName="sibTrans" presStyleLbl="sibTrans2D1" presStyleIdx="1" presStyleCnt="2"/>
      <dgm:spPr/>
      <dgm:t>
        <a:bodyPr/>
        <a:lstStyle/>
        <a:p>
          <a:endParaRPr lang="tr-TR"/>
        </a:p>
      </dgm:t>
    </dgm:pt>
    <dgm:pt modelId="{6B9398A2-3D31-A34F-8424-7EA963FCE71D}" type="pres">
      <dgm:prSet presAssocID="{9A06B912-58FD-8D45-AAFB-EE8A32D432C1}" presName="connectorText" presStyleLbl="sibTrans2D1" presStyleIdx="1" presStyleCnt="2"/>
      <dgm:spPr/>
      <dgm:t>
        <a:bodyPr/>
        <a:lstStyle/>
        <a:p>
          <a:endParaRPr lang="tr-TR"/>
        </a:p>
      </dgm:t>
    </dgm:pt>
  </dgm:ptLst>
  <dgm:cxnLst>
    <dgm:cxn modelId="{F2E9E952-DE38-FE4E-80EE-89FFA8FF0A78}" srcId="{A93A004B-F86A-B443-AE31-F1C412AE9795}" destId="{C6E7C074-C9E9-674F-BFD1-E9C1E53C296A}" srcOrd="1" destOrd="0" parTransId="{A0EB3D18-8138-C34F-93AF-842CBBD5EA4D}" sibTransId="{9A06B912-58FD-8D45-AAFB-EE8A32D432C1}"/>
    <dgm:cxn modelId="{93AEB45B-A96E-1E4C-9D0C-1C845BB76CF9}" type="presOf" srcId="{C6E7C074-C9E9-674F-BFD1-E9C1E53C296A}" destId="{ADB1919C-5DA0-EA41-B662-F8880F2896C1}" srcOrd="0" destOrd="0" presId="urn:microsoft.com/office/officeart/2005/8/layout/cycle2"/>
    <dgm:cxn modelId="{B8EED72C-04B7-F44A-AF2C-2134B1D153E5}" srcId="{A93A004B-F86A-B443-AE31-F1C412AE9795}" destId="{F53348D5-4543-0245-A6BE-ED775D21B768}" srcOrd="0" destOrd="0" parTransId="{B753A916-68B4-E344-8C9D-5736216FC77B}" sibTransId="{CA8A0948-6338-004D-BFA2-E11650AD9E66}"/>
    <dgm:cxn modelId="{0D188828-74F2-6D4F-9036-2C57DC38022D}" type="presOf" srcId="{9A06B912-58FD-8D45-AAFB-EE8A32D432C1}" destId="{6B9398A2-3D31-A34F-8424-7EA963FCE71D}" srcOrd="1" destOrd="0" presId="urn:microsoft.com/office/officeart/2005/8/layout/cycle2"/>
    <dgm:cxn modelId="{0E2FC9CF-3D08-4A4A-8AEB-1D9F651F242F}" type="presOf" srcId="{CA8A0948-6338-004D-BFA2-E11650AD9E66}" destId="{4167C092-7819-3A47-BBF8-9AA570930EEC}" srcOrd="0" destOrd="0" presId="urn:microsoft.com/office/officeart/2005/8/layout/cycle2"/>
    <dgm:cxn modelId="{1791753B-EE35-0543-AA30-D643A41A7001}" type="presOf" srcId="{9A06B912-58FD-8D45-AAFB-EE8A32D432C1}" destId="{BBEC9247-A33A-454E-AA8C-9B9EE2C45B9A}" srcOrd="0" destOrd="0" presId="urn:microsoft.com/office/officeart/2005/8/layout/cycle2"/>
    <dgm:cxn modelId="{E8223E7A-6E8E-7E44-BDDC-F8C63BBBCA5C}" type="presOf" srcId="{F53348D5-4543-0245-A6BE-ED775D21B768}" destId="{9F127D1D-A62F-E44C-A58A-B2F002F9A59A}" srcOrd="0" destOrd="0" presId="urn:microsoft.com/office/officeart/2005/8/layout/cycle2"/>
    <dgm:cxn modelId="{E667DA77-3ECD-EC40-9BD9-E1BD41DF3AFB}" type="presOf" srcId="{A93A004B-F86A-B443-AE31-F1C412AE9795}" destId="{1323AEE3-CE0B-824E-A9EF-AD6C2FAFE759}" srcOrd="0" destOrd="0" presId="urn:microsoft.com/office/officeart/2005/8/layout/cycle2"/>
    <dgm:cxn modelId="{A3623ACD-68D9-9347-A061-BE4A302F1AC2}" type="presOf" srcId="{CA8A0948-6338-004D-BFA2-E11650AD9E66}" destId="{249EBA36-B952-9248-B41B-2990B07DAC23}" srcOrd="1" destOrd="0" presId="urn:microsoft.com/office/officeart/2005/8/layout/cycle2"/>
    <dgm:cxn modelId="{924B888E-1B68-3F4B-B6CE-51914C706343}" type="presParOf" srcId="{1323AEE3-CE0B-824E-A9EF-AD6C2FAFE759}" destId="{9F127D1D-A62F-E44C-A58A-B2F002F9A59A}" srcOrd="0" destOrd="0" presId="urn:microsoft.com/office/officeart/2005/8/layout/cycle2"/>
    <dgm:cxn modelId="{56D2AF7E-F40F-9C42-908B-84F3C17CB40E}" type="presParOf" srcId="{1323AEE3-CE0B-824E-A9EF-AD6C2FAFE759}" destId="{4167C092-7819-3A47-BBF8-9AA570930EEC}" srcOrd="1" destOrd="0" presId="urn:microsoft.com/office/officeart/2005/8/layout/cycle2"/>
    <dgm:cxn modelId="{F9B40AC2-F9A1-5546-9871-31DA35D3C3C7}" type="presParOf" srcId="{4167C092-7819-3A47-BBF8-9AA570930EEC}" destId="{249EBA36-B952-9248-B41B-2990B07DAC23}" srcOrd="0" destOrd="0" presId="urn:microsoft.com/office/officeart/2005/8/layout/cycle2"/>
    <dgm:cxn modelId="{CD9CB96C-E4CA-3D41-B2B2-64A42A2A45BF}" type="presParOf" srcId="{1323AEE3-CE0B-824E-A9EF-AD6C2FAFE759}" destId="{ADB1919C-5DA0-EA41-B662-F8880F2896C1}" srcOrd="2" destOrd="0" presId="urn:microsoft.com/office/officeart/2005/8/layout/cycle2"/>
    <dgm:cxn modelId="{9E83FB29-408B-534B-ACBB-B940B5704D13}" type="presParOf" srcId="{1323AEE3-CE0B-824E-A9EF-AD6C2FAFE759}" destId="{BBEC9247-A33A-454E-AA8C-9B9EE2C45B9A}" srcOrd="3" destOrd="0" presId="urn:microsoft.com/office/officeart/2005/8/layout/cycle2"/>
    <dgm:cxn modelId="{5267CEEA-9747-4C49-8E39-4454A9B0E089}" type="presParOf" srcId="{BBEC9247-A33A-454E-AA8C-9B9EE2C45B9A}" destId="{6B9398A2-3D31-A34F-8424-7EA963FCE71D}"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C05D1B6-0175-4C02-8517-F9D9FE507C36}" type="doc">
      <dgm:prSet loTypeId="urn:microsoft.com/office/officeart/2005/8/layout/vList2" loCatId="list" qsTypeId="urn:microsoft.com/office/officeart/2005/8/quickstyle/simple1" qsCatId="simple" csTypeId="urn:microsoft.com/office/officeart/2005/8/colors/colorful3" csCatId="colorful" phldr="1"/>
      <dgm:spPr/>
      <dgm:t>
        <a:bodyPr/>
        <a:lstStyle/>
        <a:p>
          <a:endParaRPr lang="tr-TR"/>
        </a:p>
      </dgm:t>
    </dgm:pt>
    <dgm:pt modelId="{43E7C254-8D91-4657-B0FA-8ED081EB1122}">
      <dgm:prSet/>
      <dgm:spPr>
        <a:effectLst>
          <a:glow rad="101600">
            <a:schemeClr val="accent3">
              <a:satMod val="175000"/>
              <a:alpha val="40000"/>
            </a:schemeClr>
          </a:glow>
        </a:effectLst>
      </dgm:spPr>
      <dgm:t>
        <a:bodyPr/>
        <a:lstStyle/>
        <a:p>
          <a:pPr algn="ctr" rtl="0"/>
          <a:r>
            <a:rPr lang="tr-TR" dirty="0">
              <a:solidFill>
                <a:schemeClr val="tx1"/>
              </a:solidFill>
            </a:rPr>
            <a:t>Geleneksel veya geleneksel olmayan yaşam biçimlerine saygıda teklik, onları farklı kılan kültürler ve alt kültürlere ait belirtilerden oluşur </a:t>
          </a:r>
        </a:p>
      </dgm:t>
    </dgm:pt>
    <dgm:pt modelId="{A88C69AC-E118-4B38-9841-1B5A6069E106}" type="parTrans" cxnId="{A5CA301A-DCEC-469C-9B09-388468041704}">
      <dgm:prSet/>
      <dgm:spPr/>
      <dgm:t>
        <a:bodyPr/>
        <a:lstStyle/>
        <a:p>
          <a:endParaRPr lang="tr-TR">
            <a:solidFill>
              <a:schemeClr val="tx1"/>
            </a:solidFill>
          </a:endParaRPr>
        </a:p>
      </dgm:t>
    </dgm:pt>
    <dgm:pt modelId="{4E13DED8-7716-42B8-BEC7-A8771CCF3E39}" type="sibTrans" cxnId="{A5CA301A-DCEC-469C-9B09-388468041704}">
      <dgm:prSet/>
      <dgm:spPr/>
      <dgm:t>
        <a:bodyPr/>
        <a:lstStyle/>
        <a:p>
          <a:endParaRPr lang="tr-TR">
            <a:solidFill>
              <a:schemeClr val="tx1"/>
            </a:solidFill>
          </a:endParaRPr>
        </a:p>
      </dgm:t>
    </dgm:pt>
    <dgm:pt modelId="{DF8BC95B-FB88-42C6-98C8-1E9030FFDBDF}" type="pres">
      <dgm:prSet presAssocID="{6C05D1B6-0175-4C02-8517-F9D9FE507C36}" presName="linear" presStyleCnt="0">
        <dgm:presLayoutVars>
          <dgm:animLvl val="lvl"/>
          <dgm:resizeHandles val="exact"/>
        </dgm:presLayoutVars>
      </dgm:prSet>
      <dgm:spPr/>
      <dgm:t>
        <a:bodyPr/>
        <a:lstStyle/>
        <a:p>
          <a:endParaRPr lang="tr-TR"/>
        </a:p>
      </dgm:t>
    </dgm:pt>
    <dgm:pt modelId="{7AE081BA-DA68-4C24-966A-8C4E99A8BBA4}" type="pres">
      <dgm:prSet presAssocID="{43E7C254-8D91-4657-B0FA-8ED081EB1122}" presName="parentText" presStyleLbl="node1" presStyleIdx="0" presStyleCnt="1" custLinFactY="-8028" custLinFactNeighborX="43939" custLinFactNeighborY="-100000">
        <dgm:presLayoutVars>
          <dgm:chMax val="0"/>
          <dgm:bulletEnabled val="1"/>
        </dgm:presLayoutVars>
      </dgm:prSet>
      <dgm:spPr/>
      <dgm:t>
        <a:bodyPr/>
        <a:lstStyle/>
        <a:p>
          <a:endParaRPr lang="tr-TR"/>
        </a:p>
      </dgm:t>
    </dgm:pt>
  </dgm:ptLst>
  <dgm:cxnLst>
    <dgm:cxn modelId="{A5CA301A-DCEC-469C-9B09-388468041704}" srcId="{6C05D1B6-0175-4C02-8517-F9D9FE507C36}" destId="{43E7C254-8D91-4657-B0FA-8ED081EB1122}" srcOrd="0" destOrd="0" parTransId="{A88C69AC-E118-4B38-9841-1B5A6069E106}" sibTransId="{4E13DED8-7716-42B8-BEC7-A8771CCF3E39}"/>
    <dgm:cxn modelId="{2CDF4A1E-6726-4E1F-B8CA-C3687C9C29A5}" type="presOf" srcId="{43E7C254-8D91-4657-B0FA-8ED081EB1122}" destId="{7AE081BA-DA68-4C24-966A-8C4E99A8BBA4}" srcOrd="0" destOrd="0" presId="urn:microsoft.com/office/officeart/2005/8/layout/vList2"/>
    <dgm:cxn modelId="{4337317A-96DA-4083-B480-3BBCD97CC45A}" type="presOf" srcId="{6C05D1B6-0175-4C02-8517-F9D9FE507C36}" destId="{DF8BC95B-FB88-42C6-98C8-1E9030FFDBDF}" srcOrd="0" destOrd="0" presId="urn:microsoft.com/office/officeart/2005/8/layout/vList2"/>
    <dgm:cxn modelId="{E2849FF7-9047-43A3-9CCE-9E0C3D1FC61B}" type="presParOf" srcId="{DF8BC95B-FB88-42C6-98C8-1E9030FFDBDF}" destId="{7AE081BA-DA68-4C24-966A-8C4E99A8BBA4}"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1ABB91B6-1092-AD49-9C58-030D13A95770}" type="doc">
      <dgm:prSet loTypeId="urn:microsoft.com/office/officeart/2005/8/layout/cycle2" loCatId="" qsTypeId="urn:microsoft.com/office/officeart/2005/8/quickstyle/simple4" qsCatId="simple" csTypeId="urn:microsoft.com/office/officeart/2005/8/colors/accent1_2" csCatId="accent1" phldr="1"/>
      <dgm:spPr/>
      <dgm:t>
        <a:bodyPr/>
        <a:lstStyle/>
        <a:p>
          <a:endParaRPr lang="en-US"/>
        </a:p>
      </dgm:t>
    </dgm:pt>
    <dgm:pt modelId="{A171758E-88E7-AE4B-81B3-174C6A9C6966}">
      <dgm:prSet custT="1">
        <dgm:style>
          <a:lnRef idx="1">
            <a:schemeClr val="accent4"/>
          </a:lnRef>
          <a:fillRef idx="2">
            <a:schemeClr val="accent4"/>
          </a:fillRef>
          <a:effectRef idx="1">
            <a:schemeClr val="accent4"/>
          </a:effectRef>
          <a:fontRef idx="minor">
            <a:schemeClr val="dk1"/>
          </a:fontRef>
        </dgm:style>
      </dgm:prSet>
      <dgm:spPr/>
      <dgm:t>
        <a:bodyPr/>
        <a:lstStyle/>
        <a:p>
          <a:pPr rtl="0"/>
          <a:r>
            <a:rPr lang="tr-TR" sz="2000" dirty="0">
              <a:solidFill>
                <a:schemeClr val="tx1">
                  <a:lumMod val="75000"/>
                </a:schemeClr>
              </a:solidFill>
            </a:rPr>
            <a:t>Bireye ya da gruba anlamlı, kültürel değerlere ve yaşam biçimine saygılı, uyumlu, insancıl bakım veren kişidir. Hemşirelik bakımı; sosyal yapı, dünya görüşü, kültürel değerler, dil ve çevresel durumu içeren transkültürel bilgiye dayanmalıdır</a:t>
          </a:r>
        </a:p>
      </dgm:t>
    </dgm:pt>
    <dgm:pt modelId="{7F9EDD8E-2C61-CF4B-AF3B-8FFAAD45CC17}" type="parTrans" cxnId="{BCAF64E5-2130-9D4C-9112-6F6757A90F1F}">
      <dgm:prSet/>
      <dgm:spPr/>
      <dgm:t>
        <a:bodyPr/>
        <a:lstStyle/>
        <a:p>
          <a:endParaRPr lang="en-US"/>
        </a:p>
      </dgm:t>
    </dgm:pt>
    <dgm:pt modelId="{84F62F0A-AFE4-634F-B7E4-A5A8F7C2B5E9}" type="sibTrans" cxnId="{BCAF64E5-2130-9D4C-9112-6F6757A90F1F}">
      <dgm:prSet/>
      <dgm:spPr/>
      <dgm:t>
        <a:bodyPr/>
        <a:lstStyle/>
        <a:p>
          <a:endParaRPr lang="en-US"/>
        </a:p>
      </dgm:t>
    </dgm:pt>
    <dgm:pt modelId="{58C1D4D4-2D00-4C4B-AF84-94488B14EECF}" type="pres">
      <dgm:prSet presAssocID="{1ABB91B6-1092-AD49-9C58-030D13A95770}" presName="cycle" presStyleCnt="0">
        <dgm:presLayoutVars>
          <dgm:dir/>
          <dgm:resizeHandles val="exact"/>
        </dgm:presLayoutVars>
      </dgm:prSet>
      <dgm:spPr/>
      <dgm:t>
        <a:bodyPr/>
        <a:lstStyle/>
        <a:p>
          <a:endParaRPr lang="tr-TR"/>
        </a:p>
      </dgm:t>
    </dgm:pt>
    <dgm:pt modelId="{FD3CC783-8623-354C-A5C4-2EB9D06E9B33}" type="pres">
      <dgm:prSet presAssocID="{A171758E-88E7-AE4B-81B3-174C6A9C6966}" presName="node" presStyleLbl="node1" presStyleIdx="0" presStyleCnt="1" custScaleX="257156" custScaleY="121099" custRadScaleRad="91962" custRadScaleInc="-393">
        <dgm:presLayoutVars>
          <dgm:bulletEnabled val="1"/>
        </dgm:presLayoutVars>
      </dgm:prSet>
      <dgm:spPr/>
      <dgm:t>
        <a:bodyPr/>
        <a:lstStyle/>
        <a:p>
          <a:endParaRPr lang="tr-TR"/>
        </a:p>
      </dgm:t>
    </dgm:pt>
  </dgm:ptLst>
  <dgm:cxnLst>
    <dgm:cxn modelId="{8008EC70-8768-C140-97CC-55AA35CB5117}" type="presOf" srcId="{1ABB91B6-1092-AD49-9C58-030D13A95770}" destId="{58C1D4D4-2D00-4C4B-AF84-94488B14EECF}" srcOrd="0" destOrd="0" presId="urn:microsoft.com/office/officeart/2005/8/layout/cycle2"/>
    <dgm:cxn modelId="{96CCD48A-CF27-CD41-932F-91BC50976465}" type="presOf" srcId="{A171758E-88E7-AE4B-81B3-174C6A9C6966}" destId="{FD3CC783-8623-354C-A5C4-2EB9D06E9B33}" srcOrd="0" destOrd="0" presId="urn:microsoft.com/office/officeart/2005/8/layout/cycle2"/>
    <dgm:cxn modelId="{BCAF64E5-2130-9D4C-9112-6F6757A90F1F}" srcId="{1ABB91B6-1092-AD49-9C58-030D13A95770}" destId="{A171758E-88E7-AE4B-81B3-174C6A9C6966}" srcOrd="0" destOrd="0" parTransId="{7F9EDD8E-2C61-CF4B-AF3B-8FFAAD45CC17}" sibTransId="{84F62F0A-AFE4-634F-B7E4-A5A8F7C2B5E9}"/>
    <dgm:cxn modelId="{EA51DD93-A7AF-F748-86F1-E8C8F16700A2}" type="presParOf" srcId="{58C1D4D4-2D00-4C4B-AF84-94488B14EECF}" destId="{FD3CC783-8623-354C-A5C4-2EB9D06E9B33}" srcOrd="0" destOrd="0" presId="urn:microsoft.com/office/officeart/2005/8/layout/cycle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0177E06-A6C4-4B79-A0A3-892B960790CF}" type="doc">
      <dgm:prSet loTypeId="urn:microsoft.com/office/officeart/2005/8/layout/hProcess9" loCatId="process" qsTypeId="urn:microsoft.com/office/officeart/2005/8/quickstyle/simple3" qsCatId="simple" csTypeId="urn:microsoft.com/office/officeart/2005/8/colors/colorful4" csCatId="colorful" phldr="1"/>
      <dgm:spPr/>
      <dgm:t>
        <a:bodyPr/>
        <a:lstStyle/>
        <a:p>
          <a:endParaRPr lang="tr-TR"/>
        </a:p>
      </dgm:t>
    </dgm:pt>
    <dgm:pt modelId="{38F0E5D1-E848-48A1-B64D-C639E8E41E6A}">
      <dgm:prSet/>
      <dgm:spPr/>
      <dgm:t>
        <a:bodyPr/>
        <a:lstStyle/>
        <a:p>
          <a:pPr rtl="0"/>
          <a:r>
            <a:rPr lang="tr-TR">
              <a:solidFill>
                <a:schemeClr val="tx1">
                  <a:lumMod val="75000"/>
                </a:schemeClr>
              </a:solidFill>
            </a:rPr>
            <a:t>Kendi kültürünün farkında olmalı </a:t>
          </a:r>
          <a:endParaRPr lang="tr-TR" dirty="0">
            <a:solidFill>
              <a:schemeClr val="tx1">
                <a:lumMod val="75000"/>
              </a:schemeClr>
            </a:solidFill>
          </a:endParaRPr>
        </a:p>
      </dgm:t>
    </dgm:pt>
    <dgm:pt modelId="{FB1E8AFD-B2DB-45CA-9C45-994A0477B0F2}" type="parTrans" cxnId="{C5C788F0-4FBB-43BE-B77E-A36AB1DD56EC}">
      <dgm:prSet/>
      <dgm:spPr/>
      <dgm:t>
        <a:bodyPr/>
        <a:lstStyle/>
        <a:p>
          <a:endParaRPr lang="tr-TR">
            <a:solidFill>
              <a:schemeClr val="tx1">
                <a:lumMod val="75000"/>
              </a:schemeClr>
            </a:solidFill>
          </a:endParaRPr>
        </a:p>
      </dgm:t>
    </dgm:pt>
    <dgm:pt modelId="{7FEBB389-87EA-4E01-8F54-4C586D0190FC}" type="sibTrans" cxnId="{C5C788F0-4FBB-43BE-B77E-A36AB1DD56EC}">
      <dgm:prSet/>
      <dgm:spPr/>
      <dgm:t>
        <a:bodyPr/>
        <a:lstStyle/>
        <a:p>
          <a:endParaRPr lang="tr-TR">
            <a:solidFill>
              <a:schemeClr val="tx1">
                <a:lumMod val="75000"/>
              </a:schemeClr>
            </a:solidFill>
          </a:endParaRPr>
        </a:p>
      </dgm:t>
    </dgm:pt>
    <dgm:pt modelId="{F9D31C28-BBF9-4F8E-A597-CA83C5861339}">
      <dgm:prSet/>
      <dgm:spPr/>
      <dgm:t>
        <a:bodyPr/>
        <a:lstStyle/>
        <a:p>
          <a:pPr rtl="0"/>
          <a:r>
            <a:rPr lang="tr-TR">
              <a:solidFill>
                <a:schemeClr val="tx1">
                  <a:lumMod val="75000"/>
                </a:schemeClr>
              </a:solidFill>
            </a:rPr>
            <a:t>Sağlık alanında önyargı ve ırkçılığa karşı koyarken bireysel tercihleri de tanımalıdır. </a:t>
          </a:r>
          <a:endParaRPr lang="tr-TR" dirty="0">
            <a:solidFill>
              <a:schemeClr val="tx1">
                <a:lumMod val="75000"/>
              </a:schemeClr>
            </a:solidFill>
          </a:endParaRPr>
        </a:p>
      </dgm:t>
    </dgm:pt>
    <dgm:pt modelId="{3B8E26CE-F502-4275-9794-422B00F98F01}" type="parTrans" cxnId="{C1956535-23D3-4DFB-9E8C-F0761FD0AA42}">
      <dgm:prSet/>
      <dgm:spPr/>
      <dgm:t>
        <a:bodyPr/>
        <a:lstStyle/>
        <a:p>
          <a:endParaRPr lang="tr-TR">
            <a:solidFill>
              <a:schemeClr val="tx1">
                <a:lumMod val="75000"/>
              </a:schemeClr>
            </a:solidFill>
          </a:endParaRPr>
        </a:p>
      </dgm:t>
    </dgm:pt>
    <dgm:pt modelId="{17C17CD0-7456-42F0-9A00-8ED8B51BBEA4}" type="sibTrans" cxnId="{C1956535-23D3-4DFB-9E8C-F0761FD0AA42}">
      <dgm:prSet/>
      <dgm:spPr/>
      <dgm:t>
        <a:bodyPr/>
        <a:lstStyle/>
        <a:p>
          <a:endParaRPr lang="tr-TR">
            <a:solidFill>
              <a:schemeClr val="tx1">
                <a:lumMod val="75000"/>
              </a:schemeClr>
            </a:solidFill>
          </a:endParaRPr>
        </a:p>
      </dgm:t>
    </dgm:pt>
    <dgm:pt modelId="{497A1FD5-9615-4E3E-8842-887E3C9B19A2}">
      <dgm:prSet/>
      <dgm:spPr/>
      <dgm:t>
        <a:bodyPr/>
        <a:lstStyle/>
        <a:p>
          <a:pPr rtl="0"/>
          <a:r>
            <a:rPr lang="tr-TR">
              <a:solidFill>
                <a:schemeClr val="tx1">
                  <a:lumMod val="75000"/>
                </a:schemeClr>
              </a:solidFill>
            </a:rPr>
            <a:t>Bireylere ve kendisine karşı dürüst, açık ve samimi olmalıdır.</a:t>
          </a:r>
          <a:endParaRPr lang="tr-TR" dirty="0">
            <a:solidFill>
              <a:schemeClr val="tx1">
                <a:lumMod val="75000"/>
              </a:schemeClr>
            </a:solidFill>
          </a:endParaRPr>
        </a:p>
      </dgm:t>
    </dgm:pt>
    <dgm:pt modelId="{8967C606-D6AD-4275-90BE-66A218E57628}" type="parTrans" cxnId="{1244AF30-200B-4B78-8CA6-F080808B8FB6}">
      <dgm:prSet/>
      <dgm:spPr/>
      <dgm:t>
        <a:bodyPr/>
        <a:lstStyle/>
        <a:p>
          <a:endParaRPr lang="tr-TR">
            <a:solidFill>
              <a:schemeClr val="tx1">
                <a:lumMod val="75000"/>
              </a:schemeClr>
            </a:solidFill>
          </a:endParaRPr>
        </a:p>
      </dgm:t>
    </dgm:pt>
    <dgm:pt modelId="{95E0AB4F-757D-42ED-94B6-1243174A2345}" type="sibTrans" cxnId="{1244AF30-200B-4B78-8CA6-F080808B8FB6}">
      <dgm:prSet/>
      <dgm:spPr/>
      <dgm:t>
        <a:bodyPr/>
        <a:lstStyle/>
        <a:p>
          <a:endParaRPr lang="tr-TR">
            <a:solidFill>
              <a:schemeClr val="tx1">
                <a:lumMod val="75000"/>
              </a:schemeClr>
            </a:solidFill>
          </a:endParaRPr>
        </a:p>
      </dgm:t>
    </dgm:pt>
    <dgm:pt modelId="{B84EFDA6-D8F5-4792-8CC2-41FFDB965224}">
      <dgm:prSet/>
      <dgm:spPr/>
      <dgm:t>
        <a:bodyPr/>
        <a:lstStyle/>
        <a:p>
          <a:pPr rtl="0"/>
          <a:r>
            <a:rPr lang="tr-TR">
              <a:solidFill>
                <a:schemeClr val="tx1">
                  <a:lumMod val="75000"/>
                </a:schemeClr>
              </a:solidFill>
            </a:rPr>
            <a:t>Hemşireler kültürlere duyarlı yaklaşımda hizmet verdiği topluma ilişkin bilgi sahibi olmalıdır</a:t>
          </a:r>
          <a:endParaRPr lang="tr-TR" dirty="0">
            <a:solidFill>
              <a:schemeClr val="tx1">
                <a:lumMod val="75000"/>
              </a:schemeClr>
            </a:solidFill>
          </a:endParaRPr>
        </a:p>
      </dgm:t>
    </dgm:pt>
    <dgm:pt modelId="{860A912C-8DE5-4B4F-BE57-6BFC315C9D7E}" type="parTrans" cxnId="{3EB14606-D915-4730-AD3B-2A5B05D33307}">
      <dgm:prSet/>
      <dgm:spPr/>
      <dgm:t>
        <a:bodyPr/>
        <a:lstStyle/>
        <a:p>
          <a:endParaRPr lang="tr-TR">
            <a:solidFill>
              <a:schemeClr val="tx1">
                <a:lumMod val="75000"/>
              </a:schemeClr>
            </a:solidFill>
          </a:endParaRPr>
        </a:p>
      </dgm:t>
    </dgm:pt>
    <dgm:pt modelId="{23B3BC8C-FFBD-47CE-A755-18DB17E27D9B}" type="sibTrans" cxnId="{3EB14606-D915-4730-AD3B-2A5B05D33307}">
      <dgm:prSet/>
      <dgm:spPr/>
      <dgm:t>
        <a:bodyPr/>
        <a:lstStyle/>
        <a:p>
          <a:endParaRPr lang="tr-TR">
            <a:solidFill>
              <a:schemeClr val="tx1">
                <a:lumMod val="75000"/>
              </a:schemeClr>
            </a:solidFill>
          </a:endParaRPr>
        </a:p>
      </dgm:t>
    </dgm:pt>
    <dgm:pt modelId="{6318D04B-E128-4008-BC72-DD757C130104}" type="pres">
      <dgm:prSet presAssocID="{30177E06-A6C4-4B79-A0A3-892B960790CF}" presName="CompostProcess" presStyleCnt="0">
        <dgm:presLayoutVars>
          <dgm:dir/>
          <dgm:resizeHandles val="exact"/>
        </dgm:presLayoutVars>
      </dgm:prSet>
      <dgm:spPr/>
      <dgm:t>
        <a:bodyPr/>
        <a:lstStyle/>
        <a:p>
          <a:endParaRPr lang="tr-TR"/>
        </a:p>
      </dgm:t>
    </dgm:pt>
    <dgm:pt modelId="{F572AB31-623D-4E4C-ADE2-27FAC01EE2B6}" type="pres">
      <dgm:prSet presAssocID="{30177E06-A6C4-4B79-A0A3-892B960790CF}" presName="arrow" presStyleLbl="bgShp" presStyleIdx="0" presStyleCnt="1"/>
      <dgm:spPr/>
    </dgm:pt>
    <dgm:pt modelId="{4BBFFEB2-5459-412C-8CB4-18B3B825ED96}" type="pres">
      <dgm:prSet presAssocID="{30177E06-A6C4-4B79-A0A3-892B960790CF}" presName="linearProcess" presStyleCnt="0"/>
      <dgm:spPr/>
    </dgm:pt>
    <dgm:pt modelId="{F9D43D81-EB6C-4E94-BA12-F327EEFCD6CA}" type="pres">
      <dgm:prSet presAssocID="{38F0E5D1-E848-48A1-B64D-C639E8E41E6A}" presName="textNode" presStyleLbl="node1" presStyleIdx="0" presStyleCnt="4">
        <dgm:presLayoutVars>
          <dgm:bulletEnabled val="1"/>
        </dgm:presLayoutVars>
      </dgm:prSet>
      <dgm:spPr/>
      <dgm:t>
        <a:bodyPr/>
        <a:lstStyle/>
        <a:p>
          <a:endParaRPr lang="tr-TR"/>
        </a:p>
      </dgm:t>
    </dgm:pt>
    <dgm:pt modelId="{349748B5-FA9A-4D52-AA7A-305F6EC6750D}" type="pres">
      <dgm:prSet presAssocID="{7FEBB389-87EA-4E01-8F54-4C586D0190FC}" presName="sibTrans" presStyleCnt="0"/>
      <dgm:spPr/>
    </dgm:pt>
    <dgm:pt modelId="{EF4CBC4F-F072-4818-BF26-9BEA55B526C4}" type="pres">
      <dgm:prSet presAssocID="{F9D31C28-BBF9-4F8E-A597-CA83C5861339}" presName="textNode" presStyleLbl="node1" presStyleIdx="1" presStyleCnt="4">
        <dgm:presLayoutVars>
          <dgm:bulletEnabled val="1"/>
        </dgm:presLayoutVars>
      </dgm:prSet>
      <dgm:spPr/>
      <dgm:t>
        <a:bodyPr/>
        <a:lstStyle/>
        <a:p>
          <a:endParaRPr lang="tr-TR"/>
        </a:p>
      </dgm:t>
    </dgm:pt>
    <dgm:pt modelId="{72562628-819B-474B-A7A4-04084048EF28}" type="pres">
      <dgm:prSet presAssocID="{17C17CD0-7456-42F0-9A00-8ED8B51BBEA4}" presName="sibTrans" presStyleCnt="0"/>
      <dgm:spPr/>
    </dgm:pt>
    <dgm:pt modelId="{FFD31061-34CA-409C-BB4C-C7E8D4EAAD7A}" type="pres">
      <dgm:prSet presAssocID="{497A1FD5-9615-4E3E-8842-887E3C9B19A2}" presName="textNode" presStyleLbl="node1" presStyleIdx="2" presStyleCnt="4">
        <dgm:presLayoutVars>
          <dgm:bulletEnabled val="1"/>
        </dgm:presLayoutVars>
      </dgm:prSet>
      <dgm:spPr/>
      <dgm:t>
        <a:bodyPr/>
        <a:lstStyle/>
        <a:p>
          <a:endParaRPr lang="tr-TR"/>
        </a:p>
      </dgm:t>
    </dgm:pt>
    <dgm:pt modelId="{7C3180AA-6C33-446B-8D7A-F59A37BE6DB2}" type="pres">
      <dgm:prSet presAssocID="{95E0AB4F-757D-42ED-94B6-1243174A2345}" presName="sibTrans" presStyleCnt="0"/>
      <dgm:spPr/>
    </dgm:pt>
    <dgm:pt modelId="{E0743EDA-D9E7-494D-AE70-914D7A7F54F1}" type="pres">
      <dgm:prSet presAssocID="{B84EFDA6-D8F5-4792-8CC2-41FFDB965224}" presName="textNode" presStyleLbl="node1" presStyleIdx="3" presStyleCnt="4">
        <dgm:presLayoutVars>
          <dgm:bulletEnabled val="1"/>
        </dgm:presLayoutVars>
      </dgm:prSet>
      <dgm:spPr/>
      <dgm:t>
        <a:bodyPr/>
        <a:lstStyle/>
        <a:p>
          <a:endParaRPr lang="tr-TR"/>
        </a:p>
      </dgm:t>
    </dgm:pt>
  </dgm:ptLst>
  <dgm:cxnLst>
    <dgm:cxn modelId="{C5C788F0-4FBB-43BE-B77E-A36AB1DD56EC}" srcId="{30177E06-A6C4-4B79-A0A3-892B960790CF}" destId="{38F0E5D1-E848-48A1-B64D-C639E8E41E6A}" srcOrd="0" destOrd="0" parTransId="{FB1E8AFD-B2DB-45CA-9C45-994A0477B0F2}" sibTransId="{7FEBB389-87EA-4E01-8F54-4C586D0190FC}"/>
    <dgm:cxn modelId="{FF52F610-61C9-46D5-AE95-C1F8725B9E5A}" type="presOf" srcId="{497A1FD5-9615-4E3E-8842-887E3C9B19A2}" destId="{FFD31061-34CA-409C-BB4C-C7E8D4EAAD7A}" srcOrd="0" destOrd="0" presId="urn:microsoft.com/office/officeart/2005/8/layout/hProcess9"/>
    <dgm:cxn modelId="{269BD2FE-9CD4-491D-93AC-99C3CE7C0474}" type="presOf" srcId="{F9D31C28-BBF9-4F8E-A597-CA83C5861339}" destId="{EF4CBC4F-F072-4818-BF26-9BEA55B526C4}" srcOrd="0" destOrd="0" presId="urn:microsoft.com/office/officeart/2005/8/layout/hProcess9"/>
    <dgm:cxn modelId="{C1956535-23D3-4DFB-9E8C-F0761FD0AA42}" srcId="{30177E06-A6C4-4B79-A0A3-892B960790CF}" destId="{F9D31C28-BBF9-4F8E-A597-CA83C5861339}" srcOrd="1" destOrd="0" parTransId="{3B8E26CE-F502-4275-9794-422B00F98F01}" sibTransId="{17C17CD0-7456-42F0-9A00-8ED8B51BBEA4}"/>
    <dgm:cxn modelId="{68F08CAF-D435-4AD8-A293-A13D6672DC2D}" type="presOf" srcId="{B84EFDA6-D8F5-4792-8CC2-41FFDB965224}" destId="{E0743EDA-D9E7-494D-AE70-914D7A7F54F1}" srcOrd="0" destOrd="0" presId="urn:microsoft.com/office/officeart/2005/8/layout/hProcess9"/>
    <dgm:cxn modelId="{BAA1D307-2A82-4626-8BAC-9EFFC539A5B7}" type="presOf" srcId="{38F0E5D1-E848-48A1-B64D-C639E8E41E6A}" destId="{F9D43D81-EB6C-4E94-BA12-F327EEFCD6CA}" srcOrd="0" destOrd="0" presId="urn:microsoft.com/office/officeart/2005/8/layout/hProcess9"/>
    <dgm:cxn modelId="{3EB14606-D915-4730-AD3B-2A5B05D33307}" srcId="{30177E06-A6C4-4B79-A0A3-892B960790CF}" destId="{B84EFDA6-D8F5-4792-8CC2-41FFDB965224}" srcOrd="3" destOrd="0" parTransId="{860A912C-8DE5-4B4F-BE57-6BFC315C9D7E}" sibTransId="{23B3BC8C-FFBD-47CE-A755-18DB17E27D9B}"/>
    <dgm:cxn modelId="{6C56D3A3-7BCA-4F88-928D-AACA566F1528}" type="presOf" srcId="{30177E06-A6C4-4B79-A0A3-892B960790CF}" destId="{6318D04B-E128-4008-BC72-DD757C130104}" srcOrd="0" destOrd="0" presId="urn:microsoft.com/office/officeart/2005/8/layout/hProcess9"/>
    <dgm:cxn modelId="{1244AF30-200B-4B78-8CA6-F080808B8FB6}" srcId="{30177E06-A6C4-4B79-A0A3-892B960790CF}" destId="{497A1FD5-9615-4E3E-8842-887E3C9B19A2}" srcOrd="2" destOrd="0" parTransId="{8967C606-D6AD-4275-90BE-66A218E57628}" sibTransId="{95E0AB4F-757D-42ED-94B6-1243174A2345}"/>
    <dgm:cxn modelId="{B99D03AF-5BD6-4493-AA76-3C9362285391}" type="presParOf" srcId="{6318D04B-E128-4008-BC72-DD757C130104}" destId="{F572AB31-623D-4E4C-ADE2-27FAC01EE2B6}" srcOrd="0" destOrd="0" presId="urn:microsoft.com/office/officeart/2005/8/layout/hProcess9"/>
    <dgm:cxn modelId="{CC1F33B8-CD43-4785-8C1D-905F23CC3E4C}" type="presParOf" srcId="{6318D04B-E128-4008-BC72-DD757C130104}" destId="{4BBFFEB2-5459-412C-8CB4-18B3B825ED96}" srcOrd="1" destOrd="0" presId="urn:microsoft.com/office/officeart/2005/8/layout/hProcess9"/>
    <dgm:cxn modelId="{72E915C1-D422-4F7F-BA01-94415C18019E}" type="presParOf" srcId="{4BBFFEB2-5459-412C-8CB4-18B3B825ED96}" destId="{F9D43D81-EB6C-4E94-BA12-F327EEFCD6CA}" srcOrd="0" destOrd="0" presId="urn:microsoft.com/office/officeart/2005/8/layout/hProcess9"/>
    <dgm:cxn modelId="{7D2743E6-7F71-4FA5-88C7-60B647387027}" type="presParOf" srcId="{4BBFFEB2-5459-412C-8CB4-18B3B825ED96}" destId="{349748B5-FA9A-4D52-AA7A-305F6EC6750D}" srcOrd="1" destOrd="0" presId="urn:microsoft.com/office/officeart/2005/8/layout/hProcess9"/>
    <dgm:cxn modelId="{AC6023B1-A737-47A8-A057-79210652E1A0}" type="presParOf" srcId="{4BBFFEB2-5459-412C-8CB4-18B3B825ED96}" destId="{EF4CBC4F-F072-4818-BF26-9BEA55B526C4}" srcOrd="2" destOrd="0" presId="urn:microsoft.com/office/officeart/2005/8/layout/hProcess9"/>
    <dgm:cxn modelId="{73E26020-3593-4EB2-AD19-6A535B6BB438}" type="presParOf" srcId="{4BBFFEB2-5459-412C-8CB4-18B3B825ED96}" destId="{72562628-819B-474B-A7A4-04084048EF28}" srcOrd="3" destOrd="0" presId="urn:microsoft.com/office/officeart/2005/8/layout/hProcess9"/>
    <dgm:cxn modelId="{3E8497BE-5384-4BBD-B13D-733341C0E53A}" type="presParOf" srcId="{4BBFFEB2-5459-412C-8CB4-18B3B825ED96}" destId="{FFD31061-34CA-409C-BB4C-C7E8D4EAAD7A}" srcOrd="4" destOrd="0" presId="urn:microsoft.com/office/officeart/2005/8/layout/hProcess9"/>
    <dgm:cxn modelId="{60047BCB-DAA4-493F-AD26-1FD2666F6976}" type="presParOf" srcId="{4BBFFEB2-5459-412C-8CB4-18B3B825ED96}" destId="{7C3180AA-6C33-446B-8D7A-F59A37BE6DB2}" srcOrd="5" destOrd="0" presId="urn:microsoft.com/office/officeart/2005/8/layout/hProcess9"/>
    <dgm:cxn modelId="{9329EA69-9AA0-497D-A8A3-045EF31137BE}" type="presParOf" srcId="{4BBFFEB2-5459-412C-8CB4-18B3B825ED96}" destId="{E0743EDA-D9E7-494D-AE70-914D7A7F54F1}" srcOrd="6"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30AC1AA-D9C0-46A8-96E0-67121082E99A}" type="doc">
      <dgm:prSet loTypeId="urn:microsoft.com/office/officeart/2008/layout/VerticalCurvedList" loCatId="list" qsTypeId="urn:microsoft.com/office/officeart/2005/8/quickstyle/simple3" qsCatId="simple" csTypeId="urn:microsoft.com/office/officeart/2005/8/colors/colorful2" csCatId="colorful" phldr="1"/>
      <dgm:spPr/>
      <dgm:t>
        <a:bodyPr/>
        <a:lstStyle/>
        <a:p>
          <a:endParaRPr lang="tr-TR"/>
        </a:p>
      </dgm:t>
    </dgm:pt>
    <dgm:pt modelId="{20A27A25-348A-43B6-BE48-CF0E39301A10}">
      <dgm:prSet/>
      <dgm:spPr/>
      <dgm:t>
        <a:bodyPr/>
        <a:lstStyle/>
        <a:p>
          <a:pPr rtl="0"/>
          <a:r>
            <a:rPr lang="tr-TR">
              <a:solidFill>
                <a:schemeClr val="tx1">
                  <a:lumMod val="75000"/>
                </a:schemeClr>
              </a:solidFill>
            </a:rPr>
            <a:t>Kültürler arasında köprü olabilecek öğeleri tanımalıdır.</a:t>
          </a:r>
          <a:endParaRPr lang="tr-TR" dirty="0">
            <a:solidFill>
              <a:schemeClr val="tx1">
                <a:lumMod val="75000"/>
              </a:schemeClr>
            </a:solidFill>
          </a:endParaRPr>
        </a:p>
      </dgm:t>
    </dgm:pt>
    <dgm:pt modelId="{1299FEAF-FDD8-4C4A-9F82-B053B1F2EB80}" type="parTrans" cxnId="{E72BE6AF-9755-41AC-973C-7A77DDAEDA43}">
      <dgm:prSet/>
      <dgm:spPr/>
      <dgm:t>
        <a:bodyPr/>
        <a:lstStyle/>
        <a:p>
          <a:endParaRPr lang="tr-TR">
            <a:solidFill>
              <a:schemeClr val="tx1">
                <a:lumMod val="75000"/>
              </a:schemeClr>
            </a:solidFill>
          </a:endParaRPr>
        </a:p>
      </dgm:t>
    </dgm:pt>
    <dgm:pt modelId="{977E42EB-BC27-44D8-9BBA-6B50018D091F}" type="sibTrans" cxnId="{E72BE6AF-9755-41AC-973C-7A77DDAEDA43}">
      <dgm:prSet/>
      <dgm:spPr/>
      <dgm:t>
        <a:bodyPr/>
        <a:lstStyle/>
        <a:p>
          <a:endParaRPr lang="tr-TR">
            <a:solidFill>
              <a:schemeClr val="tx1">
                <a:lumMod val="75000"/>
              </a:schemeClr>
            </a:solidFill>
          </a:endParaRPr>
        </a:p>
      </dgm:t>
    </dgm:pt>
    <dgm:pt modelId="{E51963F9-74F0-4536-AC3E-0D18F99FC6C6}">
      <dgm:prSet/>
      <dgm:spPr/>
      <dgm:t>
        <a:bodyPr/>
        <a:lstStyle/>
        <a:p>
          <a:pPr rtl="0"/>
          <a:r>
            <a:rPr lang="tr-TR">
              <a:solidFill>
                <a:schemeClr val="tx1">
                  <a:lumMod val="75000"/>
                </a:schemeClr>
              </a:solidFill>
            </a:rPr>
            <a:t>Hizmet verdiği toplumun okul, hastane, ibadethane gibi sosyal birliktelik ortamlarını tanımalı, mümkünse ziyaret etmeli, toplum liderleriyle görüşmelidir. </a:t>
          </a:r>
          <a:endParaRPr lang="tr-TR" dirty="0">
            <a:solidFill>
              <a:schemeClr val="tx1">
                <a:lumMod val="75000"/>
              </a:schemeClr>
            </a:solidFill>
          </a:endParaRPr>
        </a:p>
      </dgm:t>
    </dgm:pt>
    <dgm:pt modelId="{8917F1D3-5CFF-4C8E-8C26-A3F55343221D}" type="parTrans" cxnId="{9722E1B7-3EF2-4491-8BEE-D246669B238E}">
      <dgm:prSet/>
      <dgm:spPr/>
      <dgm:t>
        <a:bodyPr/>
        <a:lstStyle/>
        <a:p>
          <a:endParaRPr lang="tr-TR">
            <a:solidFill>
              <a:schemeClr val="tx1">
                <a:lumMod val="75000"/>
              </a:schemeClr>
            </a:solidFill>
          </a:endParaRPr>
        </a:p>
      </dgm:t>
    </dgm:pt>
    <dgm:pt modelId="{C24709A8-AAE9-4DA1-871B-6E501ECD2A8E}" type="sibTrans" cxnId="{9722E1B7-3EF2-4491-8BEE-D246669B238E}">
      <dgm:prSet/>
      <dgm:spPr/>
      <dgm:t>
        <a:bodyPr/>
        <a:lstStyle/>
        <a:p>
          <a:endParaRPr lang="tr-TR">
            <a:solidFill>
              <a:schemeClr val="tx1">
                <a:lumMod val="75000"/>
              </a:schemeClr>
            </a:solidFill>
          </a:endParaRPr>
        </a:p>
      </dgm:t>
    </dgm:pt>
    <dgm:pt modelId="{03ADCB3C-0606-416F-80CD-68C9C1B0CF53}">
      <dgm:prSet/>
      <dgm:spPr/>
      <dgm:t>
        <a:bodyPr/>
        <a:lstStyle/>
        <a:p>
          <a:pPr rtl="0"/>
          <a:r>
            <a:rPr lang="tr-TR">
              <a:solidFill>
                <a:schemeClr val="tx1">
                  <a:lumMod val="75000"/>
                </a:schemeClr>
              </a:solidFill>
            </a:rPr>
            <a:t>Hemşire kültürel veri toplamada kendisine yardımcı olabilecek stratejileri belirlemelidir. </a:t>
          </a:r>
        </a:p>
      </dgm:t>
    </dgm:pt>
    <dgm:pt modelId="{9CD77166-5BE7-4234-8CB6-9B7E7EAAA4EC}" type="parTrans" cxnId="{29CC2AE6-D1B6-456B-929A-175F938AF8C7}">
      <dgm:prSet/>
      <dgm:spPr/>
      <dgm:t>
        <a:bodyPr/>
        <a:lstStyle/>
        <a:p>
          <a:endParaRPr lang="tr-TR">
            <a:solidFill>
              <a:schemeClr val="tx1">
                <a:lumMod val="75000"/>
              </a:schemeClr>
            </a:solidFill>
          </a:endParaRPr>
        </a:p>
      </dgm:t>
    </dgm:pt>
    <dgm:pt modelId="{A5B231F2-AF8D-429D-9AF0-922E27330C09}" type="sibTrans" cxnId="{29CC2AE6-D1B6-456B-929A-175F938AF8C7}">
      <dgm:prSet/>
      <dgm:spPr/>
      <dgm:t>
        <a:bodyPr/>
        <a:lstStyle/>
        <a:p>
          <a:endParaRPr lang="tr-TR">
            <a:solidFill>
              <a:schemeClr val="tx1">
                <a:lumMod val="75000"/>
              </a:schemeClr>
            </a:solidFill>
          </a:endParaRPr>
        </a:p>
      </dgm:t>
    </dgm:pt>
    <dgm:pt modelId="{378369E8-6A64-441D-B6BA-11A02061084D}">
      <dgm:prSet/>
      <dgm:spPr/>
      <dgm:t>
        <a:bodyPr/>
        <a:lstStyle/>
        <a:p>
          <a:pPr rtl="0"/>
          <a:r>
            <a:rPr lang="tr-TR" dirty="0">
              <a:solidFill>
                <a:schemeClr val="tx1">
                  <a:lumMod val="75000"/>
                </a:schemeClr>
              </a:solidFill>
            </a:rPr>
            <a:t>Toplumda çok yaygın olarak kullanılan ve bakım verirken iletişimi kolaylaştıracak kelime ve cümleleri de öğrenmeli, bireyleri incitmeksizin uygun soru sormayı bilmelidir</a:t>
          </a:r>
        </a:p>
      </dgm:t>
    </dgm:pt>
    <dgm:pt modelId="{164645E4-F5CB-4D57-97C5-D0FAF4C8961B}" type="parTrans" cxnId="{EE00C50A-30A5-4EF2-9325-A16D4335E375}">
      <dgm:prSet/>
      <dgm:spPr/>
      <dgm:t>
        <a:bodyPr/>
        <a:lstStyle/>
        <a:p>
          <a:endParaRPr lang="tr-TR">
            <a:solidFill>
              <a:schemeClr val="tx1">
                <a:lumMod val="75000"/>
              </a:schemeClr>
            </a:solidFill>
          </a:endParaRPr>
        </a:p>
      </dgm:t>
    </dgm:pt>
    <dgm:pt modelId="{82B4CD10-FE19-4A4B-8991-A79873C4CA0D}" type="sibTrans" cxnId="{EE00C50A-30A5-4EF2-9325-A16D4335E375}">
      <dgm:prSet/>
      <dgm:spPr/>
      <dgm:t>
        <a:bodyPr/>
        <a:lstStyle/>
        <a:p>
          <a:endParaRPr lang="tr-TR">
            <a:solidFill>
              <a:schemeClr val="tx1">
                <a:lumMod val="75000"/>
              </a:schemeClr>
            </a:solidFill>
          </a:endParaRPr>
        </a:p>
      </dgm:t>
    </dgm:pt>
    <dgm:pt modelId="{C3AF3520-C26F-41BF-B852-A3A16CB58E22}" type="pres">
      <dgm:prSet presAssocID="{E30AC1AA-D9C0-46A8-96E0-67121082E99A}" presName="Name0" presStyleCnt="0">
        <dgm:presLayoutVars>
          <dgm:chMax val="7"/>
          <dgm:chPref val="7"/>
          <dgm:dir/>
        </dgm:presLayoutVars>
      </dgm:prSet>
      <dgm:spPr/>
      <dgm:t>
        <a:bodyPr/>
        <a:lstStyle/>
        <a:p>
          <a:endParaRPr lang="tr-TR"/>
        </a:p>
      </dgm:t>
    </dgm:pt>
    <dgm:pt modelId="{B31492A4-36FB-45B7-B021-09CE27BBD24F}" type="pres">
      <dgm:prSet presAssocID="{E30AC1AA-D9C0-46A8-96E0-67121082E99A}" presName="Name1" presStyleCnt="0"/>
      <dgm:spPr/>
    </dgm:pt>
    <dgm:pt modelId="{DF93CFF8-2AD1-4E29-9052-D482E87EEB09}" type="pres">
      <dgm:prSet presAssocID="{E30AC1AA-D9C0-46A8-96E0-67121082E99A}" presName="cycle" presStyleCnt="0"/>
      <dgm:spPr/>
    </dgm:pt>
    <dgm:pt modelId="{E1737747-55FF-48CA-827A-A302A94BD926}" type="pres">
      <dgm:prSet presAssocID="{E30AC1AA-D9C0-46A8-96E0-67121082E99A}" presName="srcNode" presStyleLbl="node1" presStyleIdx="0" presStyleCnt="4"/>
      <dgm:spPr/>
    </dgm:pt>
    <dgm:pt modelId="{B45C9092-C021-4A6C-A705-424D4B328EF1}" type="pres">
      <dgm:prSet presAssocID="{E30AC1AA-D9C0-46A8-96E0-67121082E99A}" presName="conn" presStyleLbl="parChTrans1D2" presStyleIdx="0" presStyleCnt="1"/>
      <dgm:spPr/>
      <dgm:t>
        <a:bodyPr/>
        <a:lstStyle/>
        <a:p>
          <a:endParaRPr lang="tr-TR"/>
        </a:p>
      </dgm:t>
    </dgm:pt>
    <dgm:pt modelId="{711A7F24-D4BF-4780-92D1-85543C32785A}" type="pres">
      <dgm:prSet presAssocID="{E30AC1AA-D9C0-46A8-96E0-67121082E99A}" presName="extraNode" presStyleLbl="node1" presStyleIdx="0" presStyleCnt="4"/>
      <dgm:spPr/>
    </dgm:pt>
    <dgm:pt modelId="{C019F1C5-F218-442D-81C3-F6EC50039A30}" type="pres">
      <dgm:prSet presAssocID="{E30AC1AA-D9C0-46A8-96E0-67121082E99A}" presName="dstNode" presStyleLbl="node1" presStyleIdx="0" presStyleCnt="4"/>
      <dgm:spPr/>
    </dgm:pt>
    <dgm:pt modelId="{D39E76DA-C416-4420-A0ED-70E16819BB02}" type="pres">
      <dgm:prSet presAssocID="{20A27A25-348A-43B6-BE48-CF0E39301A10}" presName="text_1" presStyleLbl="node1" presStyleIdx="0" presStyleCnt="4">
        <dgm:presLayoutVars>
          <dgm:bulletEnabled val="1"/>
        </dgm:presLayoutVars>
      </dgm:prSet>
      <dgm:spPr/>
      <dgm:t>
        <a:bodyPr/>
        <a:lstStyle/>
        <a:p>
          <a:endParaRPr lang="tr-TR"/>
        </a:p>
      </dgm:t>
    </dgm:pt>
    <dgm:pt modelId="{96D8713F-2111-4395-8637-6E2F31AC8EA5}" type="pres">
      <dgm:prSet presAssocID="{20A27A25-348A-43B6-BE48-CF0E39301A10}" presName="accent_1" presStyleCnt="0"/>
      <dgm:spPr/>
    </dgm:pt>
    <dgm:pt modelId="{CB02D2DB-E5BB-4F60-944E-9FC92A005872}" type="pres">
      <dgm:prSet presAssocID="{20A27A25-348A-43B6-BE48-CF0E39301A10}" presName="accentRepeatNode" presStyleLbl="solidFgAcc1" presStyleIdx="0" presStyleCnt="4"/>
      <dgm:spPr/>
    </dgm:pt>
    <dgm:pt modelId="{80A0D6CB-604E-4520-A5DC-A7ECA8035AA9}" type="pres">
      <dgm:prSet presAssocID="{E51963F9-74F0-4536-AC3E-0D18F99FC6C6}" presName="text_2" presStyleLbl="node1" presStyleIdx="1" presStyleCnt="4">
        <dgm:presLayoutVars>
          <dgm:bulletEnabled val="1"/>
        </dgm:presLayoutVars>
      </dgm:prSet>
      <dgm:spPr/>
      <dgm:t>
        <a:bodyPr/>
        <a:lstStyle/>
        <a:p>
          <a:endParaRPr lang="tr-TR"/>
        </a:p>
      </dgm:t>
    </dgm:pt>
    <dgm:pt modelId="{C5665F17-B0D4-4E16-95EA-B26F3B34A6DD}" type="pres">
      <dgm:prSet presAssocID="{E51963F9-74F0-4536-AC3E-0D18F99FC6C6}" presName="accent_2" presStyleCnt="0"/>
      <dgm:spPr/>
    </dgm:pt>
    <dgm:pt modelId="{7AE7D64D-C5D7-4BE4-BE58-DE7C6A394373}" type="pres">
      <dgm:prSet presAssocID="{E51963F9-74F0-4536-AC3E-0D18F99FC6C6}" presName="accentRepeatNode" presStyleLbl="solidFgAcc1" presStyleIdx="1" presStyleCnt="4"/>
      <dgm:spPr/>
    </dgm:pt>
    <dgm:pt modelId="{6A8A8FE5-8AD4-4117-AF5A-B50A1E5D428D}" type="pres">
      <dgm:prSet presAssocID="{03ADCB3C-0606-416F-80CD-68C9C1B0CF53}" presName="text_3" presStyleLbl="node1" presStyleIdx="2" presStyleCnt="4">
        <dgm:presLayoutVars>
          <dgm:bulletEnabled val="1"/>
        </dgm:presLayoutVars>
      </dgm:prSet>
      <dgm:spPr/>
      <dgm:t>
        <a:bodyPr/>
        <a:lstStyle/>
        <a:p>
          <a:endParaRPr lang="tr-TR"/>
        </a:p>
      </dgm:t>
    </dgm:pt>
    <dgm:pt modelId="{84DAC3A7-3242-47A6-9799-64C14295DDED}" type="pres">
      <dgm:prSet presAssocID="{03ADCB3C-0606-416F-80CD-68C9C1B0CF53}" presName="accent_3" presStyleCnt="0"/>
      <dgm:spPr/>
    </dgm:pt>
    <dgm:pt modelId="{8EF78AA8-01D7-4906-9189-E9102EAF9C6E}" type="pres">
      <dgm:prSet presAssocID="{03ADCB3C-0606-416F-80CD-68C9C1B0CF53}" presName="accentRepeatNode" presStyleLbl="solidFgAcc1" presStyleIdx="2" presStyleCnt="4"/>
      <dgm:spPr/>
    </dgm:pt>
    <dgm:pt modelId="{1E9417EB-079F-4DDD-B771-E97BACE1E5FA}" type="pres">
      <dgm:prSet presAssocID="{378369E8-6A64-441D-B6BA-11A02061084D}" presName="text_4" presStyleLbl="node1" presStyleIdx="3" presStyleCnt="4">
        <dgm:presLayoutVars>
          <dgm:bulletEnabled val="1"/>
        </dgm:presLayoutVars>
      </dgm:prSet>
      <dgm:spPr/>
      <dgm:t>
        <a:bodyPr/>
        <a:lstStyle/>
        <a:p>
          <a:endParaRPr lang="tr-TR"/>
        </a:p>
      </dgm:t>
    </dgm:pt>
    <dgm:pt modelId="{22833679-C335-4C7A-A651-84D88A8A4307}" type="pres">
      <dgm:prSet presAssocID="{378369E8-6A64-441D-B6BA-11A02061084D}" presName="accent_4" presStyleCnt="0"/>
      <dgm:spPr/>
    </dgm:pt>
    <dgm:pt modelId="{D0A90F16-2112-46FD-AC68-C0B187BC3434}" type="pres">
      <dgm:prSet presAssocID="{378369E8-6A64-441D-B6BA-11A02061084D}" presName="accentRepeatNode" presStyleLbl="solidFgAcc1" presStyleIdx="3" presStyleCnt="4" custLinFactNeighborX="-386" custLinFactNeighborY="-4220"/>
      <dgm:spPr/>
    </dgm:pt>
  </dgm:ptLst>
  <dgm:cxnLst>
    <dgm:cxn modelId="{4EEE53C0-4454-465F-BD70-7614624B90E0}" type="presOf" srcId="{378369E8-6A64-441D-B6BA-11A02061084D}" destId="{1E9417EB-079F-4DDD-B771-E97BACE1E5FA}" srcOrd="0" destOrd="0" presId="urn:microsoft.com/office/officeart/2008/layout/VerticalCurvedList"/>
    <dgm:cxn modelId="{71679CD6-ECFD-43C7-9CB4-65CD20D7377A}" type="presOf" srcId="{20A27A25-348A-43B6-BE48-CF0E39301A10}" destId="{D39E76DA-C416-4420-A0ED-70E16819BB02}" srcOrd="0" destOrd="0" presId="urn:microsoft.com/office/officeart/2008/layout/VerticalCurvedList"/>
    <dgm:cxn modelId="{E72BE6AF-9755-41AC-973C-7A77DDAEDA43}" srcId="{E30AC1AA-D9C0-46A8-96E0-67121082E99A}" destId="{20A27A25-348A-43B6-BE48-CF0E39301A10}" srcOrd="0" destOrd="0" parTransId="{1299FEAF-FDD8-4C4A-9F82-B053B1F2EB80}" sibTransId="{977E42EB-BC27-44D8-9BBA-6B50018D091F}"/>
    <dgm:cxn modelId="{7ABAB793-03B0-4036-8015-134F4A6574CC}" type="presOf" srcId="{E51963F9-74F0-4536-AC3E-0D18F99FC6C6}" destId="{80A0D6CB-604E-4520-A5DC-A7ECA8035AA9}" srcOrd="0" destOrd="0" presId="urn:microsoft.com/office/officeart/2008/layout/VerticalCurvedList"/>
    <dgm:cxn modelId="{ABF2AE28-59D8-4B73-8AE6-4E02E45C78D5}" type="presOf" srcId="{E30AC1AA-D9C0-46A8-96E0-67121082E99A}" destId="{C3AF3520-C26F-41BF-B852-A3A16CB58E22}" srcOrd="0" destOrd="0" presId="urn:microsoft.com/office/officeart/2008/layout/VerticalCurvedList"/>
    <dgm:cxn modelId="{8A9040FC-991A-4D7B-A133-D853664156F6}" type="presOf" srcId="{03ADCB3C-0606-416F-80CD-68C9C1B0CF53}" destId="{6A8A8FE5-8AD4-4117-AF5A-B50A1E5D428D}" srcOrd="0" destOrd="0" presId="urn:microsoft.com/office/officeart/2008/layout/VerticalCurvedList"/>
    <dgm:cxn modelId="{29CC2AE6-D1B6-456B-929A-175F938AF8C7}" srcId="{E30AC1AA-D9C0-46A8-96E0-67121082E99A}" destId="{03ADCB3C-0606-416F-80CD-68C9C1B0CF53}" srcOrd="2" destOrd="0" parTransId="{9CD77166-5BE7-4234-8CB6-9B7E7EAAA4EC}" sibTransId="{A5B231F2-AF8D-429D-9AF0-922E27330C09}"/>
    <dgm:cxn modelId="{EE00C50A-30A5-4EF2-9325-A16D4335E375}" srcId="{E30AC1AA-D9C0-46A8-96E0-67121082E99A}" destId="{378369E8-6A64-441D-B6BA-11A02061084D}" srcOrd="3" destOrd="0" parTransId="{164645E4-F5CB-4D57-97C5-D0FAF4C8961B}" sibTransId="{82B4CD10-FE19-4A4B-8991-A79873C4CA0D}"/>
    <dgm:cxn modelId="{9722E1B7-3EF2-4491-8BEE-D246669B238E}" srcId="{E30AC1AA-D9C0-46A8-96E0-67121082E99A}" destId="{E51963F9-74F0-4536-AC3E-0D18F99FC6C6}" srcOrd="1" destOrd="0" parTransId="{8917F1D3-5CFF-4C8E-8C26-A3F55343221D}" sibTransId="{C24709A8-AAE9-4DA1-871B-6E501ECD2A8E}"/>
    <dgm:cxn modelId="{F969D4E7-FA7E-44E4-970D-716944198506}" type="presOf" srcId="{977E42EB-BC27-44D8-9BBA-6B50018D091F}" destId="{B45C9092-C021-4A6C-A705-424D4B328EF1}" srcOrd="0" destOrd="0" presId="urn:microsoft.com/office/officeart/2008/layout/VerticalCurvedList"/>
    <dgm:cxn modelId="{82A1A0DC-1121-4D71-A132-BF0C1FA7D416}" type="presParOf" srcId="{C3AF3520-C26F-41BF-B852-A3A16CB58E22}" destId="{B31492A4-36FB-45B7-B021-09CE27BBD24F}" srcOrd="0" destOrd="0" presId="urn:microsoft.com/office/officeart/2008/layout/VerticalCurvedList"/>
    <dgm:cxn modelId="{18BA7838-D75D-4353-A13D-2FB600CE6D54}" type="presParOf" srcId="{B31492A4-36FB-45B7-B021-09CE27BBD24F}" destId="{DF93CFF8-2AD1-4E29-9052-D482E87EEB09}" srcOrd="0" destOrd="0" presId="urn:microsoft.com/office/officeart/2008/layout/VerticalCurvedList"/>
    <dgm:cxn modelId="{6C555FDC-ECFC-49AC-B884-FE95C90A590A}" type="presParOf" srcId="{DF93CFF8-2AD1-4E29-9052-D482E87EEB09}" destId="{E1737747-55FF-48CA-827A-A302A94BD926}" srcOrd="0" destOrd="0" presId="urn:microsoft.com/office/officeart/2008/layout/VerticalCurvedList"/>
    <dgm:cxn modelId="{C0EADDD4-F2B3-40B6-B96F-18AA59C39A6C}" type="presParOf" srcId="{DF93CFF8-2AD1-4E29-9052-D482E87EEB09}" destId="{B45C9092-C021-4A6C-A705-424D4B328EF1}" srcOrd="1" destOrd="0" presId="urn:microsoft.com/office/officeart/2008/layout/VerticalCurvedList"/>
    <dgm:cxn modelId="{E7FF6B40-39F5-407D-BB1E-B896796478A5}" type="presParOf" srcId="{DF93CFF8-2AD1-4E29-9052-D482E87EEB09}" destId="{711A7F24-D4BF-4780-92D1-85543C32785A}" srcOrd="2" destOrd="0" presId="urn:microsoft.com/office/officeart/2008/layout/VerticalCurvedList"/>
    <dgm:cxn modelId="{B99F2A6D-8C4B-49D3-B628-16CE8D83881E}" type="presParOf" srcId="{DF93CFF8-2AD1-4E29-9052-D482E87EEB09}" destId="{C019F1C5-F218-442D-81C3-F6EC50039A30}" srcOrd="3" destOrd="0" presId="urn:microsoft.com/office/officeart/2008/layout/VerticalCurvedList"/>
    <dgm:cxn modelId="{34ED30D3-8914-4C99-BE9E-2DA851FE6201}" type="presParOf" srcId="{B31492A4-36FB-45B7-B021-09CE27BBD24F}" destId="{D39E76DA-C416-4420-A0ED-70E16819BB02}" srcOrd="1" destOrd="0" presId="urn:microsoft.com/office/officeart/2008/layout/VerticalCurvedList"/>
    <dgm:cxn modelId="{BE110E50-1CAC-4A8F-94BC-93C322901D0D}" type="presParOf" srcId="{B31492A4-36FB-45B7-B021-09CE27BBD24F}" destId="{96D8713F-2111-4395-8637-6E2F31AC8EA5}" srcOrd="2" destOrd="0" presId="urn:microsoft.com/office/officeart/2008/layout/VerticalCurvedList"/>
    <dgm:cxn modelId="{64334387-E45A-4DF4-8496-4F2B02F10815}" type="presParOf" srcId="{96D8713F-2111-4395-8637-6E2F31AC8EA5}" destId="{CB02D2DB-E5BB-4F60-944E-9FC92A005872}" srcOrd="0" destOrd="0" presId="urn:microsoft.com/office/officeart/2008/layout/VerticalCurvedList"/>
    <dgm:cxn modelId="{9EC759A8-526C-4952-BAB5-D794192AC237}" type="presParOf" srcId="{B31492A4-36FB-45B7-B021-09CE27BBD24F}" destId="{80A0D6CB-604E-4520-A5DC-A7ECA8035AA9}" srcOrd="3" destOrd="0" presId="urn:microsoft.com/office/officeart/2008/layout/VerticalCurvedList"/>
    <dgm:cxn modelId="{E70884A8-31C0-4D97-A267-CE9C7B575C56}" type="presParOf" srcId="{B31492A4-36FB-45B7-B021-09CE27BBD24F}" destId="{C5665F17-B0D4-4E16-95EA-B26F3B34A6DD}" srcOrd="4" destOrd="0" presId="urn:microsoft.com/office/officeart/2008/layout/VerticalCurvedList"/>
    <dgm:cxn modelId="{7923FB92-079C-4482-B11D-0291912257D7}" type="presParOf" srcId="{C5665F17-B0D4-4E16-95EA-B26F3B34A6DD}" destId="{7AE7D64D-C5D7-4BE4-BE58-DE7C6A394373}" srcOrd="0" destOrd="0" presId="urn:microsoft.com/office/officeart/2008/layout/VerticalCurvedList"/>
    <dgm:cxn modelId="{E0518D11-EF47-4B71-8C51-C96DA014DAF0}" type="presParOf" srcId="{B31492A4-36FB-45B7-B021-09CE27BBD24F}" destId="{6A8A8FE5-8AD4-4117-AF5A-B50A1E5D428D}" srcOrd="5" destOrd="0" presId="urn:microsoft.com/office/officeart/2008/layout/VerticalCurvedList"/>
    <dgm:cxn modelId="{44BA9177-BD81-4527-A3E7-560D311F80E6}" type="presParOf" srcId="{B31492A4-36FB-45B7-B021-09CE27BBD24F}" destId="{84DAC3A7-3242-47A6-9799-64C14295DDED}" srcOrd="6" destOrd="0" presId="urn:microsoft.com/office/officeart/2008/layout/VerticalCurvedList"/>
    <dgm:cxn modelId="{5526B710-B0E7-4B3B-A5FE-D57C7FA44296}" type="presParOf" srcId="{84DAC3A7-3242-47A6-9799-64C14295DDED}" destId="{8EF78AA8-01D7-4906-9189-E9102EAF9C6E}" srcOrd="0" destOrd="0" presId="urn:microsoft.com/office/officeart/2008/layout/VerticalCurvedList"/>
    <dgm:cxn modelId="{B75B5506-98BE-4251-A978-CE16E7D2CED5}" type="presParOf" srcId="{B31492A4-36FB-45B7-B021-09CE27BBD24F}" destId="{1E9417EB-079F-4DDD-B771-E97BACE1E5FA}" srcOrd="7" destOrd="0" presId="urn:microsoft.com/office/officeart/2008/layout/VerticalCurvedList"/>
    <dgm:cxn modelId="{5C31C848-0E45-477C-B9D4-791F61662EE2}" type="presParOf" srcId="{B31492A4-36FB-45B7-B021-09CE27BBD24F}" destId="{22833679-C335-4C7A-A651-84D88A8A4307}" srcOrd="8" destOrd="0" presId="urn:microsoft.com/office/officeart/2008/layout/VerticalCurvedList"/>
    <dgm:cxn modelId="{96C5B9D8-BC78-44F9-A455-64ED1B814A47}" type="presParOf" srcId="{22833679-C335-4C7A-A651-84D88A8A4307}" destId="{D0A90F16-2112-46FD-AC68-C0B187BC3434}"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7527FB-4ADF-49DE-B72B-9F8D863A50E5}">
      <dsp:nvSpPr>
        <dsp:cNvPr id="0" name=""/>
        <dsp:cNvSpPr/>
      </dsp:nvSpPr>
      <dsp:spPr>
        <a:xfrm rot="5400000">
          <a:off x="6986044" y="-3073326"/>
          <a:ext cx="548607" cy="6833268"/>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tr-TR" sz="1600" kern="1200" dirty="0">
              <a:solidFill>
                <a:schemeClr val="accent4">
                  <a:lumMod val="50000"/>
                </a:schemeClr>
              </a:solidFill>
            </a:rPr>
            <a:t>"Bakımda Kültürel Farklılık ve Evrensellik Model" ya da </a:t>
          </a:r>
          <a:r>
            <a:rPr lang="en-US" sz="1600" kern="1200" dirty="0">
              <a:solidFill>
                <a:schemeClr val="accent4">
                  <a:lumMod val="50000"/>
                </a:schemeClr>
              </a:solidFill>
            </a:rPr>
            <a:t>"Sunrise </a:t>
          </a:r>
          <a:r>
            <a:rPr lang="tr-TR" sz="1600" kern="1200" dirty="0">
              <a:solidFill>
                <a:schemeClr val="accent4">
                  <a:lumMod val="50000"/>
                </a:schemeClr>
              </a:solidFill>
            </a:rPr>
            <a:t>Modeli"</a:t>
          </a:r>
        </a:p>
      </dsp:txBody>
      <dsp:txXfrm rot="-5400000">
        <a:off x="3843714" y="95785"/>
        <a:ext cx="6806487" cy="495045"/>
      </dsp:txXfrm>
    </dsp:sp>
    <dsp:sp modelId="{6B177834-4AD5-40EF-AA30-FB7A68AD71E0}">
      <dsp:nvSpPr>
        <dsp:cNvPr id="0" name=""/>
        <dsp:cNvSpPr/>
      </dsp:nvSpPr>
      <dsp:spPr>
        <a:xfrm>
          <a:off x="0" y="427"/>
          <a:ext cx="3843713" cy="685759"/>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rtl="0">
            <a:lnSpc>
              <a:spcPct val="90000"/>
            </a:lnSpc>
            <a:spcBef>
              <a:spcPct val="0"/>
            </a:spcBef>
            <a:spcAft>
              <a:spcPct val="35000"/>
            </a:spcAft>
          </a:pPr>
          <a:r>
            <a:rPr lang="tr-TR" sz="2900" kern="1200"/>
            <a:t>Leininger</a:t>
          </a:r>
        </a:p>
      </dsp:txBody>
      <dsp:txXfrm>
        <a:off x="33476" y="33903"/>
        <a:ext cx="3776761" cy="618807"/>
      </dsp:txXfrm>
    </dsp:sp>
    <dsp:sp modelId="{8DCF709D-225A-413D-B02A-9FFDBF02262B}">
      <dsp:nvSpPr>
        <dsp:cNvPr id="0" name=""/>
        <dsp:cNvSpPr/>
      </dsp:nvSpPr>
      <dsp:spPr>
        <a:xfrm rot="5400000">
          <a:off x="6986044" y="-2353279"/>
          <a:ext cx="548607" cy="6833268"/>
        </a:xfrm>
        <a:prstGeom prst="round2SameRect">
          <a:avLst/>
        </a:prstGeom>
        <a:solidFill>
          <a:schemeClr val="accent4">
            <a:tint val="40000"/>
            <a:alpha val="90000"/>
            <a:hueOff val="1973653"/>
            <a:satOff val="8802"/>
            <a:lumOff val="1944"/>
            <a:alphaOff val="0"/>
          </a:schemeClr>
        </a:solidFill>
        <a:ln w="9525" cap="flat" cmpd="sng" algn="ctr">
          <a:solidFill>
            <a:schemeClr val="accent4">
              <a:tint val="40000"/>
              <a:alpha val="90000"/>
              <a:hueOff val="1973653"/>
              <a:satOff val="8802"/>
              <a:lumOff val="1944"/>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tr-TR" sz="1600" kern="1200">
              <a:solidFill>
                <a:schemeClr val="accent4">
                  <a:lumMod val="50000"/>
                </a:schemeClr>
              </a:solidFill>
            </a:rPr>
            <a:t>"Kültürel Yeterlilik Modeli"</a:t>
          </a:r>
        </a:p>
      </dsp:txBody>
      <dsp:txXfrm rot="-5400000">
        <a:off x="3843714" y="815832"/>
        <a:ext cx="6806487" cy="495045"/>
      </dsp:txXfrm>
    </dsp:sp>
    <dsp:sp modelId="{FC31D334-D16E-470A-8411-E3F7D3891D32}">
      <dsp:nvSpPr>
        <dsp:cNvPr id="0" name=""/>
        <dsp:cNvSpPr/>
      </dsp:nvSpPr>
      <dsp:spPr>
        <a:xfrm>
          <a:off x="0" y="720475"/>
          <a:ext cx="3843713" cy="685759"/>
        </a:xfrm>
        <a:prstGeom prst="roundRect">
          <a:avLst/>
        </a:prstGeom>
        <a:gradFill rotWithShape="0">
          <a:gsLst>
            <a:gs pos="0">
              <a:schemeClr val="accent4">
                <a:hueOff val="1957369"/>
                <a:satOff val="9502"/>
                <a:lumOff val="8987"/>
                <a:alphaOff val="0"/>
                <a:shade val="51000"/>
                <a:satMod val="130000"/>
              </a:schemeClr>
            </a:gs>
            <a:gs pos="80000">
              <a:schemeClr val="accent4">
                <a:hueOff val="1957369"/>
                <a:satOff val="9502"/>
                <a:lumOff val="8987"/>
                <a:alphaOff val="0"/>
                <a:shade val="93000"/>
                <a:satMod val="130000"/>
              </a:schemeClr>
            </a:gs>
            <a:gs pos="100000">
              <a:schemeClr val="accent4">
                <a:hueOff val="1957369"/>
                <a:satOff val="9502"/>
                <a:lumOff val="898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rtl="0">
            <a:lnSpc>
              <a:spcPct val="90000"/>
            </a:lnSpc>
            <a:spcBef>
              <a:spcPct val="0"/>
            </a:spcBef>
            <a:spcAft>
              <a:spcPct val="35000"/>
            </a:spcAft>
          </a:pPr>
          <a:r>
            <a:rPr lang="en-US" sz="2900" kern="1200"/>
            <a:t>Purnell</a:t>
          </a:r>
          <a:endParaRPr lang="tr-TR" sz="2900" kern="1200"/>
        </a:p>
      </dsp:txBody>
      <dsp:txXfrm>
        <a:off x="33476" y="753951"/>
        <a:ext cx="3776761" cy="618807"/>
      </dsp:txXfrm>
    </dsp:sp>
    <dsp:sp modelId="{8C221EAC-57F6-4045-B766-B259D35FD5F6}">
      <dsp:nvSpPr>
        <dsp:cNvPr id="0" name=""/>
        <dsp:cNvSpPr/>
      </dsp:nvSpPr>
      <dsp:spPr>
        <a:xfrm rot="5400000">
          <a:off x="6986044" y="-1633232"/>
          <a:ext cx="548607" cy="6833268"/>
        </a:xfrm>
        <a:prstGeom prst="round2SameRect">
          <a:avLst/>
        </a:prstGeom>
        <a:solidFill>
          <a:schemeClr val="accent4">
            <a:tint val="40000"/>
            <a:alpha val="90000"/>
            <a:hueOff val="3947305"/>
            <a:satOff val="17603"/>
            <a:lumOff val="3887"/>
            <a:alphaOff val="0"/>
          </a:schemeClr>
        </a:solidFill>
        <a:ln w="9525" cap="flat" cmpd="sng" algn="ctr">
          <a:solidFill>
            <a:schemeClr val="accent4">
              <a:tint val="40000"/>
              <a:alpha val="90000"/>
              <a:hueOff val="3947305"/>
              <a:satOff val="17603"/>
              <a:lumOff val="3887"/>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tr-TR" sz="1600" kern="1200" dirty="0">
              <a:solidFill>
                <a:schemeClr val="accent4">
                  <a:lumMod val="50000"/>
                </a:schemeClr>
              </a:solidFill>
            </a:rPr>
            <a:t>"Transkültürel Değerlendirme Modeli"</a:t>
          </a:r>
        </a:p>
      </dsp:txBody>
      <dsp:txXfrm rot="-5400000">
        <a:off x="3843714" y="1535879"/>
        <a:ext cx="6806487" cy="495045"/>
      </dsp:txXfrm>
    </dsp:sp>
    <dsp:sp modelId="{5904CF8E-6FF9-467E-BF70-CB9818B10E8C}">
      <dsp:nvSpPr>
        <dsp:cNvPr id="0" name=""/>
        <dsp:cNvSpPr/>
      </dsp:nvSpPr>
      <dsp:spPr>
        <a:xfrm>
          <a:off x="0" y="1440522"/>
          <a:ext cx="3843713" cy="685759"/>
        </a:xfrm>
        <a:prstGeom prst="roundRect">
          <a:avLst/>
        </a:prstGeom>
        <a:gradFill rotWithShape="0">
          <a:gsLst>
            <a:gs pos="0">
              <a:schemeClr val="accent4">
                <a:hueOff val="3914737"/>
                <a:satOff val="19003"/>
                <a:lumOff val="17974"/>
                <a:alphaOff val="0"/>
                <a:shade val="51000"/>
                <a:satMod val="130000"/>
              </a:schemeClr>
            </a:gs>
            <a:gs pos="80000">
              <a:schemeClr val="accent4">
                <a:hueOff val="3914737"/>
                <a:satOff val="19003"/>
                <a:lumOff val="17974"/>
                <a:alphaOff val="0"/>
                <a:shade val="93000"/>
                <a:satMod val="130000"/>
              </a:schemeClr>
            </a:gs>
            <a:gs pos="100000">
              <a:schemeClr val="accent4">
                <a:hueOff val="3914737"/>
                <a:satOff val="19003"/>
                <a:lumOff val="1797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rtl="0">
            <a:lnSpc>
              <a:spcPct val="90000"/>
            </a:lnSpc>
            <a:spcBef>
              <a:spcPct val="0"/>
            </a:spcBef>
            <a:spcAft>
              <a:spcPct val="35000"/>
            </a:spcAft>
          </a:pPr>
          <a:r>
            <a:rPr lang="tr-TR" sz="2900" kern="1200"/>
            <a:t>Giger ve Davidhizars</a:t>
          </a:r>
        </a:p>
      </dsp:txBody>
      <dsp:txXfrm>
        <a:off x="33476" y="1473998"/>
        <a:ext cx="3776761" cy="618807"/>
      </dsp:txXfrm>
    </dsp:sp>
    <dsp:sp modelId="{332726BA-FCE8-47F8-9FBF-9F1035EE22B6}">
      <dsp:nvSpPr>
        <dsp:cNvPr id="0" name=""/>
        <dsp:cNvSpPr/>
      </dsp:nvSpPr>
      <dsp:spPr>
        <a:xfrm rot="5400000">
          <a:off x="6986044" y="-913185"/>
          <a:ext cx="548607" cy="6833268"/>
        </a:xfrm>
        <a:prstGeom prst="round2SameRect">
          <a:avLst/>
        </a:prstGeom>
        <a:solidFill>
          <a:schemeClr val="accent4">
            <a:tint val="40000"/>
            <a:alpha val="90000"/>
            <a:hueOff val="5920957"/>
            <a:satOff val="26405"/>
            <a:lumOff val="5831"/>
            <a:alphaOff val="0"/>
          </a:schemeClr>
        </a:solidFill>
        <a:ln w="9525" cap="flat" cmpd="sng" algn="ctr">
          <a:solidFill>
            <a:schemeClr val="accent4">
              <a:tint val="40000"/>
              <a:alpha val="90000"/>
              <a:hueOff val="5920957"/>
              <a:satOff val="26405"/>
              <a:lumOff val="5831"/>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tr-TR" sz="1600" kern="1200">
              <a:solidFill>
                <a:schemeClr val="accent4">
                  <a:lumMod val="50000"/>
                </a:schemeClr>
              </a:solidFill>
            </a:rPr>
            <a:t>"Sağlık ve Hastalıkta Kültürel Farklılık Mo­deli" yada "Sağlık Gelenekleri Modeli" </a:t>
          </a:r>
        </a:p>
      </dsp:txBody>
      <dsp:txXfrm rot="-5400000">
        <a:off x="3843714" y="2255926"/>
        <a:ext cx="6806487" cy="495045"/>
      </dsp:txXfrm>
    </dsp:sp>
    <dsp:sp modelId="{55CDFA7A-472B-49BC-B879-1952AC2DDA6F}">
      <dsp:nvSpPr>
        <dsp:cNvPr id="0" name=""/>
        <dsp:cNvSpPr/>
      </dsp:nvSpPr>
      <dsp:spPr>
        <a:xfrm>
          <a:off x="0" y="2160569"/>
          <a:ext cx="3843713" cy="685759"/>
        </a:xfrm>
        <a:prstGeom prst="roundRect">
          <a:avLst/>
        </a:prstGeom>
        <a:gradFill rotWithShape="0">
          <a:gsLst>
            <a:gs pos="0">
              <a:schemeClr val="accent4">
                <a:hueOff val="5872105"/>
                <a:satOff val="28504"/>
                <a:lumOff val="26961"/>
                <a:alphaOff val="0"/>
                <a:shade val="51000"/>
                <a:satMod val="130000"/>
              </a:schemeClr>
            </a:gs>
            <a:gs pos="80000">
              <a:schemeClr val="accent4">
                <a:hueOff val="5872105"/>
                <a:satOff val="28504"/>
                <a:lumOff val="26961"/>
                <a:alphaOff val="0"/>
                <a:shade val="93000"/>
                <a:satMod val="130000"/>
              </a:schemeClr>
            </a:gs>
            <a:gs pos="100000">
              <a:schemeClr val="accent4">
                <a:hueOff val="5872105"/>
                <a:satOff val="28504"/>
                <a:lumOff val="269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rtl="0">
            <a:lnSpc>
              <a:spcPct val="90000"/>
            </a:lnSpc>
            <a:spcBef>
              <a:spcPct val="0"/>
            </a:spcBef>
            <a:spcAft>
              <a:spcPct val="35000"/>
            </a:spcAft>
          </a:pPr>
          <a:r>
            <a:rPr lang="tr-TR" sz="2900" kern="1200"/>
            <a:t>Spector</a:t>
          </a:r>
        </a:p>
      </dsp:txBody>
      <dsp:txXfrm>
        <a:off x="33476" y="2194045"/>
        <a:ext cx="3776761" cy="618807"/>
      </dsp:txXfrm>
    </dsp:sp>
    <dsp:sp modelId="{843670E5-1554-4C8C-B90E-FA625354241F}">
      <dsp:nvSpPr>
        <dsp:cNvPr id="0" name=""/>
        <dsp:cNvSpPr/>
      </dsp:nvSpPr>
      <dsp:spPr>
        <a:xfrm rot="5400000">
          <a:off x="6986044" y="-193138"/>
          <a:ext cx="548607" cy="6833268"/>
        </a:xfrm>
        <a:prstGeom prst="round2SameRect">
          <a:avLst/>
        </a:prstGeom>
        <a:solidFill>
          <a:schemeClr val="accent4">
            <a:tint val="40000"/>
            <a:alpha val="90000"/>
            <a:hueOff val="7894611"/>
            <a:satOff val="35207"/>
            <a:lumOff val="7775"/>
            <a:alphaOff val="0"/>
          </a:schemeClr>
        </a:solidFill>
        <a:ln w="9525" cap="flat" cmpd="sng" algn="ctr">
          <a:solidFill>
            <a:schemeClr val="accent4">
              <a:tint val="40000"/>
              <a:alpha val="90000"/>
              <a:hueOff val="7894611"/>
              <a:satOff val="35207"/>
              <a:lumOff val="7775"/>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tr-TR" sz="1600" kern="1200">
              <a:solidFill>
                <a:schemeClr val="accent4">
                  <a:lumMod val="50000"/>
                </a:schemeClr>
              </a:solidFill>
            </a:rPr>
            <a:t>"Kültürel Yeterlilik Modeli" </a:t>
          </a:r>
        </a:p>
      </dsp:txBody>
      <dsp:txXfrm rot="-5400000">
        <a:off x="3843714" y="2975973"/>
        <a:ext cx="6806487" cy="495045"/>
      </dsp:txXfrm>
    </dsp:sp>
    <dsp:sp modelId="{52201BE2-679F-4CAA-86FD-E8DD7F3182E8}">
      <dsp:nvSpPr>
        <dsp:cNvPr id="0" name=""/>
        <dsp:cNvSpPr/>
      </dsp:nvSpPr>
      <dsp:spPr>
        <a:xfrm>
          <a:off x="0" y="2880616"/>
          <a:ext cx="3843713" cy="685759"/>
        </a:xfrm>
        <a:prstGeom prst="roundRect">
          <a:avLst/>
        </a:prstGeom>
        <a:gradFill rotWithShape="0">
          <a:gsLst>
            <a:gs pos="0">
              <a:schemeClr val="accent4">
                <a:hueOff val="7829474"/>
                <a:satOff val="38006"/>
                <a:lumOff val="35948"/>
                <a:alphaOff val="0"/>
                <a:shade val="51000"/>
                <a:satMod val="130000"/>
              </a:schemeClr>
            </a:gs>
            <a:gs pos="80000">
              <a:schemeClr val="accent4">
                <a:hueOff val="7829474"/>
                <a:satOff val="38006"/>
                <a:lumOff val="35948"/>
                <a:alphaOff val="0"/>
                <a:shade val="93000"/>
                <a:satMod val="130000"/>
              </a:schemeClr>
            </a:gs>
            <a:gs pos="100000">
              <a:schemeClr val="accent4">
                <a:hueOff val="7829474"/>
                <a:satOff val="38006"/>
                <a:lumOff val="3594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rtl="0">
            <a:lnSpc>
              <a:spcPct val="90000"/>
            </a:lnSpc>
            <a:spcBef>
              <a:spcPct val="0"/>
            </a:spcBef>
            <a:spcAft>
              <a:spcPct val="35000"/>
            </a:spcAft>
          </a:pPr>
          <a:r>
            <a:rPr lang="tr-TR" sz="2900" kern="1200"/>
            <a:t>Campinha-Bacote</a:t>
          </a:r>
        </a:p>
      </dsp:txBody>
      <dsp:txXfrm>
        <a:off x="33476" y="2914092"/>
        <a:ext cx="3776761" cy="618807"/>
      </dsp:txXfrm>
    </dsp:sp>
    <dsp:sp modelId="{4B73E563-0851-4357-B591-AD0AE3BCC6F6}">
      <dsp:nvSpPr>
        <dsp:cNvPr id="0" name=""/>
        <dsp:cNvSpPr/>
      </dsp:nvSpPr>
      <dsp:spPr>
        <a:xfrm rot="5400000">
          <a:off x="6986044" y="526909"/>
          <a:ext cx="548607" cy="6833268"/>
        </a:xfrm>
        <a:prstGeom prst="round2SameRect">
          <a:avLst/>
        </a:prstGeom>
        <a:solidFill>
          <a:schemeClr val="accent4">
            <a:tint val="40000"/>
            <a:alpha val="90000"/>
            <a:hueOff val="9868262"/>
            <a:satOff val="44008"/>
            <a:lumOff val="9718"/>
            <a:alphaOff val="0"/>
          </a:schemeClr>
        </a:solidFill>
        <a:ln w="9525" cap="flat" cmpd="sng" algn="ctr">
          <a:solidFill>
            <a:schemeClr val="accent4">
              <a:tint val="40000"/>
              <a:alpha val="90000"/>
              <a:hueOff val="9868262"/>
              <a:satOff val="44008"/>
              <a:lumOff val="9718"/>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tr-TR" sz="1600" kern="1200">
              <a:solidFill>
                <a:schemeClr val="accent4">
                  <a:lumMod val="50000"/>
                </a:schemeClr>
              </a:solidFill>
            </a:rPr>
            <a:t>"Hemşirelik Bakımında Kültürler- arası Kavramlar</a:t>
          </a:r>
        </a:p>
      </dsp:txBody>
      <dsp:txXfrm rot="-5400000">
        <a:off x="3843714" y="3696021"/>
        <a:ext cx="6806487" cy="495045"/>
      </dsp:txXfrm>
    </dsp:sp>
    <dsp:sp modelId="{4D02B4CC-1AA0-42B6-A7C6-08B2218B4C21}">
      <dsp:nvSpPr>
        <dsp:cNvPr id="0" name=""/>
        <dsp:cNvSpPr/>
      </dsp:nvSpPr>
      <dsp:spPr>
        <a:xfrm>
          <a:off x="0" y="3600663"/>
          <a:ext cx="3843713" cy="685759"/>
        </a:xfrm>
        <a:prstGeom prst="roundRect">
          <a:avLst/>
        </a:prstGeom>
        <a:gradFill rotWithShape="0">
          <a:gsLst>
            <a:gs pos="0">
              <a:schemeClr val="accent4">
                <a:hueOff val="9786842"/>
                <a:satOff val="47507"/>
                <a:lumOff val="44935"/>
                <a:alphaOff val="0"/>
                <a:shade val="51000"/>
                <a:satMod val="130000"/>
              </a:schemeClr>
            </a:gs>
            <a:gs pos="80000">
              <a:schemeClr val="accent4">
                <a:hueOff val="9786842"/>
                <a:satOff val="47507"/>
                <a:lumOff val="44935"/>
                <a:alphaOff val="0"/>
                <a:shade val="93000"/>
                <a:satMod val="130000"/>
              </a:schemeClr>
            </a:gs>
            <a:gs pos="100000">
              <a:schemeClr val="accent4">
                <a:hueOff val="9786842"/>
                <a:satOff val="47507"/>
                <a:lumOff val="4493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rtl="0">
            <a:lnSpc>
              <a:spcPct val="90000"/>
            </a:lnSpc>
            <a:spcBef>
              <a:spcPct val="0"/>
            </a:spcBef>
            <a:spcAft>
              <a:spcPct val="35000"/>
            </a:spcAft>
          </a:pPr>
          <a:r>
            <a:rPr lang="en-US" sz="2900" kern="1200"/>
            <a:t>Andrews </a:t>
          </a:r>
          <a:r>
            <a:rPr lang="tr-TR" sz="2900" kern="1200"/>
            <a:t>ve Boyle</a:t>
          </a:r>
        </a:p>
      </dsp:txBody>
      <dsp:txXfrm>
        <a:off x="33476" y="3634139"/>
        <a:ext cx="3776761" cy="618807"/>
      </dsp:txXfrm>
    </dsp:sp>
    <dsp:sp modelId="{EA21B729-31C8-42A6-9F40-6EBA60A0EDD1}">
      <dsp:nvSpPr>
        <dsp:cNvPr id="0" name=""/>
        <dsp:cNvSpPr/>
      </dsp:nvSpPr>
      <dsp:spPr>
        <a:xfrm rot="5400000">
          <a:off x="6986044" y="1246956"/>
          <a:ext cx="548607" cy="6833268"/>
        </a:xfrm>
        <a:prstGeom prst="round2SameRect">
          <a:avLst/>
        </a:prstGeom>
        <a:solidFill>
          <a:schemeClr val="accent4">
            <a:tint val="40000"/>
            <a:alpha val="90000"/>
            <a:hueOff val="11841915"/>
            <a:satOff val="52810"/>
            <a:lumOff val="11662"/>
            <a:alphaOff val="0"/>
          </a:schemeClr>
        </a:solidFill>
        <a:ln w="9525" cap="flat" cmpd="sng" algn="ctr">
          <a:solidFill>
            <a:schemeClr val="accent4">
              <a:tint val="40000"/>
              <a:alpha val="90000"/>
              <a:hueOff val="11841915"/>
              <a:satOff val="52810"/>
              <a:lumOff val="11662"/>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tr-TR" sz="1600" kern="1200">
              <a:solidFill>
                <a:schemeClr val="accent4">
                  <a:lumMod val="50000"/>
                </a:schemeClr>
              </a:solidFill>
            </a:rPr>
            <a:t>"Sağlık Araştırmaları İçin Genel ve Spesifik Kültürel Yeterlilik Modeli"</a:t>
          </a:r>
        </a:p>
      </dsp:txBody>
      <dsp:txXfrm rot="-5400000">
        <a:off x="3843714" y="4416068"/>
        <a:ext cx="6806487" cy="495045"/>
      </dsp:txXfrm>
    </dsp:sp>
    <dsp:sp modelId="{6F8F986D-A45C-436B-901F-D11ABF1CFA7F}">
      <dsp:nvSpPr>
        <dsp:cNvPr id="0" name=""/>
        <dsp:cNvSpPr/>
      </dsp:nvSpPr>
      <dsp:spPr>
        <a:xfrm>
          <a:off x="0" y="4320710"/>
          <a:ext cx="3843713" cy="685759"/>
        </a:xfrm>
        <a:prstGeom prst="roundRect">
          <a:avLst/>
        </a:prstGeom>
        <a:gradFill rotWithShape="0">
          <a:gsLst>
            <a:gs pos="0">
              <a:schemeClr val="accent4">
                <a:hueOff val="11744211"/>
                <a:satOff val="57009"/>
                <a:lumOff val="53922"/>
                <a:alphaOff val="0"/>
                <a:shade val="51000"/>
                <a:satMod val="130000"/>
              </a:schemeClr>
            </a:gs>
            <a:gs pos="80000">
              <a:schemeClr val="accent4">
                <a:hueOff val="11744211"/>
                <a:satOff val="57009"/>
                <a:lumOff val="53922"/>
                <a:alphaOff val="0"/>
                <a:shade val="93000"/>
                <a:satMod val="130000"/>
              </a:schemeClr>
            </a:gs>
            <a:gs pos="100000">
              <a:schemeClr val="accent4">
                <a:hueOff val="11744211"/>
                <a:satOff val="57009"/>
                <a:lumOff val="5392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10490" tIns="55245" rIns="110490" bIns="55245" numCol="1" spcCol="1270" anchor="ctr" anchorCtr="0">
          <a:noAutofit/>
        </a:bodyPr>
        <a:lstStyle/>
        <a:p>
          <a:pPr lvl="0" algn="ctr" defTabSz="1289050" rtl="0">
            <a:lnSpc>
              <a:spcPct val="90000"/>
            </a:lnSpc>
            <a:spcBef>
              <a:spcPct val="0"/>
            </a:spcBef>
            <a:spcAft>
              <a:spcPct val="35000"/>
            </a:spcAft>
          </a:pPr>
          <a:r>
            <a:rPr lang="tr-TR" sz="2900" kern="1200"/>
            <a:t>Papadopulos ve Lees</a:t>
          </a:r>
        </a:p>
      </dsp:txBody>
      <dsp:txXfrm>
        <a:off x="33476" y="4354186"/>
        <a:ext cx="3776761" cy="61880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021123-F36F-4DE9-A574-F644B19ED66E}">
      <dsp:nvSpPr>
        <dsp:cNvPr id="0" name=""/>
        <dsp:cNvSpPr/>
      </dsp:nvSpPr>
      <dsp:spPr>
        <a:xfrm>
          <a:off x="0" y="0"/>
          <a:ext cx="11446418" cy="0"/>
        </a:xfrm>
        <a:prstGeom prst="lin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F25B5CE1-E27D-4D63-9AF6-9CD20BA710FF}">
      <dsp:nvSpPr>
        <dsp:cNvPr id="0" name=""/>
        <dsp:cNvSpPr/>
      </dsp:nvSpPr>
      <dsp:spPr>
        <a:xfrm>
          <a:off x="0" y="0"/>
          <a:ext cx="11446418" cy="20852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rtl="0">
            <a:lnSpc>
              <a:spcPct val="90000"/>
            </a:lnSpc>
            <a:spcBef>
              <a:spcPct val="0"/>
            </a:spcBef>
            <a:spcAft>
              <a:spcPct val="35000"/>
            </a:spcAft>
          </a:pPr>
          <a:r>
            <a:rPr lang="tr-TR" sz="3500" kern="1200">
              <a:solidFill>
                <a:schemeClr val="tx1">
                  <a:lumMod val="75000"/>
                </a:schemeClr>
              </a:solidFill>
            </a:rPr>
            <a:t>Model 1988 yılında kültürel farklılığı olan hastalara bakım vermede değerlendirme yapmak için hemşirelik lisans öğrencilerinin ihtiyaçlarına cevaben geliştirilmiştir.</a:t>
          </a:r>
        </a:p>
      </dsp:txBody>
      <dsp:txXfrm>
        <a:off x="0" y="0"/>
        <a:ext cx="11446418" cy="2085277"/>
      </dsp:txXfrm>
    </dsp:sp>
    <dsp:sp modelId="{4C1BE59D-DFC9-4AED-A877-ABCC5EA379AF}">
      <dsp:nvSpPr>
        <dsp:cNvPr id="0" name=""/>
        <dsp:cNvSpPr/>
      </dsp:nvSpPr>
      <dsp:spPr>
        <a:xfrm>
          <a:off x="0" y="2085277"/>
          <a:ext cx="11446418" cy="0"/>
        </a:xfrm>
        <a:prstGeom prst="line">
          <a:avLst/>
        </a:prstGeom>
        <a:gradFill rotWithShape="0">
          <a:gsLst>
            <a:gs pos="0">
              <a:schemeClr val="accent4">
                <a:hueOff val="11744211"/>
                <a:satOff val="57009"/>
                <a:lumOff val="53922"/>
                <a:alphaOff val="0"/>
                <a:shade val="51000"/>
                <a:satMod val="130000"/>
              </a:schemeClr>
            </a:gs>
            <a:gs pos="80000">
              <a:schemeClr val="accent4">
                <a:hueOff val="11744211"/>
                <a:satOff val="57009"/>
                <a:lumOff val="53922"/>
                <a:alphaOff val="0"/>
                <a:shade val="93000"/>
                <a:satMod val="130000"/>
              </a:schemeClr>
            </a:gs>
            <a:gs pos="100000">
              <a:schemeClr val="accent4">
                <a:hueOff val="11744211"/>
                <a:satOff val="57009"/>
                <a:lumOff val="53922"/>
                <a:alphaOff val="0"/>
                <a:shade val="94000"/>
                <a:satMod val="135000"/>
              </a:schemeClr>
            </a:gs>
          </a:gsLst>
          <a:lin ang="16200000" scaled="0"/>
        </a:gradFill>
        <a:ln w="9525" cap="flat" cmpd="sng" algn="ctr">
          <a:solidFill>
            <a:schemeClr val="accent4">
              <a:hueOff val="11744211"/>
              <a:satOff val="57009"/>
              <a:lumOff val="53922"/>
              <a:alphaOff val="0"/>
            </a:schemeClr>
          </a:solidFill>
          <a:prstDash val="soli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1">
          <a:scrgbClr r="0" g="0" b="0"/>
        </a:lnRef>
        <a:fillRef idx="3">
          <a:scrgbClr r="0" g="0" b="0"/>
        </a:fillRef>
        <a:effectRef idx="3">
          <a:scrgbClr r="0" g="0" b="0"/>
        </a:effectRef>
        <a:fontRef idx="minor">
          <a:schemeClr val="lt1"/>
        </a:fontRef>
      </dsp:style>
    </dsp:sp>
    <dsp:sp modelId="{7C06B35F-95B2-442F-9BE5-F8C8A7D354C2}">
      <dsp:nvSpPr>
        <dsp:cNvPr id="0" name=""/>
        <dsp:cNvSpPr/>
      </dsp:nvSpPr>
      <dsp:spPr>
        <a:xfrm>
          <a:off x="0" y="2085277"/>
          <a:ext cx="11446418" cy="208527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33350" tIns="133350" rIns="133350" bIns="133350" numCol="1" spcCol="1270" anchor="t" anchorCtr="0">
          <a:noAutofit/>
        </a:bodyPr>
        <a:lstStyle/>
        <a:p>
          <a:pPr lvl="0" algn="l" defTabSz="1555750" rtl="0">
            <a:lnSpc>
              <a:spcPct val="90000"/>
            </a:lnSpc>
            <a:spcBef>
              <a:spcPct val="0"/>
            </a:spcBef>
            <a:spcAft>
              <a:spcPct val="35000"/>
            </a:spcAft>
          </a:pPr>
          <a:r>
            <a:rPr lang="tr-TR" sz="3500" kern="1200">
              <a:solidFill>
                <a:schemeClr val="tx1">
                  <a:lumMod val="75000"/>
                </a:schemeClr>
              </a:solidFill>
            </a:rPr>
            <a:t>Model kültüre duyarlı bakım ve hasta değerlendirmesinde bir çatı oluşturur. </a:t>
          </a:r>
        </a:p>
      </dsp:txBody>
      <dsp:txXfrm>
        <a:off x="0" y="2085277"/>
        <a:ext cx="11446418" cy="208527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833891F-1E46-49D2-AFC0-AAB8F71342F8}">
      <dsp:nvSpPr>
        <dsp:cNvPr id="0" name=""/>
        <dsp:cNvSpPr/>
      </dsp:nvSpPr>
      <dsp:spPr>
        <a:xfrm rot="5400000">
          <a:off x="-757725" y="757725"/>
          <a:ext cx="5051503" cy="3536052"/>
        </a:xfrm>
        <a:prstGeom prst="chevron">
          <a:avLst/>
        </a:prstGeom>
        <a:solidFill>
          <a:schemeClr val="accent4">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495" tIns="23495" rIns="23495" bIns="23495" numCol="1" spcCol="1270" anchor="ctr" anchorCtr="0">
          <a:noAutofit/>
        </a:bodyPr>
        <a:lstStyle/>
        <a:p>
          <a:pPr lvl="0" algn="ctr" defTabSz="1644650" rtl="0">
            <a:lnSpc>
              <a:spcPct val="90000"/>
            </a:lnSpc>
            <a:spcBef>
              <a:spcPct val="0"/>
            </a:spcBef>
            <a:spcAft>
              <a:spcPct val="35000"/>
            </a:spcAft>
          </a:pPr>
          <a:r>
            <a:rPr lang="tr-TR" sz="3700" kern="1200" dirty="0"/>
            <a:t>Modelin altı bileşeni vardır. Bunlar;</a:t>
          </a:r>
        </a:p>
      </dsp:txBody>
      <dsp:txXfrm rot="-5400000">
        <a:off x="1" y="1768025"/>
        <a:ext cx="3536052" cy="1515451"/>
      </dsp:txXfrm>
    </dsp:sp>
    <dsp:sp modelId="{8827E718-16F9-4EAD-A63A-42D1B7E31B46}">
      <dsp:nvSpPr>
        <dsp:cNvPr id="0" name=""/>
        <dsp:cNvSpPr/>
      </dsp:nvSpPr>
      <dsp:spPr>
        <a:xfrm rot="5400000">
          <a:off x="5771437" y="-2235385"/>
          <a:ext cx="3283476" cy="7754247"/>
        </a:xfrm>
        <a:prstGeom prst="round2SameRect">
          <a:avLst/>
        </a:prstGeom>
        <a:solidFill>
          <a:schemeClr val="lt1">
            <a:alpha val="90000"/>
            <a:hueOff val="0"/>
            <a:satOff val="0"/>
            <a:lumOff val="0"/>
            <a:alphaOff val="0"/>
          </a:schemeClr>
        </a:solidFill>
        <a:ln w="25400" cap="flat" cmpd="sng" algn="ctr">
          <a:solidFill>
            <a:schemeClr val="accent4">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34696" tIns="20955" rIns="20955" bIns="20955" numCol="1" spcCol="1270" anchor="ctr" anchorCtr="0">
          <a:noAutofit/>
        </a:bodyPr>
        <a:lstStyle/>
        <a:p>
          <a:pPr marL="285750" lvl="1" indent="-285750" algn="l" defTabSz="1466850" rtl="0">
            <a:lnSpc>
              <a:spcPct val="90000"/>
            </a:lnSpc>
            <a:spcBef>
              <a:spcPct val="0"/>
            </a:spcBef>
            <a:spcAft>
              <a:spcPct val="15000"/>
            </a:spcAft>
            <a:buChar char="••"/>
          </a:pPr>
          <a:r>
            <a:rPr lang="tr-TR" sz="3300" kern="1200" dirty="0">
              <a:solidFill>
                <a:schemeClr val="tx1">
                  <a:lumMod val="75000"/>
                </a:schemeClr>
              </a:solidFill>
            </a:rPr>
            <a:t>İletişim</a:t>
          </a:r>
        </a:p>
        <a:p>
          <a:pPr marL="285750" lvl="1" indent="-285750" algn="l" defTabSz="1466850" rtl="0">
            <a:lnSpc>
              <a:spcPct val="90000"/>
            </a:lnSpc>
            <a:spcBef>
              <a:spcPct val="0"/>
            </a:spcBef>
            <a:spcAft>
              <a:spcPct val="15000"/>
            </a:spcAft>
            <a:buChar char="••"/>
          </a:pPr>
          <a:r>
            <a:rPr lang="tr-TR" sz="3300" kern="1200" dirty="0">
              <a:solidFill>
                <a:schemeClr val="tx1">
                  <a:lumMod val="75000"/>
                </a:schemeClr>
              </a:solidFill>
            </a:rPr>
            <a:t>Sosyal organizasyonlar</a:t>
          </a:r>
        </a:p>
        <a:p>
          <a:pPr marL="285750" lvl="1" indent="-285750" algn="l" defTabSz="1466850" rtl="0">
            <a:lnSpc>
              <a:spcPct val="90000"/>
            </a:lnSpc>
            <a:spcBef>
              <a:spcPct val="0"/>
            </a:spcBef>
            <a:spcAft>
              <a:spcPct val="15000"/>
            </a:spcAft>
            <a:buChar char="••"/>
          </a:pPr>
          <a:r>
            <a:rPr lang="tr-TR" sz="3300" kern="1200" dirty="0">
              <a:solidFill>
                <a:schemeClr val="tx1">
                  <a:lumMod val="75000"/>
                </a:schemeClr>
              </a:solidFill>
            </a:rPr>
            <a:t>Mesafe</a:t>
          </a:r>
        </a:p>
        <a:p>
          <a:pPr marL="285750" lvl="1" indent="-285750" algn="l" defTabSz="1466850" rtl="0">
            <a:lnSpc>
              <a:spcPct val="90000"/>
            </a:lnSpc>
            <a:spcBef>
              <a:spcPct val="0"/>
            </a:spcBef>
            <a:spcAft>
              <a:spcPct val="15000"/>
            </a:spcAft>
            <a:buChar char="••"/>
          </a:pPr>
          <a:r>
            <a:rPr lang="tr-TR" sz="3300" kern="1200" dirty="0">
              <a:solidFill>
                <a:schemeClr val="tx1">
                  <a:lumMod val="75000"/>
                </a:schemeClr>
              </a:solidFill>
            </a:rPr>
            <a:t>Çevresel kontrol</a:t>
          </a:r>
        </a:p>
        <a:p>
          <a:pPr marL="285750" lvl="1" indent="-285750" algn="l" defTabSz="1466850" rtl="0">
            <a:lnSpc>
              <a:spcPct val="90000"/>
            </a:lnSpc>
            <a:spcBef>
              <a:spcPct val="0"/>
            </a:spcBef>
            <a:spcAft>
              <a:spcPct val="15000"/>
            </a:spcAft>
            <a:buChar char="••"/>
          </a:pPr>
          <a:r>
            <a:rPr lang="tr-TR" sz="3300" kern="1200" dirty="0">
              <a:solidFill>
                <a:schemeClr val="tx1">
                  <a:lumMod val="75000"/>
                </a:schemeClr>
              </a:solidFill>
            </a:rPr>
            <a:t>Biyolojik değişkenler</a:t>
          </a:r>
        </a:p>
        <a:p>
          <a:pPr marL="285750" lvl="1" indent="-285750" algn="l" defTabSz="1466850" rtl="0">
            <a:lnSpc>
              <a:spcPct val="90000"/>
            </a:lnSpc>
            <a:spcBef>
              <a:spcPct val="0"/>
            </a:spcBef>
            <a:spcAft>
              <a:spcPct val="15000"/>
            </a:spcAft>
            <a:buChar char="••"/>
          </a:pPr>
          <a:r>
            <a:rPr lang="tr-TR" sz="3300" kern="1200" dirty="0">
              <a:solidFill>
                <a:schemeClr val="tx1">
                  <a:lumMod val="75000"/>
                </a:schemeClr>
              </a:solidFill>
            </a:rPr>
            <a:t>Zaman </a:t>
          </a:r>
        </a:p>
      </dsp:txBody>
      <dsp:txXfrm rot="-5400000">
        <a:off x="3536052" y="160286"/>
        <a:ext cx="7593961" cy="2962904"/>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A5E31A-A5E5-48E0-81AE-43CDC7DBC328}">
      <dsp:nvSpPr>
        <dsp:cNvPr id="0" name=""/>
        <dsp:cNvSpPr/>
      </dsp:nvSpPr>
      <dsp:spPr>
        <a:xfrm>
          <a:off x="0" y="343869"/>
          <a:ext cx="11340790" cy="655200"/>
        </a:xfrm>
        <a:prstGeom prst="rect">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80171" tIns="333248" rIns="880171" bIns="113792" numCol="1" spcCol="1270" anchor="t" anchorCtr="0">
          <a:noAutofit/>
        </a:bodyPr>
        <a:lstStyle/>
        <a:p>
          <a:pPr marL="171450" lvl="1" indent="-171450" algn="l" defTabSz="711200" rtl="0">
            <a:lnSpc>
              <a:spcPct val="90000"/>
            </a:lnSpc>
            <a:spcBef>
              <a:spcPct val="0"/>
            </a:spcBef>
            <a:spcAft>
              <a:spcPct val="15000"/>
            </a:spcAft>
            <a:buChar char="••"/>
          </a:pPr>
          <a:r>
            <a:rPr lang="tr-TR" sz="1600" kern="1200"/>
            <a:t>Konuşulan dil, şive, ses tonunu kullanma, göz teması, dokunma gibi özellikler</a:t>
          </a:r>
        </a:p>
      </dsp:txBody>
      <dsp:txXfrm>
        <a:off x="0" y="343869"/>
        <a:ext cx="11340790" cy="655200"/>
      </dsp:txXfrm>
    </dsp:sp>
    <dsp:sp modelId="{4F32FD35-0E48-48A5-A853-AF3952C61D6D}">
      <dsp:nvSpPr>
        <dsp:cNvPr id="0" name=""/>
        <dsp:cNvSpPr/>
      </dsp:nvSpPr>
      <dsp:spPr>
        <a:xfrm>
          <a:off x="567039" y="107709"/>
          <a:ext cx="7938553" cy="472320"/>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0058" tIns="0" rIns="300058" bIns="0" numCol="1" spcCol="1270" anchor="ctr" anchorCtr="0">
          <a:noAutofit/>
        </a:bodyPr>
        <a:lstStyle/>
        <a:p>
          <a:pPr lvl="0" algn="l" defTabSz="711200" rtl="0">
            <a:lnSpc>
              <a:spcPct val="90000"/>
            </a:lnSpc>
            <a:spcBef>
              <a:spcPct val="0"/>
            </a:spcBef>
            <a:spcAft>
              <a:spcPct val="35000"/>
            </a:spcAft>
          </a:pPr>
          <a:r>
            <a:rPr lang="tr-TR" sz="1600" kern="1200"/>
            <a:t>İletişim</a:t>
          </a:r>
        </a:p>
      </dsp:txBody>
      <dsp:txXfrm>
        <a:off x="590096" y="130766"/>
        <a:ext cx="7892439" cy="426206"/>
      </dsp:txXfrm>
    </dsp:sp>
    <dsp:sp modelId="{7A22AA7B-40E4-4387-9218-6AC4B3B5A478}">
      <dsp:nvSpPr>
        <dsp:cNvPr id="0" name=""/>
        <dsp:cNvSpPr/>
      </dsp:nvSpPr>
      <dsp:spPr>
        <a:xfrm>
          <a:off x="0" y="1321629"/>
          <a:ext cx="11340790" cy="655200"/>
        </a:xfrm>
        <a:prstGeom prst="rect">
          <a:avLst/>
        </a:prstGeom>
        <a:solidFill>
          <a:schemeClr val="lt1">
            <a:alpha val="90000"/>
            <a:hueOff val="0"/>
            <a:satOff val="0"/>
            <a:lumOff val="0"/>
            <a:alphaOff val="0"/>
          </a:schemeClr>
        </a:solidFill>
        <a:ln w="9525" cap="flat" cmpd="sng" algn="ctr">
          <a:solidFill>
            <a:schemeClr val="accent4">
              <a:hueOff val="2348842"/>
              <a:satOff val="11402"/>
              <a:lumOff val="10784"/>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80171" tIns="333248" rIns="880171" bIns="113792" numCol="1" spcCol="1270" anchor="t" anchorCtr="0">
          <a:noAutofit/>
        </a:bodyPr>
        <a:lstStyle/>
        <a:p>
          <a:pPr marL="171450" lvl="1" indent="-171450" algn="l" defTabSz="711200" rtl="0">
            <a:lnSpc>
              <a:spcPct val="90000"/>
            </a:lnSpc>
            <a:spcBef>
              <a:spcPct val="0"/>
            </a:spcBef>
            <a:spcAft>
              <a:spcPct val="15000"/>
            </a:spcAft>
            <a:buChar char="••"/>
          </a:pPr>
          <a:r>
            <a:rPr lang="tr-TR" sz="1600" kern="1200"/>
            <a:t>Din, etnik köken, kadının toplumdaki ve ailedeki yeri, sosyal yaşantı gibi özellikler</a:t>
          </a:r>
        </a:p>
      </dsp:txBody>
      <dsp:txXfrm>
        <a:off x="0" y="1321629"/>
        <a:ext cx="11340790" cy="655200"/>
      </dsp:txXfrm>
    </dsp:sp>
    <dsp:sp modelId="{6739F4FD-3B5D-499A-A225-910ED2003A40}">
      <dsp:nvSpPr>
        <dsp:cNvPr id="0" name=""/>
        <dsp:cNvSpPr/>
      </dsp:nvSpPr>
      <dsp:spPr>
        <a:xfrm>
          <a:off x="567039" y="1085470"/>
          <a:ext cx="7938553" cy="472320"/>
        </a:xfrm>
        <a:prstGeom prst="roundRect">
          <a:avLst/>
        </a:prstGeom>
        <a:gradFill rotWithShape="0">
          <a:gsLst>
            <a:gs pos="0">
              <a:schemeClr val="accent4">
                <a:hueOff val="2348842"/>
                <a:satOff val="11402"/>
                <a:lumOff val="10784"/>
                <a:alphaOff val="0"/>
                <a:shade val="51000"/>
                <a:satMod val="130000"/>
              </a:schemeClr>
            </a:gs>
            <a:gs pos="80000">
              <a:schemeClr val="accent4">
                <a:hueOff val="2348842"/>
                <a:satOff val="11402"/>
                <a:lumOff val="10784"/>
                <a:alphaOff val="0"/>
                <a:shade val="93000"/>
                <a:satMod val="130000"/>
              </a:schemeClr>
            </a:gs>
            <a:gs pos="100000">
              <a:schemeClr val="accent4">
                <a:hueOff val="2348842"/>
                <a:satOff val="11402"/>
                <a:lumOff val="1078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0058" tIns="0" rIns="300058" bIns="0" numCol="1" spcCol="1270" anchor="ctr" anchorCtr="0">
          <a:noAutofit/>
        </a:bodyPr>
        <a:lstStyle/>
        <a:p>
          <a:pPr lvl="0" algn="l" defTabSz="711200" rtl="0">
            <a:lnSpc>
              <a:spcPct val="90000"/>
            </a:lnSpc>
            <a:spcBef>
              <a:spcPct val="0"/>
            </a:spcBef>
            <a:spcAft>
              <a:spcPct val="35000"/>
            </a:spcAft>
          </a:pPr>
          <a:r>
            <a:rPr lang="tr-TR" sz="1600" kern="1200"/>
            <a:t>Sosyal Organizasyonlar</a:t>
          </a:r>
        </a:p>
      </dsp:txBody>
      <dsp:txXfrm>
        <a:off x="590096" y="1108527"/>
        <a:ext cx="7892439" cy="426206"/>
      </dsp:txXfrm>
    </dsp:sp>
    <dsp:sp modelId="{1D02FC84-7B0C-42D5-A67A-A9D72AE247C1}">
      <dsp:nvSpPr>
        <dsp:cNvPr id="0" name=""/>
        <dsp:cNvSpPr/>
      </dsp:nvSpPr>
      <dsp:spPr>
        <a:xfrm>
          <a:off x="0" y="2299389"/>
          <a:ext cx="11340790" cy="882000"/>
        </a:xfrm>
        <a:prstGeom prst="rect">
          <a:avLst/>
        </a:prstGeom>
        <a:solidFill>
          <a:schemeClr val="lt1">
            <a:alpha val="90000"/>
            <a:hueOff val="0"/>
            <a:satOff val="0"/>
            <a:lumOff val="0"/>
            <a:alphaOff val="0"/>
          </a:schemeClr>
        </a:solidFill>
        <a:ln w="9525" cap="flat" cmpd="sng" algn="ctr">
          <a:solidFill>
            <a:schemeClr val="accent4">
              <a:hueOff val="4697684"/>
              <a:satOff val="22804"/>
              <a:lumOff val="21569"/>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80171" tIns="333248" rIns="880171" bIns="113792" numCol="1" spcCol="1270" anchor="t" anchorCtr="0">
          <a:noAutofit/>
        </a:bodyPr>
        <a:lstStyle/>
        <a:p>
          <a:pPr marL="171450" lvl="1" indent="-171450" algn="l" defTabSz="711200" rtl="0">
            <a:lnSpc>
              <a:spcPct val="90000"/>
            </a:lnSpc>
            <a:spcBef>
              <a:spcPct val="0"/>
            </a:spcBef>
            <a:spcAft>
              <a:spcPct val="15000"/>
            </a:spcAft>
            <a:buChar char="••"/>
          </a:pPr>
          <a:r>
            <a:rPr lang="tr-TR" sz="1600" kern="1200"/>
            <a:t>Bireylerin iletişim kurarken karşıdaki bireylerle yakınlık/uzaklık mesafesini belirleme yaşanılan duygular hakkında</a:t>
          </a:r>
        </a:p>
      </dsp:txBody>
      <dsp:txXfrm>
        <a:off x="0" y="2299389"/>
        <a:ext cx="11340790" cy="882000"/>
      </dsp:txXfrm>
    </dsp:sp>
    <dsp:sp modelId="{83B8188F-9CFF-4DDE-BDD2-BF724D20D36A}">
      <dsp:nvSpPr>
        <dsp:cNvPr id="0" name=""/>
        <dsp:cNvSpPr/>
      </dsp:nvSpPr>
      <dsp:spPr>
        <a:xfrm>
          <a:off x="567039" y="2063230"/>
          <a:ext cx="7938553" cy="472320"/>
        </a:xfrm>
        <a:prstGeom prst="roundRect">
          <a:avLst/>
        </a:prstGeom>
        <a:gradFill rotWithShape="0">
          <a:gsLst>
            <a:gs pos="0">
              <a:schemeClr val="accent4">
                <a:hueOff val="4697684"/>
                <a:satOff val="22804"/>
                <a:lumOff val="21569"/>
                <a:alphaOff val="0"/>
                <a:shade val="51000"/>
                <a:satMod val="130000"/>
              </a:schemeClr>
            </a:gs>
            <a:gs pos="80000">
              <a:schemeClr val="accent4">
                <a:hueOff val="4697684"/>
                <a:satOff val="22804"/>
                <a:lumOff val="21569"/>
                <a:alphaOff val="0"/>
                <a:shade val="93000"/>
                <a:satMod val="130000"/>
              </a:schemeClr>
            </a:gs>
            <a:gs pos="100000">
              <a:schemeClr val="accent4">
                <a:hueOff val="4697684"/>
                <a:satOff val="22804"/>
                <a:lumOff val="2156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0058" tIns="0" rIns="300058" bIns="0" numCol="1" spcCol="1270" anchor="ctr" anchorCtr="0">
          <a:noAutofit/>
        </a:bodyPr>
        <a:lstStyle/>
        <a:p>
          <a:pPr lvl="0" algn="l" defTabSz="711200" rtl="0">
            <a:lnSpc>
              <a:spcPct val="90000"/>
            </a:lnSpc>
            <a:spcBef>
              <a:spcPct val="0"/>
            </a:spcBef>
            <a:spcAft>
              <a:spcPct val="35000"/>
            </a:spcAft>
          </a:pPr>
          <a:r>
            <a:rPr lang="tr-TR" sz="1600" kern="1200"/>
            <a:t>Mesafe</a:t>
          </a:r>
        </a:p>
      </dsp:txBody>
      <dsp:txXfrm>
        <a:off x="590096" y="2086287"/>
        <a:ext cx="7892439" cy="426206"/>
      </dsp:txXfrm>
    </dsp:sp>
    <dsp:sp modelId="{8197B681-41F2-4052-BDEE-10B620C1DFF0}">
      <dsp:nvSpPr>
        <dsp:cNvPr id="0" name=""/>
        <dsp:cNvSpPr/>
      </dsp:nvSpPr>
      <dsp:spPr>
        <a:xfrm>
          <a:off x="0" y="3503950"/>
          <a:ext cx="11340790" cy="655200"/>
        </a:xfrm>
        <a:prstGeom prst="rect">
          <a:avLst/>
        </a:prstGeom>
        <a:solidFill>
          <a:schemeClr val="lt1">
            <a:alpha val="90000"/>
            <a:hueOff val="0"/>
            <a:satOff val="0"/>
            <a:lumOff val="0"/>
            <a:alphaOff val="0"/>
          </a:schemeClr>
        </a:solidFill>
        <a:ln w="9525" cap="flat" cmpd="sng" algn="ctr">
          <a:solidFill>
            <a:schemeClr val="accent4">
              <a:hueOff val="7046527"/>
              <a:satOff val="34205"/>
              <a:lumOff val="32353"/>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80171" tIns="333248" rIns="880171" bIns="113792" numCol="1" spcCol="1270" anchor="t" anchorCtr="0">
          <a:noAutofit/>
        </a:bodyPr>
        <a:lstStyle/>
        <a:p>
          <a:pPr marL="171450" lvl="1" indent="-171450" algn="l" defTabSz="711200" rtl="0">
            <a:lnSpc>
              <a:spcPct val="90000"/>
            </a:lnSpc>
            <a:spcBef>
              <a:spcPct val="0"/>
            </a:spcBef>
            <a:spcAft>
              <a:spcPct val="15000"/>
            </a:spcAft>
            <a:buChar char="••"/>
          </a:pPr>
          <a:r>
            <a:rPr lang="tr-TR" sz="1600" kern="1200"/>
            <a:t>Sağlığı korumak ve tedavi etmek için hangi uygulamalara başvurulduğunun değerlendirilmesi</a:t>
          </a:r>
        </a:p>
      </dsp:txBody>
      <dsp:txXfrm>
        <a:off x="0" y="3503950"/>
        <a:ext cx="11340790" cy="655200"/>
      </dsp:txXfrm>
    </dsp:sp>
    <dsp:sp modelId="{9E00D722-1022-4D2B-B67A-BD4706FC98E9}">
      <dsp:nvSpPr>
        <dsp:cNvPr id="0" name=""/>
        <dsp:cNvSpPr/>
      </dsp:nvSpPr>
      <dsp:spPr>
        <a:xfrm>
          <a:off x="567039" y="3267790"/>
          <a:ext cx="7938553" cy="472320"/>
        </a:xfrm>
        <a:prstGeom prst="roundRect">
          <a:avLst/>
        </a:prstGeom>
        <a:gradFill rotWithShape="0">
          <a:gsLst>
            <a:gs pos="0">
              <a:schemeClr val="accent4">
                <a:hueOff val="7046527"/>
                <a:satOff val="34205"/>
                <a:lumOff val="32353"/>
                <a:alphaOff val="0"/>
                <a:shade val="51000"/>
                <a:satMod val="130000"/>
              </a:schemeClr>
            </a:gs>
            <a:gs pos="80000">
              <a:schemeClr val="accent4">
                <a:hueOff val="7046527"/>
                <a:satOff val="34205"/>
                <a:lumOff val="32353"/>
                <a:alphaOff val="0"/>
                <a:shade val="93000"/>
                <a:satMod val="130000"/>
              </a:schemeClr>
            </a:gs>
            <a:gs pos="100000">
              <a:schemeClr val="accent4">
                <a:hueOff val="7046527"/>
                <a:satOff val="34205"/>
                <a:lumOff val="3235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0058" tIns="0" rIns="300058" bIns="0" numCol="1" spcCol="1270" anchor="ctr" anchorCtr="0">
          <a:noAutofit/>
        </a:bodyPr>
        <a:lstStyle/>
        <a:p>
          <a:pPr lvl="0" algn="l" defTabSz="711200" rtl="0">
            <a:lnSpc>
              <a:spcPct val="90000"/>
            </a:lnSpc>
            <a:spcBef>
              <a:spcPct val="0"/>
            </a:spcBef>
            <a:spcAft>
              <a:spcPct val="35000"/>
            </a:spcAft>
          </a:pPr>
          <a:r>
            <a:rPr lang="tr-TR" sz="1600" kern="1200"/>
            <a:t>Çevresel kontrol</a:t>
          </a:r>
        </a:p>
      </dsp:txBody>
      <dsp:txXfrm>
        <a:off x="590096" y="3290847"/>
        <a:ext cx="7892439" cy="426206"/>
      </dsp:txXfrm>
    </dsp:sp>
    <dsp:sp modelId="{04FCF942-8B2B-466E-AD10-AE55173EEC58}">
      <dsp:nvSpPr>
        <dsp:cNvPr id="0" name=""/>
        <dsp:cNvSpPr/>
      </dsp:nvSpPr>
      <dsp:spPr>
        <a:xfrm>
          <a:off x="0" y="4481710"/>
          <a:ext cx="11340790" cy="655200"/>
        </a:xfrm>
        <a:prstGeom prst="rect">
          <a:avLst/>
        </a:prstGeom>
        <a:solidFill>
          <a:schemeClr val="lt1">
            <a:alpha val="90000"/>
            <a:hueOff val="0"/>
            <a:satOff val="0"/>
            <a:lumOff val="0"/>
            <a:alphaOff val="0"/>
          </a:schemeClr>
        </a:solidFill>
        <a:ln w="9525" cap="flat" cmpd="sng" algn="ctr">
          <a:solidFill>
            <a:schemeClr val="accent4">
              <a:hueOff val="9395369"/>
              <a:satOff val="45607"/>
              <a:lumOff val="43138"/>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80171" tIns="333248" rIns="880171" bIns="113792" numCol="1" spcCol="1270" anchor="t" anchorCtr="0">
          <a:noAutofit/>
        </a:bodyPr>
        <a:lstStyle/>
        <a:p>
          <a:pPr marL="171450" lvl="1" indent="-171450" algn="l" defTabSz="711200" rtl="0">
            <a:lnSpc>
              <a:spcPct val="90000"/>
            </a:lnSpc>
            <a:spcBef>
              <a:spcPct val="0"/>
            </a:spcBef>
            <a:spcAft>
              <a:spcPct val="15000"/>
            </a:spcAft>
            <a:buChar char="••"/>
          </a:pPr>
          <a:r>
            <a:rPr lang="tr-TR" sz="1600" kern="1200"/>
            <a:t>Büyüme, gelişme, deri rengi, enzimatik farklılıkları ve hastalıklara karşı hassasiyeti gibi özellikler</a:t>
          </a:r>
        </a:p>
      </dsp:txBody>
      <dsp:txXfrm>
        <a:off x="0" y="4481710"/>
        <a:ext cx="11340790" cy="655200"/>
      </dsp:txXfrm>
    </dsp:sp>
    <dsp:sp modelId="{1BFC7DDD-BA7A-4C26-97CD-5DE2E51475CB}">
      <dsp:nvSpPr>
        <dsp:cNvPr id="0" name=""/>
        <dsp:cNvSpPr/>
      </dsp:nvSpPr>
      <dsp:spPr>
        <a:xfrm>
          <a:off x="567039" y="4245550"/>
          <a:ext cx="7938553" cy="472320"/>
        </a:xfrm>
        <a:prstGeom prst="roundRect">
          <a:avLst/>
        </a:prstGeom>
        <a:gradFill rotWithShape="0">
          <a:gsLst>
            <a:gs pos="0">
              <a:schemeClr val="accent4">
                <a:hueOff val="9395369"/>
                <a:satOff val="45607"/>
                <a:lumOff val="43138"/>
                <a:alphaOff val="0"/>
                <a:shade val="51000"/>
                <a:satMod val="130000"/>
              </a:schemeClr>
            </a:gs>
            <a:gs pos="80000">
              <a:schemeClr val="accent4">
                <a:hueOff val="9395369"/>
                <a:satOff val="45607"/>
                <a:lumOff val="43138"/>
                <a:alphaOff val="0"/>
                <a:shade val="93000"/>
                <a:satMod val="130000"/>
              </a:schemeClr>
            </a:gs>
            <a:gs pos="100000">
              <a:schemeClr val="accent4">
                <a:hueOff val="9395369"/>
                <a:satOff val="45607"/>
                <a:lumOff val="4313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0058" tIns="0" rIns="300058" bIns="0" numCol="1" spcCol="1270" anchor="ctr" anchorCtr="0">
          <a:noAutofit/>
        </a:bodyPr>
        <a:lstStyle/>
        <a:p>
          <a:pPr lvl="0" algn="l" defTabSz="711200" rtl="0">
            <a:lnSpc>
              <a:spcPct val="90000"/>
            </a:lnSpc>
            <a:spcBef>
              <a:spcPct val="0"/>
            </a:spcBef>
            <a:spcAft>
              <a:spcPct val="35000"/>
            </a:spcAft>
          </a:pPr>
          <a:r>
            <a:rPr lang="tr-TR" sz="1600" kern="1200"/>
            <a:t>Biyolojik değişkenler</a:t>
          </a:r>
        </a:p>
      </dsp:txBody>
      <dsp:txXfrm>
        <a:off x="590096" y="4268607"/>
        <a:ext cx="7892439" cy="426206"/>
      </dsp:txXfrm>
    </dsp:sp>
    <dsp:sp modelId="{06916562-E7FC-4FE3-8AF3-BFCAE6A70D63}">
      <dsp:nvSpPr>
        <dsp:cNvPr id="0" name=""/>
        <dsp:cNvSpPr/>
      </dsp:nvSpPr>
      <dsp:spPr>
        <a:xfrm>
          <a:off x="0" y="5459470"/>
          <a:ext cx="11340790" cy="655200"/>
        </a:xfrm>
        <a:prstGeom prst="rect">
          <a:avLst/>
        </a:prstGeom>
        <a:solidFill>
          <a:schemeClr val="lt1">
            <a:alpha val="90000"/>
            <a:hueOff val="0"/>
            <a:satOff val="0"/>
            <a:lumOff val="0"/>
            <a:alphaOff val="0"/>
          </a:schemeClr>
        </a:solidFill>
        <a:ln w="9525" cap="flat" cmpd="sng" algn="ctr">
          <a:solidFill>
            <a:schemeClr val="accent4">
              <a:hueOff val="11744211"/>
              <a:satOff val="57009"/>
              <a:lumOff val="5392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80171" tIns="333248" rIns="880171" bIns="113792" numCol="1" spcCol="1270" anchor="t" anchorCtr="0">
          <a:noAutofit/>
        </a:bodyPr>
        <a:lstStyle/>
        <a:p>
          <a:pPr marL="171450" lvl="1" indent="-171450" algn="l" defTabSz="711200" rtl="0">
            <a:lnSpc>
              <a:spcPct val="90000"/>
            </a:lnSpc>
            <a:spcBef>
              <a:spcPct val="0"/>
            </a:spcBef>
            <a:spcAft>
              <a:spcPct val="15000"/>
            </a:spcAft>
            <a:buChar char="••"/>
          </a:pPr>
          <a:r>
            <a:rPr lang="tr-TR" sz="1600" kern="1200"/>
            <a:t>Zamanın kültürler arasındaki algılanışı</a:t>
          </a:r>
        </a:p>
      </dsp:txBody>
      <dsp:txXfrm>
        <a:off x="0" y="5459470"/>
        <a:ext cx="11340790" cy="655200"/>
      </dsp:txXfrm>
    </dsp:sp>
    <dsp:sp modelId="{D847A1CE-CE72-4509-BB52-9B025112BF4B}">
      <dsp:nvSpPr>
        <dsp:cNvPr id="0" name=""/>
        <dsp:cNvSpPr/>
      </dsp:nvSpPr>
      <dsp:spPr>
        <a:xfrm>
          <a:off x="567039" y="5223310"/>
          <a:ext cx="7938553" cy="472320"/>
        </a:xfrm>
        <a:prstGeom prst="roundRect">
          <a:avLst/>
        </a:prstGeom>
        <a:gradFill rotWithShape="0">
          <a:gsLst>
            <a:gs pos="0">
              <a:schemeClr val="accent4">
                <a:hueOff val="11744211"/>
                <a:satOff val="57009"/>
                <a:lumOff val="53922"/>
                <a:alphaOff val="0"/>
                <a:shade val="51000"/>
                <a:satMod val="130000"/>
              </a:schemeClr>
            </a:gs>
            <a:gs pos="80000">
              <a:schemeClr val="accent4">
                <a:hueOff val="11744211"/>
                <a:satOff val="57009"/>
                <a:lumOff val="53922"/>
                <a:alphaOff val="0"/>
                <a:shade val="93000"/>
                <a:satMod val="130000"/>
              </a:schemeClr>
            </a:gs>
            <a:gs pos="100000">
              <a:schemeClr val="accent4">
                <a:hueOff val="11744211"/>
                <a:satOff val="57009"/>
                <a:lumOff val="53922"/>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0058" tIns="0" rIns="300058" bIns="0" numCol="1" spcCol="1270" anchor="ctr" anchorCtr="0">
          <a:noAutofit/>
        </a:bodyPr>
        <a:lstStyle/>
        <a:p>
          <a:pPr lvl="0" algn="l" defTabSz="711200" rtl="0">
            <a:lnSpc>
              <a:spcPct val="90000"/>
            </a:lnSpc>
            <a:spcBef>
              <a:spcPct val="0"/>
            </a:spcBef>
            <a:spcAft>
              <a:spcPct val="35000"/>
            </a:spcAft>
          </a:pPr>
          <a:r>
            <a:rPr lang="tr-TR" sz="1600" kern="1200"/>
            <a:t>Zaman</a:t>
          </a:r>
        </a:p>
      </dsp:txBody>
      <dsp:txXfrm>
        <a:off x="590096" y="5246367"/>
        <a:ext cx="7892439" cy="426206"/>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D2AC06-36A6-471A-BE29-BD83D4FD76CC}">
      <dsp:nvSpPr>
        <dsp:cNvPr id="0" name=""/>
        <dsp:cNvSpPr/>
      </dsp:nvSpPr>
      <dsp:spPr>
        <a:xfrm>
          <a:off x="0" y="501443"/>
          <a:ext cx="10911158" cy="159588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tr-TR" sz="3100" kern="1200">
              <a:solidFill>
                <a:schemeClr val="tx1">
                  <a:lumMod val="75000"/>
                </a:schemeClr>
              </a:solidFill>
            </a:rPr>
            <a:t>Model başlangıçta hemşirelik öğrencileri için klinik değerlendirme aracı olarak kullanılmaz üzere geliştirilmiştir. Sonraki yıllarda kültürel yeterlilik ölçeği eklenmiştir. </a:t>
          </a:r>
        </a:p>
      </dsp:txBody>
      <dsp:txXfrm>
        <a:off x="77904" y="579347"/>
        <a:ext cx="10755350" cy="1440072"/>
      </dsp:txXfrm>
    </dsp:sp>
    <dsp:sp modelId="{9FBE4E6E-65FA-467A-B2BB-1A187A6EA289}">
      <dsp:nvSpPr>
        <dsp:cNvPr id="0" name=""/>
        <dsp:cNvSpPr/>
      </dsp:nvSpPr>
      <dsp:spPr>
        <a:xfrm>
          <a:off x="0" y="2186603"/>
          <a:ext cx="10911158" cy="1595880"/>
        </a:xfrm>
        <a:prstGeom prst="roundRect">
          <a:avLst/>
        </a:prstGeom>
        <a:gradFill rotWithShape="0">
          <a:gsLst>
            <a:gs pos="0">
              <a:schemeClr val="accent2">
                <a:hueOff val="-11436281"/>
                <a:satOff val="-88477"/>
                <a:lumOff val="47647"/>
                <a:alphaOff val="0"/>
                <a:tint val="50000"/>
                <a:satMod val="300000"/>
              </a:schemeClr>
            </a:gs>
            <a:gs pos="35000">
              <a:schemeClr val="accent2">
                <a:hueOff val="-11436281"/>
                <a:satOff val="-88477"/>
                <a:lumOff val="47647"/>
                <a:alphaOff val="0"/>
                <a:tint val="37000"/>
                <a:satMod val="300000"/>
              </a:schemeClr>
            </a:gs>
            <a:gs pos="100000">
              <a:schemeClr val="accent2">
                <a:hueOff val="-11436281"/>
                <a:satOff val="-88477"/>
                <a:lumOff val="4764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tr-TR" sz="3100" kern="1200">
              <a:solidFill>
                <a:schemeClr val="tx1">
                  <a:lumMod val="75000"/>
                </a:schemeClr>
              </a:solidFill>
            </a:rPr>
            <a:t>Değerlendirme ve çalışmalarda 12 alanı ya da seçilen alanlar kullanılabilir.</a:t>
          </a:r>
        </a:p>
      </dsp:txBody>
      <dsp:txXfrm>
        <a:off x="77904" y="2264507"/>
        <a:ext cx="10755350" cy="1440072"/>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AD2F392-FF33-42D2-AD1A-08FD07D513D7}">
      <dsp:nvSpPr>
        <dsp:cNvPr id="0" name=""/>
        <dsp:cNvSpPr/>
      </dsp:nvSpPr>
      <dsp:spPr>
        <a:xfrm>
          <a:off x="0" y="38350"/>
          <a:ext cx="5447681" cy="711360"/>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kern="1200" dirty="0">
              <a:solidFill>
                <a:schemeClr val="tx1">
                  <a:lumMod val="50000"/>
                </a:schemeClr>
              </a:solidFill>
            </a:rPr>
            <a:t>Genel bakış, yaşanan yer ve yaşanan bölge bilgisi</a:t>
          </a:r>
        </a:p>
      </dsp:txBody>
      <dsp:txXfrm>
        <a:off x="34726" y="73076"/>
        <a:ext cx="5378229" cy="641908"/>
      </dsp:txXfrm>
    </dsp:sp>
    <dsp:sp modelId="{47E96A22-8A9A-4CC6-809F-8C42BC0C3A52}">
      <dsp:nvSpPr>
        <dsp:cNvPr id="0" name=""/>
        <dsp:cNvSpPr/>
      </dsp:nvSpPr>
      <dsp:spPr>
        <a:xfrm>
          <a:off x="0" y="804430"/>
          <a:ext cx="5447681" cy="711360"/>
        </a:xfrm>
        <a:prstGeom prst="roundRect">
          <a:avLst/>
        </a:prstGeom>
        <a:gradFill rotWithShape="0">
          <a:gsLst>
            <a:gs pos="0">
              <a:schemeClr val="accent4">
                <a:hueOff val="2348842"/>
                <a:satOff val="11402"/>
                <a:lumOff val="10784"/>
                <a:alphaOff val="0"/>
                <a:tint val="50000"/>
                <a:satMod val="300000"/>
              </a:schemeClr>
            </a:gs>
            <a:gs pos="35000">
              <a:schemeClr val="accent4">
                <a:hueOff val="2348842"/>
                <a:satOff val="11402"/>
                <a:lumOff val="10784"/>
                <a:alphaOff val="0"/>
                <a:tint val="37000"/>
                <a:satMod val="300000"/>
              </a:schemeClr>
            </a:gs>
            <a:gs pos="100000">
              <a:schemeClr val="accent4">
                <a:hueOff val="2348842"/>
                <a:satOff val="11402"/>
                <a:lumOff val="1078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kern="1200" dirty="0">
              <a:solidFill>
                <a:schemeClr val="tx1">
                  <a:lumMod val="50000"/>
                </a:schemeClr>
              </a:solidFill>
            </a:rPr>
            <a:t>İletişim</a:t>
          </a:r>
        </a:p>
      </dsp:txBody>
      <dsp:txXfrm>
        <a:off x="34726" y="839156"/>
        <a:ext cx="5378229" cy="641908"/>
      </dsp:txXfrm>
    </dsp:sp>
    <dsp:sp modelId="{41D9CFE6-29B4-4A2B-867E-65CB2259F0D7}">
      <dsp:nvSpPr>
        <dsp:cNvPr id="0" name=""/>
        <dsp:cNvSpPr/>
      </dsp:nvSpPr>
      <dsp:spPr>
        <a:xfrm>
          <a:off x="0" y="1570511"/>
          <a:ext cx="5447681" cy="711360"/>
        </a:xfrm>
        <a:prstGeom prst="roundRect">
          <a:avLst/>
        </a:prstGeom>
        <a:gradFill rotWithShape="0">
          <a:gsLst>
            <a:gs pos="0">
              <a:schemeClr val="accent4">
                <a:hueOff val="4697684"/>
                <a:satOff val="22804"/>
                <a:lumOff val="21569"/>
                <a:alphaOff val="0"/>
                <a:tint val="50000"/>
                <a:satMod val="300000"/>
              </a:schemeClr>
            </a:gs>
            <a:gs pos="35000">
              <a:schemeClr val="accent4">
                <a:hueOff val="4697684"/>
                <a:satOff val="22804"/>
                <a:lumOff val="21569"/>
                <a:alphaOff val="0"/>
                <a:tint val="37000"/>
                <a:satMod val="300000"/>
              </a:schemeClr>
            </a:gs>
            <a:gs pos="100000">
              <a:schemeClr val="accent4">
                <a:hueOff val="4697684"/>
                <a:satOff val="22804"/>
                <a:lumOff val="2156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kern="1200" dirty="0">
              <a:solidFill>
                <a:schemeClr val="tx1">
                  <a:lumMod val="50000"/>
                </a:schemeClr>
              </a:solidFill>
            </a:rPr>
            <a:t>Aile rolü ve organizasyonlar</a:t>
          </a:r>
        </a:p>
      </dsp:txBody>
      <dsp:txXfrm>
        <a:off x="34726" y="1605237"/>
        <a:ext cx="5378229" cy="641908"/>
      </dsp:txXfrm>
    </dsp:sp>
    <dsp:sp modelId="{7F6AF96C-8083-4740-B37C-0EBE5E89E574}">
      <dsp:nvSpPr>
        <dsp:cNvPr id="0" name=""/>
        <dsp:cNvSpPr/>
      </dsp:nvSpPr>
      <dsp:spPr>
        <a:xfrm>
          <a:off x="0" y="2336591"/>
          <a:ext cx="5447681" cy="711360"/>
        </a:xfrm>
        <a:prstGeom prst="roundRect">
          <a:avLst/>
        </a:prstGeom>
        <a:gradFill rotWithShape="0">
          <a:gsLst>
            <a:gs pos="0">
              <a:schemeClr val="accent4">
                <a:hueOff val="7046527"/>
                <a:satOff val="34205"/>
                <a:lumOff val="32353"/>
                <a:alphaOff val="0"/>
                <a:tint val="50000"/>
                <a:satMod val="300000"/>
              </a:schemeClr>
            </a:gs>
            <a:gs pos="35000">
              <a:schemeClr val="accent4">
                <a:hueOff val="7046527"/>
                <a:satOff val="34205"/>
                <a:lumOff val="32353"/>
                <a:alphaOff val="0"/>
                <a:tint val="37000"/>
                <a:satMod val="300000"/>
              </a:schemeClr>
            </a:gs>
            <a:gs pos="100000">
              <a:schemeClr val="accent4">
                <a:hueOff val="7046527"/>
                <a:satOff val="34205"/>
                <a:lumOff val="32353"/>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kern="1200" dirty="0">
              <a:solidFill>
                <a:schemeClr val="tx1">
                  <a:lumMod val="50000"/>
                </a:schemeClr>
              </a:solidFill>
            </a:rPr>
            <a:t>İş gücü durumu</a:t>
          </a:r>
        </a:p>
      </dsp:txBody>
      <dsp:txXfrm>
        <a:off x="34726" y="2371317"/>
        <a:ext cx="5378229" cy="641908"/>
      </dsp:txXfrm>
    </dsp:sp>
    <dsp:sp modelId="{1A3C6733-4C7D-427B-A185-89537D104431}">
      <dsp:nvSpPr>
        <dsp:cNvPr id="0" name=""/>
        <dsp:cNvSpPr/>
      </dsp:nvSpPr>
      <dsp:spPr>
        <a:xfrm>
          <a:off x="0" y="3102670"/>
          <a:ext cx="5447681" cy="711360"/>
        </a:xfrm>
        <a:prstGeom prst="roundRect">
          <a:avLst/>
        </a:prstGeom>
        <a:gradFill rotWithShape="0">
          <a:gsLst>
            <a:gs pos="0">
              <a:schemeClr val="accent4">
                <a:hueOff val="9395369"/>
                <a:satOff val="45607"/>
                <a:lumOff val="43138"/>
                <a:alphaOff val="0"/>
                <a:tint val="50000"/>
                <a:satMod val="300000"/>
              </a:schemeClr>
            </a:gs>
            <a:gs pos="35000">
              <a:schemeClr val="accent4">
                <a:hueOff val="9395369"/>
                <a:satOff val="45607"/>
                <a:lumOff val="43138"/>
                <a:alphaOff val="0"/>
                <a:tint val="37000"/>
                <a:satMod val="300000"/>
              </a:schemeClr>
            </a:gs>
            <a:gs pos="100000">
              <a:schemeClr val="accent4">
                <a:hueOff val="9395369"/>
                <a:satOff val="45607"/>
                <a:lumOff val="4313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kern="1200" dirty="0" err="1">
              <a:solidFill>
                <a:schemeClr val="tx1">
                  <a:lumMod val="50000"/>
                </a:schemeClr>
              </a:solidFill>
            </a:rPr>
            <a:t>Biyokültürel</a:t>
          </a:r>
          <a:r>
            <a:rPr lang="tr-TR" sz="1900" kern="1200" dirty="0">
              <a:solidFill>
                <a:schemeClr val="tx1">
                  <a:lumMod val="50000"/>
                </a:schemeClr>
              </a:solidFill>
            </a:rPr>
            <a:t> ekoloji</a:t>
          </a:r>
        </a:p>
      </dsp:txBody>
      <dsp:txXfrm>
        <a:off x="34726" y="3137396"/>
        <a:ext cx="5378229" cy="641908"/>
      </dsp:txXfrm>
    </dsp:sp>
    <dsp:sp modelId="{5265D34F-8C3C-4FFA-BE09-F60099FBB284}">
      <dsp:nvSpPr>
        <dsp:cNvPr id="0" name=""/>
        <dsp:cNvSpPr/>
      </dsp:nvSpPr>
      <dsp:spPr>
        <a:xfrm>
          <a:off x="0" y="3868751"/>
          <a:ext cx="5447681" cy="711360"/>
        </a:xfrm>
        <a:prstGeom prst="roundRect">
          <a:avLst/>
        </a:prstGeom>
        <a:gradFill rotWithShape="0">
          <a:gsLst>
            <a:gs pos="0">
              <a:schemeClr val="accent4">
                <a:hueOff val="11744211"/>
                <a:satOff val="57009"/>
                <a:lumOff val="53922"/>
                <a:alphaOff val="0"/>
                <a:tint val="50000"/>
                <a:satMod val="300000"/>
              </a:schemeClr>
            </a:gs>
            <a:gs pos="35000">
              <a:schemeClr val="accent4">
                <a:hueOff val="11744211"/>
                <a:satOff val="57009"/>
                <a:lumOff val="53922"/>
                <a:alphaOff val="0"/>
                <a:tint val="37000"/>
                <a:satMod val="300000"/>
              </a:schemeClr>
            </a:gs>
            <a:gs pos="100000">
              <a:schemeClr val="accent4">
                <a:hueOff val="11744211"/>
                <a:satOff val="57009"/>
                <a:lumOff val="5392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kern="1200" dirty="0">
              <a:solidFill>
                <a:schemeClr val="tx1">
                  <a:lumMod val="50000"/>
                </a:schemeClr>
              </a:solidFill>
            </a:rPr>
            <a:t>Yüksek riskli davranışlar</a:t>
          </a:r>
        </a:p>
      </dsp:txBody>
      <dsp:txXfrm>
        <a:off x="34726" y="3903477"/>
        <a:ext cx="5378229" cy="64190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0E6105-0CB0-4686-BB8C-EFBF466D10A5}">
      <dsp:nvSpPr>
        <dsp:cNvPr id="0" name=""/>
        <dsp:cNvSpPr/>
      </dsp:nvSpPr>
      <dsp:spPr>
        <a:xfrm>
          <a:off x="0" y="28271"/>
          <a:ext cx="6066263" cy="673920"/>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kern="1200" dirty="0">
              <a:solidFill>
                <a:schemeClr val="tx1">
                  <a:lumMod val="50000"/>
                </a:schemeClr>
              </a:solidFill>
            </a:rPr>
            <a:t>Beslenme</a:t>
          </a:r>
        </a:p>
      </dsp:txBody>
      <dsp:txXfrm>
        <a:off x="32898" y="61169"/>
        <a:ext cx="6000467" cy="608124"/>
      </dsp:txXfrm>
    </dsp:sp>
    <dsp:sp modelId="{60DA1F57-6DDD-46C2-85F7-E138C95918A2}">
      <dsp:nvSpPr>
        <dsp:cNvPr id="0" name=""/>
        <dsp:cNvSpPr/>
      </dsp:nvSpPr>
      <dsp:spPr>
        <a:xfrm>
          <a:off x="0" y="805871"/>
          <a:ext cx="6066263" cy="673920"/>
        </a:xfrm>
        <a:prstGeom prst="roundRect">
          <a:avLst/>
        </a:prstGeom>
        <a:gradFill rotWithShape="0">
          <a:gsLst>
            <a:gs pos="0">
              <a:schemeClr val="accent2">
                <a:hueOff val="-2287256"/>
                <a:satOff val="-17695"/>
                <a:lumOff val="9529"/>
                <a:alphaOff val="0"/>
                <a:tint val="50000"/>
                <a:satMod val="300000"/>
              </a:schemeClr>
            </a:gs>
            <a:gs pos="35000">
              <a:schemeClr val="accent2">
                <a:hueOff val="-2287256"/>
                <a:satOff val="-17695"/>
                <a:lumOff val="9529"/>
                <a:alphaOff val="0"/>
                <a:tint val="37000"/>
                <a:satMod val="300000"/>
              </a:schemeClr>
            </a:gs>
            <a:gs pos="100000">
              <a:schemeClr val="accent2">
                <a:hueOff val="-2287256"/>
                <a:satOff val="-17695"/>
                <a:lumOff val="952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kern="1200" dirty="0">
              <a:solidFill>
                <a:schemeClr val="tx1">
                  <a:lumMod val="50000"/>
                </a:schemeClr>
              </a:solidFill>
            </a:rPr>
            <a:t>Hamilelik ve doğum uygulamaları</a:t>
          </a:r>
        </a:p>
      </dsp:txBody>
      <dsp:txXfrm>
        <a:off x="32898" y="838769"/>
        <a:ext cx="6000467" cy="608124"/>
      </dsp:txXfrm>
    </dsp:sp>
    <dsp:sp modelId="{58BE2403-5BB0-46C2-B1CF-6824DBB3665F}">
      <dsp:nvSpPr>
        <dsp:cNvPr id="0" name=""/>
        <dsp:cNvSpPr/>
      </dsp:nvSpPr>
      <dsp:spPr>
        <a:xfrm>
          <a:off x="0" y="1583471"/>
          <a:ext cx="6066263" cy="673920"/>
        </a:xfrm>
        <a:prstGeom prst="roundRect">
          <a:avLst/>
        </a:prstGeom>
        <a:gradFill rotWithShape="0">
          <a:gsLst>
            <a:gs pos="0">
              <a:schemeClr val="accent2">
                <a:hueOff val="-4574512"/>
                <a:satOff val="-35391"/>
                <a:lumOff val="19059"/>
                <a:alphaOff val="0"/>
                <a:tint val="50000"/>
                <a:satMod val="300000"/>
              </a:schemeClr>
            </a:gs>
            <a:gs pos="35000">
              <a:schemeClr val="accent2">
                <a:hueOff val="-4574512"/>
                <a:satOff val="-35391"/>
                <a:lumOff val="19059"/>
                <a:alphaOff val="0"/>
                <a:tint val="37000"/>
                <a:satMod val="300000"/>
              </a:schemeClr>
            </a:gs>
            <a:gs pos="100000">
              <a:schemeClr val="accent2">
                <a:hueOff val="-4574512"/>
                <a:satOff val="-35391"/>
                <a:lumOff val="19059"/>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kern="1200" dirty="0">
              <a:solidFill>
                <a:schemeClr val="tx1">
                  <a:lumMod val="50000"/>
                </a:schemeClr>
              </a:solidFill>
            </a:rPr>
            <a:t>Ölüm ritüelleri</a:t>
          </a:r>
        </a:p>
      </dsp:txBody>
      <dsp:txXfrm>
        <a:off x="32898" y="1616369"/>
        <a:ext cx="6000467" cy="608124"/>
      </dsp:txXfrm>
    </dsp:sp>
    <dsp:sp modelId="{E07DA4C7-4F51-4AA1-BAFA-A2A5BB455187}">
      <dsp:nvSpPr>
        <dsp:cNvPr id="0" name=""/>
        <dsp:cNvSpPr/>
      </dsp:nvSpPr>
      <dsp:spPr>
        <a:xfrm>
          <a:off x="0" y="2361070"/>
          <a:ext cx="6066263" cy="673920"/>
        </a:xfrm>
        <a:prstGeom prst="roundRect">
          <a:avLst/>
        </a:prstGeom>
        <a:gradFill rotWithShape="0">
          <a:gsLst>
            <a:gs pos="0">
              <a:schemeClr val="accent2">
                <a:hueOff val="-6861769"/>
                <a:satOff val="-53086"/>
                <a:lumOff val="28588"/>
                <a:alphaOff val="0"/>
                <a:tint val="50000"/>
                <a:satMod val="300000"/>
              </a:schemeClr>
            </a:gs>
            <a:gs pos="35000">
              <a:schemeClr val="accent2">
                <a:hueOff val="-6861769"/>
                <a:satOff val="-53086"/>
                <a:lumOff val="28588"/>
                <a:alphaOff val="0"/>
                <a:tint val="37000"/>
                <a:satMod val="300000"/>
              </a:schemeClr>
            </a:gs>
            <a:gs pos="100000">
              <a:schemeClr val="accent2">
                <a:hueOff val="-6861769"/>
                <a:satOff val="-53086"/>
                <a:lumOff val="2858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kern="1200" dirty="0">
              <a:solidFill>
                <a:schemeClr val="tx1">
                  <a:lumMod val="50000"/>
                </a:schemeClr>
              </a:solidFill>
            </a:rPr>
            <a:t>Maneviyat</a:t>
          </a:r>
        </a:p>
      </dsp:txBody>
      <dsp:txXfrm>
        <a:off x="32898" y="2393968"/>
        <a:ext cx="6000467" cy="608124"/>
      </dsp:txXfrm>
    </dsp:sp>
    <dsp:sp modelId="{13ECA381-5AEF-44CD-87E5-50420A204ECD}">
      <dsp:nvSpPr>
        <dsp:cNvPr id="0" name=""/>
        <dsp:cNvSpPr/>
      </dsp:nvSpPr>
      <dsp:spPr>
        <a:xfrm>
          <a:off x="0" y="3138670"/>
          <a:ext cx="6066263" cy="673920"/>
        </a:xfrm>
        <a:prstGeom prst="roundRect">
          <a:avLst/>
        </a:prstGeom>
        <a:gradFill rotWithShape="0">
          <a:gsLst>
            <a:gs pos="0">
              <a:schemeClr val="accent2">
                <a:hueOff val="-9149025"/>
                <a:satOff val="-70782"/>
                <a:lumOff val="38118"/>
                <a:alphaOff val="0"/>
                <a:tint val="50000"/>
                <a:satMod val="300000"/>
              </a:schemeClr>
            </a:gs>
            <a:gs pos="35000">
              <a:schemeClr val="accent2">
                <a:hueOff val="-9149025"/>
                <a:satOff val="-70782"/>
                <a:lumOff val="38118"/>
                <a:alphaOff val="0"/>
                <a:tint val="37000"/>
                <a:satMod val="300000"/>
              </a:schemeClr>
            </a:gs>
            <a:gs pos="100000">
              <a:schemeClr val="accent2">
                <a:hueOff val="-9149025"/>
                <a:satOff val="-70782"/>
                <a:lumOff val="3811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kern="1200" dirty="0">
              <a:solidFill>
                <a:schemeClr val="tx1">
                  <a:lumMod val="50000"/>
                </a:schemeClr>
              </a:solidFill>
            </a:rPr>
            <a:t>Sağlık bakım uygulamaları</a:t>
          </a:r>
        </a:p>
      </dsp:txBody>
      <dsp:txXfrm>
        <a:off x="32898" y="3171568"/>
        <a:ext cx="6000467" cy="608124"/>
      </dsp:txXfrm>
    </dsp:sp>
    <dsp:sp modelId="{E77A5033-20C0-43A8-9D69-EE31977A920A}">
      <dsp:nvSpPr>
        <dsp:cNvPr id="0" name=""/>
        <dsp:cNvSpPr/>
      </dsp:nvSpPr>
      <dsp:spPr>
        <a:xfrm>
          <a:off x="0" y="3916270"/>
          <a:ext cx="6066263" cy="673920"/>
        </a:xfrm>
        <a:prstGeom prst="roundRect">
          <a:avLst/>
        </a:prstGeom>
        <a:gradFill rotWithShape="0">
          <a:gsLst>
            <a:gs pos="0">
              <a:schemeClr val="accent2">
                <a:hueOff val="-11436281"/>
                <a:satOff val="-88477"/>
                <a:lumOff val="47647"/>
                <a:alphaOff val="0"/>
                <a:tint val="50000"/>
                <a:satMod val="300000"/>
              </a:schemeClr>
            </a:gs>
            <a:gs pos="35000">
              <a:schemeClr val="accent2">
                <a:hueOff val="-11436281"/>
                <a:satOff val="-88477"/>
                <a:lumOff val="47647"/>
                <a:alphaOff val="0"/>
                <a:tint val="37000"/>
                <a:satMod val="300000"/>
              </a:schemeClr>
            </a:gs>
            <a:gs pos="100000">
              <a:schemeClr val="accent2">
                <a:hueOff val="-11436281"/>
                <a:satOff val="-88477"/>
                <a:lumOff val="4764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kern="1200" dirty="0">
              <a:solidFill>
                <a:schemeClr val="tx1">
                  <a:lumMod val="50000"/>
                </a:schemeClr>
              </a:solidFill>
            </a:rPr>
            <a:t>Sağlık bakım çalışanları</a:t>
          </a:r>
        </a:p>
      </dsp:txBody>
      <dsp:txXfrm>
        <a:off x="32898" y="3949168"/>
        <a:ext cx="6000467" cy="608124"/>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3B9493-B68F-4D02-A81F-B34A51CB7B9B}">
      <dsp:nvSpPr>
        <dsp:cNvPr id="0" name=""/>
        <dsp:cNvSpPr/>
      </dsp:nvSpPr>
      <dsp:spPr>
        <a:xfrm>
          <a:off x="0" y="19689"/>
          <a:ext cx="11156485" cy="4279860"/>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8110" tIns="118110" rIns="118110" bIns="118110" numCol="1" spcCol="1270" anchor="ctr" anchorCtr="0">
          <a:noAutofit/>
        </a:bodyPr>
        <a:lstStyle/>
        <a:p>
          <a:pPr lvl="0" algn="ctr" defTabSz="1377950" rtl="0">
            <a:lnSpc>
              <a:spcPct val="90000"/>
            </a:lnSpc>
            <a:spcBef>
              <a:spcPct val="0"/>
            </a:spcBef>
            <a:spcAft>
              <a:spcPct val="35000"/>
            </a:spcAft>
          </a:pPr>
          <a:r>
            <a:rPr lang="tr-TR" sz="3100" kern="1200">
              <a:solidFill>
                <a:schemeClr val="tx1">
                  <a:lumMod val="50000"/>
                </a:schemeClr>
              </a:solidFill>
            </a:rPr>
            <a:t>Modellere genel olarak bakıldığında kültürel yeterliliği esas alıp; kültürel bilgi, kültürel farkındalık, kültürel duyarlılık ve kültürel değerlendirmeye odaklanmaktadır. Modeller genel olarak; etnosentrizimi, kültür şoku, kültürel körlüğü, kültürel cehaleti, kültürel çatışmayı, kültürel dayatmayı, kültürel boşluğu, kültürel ağrıyı, kültürel engelleri, kültürel önyargıyı, etik bakışı, stereotip davranışı ve kültürel usandırmayı kültürel yeterli bakımın önündeki engeller olarak görmektedir.</a:t>
          </a:r>
        </a:p>
      </dsp:txBody>
      <dsp:txXfrm>
        <a:off x="208926" y="228615"/>
        <a:ext cx="10738633" cy="386200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B17D643-6872-4996-8C42-CC30871DBE37}">
      <dsp:nvSpPr>
        <dsp:cNvPr id="0" name=""/>
        <dsp:cNvSpPr/>
      </dsp:nvSpPr>
      <dsp:spPr>
        <a:xfrm>
          <a:off x="0" y="0"/>
          <a:ext cx="10821949" cy="0"/>
        </a:xfrm>
        <a:prstGeom prst="lin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FA80FB76-AA8E-45BA-8139-8592A6EB8322}">
      <dsp:nvSpPr>
        <dsp:cNvPr id="0" name=""/>
        <dsp:cNvSpPr/>
      </dsp:nvSpPr>
      <dsp:spPr>
        <a:xfrm>
          <a:off x="0" y="0"/>
          <a:ext cx="10821949" cy="2159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tr-TR" sz="2500" kern="1200">
              <a:solidFill>
                <a:schemeClr val="tx1">
                  <a:lumMod val="50000"/>
                </a:schemeClr>
              </a:solidFill>
            </a:rPr>
            <a:t>Kültürel modeller sadece bireyleri değil aile, grup ve top­lumu hatta bir ülkenin genel kültürel özelliklerini tanımak için de kullanılabilecek niteliktedir.</a:t>
          </a:r>
        </a:p>
      </dsp:txBody>
      <dsp:txXfrm>
        <a:off x="0" y="0"/>
        <a:ext cx="10821949" cy="2159619"/>
      </dsp:txXfrm>
    </dsp:sp>
    <dsp:sp modelId="{C7A460C0-969E-4961-A7F5-182864EEE2AC}">
      <dsp:nvSpPr>
        <dsp:cNvPr id="0" name=""/>
        <dsp:cNvSpPr/>
      </dsp:nvSpPr>
      <dsp:spPr>
        <a:xfrm>
          <a:off x="0" y="2159619"/>
          <a:ext cx="10821949" cy="0"/>
        </a:xfrm>
        <a:prstGeom prst="line">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sp>
    <dsp:sp modelId="{C6893F9C-F4CD-4094-B3CB-526FE586C2FD}">
      <dsp:nvSpPr>
        <dsp:cNvPr id="0" name=""/>
        <dsp:cNvSpPr/>
      </dsp:nvSpPr>
      <dsp:spPr>
        <a:xfrm>
          <a:off x="0" y="2159619"/>
          <a:ext cx="10821949" cy="21596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5250" tIns="95250" rIns="95250" bIns="95250" numCol="1" spcCol="1270" anchor="t" anchorCtr="0">
          <a:noAutofit/>
        </a:bodyPr>
        <a:lstStyle/>
        <a:p>
          <a:pPr lvl="0" algn="l" defTabSz="1111250" rtl="0">
            <a:lnSpc>
              <a:spcPct val="90000"/>
            </a:lnSpc>
            <a:spcBef>
              <a:spcPct val="0"/>
            </a:spcBef>
            <a:spcAft>
              <a:spcPct val="35000"/>
            </a:spcAft>
          </a:pPr>
          <a:r>
            <a:rPr lang="tr-TR" sz="2500" kern="1200">
              <a:solidFill>
                <a:schemeClr val="tx1">
                  <a:lumMod val="50000"/>
                </a:schemeClr>
              </a:solidFill>
            </a:rPr>
            <a:t>Kültürlerarası hemşirelik modelleri hem­şirelik eğitimi, uygulamaları, araştırmaları ve yönetiminde kullanılabilir. Bu modellerin kullanılarak sonuçlarının bi­limsel olarak paylaşılmasına gereksinim duyulmaktadır. Kültürü dışlayan bir bakımın etkin olamayacağı düşünül­düğü zaman kültürel bakım vermenin en iyi yolu olan mo­dellerin önemi ortaya konulmaktadır.</a:t>
          </a:r>
        </a:p>
      </dsp:txBody>
      <dsp:txXfrm>
        <a:off x="0" y="2159619"/>
        <a:ext cx="10821949" cy="2159619"/>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3B501CC-EBDD-4493-8FA2-FAE3D49CF028}">
      <dsp:nvSpPr>
        <dsp:cNvPr id="0" name=""/>
        <dsp:cNvSpPr/>
      </dsp:nvSpPr>
      <dsp:spPr>
        <a:xfrm>
          <a:off x="0" y="0"/>
          <a:ext cx="11089578"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FBCCB21-85FA-4846-8E01-AFD5C983047A}">
      <dsp:nvSpPr>
        <dsp:cNvPr id="0" name=""/>
        <dsp:cNvSpPr/>
      </dsp:nvSpPr>
      <dsp:spPr>
        <a:xfrm>
          <a:off x="0" y="0"/>
          <a:ext cx="11089578" cy="448464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9540" tIns="129540" rIns="129540" bIns="129540" numCol="1" spcCol="1270" anchor="t" anchorCtr="0">
          <a:noAutofit/>
        </a:bodyPr>
        <a:lstStyle/>
        <a:p>
          <a:pPr lvl="0" algn="l" defTabSz="1511300" rtl="0">
            <a:lnSpc>
              <a:spcPct val="90000"/>
            </a:lnSpc>
            <a:spcBef>
              <a:spcPct val="0"/>
            </a:spcBef>
            <a:spcAft>
              <a:spcPct val="35000"/>
            </a:spcAft>
          </a:pPr>
          <a:r>
            <a:rPr lang="tr-TR" sz="3400" kern="1200">
              <a:solidFill>
                <a:schemeClr val="tx1">
                  <a:lumMod val="50000"/>
                </a:schemeClr>
              </a:solidFill>
            </a:rPr>
            <a:t>Modeller sadece hemşirelik alanında değil, diğer sağlık profesyonelleri tarafından da yaygın olarak kullanılmaktadır. Giger ve Davidhizars'm "Transkültürel Değerlendirme Modeli", hemşireliğin yanı sıra diş temizleme üniteleri, radyoloji, nükleer tıp ve ultrasonografi çalışanları tarafın­dan da kullanılmıştır. Adı geçen bölümler, bu modelle hiz­met verdikleri bireylerin kültürel farklılıklarını tanımlamanın uyguladıkları tedavi ve balamın etkinliğini, kalitesini yükselttiğini saptamışlardır.</a:t>
          </a:r>
        </a:p>
      </dsp:txBody>
      <dsp:txXfrm>
        <a:off x="0" y="0"/>
        <a:ext cx="11089578" cy="4484649"/>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023239-0D6C-40A7-BA21-347F48B77BB3}">
      <dsp:nvSpPr>
        <dsp:cNvPr id="0" name=""/>
        <dsp:cNvSpPr/>
      </dsp:nvSpPr>
      <dsp:spPr>
        <a:xfrm>
          <a:off x="0" y="15497"/>
          <a:ext cx="11334906" cy="2667600"/>
        </a:xfrm>
        <a:prstGeom prst="roundRect">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52400" tIns="152400" rIns="152400" bIns="152400" numCol="1" spcCol="1270" anchor="ctr" anchorCtr="0">
          <a:noAutofit/>
        </a:bodyPr>
        <a:lstStyle/>
        <a:p>
          <a:pPr lvl="0" algn="ctr" defTabSz="1778000" rtl="0">
            <a:lnSpc>
              <a:spcPct val="90000"/>
            </a:lnSpc>
            <a:spcBef>
              <a:spcPct val="0"/>
            </a:spcBef>
            <a:spcAft>
              <a:spcPct val="35000"/>
            </a:spcAft>
          </a:pPr>
          <a:r>
            <a:rPr lang="tr-TR" sz="4000" kern="1200" dirty="0">
              <a:solidFill>
                <a:schemeClr val="tx1">
                  <a:lumMod val="50000"/>
                </a:schemeClr>
              </a:solidFill>
            </a:rPr>
            <a:t>Ülkemizde Kültürlerarası Hemşirelik Modellerinin kullanılmasına, özellikle de eğitim, uygulama ve yönetim alanında kullanılmasına yönelik bilgiler yok denecek kadar azdır. </a:t>
          </a:r>
        </a:p>
      </dsp:txBody>
      <dsp:txXfrm>
        <a:off x="130221" y="145718"/>
        <a:ext cx="11074464" cy="240715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D257DC1-2E76-4B27-A512-88D9CED7828D}">
      <dsp:nvSpPr>
        <dsp:cNvPr id="0" name=""/>
        <dsp:cNvSpPr/>
      </dsp:nvSpPr>
      <dsp:spPr>
        <a:xfrm rot="5400000">
          <a:off x="7096989" y="-3129273"/>
          <a:ext cx="539036" cy="6933184"/>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tr-TR" sz="1600" kern="1200" dirty="0">
              <a:solidFill>
                <a:schemeClr val="accent4">
                  <a:lumMod val="50000"/>
                </a:schemeClr>
              </a:solidFill>
            </a:rPr>
            <a:t>"Etnik Kültürel Sistemleri Modeli" </a:t>
          </a:r>
        </a:p>
      </dsp:txBody>
      <dsp:txXfrm rot="-5400000">
        <a:off x="3899915" y="94115"/>
        <a:ext cx="6906870" cy="486408"/>
      </dsp:txXfrm>
    </dsp:sp>
    <dsp:sp modelId="{DA3BB296-3E8B-4436-B428-932365C6CCCB}">
      <dsp:nvSpPr>
        <dsp:cNvPr id="0" name=""/>
        <dsp:cNvSpPr/>
      </dsp:nvSpPr>
      <dsp:spPr>
        <a:xfrm>
          <a:off x="0" y="420"/>
          <a:ext cx="3899916" cy="673795"/>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fr-FR" sz="2000" kern="1200"/>
            <a:t>Orque</a:t>
          </a:r>
          <a:endParaRPr lang="tr-TR" sz="2000" kern="1200"/>
        </a:p>
      </dsp:txBody>
      <dsp:txXfrm>
        <a:off x="32892" y="33312"/>
        <a:ext cx="3834132" cy="608011"/>
      </dsp:txXfrm>
    </dsp:sp>
    <dsp:sp modelId="{AB634434-CA1B-4A9B-B6BE-907875B747E6}">
      <dsp:nvSpPr>
        <dsp:cNvPr id="0" name=""/>
        <dsp:cNvSpPr/>
      </dsp:nvSpPr>
      <dsp:spPr>
        <a:xfrm rot="5400000">
          <a:off x="7096989" y="-2421788"/>
          <a:ext cx="539036" cy="6933184"/>
        </a:xfrm>
        <a:prstGeom prst="round2SameRect">
          <a:avLst/>
        </a:prstGeom>
        <a:solidFill>
          <a:schemeClr val="accent4">
            <a:tint val="40000"/>
            <a:alpha val="90000"/>
            <a:hueOff val="1973653"/>
            <a:satOff val="8802"/>
            <a:lumOff val="1944"/>
            <a:alphaOff val="0"/>
          </a:schemeClr>
        </a:solidFill>
        <a:ln w="9525" cap="flat" cmpd="sng" algn="ctr">
          <a:solidFill>
            <a:schemeClr val="accent4">
              <a:tint val="40000"/>
              <a:alpha val="90000"/>
              <a:hueOff val="1973653"/>
              <a:satOff val="8802"/>
              <a:lumOff val="1944"/>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tr-TR" sz="1600" kern="1200" dirty="0">
              <a:solidFill>
                <a:schemeClr val="accent4">
                  <a:lumMod val="50000"/>
                </a:schemeClr>
              </a:solidFill>
            </a:rPr>
            <a:t>"Toplum Bakımında Kültürel Yeterlilik Dağılım Modeli"</a:t>
          </a:r>
        </a:p>
      </dsp:txBody>
      <dsp:txXfrm rot="-5400000">
        <a:off x="3899915" y="801600"/>
        <a:ext cx="6906870" cy="486408"/>
      </dsp:txXfrm>
    </dsp:sp>
    <dsp:sp modelId="{DF15CDF3-F5B8-49AF-ACF0-F3EDA34CADB5}">
      <dsp:nvSpPr>
        <dsp:cNvPr id="0" name=""/>
        <dsp:cNvSpPr/>
      </dsp:nvSpPr>
      <dsp:spPr>
        <a:xfrm>
          <a:off x="0" y="707905"/>
          <a:ext cx="3899916" cy="673795"/>
        </a:xfrm>
        <a:prstGeom prst="roundRect">
          <a:avLst/>
        </a:prstGeom>
        <a:gradFill rotWithShape="0">
          <a:gsLst>
            <a:gs pos="0">
              <a:schemeClr val="accent4">
                <a:hueOff val="1957369"/>
                <a:satOff val="9502"/>
                <a:lumOff val="8987"/>
                <a:alphaOff val="0"/>
                <a:shade val="51000"/>
                <a:satMod val="130000"/>
              </a:schemeClr>
            </a:gs>
            <a:gs pos="80000">
              <a:schemeClr val="accent4">
                <a:hueOff val="1957369"/>
                <a:satOff val="9502"/>
                <a:lumOff val="8987"/>
                <a:alphaOff val="0"/>
                <a:shade val="93000"/>
                <a:satMod val="130000"/>
              </a:schemeClr>
            </a:gs>
            <a:gs pos="100000">
              <a:schemeClr val="accent4">
                <a:hueOff val="1957369"/>
                <a:satOff val="9502"/>
                <a:lumOff val="898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fr-FR" sz="2000" kern="1200" dirty="0"/>
            <a:t>Kim-Godwin, Clarke </a:t>
          </a:r>
          <a:r>
            <a:rPr lang="tr-TR" sz="2000" kern="1200" dirty="0"/>
            <a:t>ve </a:t>
          </a:r>
          <a:r>
            <a:rPr lang="tr-TR" sz="2000" kern="1200" dirty="0" err="1"/>
            <a:t>Barton</a:t>
          </a:r>
          <a:endParaRPr lang="tr-TR" sz="2000" kern="1200" dirty="0"/>
        </a:p>
      </dsp:txBody>
      <dsp:txXfrm>
        <a:off x="32892" y="740797"/>
        <a:ext cx="3834132" cy="608011"/>
      </dsp:txXfrm>
    </dsp:sp>
    <dsp:sp modelId="{261FAD04-C9A4-4B06-99EB-FA549601288A}">
      <dsp:nvSpPr>
        <dsp:cNvPr id="0" name=""/>
        <dsp:cNvSpPr/>
      </dsp:nvSpPr>
      <dsp:spPr>
        <a:xfrm rot="5400000">
          <a:off x="7096989" y="-1714303"/>
          <a:ext cx="539036" cy="6933184"/>
        </a:xfrm>
        <a:prstGeom prst="round2SameRect">
          <a:avLst/>
        </a:prstGeom>
        <a:solidFill>
          <a:schemeClr val="accent4">
            <a:tint val="40000"/>
            <a:alpha val="90000"/>
            <a:hueOff val="3947305"/>
            <a:satOff val="17603"/>
            <a:lumOff val="3887"/>
            <a:alphaOff val="0"/>
          </a:schemeClr>
        </a:solidFill>
        <a:ln w="9525" cap="flat" cmpd="sng" algn="ctr">
          <a:solidFill>
            <a:schemeClr val="accent4">
              <a:tint val="40000"/>
              <a:alpha val="90000"/>
              <a:hueOff val="3947305"/>
              <a:satOff val="17603"/>
              <a:lumOff val="3887"/>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tr-TR" sz="1600" kern="1200" dirty="0">
              <a:solidFill>
                <a:schemeClr val="accent4">
                  <a:lumMod val="50000"/>
                </a:schemeClr>
              </a:solidFill>
            </a:rPr>
            <a:t>"Kültürel yeterlik: evrimsel boyutuyla"</a:t>
          </a:r>
        </a:p>
      </dsp:txBody>
      <dsp:txXfrm rot="-5400000">
        <a:off x="3899915" y="1509085"/>
        <a:ext cx="6906870" cy="486408"/>
      </dsp:txXfrm>
    </dsp:sp>
    <dsp:sp modelId="{70A25734-4323-45EB-9CBA-5D1661BC510E}">
      <dsp:nvSpPr>
        <dsp:cNvPr id="0" name=""/>
        <dsp:cNvSpPr/>
      </dsp:nvSpPr>
      <dsp:spPr>
        <a:xfrm>
          <a:off x="0" y="1415390"/>
          <a:ext cx="3899916" cy="673795"/>
        </a:xfrm>
        <a:prstGeom prst="roundRect">
          <a:avLst/>
        </a:prstGeom>
        <a:gradFill rotWithShape="0">
          <a:gsLst>
            <a:gs pos="0">
              <a:schemeClr val="accent4">
                <a:hueOff val="3914737"/>
                <a:satOff val="19003"/>
                <a:lumOff val="17974"/>
                <a:alphaOff val="0"/>
                <a:shade val="51000"/>
                <a:satMod val="130000"/>
              </a:schemeClr>
            </a:gs>
            <a:gs pos="80000">
              <a:schemeClr val="accent4">
                <a:hueOff val="3914737"/>
                <a:satOff val="19003"/>
                <a:lumOff val="17974"/>
                <a:alphaOff val="0"/>
                <a:shade val="93000"/>
                <a:satMod val="130000"/>
              </a:schemeClr>
            </a:gs>
            <a:gs pos="100000">
              <a:schemeClr val="accent4">
                <a:hueOff val="3914737"/>
                <a:satOff val="19003"/>
                <a:lumOff val="1797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tr-TR" sz="2000" kern="1200"/>
            <a:t>Burchum</a:t>
          </a:r>
        </a:p>
      </dsp:txBody>
      <dsp:txXfrm>
        <a:off x="32892" y="1448282"/>
        <a:ext cx="3834132" cy="608011"/>
      </dsp:txXfrm>
    </dsp:sp>
    <dsp:sp modelId="{66A6C511-0D55-430C-8BA4-340C91F81AC8}">
      <dsp:nvSpPr>
        <dsp:cNvPr id="0" name=""/>
        <dsp:cNvSpPr/>
      </dsp:nvSpPr>
      <dsp:spPr>
        <a:xfrm rot="5400000">
          <a:off x="7096989" y="-1006818"/>
          <a:ext cx="539036" cy="6933184"/>
        </a:xfrm>
        <a:prstGeom prst="round2SameRect">
          <a:avLst/>
        </a:prstGeom>
        <a:solidFill>
          <a:schemeClr val="accent4">
            <a:tint val="40000"/>
            <a:alpha val="90000"/>
            <a:hueOff val="5920957"/>
            <a:satOff val="26405"/>
            <a:lumOff val="5831"/>
            <a:alphaOff val="0"/>
          </a:schemeClr>
        </a:solidFill>
        <a:ln w="9525" cap="flat" cmpd="sng" algn="ctr">
          <a:solidFill>
            <a:schemeClr val="accent4">
              <a:tint val="40000"/>
              <a:alpha val="90000"/>
              <a:hueOff val="5920957"/>
              <a:satOff val="26405"/>
              <a:lumOff val="5831"/>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tr-TR" sz="1600" kern="1200">
              <a:solidFill>
                <a:schemeClr val="accent4">
                  <a:lumMod val="50000"/>
                </a:schemeClr>
              </a:solidFill>
            </a:rPr>
            <a:t>"Kültürel olarak yeterli bakım sürecine doğru: emosyonel olarak ciddi rahatsızlığı olan azınlık çocukları için etkili hizmetler"</a:t>
          </a:r>
        </a:p>
      </dsp:txBody>
      <dsp:txXfrm rot="-5400000">
        <a:off x="3899915" y="2216570"/>
        <a:ext cx="6906870" cy="486408"/>
      </dsp:txXfrm>
    </dsp:sp>
    <dsp:sp modelId="{2CB58F16-E739-44FB-B4F0-0224BB0A615C}">
      <dsp:nvSpPr>
        <dsp:cNvPr id="0" name=""/>
        <dsp:cNvSpPr/>
      </dsp:nvSpPr>
      <dsp:spPr>
        <a:xfrm>
          <a:off x="0" y="2122875"/>
          <a:ext cx="3899916" cy="673795"/>
        </a:xfrm>
        <a:prstGeom prst="roundRect">
          <a:avLst/>
        </a:prstGeom>
        <a:gradFill rotWithShape="0">
          <a:gsLst>
            <a:gs pos="0">
              <a:schemeClr val="accent4">
                <a:hueOff val="5872105"/>
                <a:satOff val="28504"/>
                <a:lumOff val="26961"/>
                <a:alphaOff val="0"/>
                <a:shade val="51000"/>
                <a:satMod val="130000"/>
              </a:schemeClr>
            </a:gs>
            <a:gs pos="80000">
              <a:schemeClr val="accent4">
                <a:hueOff val="5872105"/>
                <a:satOff val="28504"/>
                <a:lumOff val="26961"/>
                <a:alphaOff val="0"/>
                <a:shade val="93000"/>
                <a:satMod val="130000"/>
              </a:schemeClr>
            </a:gs>
            <a:gs pos="100000">
              <a:schemeClr val="accent4">
                <a:hueOff val="5872105"/>
                <a:satOff val="28504"/>
                <a:lumOff val="2696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tr-TR" sz="2000" kern="1200"/>
            <a:t>Cross, Bazron, Deımis ve Isaacs</a:t>
          </a:r>
        </a:p>
      </dsp:txBody>
      <dsp:txXfrm>
        <a:off x="32892" y="2155767"/>
        <a:ext cx="3834132" cy="608011"/>
      </dsp:txXfrm>
    </dsp:sp>
    <dsp:sp modelId="{BFF9B44F-A56D-4932-8057-CDAD0D173520}">
      <dsp:nvSpPr>
        <dsp:cNvPr id="0" name=""/>
        <dsp:cNvSpPr/>
      </dsp:nvSpPr>
      <dsp:spPr>
        <a:xfrm rot="5400000">
          <a:off x="7096989" y="-299333"/>
          <a:ext cx="539036" cy="6933184"/>
        </a:xfrm>
        <a:prstGeom prst="round2SameRect">
          <a:avLst/>
        </a:prstGeom>
        <a:solidFill>
          <a:schemeClr val="accent4">
            <a:tint val="40000"/>
            <a:alpha val="90000"/>
            <a:hueOff val="7894611"/>
            <a:satOff val="35207"/>
            <a:lumOff val="7775"/>
            <a:alphaOff val="0"/>
          </a:schemeClr>
        </a:solidFill>
        <a:ln w="9525" cap="flat" cmpd="sng" algn="ctr">
          <a:solidFill>
            <a:schemeClr val="accent4">
              <a:tint val="40000"/>
              <a:alpha val="90000"/>
              <a:hueOff val="7894611"/>
              <a:satOff val="35207"/>
              <a:lumOff val="7775"/>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tr-TR" sz="1600" kern="1200">
              <a:solidFill>
                <a:schemeClr val="accent4">
                  <a:lumMod val="50000"/>
                </a:schemeClr>
              </a:solidFill>
            </a:rPr>
            <a:t>"Etik karar almada kültürel yeterli araştırma­cılar yetiştirme"</a:t>
          </a:r>
        </a:p>
      </dsp:txBody>
      <dsp:txXfrm rot="-5400000">
        <a:off x="3899915" y="2924055"/>
        <a:ext cx="6906870" cy="486408"/>
      </dsp:txXfrm>
    </dsp:sp>
    <dsp:sp modelId="{997F42C9-7F67-4F9A-B5A5-0FE4021F253A}">
      <dsp:nvSpPr>
        <dsp:cNvPr id="0" name=""/>
        <dsp:cNvSpPr/>
      </dsp:nvSpPr>
      <dsp:spPr>
        <a:xfrm>
          <a:off x="0" y="2830360"/>
          <a:ext cx="3899916" cy="673795"/>
        </a:xfrm>
        <a:prstGeom prst="roundRect">
          <a:avLst/>
        </a:prstGeom>
        <a:gradFill rotWithShape="0">
          <a:gsLst>
            <a:gs pos="0">
              <a:schemeClr val="accent4">
                <a:hueOff val="7829474"/>
                <a:satOff val="38006"/>
                <a:lumOff val="35948"/>
                <a:alphaOff val="0"/>
                <a:shade val="51000"/>
                <a:satMod val="130000"/>
              </a:schemeClr>
            </a:gs>
            <a:gs pos="80000">
              <a:schemeClr val="accent4">
                <a:hueOff val="7829474"/>
                <a:satOff val="38006"/>
                <a:lumOff val="35948"/>
                <a:alphaOff val="0"/>
                <a:shade val="93000"/>
                <a:satMod val="130000"/>
              </a:schemeClr>
            </a:gs>
            <a:gs pos="100000">
              <a:schemeClr val="accent4">
                <a:hueOff val="7829474"/>
                <a:satOff val="38006"/>
                <a:lumOff val="3594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tr-TR" sz="2000" kern="1200"/>
            <a:t>Pacquiao</a:t>
          </a:r>
        </a:p>
      </dsp:txBody>
      <dsp:txXfrm>
        <a:off x="32892" y="2863252"/>
        <a:ext cx="3834132" cy="608011"/>
      </dsp:txXfrm>
    </dsp:sp>
    <dsp:sp modelId="{C9EFC0E4-78FA-4AE1-95E8-C7BD5452C40C}">
      <dsp:nvSpPr>
        <dsp:cNvPr id="0" name=""/>
        <dsp:cNvSpPr/>
      </dsp:nvSpPr>
      <dsp:spPr>
        <a:xfrm rot="5400000">
          <a:off x="7096989" y="408151"/>
          <a:ext cx="539036" cy="6933184"/>
        </a:xfrm>
        <a:prstGeom prst="round2SameRect">
          <a:avLst/>
        </a:prstGeom>
        <a:solidFill>
          <a:schemeClr val="accent4">
            <a:tint val="40000"/>
            <a:alpha val="90000"/>
            <a:hueOff val="9868262"/>
            <a:satOff val="44008"/>
            <a:lumOff val="9718"/>
            <a:alphaOff val="0"/>
          </a:schemeClr>
        </a:solidFill>
        <a:ln w="9525" cap="flat" cmpd="sng" algn="ctr">
          <a:solidFill>
            <a:schemeClr val="accent4">
              <a:tint val="40000"/>
              <a:alpha val="90000"/>
              <a:hueOff val="9868262"/>
              <a:satOff val="44008"/>
              <a:lumOff val="9718"/>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tr-TR" sz="1600" kern="1200">
              <a:solidFill>
                <a:schemeClr val="accent4">
                  <a:lumMod val="50000"/>
                </a:schemeClr>
              </a:solidFill>
            </a:rPr>
            <a:t>"Evrimsel kavram analizi sayesinde kültürel ye­terlik modeli"</a:t>
          </a:r>
        </a:p>
      </dsp:txBody>
      <dsp:txXfrm rot="-5400000">
        <a:off x="3899915" y="3631539"/>
        <a:ext cx="6906870" cy="486408"/>
      </dsp:txXfrm>
    </dsp:sp>
    <dsp:sp modelId="{92338915-2061-4512-9374-315ECEDB2075}">
      <dsp:nvSpPr>
        <dsp:cNvPr id="0" name=""/>
        <dsp:cNvSpPr/>
      </dsp:nvSpPr>
      <dsp:spPr>
        <a:xfrm>
          <a:off x="0" y="3537846"/>
          <a:ext cx="3899916" cy="673795"/>
        </a:xfrm>
        <a:prstGeom prst="roundRect">
          <a:avLst/>
        </a:prstGeom>
        <a:gradFill rotWithShape="0">
          <a:gsLst>
            <a:gs pos="0">
              <a:schemeClr val="accent4">
                <a:hueOff val="9786842"/>
                <a:satOff val="47507"/>
                <a:lumOff val="44935"/>
                <a:alphaOff val="0"/>
                <a:shade val="51000"/>
                <a:satMod val="130000"/>
              </a:schemeClr>
            </a:gs>
            <a:gs pos="80000">
              <a:schemeClr val="accent4">
                <a:hueOff val="9786842"/>
                <a:satOff val="47507"/>
                <a:lumOff val="44935"/>
                <a:alphaOff val="0"/>
                <a:shade val="93000"/>
                <a:satMod val="130000"/>
              </a:schemeClr>
            </a:gs>
            <a:gs pos="100000">
              <a:schemeClr val="accent4">
                <a:hueOff val="9786842"/>
                <a:satOff val="47507"/>
                <a:lumOff val="4493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tr-TR" sz="2000" kern="1200"/>
            <a:t>Suh</a:t>
          </a:r>
        </a:p>
      </dsp:txBody>
      <dsp:txXfrm>
        <a:off x="32892" y="3570738"/>
        <a:ext cx="3834132" cy="608011"/>
      </dsp:txXfrm>
    </dsp:sp>
    <dsp:sp modelId="{4BCCDD72-AA6F-4D8F-9663-86B82E4A373F}">
      <dsp:nvSpPr>
        <dsp:cNvPr id="0" name=""/>
        <dsp:cNvSpPr/>
      </dsp:nvSpPr>
      <dsp:spPr>
        <a:xfrm rot="5400000">
          <a:off x="7096989" y="1115636"/>
          <a:ext cx="539036" cy="6933184"/>
        </a:xfrm>
        <a:prstGeom prst="round2SameRect">
          <a:avLst/>
        </a:prstGeom>
        <a:solidFill>
          <a:schemeClr val="accent4">
            <a:tint val="40000"/>
            <a:alpha val="90000"/>
            <a:hueOff val="11841915"/>
            <a:satOff val="52810"/>
            <a:lumOff val="11662"/>
            <a:alphaOff val="0"/>
          </a:schemeClr>
        </a:solidFill>
        <a:ln w="9525" cap="flat" cmpd="sng" algn="ctr">
          <a:solidFill>
            <a:schemeClr val="accent4">
              <a:tint val="40000"/>
              <a:alpha val="90000"/>
              <a:hueOff val="11841915"/>
              <a:satOff val="52810"/>
              <a:lumOff val="11662"/>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rtl="0">
            <a:lnSpc>
              <a:spcPct val="90000"/>
            </a:lnSpc>
            <a:spcBef>
              <a:spcPct val="0"/>
            </a:spcBef>
            <a:spcAft>
              <a:spcPct val="15000"/>
            </a:spcAft>
            <a:buChar char="••"/>
          </a:pPr>
          <a:r>
            <a:rPr lang="tr-TR" sz="1600" kern="1200">
              <a:solidFill>
                <a:schemeClr val="accent4">
                  <a:lumMod val="50000"/>
                </a:schemeClr>
              </a:solidFill>
            </a:rPr>
            <a:t>" Kültürel yeterlik ötesi: bireysel ve kurumsal kül­türel gelişme için model.</a:t>
          </a:r>
        </a:p>
      </dsp:txBody>
      <dsp:txXfrm rot="-5400000">
        <a:off x="3899915" y="4339024"/>
        <a:ext cx="6906870" cy="486408"/>
      </dsp:txXfrm>
    </dsp:sp>
    <dsp:sp modelId="{CDB10392-3B09-4C4C-BF33-F84141ED5A54}">
      <dsp:nvSpPr>
        <dsp:cNvPr id="0" name=""/>
        <dsp:cNvSpPr/>
      </dsp:nvSpPr>
      <dsp:spPr>
        <a:xfrm>
          <a:off x="0" y="4245331"/>
          <a:ext cx="3899916" cy="673795"/>
        </a:xfrm>
        <a:prstGeom prst="roundRect">
          <a:avLst/>
        </a:prstGeom>
        <a:gradFill rotWithShape="0">
          <a:gsLst>
            <a:gs pos="0">
              <a:schemeClr val="accent4">
                <a:hueOff val="11744211"/>
                <a:satOff val="57009"/>
                <a:lumOff val="53922"/>
                <a:alphaOff val="0"/>
                <a:shade val="51000"/>
                <a:satMod val="130000"/>
              </a:schemeClr>
            </a:gs>
            <a:gs pos="80000">
              <a:schemeClr val="accent4">
                <a:hueOff val="11744211"/>
                <a:satOff val="57009"/>
                <a:lumOff val="53922"/>
                <a:alphaOff val="0"/>
                <a:shade val="93000"/>
                <a:satMod val="130000"/>
              </a:schemeClr>
            </a:gs>
            <a:gs pos="100000">
              <a:schemeClr val="accent4">
                <a:hueOff val="11744211"/>
                <a:satOff val="57009"/>
                <a:lumOff val="5392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tr-TR" sz="2000" kern="1200"/>
            <a:t>Wells</a:t>
          </a:r>
        </a:p>
      </dsp:txBody>
      <dsp:txXfrm>
        <a:off x="32892" y="4278223"/>
        <a:ext cx="3834132" cy="60801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1A36C37-5011-43EB-80C9-D5AFDC0BC515}">
      <dsp:nvSpPr>
        <dsp:cNvPr id="0" name=""/>
        <dsp:cNvSpPr/>
      </dsp:nvSpPr>
      <dsp:spPr>
        <a:xfrm>
          <a:off x="0" y="0"/>
          <a:ext cx="4317381" cy="4317381"/>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7C44259-C15E-4D95-B824-AC1A132F9744}">
      <dsp:nvSpPr>
        <dsp:cNvPr id="0" name=""/>
        <dsp:cNvSpPr/>
      </dsp:nvSpPr>
      <dsp:spPr>
        <a:xfrm>
          <a:off x="2158690" y="0"/>
          <a:ext cx="8484838" cy="4317381"/>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tr-TR" sz="2900" kern="1200">
              <a:solidFill>
                <a:schemeClr val="tx1">
                  <a:lumMod val="75000"/>
                </a:schemeClr>
              </a:solidFill>
            </a:rPr>
            <a:t>Leininger 1955’li yılların ortasında teorisini geliştirdi. Bu yıllardan 1985 yıllarına kadar ise bu teoriyi kullanır hale getirmek için Gündoğumu Modeli üzerinde çalıştı ve revizyonlar yaptı.</a:t>
          </a:r>
        </a:p>
      </dsp:txBody>
      <dsp:txXfrm>
        <a:off x="2158690" y="0"/>
        <a:ext cx="8484838" cy="2050755"/>
      </dsp:txXfrm>
    </dsp:sp>
    <dsp:sp modelId="{2E930F36-390B-41C5-8F91-250937E4C142}">
      <dsp:nvSpPr>
        <dsp:cNvPr id="0" name=""/>
        <dsp:cNvSpPr/>
      </dsp:nvSpPr>
      <dsp:spPr>
        <a:xfrm>
          <a:off x="1133312" y="2050755"/>
          <a:ext cx="2050755" cy="2050755"/>
        </a:xfrm>
        <a:prstGeom prst="pie">
          <a:avLst>
            <a:gd name="adj1" fmla="val 5400000"/>
            <a:gd name="adj2" fmla="val 1620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2971BC-CC70-448D-BC3A-C38538BBC7D2}">
      <dsp:nvSpPr>
        <dsp:cNvPr id="0" name=""/>
        <dsp:cNvSpPr/>
      </dsp:nvSpPr>
      <dsp:spPr>
        <a:xfrm>
          <a:off x="2158690" y="2050755"/>
          <a:ext cx="8484838" cy="2050755"/>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tr-TR" sz="2900" kern="1200">
              <a:solidFill>
                <a:schemeClr val="tx1">
                  <a:lumMod val="75000"/>
                </a:schemeClr>
              </a:solidFill>
            </a:rPr>
            <a:t>Leininger’in bu modeldeki amacı bir kültür içindeki kurumların, grupların, ailelerin, bireylerin (bakımı sağlayanların) sağlık statülerine etkileri ve modelin komplementlerinin nasıl çalıştığını açıklamaktır.</a:t>
          </a:r>
        </a:p>
      </dsp:txBody>
      <dsp:txXfrm>
        <a:off x="2158690" y="2050755"/>
        <a:ext cx="8484838" cy="205075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9B4906-6731-49E1-81A8-A53D556EEC1B}">
      <dsp:nvSpPr>
        <dsp:cNvPr id="0" name=""/>
        <dsp:cNvSpPr/>
      </dsp:nvSpPr>
      <dsp:spPr>
        <a:xfrm>
          <a:off x="0" y="45634"/>
          <a:ext cx="11041227" cy="1107953"/>
        </a:xfrm>
        <a:prstGeom prst="round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tr-TR" sz="2100" kern="1200" dirty="0">
              <a:solidFill>
                <a:schemeClr val="tx1">
                  <a:lumMod val="75000"/>
                </a:schemeClr>
              </a:solidFill>
            </a:rPr>
            <a:t>Kültürel farklılıklar, hemşirelik uygulamalarında, önemli değişikliklere neden olur.</a:t>
          </a:r>
        </a:p>
      </dsp:txBody>
      <dsp:txXfrm>
        <a:off x="54086" y="99720"/>
        <a:ext cx="10933055" cy="999781"/>
      </dsp:txXfrm>
    </dsp:sp>
    <dsp:sp modelId="{987A09A1-1017-47B5-B9F9-CAEFEF0A1F69}">
      <dsp:nvSpPr>
        <dsp:cNvPr id="0" name=""/>
        <dsp:cNvSpPr/>
      </dsp:nvSpPr>
      <dsp:spPr>
        <a:xfrm>
          <a:off x="0" y="1214068"/>
          <a:ext cx="11041227" cy="1107953"/>
        </a:xfrm>
        <a:prstGeom prst="roundRect">
          <a:avLst/>
        </a:prstGeom>
        <a:gradFill rotWithShape="0">
          <a:gsLst>
            <a:gs pos="0">
              <a:schemeClr val="accent2">
                <a:hueOff val="-3812094"/>
                <a:satOff val="-29492"/>
                <a:lumOff val="15882"/>
                <a:alphaOff val="0"/>
                <a:tint val="50000"/>
                <a:satMod val="300000"/>
              </a:schemeClr>
            </a:gs>
            <a:gs pos="35000">
              <a:schemeClr val="accent2">
                <a:hueOff val="-3812094"/>
                <a:satOff val="-29492"/>
                <a:lumOff val="15882"/>
                <a:alphaOff val="0"/>
                <a:tint val="37000"/>
                <a:satMod val="300000"/>
              </a:schemeClr>
            </a:gs>
            <a:gs pos="100000">
              <a:schemeClr val="accent2">
                <a:hueOff val="-3812094"/>
                <a:satOff val="-29492"/>
                <a:lumOff val="1588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tr-TR" sz="2100" kern="1200">
              <a:solidFill>
                <a:schemeClr val="tx1">
                  <a:lumMod val="75000"/>
                </a:schemeClr>
              </a:solidFill>
            </a:rPr>
            <a:t>Geleneksel bakım değerleri ile profesyonel bakım değerleri arasındaki fark ne kadar büyükse, profesyonel bakım verenler ile profesyonel olmayan bakım alanlar arasında anlaşmazlık ve çatışmalar o kadar büyük olur.</a:t>
          </a:r>
        </a:p>
      </dsp:txBody>
      <dsp:txXfrm>
        <a:off x="54086" y="1268154"/>
        <a:ext cx="10933055" cy="999781"/>
      </dsp:txXfrm>
    </dsp:sp>
    <dsp:sp modelId="{534F0876-7E6A-421E-9F3D-DAA18E83C434}">
      <dsp:nvSpPr>
        <dsp:cNvPr id="0" name=""/>
        <dsp:cNvSpPr/>
      </dsp:nvSpPr>
      <dsp:spPr>
        <a:xfrm>
          <a:off x="0" y="2382501"/>
          <a:ext cx="11041227" cy="1107953"/>
        </a:xfrm>
        <a:prstGeom prst="roundRect">
          <a:avLst/>
        </a:prstGeom>
        <a:gradFill rotWithShape="0">
          <a:gsLst>
            <a:gs pos="0">
              <a:schemeClr val="accent2">
                <a:hueOff val="-7624188"/>
                <a:satOff val="-58985"/>
                <a:lumOff val="31765"/>
                <a:alphaOff val="0"/>
                <a:tint val="50000"/>
                <a:satMod val="300000"/>
              </a:schemeClr>
            </a:gs>
            <a:gs pos="35000">
              <a:schemeClr val="accent2">
                <a:hueOff val="-7624188"/>
                <a:satOff val="-58985"/>
                <a:lumOff val="31765"/>
                <a:alphaOff val="0"/>
                <a:tint val="37000"/>
                <a:satMod val="300000"/>
              </a:schemeClr>
            </a:gs>
            <a:gs pos="100000">
              <a:schemeClr val="accent2">
                <a:hueOff val="-7624188"/>
                <a:satOff val="-58985"/>
                <a:lumOff val="3176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tr-TR" sz="2100" kern="1200">
              <a:solidFill>
                <a:schemeClr val="tx1">
                  <a:lumMod val="75000"/>
                </a:schemeClr>
              </a:solidFill>
            </a:rPr>
            <a:t>Hemşirelikte değişik sembol ve ritüeller her kültürde farklı anlama gelmektedir; bu nedenle hemşireler, bunların o kültürdeki anlamını bilmelidir.</a:t>
          </a:r>
        </a:p>
      </dsp:txBody>
      <dsp:txXfrm>
        <a:off x="54086" y="2436587"/>
        <a:ext cx="10933055" cy="999781"/>
      </dsp:txXfrm>
    </dsp:sp>
    <dsp:sp modelId="{EA7B322A-F0F4-4C90-82C6-20E15EF10A71}">
      <dsp:nvSpPr>
        <dsp:cNvPr id="0" name=""/>
        <dsp:cNvSpPr/>
      </dsp:nvSpPr>
      <dsp:spPr>
        <a:xfrm>
          <a:off x="0" y="3550934"/>
          <a:ext cx="11041227" cy="1107953"/>
        </a:xfrm>
        <a:prstGeom prst="roundRect">
          <a:avLst/>
        </a:prstGeom>
        <a:gradFill rotWithShape="0">
          <a:gsLst>
            <a:gs pos="0">
              <a:schemeClr val="accent2">
                <a:hueOff val="-11436281"/>
                <a:satOff val="-88477"/>
                <a:lumOff val="47647"/>
                <a:alphaOff val="0"/>
                <a:tint val="50000"/>
                <a:satMod val="300000"/>
              </a:schemeClr>
            </a:gs>
            <a:gs pos="35000">
              <a:schemeClr val="accent2">
                <a:hueOff val="-11436281"/>
                <a:satOff val="-88477"/>
                <a:lumOff val="47647"/>
                <a:alphaOff val="0"/>
                <a:tint val="37000"/>
                <a:satMod val="300000"/>
              </a:schemeClr>
            </a:gs>
            <a:gs pos="100000">
              <a:schemeClr val="accent2">
                <a:hueOff val="-11436281"/>
                <a:satOff val="-88477"/>
                <a:lumOff val="4764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tr-TR" sz="2100" kern="1200" dirty="0">
              <a:solidFill>
                <a:schemeClr val="tx1">
                  <a:lumMod val="75000"/>
                </a:schemeClr>
              </a:solidFill>
            </a:rPr>
            <a:t>Bakım veren ve bakım alan arasında yakın bir ilişki vardır. Farklı kültürlerde çalışan, hemşireler o kültürün özelliklerini tanımadıkları, öğrenmedikleri sürece, zorluk yaşayacaklardır</a:t>
          </a:r>
        </a:p>
      </dsp:txBody>
      <dsp:txXfrm>
        <a:off x="54086" y="3605020"/>
        <a:ext cx="10933055" cy="99978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127D1D-A62F-E44C-A58A-B2F002F9A59A}">
      <dsp:nvSpPr>
        <dsp:cNvPr id="0" name=""/>
        <dsp:cNvSpPr/>
      </dsp:nvSpPr>
      <dsp:spPr>
        <a:xfrm>
          <a:off x="1035" y="501386"/>
          <a:ext cx="4382690" cy="4382690"/>
        </a:xfrm>
        <a:prstGeom prst="ellipse">
          <a:avLst/>
        </a:prstGeom>
        <a:solidFill>
          <a:schemeClr val="lt1"/>
        </a:solidFill>
        <a:ln w="25400" cap="flat" cmpd="sng" algn="ctr">
          <a:solidFill>
            <a:schemeClr val="accent2"/>
          </a:solidFill>
          <a:prstDash val="solid"/>
        </a:ln>
        <a:effectLst/>
      </dsp:spPr>
      <dsp:style>
        <a:lnRef idx="2">
          <a:schemeClr val="accent2"/>
        </a:lnRef>
        <a:fillRef idx="1">
          <a:schemeClr val="lt1"/>
        </a:fillRef>
        <a:effectRef idx="0">
          <a:schemeClr val="accent2"/>
        </a:effectRef>
        <a:fontRef idx="minor">
          <a:schemeClr val="dk1"/>
        </a:fontRef>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tr-TR" sz="1700" b="1" kern="1200" dirty="0">
              <a:solidFill>
                <a:schemeClr val="tx1">
                  <a:lumMod val="75000"/>
                </a:schemeClr>
              </a:solidFill>
              <a:latin typeface="Arial" panose="020B0604020202020204" pitchFamily="34" charset="0"/>
              <a:cs typeface="Arial" panose="020B0604020202020204" pitchFamily="34" charset="0"/>
            </a:rPr>
            <a:t>Hemşireler, birey ya da toplumdaki kültürel farklılıkları dikkate almazlarsa, verilecek bakımın da etkin olamayacağını savunan</a:t>
          </a:r>
        </a:p>
        <a:p>
          <a:pPr lvl="0" algn="ctr" defTabSz="755650" rtl="0">
            <a:lnSpc>
              <a:spcPct val="90000"/>
            </a:lnSpc>
            <a:spcBef>
              <a:spcPct val="0"/>
            </a:spcBef>
            <a:spcAft>
              <a:spcPct val="35000"/>
            </a:spcAft>
          </a:pPr>
          <a:r>
            <a:rPr lang="tr-TR" sz="1700" b="1" kern="1200" dirty="0">
              <a:solidFill>
                <a:schemeClr val="tx1">
                  <a:lumMod val="75000"/>
                </a:schemeClr>
              </a:solidFill>
              <a:latin typeface="Arial" panose="020B0604020202020204" pitchFamily="34" charset="0"/>
              <a:cs typeface="Arial" panose="020B0604020202020204" pitchFamily="34" charset="0"/>
            </a:rPr>
            <a:t> </a:t>
          </a:r>
          <a:r>
            <a:rPr lang="tr-TR" sz="1700" b="1" kern="1200" dirty="0" err="1">
              <a:solidFill>
                <a:schemeClr val="tx1">
                  <a:lumMod val="75000"/>
                </a:schemeClr>
              </a:solidFill>
              <a:latin typeface="Arial" panose="020B0604020202020204" pitchFamily="34" charset="0"/>
              <a:cs typeface="Arial" panose="020B0604020202020204" pitchFamily="34" charset="0"/>
            </a:rPr>
            <a:t>Leininger</a:t>
          </a:r>
          <a:r>
            <a:rPr lang="tr-TR" sz="1700" b="1" kern="1200" dirty="0">
              <a:solidFill>
                <a:schemeClr val="tx1">
                  <a:lumMod val="75000"/>
                </a:schemeClr>
              </a:solidFill>
              <a:latin typeface="Arial" panose="020B0604020202020204" pitchFamily="34" charset="0"/>
              <a:cs typeface="Arial" panose="020B0604020202020204" pitchFamily="34" charset="0"/>
            </a:rPr>
            <a:t>; insanların yaşam felsefeleri, dünya görüşleri, bilgileri ve gelenekleri, örf ve adetleri, çevreleri, dilleri, ifade biçimleri ve sosyal yapılarının üzerinde durulması gerektiğini söyler. </a:t>
          </a:r>
        </a:p>
      </dsp:txBody>
      <dsp:txXfrm>
        <a:off x="642865" y="1143216"/>
        <a:ext cx="3099030" cy="3099030"/>
      </dsp:txXfrm>
    </dsp:sp>
    <dsp:sp modelId="{4167C092-7819-3A47-BBF8-9AA570930EEC}">
      <dsp:nvSpPr>
        <dsp:cNvPr id="0" name=""/>
        <dsp:cNvSpPr/>
      </dsp:nvSpPr>
      <dsp:spPr>
        <a:xfrm>
          <a:off x="4042445" y="-118081"/>
          <a:ext cx="2733199" cy="1479158"/>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b="1" kern="1200">
            <a:solidFill>
              <a:schemeClr val="tx1">
                <a:lumMod val="75000"/>
              </a:schemeClr>
            </a:solidFill>
            <a:latin typeface="Arial" panose="020B0604020202020204" pitchFamily="34" charset="0"/>
            <a:cs typeface="Arial" panose="020B0604020202020204" pitchFamily="34" charset="0"/>
          </a:endParaRPr>
        </a:p>
      </dsp:txBody>
      <dsp:txXfrm>
        <a:off x="4042445" y="177751"/>
        <a:ext cx="2289452" cy="887494"/>
      </dsp:txXfrm>
    </dsp:sp>
    <dsp:sp modelId="{ADB1919C-5DA0-EA41-B662-F8880F2896C1}">
      <dsp:nvSpPr>
        <dsp:cNvPr id="0" name=""/>
        <dsp:cNvSpPr/>
      </dsp:nvSpPr>
      <dsp:spPr>
        <a:xfrm>
          <a:off x="6589074" y="501386"/>
          <a:ext cx="4382690" cy="4382690"/>
        </a:xfrm>
        <a:prstGeom prst="ellipse">
          <a:avLst/>
        </a:prstGeom>
        <a:solidFill>
          <a:schemeClr val="lt1"/>
        </a:solidFill>
        <a:ln w="25400" cap="flat" cmpd="sng" algn="ctr">
          <a:solidFill>
            <a:schemeClr val="accent1"/>
          </a:solidFill>
          <a:prstDash val="solid"/>
        </a:ln>
        <a:effectLst/>
      </dsp:spPr>
      <dsp:style>
        <a:lnRef idx="2">
          <a:schemeClr val="accent1"/>
        </a:lnRef>
        <a:fillRef idx="1">
          <a:schemeClr val="lt1"/>
        </a:fillRef>
        <a:effectRef idx="0">
          <a:schemeClr val="accent1"/>
        </a:effectRef>
        <a:fontRef idx="minor">
          <a:schemeClr val="dk1"/>
        </a:fontRef>
      </dsp:style>
      <dsp:txBody>
        <a:bodyPr spcFirstLastPara="0" vert="horz" wrap="square" lIns="21590" tIns="21590" rIns="21590" bIns="21590" numCol="1" spcCol="1270" anchor="ctr" anchorCtr="0">
          <a:noAutofit/>
        </a:bodyPr>
        <a:lstStyle/>
        <a:p>
          <a:pPr lvl="0" algn="ctr" defTabSz="755650" rtl="0">
            <a:lnSpc>
              <a:spcPct val="90000"/>
            </a:lnSpc>
            <a:spcBef>
              <a:spcPct val="0"/>
            </a:spcBef>
            <a:spcAft>
              <a:spcPct val="35000"/>
            </a:spcAft>
          </a:pPr>
          <a:r>
            <a:rPr lang="tr-TR" sz="1700" b="1" kern="1200" dirty="0">
              <a:solidFill>
                <a:schemeClr val="tx1">
                  <a:lumMod val="75000"/>
                </a:schemeClr>
              </a:solidFill>
              <a:latin typeface="Arial" panose="020B0604020202020204" pitchFamily="34" charset="0"/>
              <a:cs typeface="Arial" panose="020B0604020202020204" pitchFamily="34" charset="0"/>
            </a:rPr>
            <a:t>Bu düşüncesi onun hemşireliğe holistik bir bakış açısı ile baktığını göstermektedir.</a:t>
          </a:r>
        </a:p>
      </dsp:txBody>
      <dsp:txXfrm>
        <a:off x="7230904" y="1143216"/>
        <a:ext cx="3099030" cy="3099030"/>
      </dsp:txXfrm>
    </dsp:sp>
    <dsp:sp modelId="{BBEC9247-A33A-454E-AA8C-9B9EE2C45B9A}">
      <dsp:nvSpPr>
        <dsp:cNvPr id="0" name=""/>
        <dsp:cNvSpPr/>
      </dsp:nvSpPr>
      <dsp:spPr>
        <a:xfrm rot="10800000">
          <a:off x="4197154" y="4024386"/>
          <a:ext cx="2733199" cy="1479158"/>
        </a:xfrm>
        <a:prstGeom prst="righ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b="1" kern="1200">
            <a:solidFill>
              <a:schemeClr val="tx1">
                <a:lumMod val="75000"/>
              </a:schemeClr>
            </a:solidFill>
            <a:latin typeface="Arial" panose="020B0604020202020204" pitchFamily="34" charset="0"/>
            <a:cs typeface="Arial" panose="020B0604020202020204" pitchFamily="34" charset="0"/>
          </a:endParaRPr>
        </a:p>
      </dsp:txBody>
      <dsp:txXfrm rot="10800000">
        <a:off x="4640901" y="4320218"/>
        <a:ext cx="2289452" cy="88749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AE081BA-DA68-4C24-966A-8C4E99A8BBA4}">
      <dsp:nvSpPr>
        <dsp:cNvPr id="0" name=""/>
        <dsp:cNvSpPr/>
      </dsp:nvSpPr>
      <dsp:spPr>
        <a:xfrm>
          <a:off x="0" y="0"/>
          <a:ext cx="6336703" cy="1934010"/>
        </a:xfrm>
        <a:prstGeom prst="roundRect">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a:glow rad="101600">
            <a:schemeClr val="accent3">
              <a:satMod val="175000"/>
              <a:alpha val="40000"/>
            </a:schemeClr>
          </a:glow>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rtl="0">
            <a:lnSpc>
              <a:spcPct val="90000"/>
            </a:lnSpc>
            <a:spcBef>
              <a:spcPct val="0"/>
            </a:spcBef>
            <a:spcAft>
              <a:spcPct val="35000"/>
            </a:spcAft>
          </a:pPr>
          <a:r>
            <a:rPr lang="tr-TR" sz="2900" kern="1200" dirty="0">
              <a:solidFill>
                <a:schemeClr val="tx1"/>
              </a:solidFill>
            </a:rPr>
            <a:t>Geleneksel veya geleneksel olmayan yaşam biçimlerine saygıda teklik, onları farklı kılan kültürler ve alt kültürlere ait belirtilerden oluşur </a:t>
          </a:r>
        </a:p>
      </dsp:txBody>
      <dsp:txXfrm>
        <a:off x="94411" y="94411"/>
        <a:ext cx="6147881" cy="174518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3CC783-8623-354C-A5C4-2EB9D06E9B33}">
      <dsp:nvSpPr>
        <dsp:cNvPr id="0" name=""/>
        <dsp:cNvSpPr/>
      </dsp:nvSpPr>
      <dsp:spPr>
        <a:xfrm>
          <a:off x="4465" y="174449"/>
          <a:ext cx="8804174" cy="4146030"/>
        </a:xfrm>
        <a:prstGeom prst="ellipse">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25400" tIns="25400" rIns="25400" bIns="25400" numCol="1" spcCol="1270" anchor="ctr" anchorCtr="0">
          <a:noAutofit/>
        </a:bodyPr>
        <a:lstStyle/>
        <a:p>
          <a:pPr lvl="0" algn="ctr" defTabSz="889000" rtl="0">
            <a:lnSpc>
              <a:spcPct val="90000"/>
            </a:lnSpc>
            <a:spcBef>
              <a:spcPct val="0"/>
            </a:spcBef>
            <a:spcAft>
              <a:spcPct val="35000"/>
            </a:spcAft>
          </a:pPr>
          <a:r>
            <a:rPr lang="tr-TR" sz="2000" kern="1200" dirty="0">
              <a:solidFill>
                <a:schemeClr val="tx1">
                  <a:lumMod val="75000"/>
                </a:schemeClr>
              </a:solidFill>
            </a:rPr>
            <a:t>Bireye ya da gruba anlamlı, kültürel değerlere ve yaşam biçimine saygılı, uyumlu, insancıl bakım veren kişidir. Hemşirelik bakımı; sosyal yapı, dünya görüşü, kültürel değerler, dil ve çevresel durumu içeren transkültürel bilgiye dayanmalıdır</a:t>
          </a:r>
        </a:p>
      </dsp:txBody>
      <dsp:txXfrm>
        <a:off x="1293806" y="781621"/>
        <a:ext cx="6225492" cy="2931686"/>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572AB31-623D-4E4C-ADE2-27FAC01EE2B6}">
      <dsp:nvSpPr>
        <dsp:cNvPr id="0" name=""/>
        <dsp:cNvSpPr/>
      </dsp:nvSpPr>
      <dsp:spPr>
        <a:xfrm>
          <a:off x="828092" y="0"/>
          <a:ext cx="9385042" cy="5472608"/>
        </a:xfrm>
        <a:prstGeom prst="rightArrow">
          <a:avLst/>
        </a:prstGeom>
        <a:solidFill>
          <a:schemeClr val="accent4">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F9D43D81-EB6C-4E94-BA12-F327EEFCD6CA}">
      <dsp:nvSpPr>
        <dsp:cNvPr id="0" name=""/>
        <dsp:cNvSpPr/>
      </dsp:nvSpPr>
      <dsp:spPr>
        <a:xfrm>
          <a:off x="5526" y="1641782"/>
          <a:ext cx="2657873" cy="2189043"/>
        </a:xfrm>
        <a:prstGeom prst="roundRect">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tr-TR" sz="2100" kern="1200">
              <a:solidFill>
                <a:schemeClr val="tx1">
                  <a:lumMod val="75000"/>
                </a:schemeClr>
              </a:solidFill>
            </a:rPr>
            <a:t>Kendi kültürünün farkında olmalı </a:t>
          </a:r>
          <a:endParaRPr lang="tr-TR" sz="2100" kern="1200" dirty="0">
            <a:solidFill>
              <a:schemeClr val="tx1">
                <a:lumMod val="75000"/>
              </a:schemeClr>
            </a:solidFill>
          </a:endParaRPr>
        </a:p>
      </dsp:txBody>
      <dsp:txXfrm>
        <a:off x="112386" y="1748642"/>
        <a:ext cx="2444153" cy="1975323"/>
      </dsp:txXfrm>
    </dsp:sp>
    <dsp:sp modelId="{EF4CBC4F-F072-4818-BF26-9BEA55B526C4}">
      <dsp:nvSpPr>
        <dsp:cNvPr id="0" name=""/>
        <dsp:cNvSpPr/>
      </dsp:nvSpPr>
      <dsp:spPr>
        <a:xfrm>
          <a:off x="2796293" y="1641782"/>
          <a:ext cx="2657873" cy="2189043"/>
        </a:xfrm>
        <a:prstGeom prst="roundRect">
          <a:avLst/>
        </a:prstGeom>
        <a:gradFill rotWithShape="0">
          <a:gsLst>
            <a:gs pos="0">
              <a:schemeClr val="accent4">
                <a:hueOff val="3914737"/>
                <a:satOff val="19003"/>
                <a:lumOff val="17974"/>
                <a:alphaOff val="0"/>
                <a:tint val="50000"/>
                <a:satMod val="300000"/>
              </a:schemeClr>
            </a:gs>
            <a:gs pos="35000">
              <a:schemeClr val="accent4">
                <a:hueOff val="3914737"/>
                <a:satOff val="19003"/>
                <a:lumOff val="17974"/>
                <a:alphaOff val="0"/>
                <a:tint val="37000"/>
                <a:satMod val="300000"/>
              </a:schemeClr>
            </a:gs>
            <a:gs pos="100000">
              <a:schemeClr val="accent4">
                <a:hueOff val="3914737"/>
                <a:satOff val="19003"/>
                <a:lumOff val="1797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tr-TR" sz="2100" kern="1200">
              <a:solidFill>
                <a:schemeClr val="tx1">
                  <a:lumMod val="75000"/>
                </a:schemeClr>
              </a:solidFill>
            </a:rPr>
            <a:t>Sağlık alanında önyargı ve ırkçılığa karşı koyarken bireysel tercihleri de tanımalıdır. </a:t>
          </a:r>
          <a:endParaRPr lang="tr-TR" sz="2100" kern="1200" dirty="0">
            <a:solidFill>
              <a:schemeClr val="tx1">
                <a:lumMod val="75000"/>
              </a:schemeClr>
            </a:solidFill>
          </a:endParaRPr>
        </a:p>
      </dsp:txBody>
      <dsp:txXfrm>
        <a:off x="2903153" y="1748642"/>
        <a:ext cx="2444153" cy="1975323"/>
      </dsp:txXfrm>
    </dsp:sp>
    <dsp:sp modelId="{FFD31061-34CA-409C-BB4C-C7E8D4EAAD7A}">
      <dsp:nvSpPr>
        <dsp:cNvPr id="0" name=""/>
        <dsp:cNvSpPr/>
      </dsp:nvSpPr>
      <dsp:spPr>
        <a:xfrm>
          <a:off x="5587060" y="1641782"/>
          <a:ext cx="2657873" cy="2189043"/>
        </a:xfrm>
        <a:prstGeom prst="roundRect">
          <a:avLst/>
        </a:prstGeom>
        <a:gradFill rotWithShape="0">
          <a:gsLst>
            <a:gs pos="0">
              <a:schemeClr val="accent4">
                <a:hueOff val="7829474"/>
                <a:satOff val="38006"/>
                <a:lumOff val="35948"/>
                <a:alphaOff val="0"/>
                <a:tint val="50000"/>
                <a:satMod val="300000"/>
              </a:schemeClr>
            </a:gs>
            <a:gs pos="35000">
              <a:schemeClr val="accent4">
                <a:hueOff val="7829474"/>
                <a:satOff val="38006"/>
                <a:lumOff val="35948"/>
                <a:alphaOff val="0"/>
                <a:tint val="37000"/>
                <a:satMod val="300000"/>
              </a:schemeClr>
            </a:gs>
            <a:gs pos="100000">
              <a:schemeClr val="accent4">
                <a:hueOff val="7829474"/>
                <a:satOff val="38006"/>
                <a:lumOff val="35948"/>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tr-TR" sz="2100" kern="1200">
              <a:solidFill>
                <a:schemeClr val="tx1">
                  <a:lumMod val="75000"/>
                </a:schemeClr>
              </a:solidFill>
            </a:rPr>
            <a:t>Bireylere ve kendisine karşı dürüst, açık ve samimi olmalıdır.</a:t>
          </a:r>
          <a:endParaRPr lang="tr-TR" sz="2100" kern="1200" dirty="0">
            <a:solidFill>
              <a:schemeClr val="tx1">
                <a:lumMod val="75000"/>
              </a:schemeClr>
            </a:solidFill>
          </a:endParaRPr>
        </a:p>
      </dsp:txBody>
      <dsp:txXfrm>
        <a:off x="5693920" y="1748642"/>
        <a:ext cx="2444153" cy="1975323"/>
      </dsp:txXfrm>
    </dsp:sp>
    <dsp:sp modelId="{E0743EDA-D9E7-494D-AE70-914D7A7F54F1}">
      <dsp:nvSpPr>
        <dsp:cNvPr id="0" name=""/>
        <dsp:cNvSpPr/>
      </dsp:nvSpPr>
      <dsp:spPr>
        <a:xfrm>
          <a:off x="8377827" y="1641782"/>
          <a:ext cx="2657873" cy="2189043"/>
        </a:xfrm>
        <a:prstGeom prst="roundRect">
          <a:avLst/>
        </a:prstGeom>
        <a:gradFill rotWithShape="0">
          <a:gsLst>
            <a:gs pos="0">
              <a:schemeClr val="accent4">
                <a:hueOff val="11744211"/>
                <a:satOff val="57009"/>
                <a:lumOff val="53922"/>
                <a:alphaOff val="0"/>
                <a:tint val="50000"/>
                <a:satMod val="300000"/>
              </a:schemeClr>
            </a:gs>
            <a:gs pos="35000">
              <a:schemeClr val="accent4">
                <a:hueOff val="11744211"/>
                <a:satOff val="57009"/>
                <a:lumOff val="53922"/>
                <a:alphaOff val="0"/>
                <a:tint val="37000"/>
                <a:satMod val="300000"/>
              </a:schemeClr>
            </a:gs>
            <a:gs pos="100000">
              <a:schemeClr val="accent4">
                <a:hueOff val="11744211"/>
                <a:satOff val="57009"/>
                <a:lumOff val="5392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80010" rIns="80010" bIns="80010" numCol="1" spcCol="1270" anchor="ctr" anchorCtr="0">
          <a:noAutofit/>
        </a:bodyPr>
        <a:lstStyle/>
        <a:p>
          <a:pPr lvl="0" algn="ctr" defTabSz="933450" rtl="0">
            <a:lnSpc>
              <a:spcPct val="90000"/>
            </a:lnSpc>
            <a:spcBef>
              <a:spcPct val="0"/>
            </a:spcBef>
            <a:spcAft>
              <a:spcPct val="35000"/>
            </a:spcAft>
          </a:pPr>
          <a:r>
            <a:rPr lang="tr-TR" sz="2100" kern="1200">
              <a:solidFill>
                <a:schemeClr val="tx1">
                  <a:lumMod val="75000"/>
                </a:schemeClr>
              </a:solidFill>
            </a:rPr>
            <a:t>Hemşireler kültürlere duyarlı yaklaşımda hizmet verdiği topluma ilişkin bilgi sahibi olmalıdır</a:t>
          </a:r>
          <a:endParaRPr lang="tr-TR" sz="2100" kern="1200" dirty="0">
            <a:solidFill>
              <a:schemeClr val="tx1">
                <a:lumMod val="75000"/>
              </a:schemeClr>
            </a:solidFill>
          </a:endParaRPr>
        </a:p>
      </dsp:txBody>
      <dsp:txXfrm>
        <a:off x="8484687" y="1748642"/>
        <a:ext cx="2444153" cy="1975323"/>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45C9092-C021-4A6C-A705-424D4B328EF1}">
      <dsp:nvSpPr>
        <dsp:cNvPr id="0" name=""/>
        <dsp:cNvSpPr/>
      </dsp:nvSpPr>
      <dsp:spPr>
        <a:xfrm>
          <a:off x="-7136707" y="-1090915"/>
          <a:ext cx="8492970" cy="8492970"/>
        </a:xfrm>
        <a:prstGeom prst="blockArc">
          <a:avLst>
            <a:gd name="adj1" fmla="val 18900000"/>
            <a:gd name="adj2" fmla="val 2700000"/>
            <a:gd name="adj3" fmla="val 254"/>
          </a:avLst>
        </a:pr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39E76DA-C416-4420-A0ED-70E16819BB02}">
      <dsp:nvSpPr>
        <dsp:cNvPr id="0" name=""/>
        <dsp:cNvSpPr/>
      </dsp:nvSpPr>
      <dsp:spPr>
        <a:xfrm>
          <a:off x="709574" y="485200"/>
          <a:ext cx="10240974" cy="970905"/>
        </a:xfrm>
        <a:prstGeom prst="rect">
          <a:avLst/>
        </a:prstGeom>
        <a:gradFill rotWithShape="0">
          <a:gsLst>
            <a:gs pos="0">
              <a:schemeClr val="accent2">
                <a:hueOff val="0"/>
                <a:satOff val="0"/>
                <a:lumOff val="0"/>
                <a:alphaOff val="0"/>
                <a:tint val="50000"/>
                <a:satMod val="300000"/>
              </a:schemeClr>
            </a:gs>
            <a:gs pos="35000">
              <a:schemeClr val="accent2">
                <a:hueOff val="0"/>
                <a:satOff val="0"/>
                <a:lumOff val="0"/>
                <a:alphaOff val="0"/>
                <a:tint val="37000"/>
                <a:satMod val="300000"/>
              </a:schemeClr>
            </a:gs>
            <a:gs pos="100000">
              <a:schemeClr val="accent2">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70656" tIns="55880" rIns="55880" bIns="55880" numCol="1" spcCol="1270" anchor="ctr" anchorCtr="0">
          <a:noAutofit/>
        </a:bodyPr>
        <a:lstStyle/>
        <a:p>
          <a:pPr lvl="0" algn="l" defTabSz="977900" rtl="0">
            <a:lnSpc>
              <a:spcPct val="90000"/>
            </a:lnSpc>
            <a:spcBef>
              <a:spcPct val="0"/>
            </a:spcBef>
            <a:spcAft>
              <a:spcPct val="35000"/>
            </a:spcAft>
          </a:pPr>
          <a:r>
            <a:rPr lang="tr-TR" sz="2200" kern="1200">
              <a:solidFill>
                <a:schemeClr val="tx1">
                  <a:lumMod val="75000"/>
                </a:schemeClr>
              </a:solidFill>
            </a:rPr>
            <a:t>Kültürler arasında köprü olabilecek öğeleri tanımalıdır.</a:t>
          </a:r>
          <a:endParaRPr lang="tr-TR" sz="2200" kern="1200" dirty="0">
            <a:solidFill>
              <a:schemeClr val="tx1">
                <a:lumMod val="75000"/>
              </a:schemeClr>
            </a:solidFill>
          </a:endParaRPr>
        </a:p>
      </dsp:txBody>
      <dsp:txXfrm>
        <a:off x="709574" y="485200"/>
        <a:ext cx="10240974" cy="970905"/>
      </dsp:txXfrm>
    </dsp:sp>
    <dsp:sp modelId="{CB02D2DB-E5BB-4F60-944E-9FC92A005872}">
      <dsp:nvSpPr>
        <dsp:cNvPr id="0" name=""/>
        <dsp:cNvSpPr/>
      </dsp:nvSpPr>
      <dsp:spPr>
        <a:xfrm>
          <a:off x="102758" y="363837"/>
          <a:ext cx="1213632" cy="1213632"/>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2">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80A0D6CB-604E-4520-A5DC-A7ECA8035AA9}">
      <dsp:nvSpPr>
        <dsp:cNvPr id="0" name=""/>
        <dsp:cNvSpPr/>
      </dsp:nvSpPr>
      <dsp:spPr>
        <a:xfrm>
          <a:off x="1266217" y="1941811"/>
          <a:ext cx="9684332" cy="970905"/>
        </a:xfrm>
        <a:prstGeom prst="rect">
          <a:avLst/>
        </a:prstGeom>
        <a:gradFill rotWithShape="0">
          <a:gsLst>
            <a:gs pos="0">
              <a:schemeClr val="accent2">
                <a:hueOff val="-3812094"/>
                <a:satOff val="-29492"/>
                <a:lumOff val="15882"/>
                <a:alphaOff val="0"/>
                <a:tint val="50000"/>
                <a:satMod val="300000"/>
              </a:schemeClr>
            </a:gs>
            <a:gs pos="35000">
              <a:schemeClr val="accent2">
                <a:hueOff val="-3812094"/>
                <a:satOff val="-29492"/>
                <a:lumOff val="15882"/>
                <a:alphaOff val="0"/>
                <a:tint val="37000"/>
                <a:satMod val="300000"/>
              </a:schemeClr>
            </a:gs>
            <a:gs pos="100000">
              <a:schemeClr val="accent2">
                <a:hueOff val="-3812094"/>
                <a:satOff val="-29492"/>
                <a:lumOff val="15882"/>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70656" tIns="55880" rIns="55880" bIns="55880" numCol="1" spcCol="1270" anchor="ctr" anchorCtr="0">
          <a:noAutofit/>
        </a:bodyPr>
        <a:lstStyle/>
        <a:p>
          <a:pPr lvl="0" algn="l" defTabSz="977900" rtl="0">
            <a:lnSpc>
              <a:spcPct val="90000"/>
            </a:lnSpc>
            <a:spcBef>
              <a:spcPct val="0"/>
            </a:spcBef>
            <a:spcAft>
              <a:spcPct val="35000"/>
            </a:spcAft>
          </a:pPr>
          <a:r>
            <a:rPr lang="tr-TR" sz="2200" kern="1200">
              <a:solidFill>
                <a:schemeClr val="tx1">
                  <a:lumMod val="75000"/>
                </a:schemeClr>
              </a:solidFill>
            </a:rPr>
            <a:t>Hizmet verdiği toplumun okul, hastane, ibadethane gibi sosyal birliktelik ortamlarını tanımalı, mümkünse ziyaret etmeli, toplum liderleriyle görüşmelidir. </a:t>
          </a:r>
          <a:endParaRPr lang="tr-TR" sz="2200" kern="1200" dirty="0">
            <a:solidFill>
              <a:schemeClr val="tx1">
                <a:lumMod val="75000"/>
              </a:schemeClr>
            </a:solidFill>
          </a:endParaRPr>
        </a:p>
      </dsp:txBody>
      <dsp:txXfrm>
        <a:off x="1266217" y="1941811"/>
        <a:ext cx="9684332" cy="970905"/>
      </dsp:txXfrm>
    </dsp:sp>
    <dsp:sp modelId="{7AE7D64D-C5D7-4BE4-BE58-DE7C6A394373}">
      <dsp:nvSpPr>
        <dsp:cNvPr id="0" name=""/>
        <dsp:cNvSpPr/>
      </dsp:nvSpPr>
      <dsp:spPr>
        <a:xfrm>
          <a:off x="659401" y="1820448"/>
          <a:ext cx="1213632" cy="1213632"/>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2">
              <a:hueOff val="-3812094"/>
              <a:satOff val="-29492"/>
              <a:lumOff val="15882"/>
              <a:alphaOff val="0"/>
            </a:schemeClr>
          </a:solidFill>
          <a:prstDash val="solid"/>
        </a:ln>
        <a:effectLst/>
      </dsp:spPr>
      <dsp:style>
        <a:lnRef idx="1">
          <a:scrgbClr r="0" g="0" b="0"/>
        </a:lnRef>
        <a:fillRef idx="2">
          <a:scrgbClr r="0" g="0" b="0"/>
        </a:fillRef>
        <a:effectRef idx="0">
          <a:scrgbClr r="0" g="0" b="0"/>
        </a:effectRef>
        <a:fontRef idx="minor"/>
      </dsp:style>
    </dsp:sp>
    <dsp:sp modelId="{6A8A8FE5-8AD4-4117-AF5A-B50A1E5D428D}">
      <dsp:nvSpPr>
        <dsp:cNvPr id="0" name=""/>
        <dsp:cNvSpPr/>
      </dsp:nvSpPr>
      <dsp:spPr>
        <a:xfrm>
          <a:off x="1266217" y="3398422"/>
          <a:ext cx="9684332" cy="970905"/>
        </a:xfrm>
        <a:prstGeom prst="rect">
          <a:avLst/>
        </a:prstGeom>
        <a:gradFill rotWithShape="0">
          <a:gsLst>
            <a:gs pos="0">
              <a:schemeClr val="accent2">
                <a:hueOff val="-7624188"/>
                <a:satOff val="-58985"/>
                <a:lumOff val="31765"/>
                <a:alphaOff val="0"/>
                <a:tint val="50000"/>
                <a:satMod val="300000"/>
              </a:schemeClr>
            </a:gs>
            <a:gs pos="35000">
              <a:schemeClr val="accent2">
                <a:hueOff val="-7624188"/>
                <a:satOff val="-58985"/>
                <a:lumOff val="31765"/>
                <a:alphaOff val="0"/>
                <a:tint val="37000"/>
                <a:satMod val="300000"/>
              </a:schemeClr>
            </a:gs>
            <a:gs pos="100000">
              <a:schemeClr val="accent2">
                <a:hueOff val="-7624188"/>
                <a:satOff val="-58985"/>
                <a:lumOff val="31765"/>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70656" tIns="55880" rIns="55880" bIns="55880" numCol="1" spcCol="1270" anchor="ctr" anchorCtr="0">
          <a:noAutofit/>
        </a:bodyPr>
        <a:lstStyle/>
        <a:p>
          <a:pPr lvl="0" algn="l" defTabSz="977900" rtl="0">
            <a:lnSpc>
              <a:spcPct val="90000"/>
            </a:lnSpc>
            <a:spcBef>
              <a:spcPct val="0"/>
            </a:spcBef>
            <a:spcAft>
              <a:spcPct val="35000"/>
            </a:spcAft>
          </a:pPr>
          <a:r>
            <a:rPr lang="tr-TR" sz="2200" kern="1200">
              <a:solidFill>
                <a:schemeClr val="tx1">
                  <a:lumMod val="75000"/>
                </a:schemeClr>
              </a:solidFill>
            </a:rPr>
            <a:t>Hemşire kültürel veri toplamada kendisine yardımcı olabilecek stratejileri belirlemelidir. </a:t>
          </a:r>
        </a:p>
      </dsp:txBody>
      <dsp:txXfrm>
        <a:off x="1266217" y="3398422"/>
        <a:ext cx="9684332" cy="970905"/>
      </dsp:txXfrm>
    </dsp:sp>
    <dsp:sp modelId="{8EF78AA8-01D7-4906-9189-E9102EAF9C6E}">
      <dsp:nvSpPr>
        <dsp:cNvPr id="0" name=""/>
        <dsp:cNvSpPr/>
      </dsp:nvSpPr>
      <dsp:spPr>
        <a:xfrm>
          <a:off x="659401" y="3277058"/>
          <a:ext cx="1213632" cy="1213632"/>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2">
              <a:hueOff val="-7624188"/>
              <a:satOff val="-58985"/>
              <a:lumOff val="31765"/>
              <a:alphaOff val="0"/>
            </a:schemeClr>
          </a:solidFill>
          <a:prstDash val="solid"/>
        </a:ln>
        <a:effectLst/>
      </dsp:spPr>
      <dsp:style>
        <a:lnRef idx="1">
          <a:scrgbClr r="0" g="0" b="0"/>
        </a:lnRef>
        <a:fillRef idx="2">
          <a:scrgbClr r="0" g="0" b="0"/>
        </a:fillRef>
        <a:effectRef idx="0">
          <a:scrgbClr r="0" g="0" b="0"/>
        </a:effectRef>
        <a:fontRef idx="minor"/>
      </dsp:style>
    </dsp:sp>
    <dsp:sp modelId="{1E9417EB-079F-4DDD-B771-E97BACE1E5FA}">
      <dsp:nvSpPr>
        <dsp:cNvPr id="0" name=""/>
        <dsp:cNvSpPr/>
      </dsp:nvSpPr>
      <dsp:spPr>
        <a:xfrm>
          <a:off x="709574" y="4855033"/>
          <a:ext cx="10240974" cy="970905"/>
        </a:xfrm>
        <a:prstGeom prst="rect">
          <a:avLst/>
        </a:prstGeom>
        <a:gradFill rotWithShape="0">
          <a:gsLst>
            <a:gs pos="0">
              <a:schemeClr val="accent2">
                <a:hueOff val="-11436281"/>
                <a:satOff val="-88477"/>
                <a:lumOff val="47647"/>
                <a:alphaOff val="0"/>
                <a:tint val="50000"/>
                <a:satMod val="300000"/>
              </a:schemeClr>
            </a:gs>
            <a:gs pos="35000">
              <a:schemeClr val="accent2">
                <a:hueOff val="-11436281"/>
                <a:satOff val="-88477"/>
                <a:lumOff val="47647"/>
                <a:alphaOff val="0"/>
                <a:tint val="37000"/>
                <a:satMod val="300000"/>
              </a:schemeClr>
            </a:gs>
            <a:gs pos="100000">
              <a:schemeClr val="accent2">
                <a:hueOff val="-11436281"/>
                <a:satOff val="-88477"/>
                <a:lumOff val="4764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70656" tIns="55880" rIns="55880" bIns="55880" numCol="1" spcCol="1270" anchor="ctr" anchorCtr="0">
          <a:noAutofit/>
        </a:bodyPr>
        <a:lstStyle/>
        <a:p>
          <a:pPr lvl="0" algn="l" defTabSz="977900" rtl="0">
            <a:lnSpc>
              <a:spcPct val="90000"/>
            </a:lnSpc>
            <a:spcBef>
              <a:spcPct val="0"/>
            </a:spcBef>
            <a:spcAft>
              <a:spcPct val="35000"/>
            </a:spcAft>
          </a:pPr>
          <a:r>
            <a:rPr lang="tr-TR" sz="2200" kern="1200" dirty="0">
              <a:solidFill>
                <a:schemeClr val="tx1">
                  <a:lumMod val="75000"/>
                </a:schemeClr>
              </a:solidFill>
            </a:rPr>
            <a:t>Toplumda çok yaygın olarak kullanılan ve bakım verirken iletişimi kolaylaştıracak kelime ve cümleleri de öğrenmeli, bireyleri incitmeksizin uygun soru sormayı bilmelidir</a:t>
          </a:r>
        </a:p>
      </dsp:txBody>
      <dsp:txXfrm>
        <a:off x="709574" y="4855033"/>
        <a:ext cx="10240974" cy="970905"/>
      </dsp:txXfrm>
    </dsp:sp>
    <dsp:sp modelId="{D0A90F16-2112-46FD-AC68-C0B187BC3434}">
      <dsp:nvSpPr>
        <dsp:cNvPr id="0" name=""/>
        <dsp:cNvSpPr/>
      </dsp:nvSpPr>
      <dsp:spPr>
        <a:xfrm>
          <a:off x="98074" y="4682454"/>
          <a:ext cx="1213632" cy="1213632"/>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2">
              <a:hueOff val="-11436281"/>
              <a:satOff val="-88477"/>
              <a:lumOff val="47647"/>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8.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9.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D83782-9107-4B12-A7C6-9D6D3BDAA7A1}" type="datetimeFigureOut">
              <a:rPr lang="tr-TR" smtClean="0"/>
              <a:t>13.03.2025</a:t>
            </a:fld>
            <a:endParaRPr lang="tr-TR"/>
          </a:p>
        </p:txBody>
      </p:sp>
      <p:sp>
        <p:nvSpPr>
          <p:cNvPr id="4" name="Slayt Görüntüsü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D5439F3-6720-4CF5-B5B8-46D49100EFF5}" type="slidenum">
              <a:rPr lang="tr-TR" smtClean="0"/>
              <a:t>‹#›</a:t>
            </a:fld>
            <a:endParaRPr lang="tr-TR"/>
          </a:p>
        </p:txBody>
      </p:sp>
    </p:spTree>
    <p:extLst>
      <p:ext uri="{BB962C8B-B14F-4D97-AF65-F5344CB8AC3E}">
        <p14:creationId xmlns:p14="http://schemas.microsoft.com/office/powerpoint/2010/main" val="1855052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a:xfrm>
            <a:off x="685800" y="1143000"/>
            <a:ext cx="5486400" cy="3086100"/>
          </a:xfrm>
        </p:spPr>
      </p:sp>
      <p:sp>
        <p:nvSpPr>
          <p:cNvPr id="3" name="Not Yer Tutucusu 2"/>
          <p:cNvSpPr>
            <a:spLocks noGrp="1"/>
          </p:cNvSpPr>
          <p:nvPr>
            <p:ph type="body" idx="1"/>
          </p:nvPr>
        </p:nvSpPr>
        <p:spPr/>
        <p:txBody>
          <a:bodyPr/>
          <a:lstStyle/>
          <a:p>
            <a:endParaRPr lang="tr-TR" dirty="0"/>
          </a:p>
        </p:txBody>
      </p:sp>
    </p:spTree>
    <p:extLst>
      <p:ext uri="{BB962C8B-B14F-4D97-AF65-F5344CB8AC3E}">
        <p14:creationId xmlns:p14="http://schemas.microsoft.com/office/powerpoint/2010/main" val="41507302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a:xfrm>
            <a:off x="685800" y="1143000"/>
            <a:ext cx="5486400" cy="3086100"/>
          </a:xfrm>
        </p:spPr>
      </p:sp>
      <p:sp>
        <p:nvSpPr>
          <p:cNvPr id="3" name="Not Yer Tutucusu 2"/>
          <p:cNvSpPr>
            <a:spLocks noGrp="1"/>
          </p:cNvSpPr>
          <p:nvPr>
            <p:ph type="body" idx="1"/>
          </p:nvPr>
        </p:nvSpPr>
        <p:spPr/>
        <p:txBody>
          <a:bodyPr/>
          <a:lstStyle/>
          <a:p>
            <a:endParaRPr lang="tr-TR" dirty="0"/>
          </a:p>
        </p:txBody>
      </p:sp>
    </p:spTree>
    <p:extLst>
      <p:ext uri="{BB962C8B-B14F-4D97-AF65-F5344CB8AC3E}">
        <p14:creationId xmlns:p14="http://schemas.microsoft.com/office/powerpoint/2010/main" val="2235376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a:xfrm>
            <a:off x="685800" y="1143000"/>
            <a:ext cx="5486400" cy="3086100"/>
          </a:xfrm>
        </p:spPr>
      </p:sp>
      <p:sp>
        <p:nvSpPr>
          <p:cNvPr id="3" name="Not Yer Tutucusu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tr-TR"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tr-TR" sz="1200" kern="1200" dirty="0">
              <a:solidFill>
                <a:schemeClr val="tx1"/>
              </a:solidFill>
              <a:effectLst/>
              <a:latin typeface="+mn-lt"/>
              <a:ea typeface="+mn-ea"/>
              <a:cs typeface="+mn-cs"/>
            </a:endParaRPr>
          </a:p>
          <a:p>
            <a:endParaRPr lang="tr-TR" dirty="0"/>
          </a:p>
        </p:txBody>
      </p:sp>
    </p:spTree>
    <p:extLst>
      <p:ext uri="{BB962C8B-B14F-4D97-AF65-F5344CB8AC3E}">
        <p14:creationId xmlns:p14="http://schemas.microsoft.com/office/powerpoint/2010/main" val="2353089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19901" y="2800350"/>
            <a:ext cx="4660900" cy="704850"/>
          </a:xfrm>
        </p:spPr>
        <p:txBody>
          <a:bodyPr/>
          <a:lstStyle>
            <a:lvl1pPr algn="ctr">
              <a:defRPr sz="4000"/>
            </a:lvl1pPr>
          </a:lstStyle>
          <a:p>
            <a:r>
              <a:rPr lang="tr-TR"/>
              <a:t>Asıl başlık stili için tıklatın</a:t>
            </a:r>
            <a:endParaRPr lang="en-US"/>
          </a:p>
        </p:txBody>
      </p:sp>
      <p:sp>
        <p:nvSpPr>
          <p:cNvPr id="3075" name="Rectangle 3"/>
          <p:cNvSpPr>
            <a:spLocks noGrp="1" noChangeArrowheads="1"/>
          </p:cNvSpPr>
          <p:nvPr>
            <p:ph type="subTitle" idx="1"/>
          </p:nvPr>
        </p:nvSpPr>
        <p:spPr>
          <a:xfrm>
            <a:off x="6819901" y="3752850"/>
            <a:ext cx="4660900" cy="685800"/>
          </a:xfrm>
        </p:spPr>
        <p:txBody>
          <a:bodyPr/>
          <a:lstStyle>
            <a:lvl1pPr marL="0" indent="0" algn="ctr">
              <a:buFontTx/>
              <a:buNone/>
              <a:defRPr sz="2400">
                <a:solidFill>
                  <a:schemeClr val="bg1"/>
                </a:solidFill>
              </a:defRPr>
            </a:lvl1pPr>
          </a:lstStyle>
          <a:p>
            <a:r>
              <a:rPr lang="tr-TR"/>
              <a:t>Asıl alt başlık stilini düzenlemek için tıklayın</a:t>
            </a:r>
            <a:endParaRPr lang="en-US"/>
          </a:p>
        </p:txBody>
      </p:sp>
    </p:spTree>
    <p:extLst>
      <p:ext uri="{BB962C8B-B14F-4D97-AF65-F5344CB8AC3E}">
        <p14:creationId xmlns:p14="http://schemas.microsoft.com/office/powerpoint/2010/main" val="22659331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a:p>
        </p:txBody>
      </p:sp>
      <p:sp>
        <p:nvSpPr>
          <p:cNvPr id="3" name="Vertical Text Placeholder 2"/>
          <p:cNvSpPr>
            <a:spLocks noGrp="1"/>
          </p:cNvSpPr>
          <p:nvPr>
            <p:ph type="body" orient="vert" idx="1"/>
          </p:nvPr>
        </p:nvSpPr>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a:p>
        </p:txBody>
      </p:sp>
    </p:spTree>
    <p:extLst>
      <p:ext uri="{BB962C8B-B14F-4D97-AF65-F5344CB8AC3E}">
        <p14:creationId xmlns:p14="http://schemas.microsoft.com/office/powerpoint/2010/main" val="7332889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65685" y="438150"/>
            <a:ext cx="2516716" cy="5810250"/>
          </a:xfrm>
        </p:spPr>
        <p:txBody>
          <a:bodyPr vert="eaVert"/>
          <a:lstStyle/>
          <a:p>
            <a:r>
              <a:rPr lang="tr-TR"/>
              <a:t>Asıl başlık stili için tıklatın</a:t>
            </a:r>
            <a:endParaRPr lang="en-US"/>
          </a:p>
        </p:txBody>
      </p:sp>
      <p:sp>
        <p:nvSpPr>
          <p:cNvPr id="3" name="Vertical Text Placeholder 2"/>
          <p:cNvSpPr>
            <a:spLocks noGrp="1"/>
          </p:cNvSpPr>
          <p:nvPr>
            <p:ph type="body" orient="vert" idx="1"/>
          </p:nvPr>
        </p:nvSpPr>
        <p:spPr>
          <a:xfrm>
            <a:off x="1511300" y="438150"/>
            <a:ext cx="7351184" cy="5810250"/>
          </a:xfrm>
        </p:spPr>
        <p:txBody>
          <a:bodyPr vert="eaVert"/>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a:p>
        </p:txBody>
      </p:sp>
    </p:spTree>
    <p:extLst>
      <p:ext uri="{BB962C8B-B14F-4D97-AF65-F5344CB8AC3E}">
        <p14:creationId xmlns:p14="http://schemas.microsoft.com/office/powerpoint/2010/main" val="1836410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çerik">
    <p:spTree>
      <p:nvGrpSpPr>
        <p:cNvPr id="1" name=""/>
        <p:cNvGrpSpPr/>
        <p:nvPr/>
      </p:nvGrpSpPr>
      <p:grpSpPr>
        <a:xfrm>
          <a:off x="0" y="0"/>
          <a:ext cx="0" cy="0"/>
          <a:chOff x="0" y="0"/>
          <a:chExt cx="0" cy="0"/>
        </a:xfrm>
      </p:grpSpPr>
      <p:sp>
        <p:nvSpPr>
          <p:cNvPr id="2" name="Content Placeholder 1"/>
          <p:cNvSpPr>
            <a:spLocks noGrp="1"/>
          </p:cNvSpPr>
          <p:nvPr>
            <p:ph/>
          </p:nvPr>
        </p:nvSpPr>
        <p:spPr>
          <a:xfrm>
            <a:off x="1511301" y="438150"/>
            <a:ext cx="10071100" cy="5810250"/>
          </a:xfrm>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a:p>
        </p:txBody>
      </p:sp>
    </p:spTree>
    <p:extLst>
      <p:ext uri="{BB962C8B-B14F-4D97-AF65-F5344CB8AC3E}">
        <p14:creationId xmlns:p14="http://schemas.microsoft.com/office/powerpoint/2010/main" val="24642278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a:p>
        </p:txBody>
      </p:sp>
      <p:sp>
        <p:nvSpPr>
          <p:cNvPr id="3" name="Content Placeholder 2"/>
          <p:cNvSpPr>
            <a:spLocks noGrp="1"/>
          </p:cNvSpPr>
          <p:nvPr>
            <p:ph idx="1"/>
          </p:nvPr>
        </p:nvSpPr>
        <p:spPr/>
        <p:txBody>
          <a:body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a:p>
        </p:txBody>
      </p:sp>
    </p:spTree>
    <p:extLst>
      <p:ext uri="{BB962C8B-B14F-4D97-AF65-F5344CB8AC3E}">
        <p14:creationId xmlns:p14="http://schemas.microsoft.com/office/powerpoint/2010/main" val="2255330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tr-TR"/>
              <a:t>Asıl başlık stili için tıklatın</a:t>
            </a:r>
            <a:endParaRPr lang="en-US"/>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tr-TR"/>
              <a:t>Asıl metin stillerini düzenle</a:t>
            </a:r>
          </a:p>
        </p:txBody>
      </p:sp>
    </p:spTree>
    <p:extLst>
      <p:ext uri="{BB962C8B-B14F-4D97-AF65-F5344CB8AC3E}">
        <p14:creationId xmlns:p14="http://schemas.microsoft.com/office/powerpoint/2010/main" val="17383382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a:p>
        </p:txBody>
      </p:sp>
      <p:sp>
        <p:nvSpPr>
          <p:cNvPr id="3" name="Content Placeholder 2"/>
          <p:cNvSpPr>
            <a:spLocks noGrp="1"/>
          </p:cNvSpPr>
          <p:nvPr>
            <p:ph sz="half" idx="1"/>
          </p:nvPr>
        </p:nvSpPr>
        <p:spPr>
          <a:xfrm>
            <a:off x="1511300" y="1905000"/>
            <a:ext cx="47752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a:p>
        </p:txBody>
      </p:sp>
      <p:sp>
        <p:nvSpPr>
          <p:cNvPr id="4" name="Content Placeholder 3"/>
          <p:cNvSpPr>
            <a:spLocks noGrp="1"/>
          </p:cNvSpPr>
          <p:nvPr>
            <p:ph sz="half" idx="2"/>
          </p:nvPr>
        </p:nvSpPr>
        <p:spPr>
          <a:xfrm>
            <a:off x="6489700" y="1905000"/>
            <a:ext cx="4775200" cy="4343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a:p>
        </p:txBody>
      </p:sp>
    </p:spTree>
    <p:extLst>
      <p:ext uri="{BB962C8B-B14F-4D97-AF65-F5344CB8AC3E}">
        <p14:creationId xmlns:p14="http://schemas.microsoft.com/office/powerpoint/2010/main" val="9594683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tr-TR"/>
              <a:t>Asıl başlık stili için tıklatın</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a:p>
        </p:txBody>
      </p:sp>
    </p:spTree>
    <p:extLst>
      <p:ext uri="{BB962C8B-B14F-4D97-AF65-F5344CB8AC3E}">
        <p14:creationId xmlns:p14="http://schemas.microsoft.com/office/powerpoint/2010/main" val="358162743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a:t>Asıl başlık stili için tıklatın</a:t>
            </a:r>
            <a:endParaRPr lang="en-US"/>
          </a:p>
        </p:txBody>
      </p:sp>
    </p:spTree>
    <p:extLst>
      <p:ext uri="{BB962C8B-B14F-4D97-AF65-F5344CB8AC3E}">
        <p14:creationId xmlns:p14="http://schemas.microsoft.com/office/powerpoint/2010/main" val="29109146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Tree>
    <p:extLst>
      <p:ext uri="{BB962C8B-B14F-4D97-AF65-F5344CB8AC3E}">
        <p14:creationId xmlns:p14="http://schemas.microsoft.com/office/powerpoint/2010/main" val="42582069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tr-TR"/>
              <a:t>Asıl başlık stili için tıklatın</a:t>
            </a:r>
            <a:endParaRPr lang="en-US"/>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a:t>
            </a:r>
          </a:p>
          <a:p>
            <a:pPr lvl="1"/>
            <a:r>
              <a:rPr lang="tr-TR"/>
              <a:t>İkinci düzey</a:t>
            </a:r>
          </a:p>
          <a:p>
            <a:pPr lvl="2"/>
            <a:r>
              <a:rPr lang="tr-TR"/>
              <a:t>Üçüncü düzey</a:t>
            </a:r>
          </a:p>
          <a:p>
            <a:pPr lvl="3"/>
            <a:r>
              <a:rPr lang="tr-TR"/>
              <a:t>Dördüncü düzey</a:t>
            </a:r>
          </a:p>
          <a:p>
            <a:pPr lvl="4"/>
            <a:r>
              <a:rPr lang="tr-TR"/>
              <a:t>Beşinci düzey</a:t>
            </a:r>
            <a:endParaRPr lang="en-US"/>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a:t>
            </a:r>
          </a:p>
        </p:txBody>
      </p:sp>
    </p:spTree>
    <p:extLst>
      <p:ext uri="{BB962C8B-B14F-4D97-AF65-F5344CB8AC3E}">
        <p14:creationId xmlns:p14="http://schemas.microsoft.com/office/powerpoint/2010/main" val="1231387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tr-TR"/>
              <a:t>Asıl başlık stili için tıklatın</a:t>
            </a:r>
            <a:endParaRPr lang="en-US"/>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tr-TR" noProof="0"/>
              <a:t>Resim eklemek için simgeyi tıklatın</a:t>
            </a:r>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a:t>Asıl metin stillerini düzenle</a:t>
            </a:r>
          </a:p>
        </p:txBody>
      </p:sp>
    </p:spTree>
    <p:extLst>
      <p:ext uri="{BB962C8B-B14F-4D97-AF65-F5344CB8AC3E}">
        <p14:creationId xmlns:p14="http://schemas.microsoft.com/office/powerpoint/2010/main" val="41293615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917701" y="438150"/>
            <a:ext cx="96647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tr-TR" altLang="tr-TR"/>
              <a:t>Asıl başlık stili için tıklatın</a:t>
            </a:r>
            <a:endParaRPr lang="en-US" altLang="tr-TR"/>
          </a:p>
        </p:txBody>
      </p:sp>
      <p:sp>
        <p:nvSpPr>
          <p:cNvPr id="2051" name="Rectangle 3"/>
          <p:cNvSpPr>
            <a:spLocks noGrp="1" noChangeArrowheads="1"/>
          </p:cNvSpPr>
          <p:nvPr>
            <p:ph type="body" idx="1"/>
          </p:nvPr>
        </p:nvSpPr>
        <p:spPr bwMode="auto">
          <a:xfrm>
            <a:off x="1511300" y="1905000"/>
            <a:ext cx="97536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tr-TR" altLang="tr-TR"/>
              <a:t>Asıl metin stillerini düzenle</a:t>
            </a:r>
          </a:p>
          <a:p>
            <a:pPr lvl="1"/>
            <a:r>
              <a:rPr lang="tr-TR" altLang="tr-TR"/>
              <a:t>İkinci düzey</a:t>
            </a:r>
          </a:p>
          <a:p>
            <a:pPr lvl="2"/>
            <a:r>
              <a:rPr lang="tr-TR" altLang="tr-TR"/>
              <a:t>Üçüncü düzey</a:t>
            </a:r>
          </a:p>
          <a:p>
            <a:pPr lvl="3"/>
            <a:r>
              <a:rPr lang="tr-TR" altLang="tr-TR"/>
              <a:t>Dördüncü düzey</a:t>
            </a:r>
          </a:p>
          <a:p>
            <a:pPr lvl="4"/>
            <a:r>
              <a:rPr lang="tr-TR" altLang="tr-TR"/>
              <a:t>Beşinci düzey</a:t>
            </a:r>
            <a:endParaRPr lang="en-US" altLang="tr-TR"/>
          </a:p>
        </p:txBody>
      </p:sp>
    </p:spTree>
    <p:extLst>
      <p:ext uri="{BB962C8B-B14F-4D97-AF65-F5344CB8AC3E}">
        <p14:creationId xmlns:p14="http://schemas.microsoft.com/office/powerpoint/2010/main" val="8887475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rtl="0" eaLnBrk="1" fontAlgn="base" hangingPunct="1">
        <a:spcBef>
          <a:spcPct val="0"/>
        </a:spcBef>
        <a:spcAft>
          <a:spcPct val="0"/>
        </a:spcAft>
        <a:defRPr sz="4400">
          <a:solidFill>
            <a:schemeClr val="bg1"/>
          </a:solidFill>
          <a:latin typeface="+mj-lt"/>
          <a:ea typeface="+mj-ea"/>
          <a:cs typeface="+mj-cs"/>
        </a:defRPr>
      </a:lvl1pPr>
      <a:lvl2pPr algn="l" rtl="0" eaLnBrk="1" fontAlgn="base" hangingPunct="1">
        <a:spcBef>
          <a:spcPct val="0"/>
        </a:spcBef>
        <a:spcAft>
          <a:spcPct val="0"/>
        </a:spcAft>
        <a:defRPr sz="4400">
          <a:solidFill>
            <a:schemeClr val="bg1"/>
          </a:solidFill>
          <a:latin typeface="Microsoft Sans Serif" pitchFamily="34" charset="0"/>
        </a:defRPr>
      </a:lvl2pPr>
      <a:lvl3pPr algn="l" rtl="0" eaLnBrk="1" fontAlgn="base" hangingPunct="1">
        <a:spcBef>
          <a:spcPct val="0"/>
        </a:spcBef>
        <a:spcAft>
          <a:spcPct val="0"/>
        </a:spcAft>
        <a:defRPr sz="4400">
          <a:solidFill>
            <a:schemeClr val="bg1"/>
          </a:solidFill>
          <a:latin typeface="Microsoft Sans Serif" pitchFamily="34" charset="0"/>
        </a:defRPr>
      </a:lvl3pPr>
      <a:lvl4pPr algn="l" rtl="0" eaLnBrk="1" fontAlgn="base" hangingPunct="1">
        <a:spcBef>
          <a:spcPct val="0"/>
        </a:spcBef>
        <a:spcAft>
          <a:spcPct val="0"/>
        </a:spcAft>
        <a:defRPr sz="4400">
          <a:solidFill>
            <a:schemeClr val="bg1"/>
          </a:solidFill>
          <a:latin typeface="Microsoft Sans Serif" pitchFamily="34" charset="0"/>
        </a:defRPr>
      </a:lvl4pPr>
      <a:lvl5pPr algn="l" rtl="0" eaLnBrk="1" fontAlgn="base" hangingPunct="1">
        <a:spcBef>
          <a:spcPct val="0"/>
        </a:spcBef>
        <a:spcAft>
          <a:spcPct val="0"/>
        </a:spcAft>
        <a:defRPr sz="4400">
          <a:solidFill>
            <a:schemeClr val="bg1"/>
          </a:solidFill>
          <a:latin typeface="Microsoft Sans Serif" pitchFamily="34" charset="0"/>
        </a:defRPr>
      </a:lvl5pPr>
      <a:lvl6pPr marL="457200" algn="l" rtl="0" eaLnBrk="1" fontAlgn="base" hangingPunct="1">
        <a:spcBef>
          <a:spcPct val="0"/>
        </a:spcBef>
        <a:spcAft>
          <a:spcPct val="0"/>
        </a:spcAft>
        <a:defRPr sz="4400">
          <a:solidFill>
            <a:schemeClr val="bg1"/>
          </a:solidFill>
          <a:latin typeface="Microsoft Sans Serif" pitchFamily="34" charset="0"/>
        </a:defRPr>
      </a:lvl6pPr>
      <a:lvl7pPr marL="914400" algn="l" rtl="0" eaLnBrk="1" fontAlgn="base" hangingPunct="1">
        <a:spcBef>
          <a:spcPct val="0"/>
        </a:spcBef>
        <a:spcAft>
          <a:spcPct val="0"/>
        </a:spcAft>
        <a:defRPr sz="4400">
          <a:solidFill>
            <a:schemeClr val="bg1"/>
          </a:solidFill>
          <a:latin typeface="Microsoft Sans Serif" pitchFamily="34" charset="0"/>
        </a:defRPr>
      </a:lvl7pPr>
      <a:lvl8pPr marL="1371600" algn="l" rtl="0" eaLnBrk="1" fontAlgn="base" hangingPunct="1">
        <a:spcBef>
          <a:spcPct val="0"/>
        </a:spcBef>
        <a:spcAft>
          <a:spcPct val="0"/>
        </a:spcAft>
        <a:defRPr sz="4400">
          <a:solidFill>
            <a:schemeClr val="bg1"/>
          </a:solidFill>
          <a:latin typeface="Microsoft Sans Serif" pitchFamily="34" charset="0"/>
        </a:defRPr>
      </a:lvl8pPr>
      <a:lvl9pPr marL="1828800" algn="l" rtl="0" eaLnBrk="1" fontAlgn="base" hangingPunct="1">
        <a:spcBef>
          <a:spcPct val="0"/>
        </a:spcBef>
        <a:spcAft>
          <a:spcPct val="0"/>
        </a:spcAft>
        <a:defRPr sz="4400">
          <a:solidFill>
            <a:schemeClr val="bg1"/>
          </a:solidFill>
          <a:latin typeface="Microsoft Sans Serif" pitchFamily="34"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7.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7.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7.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7.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26.xml.rels><?xml version="1.0" encoding="UTF-8" standalone="yes"?>
<Relationships xmlns="http://schemas.openxmlformats.org/package/2006/relationships"><Relationship Id="rId8" Type="http://schemas.openxmlformats.org/officeDocument/2006/relationships/diagramLayout" Target="../diagrams/layout15.xml"/><Relationship Id="rId3" Type="http://schemas.openxmlformats.org/officeDocument/2006/relationships/diagramLayout" Target="../diagrams/layout14.xml"/><Relationship Id="rId7" Type="http://schemas.openxmlformats.org/officeDocument/2006/relationships/diagramData" Target="../diagrams/data15.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11" Type="http://schemas.microsoft.com/office/2007/relationships/diagramDrawing" Target="../diagrams/drawing15.xml"/><Relationship Id="rId5" Type="http://schemas.openxmlformats.org/officeDocument/2006/relationships/diagramColors" Target="../diagrams/colors14.xml"/><Relationship Id="rId10" Type="http://schemas.openxmlformats.org/officeDocument/2006/relationships/diagramColors" Target="../diagrams/colors15.xml"/><Relationship Id="rId4" Type="http://schemas.openxmlformats.org/officeDocument/2006/relationships/diagramQuickStyle" Target="../diagrams/quickStyle14.xml"/><Relationship Id="rId9" Type="http://schemas.openxmlformats.org/officeDocument/2006/relationships/diagramQuickStyle" Target="../diagrams/quickStyle15.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ctrTitle"/>
          </p:nvPr>
        </p:nvSpPr>
        <p:spPr>
          <a:xfrm>
            <a:off x="936702" y="2029522"/>
            <a:ext cx="10544099" cy="1475678"/>
          </a:xfrm>
        </p:spPr>
        <p:txBody>
          <a:bodyPr/>
          <a:lstStyle/>
          <a:p>
            <a:r>
              <a:rPr lang="tr-TR" b="1" dirty="0">
                <a:solidFill>
                  <a:schemeClr val="accent4">
                    <a:lumMod val="50000"/>
                  </a:schemeClr>
                </a:solidFill>
              </a:rPr>
              <a:t>KÜLTÜRLERARASI HEMŞİRELİK MODELLERİ</a:t>
            </a:r>
          </a:p>
        </p:txBody>
      </p:sp>
      <p:sp>
        <p:nvSpPr>
          <p:cNvPr id="3" name="Alt Başlık 2"/>
          <p:cNvSpPr>
            <a:spLocks noGrp="1"/>
          </p:cNvSpPr>
          <p:nvPr>
            <p:ph type="subTitle" idx="1"/>
          </p:nvPr>
        </p:nvSpPr>
        <p:spPr>
          <a:xfrm>
            <a:off x="3586047" y="4355016"/>
            <a:ext cx="4660900" cy="685800"/>
          </a:xfrm>
        </p:spPr>
        <p:txBody>
          <a:bodyPr/>
          <a:lstStyle/>
          <a:p>
            <a:r>
              <a:rPr lang="tr-TR" dirty="0">
                <a:solidFill>
                  <a:schemeClr val="accent4"/>
                </a:solidFill>
              </a:rPr>
              <a:t>Öğr. Gör. Kübra BERBER</a:t>
            </a:r>
          </a:p>
        </p:txBody>
      </p:sp>
    </p:spTree>
    <p:extLst>
      <p:ext uri="{BB962C8B-B14F-4D97-AF65-F5344CB8AC3E}">
        <p14:creationId xmlns:p14="http://schemas.microsoft.com/office/powerpoint/2010/main" val="34106356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Yuvarlatılmış Dikdörtgen 3"/>
          <p:cNvSpPr/>
          <p:nvPr/>
        </p:nvSpPr>
        <p:spPr>
          <a:xfrm>
            <a:off x="1014415" y="1643063"/>
            <a:ext cx="2628901" cy="900112"/>
          </a:xfrm>
          <a:prstGeom prst="roundRect">
            <a:avLst/>
          </a:prstGeom>
          <a:effectLst>
            <a:glow rad="228600">
              <a:schemeClr val="accent5">
                <a:satMod val="175000"/>
                <a:alpha val="40000"/>
              </a:schemeClr>
            </a:glow>
          </a:effectLst>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tr-TR" sz="1867" b="1" dirty="0">
                <a:solidFill>
                  <a:schemeClr val="tx1">
                    <a:lumMod val="75000"/>
                  </a:schemeClr>
                </a:solidFill>
              </a:rPr>
              <a:t>BAKIM (CARE) / BAKIM VERME (CARING)</a:t>
            </a:r>
            <a:endParaRPr lang="tr-TR" sz="1867" dirty="0">
              <a:solidFill>
                <a:schemeClr val="tx1">
                  <a:lumMod val="75000"/>
                </a:schemeClr>
              </a:solidFill>
            </a:endParaRPr>
          </a:p>
        </p:txBody>
      </p:sp>
      <p:sp>
        <p:nvSpPr>
          <p:cNvPr id="5" name="Yuvarlatılmış Dikdörtgen 4"/>
          <p:cNvSpPr/>
          <p:nvPr/>
        </p:nvSpPr>
        <p:spPr>
          <a:xfrm>
            <a:off x="1014412" y="3338513"/>
            <a:ext cx="2628901" cy="900112"/>
          </a:xfrm>
          <a:prstGeom prst="roundRect">
            <a:avLst/>
          </a:prstGeom>
          <a:effectLst>
            <a:glow rad="228600">
              <a:schemeClr val="accent2">
                <a:satMod val="175000"/>
                <a:alpha val="40000"/>
              </a:schemeClr>
            </a:glow>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tr-TR" sz="1867" b="1" dirty="0">
                <a:solidFill>
                  <a:schemeClr val="tx1">
                    <a:lumMod val="75000"/>
                  </a:schemeClr>
                </a:solidFill>
              </a:rPr>
              <a:t>TRANSKÜLTÜREL HEMŞİRELİK</a:t>
            </a:r>
          </a:p>
        </p:txBody>
      </p:sp>
      <p:sp>
        <p:nvSpPr>
          <p:cNvPr id="6" name="Yuvarlatılmış Dikdörtgen 5"/>
          <p:cNvSpPr/>
          <p:nvPr/>
        </p:nvSpPr>
        <p:spPr>
          <a:xfrm>
            <a:off x="8434390" y="1643063"/>
            <a:ext cx="2628901" cy="900112"/>
          </a:xfrm>
          <a:prstGeom prst="roundRect">
            <a:avLst/>
          </a:prstGeom>
          <a:effectLst>
            <a:glow rad="2286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tr-TR" sz="1867" b="1" dirty="0">
                <a:solidFill>
                  <a:schemeClr val="tx1">
                    <a:lumMod val="75000"/>
                  </a:schemeClr>
                </a:solidFill>
              </a:rPr>
              <a:t>KÜLTÜREL BAKIM</a:t>
            </a:r>
          </a:p>
          <a:p>
            <a:pPr algn="ctr"/>
            <a:endParaRPr lang="tr-TR" sz="1867" b="1" dirty="0">
              <a:solidFill>
                <a:schemeClr val="tx1">
                  <a:lumMod val="75000"/>
                </a:schemeClr>
              </a:solidFill>
            </a:endParaRPr>
          </a:p>
        </p:txBody>
      </p:sp>
      <p:sp>
        <p:nvSpPr>
          <p:cNvPr id="7" name="Yuvarlatılmış Dikdörtgen 6"/>
          <p:cNvSpPr/>
          <p:nvPr/>
        </p:nvSpPr>
        <p:spPr>
          <a:xfrm>
            <a:off x="4724400" y="1643063"/>
            <a:ext cx="2628901" cy="900112"/>
          </a:xfrm>
          <a:prstGeom prst="roundRect">
            <a:avLst/>
          </a:prstGeom>
          <a:effectLst>
            <a:glow rad="228600">
              <a:schemeClr val="bg2">
                <a:lumMod val="75000"/>
                <a:alpha val="40000"/>
              </a:schemeClr>
            </a:glow>
          </a:effectLst>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tr-TR" sz="1867" b="1" dirty="0">
                <a:solidFill>
                  <a:schemeClr val="tx1">
                    <a:lumMod val="75000"/>
                  </a:schemeClr>
                </a:solidFill>
              </a:rPr>
              <a:t>KÜLTÜR</a:t>
            </a:r>
            <a:endParaRPr lang="tr-TR" sz="1867" dirty="0">
              <a:solidFill>
                <a:schemeClr val="tx1">
                  <a:lumMod val="75000"/>
                </a:schemeClr>
              </a:solidFill>
            </a:endParaRPr>
          </a:p>
        </p:txBody>
      </p:sp>
      <p:sp>
        <p:nvSpPr>
          <p:cNvPr id="9" name="Yuvarlatılmış Dikdörtgen 8"/>
          <p:cNvSpPr/>
          <p:nvPr/>
        </p:nvSpPr>
        <p:spPr>
          <a:xfrm>
            <a:off x="8562976" y="3338513"/>
            <a:ext cx="2628901" cy="900112"/>
          </a:xfrm>
          <a:prstGeom prst="roundRect">
            <a:avLst/>
          </a:prstGeom>
          <a:effectLst>
            <a:glow rad="228600">
              <a:schemeClr val="accent6">
                <a:satMod val="175000"/>
                <a:alpha val="40000"/>
              </a:schemeClr>
            </a:glow>
          </a:effectLst>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tr-TR" sz="1867" b="1" dirty="0">
                <a:solidFill>
                  <a:schemeClr val="tx1">
                    <a:lumMod val="75000"/>
                  </a:schemeClr>
                </a:solidFill>
              </a:rPr>
              <a:t>KÜLTÜREL ÇEŞİTLİLİK</a:t>
            </a:r>
            <a:endParaRPr lang="tr-TR" sz="1867" dirty="0">
              <a:solidFill>
                <a:schemeClr val="tx1">
                  <a:lumMod val="75000"/>
                </a:schemeClr>
              </a:solidFill>
            </a:endParaRPr>
          </a:p>
        </p:txBody>
      </p:sp>
      <p:sp>
        <p:nvSpPr>
          <p:cNvPr id="10" name="Yuvarlatılmış Dikdörtgen 9"/>
          <p:cNvSpPr/>
          <p:nvPr/>
        </p:nvSpPr>
        <p:spPr>
          <a:xfrm>
            <a:off x="4724400" y="3338513"/>
            <a:ext cx="2628901" cy="900112"/>
          </a:xfrm>
          <a:prstGeom prst="roundRect">
            <a:avLst/>
          </a:prstGeom>
          <a:effectLst>
            <a:glow rad="228600">
              <a:schemeClr val="accent4">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tr-TR" sz="1867" b="1" dirty="0">
                <a:solidFill>
                  <a:schemeClr val="tx1">
                    <a:lumMod val="75000"/>
                  </a:schemeClr>
                </a:solidFill>
              </a:rPr>
              <a:t>DÜNYA GÖRÜŞÜ</a:t>
            </a:r>
          </a:p>
        </p:txBody>
      </p:sp>
      <p:sp>
        <p:nvSpPr>
          <p:cNvPr id="11" name="Yuvarlatılmış Dikdörtgen 10"/>
          <p:cNvSpPr/>
          <p:nvPr/>
        </p:nvSpPr>
        <p:spPr>
          <a:xfrm>
            <a:off x="4724400" y="4905376"/>
            <a:ext cx="2628901" cy="900112"/>
          </a:xfrm>
          <a:prstGeom prst="roundRect">
            <a:avLst/>
          </a:prstGeom>
          <a:effectLst>
            <a:glow rad="228600">
              <a:schemeClr val="accent3">
                <a:satMod val="175000"/>
                <a:alpha val="40000"/>
              </a:schemeClr>
            </a:glow>
          </a:effectLst>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tr-TR" sz="1867" b="1" dirty="0">
                <a:solidFill>
                  <a:schemeClr val="tx1">
                    <a:lumMod val="75000"/>
                  </a:schemeClr>
                </a:solidFill>
              </a:rPr>
              <a:t>KÜLTÜREL ŞOK</a:t>
            </a:r>
            <a:endParaRPr lang="tr-TR" sz="1867" dirty="0">
              <a:solidFill>
                <a:schemeClr val="tx1">
                  <a:lumMod val="75000"/>
                </a:schemeClr>
              </a:solidFill>
            </a:endParaRPr>
          </a:p>
        </p:txBody>
      </p:sp>
      <p:sp>
        <p:nvSpPr>
          <p:cNvPr id="13" name="Metin kutusu 12"/>
          <p:cNvSpPr txBox="1"/>
          <p:nvPr/>
        </p:nvSpPr>
        <p:spPr>
          <a:xfrm>
            <a:off x="2521855" y="391537"/>
            <a:ext cx="6393697" cy="584775"/>
          </a:xfrm>
          <a:prstGeom prst="rect">
            <a:avLst/>
          </a:prstGeom>
          <a:noFill/>
        </p:spPr>
        <p:txBody>
          <a:bodyPr wrap="square" lIns="91440" tIns="45720" rIns="91440" bIns="45720" rtlCol="0">
            <a:spAutoFit/>
          </a:bodyPr>
          <a:lstStyle/>
          <a:p>
            <a:pPr algn="ctr"/>
            <a:r>
              <a:rPr lang="tr-TR" sz="3200" b="1" dirty="0">
                <a:solidFill>
                  <a:srgbClr val="C00000"/>
                </a:solidFill>
              </a:rPr>
              <a:t>KURAMIN KAVRAMLARI</a:t>
            </a:r>
          </a:p>
        </p:txBody>
      </p:sp>
      <p:sp>
        <p:nvSpPr>
          <p:cNvPr id="3" name="Footer Placeholder 2"/>
          <p:cNvSpPr>
            <a:spLocks noGrp="1"/>
          </p:cNvSpPr>
          <p:nvPr>
            <p:ph type="ftr" sz="quarter" idx="4294967295"/>
          </p:nvPr>
        </p:nvSpPr>
        <p:spPr/>
        <p:txBody>
          <a:bodyPr/>
          <a:lstStyle/>
          <a:p>
            <a:endParaRPr lang="tr-TR"/>
          </a:p>
        </p:txBody>
      </p:sp>
    </p:spTree>
    <p:extLst>
      <p:ext uri="{BB962C8B-B14F-4D97-AF65-F5344CB8AC3E}">
        <p14:creationId xmlns:p14="http://schemas.microsoft.com/office/powerpoint/2010/main" val="14342713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Yuvarlatılmış Dikdörtgen 1"/>
          <p:cNvSpPr/>
          <p:nvPr/>
        </p:nvSpPr>
        <p:spPr>
          <a:xfrm>
            <a:off x="335361" y="644692"/>
            <a:ext cx="3307956" cy="1802473"/>
          </a:xfrm>
          <a:prstGeom prst="roundRect">
            <a:avLst/>
          </a:prstGeom>
          <a:effectLst>
            <a:glow rad="228600">
              <a:schemeClr val="accent5">
                <a:satMod val="175000"/>
                <a:alpha val="40000"/>
              </a:schemeClr>
            </a:glow>
          </a:effectLst>
        </p:spPr>
        <p:style>
          <a:lnRef idx="1">
            <a:schemeClr val="accent5"/>
          </a:lnRef>
          <a:fillRef idx="2">
            <a:schemeClr val="accent5"/>
          </a:fillRef>
          <a:effectRef idx="1">
            <a:schemeClr val="accent5"/>
          </a:effectRef>
          <a:fontRef idx="minor">
            <a:schemeClr val="dk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tr-TR" sz="2667" b="1" dirty="0">
                <a:solidFill>
                  <a:schemeClr val="tx1">
                    <a:lumMod val="75000"/>
                  </a:schemeClr>
                </a:solidFill>
              </a:rPr>
              <a:t>BAKIM (CARE) / BAKIM VERME (CARING)</a:t>
            </a:r>
            <a:endParaRPr lang="tr-TR" sz="2667" dirty="0">
              <a:solidFill>
                <a:schemeClr val="tx1">
                  <a:lumMod val="75000"/>
                </a:schemeClr>
              </a:solidFill>
            </a:endParaRPr>
          </a:p>
        </p:txBody>
      </p:sp>
      <p:sp>
        <p:nvSpPr>
          <p:cNvPr id="10" name="Metin kutusu 9"/>
          <p:cNvSpPr txBox="1"/>
          <p:nvPr/>
        </p:nvSpPr>
        <p:spPr>
          <a:xfrm>
            <a:off x="4175787" y="932723"/>
            <a:ext cx="6930365" cy="4689489"/>
          </a:xfrm>
          <a:prstGeom prst="rect">
            <a:avLst/>
          </a:prstGeom>
          <a:solidFill>
            <a:schemeClr val="accent5">
              <a:lumMod val="20000"/>
              <a:lumOff val="80000"/>
            </a:schemeClr>
          </a:solidFill>
          <a:effectLst>
            <a:glow rad="228600">
              <a:schemeClr val="accent5">
                <a:satMod val="175000"/>
                <a:alpha val="40000"/>
              </a:schemeClr>
            </a:glow>
          </a:effectLst>
        </p:spPr>
        <p:style>
          <a:lnRef idx="1">
            <a:schemeClr val="accent5"/>
          </a:lnRef>
          <a:fillRef idx="2">
            <a:schemeClr val="accent5"/>
          </a:fillRef>
          <a:effectRef idx="1">
            <a:schemeClr val="accent5"/>
          </a:effectRef>
          <a:fontRef idx="minor">
            <a:schemeClr val="dk1"/>
          </a:fontRef>
        </p:style>
        <p:txBody>
          <a:bodyPr wrap="square" lIns="91440" tIns="45720" rIns="91440" bIns="45720" rtlCol="0">
            <a:spAutoFit/>
          </a:bodyPr>
          <a:lstStyle/>
          <a:p>
            <a:pPr algn="just"/>
            <a:endParaRPr lang="tr-TR" sz="1867" dirty="0">
              <a:solidFill>
                <a:schemeClr val="tx1">
                  <a:lumMod val="75000"/>
                </a:schemeClr>
              </a:solidFill>
            </a:endParaRPr>
          </a:p>
          <a:p>
            <a:pPr marL="285750" indent="-285750" algn="just">
              <a:buFont typeface="Arial" panose="020B0604020202020204" pitchFamily="34" charset="0"/>
              <a:buChar char="•"/>
            </a:pPr>
            <a:r>
              <a:rPr lang="tr-TR" sz="1867" dirty="0">
                <a:solidFill>
                  <a:schemeClr val="tx1">
                    <a:lumMod val="75000"/>
                  </a:schemeClr>
                </a:solidFill>
              </a:rPr>
              <a:t>Leininger, hemşirelik bilgisinde ve uygulamalarında, bakımın temel olduğuna ve en güçlü yapılardan biri olduğuna inanmıştır. </a:t>
            </a:r>
          </a:p>
          <a:p>
            <a:pPr marL="285750" indent="-285750" algn="just">
              <a:buFont typeface="Arial" panose="020B0604020202020204" pitchFamily="34" charset="0"/>
              <a:buChar char="•"/>
            </a:pPr>
            <a:endParaRPr lang="tr-TR" sz="1867" dirty="0">
              <a:solidFill>
                <a:schemeClr val="tx1">
                  <a:lumMod val="75000"/>
                </a:schemeClr>
              </a:solidFill>
            </a:endParaRPr>
          </a:p>
          <a:p>
            <a:pPr marL="285750" indent="-285750" algn="just">
              <a:buFont typeface="Arial" panose="020B0604020202020204" pitchFamily="34" charset="0"/>
              <a:buChar char="•"/>
            </a:pPr>
            <a:r>
              <a:rPr lang="tr-TR" sz="1867" dirty="0">
                <a:solidFill>
                  <a:schemeClr val="tx1">
                    <a:lumMod val="75000"/>
                  </a:schemeClr>
                </a:solidFill>
              </a:rPr>
              <a:t>Bakımın bireyin sağlığı için temel olduğunu ve hemşireliği diğer disiplinlerden ayırt eden en önemli boyut olduğunu kabul eder. </a:t>
            </a:r>
          </a:p>
          <a:p>
            <a:pPr marL="285750" indent="-285750" algn="just">
              <a:buFont typeface="Arial" panose="020B0604020202020204" pitchFamily="34" charset="0"/>
              <a:buChar char="•"/>
            </a:pPr>
            <a:endParaRPr lang="tr-TR" sz="1867" dirty="0">
              <a:solidFill>
                <a:schemeClr val="tx1">
                  <a:lumMod val="75000"/>
                </a:schemeClr>
              </a:solidFill>
            </a:endParaRPr>
          </a:p>
          <a:p>
            <a:pPr marL="285750" indent="-285750" algn="just">
              <a:buFont typeface="Arial" panose="020B0604020202020204" pitchFamily="34" charset="0"/>
              <a:buChar char="•"/>
            </a:pPr>
            <a:r>
              <a:rPr lang="tr-TR" sz="1867" dirty="0">
                <a:solidFill>
                  <a:schemeClr val="tx1">
                    <a:lumMod val="75000"/>
                  </a:schemeClr>
                </a:solidFill>
              </a:rPr>
              <a:t>Hemşirelerin bakımın anlamını kavramadan ve farklı kültürdeki kişilerin farklı ifadelerini anlamadan bakım verdikleri konusu ile ilgilenmiştir. İnsan yapısının evrensel özelliklerini taşımalıdır. Bireyin yaşamını veya onunla ilgili herhangi bir durumu, daha iyiye götürmek için ona yardım etmek, onu desteklemek ya da aktivitelerini hızlandırmak olarak tanımlanır</a:t>
            </a:r>
          </a:p>
        </p:txBody>
      </p:sp>
      <p:sp>
        <p:nvSpPr>
          <p:cNvPr id="5" name="Rectangle 4"/>
          <p:cNvSpPr/>
          <p:nvPr/>
        </p:nvSpPr>
        <p:spPr>
          <a:xfrm>
            <a:off x="143339" y="2925329"/>
            <a:ext cx="3966997" cy="3046988"/>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tr-TR" sz="2400" dirty="0">
                <a:solidFill>
                  <a:schemeClr val="tx1">
                    <a:lumMod val="75000"/>
                  </a:schemeClr>
                </a:solidFill>
              </a:rPr>
              <a:t>"Bakım vermek" ;birey ya da grubun, gereksinim, sorun, değer ve amaçlarına bağlı olarak, onlara </a:t>
            </a:r>
            <a:r>
              <a:rPr lang="tr-TR" sz="2400" dirty="0" err="1">
                <a:solidFill>
                  <a:schemeClr val="tx1">
                    <a:lumMod val="75000"/>
                  </a:schemeClr>
                </a:solidFill>
              </a:rPr>
              <a:t>empatik</a:t>
            </a:r>
            <a:r>
              <a:rPr lang="tr-TR" sz="2400" dirty="0">
                <a:solidFill>
                  <a:schemeClr val="tx1">
                    <a:lumMod val="75000"/>
                  </a:schemeClr>
                </a:solidFill>
              </a:rPr>
              <a:t>, destekleyici, koruyucu, tamamlayıcı, sıkıntıdan kurtarıcı, eğitici bir yaklaşımda bulunmaktır. </a:t>
            </a:r>
          </a:p>
        </p:txBody>
      </p:sp>
    </p:spTree>
    <p:extLst>
      <p:ext uri="{BB962C8B-B14F-4D97-AF65-F5344CB8AC3E}">
        <p14:creationId xmlns:p14="http://schemas.microsoft.com/office/powerpoint/2010/main" val="24663226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etin kutusu 2"/>
          <p:cNvSpPr txBox="1"/>
          <p:nvPr/>
        </p:nvSpPr>
        <p:spPr>
          <a:xfrm>
            <a:off x="5423926" y="2970978"/>
            <a:ext cx="6577415" cy="2718180"/>
          </a:xfrm>
          <a:prstGeom prst="rect">
            <a:avLst/>
          </a:prstGeom>
        </p:spPr>
        <p:style>
          <a:lnRef idx="2">
            <a:schemeClr val="accent2"/>
          </a:lnRef>
          <a:fillRef idx="1">
            <a:schemeClr val="lt1"/>
          </a:fillRef>
          <a:effectRef idx="0">
            <a:schemeClr val="accent2"/>
          </a:effectRef>
          <a:fontRef idx="minor">
            <a:schemeClr val="dk1"/>
          </a:fontRef>
        </p:style>
        <p:txBody>
          <a:bodyPr wrap="square" lIns="91440" tIns="45720" rIns="91440" bIns="45720" rtlCol="0">
            <a:spAutoFit/>
          </a:bodyPr>
          <a:lstStyle/>
          <a:p>
            <a:pPr marL="285750" indent="-285750">
              <a:buFont typeface="Arial" panose="020B0604020202020204" pitchFamily="34" charset="0"/>
              <a:buChar char="•"/>
            </a:pPr>
            <a:r>
              <a:rPr lang="tr-TR" sz="2133" dirty="0">
                <a:solidFill>
                  <a:schemeClr val="tx1">
                    <a:lumMod val="75000"/>
                  </a:schemeClr>
                </a:solidFill>
              </a:rPr>
              <a:t>Leininger kültürü, sağlık-hastalık bakım örüntüsü ve davranışlarda karar vermeyi etkileyen dominant bir güç olarak tanımlamaktadır. </a:t>
            </a:r>
          </a:p>
          <a:p>
            <a:pPr marL="285750" indent="-285750">
              <a:buFont typeface="Arial" panose="020B0604020202020204" pitchFamily="34" charset="0"/>
              <a:buChar char="•"/>
            </a:pPr>
            <a:r>
              <a:rPr lang="tr-TR" sz="2133" dirty="0">
                <a:solidFill>
                  <a:schemeClr val="tx1">
                    <a:lumMod val="75000"/>
                  </a:schemeClr>
                </a:solidFill>
              </a:rPr>
              <a:t>Yaşamda ölümle yüz yüze gelme durumlarının iyileştirilmesi ya da iyi olma hallerinden kültürel olarak kaynaklanan bakım sembolleri, değer ve modelleri, bakımda  kültürel farklılığın oluşmasına neden olur</a:t>
            </a:r>
            <a:endParaRPr lang="en-US" sz="2133" dirty="0">
              <a:solidFill>
                <a:schemeClr val="tx1">
                  <a:lumMod val="75000"/>
                </a:schemeClr>
              </a:solidFill>
            </a:endParaRPr>
          </a:p>
        </p:txBody>
      </p:sp>
      <p:sp>
        <p:nvSpPr>
          <p:cNvPr id="5" name="Yuvarlatılmış Dikdörtgen 4"/>
          <p:cNvSpPr/>
          <p:nvPr/>
        </p:nvSpPr>
        <p:spPr>
          <a:xfrm>
            <a:off x="4463819" y="260648"/>
            <a:ext cx="4320480" cy="1092133"/>
          </a:xfrm>
          <a:prstGeom prst="roundRect">
            <a:avLst/>
          </a:prstGeom>
          <a:effectLst>
            <a:glow rad="228600">
              <a:schemeClr val="bg2">
                <a:lumMod val="75000"/>
                <a:alpha val="40000"/>
              </a:schemeClr>
            </a:glow>
          </a:effectLst>
        </p:spPr>
        <p:style>
          <a:lnRef idx="1">
            <a:schemeClr val="dk1"/>
          </a:lnRef>
          <a:fillRef idx="2">
            <a:schemeClr val="dk1"/>
          </a:fillRef>
          <a:effectRef idx="1">
            <a:schemeClr val="dk1"/>
          </a:effectRef>
          <a:fontRef idx="minor">
            <a:schemeClr val="dk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tr-TR" sz="2667" b="1" dirty="0">
                <a:solidFill>
                  <a:schemeClr val="tx1">
                    <a:lumMod val="75000"/>
                  </a:schemeClr>
                </a:solidFill>
              </a:rPr>
              <a:t>KÜLTÜR</a:t>
            </a:r>
            <a:endParaRPr lang="tr-TR" sz="2667" dirty="0">
              <a:solidFill>
                <a:schemeClr val="tx1">
                  <a:lumMod val="75000"/>
                </a:schemeClr>
              </a:solidFill>
            </a:endParaRPr>
          </a:p>
        </p:txBody>
      </p:sp>
      <p:sp>
        <p:nvSpPr>
          <p:cNvPr id="6" name="TextBox 5"/>
          <p:cNvSpPr txBox="1"/>
          <p:nvPr/>
        </p:nvSpPr>
        <p:spPr>
          <a:xfrm>
            <a:off x="1165262" y="3641820"/>
            <a:ext cx="184731" cy="461665"/>
          </a:xfrm>
          <a:prstGeom prst="rect">
            <a:avLst/>
          </a:prstGeom>
          <a:noFill/>
        </p:spPr>
        <p:txBody>
          <a:bodyPr wrap="none" rtlCol="0">
            <a:spAutoFit/>
          </a:bodyPr>
          <a:lstStyle/>
          <a:p>
            <a:endParaRPr lang="en-US" sz="2400" dirty="0"/>
          </a:p>
        </p:txBody>
      </p:sp>
      <p:sp>
        <p:nvSpPr>
          <p:cNvPr id="7" name="Rectangle 6"/>
          <p:cNvSpPr/>
          <p:nvPr/>
        </p:nvSpPr>
        <p:spPr>
          <a:xfrm>
            <a:off x="239349" y="1508787"/>
            <a:ext cx="5184576" cy="296555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380990" indent="-380990">
              <a:buFont typeface="Arial"/>
              <a:buChar char="•"/>
            </a:pPr>
            <a:r>
              <a:rPr lang="tr-TR" sz="1867" dirty="0">
                <a:solidFill>
                  <a:schemeClr val="tx1">
                    <a:lumMod val="75000"/>
                  </a:schemeClr>
                </a:solidFill>
              </a:rPr>
              <a:t>Öğrenilmiş, nesilden </a:t>
            </a:r>
            <a:r>
              <a:rPr lang="tr-TR" sz="1867" dirty="0" err="1">
                <a:solidFill>
                  <a:schemeClr val="tx1">
                    <a:lumMod val="75000"/>
                  </a:schemeClr>
                </a:solidFill>
              </a:rPr>
              <a:t>nesile</a:t>
            </a:r>
            <a:r>
              <a:rPr lang="tr-TR" sz="1867" dirty="0">
                <a:solidFill>
                  <a:schemeClr val="tx1">
                    <a:lumMod val="75000"/>
                  </a:schemeClr>
                </a:solidFill>
              </a:rPr>
              <a:t> geçen değerler, inanışlar ve davranış örüntüleri ile bir grup insanın yaşam biçimidir. Değer ve davranışları farklı olan toplumlar, kültürel farklılık gösterir. </a:t>
            </a:r>
          </a:p>
          <a:p>
            <a:pPr marL="380990" indent="-380990">
              <a:buFont typeface="Arial"/>
              <a:buChar char="•"/>
            </a:pPr>
            <a:r>
              <a:rPr lang="tr-TR" sz="1867" dirty="0">
                <a:solidFill>
                  <a:schemeClr val="tx1">
                    <a:lumMod val="75000"/>
                  </a:schemeClr>
                </a:solidFill>
              </a:rPr>
              <a:t>Ona göre, kültürel değerler, insanların düşünmesine, faaliyet göstermesine ve karar vermesine anlam ve yön veren itici güçlerdir. Kültürel farklılıklar, bireylerin yaşam biçimindeki farklılıkları gösterir. </a:t>
            </a:r>
            <a:endParaRPr lang="en-US" sz="1867" dirty="0">
              <a:solidFill>
                <a:schemeClr val="tx1">
                  <a:lumMod val="75000"/>
                </a:schemeClr>
              </a:solidFill>
            </a:endParaRPr>
          </a:p>
        </p:txBody>
      </p:sp>
    </p:spTree>
    <p:extLst>
      <p:ext uri="{BB962C8B-B14F-4D97-AF65-F5344CB8AC3E}">
        <p14:creationId xmlns:p14="http://schemas.microsoft.com/office/powerpoint/2010/main" val="3144843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etin kutusu 2"/>
          <p:cNvSpPr txBox="1"/>
          <p:nvPr/>
        </p:nvSpPr>
        <p:spPr>
          <a:xfrm>
            <a:off x="527382" y="391605"/>
            <a:ext cx="5572127" cy="1241622"/>
          </a:xfrm>
          <a:prstGeom prst="rect">
            <a:avLst/>
          </a:prstGeom>
          <a:solidFill>
            <a:schemeClr val="accent1">
              <a:lumMod val="20000"/>
              <a:lumOff val="80000"/>
            </a:schemeClr>
          </a:solidFill>
          <a:effectLst>
            <a:glow rad="2286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wrap="square" lIns="91440" tIns="45720" rIns="91440" bIns="45720" rtlCol="0">
            <a:spAutoFit/>
          </a:bodyPr>
          <a:lstStyle/>
          <a:p>
            <a:pPr marL="285750" indent="-285750" algn="just">
              <a:buFont typeface="Arial" panose="020B0604020202020204" pitchFamily="34" charset="0"/>
              <a:buChar char="•"/>
            </a:pPr>
            <a:r>
              <a:rPr lang="tr-TR" sz="1867" dirty="0">
                <a:solidFill>
                  <a:schemeClr val="tx1">
                    <a:lumMod val="75000"/>
                  </a:schemeClr>
                </a:solidFill>
              </a:rPr>
              <a:t>Kültürel bakım değerlerini bilen ve saygı gösteren hemşirelerin girişimleri ve verecekleri kararlar, sağlığın devamı ve hastalıkların iyileştirilmesinde belirgin fark gösterecektir</a:t>
            </a:r>
          </a:p>
        </p:txBody>
      </p:sp>
      <p:sp>
        <p:nvSpPr>
          <p:cNvPr id="7" name="Yuvarlatılmış Dikdörtgen 6"/>
          <p:cNvSpPr/>
          <p:nvPr/>
        </p:nvSpPr>
        <p:spPr>
          <a:xfrm>
            <a:off x="6698514" y="391605"/>
            <a:ext cx="3906739" cy="1142813"/>
          </a:xfrm>
          <a:prstGeom prst="roundRect">
            <a:avLst/>
          </a:prstGeom>
          <a:effectLst>
            <a:glow rad="228600">
              <a:schemeClr val="accent1">
                <a:satMod val="175000"/>
                <a:alpha val="40000"/>
              </a:schemeClr>
            </a:glow>
          </a:effectLst>
        </p:spPr>
        <p:style>
          <a:lnRef idx="1">
            <a:schemeClr val="accent1"/>
          </a:lnRef>
          <a:fillRef idx="2">
            <a:schemeClr val="accent1"/>
          </a:fillRef>
          <a:effectRef idx="1">
            <a:schemeClr val="accent1"/>
          </a:effectRef>
          <a:fontRef idx="minor">
            <a:schemeClr val="dk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tr-TR" sz="2667" b="1" dirty="0">
                <a:solidFill>
                  <a:schemeClr val="tx1">
                    <a:lumMod val="75000"/>
                  </a:schemeClr>
                </a:solidFill>
              </a:rPr>
              <a:t>KÜLTÜREL BAKIM</a:t>
            </a:r>
          </a:p>
          <a:p>
            <a:pPr algn="ctr"/>
            <a:endParaRPr lang="tr-TR" sz="2667" b="1" dirty="0">
              <a:solidFill>
                <a:schemeClr val="tx1">
                  <a:lumMod val="75000"/>
                </a:schemeClr>
              </a:solidFill>
            </a:endParaRPr>
          </a:p>
        </p:txBody>
      </p:sp>
      <p:sp>
        <p:nvSpPr>
          <p:cNvPr id="4" name="Dikdörtgen 3"/>
          <p:cNvSpPr/>
          <p:nvPr/>
        </p:nvSpPr>
        <p:spPr>
          <a:xfrm>
            <a:off x="239350" y="1913157"/>
            <a:ext cx="11137237" cy="4114844"/>
          </a:xfrm>
          <a:prstGeom prst="rect">
            <a:avLst/>
          </a:prstGeom>
          <a:effectLst>
            <a:glow rad="1016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wrap="square" lIns="91440" tIns="45720" rIns="91440" bIns="45720">
            <a:spAutoFit/>
          </a:bodyPr>
          <a:lstStyle/>
          <a:p>
            <a:pPr marL="990575" lvl="1" indent="-380990" algn="just">
              <a:buFont typeface="Arial"/>
              <a:buChar char="•"/>
            </a:pPr>
            <a:r>
              <a:rPr lang="tr-TR" sz="1867" b="1" dirty="0">
                <a:solidFill>
                  <a:schemeClr val="tx1">
                    <a:lumMod val="75000"/>
                  </a:schemeClr>
                </a:solidFill>
              </a:rPr>
              <a:t>Böylesi farklı bir sonuç elde edebilmek </a:t>
            </a:r>
          </a:p>
          <a:p>
            <a:pPr lvl="1" algn="just"/>
            <a:r>
              <a:rPr lang="tr-TR" sz="1867" b="1" dirty="0">
                <a:solidFill>
                  <a:schemeClr val="tx1">
                    <a:lumMod val="75000"/>
                  </a:schemeClr>
                </a:solidFill>
              </a:rPr>
              <a:t>1-</a:t>
            </a:r>
            <a:r>
              <a:rPr lang="tr-TR" sz="1867" b="1" i="1" dirty="0">
                <a:solidFill>
                  <a:schemeClr val="tx1">
                    <a:lumMod val="75000"/>
                  </a:schemeClr>
                </a:solidFill>
              </a:rPr>
              <a:t>Kültürel bakımın sağlanması ve korunması: </a:t>
            </a:r>
            <a:r>
              <a:rPr lang="tr-TR" sz="1867" dirty="0">
                <a:solidFill>
                  <a:schemeClr val="tx1">
                    <a:lumMod val="75000"/>
                  </a:schemeClr>
                </a:solidFill>
              </a:rPr>
              <a:t>yardım, destek ya da profesyonel eylem ve kararlarla olur. Bunlar hastanın kültürünü korumaya, sağlığına kavuşmasına ya da hastalıktan kurtulmasına yardım eder. </a:t>
            </a:r>
          </a:p>
          <a:p>
            <a:pPr lvl="1" algn="just"/>
            <a:endParaRPr lang="tr-TR" sz="1867" b="1" i="1" dirty="0">
              <a:solidFill>
                <a:schemeClr val="tx1">
                  <a:lumMod val="75000"/>
                </a:schemeClr>
              </a:solidFill>
            </a:endParaRPr>
          </a:p>
          <a:p>
            <a:pPr lvl="1" algn="just"/>
            <a:r>
              <a:rPr lang="tr-TR" sz="1867" b="1" dirty="0">
                <a:solidFill>
                  <a:schemeClr val="tx1">
                    <a:lumMod val="75000"/>
                  </a:schemeClr>
                </a:solidFill>
              </a:rPr>
              <a:t>2-</a:t>
            </a:r>
            <a:r>
              <a:rPr lang="tr-TR" sz="1867" b="1" i="1" dirty="0">
                <a:solidFill>
                  <a:schemeClr val="tx1">
                    <a:lumMod val="75000"/>
                  </a:schemeClr>
                </a:solidFill>
              </a:rPr>
              <a:t>Kültürel bakım sağlama: </a:t>
            </a:r>
            <a:r>
              <a:rPr lang="tr-TR" sz="1867" dirty="0">
                <a:solidFill>
                  <a:schemeClr val="tx1">
                    <a:lumMod val="75000"/>
                  </a:schemeClr>
                </a:solidFill>
              </a:rPr>
              <a:t>bu görüşte olma, yardım edici, destek sağlayıcı ya da profesyonel eylem ve kararları yerine getirmede güçlü ve etkili olma; hasta kültürüne uyumlu olmada, sağlık durumuna yararlı olmada, doyum sağlamada ya da ölümle yüz yüze gelindiği durumlarda hastaya yardımcı olurlar. </a:t>
            </a:r>
          </a:p>
          <a:p>
            <a:pPr lvl="1" algn="just"/>
            <a:endParaRPr lang="tr-TR" sz="1867" b="1" i="1" dirty="0">
              <a:solidFill>
                <a:schemeClr val="tx1">
                  <a:lumMod val="75000"/>
                </a:schemeClr>
              </a:solidFill>
            </a:endParaRPr>
          </a:p>
          <a:p>
            <a:pPr lvl="1" algn="just"/>
            <a:r>
              <a:rPr lang="tr-TR" sz="1867" b="1" dirty="0">
                <a:solidFill>
                  <a:schemeClr val="tx1">
                    <a:lumMod val="75000"/>
                  </a:schemeClr>
                </a:solidFill>
              </a:rPr>
              <a:t>3-</a:t>
            </a:r>
            <a:r>
              <a:rPr lang="tr-TR" sz="1867" b="1" i="1" dirty="0">
                <a:solidFill>
                  <a:schemeClr val="tx1">
                    <a:lumMod val="75000"/>
                  </a:schemeClr>
                </a:solidFill>
              </a:rPr>
              <a:t>Kültürel bakım hizmetini yenilemek</a:t>
            </a:r>
            <a:r>
              <a:rPr lang="tr-TR" sz="1867" i="1" dirty="0">
                <a:solidFill>
                  <a:schemeClr val="tx1">
                    <a:lumMod val="75000"/>
                  </a:schemeClr>
                </a:solidFill>
              </a:rPr>
              <a:t> ya da oluşturmak: </a:t>
            </a:r>
            <a:r>
              <a:rPr lang="tr-TR" sz="1867" dirty="0">
                <a:solidFill>
                  <a:schemeClr val="tx1">
                    <a:lumMod val="75000"/>
                  </a:schemeClr>
                </a:solidFill>
              </a:rPr>
              <a:t>yardım edici, destekleyici ve profesyonel eylem ve kararlara sahip olmayı gerektirir. Bu hastanın, yaşantısını değiştirmesine, kültürel olarak anlamlı ve doyurucu yeni bir yaşam için yeni kalıplar kurmasına, sağlıklı yaşam geliştirmesine yardımcı olur</a:t>
            </a:r>
            <a:endParaRPr lang="tr-TR" sz="1867" i="1" dirty="0">
              <a:solidFill>
                <a:schemeClr val="tx1">
                  <a:lumMod val="75000"/>
                </a:schemeClr>
              </a:solidFill>
            </a:endParaRPr>
          </a:p>
        </p:txBody>
      </p:sp>
    </p:spTree>
    <p:extLst>
      <p:ext uri="{BB962C8B-B14F-4D97-AF65-F5344CB8AC3E}">
        <p14:creationId xmlns:p14="http://schemas.microsoft.com/office/powerpoint/2010/main" val="29885636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Yuvarlatılmış Dikdörtgen 1"/>
          <p:cNvSpPr/>
          <p:nvPr/>
        </p:nvSpPr>
        <p:spPr>
          <a:xfrm>
            <a:off x="3023659" y="2540150"/>
            <a:ext cx="7719563" cy="2784309"/>
          </a:xfrm>
          <a:prstGeom prst="roundRect">
            <a:avLst/>
          </a:prstGeom>
          <a:effectLst>
            <a:glow rad="228600">
              <a:schemeClr val="accent2">
                <a:satMod val="175000"/>
                <a:alpha val="40000"/>
              </a:schemeClr>
            </a:glow>
            <a:outerShdw blurRad="152400" dist="317500" dir="5400000" sx="90000" sy="-19000" rotWithShape="0">
              <a:prstClr val="black">
                <a:alpha val="15000"/>
              </a:prstClr>
            </a:outerShdw>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lvl="0" algn="ctr"/>
            <a:r>
              <a:rPr lang="tr-TR" sz="1867" dirty="0">
                <a:solidFill>
                  <a:schemeClr val="tx1">
                    <a:lumMod val="75000"/>
                  </a:schemeClr>
                </a:solidFill>
              </a:rPr>
              <a:t>“Hemşirelik bakımında kültürel evrensellik ve kültürel özgülük sağlayan, farklı kültürlerin karşılaştırmalı araştırma ve analizi üzerine temellenen, sağlık-hastalık, bakım, inanç ve değerlere saygılı bir şekilde, dünyada alt kültür ve kültürlerindeki farklılıkları analiz eden ve karşılaştırmalı çalışma üzerine odaklanan hemşireliğin bir kolu veya alt dalı”</a:t>
            </a:r>
          </a:p>
        </p:txBody>
      </p:sp>
      <p:sp>
        <p:nvSpPr>
          <p:cNvPr id="4" name="Yuvarlatılmış Dikdörtgen 3"/>
          <p:cNvSpPr/>
          <p:nvPr/>
        </p:nvSpPr>
        <p:spPr>
          <a:xfrm>
            <a:off x="911424" y="548680"/>
            <a:ext cx="4032448" cy="1188144"/>
          </a:xfrm>
          <a:prstGeom prst="roundRect">
            <a:avLst/>
          </a:prstGeom>
          <a:effectLst>
            <a:glow rad="228600">
              <a:schemeClr val="accent2">
                <a:satMod val="175000"/>
                <a:alpha val="40000"/>
              </a:schemeClr>
            </a:glow>
          </a:effectLst>
        </p:spPr>
        <p:style>
          <a:lnRef idx="1">
            <a:schemeClr val="accent2"/>
          </a:lnRef>
          <a:fillRef idx="2">
            <a:schemeClr val="accent2"/>
          </a:fillRef>
          <a:effectRef idx="1">
            <a:schemeClr val="accent2"/>
          </a:effectRef>
          <a:fontRef idx="minor">
            <a:schemeClr val="dk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tr-TR" sz="2667" b="1" dirty="0">
                <a:solidFill>
                  <a:schemeClr val="tx1">
                    <a:lumMod val="75000"/>
                  </a:schemeClr>
                </a:solidFill>
              </a:rPr>
              <a:t>TRANSKÜLTÜREL HEMŞİRELİK</a:t>
            </a:r>
          </a:p>
        </p:txBody>
      </p:sp>
    </p:spTree>
    <p:extLst>
      <p:ext uri="{BB962C8B-B14F-4D97-AF65-F5344CB8AC3E}">
        <p14:creationId xmlns:p14="http://schemas.microsoft.com/office/powerpoint/2010/main" val="315254111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487488" y="3140969"/>
            <a:ext cx="9025003" cy="1323632"/>
          </a:xfrm>
          <a:prstGeom prst="rect">
            <a:avLst/>
          </a:prstGeom>
          <a:ln w="28575">
            <a:solidFill>
              <a:schemeClr val="accent4">
                <a:lumMod val="50000"/>
              </a:schemeClr>
            </a:solidFill>
          </a:ln>
          <a:effectLst>
            <a:glow rad="139700">
              <a:schemeClr val="accent4">
                <a:satMod val="175000"/>
                <a:alpha val="40000"/>
              </a:schemeClr>
            </a:glow>
          </a:effectLst>
        </p:spPr>
        <p:style>
          <a:lnRef idx="2">
            <a:schemeClr val="accent2"/>
          </a:lnRef>
          <a:fillRef idx="1">
            <a:schemeClr val="lt1"/>
          </a:fillRef>
          <a:effectRef idx="0">
            <a:schemeClr val="accent2"/>
          </a:effectRef>
          <a:fontRef idx="minor">
            <a:schemeClr val="dk1"/>
          </a:fontRef>
        </p:style>
        <p:txBody>
          <a:bodyPr wrap="square" lIns="91440" tIns="45720" rIns="91440" bIns="45720" rtlCol="0">
            <a:spAutoFit/>
          </a:bodyPr>
          <a:lstStyle/>
          <a:p>
            <a:pPr algn="ctr"/>
            <a:r>
              <a:rPr lang="tr-TR" sz="2667" dirty="0">
                <a:solidFill>
                  <a:schemeClr val="tx1">
                    <a:lumMod val="75000"/>
                  </a:schemeClr>
                </a:solidFill>
              </a:rPr>
              <a:t>İnsanların dünyayı algılamaları için bir yoldur. Yaşamları ve yaşamları içinde sürdürdükleri dünya hakkında “bir çerçeve şeklinde veya değerli bir bakış açısı” bir biçimdir</a:t>
            </a:r>
          </a:p>
        </p:txBody>
      </p:sp>
      <p:sp>
        <p:nvSpPr>
          <p:cNvPr id="4" name="Yuvarlatılmış Dikdörtgen 3"/>
          <p:cNvSpPr/>
          <p:nvPr/>
        </p:nvSpPr>
        <p:spPr>
          <a:xfrm>
            <a:off x="3695734" y="932723"/>
            <a:ext cx="4069061" cy="1188144"/>
          </a:xfrm>
          <a:prstGeom prst="roundRect">
            <a:avLst/>
          </a:prstGeom>
          <a:effectLst>
            <a:glow rad="228600">
              <a:schemeClr val="accent4">
                <a:satMod val="175000"/>
                <a:alpha val="40000"/>
              </a:schemeClr>
            </a:glow>
          </a:effectLst>
        </p:spPr>
        <p:style>
          <a:lnRef idx="1">
            <a:schemeClr val="accent4"/>
          </a:lnRef>
          <a:fillRef idx="2">
            <a:schemeClr val="accent4"/>
          </a:fillRef>
          <a:effectRef idx="1">
            <a:schemeClr val="accent4"/>
          </a:effectRef>
          <a:fontRef idx="minor">
            <a:schemeClr val="dk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tr-TR" sz="2667" b="1" dirty="0">
                <a:solidFill>
                  <a:schemeClr val="tx1">
                    <a:lumMod val="75000"/>
                  </a:schemeClr>
                </a:solidFill>
              </a:rPr>
              <a:t>DÜNYA GÖRÜŞÜ</a:t>
            </a:r>
          </a:p>
        </p:txBody>
      </p:sp>
    </p:spTree>
    <p:extLst>
      <p:ext uri="{BB962C8B-B14F-4D97-AF65-F5344CB8AC3E}">
        <p14:creationId xmlns:p14="http://schemas.microsoft.com/office/powerpoint/2010/main" val="2404293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Diyagram 6"/>
          <p:cNvGraphicFramePr/>
          <p:nvPr>
            <p:extLst>
              <p:ext uri="{D42A27DB-BD31-4B8C-83A1-F6EECF244321}">
                <p14:modId xmlns:p14="http://schemas.microsoft.com/office/powerpoint/2010/main" val="3176258138"/>
              </p:ext>
            </p:extLst>
          </p:nvPr>
        </p:nvGraphicFramePr>
        <p:xfrm>
          <a:off x="4367808" y="2553291"/>
          <a:ext cx="6336704" cy="22374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Yuvarlatılmış Dikdörtgen 5"/>
          <p:cNvSpPr/>
          <p:nvPr/>
        </p:nvSpPr>
        <p:spPr>
          <a:xfrm>
            <a:off x="1007435" y="632615"/>
            <a:ext cx="3740135" cy="996123"/>
          </a:xfrm>
          <a:prstGeom prst="roundRect">
            <a:avLst/>
          </a:prstGeom>
          <a:effectLst>
            <a:glow rad="228600">
              <a:schemeClr val="accent6">
                <a:satMod val="175000"/>
                <a:alpha val="40000"/>
              </a:schemeClr>
            </a:glow>
          </a:effectLst>
        </p:spPr>
        <p:style>
          <a:lnRef idx="1">
            <a:schemeClr val="accent6"/>
          </a:lnRef>
          <a:fillRef idx="2">
            <a:schemeClr val="accent6"/>
          </a:fillRef>
          <a:effectRef idx="1">
            <a:schemeClr val="accent6"/>
          </a:effectRef>
          <a:fontRef idx="minor">
            <a:schemeClr val="dk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tr-TR" sz="2667" b="1" dirty="0">
                <a:solidFill>
                  <a:schemeClr val="tx1">
                    <a:lumMod val="75000"/>
                  </a:schemeClr>
                </a:solidFill>
              </a:rPr>
              <a:t>KÜLTÜREL ÇEŞİTLİLİK</a:t>
            </a:r>
            <a:endParaRPr lang="tr-TR" sz="2667" dirty="0">
              <a:solidFill>
                <a:schemeClr val="tx1">
                  <a:lumMod val="75000"/>
                </a:schemeClr>
              </a:solidFill>
            </a:endParaRPr>
          </a:p>
        </p:txBody>
      </p:sp>
    </p:spTree>
    <p:extLst>
      <p:ext uri="{BB962C8B-B14F-4D97-AF65-F5344CB8AC3E}">
        <p14:creationId xmlns:p14="http://schemas.microsoft.com/office/powerpoint/2010/main" val="41466411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Metin kutusu 6"/>
          <p:cNvSpPr txBox="1"/>
          <p:nvPr/>
        </p:nvSpPr>
        <p:spPr>
          <a:xfrm>
            <a:off x="1391477" y="2852937"/>
            <a:ext cx="9505056" cy="1405256"/>
          </a:xfrm>
          <a:prstGeom prst="rect">
            <a:avLst/>
          </a:prstGeom>
          <a:effectLst>
            <a:glow rad="139700">
              <a:schemeClr val="accent3">
                <a:satMod val="175000"/>
                <a:alpha val="40000"/>
              </a:schemeClr>
            </a:glow>
          </a:effectLst>
        </p:spPr>
        <p:style>
          <a:lnRef idx="2">
            <a:schemeClr val="accent3"/>
          </a:lnRef>
          <a:fillRef idx="1">
            <a:schemeClr val="lt1"/>
          </a:fillRef>
          <a:effectRef idx="0">
            <a:schemeClr val="accent3"/>
          </a:effectRef>
          <a:fontRef idx="minor">
            <a:schemeClr val="dk1"/>
          </a:fontRef>
        </p:style>
        <p:txBody>
          <a:bodyPr wrap="square" lIns="91440" tIns="45720" rIns="91440" bIns="45720" rtlCol="0">
            <a:spAutoFit/>
          </a:bodyPr>
          <a:lstStyle/>
          <a:p>
            <a:pPr algn="ctr"/>
            <a:r>
              <a:rPr lang="tr-TR" sz="2133" dirty="0">
                <a:solidFill>
                  <a:schemeClr val="tx1">
                    <a:lumMod val="75000"/>
                  </a:schemeClr>
                </a:solidFill>
              </a:rPr>
              <a:t>Hemşirenin kendi kültürü içinde hastanın kültürünü uygun bulmayıp, buna göre yaptığı uygulamalara hastanın izin vermemesinde ortaya çıkan reaksiyona denir. </a:t>
            </a:r>
            <a:r>
              <a:rPr lang="tr-TR" sz="2133" dirty="0" err="1">
                <a:solidFill>
                  <a:schemeClr val="tx1">
                    <a:lumMod val="75000"/>
                  </a:schemeClr>
                </a:solidFill>
              </a:rPr>
              <a:t>Leiniger’e</a:t>
            </a:r>
            <a:r>
              <a:rPr lang="tr-TR" sz="2133" dirty="0">
                <a:solidFill>
                  <a:schemeClr val="tx1">
                    <a:lumMod val="75000"/>
                  </a:schemeClr>
                </a:solidFill>
              </a:rPr>
              <a:t> göre hemşire, farklı kültürlere ait bilgisini arttırarak kültürel şoku önlemelidir </a:t>
            </a:r>
          </a:p>
        </p:txBody>
      </p:sp>
      <p:sp>
        <p:nvSpPr>
          <p:cNvPr id="8" name="Yuvarlatılmış Dikdörtgen 7"/>
          <p:cNvSpPr/>
          <p:nvPr/>
        </p:nvSpPr>
        <p:spPr>
          <a:xfrm>
            <a:off x="1199456" y="644691"/>
            <a:ext cx="3840427" cy="1440160"/>
          </a:xfrm>
          <a:prstGeom prst="roundRect">
            <a:avLst/>
          </a:prstGeom>
          <a:effectLst>
            <a:glow rad="228600">
              <a:schemeClr val="accent3">
                <a:satMod val="175000"/>
                <a:alpha val="40000"/>
              </a:schemeClr>
            </a:glow>
          </a:effectLst>
        </p:spPr>
        <p:style>
          <a:lnRef idx="1">
            <a:schemeClr val="accent3"/>
          </a:lnRef>
          <a:fillRef idx="2">
            <a:schemeClr val="accent3"/>
          </a:fillRef>
          <a:effectRef idx="1">
            <a:schemeClr val="accent3"/>
          </a:effectRef>
          <a:fontRef idx="minor">
            <a:schemeClr val="dk1"/>
          </a:fontRef>
        </p:style>
        <p:txBody>
          <a:bodyPr rot="0" spcFirstLastPara="0" vertOverflow="overflow" horzOverflow="overflow" vert="horz" wrap="square" lIns="91440" tIns="45721" rIns="91440" bIns="45721" numCol="1" spcCol="0" rtlCol="0" fromWordArt="0" anchor="ctr" anchorCtr="0" forceAA="0" compatLnSpc="1">
            <a:prstTxWarp prst="textNoShape">
              <a:avLst/>
            </a:prstTxWarp>
            <a:noAutofit/>
          </a:bodyPr>
          <a:lstStyle/>
          <a:p>
            <a:pPr algn="ctr"/>
            <a:r>
              <a:rPr lang="tr-TR" sz="2667" b="1" dirty="0">
                <a:solidFill>
                  <a:schemeClr val="tx1">
                    <a:lumMod val="75000"/>
                  </a:schemeClr>
                </a:solidFill>
              </a:rPr>
              <a:t>KÜLTÜREL ŞOK</a:t>
            </a:r>
            <a:endParaRPr lang="tr-TR" sz="2667" dirty="0">
              <a:solidFill>
                <a:schemeClr val="tx1">
                  <a:lumMod val="75000"/>
                </a:schemeClr>
              </a:solidFill>
            </a:endParaRPr>
          </a:p>
        </p:txBody>
      </p:sp>
    </p:spTree>
    <p:extLst>
      <p:ext uri="{BB962C8B-B14F-4D97-AF65-F5344CB8AC3E}">
        <p14:creationId xmlns:p14="http://schemas.microsoft.com/office/powerpoint/2010/main" val="8284084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Diagram 5"/>
          <p:cNvGraphicFramePr/>
          <p:nvPr>
            <p:extLst>
              <p:ext uri="{D42A27DB-BD31-4B8C-83A1-F6EECF244321}">
                <p14:modId xmlns:p14="http://schemas.microsoft.com/office/powerpoint/2010/main" val="271778488"/>
              </p:ext>
            </p:extLst>
          </p:nvPr>
        </p:nvGraphicFramePr>
        <p:xfrm>
          <a:off x="1619249" y="1508787"/>
          <a:ext cx="8808640" cy="43204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Unvan 1"/>
          <p:cNvSpPr txBox="1">
            <a:spLocks/>
          </p:cNvSpPr>
          <p:nvPr/>
        </p:nvSpPr>
        <p:spPr>
          <a:xfrm>
            <a:off x="335361" y="452670"/>
            <a:ext cx="3238500" cy="766233"/>
          </a:xfrm>
          <a:prstGeom prst="rect">
            <a:avLst/>
          </a:prstGeom>
        </p:spPr>
        <p:style>
          <a:lnRef idx="1">
            <a:schemeClr val="accent3"/>
          </a:lnRef>
          <a:fillRef idx="2">
            <a:schemeClr val="accent3"/>
          </a:fillRef>
          <a:effectRef idx="1">
            <a:schemeClr val="accent3"/>
          </a:effectRef>
          <a:fontRef idx="minor">
            <a:schemeClr val="dk1"/>
          </a:fontRef>
        </p:style>
        <p:txBody>
          <a:bodyPr vert="horz" lIns="121920" tIns="60960" rIns="121920" bIns="60960" rtlCol="0" anchor="ctr">
            <a:normAutofit fontScale="82500" lnSpcReduction="20000"/>
          </a:bodyPr>
          <a:lstStyle>
            <a:lvl1pPr algn="ctr" defTabSz="457200" rtl="0" eaLnBrk="1" latinLnBrk="0" hangingPunct="1">
              <a:spcBef>
                <a:spcPct val="0"/>
              </a:spcBef>
              <a:buNone/>
              <a:defRPr sz="4400" kern="1200">
                <a:solidFill>
                  <a:schemeClr val="dk1"/>
                </a:solidFill>
                <a:latin typeface="+mn-lt"/>
                <a:ea typeface="+mn-ea"/>
                <a:cs typeface="+mn-cs"/>
              </a:defRPr>
            </a:lvl1pPr>
            <a:lvl2pPr>
              <a:defRPr>
                <a:solidFill>
                  <a:schemeClr val="dk1"/>
                </a:solidFill>
                <a:latin typeface="+mn-lt"/>
                <a:ea typeface="+mn-ea"/>
                <a:cs typeface="+mn-cs"/>
              </a:defRPr>
            </a:lvl2pPr>
            <a:lvl3pPr>
              <a:defRPr>
                <a:solidFill>
                  <a:schemeClr val="dk1"/>
                </a:solidFill>
                <a:latin typeface="+mn-lt"/>
                <a:ea typeface="+mn-ea"/>
                <a:cs typeface="+mn-cs"/>
              </a:defRPr>
            </a:lvl3pPr>
            <a:lvl4pPr>
              <a:defRPr>
                <a:solidFill>
                  <a:schemeClr val="dk1"/>
                </a:solidFill>
                <a:latin typeface="+mn-lt"/>
                <a:ea typeface="+mn-ea"/>
                <a:cs typeface="+mn-cs"/>
              </a:defRPr>
            </a:lvl4pPr>
            <a:lvl5pPr>
              <a:defRPr>
                <a:solidFill>
                  <a:schemeClr val="dk1"/>
                </a:solidFill>
                <a:latin typeface="+mn-lt"/>
                <a:ea typeface="+mn-ea"/>
                <a:cs typeface="+mn-cs"/>
              </a:defRPr>
            </a:lvl5pPr>
            <a:lvl6pPr>
              <a:defRPr>
                <a:solidFill>
                  <a:schemeClr val="dk1"/>
                </a:solidFill>
                <a:latin typeface="+mn-lt"/>
                <a:ea typeface="+mn-ea"/>
                <a:cs typeface="+mn-cs"/>
              </a:defRPr>
            </a:lvl6pPr>
            <a:lvl7pPr>
              <a:defRPr>
                <a:solidFill>
                  <a:schemeClr val="dk1"/>
                </a:solidFill>
                <a:latin typeface="+mn-lt"/>
                <a:ea typeface="+mn-ea"/>
                <a:cs typeface="+mn-cs"/>
              </a:defRPr>
            </a:lvl7pPr>
            <a:lvl8pPr>
              <a:defRPr>
                <a:solidFill>
                  <a:schemeClr val="dk1"/>
                </a:solidFill>
                <a:latin typeface="+mn-lt"/>
                <a:ea typeface="+mn-ea"/>
                <a:cs typeface="+mn-cs"/>
              </a:defRPr>
            </a:lvl8pPr>
            <a:lvl9pPr>
              <a:defRPr>
                <a:solidFill>
                  <a:schemeClr val="dk1"/>
                </a:solidFill>
                <a:latin typeface="+mn-lt"/>
                <a:ea typeface="+mn-ea"/>
                <a:cs typeface="+mn-cs"/>
              </a:defRPr>
            </a:lvl9pPr>
          </a:lstStyle>
          <a:p>
            <a:r>
              <a:rPr lang="tr-TR" sz="5867" b="1">
                <a:solidFill>
                  <a:schemeClr val="accent5">
                    <a:lumMod val="50000"/>
                  </a:schemeClr>
                </a:solidFill>
              </a:rPr>
              <a:t>HEMŞİRE</a:t>
            </a:r>
            <a:endParaRPr lang="tr-TR" sz="5867" b="1" dirty="0">
              <a:solidFill>
                <a:schemeClr val="accent5">
                  <a:lumMod val="50000"/>
                </a:schemeClr>
              </a:solidFill>
            </a:endParaRPr>
          </a:p>
        </p:txBody>
      </p:sp>
    </p:spTree>
    <p:extLst>
      <p:ext uri="{BB962C8B-B14F-4D97-AF65-F5344CB8AC3E}">
        <p14:creationId xmlns:p14="http://schemas.microsoft.com/office/powerpoint/2010/main" val="4425063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idx="4294967295"/>
          </p:nvPr>
        </p:nvSpPr>
        <p:spPr>
          <a:xfrm>
            <a:off x="335361" y="468490"/>
            <a:ext cx="3238500" cy="766233"/>
          </a:xfrm>
        </p:spPr>
        <p:style>
          <a:lnRef idx="1">
            <a:schemeClr val="accent3"/>
          </a:lnRef>
          <a:fillRef idx="2">
            <a:schemeClr val="accent3"/>
          </a:fillRef>
          <a:effectRef idx="1">
            <a:schemeClr val="accent3"/>
          </a:effectRef>
          <a:fontRef idx="minor">
            <a:schemeClr val="dk1"/>
          </a:fontRef>
        </p:style>
        <p:txBody>
          <a:bodyPr>
            <a:normAutofit/>
          </a:bodyPr>
          <a:lstStyle/>
          <a:p>
            <a:pPr algn="ctr"/>
            <a:r>
              <a:rPr lang="tr-TR" b="1" dirty="0">
                <a:solidFill>
                  <a:schemeClr val="accent5">
                    <a:lumMod val="50000"/>
                  </a:schemeClr>
                </a:solidFill>
              </a:rPr>
              <a:t>HEMŞİRE</a:t>
            </a:r>
          </a:p>
        </p:txBody>
      </p:sp>
      <p:graphicFrame>
        <p:nvGraphicFramePr>
          <p:cNvPr id="5" name="İçerik Yer Tutucusu 4"/>
          <p:cNvGraphicFramePr>
            <a:graphicFrameLocks noGrp="1"/>
          </p:cNvGraphicFramePr>
          <p:nvPr>
            <p:ph idx="4294967295"/>
            <p:extLst>
              <p:ext uri="{D42A27DB-BD31-4B8C-83A1-F6EECF244321}">
                <p14:modId xmlns:p14="http://schemas.microsoft.com/office/powerpoint/2010/main" val="1018642891"/>
              </p:ext>
            </p:extLst>
          </p:nvPr>
        </p:nvGraphicFramePr>
        <p:xfrm>
          <a:off x="431371" y="932724"/>
          <a:ext cx="11041227"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Metin kutusu 3"/>
          <p:cNvSpPr txBox="1"/>
          <p:nvPr/>
        </p:nvSpPr>
        <p:spPr>
          <a:xfrm>
            <a:off x="2944680" y="2991175"/>
            <a:ext cx="184731" cy="379656"/>
          </a:xfrm>
          <a:prstGeom prst="rect">
            <a:avLst/>
          </a:prstGeom>
          <a:noFill/>
        </p:spPr>
        <p:txBody>
          <a:bodyPr wrap="none" lIns="91440" tIns="45720" rIns="91440" bIns="45720" rtlCol="0">
            <a:spAutoFit/>
          </a:bodyPr>
          <a:lstStyle/>
          <a:p>
            <a:endParaRPr lang="tr-TR" sz="1867" dirty="0"/>
          </a:p>
        </p:txBody>
      </p:sp>
    </p:spTree>
    <p:extLst>
      <p:ext uri="{BB962C8B-B14F-4D97-AF65-F5344CB8AC3E}">
        <p14:creationId xmlns:p14="http://schemas.microsoft.com/office/powerpoint/2010/main" val="9263471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340422" y="1282388"/>
            <a:ext cx="11189939" cy="4341541"/>
          </a:xfrm>
        </p:spPr>
        <p:txBody>
          <a:bodyPr anchor="ctr"/>
          <a:lstStyle/>
          <a:p>
            <a:pPr marL="0" indent="0" algn="ctr">
              <a:buNone/>
            </a:pPr>
            <a:r>
              <a:rPr lang="tr-TR" sz="2800" dirty="0">
                <a:solidFill>
                  <a:schemeClr val="accent4">
                    <a:lumMod val="50000"/>
                  </a:schemeClr>
                </a:solidFill>
              </a:rPr>
              <a:t>Toplumun kültürel yapısını tanıma ve değerlendirmede Kültürlerarası Hemşirelik Modelleri hemşireler için bir rehberdir. Model kullanılması; hemşirelerin bakım verdiği toplumu kültürel olarak derinlemesine tanıması ve değerlendirmesinde, kültürel verilere daha sistematik ve stan­dardize yollarla ulaşmasında ve kültürlerarası hemşirelik alanında bilgi birikiminin artmasında yararlı olacaktır.</a:t>
            </a:r>
          </a:p>
        </p:txBody>
      </p:sp>
    </p:spTree>
    <p:extLst>
      <p:ext uri="{BB962C8B-B14F-4D97-AF65-F5344CB8AC3E}">
        <p14:creationId xmlns:p14="http://schemas.microsoft.com/office/powerpoint/2010/main" val="113797120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yagram 2"/>
          <p:cNvGraphicFramePr/>
          <p:nvPr>
            <p:extLst>
              <p:ext uri="{D42A27DB-BD31-4B8C-83A1-F6EECF244321}">
                <p14:modId xmlns:p14="http://schemas.microsoft.com/office/powerpoint/2010/main" val="1021522304"/>
              </p:ext>
            </p:extLst>
          </p:nvPr>
        </p:nvGraphicFramePr>
        <p:xfrm>
          <a:off x="357662" y="372160"/>
          <a:ext cx="11041227" cy="63111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870527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440782" y="393545"/>
            <a:ext cx="9929851" cy="1279137"/>
          </a:xfrm>
        </p:spPr>
        <p:txBody>
          <a:bodyPr/>
          <a:lstStyle/>
          <a:p>
            <a:r>
              <a:rPr lang="tr-TR" b="1" dirty="0" err="1">
                <a:solidFill>
                  <a:srgbClr val="7030A0"/>
                </a:solidFill>
              </a:rPr>
              <a:t>Giger</a:t>
            </a:r>
            <a:r>
              <a:rPr lang="tr-TR" b="1" dirty="0">
                <a:solidFill>
                  <a:srgbClr val="7030A0"/>
                </a:solidFill>
              </a:rPr>
              <a:t> ve </a:t>
            </a:r>
            <a:r>
              <a:rPr lang="tr-TR" b="1" dirty="0" err="1">
                <a:solidFill>
                  <a:srgbClr val="7030A0"/>
                </a:solidFill>
              </a:rPr>
              <a:t>Davidhizar’ın</a:t>
            </a:r>
            <a:r>
              <a:rPr lang="tr-TR" b="1" dirty="0">
                <a:solidFill>
                  <a:srgbClr val="7030A0"/>
                </a:solidFill>
              </a:rPr>
              <a:t> Kültürel Değerlendirme Modeli</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622586845"/>
              </p:ext>
            </p:extLst>
          </p:nvPr>
        </p:nvGraphicFramePr>
        <p:xfrm>
          <a:off x="440782" y="2152185"/>
          <a:ext cx="11446418" cy="41705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84157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1653015548"/>
              </p:ext>
            </p:extLst>
          </p:nvPr>
        </p:nvGraphicFramePr>
        <p:xfrm>
          <a:off x="318120" y="1706136"/>
          <a:ext cx="11290300" cy="50515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Unvan 1"/>
          <p:cNvSpPr>
            <a:spLocks noGrp="1"/>
          </p:cNvSpPr>
          <p:nvPr>
            <p:ph type="title"/>
          </p:nvPr>
        </p:nvSpPr>
        <p:spPr>
          <a:xfrm>
            <a:off x="440783" y="393546"/>
            <a:ext cx="9753600" cy="1089566"/>
          </a:xfrm>
        </p:spPr>
        <p:txBody>
          <a:bodyPr/>
          <a:lstStyle/>
          <a:p>
            <a:r>
              <a:rPr lang="tr-TR" dirty="0">
                <a:solidFill>
                  <a:srgbClr val="C00000"/>
                </a:solidFill>
              </a:rPr>
              <a:t>Modelin Temel Bileşenleri</a:t>
            </a:r>
          </a:p>
        </p:txBody>
      </p:sp>
    </p:spTree>
    <p:extLst>
      <p:ext uri="{BB962C8B-B14F-4D97-AF65-F5344CB8AC3E}">
        <p14:creationId xmlns:p14="http://schemas.microsoft.com/office/powerpoint/2010/main" val="33525897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İçerik Yer Tutucusu 4"/>
          <p:cNvGraphicFramePr>
            <a:graphicFrameLocks noGrp="1"/>
          </p:cNvGraphicFramePr>
          <p:nvPr>
            <p:ph idx="1"/>
            <p:extLst>
              <p:ext uri="{D42A27DB-BD31-4B8C-83A1-F6EECF244321}">
                <p14:modId xmlns:p14="http://schemas.microsoft.com/office/powerpoint/2010/main" val="3839710408"/>
              </p:ext>
            </p:extLst>
          </p:nvPr>
        </p:nvGraphicFramePr>
        <p:xfrm>
          <a:off x="289932" y="468351"/>
          <a:ext cx="11340790" cy="62223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828772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3"/>
          <p:cNvSpPr/>
          <p:nvPr/>
        </p:nvSpPr>
        <p:spPr bwMode="auto">
          <a:xfrm>
            <a:off x="4092498" y="2330605"/>
            <a:ext cx="4014439" cy="1761892"/>
          </a:xfrm>
          <a:prstGeom prst="ellipse">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tr-TR" sz="3600" b="0" i="0" u="none" strike="noStrike" cap="none" normalizeH="0" baseline="0" dirty="0">
                <a:ln>
                  <a:noFill/>
                </a:ln>
                <a:solidFill>
                  <a:schemeClr val="tx1">
                    <a:lumMod val="75000"/>
                  </a:schemeClr>
                </a:solidFill>
                <a:effectLst/>
                <a:latin typeface="Arial" charset="0"/>
              </a:rPr>
              <a:t>Kültürel olarak </a:t>
            </a:r>
          </a:p>
          <a:p>
            <a:pPr marL="0" marR="0" indent="0" algn="ctr" defTabSz="914400" rtl="0" eaLnBrk="1" fontAlgn="base" latinLnBrk="0" hangingPunct="1">
              <a:lnSpc>
                <a:spcPct val="100000"/>
              </a:lnSpc>
              <a:spcBef>
                <a:spcPct val="0"/>
              </a:spcBef>
              <a:spcAft>
                <a:spcPct val="0"/>
              </a:spcAft>
              <a:buClrTx/>
              <a:buSzTx/>
              <a:buFontTx/>
              <a:buNone/>
              <a:tabLst/>
            </a:pPr>
            <a:r>
              <a:rPr kumimoji="0" lang="tr-TR" sz="3600" b="0" i="0" u="none" strike="noStrike" cap="none" normalizeH="0" baseline="0" dirty="0">
                <a:ln>
                  <a:noFill/>
                </a:ln>
                <a:solidFill>
                  <a:schemeClr val="tx1">
                    <a:lumMod val="75000"/>
                  </a:schemeClr>
                </a:solidFill>
                <a:effectLst/>
                <a:latin typeface="Arial" charset="0"/>
              </a:rPr>
              <a:t>eşsiz birey</a:t>
            </a:r>
          </a:p>
        </p:txBody>
      </p:sp>
      <p:sp>
        <p:nvSpPr>
          <p:cNvPr id="5" name="Dikdörtgen 4"/>
          <p:cNvSpPr/>
          <p:nvPr/>
        </p:nvSpPr>
        <p:spPr bwMode="auto">
          <a:xfrm>
            <a:off x="468352" y="1516566"/>
            <a:ext cx="2754351" cy="992459"/>
          </a:xfrm>
          <a:prstGeom prst="rect">
            <a:avLst/>
          </a:prstGeom>
          <a:gradFill flip="none" rotWithShape="1">
            <a:gsLst>
              <a:gs pos="84000">
                <a:srgbClr val="FFCCFF">
                  <a:lumMod val="0"/>
                  <a:lumOff val="100000"/>
                </a:srgbClr>
              </a:gs>
              <a:gs pos="2000">
                <a:srgbClr val="FFCCFF">
                  <a:shade val="67500"/>
                  <a:satMod val="115000"/>
                </a:srgbClr>
              </a:gs>
              <a:gs pos="98000">
                <a:srgbClr val="FFCCFF">
                  <a:shade val="100000"/>
                  <a:satMod val="115000"/>
                </a:srgbClr>
              </a:gs>
            </a:gsLst>
            <a:lin ang="810000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tr-TR" sz="2400" b="0" i="0" u="none" strike="noStrike" cap="none" normalizeH="0" baseline="0" dirty="0">
                <a:ln>
                  <a:noFill/>
                </a:ln>
                <a:solidFill>
                  <a:schemeClr val="tx1">
                    <a:lumMod val="75000"/>
                  </a:schemeClr>
                </a:solidFill>
                <a:effectLst/>
                <a:latin typeface="Arial" charset="0"/>
              </a:rPr>
              <a:t>İletişim</a:t>
            </a:r>
          </a:p>
        </p:txBody>
      </p:sp>
      <p:sp>
        <p:nvSpPr>
          <p:cNvPr id="6" name="Dikdörtgen 5"/>
          <p:cNvSpPr/>
          <p:nvPr/>
        </p:nvSpPr>
        <p:spPr bwMode="auto">
          <a:xfrm>
            <a:off x="4709531" y="4568282"/>
            <a:ext cx="2754351" cy="992459"/>
          </a:xfrm>
          <a:prstGeom prst="rect">
            <a:avLst/>
          </a:prstGeom>
          <a:gradFill flip="none" rotWithShape="1">
            <a:gsLst>
              <a:gs pos="84000">
                <a:srgbClr val="FFCCFF">
                  <a:lumMod val="0"/>
                  <a:lumOff val="100000"/>
                </a:srgbClr>
              </a:gs>
              <a:gs pos="2000">
                <a:srgbClr val="FFCCFF">
                  <a:shade val="67500"/>
                  <a:satMod val="115000"/>
                </a:srgbClr>
              </a:gs>
              <a:gs pos="98000">
                <a:srgbClr val="FFCCFF">
                  <a:shade val="100000"/>
                  <a:satMod val="115000"/>
                </a:srgbClr>
              </a:gs>
            </a:gsLst>
            <a:lin ang="810000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tr-TR" sz="2400" b="0" i="0" u="none" strike="noStrike" cap="none" normalizeH="0" baseline="0" dirty="0">
                <a:ln>
                  <a:noFill/>
                </a:ln>
                <a:solidFill>
                  <a:schemeClr val="tx1">
                    <a:lumMod val="75000"/>
                  </a:schemeClr>
                </a:solidFill>
                <a:effectLst/>
                <a:latin typeface="Arial" charset="0"/>
              </a:rPr>
              <a:t>Çevresel Kontrol</a:t>
            </a:r>
          </a:p>
        </p:txBody>
      </p:sp>
      <p:sp>
        <p:nvSpPr>
          <p:cNvPr id="7" name="Dikdörtgen 6"/>
          <p:cNvSpPr/>
          <p:nvPr/>
        </p:nvSpPr>
        <p:spPr bwMode="auto">
          <a:xfrm>
            <a:off x="263913" y="4568281"/>
            <a:ext cx="2754351" cy="992459"/>
          </a:xfrm>
          <a:prstGeom prst="rect">
            <a:avLst/>
          </a:prstGeom>
          <a:gradFill flip="none" rotWithShape="1">
            <a:gsLst>
              <a:gs pos="84000">
                <a:srgbClr val="FFCCFF">
                  <a:lumMod val="0"/>
                  <a:lumOff val="100000"/>
                </a:srgbClr>
              </a:gs>
              <a:gs pos="2000">
                <a:srgbClr val="FFCCFF">
                  <a:shade val="67500"/>
                  <a:satMod val="115000"/>
                </a:srgbClr>
              </a:gs>
              <a:gs pos="98000">
                <a:srgbClr val="FFCCFF">
                  <a:shade val="100000"/>
                  <a:satMod val="115000"/>
                </a:srgbClr>
              </a:gs>
            </a:gsLst>
            <a:lin ang="810000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tr-TR" sz="2400" b="0" i="0" u="none" strike="noStrike" cap="none" normalizeH="0" baseline="0" dirty="0">
                <a:ln>
                  <a:noFill/>
                </a:ln>
                <a:solidFill>
                  <a:schemeClr val="tx1">
                    <a:lumMod val="75000"/>
                  </a:schemeClr>
                </a:solidFill>
                <a:effectLst/>
                <a:latin typeface="Arial" charset="0"/>
              </a:rPr>
              <a:t>Zaman </a:t>
            </a:r>
          </a:p>
        </p:txBody>
      </p:sp>
      <p:sp>
        <p:nvSpPr>
          <p:cNvPr id="8" name="Dikdörtgen 7"/>
          <p:cNvSpPr/>
          <p:nvPr/>
        </p:nvSpPr>
        <p:spPr bwMode="auto">
          <a:xfrm>
            <a:off x="4709532" y="1100253"/>
            <a:ext cx="2754351" cy="992459"/>
          </a:xfrm>
          <a:prstGeom prst="rect">
            <a:avLst/>
          </a:prstGeom>
          <a:gradFill flip="none" rotWithShape="1">
            <a:gsLst>
              <a:gs pos="84000">
                <a:srgbClr val="FFCCFF">
                  <a:lumMod val="0"/>
                  <a:lumOff val="100000"/>
                </a:srgbClr>
              </a:gs>
              <a:gs pos="2000">
                <a:srgbClr val="FFCCFF">
                  <a:shade val="67500"/>
                  <a:satMod val="115000"/>
                </a:srgbClr>
              </a:gs>
              <a:gs pos="98000">
                <a:srgbClr val="FFCCFF">
                  <a:shade val="100000"/>
                  <a:satMod val="115000"/>
                </a:srgbClr>
              </a:gs>
            </a:gsLst>
            <a:lin ang="810000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tr-TR" sz="2400" b="0" i="0" u="none" strike="noStrike" cap="none" normalizeH="0" baseline="0" dirty="0">
                <a:ln>
                  <a:noFill/>
                </a:ln>
                <a:solidFill>
                  <a:schemeClr val="tx1">
                    <a:lumMod val="75000"/>
                  </a:schemeClr>
                </a:solidFill>
                <a:effectLst/>
                <a:latin typeface="Arial" charset="0"/>
              </a:rPr>
              <a:t>Yakınlık-Uzaklık</a:t>
            </a:r>
          </a:p>
        </p:txBody>
      </p:sp>
      <p:sp>
        <p:nvSpPr>
          <p:cNvPr id="9" name="Dikdörtgen 8"/>
          <p:cNvSpPr/>
          <p:nvPr/>
        </p:nvSpPr>
        <p:spPr bwMode="auto">
          <a:xfrm>
            <a:off x="8950712" y="1728438"/>
            <a:ext cx="2754351" cy="992459"/>
          </a:xfrm>
          <a:prstGeom prst="rect">
            <a:avLst/>
          </a:prstGeom>
          <a:gradFill flip="none" rotWithShape="1">
            <a:gsLst>
              <a:gs pos="84000">
                <a:srgbClr val="FFCCFF">
                  <a:lumMod val="0"/>
                  <a:lumOff val="100000"/>
                </a:srgbClr>
              </a:gs>
              <a:gs pos="2000">
                <a:srgbClr val="FFCCFF">
                  <a:shade val="67500"/>
                  <a:satMod val="115000"/>
                </a:srgbClr>
              </a:gs>
              <a:gs pos="98000">
                <a:srgbClr val="FFCCFF">
                  <a:shade val="100000"/>
                  <a:satMod val="115000"/>
                </a:srgbClr>
              </a:gs>
            </a:gsLst>
            <a:lin ang="810000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tr-TR" sz="2400" b="0" i="0" u="none" strike="noStrike" cap="none" normalizeH="0" baseline="0" dirty="0">
                <a:ln>
                  <a:noFill/>
                </a:ln>
                <a:solidFill>
                  <a:schemeClr val="tx1">
                    <a:lumMod val="75000"/>
                  </a:schemeClr>
                </a:solidFill>
                <a:effectLst/>
                <a:latin typeface="Arial" charset="0"/>
              </a:rPr>
              <a:t>Sosyal </a:t>
            </a:r>
          </a:p>
          <a:p>
            <a:pPr marL="0" marR="0" indent="0" algn="ctr" defTabSz="914400" rtl="0" eaLnBrk="1" fontAlgn="base" latinLnBrk="0" hangingPunct="1">
              <a:lnSpc>
                <a:spcPct val="100000"/>
              </a:lnSpc>
              <a:spcBef>
                <a:spcPct val="0"/>
              </a:spcBef>
              <a:spcAft>
                <a:spcPct val="0"/>
              </a:spcAft>
              <a:buClrTx/>
              <a:buSzTx/>
              <a:buFontTx/>
              <a:buNone/>
              <a:tabLst/>
            </a:pPr>
            <a:r>
              <a:rPr kumimoji="0" lang="tr-TR" sz="2400" b="0" i="0" u="none" strike="noStrike" cap="none" normalizeH="0" baseline="0" dirty="0">
                <a:ln>
                  <a:noFill/>
                </a:ln>
                <a:solidFill>
                  <a:schemeClr val="tx1">
                    <a:lumMod val="75000"/>
                  </a:schemeClr>
                </a:solidFill>
                <a:effectLst/>
                <a:latin typeface="Arial" charset="0"/>
              </a:rPr>
              <a:t>Organizasyonlar</a:t>
            </a:r>
          </a:p>
        </p:txBody>
      </p:sp>
      <p:sp>
        <p:nvSpPr>
          <p:cNvPr id="10" name="Dikdörtgen 9"/>
          <p:cNvSpPr/>
          <p:nvPr/>
        </p:nvSpPr>
        <p:spPr bwMode="auto">
          <a:xfrm>
            <a:off x="8974872" y="4568282"/>
            <a:ext cx="2754351" cy="992459"/>
          </a:xfrm>
          <a:prstGeom prst="rect">
            <a:avLst/>
          </a:prstGeom>
          <a:gradFill flip="none" rotWithShape="1">
            <a:gsLst>
              <a:gs pos="84000">
                <a:srgbClr val="FFCCFF">
                  <a:lumMod val="0"/>
                  <a:lumOff val="100000"/>
                </a:srgbClr>
              </a:gs>
              <a:gs pos="2000">
                <a:srgbClr val="FFCCFF">
                  <a:shade val="67500"/>
                  <a:satMod val="115000"/>
                </a:srgbClr>
              </a:gs>
              <a:gs pos="98000">
                <a:srgbClr val="FFCCFF">
                  <a:shade val="100000"/>
                  <a:satMod val="115000"/>
                </a:srgbClr>
              </a:gs>
            </a:gsLst>
            <a:lin ang="8100000" scaled="1"/>
            <a:tileRect/>
          </a:gra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tr-TR" sz="2400" b="0" i="0" u="none" strike="noStrike" cap="none" normalizeH="0" baseline="0" dirty="0">
                <a:ln>
                  <a:noFill/>
                </a:ln>
                <a:solidFill>
                  <a:schemeClr val="tx1">
                    <a:lumMod val="75000"/>
                  </a:schemeClr>
                </a:solidFill>
                <a:effectLst/>
                <a:latin typeface="Arial" charset="0"/>
              </a:rPr>
              <a:t>Biyolojik </a:t>
            </a:r>
          </a:p>
          <a:p>
            <a:pPr marL="0" marR="0" indent="0" algn="ctr" defTabSz="914400" rtl="0" eaLnBrk="1" fontAlgn="base" latinLnBrk="0" hangingPunct="1">
              <a:lnSpc>
                <a:spcPct val="100000"/>
              </a:lnSpc>
              <a:spcBef>
                <a:spcPct val="0"/>
              </a:spcBef>
              <a:spcAft>
                <a:spcPct val="0"/>
              </a:spcAft>
              <a:buClrTx/>
              <a:buSzTx/>
              <a:buFontTx/>
              <a:buNone/>
              <a:tabLst/>
            </a:pPr>
            <a:r>
              <a:rPr lang="tr-TR" sz="2400" dirty="0">
                <a:solidFill>
                  <a:schemeClr val="tx1">
                    <a:lumMod val="75000"/>
                  </a:schemeClr>
                </a:solidFill>
                <a:latin typeface="Arial" charset="0"/>
              </a:rPr>
              <a:t>Değişkenler</a:t>
            </a:r>
            <a:endParaRPr kumimoji="0" lang="tr-TR" sz="2400" b="0" i="0" u="none" strike="noStrike" cap="none" normalizeH="0" baseline="0" dirty="0">
              <a:ln>
                <a:noFill/>
              </a:ln>
              <a:solidFill>
                <a:schemeClr val="tx1">
                  <a:lumMod val="75000"/>
                </a:schemeClr>
              </a:solidFill>
              <a:effectLst/>
              <a:latin typeface="Arial" charset="0"/>
            </a:endParaRPr>
          </a:p>
        </p:txBody>
      </p:sp>
    </p:spTree>
    <p:extLst>
      <p:ext uri="{BB962C8B-B14F-4D97-AF65-F5344CB8AC3E}">
        <p14:creationId xmlns:p14="http://schemas.microsoft.com/office/powerpoint/2010/main" val="7189618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440783" y="393546"/>
            <a:ext cx="9753600" cy="1089566"/>
          </a:xfrm>
        </p:spPr>
        <p:txBody>
          <a:bodyPr/>
          <a:lstStyle/>
          <a:p>
            <a:r>
              <a:rPr lang="tr-TR" b="1" dirty="0" err="1">
                <a:solidFill>
                  <a:srgbClr val="7030A0"/>
                </a:solidFill>
              </a:rPr>
              <a:t>Purnell’in</a:t>
            </a:r>
            <a:r>
              <a:rPr lang="tr-TR" b="1" dirty="0">
                <a:solidFill>
                  <a:srgbClr val="7030A0"/>
                </a:solidFill>
              </a:rPr>
              <a:t> Kültürel Yeterlilik Modeli</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268683308"/>
              </p:ext>
            </p:extLst>
          </p:nvPr>
        </p:nvGraphicFramePr>
        <p:xfrm>
          <a:off x="440783" y="1860395"/>
          <a:ext cx="10911158" cy="428392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68893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440783" y="393546"/>
            <a:ext cx="9753600" cy="1089566"/>
          </a:xfrm>
        </p:spPr>
        <p:txBody>
          <a:bodyPr/>
          <a:lstStyle/>
          <a:p>
            <a:r>
              <a:rPr lang="tr-TR" dirty="0">
                <a:solidFill>
                  <a:srgbClr val="C00000"/>
                </a:solidFill>
              </a:rPr>
              <a:t>Modelin Temel Alanları</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1170631276"/>
              </p:ext>
            </p:extLst>
          </p:nvPr>
        </p:nvGraphicFramePr>
        <p:xfrm>
          <a:off x="144966" y="1616927"/>
          <a:ext cx="5447681" cy="46184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İçerik Yer Tutucusu 3"/>
          <p:cNvGraphicFramePr>
            <a:graphicFrameLocks/>
          </p:cNvGraphicFramePr>
          <p:nvPr>
            <p:extLst>
              <p:ext uri="{D42A27DB-BD31-4B8C-83A1-F6EECF244321}">
                <p14:modId xmlns:p14="http://schemas.microsoft.com/office/powerpoint/2010/main" val="1435803989"/>
              </p:ext>
            </p:extLst>
          </p:nvPr>
        </p:nvGraphicFramePr>
        <p:xfrm>
          <a:off x="5809785" y="1616927"/>
          <a:ext cx="6066263" cy="461846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9736908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440783" y="393546"/>
            <a:ext cx="9753600" cy="1089566"/>
          </a:xfrm>
        </p:spPr>
        <p:txBody>
          <a:bodyPr/>
          <a:lstStyle/>
          <a:p>
            <a:r>
              <a:rPr lang="tr-TR" dirty="0">
                <a:solidFill>
                  <a:schemeClr val="accent4"/>
                </a:solidFill>
              </a:rPr>
              <a:t>Modellerdeki Ortak Kavramlar</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4265678157"/>
              </p:ext>
            </p:extLst>
          </p:nvPr>
        </p:nvGraphicFramePr>
        <p:xfrm>
          <a:off x="440782" y="1884555"/>
          <a:ext cx="11156485" cy="43192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682595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440783" y="393546"/>
            <a:ext cx="9753600" cy="1089566"/>
          </a:xfrm>
        </p:spPr>
        <p:txBody>
          <a:bodyPr/>
          <a:lstStyle/>
          <a:p>
            <a:r>
              <a:rPr lang="tr-TR" dirty="0">
                <a:solidFill>
                  <a:schemeClr val="accent4"/>
                </a:solidFill>
              </a:rPr>
              <a:t>Modellerin Kullanımı</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3341202678"/>
              </p:ext>
            </p:extLst>
          </p:nvPr>
        </p:nvGraphicFramePr>
        <p:xfrm>
          <a:off x="240060" y="1694984"/>
          <a:ext cx="10821949" cy="43192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395349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440783" y="393546"/>
            <a:ext cx="9753600" cy="1089566"/>
          </a:xfrm>
        </p:spPr>
        <p:txBody>
          <a:bodyPr/>
          <a:lstStyle/>
          <a:p>
            <a:r>
              <a:rPr lang="tr-TR" dirty="0">
                <a:solidFill>
                  <a:schemeClr val="accent4"/>
                </a:solidFill>
              </a:rPr>
              <a:t>Modellerin Kullanımı</a:t>
            </a:r>
          </a:p>
        </p:txBody>
      </p:sp>
      <p:graphicFrame>
        <p:nvGraphicFramePr>
          <p:cNvPr id="5" name="İçerik Yer Tutucusu 4"/>
          <p:cNvGraphicFramePr>
            <a:graphicFrameLocks noGrp="1"/>
          </p:cNvGraphicFramePr>
          <p:nvPr>
            <p:ph idx="1"/>
            <p:extLst>
              <p:ext uri="{D42A27DB-BD31-4B8C-83A1-F6EECF244321}">
                <p14:modId xmlns:p14="http://schemas.microsoft.com/office/powerpoint/2010/main" val="444174872"/>
              </p:ext>
            </p:extLst>
          </p:nvPr>
        </p:nvGraphicFramePr>
        <p:xfrm>
          <a:off x="318119" y="1704276"/>
          <a:ext cx="11089578" cy="44846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6880244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184303" y="1784194"/>
            <a:ext cx="11491024" cy="4125951"/>
          </a:xfrm>
        </p:spPr>
        <p:txBody>
          <a:bodyPr anchor="t"/>
          <a:lstStyle/>
          <a:p>
            <a:pPr marL="0" indent="0" algn="ctr">
              <a:buNone/>
            </a:pPr>
            <a:r>
              <a:rPr lang="tr-TR" sz="2800" dirty="0">
                <a:solidFill>
                  <a:schemeClr val="accent4">
                    <a:lumMod val="50000"/>
                  </a:schemeClr>
                </a:solidFill>
              </a:rPr>
              <a:t>Başta Leininger olmak üzere çok sayıda hemşire kültürlerarası model geliştirmiştir. Kültürlerarası hemşireliğin ön­cüsü, bu alanda ilk modeli geliştiren, kültürlerarası bakımın önemi vurgulayan bunu bütün dünyaya yayan </a:t>
            </a:r>
            <a:r>
              <a:rPr lang="en-US" sz="2800" dirty="0">
                <a:solidFill>
                  <a:schemeClr val="accent4">
                    <a:lumMod val="50000"/>
                  </a:schemeClr>
                </a:solidFill>
              </a:rPr>
              <a:t>Madeleine </a:t>
            </a:r>
            <a:r>
              <a:rPr lang="tr-TR" sz="2800" dirty="0" err="1">
                <a:solidFill>
                  <a:schemeClr val="accent4">
                    <a:lumMod val="50000"/>
                  </a:schemeClr>
                </a:solidFill>
              </a:rPr>
              <a:t>Leininger'dır</a:t>
            </a:r>
            <a:r>
              <a:rPr lang="tr-TR" sz="2800" dirty="0">
                <a:solidFill>
                  <a:schemeClr val="accent4">
                    <a:lumMod val="50000"/>
                  </a:schemeClr>
                </a:solidFill>
              </a:rPr>
              <a:t>. Leininger 1950'li yılların başla­rından itibaren kültürlerarası yaklaşımın hemşirelik bakımının ayrılmaz bir parçası olduğunu, eğitim programlarında ve uygulamalarda göz ardı edilmemesi gerektiği üzerinde çalışmalar yapmıştır. Bu konuda çok sa­yıda kitap, makale yazmış ve alandaki ilk kültürlerarası model olan "Bakımda Kültürel Farklılık ve Evrensellik Mo­delini geliştirmiştir.</a:t>
            </a:r>
          </a:p>
          <a:p>
            <a:pPr marL="0" indent="0" algn="ctr">
              <a:buNone/>
            </a:pPr>
            <a:endParaRPr lang="tr-TR" sz="2800" dirty="0">
              <a:solidFill>
                <a:schemeClr val="accent4">
                  <a:lumMod val="50000"/>
                </a:schemeClr>
              </a:solidFill>
            </a:endParaRPr>
          </a:p>
        </p:txBody>
      </p:sp>
    </p:spTree>
    <p:extLst>
      <p:ext uri="{BB962C8B-B14F-4D97-AF65-F5344CB8AC3E}">
        <p14:creationId xmlns:p14="http://schemas.microsoft.com/office/powerpoint/2010/main" val="37464495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çerik Yer Tutucusu 3"/>
          <p:cNvGraphicFramePr>
            <a:graphicFrameLocks noGrp="1"/>
          </p:cNvGraphicFramePr>
          <p:nvPr>
            <p:ph idx="1"/>
            <p:extLst>
              <p:ext uri="{D42A27DB-BD31-4B8C-83A1-F6EECF244321}">
                <p14:modId xmlns:p14="http://schemas.microsoft.com/office/powerpoint/2010/main" val="551786461"/>
              </p:ext>
            </p:extLst>
          </p:nvPr>
        </p:nvGraphicFramePr>
        <p:xfrm>
          <a:off x="440783" y="2442117"/>
          <a:ext cx="11334906" cy="26985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Unvan 1"/>
          <p:cNvSpPr>
            <a:spLocks noGrp="1"/>
          </p:cNvSpPr>
          <p:nvPr>
            <p:ph type="title"/>
          </p:nvPr>
        </p:nvSpPr>
        <p:spPr>
          <a:xfrm>
            <a:off x="440783" y="393546"/>
            <a:ext cx="9753600" cy="1089566"/>
          </a:xfrm>
        </p:spPr>
        <p:txBody>
          <a:bodyPr/>
          <a:lstStyle/>
          <a:p>
            <a:r>
              <a:rPr lang="tr-TR" dirty="0">
                <a:solidFill>
                  <a:schemeClr val="accent4"/>
                </a:solidFill>
              </a:rPr>
              <a:t>Modellerin Kullanımı</a:t>
            </a:r>
          </a:p>
        </p:txBody>
      </p:sp>
    </p:spTree>
    <p:extLst>
      <p:ext uri="{BB962C8B-B14F-4D97-AF65-F5344CB8AC3E}">
        <p14:creationId xmlns:p14="http://schemas.microsoft.com/office/powerpoint/2010/main" val="5864084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van 3"/>
          <p:cNvSpPr>
            <a:spLocks noGrp="1"/>
          </p:cNvSpPr>
          <p:nvPr>
            <p:ph type="title"/>
          </p:nvPr>
        </p:nvSpPr>
        <p:spPr>
          <a:xfrm>
            <a:off x="650849" y="2906714"/>
            <a:ext cx="10363200" cy="1362075"/>
          </a:xfrm>
        </p:spPr>
        <p:txBody>
          <a:bodyPr/>
          <a:lstStyle/>
          <a:p>
            <a:r>
              <a:rPr lang="tr-TR" dirty="0">
                <a:solidFill>
                  <a:schemeClr val="tx1">
                    <a:lumMod val="50000"/>
                  </a:schemeClr>
                </a:solidFill>
              </a:rPr>
              <a:t>TEŞEKKÜRLER!!</a:t>
            </a:r>
          </a:p>
        </p:txBody>
      </p:sp>
      <p:sp>
        <p:nvSpPr>
          <p:cNvPr id="5" name="Metin Yer Tutucusu 4"/>
          <p:cNvSpPr>
            <a:spLocks noGrp="1"/>
          </p:cNvSpPr>
          <p:nvPr>
            <p:ph type="body" idx="1"/>
          </p:nvPr>
        </p:nvSpPr>
        <p:spPr>
          <a:xfrm>
            <a:off x="806968" y="3982535"/>
            <a:ext cx="10363200" cy="572508"/>
          </a:xfrm>
        </p:spPr>
        <p:txBody>
          <a:bodyPr/>
          <a:lstStyle/>
          <a:p>
            <a:r>
              <a:rPr lang="tr-TR" dirty="0"/>
              <a:t>BİTTİ </a:t>
            </a:r>
            <a:r>
              <a:rPr lang="tr-TR" dirty="0">
                <a:sym typeface="Wingdings" panose="05000000000000000000" pitchFamily="2" charset="2"/>
              </a:rPr>
              <a:t></a:t>
            </a:r>
            <a:endParaRPr lang="tr-TR" dirty="0"/>
          </a:p>
        </p:txBody>
      </p:sp>
    </p:spTree>
    <p:extLst>
      <p:ext uri="{BB962C8B-B14F-4D97-AF65-F5344CB8AC3E}">
        <p14:creationId xmlns:p14="http://schemas.microsoft.com/office/powerpoint/2010/main" val="42469598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çerik Yer Tutucusu 2"/>
          <p:cNvSpPr>
            <a:spLocks noGrp="1"/>
          </p:cNvSpPr>
          <p:nvPr>
            <p:ph idx="1"/>
          </p:nvPr>
        </p:nvSpPr>
        <p:spPr>
          <a:xfrm>
            <a:off x="440782" y="1984916"/>
            <a:ext cx="11167637" cy="4140819"/>
          </a:xfrm>
        </p:spPr>
        <p:txBody>
          <a:bodyPr/>
          <a:lstStyle/>
          <a:p>
            <a:pPr marL="0" indent="0" algn="ctr">
              <a:buNone/>
            </a:pPr>
            <a:r>
              <a:rPr lang="tr-TR" sz="2800" dirty="0">
                <a:solidFill>
                  <a:schemeClr val="accent4">
                    <a:lumMod val="50000"/>
                  </a:schemeClr>
                </a:solidFill>
              </a:rPr>
              <a:t>Kültürlerarası modeller </a:t>
            </a:r>
            <a:r>
              <a:rPr lang="tr-TR" sz="2800" dirty="0" err="1">
                <a:solidFill>
                  <a:schemeClr val="accent4">
                    <a:lumMod val="50000"/>
                  </a:schemeClr>
                </a:solidFill>
              </a:rPr>
              <a:t>Leininger'dan</a:t>
            </a:r>
            <a:r>
              <a:rPr lang="tr-TR" sz="2800" dirty="0">
                <a:solidFill>
                  <a:schemeClr val="accent4">
                    <a:lumMod val="50000"/>
                  </a:schemeClr>
                </a:solidFill>
              </a:rPr>
              <a:t> etkilenmiş ve onun modeli üzerine temellenmiştir. </a:t>
            </a:r>
            <a:r>
              <a:rPr lang="tr-TR" sz="2800" dirty="0" err="1">
                <a:solidFill>
                  <a:schemeClr val="accent4">
                    <a:lumMod val="50000"/>
                  </a:schemeClr>
                </a:solidFill>
              </a:rPr>
              <a:t>Leininger‘ın</a:t>
            </a:r>
            <a:r>
              <a:rPr lang="tr-TR" sz="2800" dirty="0">
                <a:solidFill>
                  <a:schemeClr val="accent4">
                    <a:lumMod val="50000"/>
                  </a:schemeClr>
                </a:solidFill>
              </a:rPr>
              <a:t> mode­lini dışlayan herhangi bir kültürlerarası hemşirelik mode­line rastlanmamıştır. Modellerin tamamı hemşireler tarafından geliştirilmiş olmakla birlikte altında yatan kav­ramlar diğer disiplinlerle ortaktır ve bu modeller bakımda sadece hemşireler değil bakım veren bütün sağlık çalışanları tarafından kullanılacak nite­liktedir.</a:t>
            </a:r>
          </a:p>
          <a:p>
            <a:pPr marL="0" indent="0" algn="ctr">
              <a:buNone/>
            </a:pPr>
            <a:endParaRPr lang="tr-TR" sz="2800" dirty="0">
              <a:solidFill>
                <a:schemeClr val="accent4">
                  <a:lumMod val="50000"/>
                </a:schemeClr>
              </a:solidFill>
            </a:endParaRPr>
          </a:p>
        </p:txBody>
      </p:sp>
    </p:spTree>
    <p:extLst>
      <p:ext uri="{BB962C8B-B14F-4D97-AF65-F5344CB8AC3E}">
        <p14:creationId xmlns:p14="http://schemas.microsoft.com/office/powerpoint/2010/main" val="20926120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295817" y="248580"/>
            <a:ext cx="9753600" cy="1089566"/>
          </a:xfrm>
        </p:spPr>
        <p:txBody>
          <a:bodyPr anchor="t"/>
          <a:lstStyle/>
          <a:p>
            <a:r>
              <a:rPr lang="tr-TR" dirty="0">
                <a:solidFill>
                  <a:schemeClr val="accent4"/>
                </a:solidFill>
              </a:rPr>
              <a:t>Kültürlerarası Modeller</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2094212054"/>
              </p:ext>
            </p:extLst>
          </p:nvPr>
        </p:nvGraphicFramePr>
        <p:xfrm>
          <a:off x="385027" y="1438507"/>
          <a:ext cx="10676982" cy="50068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359072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4">
                                            <p:graphicEl>
                                              <a:dgm id="{6B177834-4AD5-40EF-AA30-FB7A68AD71E0}"/>
                                            </p:graphicEl>
                                          </p:spTgt>
                                        </p:tgtEl>
                                      </p:cBhvr>
                                    </p:animEffect>
                                    <p:animScale>
                                      <p:cBhvr>
                                        <p:cTn id="7" dur="250" autoRev="1" fill="hold"/>
                                        <p:tgtEl>
                                          <p:spTgt spid="4">
                                            <p:graphicEl>
                                              <a:dgm id="{6B177834-4AD5-40EF-AA30-FB7A68AD71E0}"/>
                                            </p:graphicEl>
                                          </p:spTgt>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4">
                                            <p:graphicEl>
                                              <a:dgm id="{1F7527FB-4ADF-49DE-B72B-9F8D863A50E5}"/>
                                            </p:graphicEl>
                                          </p:spTgt>
                                        </p:tgtEl>
                                      </p:cBhvr>
                                    </p:animEffect>
                                    <p:animScale>
                                      <p:cBhvr>
                                        <p:cTn id="10" dur="250" autoRev="1" fill="hold"/>
                                        <p:tgtEl>
                                          <p:spTgt spid="4">
                                            <p:graphicEl>
                                              <a:dgm id="{1F7527FB-4ADF-49DE-B72B-9F8D863A50E5}"/>
                                            </p:graphicEl>
                                          </p:spTgt>
                                        </p:tgtEl>
                                      </p:cBhvr>
                                      <p:by x="105000" y="105000"/>
                                    </p:animScale>
                                  </p:childTnLst>
                                </p:cTn>
                              </p:par>
                              <p:par>
                                <p:cTn id="11" presetID="26" presetClass="emph" presetSubtype="0" fill="hold" grpId="0" nodeType="withEffect">
                                  <p:stCondLst>
                                    <p:cond delay="0"/>
                                  </p:stCondLst>
                                  <p:childTnLst>
                                    <p:animEffect transition="out" filter="fade">
                                      <p:cBhvr>
                                        <p:cTn id="12" dur="500" tmFilter="0, 0; .2, .5; .8, .5; 1, 0"/>
                                        <p:tgtEl>
                                          <p:spTgt spid="4">
                                            <p:graphicEl>
                                              <a:dgm id="{FC31D334-D16E-470A-8411-E3F7D3891D32}"/>
                                            </p:graphicEl>
                                          </p:spTgt>
                                        </p:tgtEl>
                                      </p:cBhvr>
                                    </p:animEffect>
                                    <p:animScale>
                                      <p:cBhvr>
                                        <p:cTn id="13" dur="250" autoRev="1" fill="hold"/>
                                        <p:tgtEl>
                                          <p:spTgt spid="4">
                                            <p:graphicEl>
                                              <a:dgm id="{FC31D334-D16E-470A-8411-E3F7D3891D32}"/>
                                            </p:graphicEl>
                                          </p:spTgt>
                                        </p:tgtEl>
                                      </p:cBhvr>
                                      <p:by x="105000" y="105000"/>
                                    </p:animScale>
                                  </p:childTnLst>
                                </p:cTn>
                              </p:par>
                              <p:par>
                                <p:cTn id="14" presetID="26" presetClass="emph" presetSubtype="0" fill="hold" grpId="0" nodeType="withEffect">
                                  <p:stCondLst>
                                    <p:cond delay="0"/>
                                  </p:stCondLst>
                                  <p:childTnLst>
                                    <p:animEffect transition="out" filter="fade">
                                      <p:cBhvr>
                                        <p:cTn id="15" dur="500" tmFilter="0, 0; .2, .5; .8, .5; 1, 0"/>
                                        <p:tgtEl>
                                          <p:spTgt spid="4">
                                            <p:graphicEl>
                                              <a:dgm id="{8DCF709D-225A-413D-B02A-9FFDBF02262B}"/>
                                            </p:graphicEl>
                                          </p:spTgt>
                                        </p:tgtEl>
                                      </p:cBhvr>
                                    </p:animEffect>
                                    <p:animScale>
                                      <p:cBhvr>
                                        <p:cTn id="16" dur="250" autoRev="1" fill="hold"/>
                                        <p:tgtEl>
                                          <p:spTgt spid="4">
                                            <p:graphicEl>
                                              <a:dgm id="{8DCF709D-225A-413D-B02A-9FFDBF02262B}"/>
                                            </p:graphicEl>
                                          </p:spTgt>
                                        </p:tgtEl>
                                      </p:cBhvr>
                                      <p:by x="105000" y="105000"/>
                                    </p:animScale>
                                  </p:childTnLst>
                                </p:cTn>
                              </p:par>
                              <p:par>
                                <p:cTn id="17" presetID="26" presetClass="emph" presetSubtype="0" fill="hold" grpId="0" nodeType="withEffect">
                                  <p:stCondLst>
                                    <p:cond delay="0"/>
                                  </p:stCondLst>
                                  <p:childTnLst>
                                    <p:animEffect transition="out" filter="fade">
                                      <p:cBhvr>
                                        <p:cTn id="18" dur="500" tmFilter="0, 0; .2, .5; .8, .5; 1, 0"/>
                                        <p:tgtEl>
                                          <p:spTgt spid="4">
                                            <p:graphicEl>
                                              <a:dgm id="{5904CF8E-6FF9-467E-BF70-CB9818B10E8C}"/>
                                            </p:graphicEl>
                                          </p:spTgt>
                                        </p:tgtEl>
                                      </p:cBhvr>
                                    </p:animEffect>
                                    <p:animScale>
                                      <p:cBhvr>
                                        <p:cTn id="19" dur="250" autoRev="1" fill="hold"/>
                                        <p:tgtEl>
                                          <p:spTgt spid="4">
                                            <p:graphicEl>
                                              <a:dgm id="{5904CF8E-6FF9-467E-BF70-CB9818B10E8C}"/>
                                            </p:graphicEl>
                                          </p:spTgt>
                                        </p:tgtEl>
                                      </p:cBhvr>
                                      <p:by x="105000" y="105000"/>
                                    </p:animScale>
                                  </p:childTnLst>
                                </p:cTn>
                              </p:par>
                              <p:par>
                                <p:cTn id="20" presetID="26" presetClass="emph" presetSubtype="0" fill="hold" grpId="0" nodeType="withEffect">
                                  <p:stCondLst>
                                    <p:cond delay="0"/>
                                  </p:stCondLst>
                                  <p:childTnLst>
                                    <p:animEffect transition="out" filter="fade">
                                      <p:cBhvr>
                                        <p:cTn id="21" dur="500" tmFilter="0, 0; .2, .5; .8, .5; 1, 0"/>
                                        <p:tgtEl>
                                          <p:spTgt spid="4">
                                            <p:graphicEl>
                                              <a:dgm id="{8C221EAC-57F6-4045-B766-B259D35FD5F6}"/>
                                            </p:graphicEl>
                                          </p:spTgt>
                                        </p:tgtEl>
                                      </p:cBhvr>
                                    </p:animEffect>
                                    <p:animScale>
                                      <p:cBhvr>
                                        <p:cTn id="22" dur="250" autoRev="1" fill="hold"/>
                                        <p:tgtEl>
                                          <p:spTgt spid="4">
                                            <p:graphicEl>
                                              <a:dgm id="{8C221EAC-57F6-4045-B766-B259D35FD5F6}"/>
                                            </p:graphic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uiExpand="1">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çerik Yer Tutucusu 5"/>
          <p:cNvGraphicFramePr>
            <a:graphicFrameLocks noGrp="1"/>
          </p:cNvGraphicFramePr>
          <p:nvPr>
            <p:ph idx="1"/>
            <p:extLst>
              <p:ext uri="{D42A27DB-BD31-4B8C-83A1-F6EECF244321}">
                <p14:modId xmlns:p14="http://schemas.microsoft.com/office/powerpoint/2010/main" val="1650401299"/>
              </p:ext>
            </p:extLst>
          </p:nvPr>
        </p:nvGraphicFramePr>
        <p:xfrm>
          <a:off x="385027" y="1503554"/>
          <a:ext cx="10833100" cy="49195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Unvan 1"/>
          <p:cNvSpPr>
            <a:spLocks noGrp="1"/>
          </p:cNvSpPr>
          <p:nvPr>
            <p:ph type="title"/>
          </p:nvPr>
        </p:nvSpPr>
        <p:spPr>
          <a:xfrm>
            <a:off x="295817" y="248580"/>
            <a:ext cx="9753600" cy="1089566"/>
          </a:xfrm>
        </p:spPr>
        <p:txBody>
          <a:bodyPr anchor="t"/>
          <a:lstStyle/>
          <a:p>
            <a:r>
              <a:rPr lang="tr-TR" dirty="0">
                <a:solidFill>
                  <a:schemeClr val="accent4"/>
                </a:solidFill>
              </a:rPr>
              <a:t>Kültürlerarası Modeller</a:t>
            </a:r>
          </a:p>
        </p:txBody>
      </p:sp>
    </p:spTree>
    <p:extLst>
      <p:ext uri="{BB962C8B-B14F-4D97-AF65-F5344CB8AC3E}">
        <p14:creationId xmlns:p14="http://schemas.microsoft.com/office/powerpoint/2010/main" val="11078227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van 1"/>
          <p:cNvSpPr>
            <a:spLocks noGrp="1"/>
          </p:cNvSpPr>
          <p:nvPr>
            <p:ph type="title"/>
          </p:nvPr>
        </p:nvSpPr>
        <p:spPr>
          <a:xfrm>
            <a:off x="429632" y="326639"/>
            <a:ext cx="9753600" cy="1089566"/>
          </a:xfrm>
        </p:spPr>
        <p:txBody>
          <a:bodyPr/>
          <a:lstStyle/>
          <a:p>
            <a:r>
              <a:rPr lang="tr-TR" b="1" dirty="0" err="1">
                <a:solidFill>
                  <a:srgbClr val="7030A0"/>
                </a:solidFill>
              </a:rPr>
              <a:t>Leininger’in</a:t>
            </a:r>
            <a:r>
              <a:rPr lang="tr-TR" b="1" dirty="0">
                <a:solidFill>
                  <a:srgbClr val="7030A0"/>
                </a:solidFill>
              </a:rPr>
              <a:t> Gündoğumu Modeli</a:t>
            </a:r>
          </a:p>
        </p:txBody>
      </p:sp>
      <p:graphicFrame>
        <p:nvGraphicFramePr>
          <p:cNvPr id="4" name="İçerik Yer Tutucusu 3"/>
          <p:cNvGraphicFramePr>
            <a:graphicFrameLocks noGrp="1"/>
          </p:cNvGraphicFramePr>
          <p:nvPr>
            <p:ph idx="1"/>
            <p:extLst>
              <p:ext uri="{D42A27DB-BD31-4B8C-83A1-F6EECF244321}">
                <p14:modId xmlns:p14="http://schemas.microsoft.com/office/powerpoint/2010/main" val="2235865516"/>
              </p:ext>
            </p:extLst>
          </p:nvPr>
        </p:nvGraphicFramePr>
        <p:xfrm>
          <a:off x="329269" y="1916151"/>
          <a:ext cx="10643529" cy="431738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353430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668126204"/>
              </p:ext>
            </p:extLst>
          </p:nvPr>
        </p:nvGraphicFramePr>
        <p:xfrm>
          <a:off x="431371" y="1421112"/>
          <a:ext cx="11041227" cy="470452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771131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772339199"/>
              </p:ext>
            </p:extLst>
          </p:nvPr>
        </p:nvGraphicFramePr>
        <p:xfrm>
          <a:off x="335360" y="548681"/>
          <a:ext cx="10972800" cy="53854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536307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powerpoint-template-24">
  <a:themeElements>
    <a:clrScheme name="">
      <a:dk1>
        <a:srgbClr val="4D4D4D"/>
      </a:dk1>
      <a:lt1>
        <a:srgbClr val="FFFFFF"/>
      </a:lt1>
      <a:dk2>
        <a:srgbClr val="4D4D4D"/>
      </a:dk2>
      <a:lt2>
        <a:srgbClr val="31ADCF"/>
      </a:lt2>
      <a:accent1>
        <a:srgbClr val="1BB8D7"/>
      </a:accent1>
      <a:accent2>
        <a:srgbClr val="1ACBF1"/>
      </a:accent2>
      <a:accent3>
        <a:srgbClr val="FFFFFF"/>
      </a:accent3>
      <a:accent4>
        <a:srgbClr val="404040"/>
      </a:accent4>
      <a:accent5>
        <a:srgbClr val="ABD8E8"/>
      </a:accent5>
      <a:accent6>
        <a:srgbClr val="16B8DA"/>
      </a:accent6>
      <a:hlink>
        <a:srgbClr val="9BE424"/>
      </a:hlink>
      <a:folHlink>
        <a:srgbClr val="FFFFFF"/>
      </a:folHlink>
    </a:clrScheme>
    <a:fontScheme name="powerpoint-template-24">
      <a:majorFont>
        <a:latin typeface="Microsoft Sans Serif"/>
        <a:ea typeface=""/>
        <a:cs typeface=""/>
      </a:majorFont>
      <a:minorFont>
        <a:latin typeface="Microsoft Sans Serif"/>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1">
          <a:gsLst>
            <a:gs pos="0">
              <a:schemeClr val="bg2">
                <a:gamma/>
                <a:tint val="26667"/>
                <a:invGamma/>
              </a:schemeClr>
            </a:gs>
            <a:gs pos="100000">
              <a:schemeClr val="bg2">
                <a:alpha val="14999"/>
              </a:schemeClr>
            </a:gs>
          </a:gsLst>
          <a:lin ang="5400000" scaled="1"/>
        </a:gra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powerpoint-template-24 1">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0E0F83"/>
        </a:lt2>
        <a:accent1>
          <a:srgbClr val="4049D2"/>
        </a:accent1>
        <a:accent2>
          <a:srgbClr val="494FD9"/>
        </a:accent2>
        <a:accent3>
          <a:srgbClr val="FFFFFF"/>
        </a:accent3>
        <a:accent4>
          <a:srgbClr val="404040"/>
        </a:accent4>
        <a:accent5>
          <a:srgbClr val="AFB1E5"/>
        </a:accent5>
        <a:accent6>
          <a:srgbClr val="4147C4"/>
        </a:accent6>
        <a:hlink>
          <a:srgbClr val="757DD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4B8ACD"/>
        </a:lt2>
        <a:accent1>
          <a:srgbClr val="5C98C2"/>
        </a:accent1>
        <a:accent2>
          <a:srgbClr val="93BAD6"/>
        </a:accent2>
        <a:accent3>
          <a:srgbClr val="FFFFFF"/>
        </a:accent3>
        <a:accent4>
          <a:srgbClr val="404040"/>
        </a:accent4>
        <a:accent5>
          <a:srgbClr val="B5CADD"/>
        </a:accent5>
        <a:accent6>
          <a:srgbClr val="85A8C2"/>
        </a:accent6>
        <a:hlink>
          <a:srgbClr val="AECDE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114682"/>
        </a:lt2>
        <a:accent1>
          <a:srgbClr val="295B99"/>
        </a:accent1>
        <a:accent2>
          <a:srgbClr val="406DA6"/>
        </a:accent2>
        <a:accent3>
          <a:srgbClr val="FFFFFF"/>
        </a:accent3>
        <a:accent4>
          <a:srgbClr val="404040"/>
        </a:accent4>
        <a:accent5>
          <a:srgbClr val="ACB5CA"/>
        </a:accent5>
        <a:accent6>
          <a:srgbClr val="396296"/>
        </a:accent6>
        <a:hlink>
          <a:srgbClr val="5F84B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617180"/>
        </a:lt2>
        <a:accent1>
          <a:srgbClr val="85919F"/>
        </a:accent1>
        <a:accent2>
          <a:srgbClr val="96A3AF"/>
        </a:accent2>
        <a:accent3>
          <a:srgbClr val="FFFFFF"/>
        </a:accent3>
        <a:accent4>
          <a:srgbClr val="404040"/>
        </a:accent4>
        <a:accent5>
          <a:srgbClr val="C2C7CD"/>
        </a:accent5>
        <a:accent6>
          <a:srgbClr val="87939E"/>
        </a:accent6>
        <a:hlink>
          <a:srgbClr val="AFB9C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C8C8C8"/>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F200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D000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397AFD"/>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3892FE"/>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FFC90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FFA219"/>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4">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BDD006"/>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5">
        <a:dk1>
          <a:srgbClr val="4D4D4D"/>
        </a:dk1>
        <a:lt1>
          <a:srgbClr val="FFFFFF"/>
        </a:lt1>
        <a:dk2>
          <a:srgbClr val="4D4D4D"/>
        </a:dk2>
        <a:lt2>
          <a:srgbClr val="00632B"/>
        </a:lt2>
        <a:accent1>
          <a:srgbClr val="009A5A"/>
        </a:accent1>
        <a:accent2>
          <a:srgbClr val="00B069"/>
        </a:accent2>
        <a:accent3>
          <a:srgbClr val="FFFFFF"/>
        </a:accent3>
        <a:accent4>
          <a:srgbClr val="404040"/>
        </a:accent4>
        <a:accent5>
          <a:srgbClr val="AACAB5"/>
        </a:accent5>
        <a:accent6>
          <a:srgbClr val="009F5E"/>
        </a:accent6>
        <a:hlink>
          <a:srgbClr val="5DC3E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
        <a:dk1>
          <a:srgbClr val="4D4D4D"/>
        </a:dk1>
        <a:lt1>
          <a:srgbClr val="FFFFFF"/>
        </a:lt1>
        <a:dk2>
          <a:srgbClr val="4D4D4D"/>
        </a:dk2>
        <a:lt2>
          <a:srgbClr val="0C209B"/>
        </a:lt2>
        <a:accent1>
          <a:srgbClr val="2167BF"/>
        </a:accent1>
        <a:accent2>
          <a:srgbClr val="C60C0D"/>
        </a:accent2>
        <a:accent3>
          <a:srgbClr val="FFFFFF"/>
        </a:accent3>
        <a:accent4>
          <a:srgbClr val="404040"/>
        </a:accent4>
        <a:accent5>
          <a:srgbClr val="ABB8DC"/>
        </a:accent5>
        <a:accent6>
          <a:srgbClr val="B30A0B"/>
        </a:accent6>
        <a:hlink>
          <a:srgbClr val="4793C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2">
        <a:dk1>
          <a:srgbClr val="4D4D4D"/>
        </a:dk1>
        <a:lt1>
          <a:srgbClr val="FFFFFF"/>
        </a:lt1>
        <a:dk2>
          <a:srgbClr val="4D4D4D"/>
        </a:dk2>
        <a:lt2>
          <a:srgbClr val="CC0000"/>
        </a:lt2>
        <a:accent1>
          <a:srgbClr val="FF9933"/>
        </a:accent1>
        <a:accent2>
          <a:srgbClr val="009900"/>
        </a:accent2>
        <a:accent3>
          <a:srgbClr val="FFFFFF"/>
        </a:accent3>
        <a:accent4>
          <a:srgbClr val="404040"/>
        </a:accent4>
        <a:accent5>
          <a:srgbClr val="FFCAAD"/>
        </a:accent5>
        <a:accent6>
          <a:srgbClr val="008A00"/>
        </a:accent6>
        <a:hlink>
          <a:srgbClr val="3366F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3">
        <a:dk1>
          <a:srgbClr val="4D4D4D"/>
        </a:dk1>
        <a:lt1>
          <a:srgbClr val="FFFFFF"/>
        </a:lt1>
        <a:dk2>
          <a:srgbClr val="4D4D4D"/>
        </a:dk2>
        <a:lt2>
          <a:srgbClr val="0E0F83"/>
        </a:lt2>
        <a:accent1>
          <a:srgbClr val="4049D2"/>
        </a:accent1>
        <a:accent2>
          <a:srgbClr val="494FD9"/>
        </a:accent2>
        <a:accent3>
          <a:srgbClr val="FFFFFF"/>
        </a:accent3>
        <a:accent4>
          <a:srgbClr val="404040"/>
        </a:accent4>
        <a:accent5>
          <a:srgbClr val="AFB1E5"/>
        </a:accent5>
        <a:accent6>
          <a:srgbClr val="4147C4"/>
        </a:accent6>
        <a:hlink>
          <a:srgbClr val="757DDF"/>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4">
        <a:dk1>
          <a:srgbClr val="4D4D4D"/>
        </a:dk1>
        <a:lt1>
          <a:srgbClr val="FFFFFF"/>
        </a:lt1>
        <a:dk2>
          <a:srgbClr val="4D4D4D"/>
        </a:dk2>
        <a:lt2>
          <a:srgbClr val="4B8ACD"/>
        </a:lt2>
        <a:accent1>
          <a:srgbClr val="5C98C2"/>
        </a:accent1>
        <a:accent2>
          <a:srgbClr val="93BAD6"/>
        </a:accent2>
        <a:accent3>
          <a:srgbClr val="FFFFFF"/>
        </a:accent3>
        <a:accent4>
          <a:srgbClr val="404040"/>
        </a:accent4>
        <a:accent5>
          <a:srgbClr val="B5CADD"/>
        </a:accent5>
        <a:accent6>
          <a:srgbClr val="85A8C2"/>
        </a:accent6>
        <a:hlink>
          <a:srgbClr val="AECDE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5">
        <a:dk1>
          <a:srgbClr val="4D4D4D"/>
        </a:dk1>
        <a:lt1>
          <a:srgbClr val="FFFFFF"/>
        </a:lt1>
        <a:dk2>
          <a:srgbClr val="4D4D4D"/>
        </a:dk2>
        <a:lt2>
          <a:srgbClr val="114682"/>
        </a:lt2>
        <a:accent1>
          <a:srgbClr val="295B99"/>
        </a:accent1>
        <a:accent2>
          <a:srgbClr val="406DA6"/>
        </a:accent2>
        <a:accent3>
          <a:srgbClr val="FFFFFF"/>
        </a:accent3>
        <a:accent4>
          <a:srgbClr val="404040"/>
        </a:accent4>
        <a:accent5>
          <a:srgbClr val="ACB5CA"/>
        </a:accent5>
        <a:accent6>
          <a:srgbClr val="396296"/>
        </a:accent6>
        <a:hlink>
          <a:srgbClr val="5F84B5"/>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6">
        <a:dk1>
          <a:srgbClr val="4D4D4D"/>
        </a:dk1>
        <a:lt1>
          <a:srgbClr val="FFFFFF"/>
        </a:lt1>
        <a:dk2>
          <a:srgbClr val="4D4D4D"/>
        </a:dk2>
        <a:lt2>
          <a:srgbClr val="617180"/>
        </a:lt2>
        <a:accent1>
          <a:srgbClr val="85919F"/>
        </a:accent1>
        <a:accent2>
          <a:srgbClr val="96A3AF"/>
        </a:accent2>
        <a:accent3>
          <a:srgbClr val="FFFFFF"/>
        </a:accent3>
        <a:accent4>
          <a:srgbClr val="404040"/>
        </a:accent4>
        <a:accent5>
          <a:srgbClr val="C2C7CD"/>
        </a:accent5>
        <a:accent6>
          <a:srgbClr val="87939E"/>
        </a:accent6>
        <a:hlink>
          <a:srgbClr val="AFB9C3"/>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7">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C8C8C8"/>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8">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F200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9">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D00000"/>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0">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397AFD"/>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1">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3892FE"/>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2">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FFC901"/>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3">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FFA219"/>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4">
        <a:dk1>
          <a:srgbClr val="4D4D4D"/>
        </a:dk1>
        <a:lt1>
          <a:srgbClr val="FFFFFF"/>
        </a:lt1>
        <a:dk2>
          <a:srgbClr val="4D4D4D"/>
        </a:dk2>
        <a:lt2>
          <a:srgbClr val="888888"/>
        </a:lt2>
        <a:accent1>
          <a:srgbClr val="9E9E9E"/>
        </a:accent1>
        <a:accent2>
          <a:srgbClr val="BEBEBE"/>
        </a:accent2>
        <a:accent3>
          <a:srgbClr val="FFFFFF"/>
        </a:accent3>
        <a:accent4>
          <a:srgbClr val="404040"/>
        </a:accent4>
        <a:accent5>
          <a:srgbClr val="CCCCCC"/>
        </a:accent5>
        <a:accent6>
          <a:srgbClr val="ACACAC"/>
        </a:accent6>
        <a:hlink>
          <a:srgbClr val="BDD006"/>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5">
        <a:dk1>
          <a:srgbClr val="4D4D4D"/>
        </a:dk1>
        <a:lt1>
          <a:srgbClr val="FFFFFF"/>
        </a:lt1>
        <a:dk2>
          <a:srgbClr val="4D4D4D"/>
        </a:dk2>
        <a:lt2>
          <a:srgbClr val="00632B"/>
        </a:lt2>
        <a:accent1>
          <a:srgbClr val="009A5A"/>
        </a:accent1>
        <a:accent2>
          <a:srgbClr val="00B069"/>
        </a:accent2>
        <a:accent3>
          <a:srgbClr val="FFFFFF"/>
        </a:accent3>
        <a:accent4>
          <a:srgbClr val="404040"/>
        </a:accent4>
        <a:accent5>
          <a:srgbClr val="AACAB5"/>
        </a:accent5>
        <a:accent6>
          <a:srgbClr val="009F5E"/>
        </a:accent6>
        <a:hlink>
          <a:srgbClr val="5DC3E7"/>
        </a:hlink>
        <a:folHlink>
          <a:srgbClr val="DDDDDD"/>
        </a:folHlink>
      </a:clrScheme>
      <a:clrMap bg1="lt1" tx1="dk1" bg2="lt2" tx2="dk2" accent1="accent1" accent2="accent2" accent3="accent3" accent4="accent4" accent5="accent5" accent6="accent6" hlink="hlink" folHlink="folHlink"/>
    </a:extraClrScheme>
    <a:extraClrScheme>
      <a:clrScheme name="powerpoint-template-24 16">
        <a:dk1>
          <a:srgbClr val="4D4D4D"/>
        </a:dk1>
        <a:lt1>
          <a:srgbClr val="FFFFFF"/>
        </a:lt1>
        <a:dk2>
          <a:srgbClr val="4D4D4D"/>
        </a:dk2>
        <a:lt2>
          <a:srgbClr val="4290A6"/>
        </a:lt2>
        <a:accent1>
          <a:srgbClr val="14B2CE"/>
        </a:accent1>
        <a:accent2>
          <a:srgbClr val="38C2DE"/>
        </a:accent2>
        <a:accent3>
          <a:srgbClr val="FFFFFF"/>
        </a:accent3>
        <a:accent4>
          <a:srgbClr val="404040"/>
        </a:accent4>
        <a:accent5>
          <a:srgbClr val="AAD5E3"/>
        </a:accent5>
        <a:accent6>
          <a:srgbClr val="32B0C9"/>
        </a:accent6>
        <a:hlink>
          <a:srgbClr val="61E6F9"/>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powerpoint-template (3)</Template>
  <TotalTime>430</TotalTime>
  <Words>1703</Words>
  <Application>Microsoft Office PowerPoint</Application>
  <PresentationFormat>Geniş ekran</PresentationFormat>
  <Paragraphs>154</Paragraphs>
  <Slides>31</Slides>
  <Notes>3</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31</vt:i4>
      </vt:variant>
    </vt:vector>
  </HeadingPairs>
  <TitlesOfParts>
    <vt:vector size="36" baseType="lpstr">
      <vt:lpstr>Arial</vt:lpstr>
      <vt:lpstr>Calibri</vt:lpstr>
      <vt:lpstr>Microsoft Sans Serif</vt:lpstr>
      <vt:lpstr>Wingdings</vt:lpstr>
      <vt:lpstr>powerpoint-template-24</vt:lpstr>
      <vt:lpstr>KÜLTÜRLERARASI HEMŞİRELİK MODELLERİ</vt:lpstr>
      <vt:lpstr>PowerPoint Sunusu</vt:lpstr>
      <vt:lpstr>PowerPoint Sunusu</vt:lpstr>
      <vt:lpstr>PowerPoint Sunusu</vt:lpstr>
      <vt:lpstr>Kültürlerarası Modeller</vt:lpstr>
      <vt:lpstr>Kültürlerarası Modeller</vt:lpstr>
      <vt:lpstr>Leininger’in Gündoğumu Modeli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HEMŞİRE</vt:lpstr>
      <vt:lpstr>PowerPoint Sunusu</vt:lpstr>
      <vt:lpstr>Giger ve Davidhizar’ın Kültürel Değerlendirme Modeli</vt:lpstr>
      <vt:lpstr>Modelin Temel Bileşenleri</vt:lpstr>
      <vt:lpstr>PowerPoint Sunusu</vt:lpstr>
      <vt:lpstr>PowerPoint Sunusu</vt:lpstr>
      <vt:lpstr>Purnell’in Kültürel Yeterlilik Modeli</vt:lpstr>
      <vt:lpstr>Modelin Temel Alanları</vt:lpstr>
      <vt:lpstr>Modellerdeki Ortak Kavramlar</vt:lpstr>
      <vt:lpstr>Modellerin Kullanımı</vt:lpstr>
      <vt:lpstr>Modellerin Kullanımı</vt:lpstr>
      <vt:lpstr>Modellerin Kullanımı</vt:lpstr>
      <vt:lpstr>TEŞEKKÜRLER!!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KÜLTÜRLERARASI HEMŞİRELİK MODELLERİ</dc:title>
  <dc:creator>Kübra</dc:creator>
  <cp:lastModifiedBy>Kübra BERBER</cp:lastModifiedBy>
  <cp:revision>25</cp:revision>
  <dcterms:created xsi:type="dcterms:W3CDTF">2021-11-11T09:42:17Z</dcterms:created>
  <dcterms:modified xsi:type="dcterms:W3CDTF">2025-03-13T10:46:35Z</dcterms:modified>
</cp:coreProperties>
</file>