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71" r:id="rId13"/>
    <p:sldId id="267" r:id="rId14"/>
    <p:sldId id="270" r:id="rId15"/>
    <p:sldId id="272" r:id="rId16"/>
    <p:sldId id="273" r:id="rId17"/>
    <p:sldId id="268" r:id="rId18"/>
    <p:sldId id="269" r:id="rId19"/>
    <p:sldId id="274" r:id="rId20"/>
    <p:sldId id="275" r:id="rId21"/>
    <p:sldId id="276" r:id="rId22"/>
    <p:sldId id="277" r:id="rId23"/>
    <p:sldId id="278" r:id="rId24"/>
    <p:sldId id="279" r:id="rId25"/>
    <p:sldId id="283" r:id="rId26"/>
    <p:sldId id="280" r:id="rId27"/>
    <p:sldId id="282" r:id="rId28"/>
    <p:sldId id="281" r:id="rId29"/>
    <p:sldId id="284" r:id="rId30"/>
    <p:sldId id="285" r:id="rId31"/>
    <p:sldId id="286" r:id="rId32"/>
  </p:sldIdLst>
  <p:sldSz cx="12192000" cy="6858000"/>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6" d="100"/>
          <a:sy n="86" d="100"/>
        </p:scale>
        <p:origin x="708"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E8D141A-5D52-416A-B241-CC945BD5C4EF}"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tr-TR"/>
        </a:p>
      </dgm:t>
    </dgm:pt>
    <dgm:pt modelId="{E1CAD0C4-10E5-4103-B0C6-51C0604385F5}">
      <dgm:prSet/>
      <dgm:spPr/>
      <dgm:t>
        <a:bodyPr/>
        <a:lstStyle/>
        <a:p>
          <a:pPr algn="ctr" rtl="0"/>
          <a:r>
            <a:rPr lang="tr-TR" smtClean="0"/>
            <a:t>Kültürlerarası İletişim; iletişim becerilerinin hemşire tara­fından; hastanın sözlü ve sözsüz anlatımlarını, kültürel de­ğerlerini, bakım gereksinmelerini ve algılarını göz önüne alacak biçimde etkili ve kültürel yönden yetkin biçimde kul­lanılmasıdır. </a:t>
          </a:r>
          <a:endParaRPr lang="tr-TR" dirty="0"/>
        </a:p>
      </dgm:t>
    </dgm:pt>
    <dgm:pt modelId="{F6BBD09A-9B85-4BAA-A188-D5355A9D7342}" type="parTrans" cxnId="{D1B0250E-41E2-4CDF-821D-81F83FC56F1F}">
      <dgm:prSet/>
      <dgm:spPr/>
      <dgm:t>
        <a:bodyPr/>
        <a:lstStyle/>
        <a:p>
          <a:pPr algn="ctr"/>
          <a:endParaRPr lang="tr-TR"/>
        </a:p>
      </dgm:t>
    </dgm:pt>
    <dgm:pt modelId="{5D9F3E2A-B200-46F9-A79D-094A9BB0E254}" type="sibTrans" cxnId="{D1B0250E-41E2-4CDF-821D-81F83FC56F1F}">
      <dgm:prSet/>
      <dgm:spPr/>
      <dgm:t>
        <a:bodyPr/>
        <a:lstStyle/>
        <a:p>
          <a:pPr algn="ctr"/>
          <a:endParaRPr lang="tr-TR"/>
        </a:p>
      </dgm:t>
    </dgm:pt>
    <dgm:pt modelId="{762FEABD-9744-4945-A49D-E9680C6A4F85}">
      <dgm:prSet/>
      <dgm:spPr/>
      <dgm:t>
        <a:bodyPr/>
        <a:lstStyle/>
        <a:p>
          <a:pPr algn="ctr" rtl="0"/>
          <a:r>
            <a:rPr lang="tr-TR" dirty="0" smtClean="0"/>
            <a:t>İletişim, "kültürel yönden yeterli hemşirelik bakımı" </a:t>
          </a:r>
          <a:r>
            <a:rPr lang="tr-TR" dirty="0" err="1" smtClean="0"/>
            <a:t>nın</a:t>
          </a:r>
          <a:r>
            <a:rPr lang="tr-TR" dirty="0" smtClean="0"/>
            <a:t> da merkez kavramı olarak nitelenmektedir ve etkili olabilmesi terapötik niteliğine bağlıdır. </a:t>
          </a:r>
          <a:endParaRPr lang="tr-TR" dirty="0"/>
        </a:p>
      </dgm:t>
    </dgm:pt>
    <dgm:pt modelId="{503B3854-7C1A-46A8-B455-7AD34107EDEF}" type="parTrans" cxnId="{34A54817-170B-4BC2-A6B3-B2EA564E33CE}">
      <dgm:prSet/>
      <dgm:spPr/>
      <dgm:t>
        <a:bodyPr/>
        <a:lstStyle/>
        <a:p>
          <a:pPr algn="ctr"/>
          <a:endParaRPr lang="tr-TR"/>
        </a:p>
      </dgm:t>
    </dgm:pt>
    <dgm:pt modelId="{D1F79AD1-98CB-4D1C-9A02-999B548F24D5}" type="sibTrans" cxnId="{34A54817-170B-4BC2-A6B3-B2EA564E33CE}">
      <dgm:prSet/>
      <dgm:spPr/>
      <dgm:t>
        <a:bodyPr/>
        <a:lstStyle/>
        <a:p>
          <a:pPr algn="ctr"/>
          <a:endParaRPr lang="tr-TR"/>
        </a:p>
      </dgm:t>
    </dgm:pt>
    <dgm:pt modelId="{3C5B5FF2-BCDA-48DC-BEAD-525C9E2A22D3}" type="pres">
      <dgm:prSet presAssocID="{9E8D141A-5D52-416A-B241-CC945BD5C4EF}" presName="linear" presStyleCnt="0">
        <dgm:presLayoutVars>
          <dgm:animLvl val="lvl"/>
          <dgm:resizeHandles val="exact"/>
        </dgm:presLayoutVars>
      </dgm:prSet>
      <dgm:spPr/>
      <dgm:t>
        <a:bodyPr/>
        <a:lstStyle/>
        <a:p>
          <a:endParaRPr lang="tr-TR"/>
        </a:p>
      </dgm:t>
    </dgm:pt>
    <dgm:pt modelId="{06CD82E4-CB64-45CA-80FE-40D0688E03F7}" type="pres">
      <dgm:prSet presAssocID="{E1CAD0C4-10E5-4103-B0C6-51C0604385F5}" presName="parentText" presStyleLbl="node1" presStyleIdx="0" presStyleCnt="2">
        <dgm:presLayoutVars>
          <dgm:chMax val="0"/>
          <dgm:bulletEnabled val="1"/>
        </dgm:presLayoutVars>
      </dgm:prSet>
      <dgm:spPr/>
      <dgm:t>
        <a:bodyPr/>
        <a:lstStyle/>
        <a:p>
          <a:endParaRPr lang="tr-TR"/>
        </a:p>
      </dgm:t>
    </dgm:pt>
    <dgm:pt modelId="{8509952D-FABB-44A6-A8EE-BDE37D20AF77}" type="pres">
      <dgm:prSet presAssocID="{5D9F3E2A-B200-46F9-A79D-094A9BB0E254}" presName="spacer" presStyleCnt="0"/>
      <dgm:spPr/>
    </dgm:pt>
    <dgm:pt modelId="{10B25285-A6FF-4CE2-A8B8-923686568652}" type="pres">
      <dgm:prSet presAssocID="{762FEABD-9744-4945-A49D-E9680C6A4F85}" presName="parentText" presStyleLbl="node1" presStyleIdx="1" presStyleCnt="2">
        <dgm:presLayoutVars>
          <dgm:chMax val="0"/>
          <dgm:bulletEnabled val="1"/>
        </dgm:presLayoutVars>
      </dgm:prSet>
      <dgm:spPr/>
      <dgm:t>
        <a:bodyPr/>
        <a:lstStyle/>
        <a:p>
          <a:endParaRPr lang="tr-TR"/>
        </a:p>
      </dgm:t>
    </dgm:pt>
  </dgm:ptLst>
  <dgm:cxnLst>
    <dgm:cxn modelId="{34A54817-170B-4BC2-A6B3-B2EA564E33CE}" srcId="{9E8D141A-5D52-416A-B241-CC945BD5C4EF}" destId="{762FEABD-9744-4945-A49D-E9680C6A4F85}" srcOrd="1" destOrd="0" parTransId="{503B3854-7C1A-46A8-B455-7AD34107EDEF}" sibTransId="{D1F79AD1-98CB-4D1C-9A02-999B548F24D5}"/>
    <dgm:cxn modelId="{D1B0250E-41E2-4CDF-821D-81F83FC56F1F}" srcId="{9E8D141A-5D52-416A-B241-CC945BD5C4EF}" destId="{E1CAD0C4-10E5-4103-B0C6-51C0604385F5}" srcOrd="0" destOrd="0" parTransId="{F6BBD09A-9B85-4BAA-A188-D5355A9D7342}" sibTransId="{5D9F3E2A-B200-46F9-A79D-094A9BB0E254}"/>
    <dgm:cxn modelId="{1F34B62D-DA7C-4DAE-84A8-98393CCFA05E}" type="presOf" srcId="{E1CAD0C4-10E5-4103-B0C6-51C0604385F5}" destId="{06CD82E4-CB64-45CA-80FE-40D0688E03F7}" srcOrd="0" destOrd="0" presId="urn:microsoft.com/office/officeart/2005/8/layout/vList2"/>
    <dgm:cxn modelId="{35890AEA-3FE2-4D01-AD80-8CC5716297D9}" type="presOf" srcId="{762FEABD-9744-4945-A49D-E9680C6A4F85}" destId="{10B25285-A6FF-4CE2-A8B8-923686568652}" srcOrd="0" destOrd="0" presId="urn:microsoft.com/office/officeart/2005/8/layout/vList2"/>
    <dgm:cxn modelId="{B8B7758F-88AC-408C-9FA8-4D444315B345}" type="presOf" srcId="{9E8D141A-5D52-416A-B241-CC945BD5C4EF}" destId="{3C5B5FF2-BCDA-48DC-BEAD-525C9E2A22D3}" srcOrd="0" destOrd="0" presId="urn:microsoft.com/office/officeart/2005/8/layout/vList2"/>
    <dgm:cxn modelId="{9D50F0D7-76C3-4214-954B-683703174A7A}" type="presParOf" srcId="{3C5B5FF2-BCDA-48DC-BEAD-525C9E2A22D3}" destId="{06CD82E4-CB64-45CA-80FE-40D0688E03F7}" srcOrd="0" destOrd="0" presId="urn:microsoft.com/office/officeart/2005/8/layout/vList2"/>
    <dgm:cxn modelId="{F011266F-8F6F-473D-A9DB-CC15852131BE}" type="presParOf" srcId="{3C5B5FF2-BCDA-48DC-BEAD-525C9E2A22D3}" destId="{8509952D-FABB-44A6-A8EE-BDE37D20AF77}" srcOrd="1" destOrd="0" presId="urn:microsoft.com/office/officeart/2005/8/layout/vList2"/>
    <dgm:cxn modelId="{84E48838-B62F-49C2-ACF5-89FD368C990F}" type="presParOf" srcId="{3C5B5FF2-BCDA-48DC-BEAD-525C9E2A22D3}" destId="{10B25285-A6FF-4CE2-A8B8-923686568652}"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F0F9CB4B-4172-409B-8491-3271F686A69A}" type="doc">
      <dgm:prSet loTypeId="urn:microsoft.com/office/officeart/2005/8/layout/vList2" loCatId="list" qsTypeId="urn:microsoft.com/office/officeart/2005/8/quickstyle/3d3" qsCatId="3D" csTypeId="urn:microsoft.com/office/officeart/2005/8/colors/accent6_4" csCatId="accent6" phldr="1"/>
      <dgm:spPr/>
      <dgm:t>
        <a:bodyPr/>
        <a:lstStyle/>
        <a:p>
          <a:endParaRPr lang="tr-TR"/>
        </a:p>
      </dgm:t>
    </dgm:pt>
    <dgm:pt modelId="{56F34458-C7C8-4DBA-BA16-D71FA8BDEE55}">
      <dgm:prSet/>
      <dgm:spPr/>
      <dgm:t>
        <a:bodyPr/>
        <a:lstStyle/>
        <a:p>
          <a:pPr rtl="0"/>
          <a:r>
            <a:rPr lang="tr-TR" dirty="0" smtClean="0"/>
            <a:t>Kültürel koşullanmalarımızın farkında olmamız için, kendi kültürümüzün sınırları dışına çıkıp, başka kültürleri de tanımamız gerekmektedir. Bu, kolay bir süreç olma­makla birlikte, iletişim biçimimizin kültürümüzden nasıl etkilediğini anlamamız için, şu sorulara yanıt vermemizi önermektedirler:</a:t>
          </a:r>
          <a:endParaRPr lang="tr-TR" dirty="0"/>
        </a:p>
      </dgm:t>
    </dgm:pt>
    <dgm:pt modelId="{14CA6B0D-E2D0-445F-9AF1-D79093BE2FDD}" type="parTrans" cxnId="{6FA13240-625A-4701-AF57-2F67FBFC2DD2}">
      <dgm:prSet/>
      <dgm:spPr/>
      <dgm:t>
        <a:bodyPr/>
        <a:lstStyle/>
        <a:p>
          <a:endParaRPr lang="tr-TR"/>
        </a:p>
      </dgm:t>
    </dgm:pt>
    <dgm:pt modelId="{E6174D66-A884-4536-954E-16A025E1E3AF}" type="sibTrans" cxnId="{6FA13240-625A-4701-AF57-2F67FBFC2DD2}">
      <dgm:prSet/>
      <dgm:spPr/>
      <dgm:t>
        <a:bodyPr/>
        <a:lstStyle/>
        <a:p>
          <a:endParaRPr lang="tr-TR"/>
        </a:p>
      </dgm:t>
    </dgm:pt>
    <dgm:pt modelId="{37372A45-7C1A-435B-8BA0-D2DDC004E0FA}">
      <dgm:prSet/>
      <dgm:spPr/>
      <dgm:t>
        <a:bodyPr/>
        <a:lstStyle/>
        <a:p>
          <a:pPr rtl="0"/>
          <a:r>
            <a:rPr lang="tr-TR" dirty="0" smtClean="0"/>
            <a:t>Kültürel geçmişimin ve koşullanmalarımın farkında mıyım?</a:t>
          </a:r>
          <a:endParaRPr lang="tr-TR" dirty="0"/>
        </a:p>
      </dgm:t>
    </dgm:pt>
    <dgm:pt modelId="{BB54DA46-E6D0-44DE-B7AA-C4176A683FF6}" type="parTrans" cxnId="{99B71248-AB7E-4933-9EBD-8D00949256CC}">
      <dgm:prSet/>
      <dgm:spPr/>
      <dgm:t>
        <a:bodyPr/>
        <a:lstStyle/>
        <a:p>
          <a:endParaRPr lang="tr-TR"/>
        </a:p>
      </dgm:t>
    </dgm:pt>
    <dgm:pt modelId="{26B9BA15-A740-42C0-99B9-638CF8EA9769}" type="sibTrans" cxnId="{99B71248-AB7E-4933-9EBD-8D00949256CC}">
      <dgm:prSet/>
      <dgm:spPr/>
      <dgm:t>
        <a:bodyPr/>
        <a:lstStyle/>
        <a:p>
          <a:endParaRPr lang="tr-TR"/>
        </a:p>
      </dgm:t>
    </dgm:pt>
    <dgm:pt modelId="{950E735C-06F8-4C9D-87DC-5AD695755E42}">
      <dgm:prSet/>
      <dgm:spPr/>
      <dgm:t>
        <a:bodyPr/>
        <a:lstStyle/>
        <a:p>
          <a:pPr rtl="0"/>
          <a:r>
            <a:rPr lang="tr-TR" dirty="0" smtClean="0"/>
            <a:t>Çalışma ortamındaki kişilerarası etkileşimlerde, farklı­lıkların iletişimi nasıl etkileyebileceğinin farkında mıyım?</a:t>
          </a:r>
          <a:endParaRPr lang="tr-TR" dirty="0"/>
        </a:p>
      </dgm:t>
    </dgm:pt>
    <dgm:pt modelId="{20B11C54-9A50-426B-8D14-BDBF4009E1D5}" type="parTrans" cxnId="{520BE9A6-C41B-4857-A0B2-5F738B7CCB70}">
      <dgm:prSet/>
      <dgm:spPr/>
      <dgm:t>
        <a:bodyPr/>
        <a:lstStyle/>
        <a:p>
          <a:endParaRPr lang="tr-TR"/>
        </a:p>
      </dgm:t>
    </dgm:pt>
    <dgm:pt modelId="{C3C925D8-2B97-4B55-8D0F-99D2EB3EEC34}" type="sibTrans" cxnId="{520BE9A6-C41B-4857-A0B2-5F738B7CCB70}">
      <dgm:prSet/>
      <dgm:spPr/>
      <dgm:t>
        <a:bodyPr/>
        <a:lstStyle/>
        <a:p>
          <a:endParaRPr lang="tr-TR"/>
        </a:p>
      </dgm:t>
    </dgm:pt>
    <dgm:pt modelId="{13748263-9F0C-4599-B988-4CD70DB43CF3}">
      <dgm:prSet/>
      <dgm:spPr/>
      <dgm:t>
        <a:bodyPr/>
        <a:lstStyle/>
        <a:p>
          <a:pPr rtl="0"/>
          <a:r>
            <a:rPr lang="tr-TR" dirty="0" smtClean="0"/>
            <a:t>Benden "farklı" olanın kötü, aşağı veya yanlış olduğu biçiminde bir tutumum var mı?</a:t>
          </a:r>
          <a:endParaRPr lang="tr-TR" dirty="0"/>
        </a:p>
      </dgm:t>
    </dgm:pt>
    <dgm:pt modelId="{0B046FBF-30EE-4837-AB06-A4B8A95809F4}" type="parTrans" cxnId="{6B94450C-285C-43AF-83EC-F6B89C59F3F2}">
      <dgm:prSet/>
      <dgm:spPr/>
      <dgm:t>
        <a:bodyPr/>
        <a:lstStyle/>
        <a:p>
          <a:endParaRPr lang="tr-TR"/>
        </a:p>
      </dgm:t>
    </dgm:pt>
    <dgm:pt modelId="{E393E4B0-BBF6-49B0-8B62-80999E765749}" type="sibTrans" cxnId="{6B94450C-285C-43AF-83EC-F6B89C59F3F2}">
      <dgm:prSet/>
      <dgm:spPr/>
      <dgm:t>
        <a:bodyPr/>
        <a:lstStyle/>
        <a:p>
          <a:endParaRPr lang="tr-TR"/>
        </a:p>
      </dgm:t>
    </dgm:pt>
    <dgm:pt modelId="{EEBDEF28-580B-41BB-83E9-0EB6C3FC6284}">
      <dgm:prSet/>
      <dgm:spPr/>
      <dgm:t>
        <a:bodyPr/>
        <a:lstStyle/>
        <a:p>
          <a:pPr rtl="0"/>
          <a:r>
            <a:rPr lang="tr-TR" dirty="0" smtClean="0"/>
            <a:t>Diğer insanları belli kalıplar içinde mi algılıyorum?</a:t>
          </a:r>
          <a:endParaRPr lang="tr-TR" dirty="0"/>
        </a:p>
      </dgm:t>
    </dgm:pt>
    <dgm:pt modelId="{009C6526-6F45-4C60-9213-EB3AB67CFB11}" type="parTrans" cxnId="{E8E021D9-A5F1-4B2F-8C87-7E99B299841E}">
      <dgm:prSet/>
      <dgm:spPr/>
      <dgm:t>
        <a:bodyPr/>
        <a:lstStyle/>
        <a:p>
          <a:endParaRPr lang="tr-TR"/>
        </a:p>
      </dgm:t>
    </dgm:pt>
    <dgm:pt modelId="{6BCB8C9E-3ABB-4A2A-BDAB-13CD61DA6507}" type="sibTrans" cxnId="{E8E021D9-A5F1-4B2F-8C87-7E99B299841E}">
      <dgm:prSet/>
      <dgm:spPr/>
      <dgm:t>
        <a:bodyPr/>
        <a:lstStyle/>
        <a:p>
          <a:endParaRPr lang="tr-TR"/>
        </a:p>
      </dgm:t>
    </dgm:pt>
    <dgm:pt modelId="{BDA1E359-226E-422B-84E6-6A4D0E32F9CC}">
      <dgm:prSet/>
      <dgm:spPr/>
      <dgm:t>
        <a:bodyPr/>
        <a:lstStyle/>
        <a:p>
          <a:pPr rtl="0"/>
          <a:r>
            <a:rPr lang="tr-TR" dirty="0" smtClean="0"/>
            <a:t>İletişimimin daha etkili olması için çaba harcıyor muyum?</a:t>
          </a:r>
          <a:endParaRPr lang="tr-TR" dirty="0"/>
        </a:p>
      </dgm:t>
    </dgm:pt>
    <dgm:pt modelId="{75120DF1-DC23-4E3E-9ABC-68494A876C55}" type="parTrans" cxnId="{119EC899-EB5A-4811-9879-865EAAD4185D}">
      <dgm:prSet/>
      <dgm:spPr/>
      <dgm:t>
        <a:bodyPr/>
        <a:lstStyle/>
        <a:p>
          <a:endParaRPr lang="tr-TR"/>
        </a:p>
      </dgm:t>
    </dgm:pt>
    <dgm:pt modelId="{AB4BBAB3-5801-4AC4-81A1-09B5D81D8483}" type="sibTrans" cxnId="{119EC899-EB5A-4811-9879-865EAAD4185D}">
      <dgm:prSet/>
      <dgm:spPr/>
      <dgm:t>
        <a:bodyPr/>
        <a:lstStyle/>
        <a:p>
          <a:endParaRPr lang="tr-TR"/>
        </a:p>
      </dgm:t>
    </dgm:pt>
    <dgm:pt modelId="{D54E57D0-BEC6-472E-AE2E-875BE9F8BE9D}" type="pres">
      <dgm:prSet presAssocID="{F0F9CB4B-4172-409B-8491-3271F686A69A}" presName="linear" presStyleCnt="0">
        <dgm:presLayoutVars>
          <dgm:animLvl val="lvl"/>
          <dgm:resizeHandles val="exact"/>
        </dgm:presLayoutVars>
      </dgm:prSet>
      <dgm:spPr/>
      <dgm:t>
        <a:bodyPr/>
        <a:lstStyle/>
        <a:p>
          <a:endParaRPr lang="tr-TR"/>
        </a:p>
      </dgm:t>
    </dgm:pt>
    <dgm:pt modelId="{5900AAEE-4227-45D8-B5C0-746AC7641F0F}" type="pres">
      <dgm:prSet presAssocID="{56F34458-C7C8-4DBA-BA16-D71FA8BDEE55}" presName="parentText" presStyleLbl="node1" presStyleIdx="0" presStyleCnt="1" custScaleY="76890">
        <dgm:presLayoutVars>
          <dgm:chMax val="0"/>
          <dgm:bulletEnabled val="1"/>
        </dgm:presLayoutVars>
      </dgm:prSet>
      <dgm:spPr/>
      <dgm:t>
        <a:bodyPr/>
        <a:lstStyle/>
        <a:p>
          <a:endParaRPr lang="tr-TR"/>
        </a:p>
      </dgm:t>
    </dgm:pt>
    <dgm:pt modelId="{FC610112-FA7A-403D-863F-CA196F0517DD}" type="pres">
      <dgm:prSet presAssocID="{56F34458-C7C8-4DBA-BA16-D71FA8BDEE55}" presName="childText" presStyleLbl="revTx" presStyleIdx="0" presStyleCnt="1" custScaleY="108451">
        <dgm:presLayoutVars>
          <dgm:bulletEnabled val="1"/>
        </dgm:presLayoutVars>
      </dgm:prSet>
      <dgm:spPr/>
      <dgm:t>
        <a:bodyPr/>
        <a:lstStyle/>
        <a:p>
          <a:endParaRPr lang="tr-TR"/>
        </a:p>
      </dgm:t>
    </dgm:pt>
  </dgm:ptLst>
  <dgm:cxnLst>
    <dgm:cxn modelId="{8DD68A59-8778-43DD-A398-B30DEDBE35B2}" type="presOf" srcId="{950E735C-06F8-4C9D-87DC-5AD695755E42}" destId="{FC610112-FA7A-403D-863F-CA196F0517DD}" srcOrd="0" destOrd="1" presId="urn:microsoft.com/office/officeart/2005/8/layout/vList2"/>
    <dgm:cxn modelId="{9E4B701A-0443-4763-B43E-3635C9F29138}" type="presOf" srcId="{13748263-9F0C-4599-B988-4CD70DB43CF3}" destId="{FC610112-FA7A-403D-863F-CA196F0517DD}" srcOrd="0" destOrd="2" presId="urn:microsoft.com/office/officeart/2005/8/layout/vList2"/>
    <dgm:cxn modelId="{458708C6-6A1C-4735-9B9A-7F558EFBAE85}" type="presOf" srcId="{EEBDEF28-580B-41BB-83E9-0EB6C3FC6284}" destId="{FC610112-FA7A-403D-863F-CA196F0517DD}" srcOrd="0" destOrd="3" presId="urn:microsoft.com/office/officeart/2005/8/layout/vList2"/>
    <dgm:cxn modelId="{C01E700D-B3F9-4E12-9D6F-8F6963053182}" type="presOf" srcId="{37372A45-7C1A-435B-8BA0-D2DDC004E0FA}" destId="{FC610112-FA7A-403D-863F-CA196F0517DD}" srcOrd="0" destOrd="0" presId="urn:microsoft.com/office/officeart/2005/8/layout/vList2"/>
    <dgm:cxn modelId="{968B4331-0E6D-4589-9D6B-55E787DED494}" type="presOf" srcId="{56F34458-C7C8-4DBA-BA16-D71FA8BDEE55}" destId="{5900AAEE-4227-45D8-B5C0-746AC7641F0F}" srcOrd="0" destOrd="0" presId="urn:microsoft.com/office/officeart/2005/8/layout/vList2"/>
    <dgm:cxn modelId="{3692D24A-BCDD-4345-8555-029BF1B3B14F}" type="presOf" srcId="{F0F9CB4B-4172-409B-8491-3271F686A69A}" destId="{D54E57D0-BEC6-472E-AE2E-875BE9F8BE9D}" srcOrd="0" destOrd="0" presId="urn:microsoft.com/office/officeart/2005/8/layout/vList2"/>
    <dgm:cxn modelId="{520BE9A6-C41B-4857-A0B2-5F738B7CCB70}" srcId="{56F34458-C7C8-4DBA-BA16-D71FA8BDEE55}" destId="{950E735C-06F8-4C9D-87DC-5AD695755E42}" srcOrd="1" destOrd="0" parTransId="{20B11C54-9A50-426B-8D14-BDBF4009E1D5}" sibTransId="{C3C925D8-2B97-4B55-8D0F-99D2EB3EEC34}"/>
    <dgm:cxn modelId="{CD26F758-EB7C-44BE-A471-7E8AEBBD2993}" type="presOf" srcId="{BDA1E359-226E-422B-84E6-6A4D0E32F9CC}" destId="{FC610112-FA7A-403D-863F-CA196F0517DD}" srcOrd="0" destOrd="4" presId="urn:microsoft.com/office/officeart/2005/8/layout/vList2"/>
    <dgm:cxn modelId="{99B71248-AB7E-4933-9EBD-8D00949256CC}" srcId="{56F34458-C7C8-4DBA-BA16-D71FA8BDEE55}" destId="{37372A45-7C1A-435B-8BA0-D2DDC004E0FA}" srcOrd="0" destOrd="0" parTransId="{BB54DA46-E6D0-44DE-B7AA-C4176A683FF6}" sibTransId="{26B9BA15-A740-42C0-99B9-638CF8EA9769}"/>
    <dgm:cxn modelId="{119EC899-EB5A-4811-9879-865EAAD4185D}" srcId="{56F34458-C7C8-4DBA-BA16-D71FA8BDEE55}" destId="{BDA1E359-226E-422B-84E6-6A4D0E32F9CC}" srcOrd="4" destOrd="0" parTransId="{75120DF1-DC23-4E3E-9ABC-68494A876C55}" sibTransId="{AB4BBAB3-5801-4AC4-81A1-09B5D81D8483}"/>
    <dgm:cxn modelId="{6B94450C-285C-43AF-83EC-F6B89C59F3F2}" srcId="{56F34458-C7C8-4DBA-BA16-D71FA8BDEE55}" destId="{13748263-9F0C-4599-B988-4CD70DB43CF3}" srcOrd="2" destOrd="0" parTransId="{0B046FBF-30EE-4837-AB06-A4B8A95809F4}" sibTransId="{E393E4B0-BBF6-49B0-8B62-80999E765749}"/>
    <dgm:cxn modelId="{E8E021D9-A5F1-4B2F-8C87-7E99B299841E}" srcId="{56F34458-C7C8-4DBA-BA16-D71FA8BDEE55}" destId="{EEBDEF28-580B-41BB-83E9-0EB6C3FC6284}" srcOrd="3" destOrd="0" parTransId="{009C6526-6F45-4C60-9213-EB3AB67CFB11}" sibTransId="{6BCB8C9E-3ABB-4A2A-BDAB-13CD61DA6507}"/>
    <dgm:cxn modelId="{6FA13240-625A-4701-AF57-2F67FBFC2DD2}" srcId="{F0F9CB4B-4172-409B-8491-3271F686A69A}" destId="{56F34458-C7C8-4DBA-BA16-D71FA8BDEE55}" srcOrd="0" destOrd="0" parTransId="{14CA6B0D-E2D0-445F-9AF1-D79093BE2FDD}" sibTransId="{E6174D66-A884-4536-954E-16A025E1E3AF}"/>
    <dgm:cxn modelId="{DE83C657-2437-4A7F-B7E1-97E055E40CD2}" type="presParOf" srcId="{D54E57D0-BEC6-472E-AE2E-875BE9F8BE9D}" destId="{5900AAEE-4227-45D8-B5C0-746AC7641F0F}" srcOrd="0" destOrd="0" presId="urn:microsoft.com/office/officeart/2005/8/layout/vList2"/>
    <dgm:cxn modelId="{B418DA08-8C78-4CE5-86C0-485668F0BB31}" type="presParOf" srcId="{D54E57D0-BEC6-472E-AE2E-875BE9F8BE9D}" destId="{FC610112-FA7A-403D-863F-CA196F0517DD}"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9A2B26F7-1AED-404B-AB5B-47AAFB566F69}" type="doc">
      <dgm:prSet loTypeId="urn:microsoft.com/office/officeart/2005/8/layout/vList5" loCatId="list" qsTypeId="urn:microsoft.com/office/officeart/2005/8/quickstyle/simple3" qsCatId="simple" csTypeId="urn:microsoft.com/office/officeart/2005/8/colors/colorful4" csCatId="colorful" phldr="1"/>
      <dgm:spPr/>
      <dgm:t>
        <a:bodyPr/>
        <a:lstStyle/>
        <a:p>
          <a:endParaRPr lang="tr-TR"/>
        </a:p>
      </dgm:t>
    </dgm:pt>
    <dgm:pt modelId="{7ACCA5B7-F24A-41A6-B0F7-08DF39F22034}">
      <dgm:prSet/>
      <dgm:spPr/>
      <dgm:t>
        <a:bodyPr/>
        <a:lstStyle/>
        <a:p>
          <a:pPr rtl="0"/>
          <a:r>
            <a:rPr lang="tr-TR" smtClean="0"/>
            <a:t>Dil - Kültürlerarası iletişim dendiğinde, mesajı veren ve alan kişilerin kültürünün diğerinden farklı oluşu anlaşılır. Her kültürün dili kendine özgüdür. Dili farklı olan kişilerin dünyalarının da farklı olacağı belirtilmektedir. Dilin işl­evi dört noktada toplanmaktadır. Bunlar;</a:t>
          </a:r>
          <a:endParaRPr lang="tr-TR"/>
        </a:p>
      </dgm:t>
    </dgm:pt>
    <dgm:pt modelId="{18DFDADA-ADD5-4474-8358-2EF284A26CFB}" type="parTrans" cxnId="{79B2B4EA-C251-4807-AE17-48FAF54DD5AA}">
      <dgm:prSet/>
      <dgm:spPr/>
      <dgm:t>
        <a:bodyPr/>
        <a:lstStyle/>
        <a:p>
          <a:endParaRPr lang="tr-TR"/>
        </a:p>
      </dgm:t>
    </dgm:pt>
    <dgm:pt modelId="{8E581649-5CE3-4141-9AC4-FAE1D9325515}" type="sibTrans" cxnId="{79B2B4EA-C251-4807-AE17-48FAF54DD5AA}">
      <dgm:prSet/>
      <dgm:spPr/>
      <dgm:t>
        <a:bodyPr/>
        <a:lstStyle/>
        <a:p>
          <a:endParaRPr lang="tr-TR"/>
        </a:p>
      </dgm:t>
    </dgm:pt>
    <dgm:pt modelId="{124FB851-6924-42F0-A292-819F72BDD389}">
      <dgm:prSet/>
      <dgm:spPr/>
      <dgm:t>
        <a:bodyPr/>
        <a:lstStyle/>
        <a:p>
          <a:pPr rtl="0"/>
          <a:r>
            <a:rPr lang="tr-TR" smtClean="0"/>
            <a:t>(1) eylemleri yö­netmek</a:t>
          </a:r>
          <a:endParaRPr lang="tr-TR"/>
        </a:p>
      </dgm:t>
    </dgm:pt>
    <dgm:pt modelId="{B5D7EAB7-5A56-4C25-B0A5-7EC60EBDF70D}" type="parTrans" cxnId="{71A897CE-33BC-497A-B3CC-D4FD583C1126}">
      <dgm:prSet/>
      <dgm:spPr/>
      <dgm:t>
        <a:bodyPr/>
        <a:lstStyle/>
        <a:p>
          <a:endParaRPr lang="tr-TR"/>
        </a:p>
      </dgm:t>
    </dgm:pt>
    <dgm:pt modelId="{2FEA95FA-63BE-42A4-AB60-04030F1FB6D6}" type="sibTrans" cxnId="{71A897CE-33BC-497A-B3CC-D4FD583C1126}">
      <dgm:prSet/>
      <dgm:spPr/>
      <dgm:t>
        <a:bodyPr/>
        <a:lstStyle/>
        <a:p>
          <a:endParaRPr lang="tr-TR"/>
        </a:p>
      </dgm:t>
    </dgm:pt>
    <dgm:pt modelId="{AC793028-4A36-4F2C-9901-235A51CA9861}">
      <dgm:prSet/>
      <dgm:spPr/>
      <dgm:t>
        <a:bodyPr/>
        <a:lstStyle/>
        <a:p>
          <a:pPr rtl="0"/>
          <a:r>
            <a:rPr lang="tr-TR" dirty="0" smtClean="0"/>
            <a:t>(2) olayların ve durumların anlamını yorumlamak,</a:t>
          </a:r>
          <a:endParaRPr lang="tr-TR" dirty="0"/>
        </a:p>
      </dgm:t>
    </dgm:pt>
    <dgm:pt modelId="{82C41346-9CAB-407A-BACC-35FA13D91FCE}" type="parTrans" cxnId="{6DF4864B-77D6-4EC5-A0D3-6FF0B9F5F7E4}">
      <dgm:prSet/>
      <dgm:spPr/>
      <dgm:t>
        <a:bodyPr/>
        <a:lstStyle/>
        <a:p>
          <a:endParaRPr lang="tr-TR"/>
        </a:p>
      </dgm:t>
    </dgm:pt>
    <dgm:pt modelId="{C239DC7D-77D0-4979-B79E-1D94823DB4C1}" type="sibTrans" cxnId="{6DF4864B-77D6-4EC5-A0D3-6FF0B9F5F7E4}">
      <dgm:prSet/>
      <dgm:spPr/>
      <dgm:t>
        <a:bodyPr/>
        <a:lstStyle/>
        <a:p>
          <a:endParaRPr lang="tr-TR"/>
        </a:p>
      </dgm:t>
    </dgm:pt>
    <dgm:pt modelId="{FC58BA89-968A-4764-948E-08F5338B76CD}">
      <dgm:prSet/>
      <dgm:spPr/>
      <dgm:t>
        <a:bodyPr/>
        <a:lstStyle/>
        <a:p>
          <a:pPr rtl="0"/>
          <a:r>
            <a:rPr lang="tr-TR" smtClean="0"/>
            <a:t>(3) geçmiş deneyimleri imgelem yoluyla şimdiki zamana bağlamak,</a:t>
          </a:r>
          <a:endParaRPr lang="tr-TR"/>
        </a:p>
      </dgm:t>
    </dgm:pt>
    <dgm:pt modelId="{46A206B2-D30E-49CD-896A-AF5205A5BA06}" type="parTrans" cxnId="{A7730CA2-7C2C-4B00-9618-414279DD4124}">
      <dgm:prSet/>
      <dgm:spPr/>
      <dgm:t>
        <a:bodyPr/>
        <a:lstStyle/>
        <a:p>
          <a:endParaRPr lang="tr-TR"/>
        </a:p>
      </dgm:t>
    </dgm:pt>
    <dgm:pt modelId="{E83BF311-DB11-4DA3-A761-49BA32E97E22}" type="sibTrans" cxnId="{A7730CA2-7C2C-4B00-9618-414279DD4124}">
      <dgm:prSet/>
      <dgm:spPr/>
      <dgm:t>
        <a:bodyPr/>
        <a:lstStyle/>
        <a:p>
          <a:endParaRPr lang="tr-TR"/>
        </a:p>
      </dgm:t>
    </dgm:pt>
    <dgm:pt modelId="{9E0C2DF5-CB60-44EC-8F97-A9F2343D210F}">
      <dgm:prSet/>
      <dgm:spPr/>
      <dgm:t>
        <a:bodyPr/>
        <a:lstStyle/>
        <a:p>
          <a:pPr rtl="0"/>
          <a:r>
            <a:rPr lang="tr-TR" smtClean="0"/>
            <a:t>(4) insanlarla ilişki kurmak ve sürdürmektir. </a:t>
          </a:r>
          <a:endParaRPr lang="tr-TR"/>
        </a:p>
      </dgm:t>
    </dgm:pt>
    <dgm:pt modelId="{0CCA49D0-C22E-443C-BECA-FF8C30BE2D5C}" type="parTrans" cxnId="{901D4375-994D-469D-B30D-AD1E8A8D6311}">
      <dgm:prSet/>
      <dgm:spPr/>
      <dgm:t>
        <a:bodyPr/>
        <a:lstStyle/>
        <a:p>
          <a:endParaRPr lang="tr-TR"/>
        </a:p>
      </dgm:t>
    </dgm:pt>
    <dgm:pt modelId="{D192C797-39EF-44C2-9D5A-79D79B59D0D9}" type="sibTrans" cxnId="{901D4375-994D-469D-B30D-AD1E8A8D6311}">
      <dgm:prSet/>
      <dgm:spPr/>
      <dgm:t>
        <a:bodyPr/>
        <a:lstStyle/>
        <a:p>
          <a:endParaRPr lang="tr-TR"/>
        </a:p>
      </dgm:t>
    </dgm:pt>
    <dgm:pt modelId="{E77E3AF8-F654-417E-9F50-4F3BAE29B23E}" type="pres">
      <dgm:prSet presAssocID="{9A2B26F7-1AED-404B-AB5B-47AAFB566F69}" presName="Name0" presStyleCnt="0">
        <dgm:presLayoutVars>
          <dgm:dir/>
          <dgm:animLvl val="lvl"/>
          <dgm:resizeHandles val="exact"/>
        </dgm:presLayoutVars>
      </dgm:prSet>
      <dgm:spPr/>
      <dgm:t>
        <a:bodyPr/>
        <a:lstStyle/>
        <a:p>
          <a:endParaRPr lang="tr-TR"/>
        </a:p>
      </dgm:t>
    </dgm:pt>
    <dgm:pt modelId="{196A23A4-050B-4EF3-98DB-39E2A3339AD6}" type="pres">
      <dgm:prSet presAssocID="{7ACCA5B7-F24A-41A6-B0F7-08DF39F22034}" presName="linNode" presStyleCnt="0"/>
      <dgm:spPr/>
    </dgm:pt>
    <dgm:pt modelId="{5C72D4ED-3C5B-438A-89FC-D660F1AAB319}" type="pres">
      <dgm:prSet presAssocID="{7ACCA5B7-F24A-41A6-B0F7-08DF39F22034}" presName="parentText" presStyleLbl="node1" presStyleIdx="0" presStyleCnt="1">
        <dgm:presLayoutVars>
          <dgm:chMax val="1"/>
          <dgm:bulletEnabled val="1"/>
        </dgm:presLayoutVars>
      </dgm:prSet>
      <dgm:spPr/>
      <dgm:t>
        <a:bodyPr/>
        <a:lstStyle/>
        <a:p>
          <a:endParaRPr lang="tr-TR"/>
        </a:p>
      </dgm:t>
    </dgm:pt>
    <dgm:pt modelId="{0D2491F7-7698-48D0-B26A-92E2D42AB2F7}" type="pres">
      <dgm:prSet presAssocID="{7ACCA5B7-F24A-41A6-B0F7-08DF39F22034}" presName="descendantText" presStyleLbl="alignAccFollowNode1" presStyleIdx="0" presStyleCnt="1">
        <dgm:presLayoutVars>
          <dgm:bulletEnabled val="1"/>
        </dgm:presLayoutVars>
      </dgm:prSet>
      <dgm:spPr/>
      <dgm:t>
        <a:bodyPr/>
        <a:lstStyle/>
        <a:p>
          <a:endParaRPr lang="tr-TR"/>
        </a:p>
      </dgm:t>
    </dgm:pt>
  </dgm:ptLst>
  <dgm:cxnLst>
    <dgm:cxn modelId="{6DF4864B-77D6-4EC5-A0D3-6FF0B9F5F7E4}" srcId="{7ACCA5B7-F24A-41A6-B0F7-08DF39F22034}" destId="{AC793028-4A36-4F2C-9901-235A51CA9861}" srcOrd="1" destOrd="0" parTransId="{82C41346-9CAB-407A-BACC-35FA13D91FCE}" sibTransId="{C239DC7D-77D0-4979-B79E-1D94823DB4C1}"/>
    <dgm:cxn modelId="{DF2D2827-A8D4-4CE1-BE9A-BFEF1DF0E7B0}" type="presOf" srcId="{9E0C2DF5-CB60-44EC-8F97-A9F2343D210F}" destId="{0D2491F7-7698-48D0-B26A-92E2D42AB2F7}" srcOrd="0" destOrd="3" presId="urn:microsoft.com/office/officeart/2005/8/layout/vList5"/>
    <dgm:cxn modelId="{49DABAD3-BC2F-4476-9F9F-AAC6C20D3CB4}" type="presOf" srcId="{124FB851-6924-42F0-A292-819F72BDD389}" destId="{0D2491F7-7698-48D0-B26A-92E2D42AB2F7}" srcOrd="0" destOrd="0" presId="urn:microsoft.com/office/officeart/2005/8/layout/vList5"/>
    <dgm:cxn modelId="{C292E7E1-882B-49D3-BB0D-8EC1A0972027}" type="presOf" srcId="{9A2B26F7-1AED-404B-AB5B-47AAFB566F69}" destId="{E77E3AF8-F654-417E-9F50-4F3BAE29B23E}" srcOrd="0" destOrd="0" presId="urn:microsoft.com/office/officeart/2005/8/layout/vList5"/>
    <dgm:cxn modelId="{C56A783F-5F71-4006-B52C-0D7338EAA004}" type="presOf" srcId="{FC58BA89-968A-4764-948E-08F5338B76CD}" destId="{0D2491F7-7698-48D0-B26A-92E2D42AB2F7}" srcOrd="0" destOrd="2" presId="urn:microsoft.com/office/officeart/2005/8/layout/vList5"/>
    <dgm:cxn modelId="{01803AC3-0F99-4A44-837F-5203A3038E63}" type="presOf" srcId="{AC793028-4A36-4F2C-9901-235A51CA9861}" destId="{0D2491F7-7698-48D0-B26A-92E2D42AB2F7}" srcOrd="0" destOrd="1" presId="urn:microsoft.com/office/officeart/2005/8/layout/vList5"/>
    <dgm:cxn modelId="{F81822E6-F0DC-4928-BF82-66C576D6E650}" type="presOf" srcId="{7ACCA5B7-F24A-41A6-B0F7-08DF39F22034}" destId="{5C72D4ED-3C5B-438A-89FC-D660F1AAB319}" srcOrd="0" destOrd="0" presId="urn:microsoft.com/office/officeart/2005/8/layout/vList5"/>
    <dgm:cxn modelId="{901D4375-994D-469D-B30D-AD1E8A8D6311}" srcId="{7ACCA5B7-F24A-41A6-B0F7-08DF39F22034}" destId="{9E0C2DF5-CB60-44EC-8F97-A9F2343D210F}" srcOrd="3" destOrd="0" parTransId="{0CCA49D0-C22E-443C-BECA-FF8C30BE2D5C}" sibTransId="{D192C797-39EF-44C2-9D5A-79D79B59D0D9}"/>
    <dgm:cxn modelId="{A7730CA2-7C2C-4B00-9618-414279DD4124}" srcId="{7ACCA5B7-F24A-41A6-B0F7-08DF39F22034}" destId="{FC58BA89-968A-4764-948E-08F5338B76CD}" srcOrd="2" destOrd="0" parTransId="{46A206B2-D30E-49CD-896A-AF5205A5BA06}" sibTransId="{E83BF311-DB11-4DA3-A761-49BA32E97E22}"/>
    <dgm:cxn modelId="{71A897CE-33BC-497A-B3CC-D4FD583C1126}" srcId="{7ACCA5B7-F24A-41A6-B0F7-08DF39F22034}" destId="{124FB851-6924-42F0-A292-819F72BDD389}" srcOrd="0" destOrd="0" parTransId="{B5D7EAB7-5A56-4C25-B0A5-7EC60EBDF70D}" sibTransId="{2FEA95FA-63BE-42A4-AB60-04030F1FB6D6}"/>
    <dgm:cxn modelId="{79B2B4EA-C251-4807-AE17-48FAF54DD5AA}" srcId="{9A2B26F7-1AED-404B-AB5B-47AAFB566F69}" destId="{7ACCA5B7-F24A-41A6-B0F7-08DF39F22034}" srcOrd="0" destOrd="0" parTransId="{18DFDADA-ADD5-4474-8358-2EF284A26CFB}" sibTransId="{8E581649-5CE3-4141-9AC4-FAE1D9325515}"/>
    <dgm:cxn modelId="{F424DA07-154F-4EC8-A561-03E4F8B52A2D}" type="presParOf" srcId="{E77E3AF8-F654-417E-9F50-4F3BAE29B23E}" destId="{196A23A4-050B-4EF3-98DB-39E2A3339AD6}" srcOrd="0" destOrd="0" presId="urn:microsoft.com/office/officeart/2005/8/layout/vList5"/>
    <dgm:cxn modelId="{E7B5A0D4-1DCF-4700-AE0F-5A7FCF1CE3C2}" type="presParOf" srcId="{196A23A4-050B-4EF3-98DB-39E2A3339AD6}" destId="{5C72D4ED-3C5B-438A-89FC-D660F1AAB319}" srcOrd="0" destOrd="0" presId="urn:microsoft.com/office/officeart/2005/8/layout/vList5"/>
    <dgm:cxn modelId="{AB50F25E-E2EA-40DA-B433-48D2C20732D6}" type="presParOf" srcId="{196A23A4-050B-4EF3-98DB-39E2A3339AD6}" destId="{0D2491F7-7698-48D0-B26A-92E2D42AB2F7}"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FC21938B-D620-4D2E-9925-AAB31A3C58B0}" type="doc">
      <dgm:prSet loTypeId="urn:microsoft.com/office/officeart/2008/layout/LinedList" loCatId="list" qsTypeId="urn:microsoft.com/office/officeart/2005/8/quickstyle/simple5" qsCatId="simple" csTypeId="urn:microsoft.com/office/officeart/2005/8/colors/accent1_2" csCatId="accent1"/>
      <dgm:spPr/>
      <dgm:t>
        <a:bodyPr/>
        <a:lstStyle/>
        <a:p>
          <a:endParaRPr lang="tr-TR"/>
        </a:p>
      </dgm:t>
    </dgm:pt>
    <dgm:pt modelId="{3BDA1F88-DD82-441E-91BB-045CCC45B576}">
      <dgm:prSet/>
      <dgm:spPr/>
      <dgm:t>
        <a:bodyPr/>
        <a:lstStyle/>
        <a:p>
          <a:pPr rtl="0"/>
          <a:r>
            <a:rPr lang="tr-TR" smtClean="0"/>
            <a:t>Dil, kültürel kimliği, duygu ve davranışları biçimlendiren temel öğedir. Dil insanın kendini ve başkalarını anlama­sına ve anlatmasına yardım eder. Hemşire ve hastanın kul­landığı dilin farklı oluşu, birbirini anlamalarım önleyen en büyük engeldir. </a:t>
          </a:r>
          <a:endParaRPr lang="tr-TR"/>
        </a:p>
      </dgm:t>
    </dgm:pt>
    <dgm:pt modelId="{B08E41DA-29E8-4ECE-804F-2781DFDB5F06}" type="parTrans" cxnId="{62E1D7D0-081E-45E8-98CC-B63EDC55095D}">
      <dgm:prSet/>
      <dgm:spPr/>
      <dgm:t>
        <a:bodyPr/>
        <a:lstStyle/>
        <a:p>
          <a:endParaRPr lang="tr-TR"/>
        </a:p>
      </dgm:t>
    </dgm:pt>
    <dgm:pt modelId="{D53109F7-59A6-4B80-BD1D-9F9B7E6E662C}" type="sibTrans" cxnId="{62E1D7D0-081E-45E8-98CC-B63EDC55095D}">
      <dgm:prSet/>
      <dgm:spPr/>
      <dgm:t>
        <a:bodyPr/>
        <a:lstStyle/>
        <a:p>
          <a:endParaRPr lang="tr-TR"/>
        </a:p>
      </dgm:t>
    </dgm:pt>
    <dgm:pt modelId="{3C4FB970-35BE-480B-AE84-6214B2509A09}">
      <dgm:prSet/>
      <dgm:spPr/>
      <dgm:t>
        <a:bodyPr/>
        <a:lstStyle/>
        <a:p>
          <a:pPr rtl="0"/>
          <a:r>
            <a:rPr lang="tr-TR" smtClean="0"/>
            <a:t>Dil engeli nedeniyle hasta (danışan), düşüncelerini, duygu ve gereksinmelerini ifade edemediğinde çaresizlik ve ümitsizlik hissedebilir. Hemşire hem danışanı anlamak hem de kendini danışana kabul ettirmek için; danışanın kendini ifade edebileceği yaratıcı yollar bulmak duru­munda kalır. </a:t>
          </a:r>
          <a:endParaRPr lang="tr-TR"/>
        </a:p>
      </dgm:t>
    </dgm:pt>
    <dgm:pt modelId="{5478300D-0F25-4913-A35B-8B58C9287FE0}" type="parTrans" cxnId="{674C7A96-5432-4246-AB65-CE96BF075C90}">
      <dgm:prSet/>
      <dgm:spPr/>
      <dgm:t>
        <a:bodyPr/>
        <a:lstStyle/>
        <a:p>
          <a:endParaRPr lang="tr-TR"/>
        </a:p>
      </dgm:t>
    </dgm:pt>
    <dgm:pt modelId="{2B2BCDFE-47F9-4142-99BE-3592DFCFC219}" type="sibTrans" cxnId="{674C7A96-5432-4246-AB65-CE96BF075C90}">
      <dgm:prSet/>
      <dgm:spPr/>
      <dgm:t>
        <a:bodyPr/>
        <a:lstStyle/>
        <a:p>
          <a:endParaRPr lang="tr-TR"/>
        </a:p>
      </dgm:t>
    </dgm:pt>
    <dgm:pt modelId="{03F98914-A42A-45AD-BE30-053175BE3576}" type="pres">
      <dgm:prSet presAssocID="{FC21938B-D620-4D2E-9925-AAB31A3C58B0}" presName="vert0" presStyleCnt="0">
        <dgm:presLayoutVars>
          <dgm:dir/>
          <dgm:animOne val="branch"/>
          <dgm:animLvl val="lvl"/>
        </dgm:presLayoutVars>
      </dgm:prSet>
      <dgm:spPr/>
      <dgm:t>
        <a:bodyPr/>
        <a:lstStyle/>
        <a:p>
          <a:endParaRPr lang="tr-TR"/>
        </a:p>
      </dgm:t>
    </dgm:pt>
    <dgm:pt modelId="{0A252D7E-6AEF-43CE-A2F7-AA7202FC442C}" type="pres">
      <dgm:prSet presAssocID="{3BDA1F88-DD82-441E-91BB-045CCC45B576}" presName="thickLine" presStyleLbl="alignNode1" presStyleIdx="0" presStyleCnt="2"/>
      <dgm:spPr/>
    </dgm:pt>
    <dgm:pt modelId="{1DB7F471-A233-438C-9ADA-33695F36979F}" type="pres">
      <dgm:prSet presAssocID="{3BDA1F88-DD82-441E-91BB-045CCC45B576}" presName="horz1" presStyleCnt="0"/>
      <dgm:spPr/>
    </dgm:pt>
    <dgm:pt modelId="{FC88A106-7658-43EB-95FD-CFEA8993F9DB}" type="pres">
      <dgm:prSet presAssocID="{3BDA1F88-DD82-441E-91BB-045CCC45B576}" presName="tx1" presStyleLbl="revTx" presStyleIdx="0" presStyleCnt="2"/>
      <dgm:spPr/>
      <dgm:t>
        <a:bodyPr/>
        <a:lstStyle/>
        <a:p>
          <a:endParaRPr lang="tr-TR"/>
        </a:p>
      </dgm:t>
    </dgm:pt>
    <dgm:pt modelId="{A5D9E0D6-2951-4D4D-B226-ECA7248C3095}" type="pres">
      <dgm:prSet presAssocID="{3BDA1F88-DD82-441E-91BB-045CCC45B576}" presName="vert1" presStyleCnt="0"/>
      <dgm:spPr/>
    </dgm:pt>
    <dgm:pt modelId="{B51BA590-8FC2-4E8E-9CB8-D1DA7A22E57C}" type="pres">
      <dgm:prSet presAssocID="{3C4FB970-35BE-480B-AE84-6214B2509A09}" presName="thickLine" presStyleLbl="alignNode1" presStyleIdx="1" presStyleCnt="2"/>
      <dgm:spPr/>
    </dgm:pt>
    <dgm:pt modelId="{27073762-12AB-4EF0-82A5-45ACDBF68069}" type="pres">
      <dgm:prSet presAssocID="{3C4FB970-35BE-480B-AE84-6214B2509A09}" presName="horz1" presStyleCnt="0"/>
      <dgm:spPr/>
    </dgm:pt>
    <dgm:pt modelId="{E8DB6A79-40ED-4884-B709-B041C68333BC}" type="pres">
      <dgm:prSet presAssocID="{3C4FB970-35BE-480B-AE84-6214B2509A09}" presName="tx1" presStyleLbl="revTx" presStyleIdx="1" presStyleCnt="2"/>
      <dgm:spPr/>
      <dgm:t>
        <a:bodyPr/>
        <a:lstStyle/>
        <a:p>
          <a:endParaRPr lang="tr-TR"/>
        </a:p>
      </dgm:t>
    </dgm:pt>
    <dgm:pt modelId="{C1C051C7-DA27-4FBD-8A50-2EAEA46EBB80}" type="pres">
      <dgm:prSet presAssocID="{3C4FB970-35BE-480B-AE84-6214B2509A09}" presName="vert1" presStyleCnt="0"/>
      <dgm:spPr/>
    </dgm:pt>
  </dgm:ptLst>
  <dgm:cxnLst>
    <dgm:cxn modelId="{011C9EA0-CEF6-48B9-AF3D-C7759D4AF5CE}" type="presOf" srcId="{3C4FB970-35BE-480B-AE84-6214B2509A09}" destId="{E8DB6A79-40ED-4884-B709-B041C68333BC}" srcOrd="0" destOrd="0" presId="urn:microsoft.com/office/officeart/2008/layout/LinedList"/>
    <dgm:cxn modelId="{62E1D7D0-081E-45E8-98CC-B63EDC55095D}" srcId="{FC21938B-D620-4D2E-9925-AAB31A3C58B0}" destId="{3BDA1F88-DD82-441E-91BB-045CCC45B576}" srcOrd="0" destOrd="0" parTransId="{B08E41DA-29E8-4ECE-804F-2781DFDB5F06}" sibTransId="{D53109F7-59A6-4B80-BD1D-9F9B7E6E662C}"/>
    <dgm:cxn modelId="{674C7A96-5432-4246-AB65-CE96BF075C90}" srcId="{FC21938B-D620-4D2E-9925-AAB31A3C58B0}" destId="{3C4FB970-35BE-480B-AE84-6214B2509A09}" srcOrd="1" destOrd="0" parTransId="{5478300D-0F25-4913-A35B-8B58C9287FE0}" sibTransId="{2B2BCDFE-47F9-4142-99BE-3592DFCFC219}"/>
    <dgm:cxn modelId="{361851E0-6834-42E3-B99D-AC5BEB6D4B7B}" type="presOf" srcId="{3BDA1F88-DD82-441E-91BB-045CCC45B576}" destId="{FC88A106-7658-43EB-95FD-CFEA8993F9DB}" srcOrd="0" destOrd="0" presId="urn:microsoft.com/office/officeart/2008/layout/LinedList"/>
    <dgm:cxn modelId="{4DD03E57-85E5-44B2-AFF1-4858D8445075}" type="presOf" srcId="{FC21938B-D620-4D2E-9925-AAB31A3C58B0}" destId="{03F98914-A42A-45AD-BE30-053175BE3576}" srcOrd="0" destOrd="0" presId="urn:microsoft.com/office/officeart/2008/layout/LinedList"/>
    <dgm:cxn modelId="{E2D77A47-9F6E-4D7E-9777-DA09C2106945}" type="presParOf" srcId="{03F98914-A42A-45AD-BE30-053175BE3576}" destId="{0A252D7E-6AEF-43CE-A2F7-AA7202FC442C}" srcOrd="0" destOrd="0" presId="urn:microsoft.com/office/officeart/2008/layout/LinedList"/>
    <dgm:cxn modelId="{FE4E0367-94AC-4201-AB93-D09E3750ACFC}" type="presParOf" srcId="{03F98914-A42A-45AD-BE30-053175BE3576}" destId="{1DB7F471-A233-438C-9ADA-33695F36979F}" srcOrd="1" destOrd="0" presId="urn:microsoft.com/office/officeart/2008/layout/LinedList"/>
    <dgm:cxn modelId="{EDFE3DD2-0769-4EE2-AE41-1D03632CF3F9}" type="presParOf" srcId="{1DB7F471-A233-438C-9ADA-33695F36979F}" destId="{FC88A106-7658-43EB-95FD-CFEA8993F9DB}" srcOrd="0" destOrd="0" presId="urn:microsoft.com/office/officeart/2008/layout/LinedList"/>
    <dgm:cxn modelId="{D9794C2B-F99D-486F-A93B-B7101D75237E}" type="presParOf" srcId="{1DB7F471-A233-438C-9ADA-33695F36979F}" destId="{A5D9E0D6-2951-4D4D-B226-ECA7248C3095}" srcOrd="1" destOrd="0" presId="urn:microsoft.com/office/officeart/2008/layout/LinedList"/>
    <dgm:cxn modelId="{5EFC6E5B-A119-48BF-B834-83F7B2AC035F}" type="presParOf" srcId="{03F98914-A42A-45AD-BE30-053175BE3576}" destId="{B51BA590-8FC2-4E8E-9CB8-D1DA7A22E57C}" srcOrd="2" destOrd="0" presId="urn:microsoft.com/office/officeart/2008/layout/LinedList"/>
    <dgm:cxn modelId="{0150AE51-AEE2-497D-B9B3-AEDBE3E439C4}" type="presParOf" srcId="{03F98914-A42A-45AD-BE30-053175BE3576}" destId="{27073762-12AB-4EF0-82A5-45ACDBF68069}" srcOrd="3" destOrd="0" presId="urn:microsoft.com/office/officeart/2008/layout/LinedList"/>
    <dgm:cxn modelId="{6626ADA1-16B2-4FCB-AAC3-8C02255DB6D4}" type="presParOf" srcId="{27073762-12AB-4EF0-82A5-45ACDBF68069}" destId="{E8DB6A79-40ED-4884-B709-B041C68333BC}" srcOrd="0" destOrd="0" presId="urn:microsoft.com/office/officeart/2008/layout/LinedList"/>
    <dgm:cxn modelId="{059E5E16-01EB-4A46-B295-0778928D7110}" type="presParOf" srcId="{27073762-12AB-4EF0-82A5-45ACDBF68069}" destId="{C1C051C7-DA27-4FBD-8A50-2EAEA46EBB80}"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A7CD703-9026-4363-A868-98697947DDDA}" type="doc">
      <dgm:prSet loTypeId="urn:microsoft.com/office/officeart/2005/8/layout/chevron2" loCatId="process" qsTypeId="urn:microsoft.com/office/officeart/2005/8/quickstyle/3d2" qsCatId="3D" csTypeId="urn:microsoft.com/office/officeart/2005/8/colors/colorful3" csCatId="colorful" phldr="1"/>
      <dgm:spPr/>
      <dgm:t>
        <a:bodyPr/>
        <a:lstStyle/>
        <a:p>
          <a:endParaRPr lang="tr-TR"/>
        </a:p>
      </dgm:t>
    </dgm:pt>
    <dgm:pt modelId="{62305E0D-CDEA-4156-9341-1610B6076244}">
      <dgm:prSet custT="1"/>
      <dgm:spPr/>
      <dgm:t>
        <a:bodyPr/>
        <a:lstStyle/>
        <a:p>
          <a:pPr rtl="0"/>
          <a:r>
            <a:rPr lang="tr-TR" sz="2400" dirty="0" smtClean="0"/>
            <a:t>Dilin kullanımında dolaysıyla kadın ve erkek iletişimi arasında fark olduğunu bildiren çalışmalar vardır. Ancak bu çalış­maların </a:t>
          </a:r>
          <a:r>
            <a:rPr lang="tr-TR" sz="2400" dirty="0" err="1" smtClean="0"/>
            <a:t>genellenebilir</a:t>
          </a:r>
          <a:r>
            <a:rPr lang="tr-TR" sz="2400" dirty="0" smtClean="0"/>
            <a:t> nitelikte olmadığı da belirtilmektedir. Ancak dildeki cinsiyet öğelerinin ve cinsiyet ayrımcılı­ğının çoğu kültürde güçlü olduğu vurgulanmaktadır. </a:t>
          </a:r>
          <a:endParaRPr lang="tr-TR" sz="2400" dirty="0"/>
        </a:p>
      </dgm:t>
    </dgm:pt>
    <dgm:pt modelId="{9AD9708D-83F0-463D-9F2A-5B06F465706C}" type="parTrans" cxnId="{4C823208-C8B1-47EF-A417-FD4EE8975F5B}">
      <dgm:prSet/>
      <dgm:spPr/>
      <dgm:t>
        <a:bodyPr/>
        <a:lstStyle/>
        <a:p>
          <a:endParaRPr lang="tr-TR"/>
        </a:p>
      </dgm:t>
    </dgm:pt>
    <dgm:pt modelId="{1E1B5EF8-594E-4EBF-8A7B-AF4AEC8AB581}" type="sibTrans" cxnId="{4C823208-C8B1-47EF-A417-FD4EE8975F5B}">
      <dgm:prSet/>
      <dgm:spPr/>
      <dgm:t>
        <a:bodyPr/>
        <a:lstStyle/>
        <a:p>
          <a:endParaRPr lang="tr-TR"/>
        </a:p>
      </dgm:t>
    </dgm:pt>
    <dgm:pt modelId="{43C09678-02C3-4327-ABDF-981EA4B8148E}">
      <dgm:prSet custT="1"/>
      <dgm:spPr/>
      <dgm:t>
        <a:bodyPr/>
        <a:lstStyle/>
        <a:p>
          <a:pPr rtl="0"/>
          <a:r>
            <a:rPr lang="tr-TR" sz="2400" dirty="0" smtClean="0"/>
            <a:t>Dildeki anlamlar erkekler tara­fından oluşturulmakta ve hükmedici biçimde kullanıl­maktadır. Cinsiyet vurgulayan ve kadınla ilgili sözcükler genellikle olumsuz anlam içermekte, bu da kadınlara karşı önyargıyı beslemektedir. "Dilde yerleşen bu önyargılar", dili kullanan kişinin bakış açısını, değerlerini ve niyetlerini yansıtmaktadır. </a:t>
          </a:r>
          <a:endParaRPr lang="tr-TR" sz="2400" dirty="0"/>
        </a:p>
      </dgm:t>
    </dgm:pt>
    <dgm:pt modelId="{FA69B42C-97C3-47D0-A269-BF0ED8EB6A49}" type="parTrans" cxnId="{524C5C6F-0B3C-4AE7-B760-DF85E91807E7}">
      <dgm:prSet/>
      <dgm:spPr/>
      <dgm:t>
        <a:bodyPr/>
        <a:lstStyle/>
        <a:p>
          <a:endParaRPr lang="tr-TR"/>
        </a:p>
      </dgm:t>
    </dgm:pt>
    <dgm:pt modelId="{A89FFEE0-B7F6-4B63-817A-8E5F20405A3B}" type="sibTrans" cxnId="{524C5C6F-0B3C-4AE7-B760-DF85E91807E7}">
      <dgm:prSet/>
      <dgm:spPr/>
      <dgm:t>
        <a:bodyPr/>
        <a:lstStyle/>
        <a:p>
          <a:endParaRPr lang="tr-TR"/>
        </a:p>
      </dgm:t>
    </dgm:pt>
    <dgm:pt modelId="{7272917B-3A5F-4729-9C49-23657C0B27CC}">
      <dgm:prSet/>
      <dgm:spPr/>
      <dgm:t>
        <a:bodyPr/>
        <a:lstStyle/>
        <a:p>
          <a:pPr rtl="0"/>
          <a:endParaRPr lang="tr-TR" dirty="0"/>
        </a:p>
      </dgm:t>
    </dgm:pt>
    <dgm:pt modelId="{12031A10-7009-48EF-8B17-30F56FFB241C}" type="parTrans" cxnId="{1D25CEDF-7000-4BA9-B9B0-D68273B00357}">
      <dgm:prSet/>
      <dgm:spPr/>
      <dgm:t>
        <a:bodyPr/>
        <a:lstStyle/>
        <a:p>
          <a:endParaRPr lang="tr-TR"/>
        </a:p>
      </dgm:t>
    </dgm:pt>
    <dgm:pt modelId="{C3E37F34-DA41-427B-B7E1-13A9AA1CB582}" type="sibTrans" cxnId="{1D25CEDF-7000-4BA9-B9B0-D68273B00357}">
      <dgm:prSet/>
      <dgm:spPr/>
      <dgm:t>
        <a:bodyPr/>
        <a:lstStyle/>
        <a:p>
          <a:endParaRPr lang="tr-TR"/>
        </a:p>
      </dgm:t>
    </dgm:pt>
    <dgm:pt modelId="{ED41D437-D78D-40B2-89ED-C5AAE6708BA5}">
      <dgm:prSet/>
      <dgm:spPr/>
      <dgm:t>
        <a:bodyPr/>
        <a:lstStyle/>
        <a:p>
          <a:pPr rtl="0"/>
          <a:endParaRPr lang="tr-TR"/>
        </a:p>
      </dgm:t>
    </dgm:pt>
    <dgm:pt modelId="{0A100571-2B0E-4E26-AE8D-73E1416FA569}" type="parTrans" cxnId="{86AFE8FD-8B58-4BD9-80D0-6A79573CCC16}">
      <dgm:prSet/>
      <dgm:spPr/>
      <dgm:t>
        <a:bodyPr/>
        <a:lstStyle/>
        <a:p>
          <a:endParaRPr lang="tr-TR"/>
        </a:p>
      </dgm:t>
    </dgm:pt>
    <dgm:pt modelId="{40ADDE31-21C2-4C91-B841-CC532BDC1177}" type="sibTrans" cxnId="{86AFE8FD-8B58-4BD9-80D0-6A79573CCC16}">
      <dgm:prSet/>
      <dgm:spPr/>
      <dgm:t>
        <a:bodyPr/>
        <a:lstStyle/>
        <a:p>
          <a:endParaRPr lang="tr-TR"/>
        </a:p>
      </dgm:t>
    </dgm:pt>
    <dgm:pt modelId="{299C061A-A424-412F-A25B-2E922AE8BEFB}" type="pres">
      <dgm:prSet presAssocID="{BA7CD703-9026-4363-A868-98697947DDDA}" presName="linearFlow" presStyleCnt="0">
        <dgm:presLayoutVars>
          <dgm:dir/>
          <dgm:animLvl val="lvl"/>
          <dgm:resizeHandles val="exact"/>
        </dgm:presLayoutVars>
      </dgm:prSet>
      <dgm:spPr/>
      <dgm:t>
        <a:bodyPr/>
        <a:lstStyle/>
        <a:p>
          <a:endParaRPr lang="tr-TR"/>
        </a:p>
      </dgm:t>
    </dgm:pt>
    <dgm:pt modelId="{E0A834B7-F383-4AFC-B37A-5EFE8B54ECAD}" type="pres">
      <dgm:prSet presAssocID="{7272917B-3A5F-4729-9C49-23657C0B27CC}" presName="composite" presStyleCnt="0"/>
      <dgm:spPr/>
    </dgm:pt>
    <dgm:pt modelId="{00A5E356-BF42-4060-9586-4C3D9C38F2A8}" type="pres">
      <dgm:prSet presAssocID="{7272917B-3A5F-4729-9C49-23657C0B27CC}" presName="parentText" presStyleLbl="alignNode1" presStyleIdx="0" presStyleCnt="2">
        <dgm:presLayoutVars>
          <dgm:chMax val="1"/>
          <dgm:bulletEnabled val="1"/>
        </dgm:presLayoutVars>
      </dgm:prSet>
      <dgm:spPr/>
      <dgm:t>
        <a:bodyPr/>
        <a:lstStyle/>
        <a:p>
          <a:endParaRPr lang="tr-TR"/>
        </a:p>
      </dgm:t>
    </dgm:pt>
    <dgm:pt modelId="{190495BF-D545-4FB9-A643-D8F87471DB33}" type="pres">
      <dgm:prSet presAssocID="{7272917B-3A5F-4729-9C49-23657C0B27CC}" presName="descendantText" presStyleLbl="alignAcc1" presStyleIdx="0" presStyleCnt="2" custScaleY="141842">
        <dgm:presLayoutVars>
          <dgm:bulletEnabled val="1"/>
        </dgm:presLayoutVars>
      </dgm:prSet>
      <dgm:spPr/>
      <dgm:t>
        <a:bodyPr/>
        <a:lstStyle/>
        <a:p>
          <a:endParaRPr lang="tr-TR"/>
        </a:p>
      </dgm:t>
    </dgm:pt>
    <dgm:pt modelId="{BF9F6603-DC34-49A4-94A1-43FF61724AC5}" type="pres">
      <dgm:prSet presAssocID="{C3E37F34-DA41-427B-B7E1-13A9AA1CB582}" presName="sp" presStyleCnt="0"/>
      <dgm:spPr/>
    </dgm:pt>
    <dgm:pt modelId="{EA5AE83C-F4FC-469E-96B3-52BF6A93A8F1}" type="pres">
      <dgm:prSet presAssocID="{ED41D437-D78D-40B2-89ED-C5AAE6708BA5}" presName="composite" presStyleCnt="0"/>
      <dgm:spPr/>
    </dgm:pt>
    <dgm:pt modelId="{773DBF8C-718F-4D59-8B87-D4D501EAE242}" type="pres">
      <dgm:prSet presAssocID="{ED41D437-D78D-40B2-89ED-C5AAE6708BA5}" presName="parentText" presStyleLbl="alignNode1" presStyleIdx="1" presStyleCnt="2">
        <dgm:presLayoutVars>
          <dgm:chMax val="1"/>
          <dgm:bulletEnabled val="1"/>
        </dgm:presLayoutVars>
      </dgm:prSet>
      <dgm:spPr/>
      <dgm:t>
        <a:bodyPr/>
        <a:lstStyle/>
        <a:p>
          <a:endParaRPr lang="tr-TR"/>
        </a:p>
      </dgm:t>
    </dgm:pt>
    <dgm:pt modelId="{2B3D7B08-DAC0-4AC9-A0AA-67E4082C138A}" type="pres">
      <dgm:prSet presAssocID="{ED41D437-D78D-40B2-89ED-C5AAE6708BA5}" presName="descendantText" presStyleLbl="alignAcc1" presStyleIdx="1" presStyleCnt="2" custScaleY="141842">
        <dgm:presLayoutVars>
          <dgm:bulletEnabled val="1"/>
        </dgm:presLayoutVars>
      </dgm:prSet>
      <dgm:spPr/>
      <dgm:t>
        <a:bodyPr/>
        <a:lstStyle/>
        <a:p>
          <a:endParaRPr lang="tr-TR"/>
        </a:p>
      </dgm:t>
    </dgm:pt>
  </dgm:ptLst>
  <dgm:cxnLst>
    <dgm:cxn modelId="{A2BC2293-731F-4FF7-A3B6-A1ABB91E1502}" type="presOf" srcId="{7272917B-3A5F-4729-9C49-23657C0B27CC}" destId="{00A5E356-BF42-4060-9586-4C3D9C38F2A8}" srcOrd="0" destOrd="0" presId="urn:microsoft.com/office/officeart/2005/8/layout/chevron2"/>
    <dgm:cxn modelId="{86AFE8FD-8B58-4BD9-80D0-6A79573CCC16}" srcId="{BA7CD703-9026-4363-A868-98697947DDDA}" destId="{ED41D437-D78D-40B2-89ED-C5AAE6708BA5}" srcOrd="1" destOrd="0" parTransId="{0A100571-2B0E-4E26-AE8D-73E1416FA569}" sibTransId="{40ADDE31-21C2-4C91-B841-CC532BDC1177}"/>
    <dgm:cxn modelId="{524C5C6F-0B3C-4AE7-B760-DF85E91807E7}" srcId="{ED41D437-D78D-40B2-89ED-C5AAE6708BA5}" destId="{43C09678-02C3-4327-ABDF-981EA4B8148E}" srcOrd="0" destOrd="0" parTransId="{FA69B42C-97C3-47D0-A269-BF0ED8EB6A49}" sibTransId="{A89FFEE0-B7F6-4B63-817A-8E5F20405A3B}"/>
    <dgm:cxn modelId="{1D25CEDF-7000-4BA9-B9B0-D68273B00357}" srcId="{BA7CD703-9026-4363-A868-98697947DDDA}" destId="{7272917B-3A5F-4729-9C49-23657C0B27CC}" srcOrd="0" destOrd="0" parTransId="{12031A10-7009-48EF-8B17-30F56FFB241C}" sibTransId="{C3E37F34-DA41-427B-B7E1-13A9AA1CB582}"/>
    <dgm:cxn modelId="{4C823208-C8B1-47EF-A417-FD4EE8975F5B}" srcId="{7272917B-3A5F-4729-9C49-23657C0B27CC}" destId="{62305E0D-CDEA-4156-9341-1610B6076244}" srcOrd="0" destOrd="0" parTransId="{9AD9708D-83F0-463D-9F2A-5B06F465706C}" sibTransId="{1E1B5EF8-594E-4EBF-8A7B-AF4AEC8AB581}"/>
    <dgm:cxn modelId="{3C819B47-4236-4638-B793-A0A6104B23F0}" type="presOf" srcId="{ED41D437-D78D-40B2-89ED-C5AAE6708BA5}" destId="{773DBF8C-718F-4D59-8B87-D4D501EAE242}" srcOrd="0" destOrd="0" presId="urn:microsoft.com/office/officeart/2005/8/layout/chevron2"/>
    <dgm:cxn modelId="{8E836870-6F22-4BB2-9585-89BD9CE320E1}" type="presOf" srcId="{43C09678-02C3-4327-ABDF-981EA4B8148E}" destId="{2B3D7B08-DAC0-4AC9-A0AA-67E4082C138A}" srcOrd="0" destOrd="0" presId="urn:microsoft.com/office/officeart/2005/8/layout/chevron2"/>
    <dgm:cxn modelId="{CAD9C7FD-5466-4EB4-993E-CD80A43E225E}" type="presOf" srcId="{62305E0D-CDEA-4156-9341-1610B6076244}" destId="{190495BF-D545-4FB9-A643-D8F87471DB33}" srcOrd="0" destOrd="0" presId="urn:microsoft.com/office/officeart/2005/8/layout/chevron2"/>
    <dgm:cxn modelId="{DADABFF8-8087-4820-92E1-8D8EF08CEAEC}" type="presOf" srcId="{BA7CD703-9026-4363-A868-98697947DDDA}" destId="{299C061A-A424-412F-A25B-2E922AE8BEFB}" srcOrd="0" destOrd="0" presId="urn:microsoft.com/office/officeart/2005/8/layout/chevron2"/>
    <dgm:cxn modelId="{641E87D6-78CA-46A8-91B3-AA3DAAD85B41}" type="presParOf" srcId="{299C061A-A424-412F-A25B-2E922AE8BEFB}" destId="{E0A834B7-F383-4AFC-B37A-5EFE8B54ECAD}" srcOrd="0" destOrd="0" presId="urn:microsoft.com/office/officeart/2005/8/layout/chevron2"/>
    <dgm:cxn modelId="{6EA05C01-A75B-4D60-A335-44E34ECCF164}" type="presParOf" srcId="{E0A834B7-F383-4AFC-B37A-5EFE8B54ECAD}" destId="{00A5E356-BF42-4060-9586-4C3D9C38F2A8}" srcOrd="0" destOrd="0" presId="urn:microsoft.com/office/officeart/2005/8/layout/chevron2"/>
    <dgm:cxn modelId="{AA5E3DB3-DCB4-4D3F-AD2F-0C5220F77820}" type="presParOf" srcId="{E0A834B7-F383-4AFC-B37A-5EFE8B54ECAD}" destId="{190495BF-D545-4FB9-A643-D8F87471DB33}" srcOrd="1" destOrd="0" presId="urn:microsoft.com/office/officeart/2005/8/layout/chevron2"/>
    <dgm:cxn modelId="{D49FF86B-A473-4E54-84A6-915072B10AB9}" type="presParOf" srcId="{299C061A-A424-412F-A25B-2E922AE8BEFB}" destId="{BF9F6603-DC34-49A4-94A1-43FF61724AC5}" srcOrd="1" destOrd="0" presId="urn:microsoft.com/office/officeart/2005/8/layout/chevron2"/>
    <dgm:cxn modelId="{4BD117DF-A7F8-4D4B-96DC-0ABF03B99502}" type="presParOf" srcId="{299C061A-A424-412F-A25B-2E922AE8BEFB}" destId="{EA5AE83C-F4FC-469E-96B3-52BF6A93A8F1}" srcOrd="2" destOrd="0" presId="urn:microsoft.com/office/officeart/2005/8/layout/chevron2"/>
    <dgm:cxn modelId="{CB2CC735-6ECB-4A57-BA27-DE57F4752C5E}" type="presParOf" srcId="{EA5AE83C-F4FC-469E-96B3-52BF6A93A8F1}" destId="{773DBF8C-718F-4D59-8B87-D4D501EAE242}" srcOrd="0" destOrd="0" presId="urn:microsoft.com/office/officeart/2005/8/layout/chevron2"/>
    <dgm:cxn modelId="{0351C298-40ED-4D3E-926C-4861400B6833}" type="presParOf" srcId="{EA5AE83C-F4FC-469E-96B3-52BF6A93A8F1}" destId="{2B3D7B08-DAC0-4AC9-A0AA-67E4082C138A}"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DBC02B5E-0586-4D03-B55B-570612BD61E2}" type="doc">
      <dgm:prSet loTypeId="urn:microsoft.com/office/officeart/2009/3/layout/IncreasingArrowsProcess" loCatId="process" qsTypeId="urn:microsoft.com/office/officeart/2005/8/quickstyle/3d3" qsCatId="3D" csTypeId="urn:microsoft.com/office/officeart/2005/8/colors/accent6_4" csCatId="accent6" phldr="1"/>
      <dgm:spPr/>
      <dgm:t>
        <a:bodyPr/>
        <a:lstStyle/>
        <a:p>
          <a:endParaRPr lang="tr-TR"/>
        </a:p>
      </dgm:t>
    </dgm:pt>
    <dgm:pt modelId="{32FCB010-6AB9-4AB5-92F9-286855E7FB91}">
      <dgm:prSet custT="1"/>
      <dgm:spPr/>
      <dgm:t>
        <a:bodyPr/>
        <a:lstStyle/>
        <a:p>
          <a:pPr rtl="0"/>
          <a:r>
            <a:rPr lang="tr-TR" sz="2000" dirty="0" smtClean="0"/>
            <a:t>Maço tavırların yaygın olduğu kültürümüzde yüksek rüt­beli bir subayın, iddia ettiği bir konuda söyledikleri eğer gerçek değilse </a:t>
          </a:r>
          <a:r>
            <a:rPr lang="tr-TR" sz="2000" i="1" dirty="0" smtClean="0"/>
            <a:t>"etek giymeye razı"</a:t>
          </a:r>
          <a:r>
            <a:rPr lang="tr-TR" sz="2000" dirty="0" smtClean="0"/>
            <a:t> olacağını televizyon­lardan ilan etmesi bu anlayışın uzantısı olabilir. Çünkü "etek giyme" erkekler için olabilecek en büyük aşağılanma anlamına gelmektedir. </a:t>
          </a:r>
          <a:endParaRPr lang="tr-TR" sz="2000" dirty="0"/>
        </a:p>
      </dgm:t>
    </dgm:pt>
    <dgm:pt modelId="{B5610ADB-734E-4452-84A7-7339364DB8BB}" type="parTrans" cxnId="{7EB24EC7-F42B-4DC5-9957-74B7A4457CB0}">
      <dgm:prSet/>
      <dgm:spPr/>
      <dgm:t>
        <a:bodyPr/>
        <a:lstStyle/>
        <a:p>
          <a:endParaRPr lang="tr-TR"/>
        </a:p>
      </dgm:t>
    </dgm:pt>
    <dgm:pt modelId="{58D248D1-A786-4C37-8112-BA1F18BB7341}" type="sibTrans" cxnId="{7EB24EC7-F42B-4DC5-9957-74B7A4457CB0}">
      <dgm:prSet/>
      <dgm:spPr/>
      <dgm:t>
        <a:bodyPr/>
        <a:lstStyle/>
        <a:p>
          <a:endParaRPr lang="tr-TR"/>
        </a:p>
      </dgm:t>
    </dgm:pt>
    <dgm:pt modelId="{10AEE8A6-E4A6-4D6A-AA0A-A66CECCE969D}">
      <dgm:prSet custT="1"/>
      <dgm:spPr/>
      <dgm:t>
        <a:bodyPr/>
        <a:lstStyle/>
        <a:p>
          <a:pPr rtl="0"/>
          <a:r>
            <a:rPr lang="tr-TR" sz="2000" dirty="0" smtClean="0"/>
            <a:t>Çalışmalara göre iletişim sırasında kadınlar; teknik te­rimleri, müstehcen sözleri daha az kullanmakta, aşırı nazik davranmakta, kurallara uymakta, daha az espri daha çok yafta kullanmaktadırlar. Örneğin, kullandıkları "Yeniden içmeye başlamış, öyle mi?", "....beğendin mi?", "...değil mi?" gibi yaftalar; karşıdaki kişiyi, aksini düşünse de "evet" demeye zorlamaktadır. Bu tür konuşmanın, kadın­ların "zayıf, çekingen ve güçsüz" yönlerini ortaya koydu­ğunu, ancak bu yargıların yeterli araştırma sonuçlarına dayanmadığı bildirilmektedir.</a:t>
          </a:r>
          <a:endParaRPr lang="tr-TR" sz="2000" dirty="0"/>
        </a:p>
      </dgm:t>
    </dgm:pt>
    <dgm:pt modelId="{3873FE26-7EC2-44D5-8D17-F5DC8CB31EEA}" type="parTrans" cxnId="{9B09908A-8287-4288-AB8E-0396698F0790}">
      <dgm:prSet/>
      <dgm:spPr/>
      <dgm:t>
        <a:bodyPr/>
        <a:lstStyle/>
        <a:p>
          <a:endParaRPr lang="tr-TR"/>
        </a:p>
      </dgm:t>
    </dgm:pt>
    <dgm:pt modelId="{2957715E-5F3D-4265-A5F9-3A6A43449867}" type="sibTrans" cxnId="{9B09908A-8287-4288-AB8E-0396698F0790}">
      <dgm:prSet/>
      <dgm:spPr/>
      <dgm:t>
        <a:bodyPr/>
        <a:lstStyle/>
        <a:p>
          <a:endParaRPr lang="tr-TR"/>
        </a:p>
      </dgm:t>
    </dgm:pt>
    <dgm:pt modelId="{31C7A5B9-0794-4AFA-9E41-B52583062964}">
      <dgm:prSet custT="1"/>
      <dgm:spPr/>
      <dgm:t>
        <a:bodyPr/>
        <a:lstStyle/>
        <a:p>
          <a:pPr rtl="0"/>
          <a:endParaRPr lang="tr-TR" sz="1600" dirty="0"/>
        </a:p>
      </dgm:t>
    </dgm:pt>
    <dgm:pt modelId="{8886CF13-C4D5-43A6-8B03-4BC02CF73FE2}" type="parTrans" cxnId="{77BA6EEF-097D-4ABF-B63B-4B009B788E96}">
      <dgm:prSet/>
      <dgm:spPr/>
      <dgm:t>
        <a:bodyPr/>
        <a:lstStyle/>
        <a:p>
          <a:endParaRPr lang="tr-TR"/>
        </a:p>
      </dgm:t>
    </dgm:pt>
    <dgm:pt modelId="{893221DE-5911-49E5-AA51-930C38333A27}" type="sibTrans" cxnId="{77BA6EEF-097D-4ABF-B63B-4B009B788E96}">
      <dgm:prSet/>
      <dgm:spPr/>
      <dgm:t>
        <a:bodyPr/>
        <a:lstStyle/>
        <a:p>
          <a:endParaRPr lang="tr-TR"/>
        </a:p>
      </dgm:t>
    </dgm:pt>
    <dgm:pt modelId="{2536B781-EC03-42C8-8FB9-33DF5A294BD3}">
      <dgm:prSet custT="1"/>
      <dgm:spPr/>
      <dgm:t>
        <a:bodyPr/>
        <a:lstStyle/>
        <a:p>
          <a:pPr rtl="0"/>
          <a:endParaRPr lang="tr-TR" sz="1600" dirty="0"/>
        </a:p>
      </dgm:t>
    </dgm:pt>
    <dgm:pt modelId="{5F1E16B1-83F8-4744-BCAA-F57ED9D55839}" type="parTrans" cxnId="{F643FEB8-525B-45BD-B45C-0C86C13D77C4}">
      <dgm:prSet/>
      <dgm:spPr/>
      <dgm:t>
        <a:bodyPr/>
        <a:lstStyle/>
        <a:p>
          <a:endParaRPr lang="tr-TR"/>
        </a:p>
      </dgm:t>
    </dgm:pt>
    <dgm:pt modelId="{33180977-07B2-45F5-8B5F-434FBAFC43BF}" type="sibTrans" cxnId="{F643FEB8-525B-45BD-B45C-0C86C13D77C4}">
      <dgm:prSet/>
      <dgm:spPr/>
      <dgm:t>
        <a:bodyPr/>
        <a:lstStyle/>
        <a:p>
          <a:endParaRPr lang="tr-TR"/>
        </a:p>
      </dgm:t>
    </dgm:pt>
    <dgm:pt modelId="{C2599528-A8B7-4A89-8B8F-C6B5A4015383}" type="pres">
      <dgm:prSet presAssocID="{DBC02B5E-0586-4D03-B55B-570612BD61E2}" presName="Name0" presStyleCnt="0">
        <dgm:presLayoutVars>
          <dgm:chMax val="5"/>
          <dgm:chPref val="5"/>
          <dgm:dir/>
          <dgm:animLvl val="lvl"/>
        </dgm:presLayoutVars>
      </dgm:prSet>
      <dgm:spPr/>
      <dgm:t>
        <a:bodyPr/>
        <a:lstStyle/>
        <a:p>
          <a:endParaRPr lang="tr-TR"/>
        </a:p>
      </dgm:t>
    </dgm:pt>
    <dgm:pt modelId="{FC13B4D5-8DAF-4C48-8310-C106BA3A12DD}" type="pres">
      <dgm:prSet presAssocID="{31C7A5B9-0794-4AFA-9E41-B52583062964}" presName="parentText1" presStyleLbl="node1" presStyleIdx="0" presStyleCnt="2">
        <dgm:presLayoutVars>
          <dgm:chMax/>
          <dgm:chPref val="3"/>
          <dgm:bulletEnabled val="1"/>
        </dgm:presLayoutVars>
      </dgm:prSet>
      <dgm:spPr/>
      <dgm:t>
        <a:bodyPr/>
        <a:lstStyle/>
        <a:p>
          <a:endParaRPr lang="tr-TR"/>
        </a:p>
      </dgm:t>
    </dgm:pt>
    <dgm:pt modelId="{9F9E242F-E3CB-4002-B44C-80BE2728B6D0}" type="pres">
      <dgm:prSet presAssocID="{31C7A5B9-0794-4AFA-9E41-B52583062964}" presName="childText1" presStyleLbl="solidAlignAcc1" presStyleIdx="0" presStyleCnt="2">
        <dgm:presLayoutVars>
          <dgm:chMax val="0"/>
          <dgm:chPref val="0"/>
          <dgm:bulletEnabled val="1"/>
        </dgm:presLayoutVars>
      </dgm:prSet>
      <dgm:spPr/>
      <dgm:t>
        <a:bodyPr/>
        <a:lstStyle/>
        <a:p>
          <a:endParaRPr lang="tr-TR"/>
        </a:p>
      </dgm:t>
    </dgm:pt>
    <dgm:pt modelId="{AA8BB132-3A19-49D2-ADA3-E71273DA9794}" type="pres">
      <dgm:prSet presAssocID="{2536B781-EC03-42C8-8FB9-33DF5A294BD3}" presName="parentText2" presStyleLbl="node1" presStyleIdx="1" presStyleCnt="2">
        <dgm:presLayoutVars>
          <dgm:chMax/>
          <dgm:chPref val="3"/>
          <dgm:bulletEnabled val="1"/>
        </dgm:presLayoutVars>
      </dgm:prSet>
      <dgm:spPr/>
      <dgm:t>
        <a:bodyPr/>
        <a:lstStyle/>
        <a:p>
          <a:endParaRPr lang="tr-TR"/>
        </a:p>
      </dgm:t>
    </dgm:pt>
    <dgm:pt modelId="{A8F72778-19AF-40A8-B12A-F4E829128642}" type="pres">
      <dgm:prSet presAssocID="{2536B781-EC03-42C8-8FB9-33DF5A294BD3}" presName="childText2" presStyleLbl="solidAlignAcc1" presStyleIdx="1" presStyleCnt="2">
        <dgm:presLayoutVars>
          <dgm:chMax val="0"/>
          <dgm:chPref val="0"/>
          <dgm:bulletEnabled val="1"/>
        </dgm:presLayoutVars>
      </dgm:prSet>
      <dgm:spPr/>
      <dgm:t>
        <a:bodyPr/>
        <a:lstStyle/>
        <a:p>
          <a:endParaRPr lang="tr-TR"/>
        </a:p>
      </dgm:t>
    </dgm:pt>
  </dgm:ptLst>
  <dgm:cxnLst>
    <dgm:cxn modelId="{8DA2B274-7560-469E-9344-908BC5256E33}" type="presOf" srcId="{32FCB010-6AB9-4AB5-92F9-286855E7FB91}" destId="{9F9E242F-E3CB-4002-B44C-80BE2728B6D0}" srcOrd="0" destOrd="0" presId="urn:microsoft.com/office/officeart/2009/3/layout/IncreasingArrowsProcess"/>
    <dgm:cxn modelId="{3433A519-6C07-413E-AE84-F4F142CB51D2}" type="presOf" srcId="{31C7A5B9-0794-4AFA-9E41-B52583062964}" destId="{FC13B4D5-8DAF-4C48-8310-C106BA3A12DD}" srcOrd="0" destOrd="0" presId="urn:microsoft.com/office/officeart/2009/3/layout/IncreasingArrowsProcess"/>
    <dgm:cxn modelId="{C19D1085-3AFF-4DB6-86BA-FE92DBEA686D}" type="presOf" srcId="{10AEE8A6-E4A6-4D6A-AA0A-A66CECCE969D}" destId="{A8F72778-19AF-40A8-B12A-F4E829128642}" srcOrd="0" destOrd="0" presId="urn:microsoft.com/office/officeart/2009/3/layout/IncreasingArrowsProcess"/>
    <dgm:cxn modelId="{DC8C0C00-B93D-4088-871D-FE4E01445AC1}" type="presOf" srcId="{DBC02B5E-0586-4D03-B55B-570612BD61E2}" destId="{C2599528-A8B7-4A89-8B8F-C6B5A4015383}" srcOrd="0" destOrd="0" presId="urn:microsoft.com/office/officeart/2009/3/layout/IncreasingArrowsProcess"/>
    <dgm:cxn modelId="{9B09908A-8287-4288-AB8E-0396698F0790}" srcId="{2536B781-EC03-42C8-8FB9-33DF5A294BD3}" destId="{10AEE8A6-E4A6-4D6A-AA0A-A66CECCE969D}" srcOrd="0" destOrd="0" parTransId="{3873FE26-7EC2-44D5-8D17-F5DC8CB31EEA}" sibTransId="{2957715E-5F3D-4265-A5F9-3A6A43449867}"/>
    <dgm:cxn modelId="{77BA6EEF-097D-4ABF-B63B-4B009B788E96}" srcId="{DBC02B5E-0586-4D03-B55B-570612BD61E2}" destId="{31C7A5B9-0794-4AFA-9E41-B52583062964}" srcOrd="0" destOrd="0" parTransId="{8886CF13-C4D5-43A6-8B03-4BC02CF73FE2}" sibTransId="{893221DE-5911-49E5-AA51-930C38333A27}"/>
    <dgm:cxn modelId="{7EB24EC7-F42B-4DC5-9957-74B7A4457CB0}" srcId="{31C7A5B9-0794-4AFA-9E41-B52583062964}" destId="{32FCB010-6AB9-4AB5-92F9-286855E7FB91}" srcOrd="0" destOrd="0" parTransId="{B5610ADB-734E-4452-84A7-7339364DB8BB}" sibTransId="{58D248D1-A786-4C37-8112-BA1F18BB7341}"/>
    <dgm:cxn modelId="{FD13E802-5F32-4A9A-A262-2B7C59F54BA0}" type="presOf" srcId="{2536B781-EC03-42C8-8FB9-33DF5A294BD3}" destId="{AA8BB132-3A19-49D2-ADA3-E71273DA9794}" srcOrd="0" destOrd="0" presId="urn:microsoft.com/office/officeart/2009/3/layout/IncreasingArrowsProcess"/>
    <dgm:cxn modelId="{F643FEB8-525B-45BD-B45C-0C86C13D77C4}" srcId="{DBC02B5E-0586-4D03-B55B-570612BD61E2}" destId="{2536B781-EC03-42C8-8FB9-33DF5A294BD3}" srcOrd="1" destOrd="0" parTransId="{5F1E16B1-83F8-4744-BCAA-F57ED9D55839}" sibTransId="{33180977-07B2-45F5-8B5F-434FBAFC43BF}"/>
    <dgm:cxn modelId="{1CAA5533-58BB-4881-ABB2-D06AFCC44C38}" type="presParOf" srcId="{C2599528-A8B7-4A89-8B8F-C6B5A4015383}" destId="{FC13B4D5-8DAF-4C48-8310-C106BA3A12DD}" srcOrd="0" destOrd="0" presId="urn:microsoft.com/office/officeart/2009/3/layout/IncreasingArrowsProcess"/>
    <dgm:cxn modelId="{77029822-4EB8-47B8-B027-3586EE493C39}" type="presParOf" srcId="{C2599528-A8B7-4A89-8B8F-C6B5A4015383}" destId="{9F9E242F-E3CB-4002-B44C-80BE2728B6D0}" srcOrd="1" destOrd="0" presId="urn:microsoft.com/office/officeart/2009/3/layout/IncreasingArrowsProcess"/>
    <dgm:cxn modelId="{8F64BC03-5521-4FE1-94E2-FCE12AC4A404}" type="presParOf" srcId="{C2599528-A8B7-4A89-8B8F-C6B5A4015383}" destId="{AA8BB132-3A19-49D2-ADA3-E71273DA9794}" srcOrd="2" destOrd="0" presId="urn:microsoft.com/office/officeart/2009/3/layout/IncreasingArrowsProcess"/>
    <dgm:cxn modelId="{B2C09936-3A13-445B-89F4-6A8CC3582890}" type="presParOf" srcId="{C2599528-A8B7-4A89-8B8F-C6B5A4015383}" destId="{A8F72778-19AF-40A8-B12A-F4E829128642}" srcOrd="3"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D6702B1E-D172-405E-B466-A94013CC2AC6}" type="doc">
      <dgm:prSet loTypeId="urn:microsoft.com/office/officeart/2005/8/layout/vList5" loCatId="list" qsTypeId="urn:microsoft.com/office/officeart/2005/8/quickstyle/simple2" qsCatId="simple" csTypeId="urn:microsoft.com/office/officeart/2005/8/colors/accent6_4" csCatId="accent6" phldr="1"/>
      <dgm:spPr/>
      <dgm:t>
        <a:bodyPr/>
        <a:lstStyle/>
        <a:p>
          <a:endParaRPr lang="tr-TR"/>
        </a:p>
      </dgm:t>
    </dgm:pt>
    <dgm:pt modelId="{7D825163-29D4-4575-BC8B-35A693CDF723}">
      <dgm:prSet/>
      <dgm:spPr/>
      <dgm:t>
        <a:bodyPr/>
        <a:lstStyle/>
        <a:p>
          <a:pPr rtl="0"/>
          <a:r>
            <a:rPr lang="tr-TR" smtClean="0"/>
            <a:t>Çok kültürlü sağ­lık bakım kuruluşlarında en çok karşılaşılan iletişim engeli doğrudan göz temasının kültürel anlamlarıdır. Doğrudan göz teması, bazı kültürlerde saygı ve ilgi gösterme anla­mına gelirken, bazılarında saygısızlık, saldırganlık belirtisi olarak görülmektedir.</a:t>
          </a:r>
          <a:endParaRPr lang="tr-TR"/>
        </a:p>
      </dgm:t>
    </dgm:pt>
    <dgm:pt modelId="{FB85D365-65CC-4761-B9A8-F79B6B4D0ECE}" type="parTrans" cxnId="{23B2B015-1A33-4339-84FE-20254CC0BFB0}">
      <dgm:prSet/>
      <dgm:spPr/>
      <dgm:t>
        <a:bodyPr/>
        <a:lstStyle/>
        <a:p>
          <a:endParaRPr lang="tr-TR"/>
        </a:p>
      </dgm:t>
    </dgm:pt>
    <dgm:pt modelId="{4588DC3F-D3EA-4A5B-B38B-FC3C521B8D0A}" type="sibTrans" cxnId="{23B2B015-1A33-4339-84FE-20254CC0BFB0}">
      <dgm:prSet/>
      <dgm:spPr/>
      <dgm:t>
        <a:bodyPr/>
        <a:lstStyle/>
        <a:p>
          <a:endParaRPr lang="tr-TR"/>
        </a:p>
      </dgm:t>
    </dgm:pt>
    <dgm:pt modelId="{18EE29AD-71D7-46DD-B7A9-435D87F4918A}" type="pres">
      <dgm:prSet presAssocID="{D6702B1E-D172-405E-B466-A94013CC2AC6}" presName="Name0" presStyleCnt="0">
        <dgm:presLayoutVars>
          <dgm:dir/>
          <dgm:animLvl val="lvl"/>
          <dgm:resizeHandles val="exact"/>
        </dgm:presLayoutVars>
      </dgm:prSet>
      <dgm:spPr/>
      <dgm:t>
        <a:bodyPr/>
        <a:lstStyle/>
        <a:p>
          <a:endParaRPr lang="tr-TR"/>
        </a:p>
      </dgm:t>
    </dgm:pt>
    <dgm:pt modelId="{F6988D08-7D95-4C53-B1F1-1B5B30EAF4F5}" type="pres">
      <dgm:prSet presAssocID="{7D825163-29D4-4575-BC8B-35A693CDF723}" presName="linNode" presStyleCnt="0"/>
      <dgm:spPr/>
    </dgm:pt>
    <dgm:pt modelId="{803481C5-75F9-4414-AFC6-F15CC26F1572}" type="pres">
      <dgm:prSet presAssocID="{7D825163-29D4-4575-BC8B-35A693CDF723}" presName="parentText" presStyleLbl="node1" presStyleIdx="0" presStyleCnt="1" custScaleX="262831">
        <dgm:presLayoutVars>
          <dgm:chMax val="1"/>
          <dgm:bulletEnabled val="1"/>
        </dgm:presLayoutVars>
      </dgm:prSet>
      <dgm:spPr/>
      <dgm:t>
        <a:bodyPr/>
        <a:lstStyle/>
        <a:p>
          <a:endParaRPr lang="tr-TR"/>
        </a:p>
      </dgm:t>
    </dgm:pt>
  </dgm:ptLst>
  <dgm:cxnLst>
    <dgm:cxn modelId="{23B2B015-1A33-4339-84FE-20254CC0BFB0}" srcId="{D6702B1E-D172-405E-B466-A94013CC2AC6}" destId="{7D825163-29D4-4575-BC8B-35A693CDF723}" srcOrd="0" destOrd="0" parTransId="{FB85D365-65CC-4761-B9A8-F79B6B4D0ECE}" sibTransId="{4588DC3F-D3EA-4A5B-B38B-FC3C521B8D0A}"/>
    <dgm:cxn modelId="{90F3A6CA-7E2C-4CA3-A2CC-9BD685006D50}" type="presOf" srcId="{7D825163-29D4-4575-BC8B-35A693CDF723}" destId="{803481C5-75F9-4414-AFC6-F15CC26F1572}" srcOrd="0" destOrd="0" presId="urn:microsoft.com/office/officeart/2005/8/layout/vList5"/>
    <dgm:cxn modelId="{B3742C1C-A17F-459C-B8C5-7D52ED7AA928}" type="presOf" srcId="{D6702B1E-D172-405E-B466-A94013CC2AC6}" destId="{18EE29AD-71D7-46DD-B7A9-435D87F4918A}" srcOrd="0" destOrd="0" presId="urn:microsoft.com/office/officeart/2005/8/layout/vList5"/>
    <dgm:cxn modelId="{8DC17B65-2633-4C58-8C3E-817DF93CF85F}" type="presParOf" srcId="{18EE29AD-71D7-46DD-B7A9-435D87F4918A}" destId="{F6988D08-7D95-4C53-B1F1-1B5B30EAF4F5}" srcOrd="0" destOrd="0" presId="urn:microsoft.com/office/officeart/2005/8/layout/vList5"/>
    <dgm:cxn modelId="{F271DB3F-6DE4-4C1A-A244-9F0F17DAD8EB}" type="presParOf" srcId="{F6988D08-7D95-4C53-B1F1-1B5B30EAF4F5}" destId="{803481C5-75F9-4414-AFC6-F15CC26F1572}"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6098F1A7-6BF6-4AC7-A5A5-04D2346F16A3}" type="doc">
      <dgm:prSet loTypeId="urn:microsoft.com/office/officeart/2008/layout/LinedList" loCatId="list" qsTypeId="urn:microsoft.com/office/officeart/2005/8/quickstyle/simple5" qsCatId="simple" csTypeId="urn:microsoft.com/office/officeart/2005/8/colors/colorful5" csCatId="colorful" phldr="1"/>
      <dgm:spPr/>
      <dgm:t>
        <a:bodyPr/>
        <a:lstStyle/>
        <a:p>
          <a:endParaRPr lang="tr-TR"/>
        </a:p>
      </dgm:t>
    </dgm:pt>
    <dgm:pt modelId="{189F0BE8-AFCF-4E4F-BA85-E8622A292B1E}">
      <dgm:prSet/>
      <dgm:spPr/>
      <dgm:t>
        <a:bodyPr/>
        <a:lstStyle/>
        <a:p>
          <a:pPr rtl="0"/>
          <a:r>
            <a:rPr lang="tr-TR" smtClean="0"/>
            <a:t>Hemşire tarafından yanlış yorumlanabilen ve güven ek­sikliğinin belirtisi olarak görülebilen kültürel etkili davra­nışlardan biri de Asyalı hastaların göz temasından kaçınmalarıdır. Oysa hastaların bu davranışı, kendi sağlığı ve iyileşmesi üzerinde otorite olan hemşireye duyduğu saygının göstergesidir, öte yandan doğrudan göz teması, cinsel yönden kışkırtıcı anlamda yorumlanabileceğinden sağlık personeli Orta Doğu ve Asya kökenli hastalar ve ya­kınlarıyla konuşurken bunu göz önüne almalıdır.</a:t>
          </a:r>
          <a:endParaRPr lang="tr-TR"/>
        </a:p>
      </dgm:t>
    </dgm:pt>
    <dgm:pt modelId="{AD79F349-EB26-4371-B28C-3E53AF99C231}" type="parTrans" cxnId="{B9049555-6844-4D5E-93B8-C1641828AA00}">
      <dgm:prSet/>
      <dgm:spPr/>
      <dgm:t>
        <a:bodyPr/>
        <a:lstStyle/>
        <a:p>
          <a:endParaRPr lang="tr-TR"/>
        </a:p>
      </dgm:t>
    </dgm:pt>
    <dgm:pt modelId="{410928E5-8806-4261-BC93-0D3908B1FFA4}" type="sibTrans" cxnId="{B9049555-6844-4D5E-93B8-C1641828AA00}">
      <dgm:prSet/>
      <dgm:spPr/>
      <dgm:t>
        <a:bodyPr/>
        <a:lstStyle/>
        <a:p>
          <a:endParaRPr lang="tr-TR"/>
        </a:p>
      </dgm:t>
    </dgm:pt>
    <dgm:pt modelId="{9F6429DA-5ACC-4C38-A7F3-D7F471F6A4B7}">
      <dgm:prSet/>
      <dgm:spPr/>
      <dgm:t>
        <a:bodyPr/>
        <a:lstStyle/>
        <a:p>
          <a:pPr rtl="0"/>
          <a:r>
            <a:rPr lang="tr-TR" smtClean="0"/>
            <a:t>Batı kültüründe hemşirenin, hastanın gözüne bakarak konuşması kendine güveninin ve hastayla ilgilendiğinin göstergesi kabul edilmektedir. Görülüyor ki göz teması, ki­şilerin kültürüne ve yere göre onları rahatsız etmeyecek ve farklı anlaşılmaya olanak vermeyecek biçimde kullanıl­malıdır</a:t>
          </a:r>
          <a:endParaRPr lang="tr-TR"/>
        </a:p>
      </dgm:t>
    </dgm:pt>
    <dgm:pt modelId="{911E3998-3A14-431B-A296-90E1B25E3EBC}" type="parTrans" cxnId="{E8C50C45-BDE0-4523-9C10-E7EE493F6F6E}">
      <dgm:prSet/>
      <dgm:spPr/>
      <dgm:t>
        <a:bodyPr/>
        <a:lstStyle/>
        <a:p>
          <a:endParaRPr lang="tr-TR"/>
        </a:p>
      </dgm:t>
    </dgm:pt>
    <dgm:pt modelId="{F3B467D2-6A77-485A-922A-F8BC7040D4A9}" type="sibTrans" cxnId="{E8C50C45-BDE0-4523-9C10-E7EE493F6F6E}">
      <dgm:prSet/>
      <dgm:spPr/>
      <dgm:t>
        <a:bodyPr/>
        <a:lstStyle/>
        <a:p>
          <a:endParaRPr lang="tr-TR"/>
        </a:p>
      </dgm:t>
    </dgm:pt>
    <dgm:pt modelId="{BAD281C3-1733-4D94-A326-A653365C5B7C}" type="pres">
      <dgm:prSet presAssocID="{6098F1A7-6BF6-4AC7-A5A5-04D2346F16A3}" presName="vert0" presStyleCnt="0">
        <dgm:presLayoutVars>
          <dgm:dir/>
          <dgm:animOne val="branch"/>
          <dgm:animLvl val="lvl"/>
        </dgm:presLayoutVars>
      </dgm:prSet>
      <dgm:spPr/>
      <dgm:t>
        <a:bodyPr/>
        <a:lstStyle/>
        <a:p>
          <a:endParaRPr lang="tr-TR"/>
        </a:p>
      </dgm:t>
    </dgm:pt>
    <dgm:pt modelId="{03E329F2-CDCE-4B78-B6BC-845610263BE9}" type="pres">
      <dgm:prSet presAssocID="{189F0BE8-AFCF-4E4F-BA85-E8622A292B1E}" presName="thickLine" presStyleLbl="alignNode1" presStyleIdx="0" presStyleCnt="2"/>
      <dgm:spPr/>
    </dgm:pt>
    <dgm:pt modelId="{8EF84E4D-E3B0-45C5-83D8-168E41E99D6B}" type="pres">
      <dgm:prSet presAssocID="{189F0BE8-AFCF-4E4F-BA85-E8622A292B1E}" presName="horz1" presStyleCnt="0"/>
      <dgm:spPr/>
    </dgm:pt>
    <dgm:pt modelId="{C722F238-C6D0-4943-8FF1-741E569A8891}" type="pres">
      <dgm:prSet presAssocID="{189F0BE8-AFCF-4E4F-BA85-E8622A292B1E}" presName="tx1" presStyleLbl="revTx" presStyleIdx="0" presStyleCnt="2"/>
      <dgm:spPr/>
      <dgm:t>
        <a:bodyPr/>
        <a:lstStyle/>
        <a:p>
          <a:endParaRPr lang="tr-TR"/>
        </a:p>
      </dgm:t>
    </dgm:pt>
    <dgm:pt modelId="{5EECB25A-8A82-437A-8570-23B8E712E9BB}" type="pres">
      <dgm:prSet presAssocID="{189F0BE8-AFCF-4E4F-BA85-E8622A292B1E}" presName="vert1" presStyleCnt="0"/>
      <dgm:spPr/>
    </dgm:pt>
    <dgm:pt modelId="{38E84185-6313-413D-9D58-4B3CE8D3FC3B}" type="pres">
      <dgm:prSet presAssocID="{9F6429DA-5ACC-4C38-A7F3-D7F471F6A4B7}" presName="thickLine" presStyleLbl="alignNode1" presStyleIdx="1" presStyleCnt="2"/>
      <dgm:spPr/>
    </dgm:pt>
    <dgm:pt modelId="{2371CCB4-BAA1-4F83-B168-02C40F60C77F}" type="pres">
      <dgm:prSet presAssocID="{9F6429DA-5ACC-4C38-A7F3-D7F471F6A4B7}" presName="horz1" presStyleCnt="0"/>
      <dgm:spPr/>
    </dgm:pt>
    <dgm:pt modelId="{8968EF0C-6E55-43E8-99E2-1FE0323CFBE2}" type="pres">
      <dgm:prSet presAssocID="{9F6429DA-5ACC-4C38-A7F3-D7F471F6A4B7}" presName="tx1" presStyleLbl="revTx" presStyleIdx="1" presStyleCnt="2"/>
      <dgm:spPr/>
      <dgm:t>
        <a:bodyPr/>
        <a:lstStyle/>
        <a:p>
          <a:endParaRPr lang="tr-TR"/>
        </a:p>
      </dgm:t>
    </dgm:pt>
    <dgm:pt modelId="{23ED89CB-F9B7-4C91-A5F8-EB2569590F4B}" type="pres">
      <dgm:prSet presAssocID="{9F6429DA-5ACC-4C38-A7F3-D7F471F6A4B7}" presName="vert1" presStyleCnt="0"/>
      <dgm:spPr/>
    </dgm:pt>
  </dgm:ptLst>
  <dgm:cxnLst>
    <dgm:cxn modelId="{5ABFF6C3-C4B4-413F-8699-8F4EEF6DE235}" type="presOf" srcId="{9F6429DA-5ACC-4C38-A7F3-D7F471F6A4B7}" destId="{8968EF0C-6E55-43E8-99E2-1FE0323CFBE2}" srcOrd="0" destOrd="0" presId="urn:microsoft.com/office/officeart/2008/layout/LinedList"/>
    <dgm:cxn modelId="{E8C50C45-BDE0-4523-9C10-E7EE493F6F6E}" srcId="{6098F1A7-6BF6-4AC7-A5A5-04D2346F16A3}" destId="{9F6429DA-5ACC-4C38-A7F3-D7F471F6A4B7}" srcOrd="1" destOrd="0" parTransId="{911E3998-3A14-431B-A296-90E1B25E3EBC}" sibTransId="{F3B467D2-6A77-485A-922A-F8BC7040D4A9}"/>
    <dgm:cxn modelId="{B9049555-6844-4D5E-93B8-C1641828AA00}" srcId="{6098F1A7-6BF6-4AC7-A5A5-04D2346F16A3}" destId="{189F0BE8-AFCF-4E4F-BA85-E8622A292B1E}" srcOrd="0" destOrd="0" parTransId="{AD79F349-EB26-4371-B28C-3E53AF99C231}" sibTransId="{410928E5-8806-4261-BC93-0D3908B1FFA4}"/>
    <dgm:cxn modelId="{4CE40A82-779F-42E4-8CD1-0333777D088F}" type="presOf" srcId="{189F0BE8-AFCF-4E4F-BA85-E8622A292B1E}" destId="{C722F238-C6D0-4943-8FF1-741E569A8891}" srcOrd="0" destOrd="0" presId="urn:microsoft.com/office/officeart/2008/layout/LinedList"/>
    <dgm:cxn modelId="{F0B113B0-7A13-40E7-B5AE-80A19FF55BD8}" type="presOf" srcId="{6098F1A7-6BF6-4AC7-A5A5-04D2346F16A3}" destId="{BAD281C3-1733-4D94-A326-A653365C5B7C}" srcOrd="0" destOrd="0" presId="urn:microsoft.com/office/officeart/2008/layout/LinedList"/>
    <dgm:cxn modelId="{962BAD5D-1D5A-4857-BF12-39780E927994}" type="presParOf" srcId="{BAD281C3-1733-4D94-A326-A653365C5B7C}" destId="{03E329F2-CDCE-4B78-B6BC-845610263BE9}" srcOrd="0" destOrd="0" presId="urn:microsoft.com/office/officeart/2008/layout/LinedList"/>
    <dgm:cxn modelId="{11E26413-66B2-4B10-9A6F-58DB6DB7F4B3}" type="presParOf" srcId="{BAD281C3-1733-4D94-A326-A653365C5B7C}" destId="{8EF84E4D-E3B0-45C5-83D8-168E41E99D6B}" srcOrd="1" destOrd="0" presId="urn:microsoft.com/office/officeart/2008/layout/LinedList"/>
    <dgm:cxn modelId="{04930582-76E6-48A8-9227-319F8FB153D4}" type="presParOf" srcId="{8EF84E4D-E3B0-45C5-83D8-168E41E99D6B}" destId="{C722F238-C6D0-4943-8FF1-741E569A8891}" srcOrd="0" destOrd="0" presId="urn:microsoft.com/office/officeart/2008/layout/LinedList"/>
    <dgm:cxn modelId="{2F2FFBCF-A93C-4862-8D59-7CC81A12062F}" type="presParOf" srcId="{8EF84E4D-E3B0-45C5-83D8-168E41E99D6B}" destId="{5EECB25A-8A82-437A-8570-23B8E712E9BB}" srcOrd="1" destOrd="0" presId="urn:microsoft.com/office/officeart/2008/layout/LinedList"/>
    <dgm:cxn modelId="{7B498A37-7E52-45FB-B5FD-2D124A182615}" type="presParOf" srcId="{BAD281C3-1733-4D94-A326-A653365C5B7C}" destId="{38E84185-6313-413D-9D58-4B3CE8D3FC3B}" srcOrd="2" destOrd="0" presId="urn:microsoft.com/office/officeart/2008/layout/LinedList"/>
    <dgm:cxn modelId="{1D3B12E1-23A9-4666-A0D7-21E2D3088A5E}" type="presParOf" srcId="{BAD281C3-1733-4D94-A326-A653365C5B7C}" destId="{2371CCB4-BAA1-4F83-B168-02C40F60C77F}" srcOrd="3" destOrd="0" presId="urn:microsoft.com/office/officeart/2008/layout/LinedList"/>
    <dgm:cxn modelId="{D5E10F95-1E14-43BB-A01E-F0376DB3935C}" type="presParOf" srcId="{2371CCB4-BAA1-4F83-B168-02C40F60C77F}" destId="{8968EF0C-6E55-43E8-99E2-1FE0323CFBE2}" srcOrd="0" destOrd="0" presId="urn:microsoft.com/office/officeart/2008/layout/LinedList"/>
    <dgm:cxn modelId="{3B357B28-1BC8-438F-B6BD-57C65D07A2B3}" type="presParOf" srcId="{2371CCB4-BAA1-4F83-B168-02C40F60C77F}" destId="{23ED89CB-F9B7-4C91-A5F8-EB2569590F4B}"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0BC4E676-81F7-4BAF-AB29-C7EACA89F521}" type="doc">
      <dgm:prSet loTypeId="urn:microsoft.com/office/officeart/2005/8/layout/vList5" loCatId="list" qsTypeId="urn:microsoft.com/office/officeart/2005/8/quickstyle/3d3" qsCatId="3D" csTypeId="urn:microsoft.com/office/officeart/2005/8/colors/accent1_4" csCatId="accent1" phldr="1"/>
      <dgm:spPr/>
      <dgm:t>
        <a:bodyPr/>
        <a:lstStyle/>
        <a:p>
          <a:endParaRPr lang="tr-TR"/>
        </a:p>
      </dgm:t>
    </dgm:pt>
    <dgm:pt modelId="{4D69E3AF-788F-4043-9061-8B5E5F6DF3A4}">
      <dgm:prSet/>
      <dgm:spPr/>
      <dgm:t>
        <a:bodyPr/>
        <a:lstStyle/>
        <a:p>
          <a:pPr rtl="0"/>
          <a:r>
            <a:rPr lang="tr-TR" smtClean="0"/>
            <a:t>Özellikle kültür ve dil farklılığı yaşanan ve sözel iletişi­min yetmediği durumlarda hem hastanın hem de hemşi­renin sözsüz davranışları daha ön planda olacaktır. Bu yüzden başkalarının beden dilini incelerken, kendi beden dilimizin de hastaya ve başkalarına hangi duygularımızı ilettiğinin farkında olmamız gerekecektir.</a:t>
          </a:r>
          <a:br>
            <a:rPr lang="tr-TR" smtClean="0"/>
          </a:br>
          <a:r>
            <a:rPr lang="tr-TR" smtClean="0"/>
            <a:t>Yadırgadığımız bir tepkiyle karşılaştığımızda söz ko­nusu davranışı yorumlamadan önce, karşımızdaki kişinin farklı bir kültürü olduğunu ve bizim bu bağlama yabancı olabileceğimizi düşünmek uygun olur.</a:t>
          </a:r>
          <a:endParaRPr lang="tr-TR"/>
        </a:p>
      </dgm:t>
    </dgm:pt>
    <dgm:pt modelId="{2742BE96-E967-4052-A069-9341BA91B72D}" type="parTrans" cxnId="{A98A522B-C6BB-4FAD-9237-C57AB2904454}">
      <dgm:prSet/>
      <dgm:spPr/>
      <dgm:t>
        <a:bodyPr/>
        <a:lstStyle/>
        <a:p>
          <a:endParaRPr lang="tr-TR"/>
        </a:p>
      </dgm:t>
    </dgm:pt>
    <dgm:pt modelId="{AE2A18E8-EB7A-44E7-8046-10CE68ED22B0}" type="sibTrans" cxnId="{A98A522B-C6BB-4FAD-9237-C57AB2904454}">
      <dgm:prSet/>
      <dgm:spPr/>
      <dgm:t>
        <a:bodyPr/>
        <a:lstStyle/>
        <a:p>
          <a:endParaRPr lang="tr-TR"/>
        </a:p>
      </dgm:t>
    </dgm:pt>
    <dgm:pt modelId="{C23B2C2D-EBA3-49BB-8FA2-7E0A5413E589}" type="pres">
      <dgm:prSet presAssocID="{0BC4E676-81F7-4BAF-AB29-C7EACA89F521}" presName="Name0" presStyleCnt="0">
        <dgm:presLayoutVars>
          <dgm:dir/>
          <dgm:animLvl val="lvl"/>
          <dgm:resizeHandles val="exact"/>
        </dgm:presLayoutVars>
      </dgm:prSet>
      <dgm:spPr/>
      <dgm:t>
        <a:bodyPr/>
        <a:lstStyle/>
        <a:p>
          <a:endParaRPr lang="tr-TR"/>
        </a:p>
      </dgm:t>
    </dgm:pt>
    <dgm:pt modelId="{ED136FD4-0D0F-4174-B4EC-9217A58EC5A0}" type="pres">
      <dgm:prSet presAssocID="{4D69E3AF-788F-4043-9061-8B5E5F6DF3A4}" presName="linNode" presStyleCnt="0"/>
      <dgm:spPr/>
    </dgm:pt>
    <dgm:pt modelId="{EEDB6DCF-F75C-4074-A8DD-7E57663E7987}" type="pres">
      <dgm:prSet presAssocID="{4D69E3AF-788F-4043-9061-8B5E5F6DF3A4}" presName="parentText" presStyleLbl="node1" presStyleIdx="0" presStyleCnt="1" custScaleX="277778">
        <dgm:presLayoutVars>
          <dgm:chMax val="1"/>
          <dgm:bulletEnabled val="1"/>
        </dgm:presLayoutVars>
      </dgm:prSet>
      <dgm:spPr/>
      <dgm:t>
        <a:bodyPr/>
        <a:lstStyle/>
        <a:p>
          <a:endParaRPr lang="tr-TR"/>
        </a:p>
      </dgm:t>
    </dgm:pt>
  </dgm:ptLst>
  <dgm:cxnLst>
    <dgm:cxn modelId="{AC0D6D49-070C-4BAF-B0CD-5E5C8164838B}" type="presOf" srcId="{0BC4E676-81F7-4BAF-AB29-C7EACA89F521}" destId="{C23B2C2D-EBA3-49BB-8FA2-7E0A5413E589}" srcOrd="0" destOrd="0" presId="urn:microsoft.com/office/officeart/2005/8/layout/vList5"/>
    <dgm:cxn modelId="{DAA8A287-701C-459E-9DE9-C5F9D034ADAD}" type="presOf" srcId="{4D69E3AF-788F-4043-9061-8B5E5F6DF3A4}" destId="{EEDB6DCF-F75C-4074-A8DD-7E57663E7987}" srcOrd="0" destOrd="0" presId="urn:microsoft.com/office/officeart/2005/8/layout/vList5"/>
    <dgm:cxn modelId="{A98A522B-C6BB-4FAD-9237-C57AB2904454}" srcId="{0BC4E676-81F7-4BAF-AB29-C7EACA89F521}" destId="{4D69E3AF-788F-4043-9061-8B5E5F6DF3A4}" srcOrd="0" destOrd="0" parTransId="{2742BE96-E967-4052-A069-9341BA91B72D}" sibTransId="{AE2A18E8-EB7A-44E7-8046-10CE68ED22B0}"/>
    <dgm:cxn modelId="{A435D448-6781-4C8A-8E7E-34BC32AAB509}" type="presParOf" srcId="{C23B2C2D-EBA3-49BB-8FA2-7E0A5413E589}" destId="{ED136FD4-0D0F-4174-B4EC-9217A58EC5A0}" srcOrd="0" destOrd="0" presId="urn:microsoft.com/office/officeart/2005/8/layout/vList5"/>
    <dgm:cxn modelId="{5C3D3EB5-B5D9-45FA-AC16-502BCFDA4A62}" type="presParOf" srcId="{ED136FD4-0D0F-4174-B4EC-9217A58EC5A0}" destId="{EEDB6DCF-F75C-4074-A8DD-7E57663E7987}"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DE69B7C5-8CB6-4720-A90E-72F1EA7CC854}" type="doc">
      <dgm:prSet loTypeId="urn:microsoft.com/office/officeart/2008/layout/LinedList" loCatId="list" qsTypeId="urn:microsoft.com/office/officeart/2005/8/quickstyle/simple5" qsCatId="simple" csTypeId="urn:microsoft.com/office/officeart/2005/8/colors/colorful3" csCatId="colorful"/>
      <dgm:spPr/>
      <dgm:t>
        <a:bodyPr/>
        <a:lstStyle/>
        <a:p>
          <a:endParaRPr lang="tr-TR"/>
        </a:p>
      </dgm:t>
    </dgm:pt>
    <dgm:pt modelId="{1D07874A-1411-412F-9021-020103E2EE78}">
      <dgm:prSet/>
      <dgm:spPr/>
      <dgm:t>
        <a:bodyPr/>
        <a:lstStyle/>
        <a:p>
          <a:pPr rtl="0"/>
          <a:r>
            <a:rPr lang="tr-TR" smtClean="0"/>
            <a:t>Sessizlik de bir iletişimdir ve sözsüz davra­nışların anlamı da kültürden kültüre değişmektedir. Kişi konuşurken sessiz kalması bazı kültürlerde saygının ve söylenenlerin dikkate alındığını ifade eder.</a:t>
          </a:r>
          <a:endParaRPr lang="tr-TR"/>
        </a:p>
      </dgm:t>
    </dgm:pt>
    <dgm:pt modelId="{AFAE6C04-F5C2-4DF9-8DEE-EEF6EB46818A}" type="parTrans" cxnId="{FCE4920B-7A94-48AF-952C-3CD70D2C4BF7}">
      <dgm:prSet/>
      <dgm:spPr/>
      <dgm:t>
        <a:bodyPr/>
        <a:lstStyle/>
        <a:p>
          <a:endParaRPr lang="tr-TR"/>
        </a:p>
      </dgm:t>
    </dgm:pt>
    <dgm:pt modelId="{5416B69D-1DDB-48F0-8891-7A9831EA6B91}" type="sibTrans" cxnId="{FCE4920B-7A94-48AF-952C-3CD70D2C4BF7}">
      <dgm:prSet/>
      <dgm:spPr/>
      <dgm:t>
        <a:bodyPr/>
        <a:lstStyle/>
        <a:p>
          <a:endParaRPr lang="tr-TR"/>
        </a:p>
      </dgm:t>
    </dgm:pt>
    <dgm:pt modelId="{AFAA5A10-0579-403A-B35C-D7B853E50BD4}">
      <dgm:prSet/>
      <dgm:spPr/>
      <dgm:t>
        <a:bodyPr/>
        <a:lstStyle/>
        <a:p>
          <a:pPr rtl="0"/>
          <a:r>
            <a:rPr lang="tr-TR" smtClean="0"/>
            <a:t>ABD'de çoğu kişi konuştuğu kişiyle arasında sessizlik olduğunda, bunun uzamasından rahatsız olur ve bu boşluğu konuşa­rak doldurmak ister. Diğer kültürlerde ise sessizlik farklı yorumlanabilir. </a:t>
          </a:r>
          <a:endParaRPr lang="tr-TR"/>
        </a:p>
      </dgm:t>
    </dgm:pt>
    <dgm:pt modelId="{13392CDE-C4A5-44A3-AADD-23789032F776}" type="parTrans" cxnId="{9A34250D-659D-4B23-BF4D-AA93E7797DC4}">
      <dgm:prSet/>
      <dgm:spPr/>
      <dgm:t>
        <a:bodyPr/>
        <a:lstStyle/>
        <a:p>
          <a:endParaRPr lang="tr-TR"/>
        </a:p>
      </dgm:t>
    </dgm:pt>
    <dgm:pt modelId="{C79F9676-A56A-49CC-A827-B6EE162AFACE}" type="sibTrans" cxnId="{9A34250D-659D-4B23-BF4D-AA93E7797DC4}">
      <dgm:prSet/>
      <dgm:spPr/>
      <dgm:t>
        <a:bodyPr/>
        <a:lstStyle/>
        <a:p>
          <a:endParaRPr lang="tr-TR"/>
        </a:p>
      </dgm:t>
    </dgm:pt>
    <dgm:pt modelId="{D73A26A9-30E7-4B90-AA6B-79C92E938DAE}">
      <dgm:prSet/>
      <dgm:spPr/>
      <dgm:t>
        <a:bodyPr/>
        <a:lstStyle/>
        <a:p>
          <a:pPr rtl="0"/>
          <a:r>
            <a:rPr lang="tr-TR" smtClean="0"/>
            <a:t>Çoğu Japon ve Çinli belli bir görüş belirt­tikten sonra bir süre susar, saygılı bir sessizlikten sonra tek­rar devam edebilir. Asya kültüründe sessizlik yaşlıya gösterilen saygının işareti sayılırken, </a:t>
          </a:r>
          <a:endParaRPr lang="tr-TR"/>
        </a:p>
      </dgm:t>
    </dgm:pt>
    <dgm:pt modelId="{3A5D20B4-2ABF-4BC9-A1F0-D2BEA4232094}" type="parTrans" cxnId="{7226A0BD-5FDA-4DA9-91CB-B7182FF58415}">
      <dgm:prSet/>
      <dgm:spPr/>
      <dgm:t>
        <a:bodyPr/>
        <a:lstStyle/>
        <a:p>
          <a:endParaRPr lang="tr-TR"/>
        </a:p>
      </dgm:t>
    </dgm:pt>
    <dgm:pt modelId="{435F1581-865D-45AF-BC3F-41488420743C}" type="sibTrans" cxnId="{7226A0BD-5FDA-4DA9-91CB-B7182FF58415}">
      <dgm:prSet/>
      <dgm:spPr/>
      <dgm:t>
        <a:bodyPr/>
        <a:lstStyle/>
        <a:p>
          <a:endParaRPr lang="tr-TR"/>
        </a:p>
      </dgm:t>
    </dgm:pt>
    <dgm:pt modelId="{3E87A2A8-F69F-4B0F-BA4D-CD051401B00A}">
      <dgm:prSet/>
      <dgm:spPr/>
      <dgm:t>
        <a:bodyPr/>
        <a:lstStyle/>
        <a:p>
          <a:pPr rtl="0"/>
          <a:r>
            <a:rPr lang="tr-TR" smtClean="0"/>
            <a:t>İngiliz ve Araplarda sessizlik gizliliği sağlamak için kullanılır. </a:t>
          </a:r>
          <a:endParaRPr lang="tr-TR"/>
        </a:p>
      </dgm:t>
    </dgm:pt>
    <dgm:pt modelId="{0D6A2869-67FE-4A8B-8A06-2161256B131B}" type="parTrans" cxnId="{F05D6F38-16CF-4B85-B4E1-1EB340C2C4A5}">
      <dgm:prSet/>
      <dgm:spPr/>
      <dgm:t>
        <a:bodyPr/>
        <a:lstStyle/>
        <a:p>
          <a:endParaRPr lang="tr-TR"/>
        </a:p>
      </dgm:t>
    </dgm:pt>
    <dgm:pt modelId="{6D31A575-2283-4136-B6B7-6D79A10E27C3}" type="sibTrans" cxnId="{F05D6F38-16CF-4B85-B4E1-1EB340C2C4A5}">
      <dgm:prSet/>
      <dgm:spPr/>
      <dgm:t>
        <a:bodyPr/>
        <a:lstStyle/>
        <a:p>
          <a:endParaRPr lang="tr-TR"/>
        </a:p>
      </dgm:t>
    </dgm:pt>
    <dgm:pt modelId="{6814DF7D-C404-4B54-B0B4-BE7634AD85D2}">
      <dgm:prSet/>
      <dgm:spPr/>
      <dgm:t>
        <a:bodyPr/>
        <a:lstStyle/>
        <a:p>
          <a:pPr rtl="0"/>
          <a:r>
            <a:rPr lang="tr-TR" smtClean="0"/>
            <a:t>Rusya, Fransa ve İspanya gibi kültürlerde sessizlik, söylenenler konusunda fikir birliği olarak algılanır.</a:t>
          </a:r>
          <a:endParaRPr lang="tr-TR"/>
        </a:p>
      </dgm:t>
    </dgm:pt>
    <dgm:pt modelId="{889301EB-8E24-4D5F-A32C-F779FEE6D037}" type="parTrans" cxnId="{E6B267A5-D930-42CD-AAB2-51F6E872E416}">
      <dgm:prSet/>
      <dgm:spPr/>
      <dgm:t>
        <a:bodyPr/>
        <a:lstStyle/>
        <a:p>
          <a:endParaRPr lang="tr-TR"/>
        </a:p>
      </dgm:t>
    </dgm:pt>
    <dgm:pt modelId="{59E3EECC-4C6D-498E-9596-65FA54A0FB76}" type="sibTrans" cxnId="{E6B267A5-D930-42CD-AAB2-51F6E872E416}">
      <dgm:prSet/>
      <dgm:spPr/>
      <dgm:t>
        <a:bodyPr/>
        <a:lstStyle/>
        <a:p>
          <a:endParaRPr lang="tr-TR"/>
        </a:p>
      </dgm:t>
    </dgm:pt>
    <dgm:pt modelId="{DB388461-A9E2-41DA-B147-70A46CAED1F1}" type="pres">
      <dgm:prSet presAssocID="{DE69B7C5-8CB6-4720-A90E-72F1EA7CC854}" presName="vert0" presStyleCnt="0">
        <dgm:presLayoutVars>
          <dgm:dir/>
          <dgm:animOne val="branch"/>
          <dgm:animLvl val="lvl"/>
        </dgm:presLayoutVars>
      </dgm:prSet>
      <dgm:spPr/>
      <dgm:t>
        <a:bodyPr/>
        <a:lstStyle/>
        <a:p>
          <a:endParaRPr lang="tr-TR"/>
        </a:p>
      </dgm:t>
    </dgm:pt>
    <dgm:pt modelId="{1385E1D2-3AE8-4168-A2BA-7E508BE8EAB6}" type="pres">
      <dgm:prSet presAssocID="{1D07874A-1411-412F-9021-020103E2EE78}" presName="thickLine" presStyleLbl="alignNode1" presStyleIdx="0" presStyleCnt="5"/>
      <dgm:spPr/>
    </dgm:pt>
    <dgm:pt modelId="{E76EA75B-0C88-4B2F-B292-E01460544C2A}" type="pres">
      <dgm:prSet presAssocID="{1D07874A-1411-412F-9021-020103E2EE78}" presName="horz1" presStyleCnt="0"/>
      <dgm:spPr/>
    </dgm:pt>
    <dgm:pt modelId="{A44287BC-5456-4150-8383-75D6B6EB4A15}" type="pres">
      <dgm:prSet presAssocID="{1D07874A-1411-412F-9021-020103E2EE78}" presName="tx1" presStyleLbl="revTx" presStyleIdx="0" presStyleCnt="5"/>
      <dgm:spPr/>
      <dgm:t>
        <a:bodyPr/>
        <a:lstStyle/>
        <a:p>
          <a:endParaRPr lang="tr-TR"/>
        </a:p>
      </dgm:t>
    </dgm:pt>
    <dgm:pt modelId="{F01FE81F-C4FE-4597-BCD8-062A92964BA3}" type="pres">
      <dgm:prSet presAssocID="{1D07874A-1411-412F-9021-020103E2EE78}" presName="vert1" presStyleCnt="0"/>
      <dgm:spPr/>
    </dgm:pt>
    <dgm:pt modelId="{1171BDF7-F31E-4FC5-B0BF-4867EAA03C97}" type="pres">
      <dgm:prSet presAssocID="{AFAA5A10-0579-403A-B35C-D7B853E50BD4}" presName="thickLine" presStyleLbl="alignNode1" presStyleIdx="1" presStyleCnt="5"/>
      <dgm:spPr/>
    </dgm:pt>
    <dgm:pt modelId="{2940D5AF-48E0-4CDB-A81A-9A430A368467}" type="pres">
      <dgm:prSet presAssocID="{AFAA5A10-0579-403A-B35C-D7B853E50BD4}" presName="horz1" presStyleCnt="0"/>
      <dgm:spPr/>
    </dgm:pt>
    <dgm:pt modelId="{7075CF9C-66F3-4F09-8B54-F9E4E88ACAA7}" type="pres">
      <dgm:prSet presAssocID="{AFAA5A10-0579-403A-B35C-D7B853E50BD4}" presName="tx1" presStyleLbl="revTx" presStyleIdx="1" presStyleCnt="5"/>
      <dgm:spPr/>
      <dgm:t>
        <a:bodyPr/>
        <a:lstStyle/>
        <a:p>
          <a:endParaRPr lang="tr-TR"/>
        </a:p>
      </dgm:t>
    </dgm:pt>
    <dgm:pt modelId="{FD029310-62F5-47FF-9EB3-4151A6D8BB60}" type="pres">
      <dgm:prSet presAssocID="{AFAA5A10-0579-403A-B35C-D7B853E50BD4}" presName="vert1" presStyleCnt="0"/>
      <dgm:spPr/>
    </dgm:pt>
    <dgm:pt modelId="{4964EF9F-9E93-4A4C-8558-977B4986172F}" type="pres">
      <dgm:prSet presAssocID="{D73A26A9-30E7-4B90-AA6B-79C92E938DAE}" presName="thickLine" presStyleLbl="alignNode1" presStyleIdx="2" presStyleCnt="5"/>
      <dgm:spPr/>
    </dgm:pt>
    <dgm:pt modelId="{140ED260-0033-4F37-B7F8-1F6522B7080A}" type="pres">
      <dgm:prSet presAssocID="{D73A26A9-30E7-4B90-AA6B-79C92E938DAE}" presName="horz1" presStyleCnt="0"/>
      <dgm:spPr/>
    </dgm:pt>
    <dgm:pt modelId="{87ACBF61-2614-4121-8A54-C659155046CA}" type="pres">
      <dgm:prSet presAssocID="{D73A26A9-30E7-4B90-AA6B-79C92E938DAE}" presName="tx1" presStyleLbl="revTx" presStyleIdx="2" presStyleCnt="5"/>
      <dgm:spPr/>
      <dgm:t>
        <a:bodyPr/>
        <a:lstStyle/>
        <a:p>
          <a:endParaRPr lang="tr-TR"/>
        </a:p>
      </dgm:t>
    </dgm:pt>
    <dgm:pt modelId="{85020665-150E-472E-B56C-D9F4A28FFAC0}" type="pres">
      <dgm:prSet presAssocID="{D73A26A9-30E7-4B90-AA6B-79C92E938DAE}" presName="vert1" presStyleCnt="0"/>
      <dgm:spPr/>
    </dgm:pt>
    <dgm:pt modelId="{167A1292-2E23-478D-A4AC-08A3CEDE781D}" type="pres">
      <dgm:prSet presAssocID="{3E87A2A8-F69F-4B0F-BA4D-CD051401B00A}" presName="thickLine" presStyleLbl="alignNode1" presStyleIdx="3" presStyleCnt="5"/>
      <dgm:spPr/>
    </dgm:pt>
    <dgm:pt modelId="{BB986AB6-9DE9-4728-8B85-7C4C75C2BAA4}" type="pres">
      <dgm:prSet presAssocID="{3E87A2A8-F69F-4B0F-BA4D-CD051401B00A}" presName="horz1" presStyleCnt="0"/>
      <dgm:spPr/>
    </dgm:pt>
    <dgm:pt modelId="{76F735BB-5B8E-48C9-A740-899F27115FA3}" type="pres">
      <dgm:prSet presAssocID="{3E87A2A8-F69F-4B0F-BA4D-CD051401B00A}" presName="tx1" presStyleLbl="revTx" presStyleIdx="3" presStyleCnt="5"/>
      <dgm:spPr/>
      <dgm:t>
        <a:bodyPr/>
        <a:lstStyle/>
        <a:p>
          <a:endParaRPr lang="tr-TR"/>
        </a:p>
      </dgm:t>
    </dgm:pt>
    <dgm:pt modelId="{FA68CD8B-E52F-4BE6-9CF6-293AB940234A}" type="pres">
      <dgm:prSet presAssocID="{3E87A2A8-F69F-4B0F-BA4D-CD051401B00A}" presName="vert1" presStyleCnt="0"/>
      <dgm:spPr/>
    </dgm:pt>
    <dgm:pt modelId="{402CE108-AA9F-4B31-A33E-A9B1CB74DA49}" type="pres">
      <dgm:prSet presAssocID="{6814DF7D-C404-4B54-B0B4-BE7634AD85D2}" presName="thickLine" presStyleLbl="alignNode1" presStyleIdx="4" presStyleCnt="5"/>
      <dgm:spPr/>
    </dgm:pt>
    <dgm:pt modelId="{E72D92F7-0553-4E20-BC34-006D6693B224}" type="pres">
      <dgm:prSet presAssocID="{6814DF7D-C404-4B54-B0B4-BE7634AD85D2}" presName="horz1" presStyleCnt="0"/>
      <dgm:spPr/>
    </dgm:pt>
    <dgm:pt modelId="{0325B3B8-96D6-4822-A7A4-F7D85F6E7713}" type="pres">
      <dgm:prSet presAssocID="{6814DF7D-C404-4B54-B0B4-BE7634AD85D2}" presName="tx1" presStyleLbl="revTx" presStyleIdx="4" presStyleCnt="5"/>
      <dgm:spPr/>
      <dgm:t>
        <a:bodyPr/>
        <a:lstStyle/>
        <a:p>
          <a:endParaRPr lang="tr-TR"/>
        </a:p>
      </dgm:t>
    </dgm:pt>
    <dgm:pt modelId="{D3FB6203-8D92-4464-B224-490BBF04A2B6}" type="pres">
      <dgm:prSet presAssocID="{6814DF7D-C404-4B54-B0B4-BE7634AD85D2}" presName="vert1" presStyleCnt="0"/>
      <dgm:spPr/>
    </dgm:pt>
  </dgm:ptLst>
  <dgm:cxnLst>
    <dgm:cxn modelId="{F05D6F38-16CF-4B85-B4E1-1EB340C2C4A5}" srcId="{DE69B7C5-8CB6-4720-A90E-72F1EA7CC854}" destId="{3E87A2A8-F69F-4B0F-BA4D-CD051401B00A}" srcOrd="3" destOrd="0" parTransId="{0D6A2869-67FE-4A8B-8A06-2161256B131B}" sibTransId="{6D31A575-2283-4136-B6B7-6D79A10E27C3}"/>
    <dgm:cxn modelId="{4D8C9ED2-B1AE-42C7-B823-DC29CE5F36C7}" type="presOf" srcId="{1D07874A-1411-412F-9021-020103E2EE78}" destId="{A44287BC-5456-4150-8383-75D6B6EB4A15}" srcOrd="0" destOrd="0" presId="urn:microsoft.com/office/officeart/2008/layout/LinedList"/>
    <dgm:cxn modelId="{AD6DD305-2161-467E-8431-616706FB5498}" type="presOf" srcId="{DE69B7C5-8CB6-4720-A90E-72F1EA7CC854}" destId="{DB388461-A9E2-41DA-B147-70A46CAED1F1}" srcOrd="0" destOrd="0" presId="urn:microsoft.com/office/officeart/2008/layout/LinedList"/>
    <dgm:cxn modelId="{7226A0BD-5FDA-4DA9-91CB-B7182FF58415}" srcId="{DE69B7C5-8CB6-4720-A90E-72F1EA7CC854}" destId="{D73A26A9-30E7-4B90-AA6B-79C92E938DAE}" srcOrd="2" destOrd="0" parTransId="{3A5D20B4-2ABF-4BC9-A1F0-D2BEA4232094}" sibTransId="{435F1581-865D-45AF-BC3F-41488420743C}"/>
    <dgm:cxn modelId="{0A5CA2E1-500D-42A3-84B9-E0927EDF93B9}" type="presOf" srcId="{3E87A2A8-F69F-4B0F-BA4D-CD051401B00A}" destId="{76F735BB-5B8E-48C9-A740-899F27115FA3}" srcOrd="0" destOrd="0" presId="urn:microsoft.com/office/officeart/2008/layout/LinedList"/>
    <dgm:cxn modelId="{E79E2B77-CAF4-495C-A12F-536339D9B163}" type="presOf" srcId="{D73A26A9-30E7-4B90-AA6B-79C92E938DAE}" destId="{87ACBF61-2614-4121-8A54-C659155046CA}" srcOrd="0" destOrd="0" presId="urn:microsoft.com/office/officeart/2008/layout/LinedList"/>
    <dgm:cxn modelId="{A6A46F6D-C55A-4827-B1F9-ACF2BA6A812F}" type="presOf" srcId="{AFAA5A10-0579-403A-B35C-D7B853E50BD4}" destId="{7075CF9C-66F3-4F09-8B54-F9E4E88ACAA7}" srcOrd="0" destOrd="0" presId="urn:microsoft.com/office/officeart/2008/layout/LinedList"/>
    <dgm:cxn modelId="{9A34250D-659D-4B23-BF4D-AA93E7797DC4}" srcId="{DE69B7C5-8CB6-4720-A90E-72F1EA7CC854}" destId="{AFAA5A10-0579-403A-B35C-D7B853E50BD4}" srcOrd="1" destOrd="0" parTransId="{13392CDE-C4A5-44A3-AADD-23789032F776}" sibTransId="{C79F9676-A56A-49CC-A827-B6EE162AFACE}"/>
    <dgm:cxn modelId="{FCE4920B-7A94-48AF-952C-3CD70D2C4BF7}" srcId="{DE69B7C5-8CB6-4720-A90E-72F1EA7CC854}" destId="{1D07874A-1411-412F-9021-020103E2EE78}" srcOrd="0" destOrd="0" parTransId="{AFAE6C04-F5C2-4DF9-8DEE-EEF6EB46818A}" sibTransId="{5416B69D-1DDB-48F0-8891-7A9831EA6B91}"/>
    <dgm:cxn modelId="{E6B267A5-D930-42CD-AAB2-51F6E872E416}" srcId="{DE69B7C5-8CB6-4720-A90E-72F1EA7CC854}" destId="{6814DF7D-C404-4B54-B0B4-BE7634AD85D2}" srcOrd="4" destOrd="0" parTransId="{889301EB-8E24-4D5F-A32C-F779FEE6D037}" sibTransId="{59E3EECC-4C6D-498E-9596-65FA54A0FB76}"/>
    <dgm:cxn modelId="{ACB0B528-DABA-42CA-BCAD-73EC1C71BB2E}" type="presOf" srcId="{6814DF7D-C404-4B54-B0B4-BE7634AD85D2}" destId="{0325B3B8-96D6-4822-A7A4-F7D85F6E7713}" srcOrd="0" destOrd="0" presId="urn:microsoft.com/office/officeart/2008/layout/LinedList"/>
    <dgm:cxn modelId="{21D0C012-6836-4FBE-9DCD-B98324A9E160}" type="presParOf" srcId="{DB388461-A9E2-41DA-B147-70A46CAED1F1}" destId="{1385E1D2-3AE8-4168-A2BA-7E508BE8EAB6}" srcOrd="0" destOrd="0" presId="urn:microsoft.com/office/officeart/2008/layout/LinedList"/>
    <dgm:cxn modelId="{2D45F0B2-6F45-48D8-B061-34C63B84A38F}" type="presParOf" srcId="{DB388461-A9E2-41DA-B147-70A46CAED1F1}" destId="{E76EA75B-0C88-4B2F-B292-E01460544C2A}" srcOrd="1" destOrd="0" presId="urn:microsoft.com/office/officeart/2008/layout/LinedList"/>
    <dgm:cxn modelId="{4CD5D6A1-2939-4F27-AEB3-46692BD8A457}" type="presParOf" srcId="{E76EA75B-0C88-4B2F-B292-E01460544C2A}" destId="{A44287BC-5456-4150-8383-75D6B6EB4A15}" srcOrd="0" destOrd="0" presId="urn:microsoft.com/office/officeart/2008/layout/LinedList"/>
    <dgm:cxn modelId="{95BC0407-3364-4A1C-9316-CD04A21346D5}" type="presParOf" srcId="{E76EA75B-0C88-4B2F-B292-E01460544C2A}" destId="{F01FE81F-C4FE-4597-BCD8-062A92964BA3}" srcOrd="1" destOrd="0" presId="urn:microsoft.com/office/officeart/2008/layout/LinedList"/>
    <dgm:cxn modelId="{60ACFB6D-ECCF-433A-BA15-42658AB4B01A}" type="presParOf" srcId="{DB388461-A9E2-41DA-B147-70A46CAED1F1}" destId="{1171BDF7-F31E-4FC5-B0BF-4867EAA03C97}" srcOrd="2" destOrd="0" presId="urn:microsoft.com/office/officeart/2008/layout/LinedList"/>
    <dgm:cxn modelId="{8B3053FA-6937-48CE-BEE8-06283A76557A}" type="presParOf" srcId="{DB388461-A9E2-41DA-B147-70A46CAED1F1}" destId="{2940D5AF-48E0-4CDB-A81A-9A430A368467}" srcOrd="3" destOrd="0" presId="urn:microsoft.com/office/officeart/2008/layout/LinedList"/>
    <dgm:cxn modelId="{C47ED711-9427-41E9-905F-D4AD019E814D}" type="presParOf" srcId="{2940D5AF-48E0-4CDB-A81A-9A430A368467}" destId="{7075CF9C-66F3-4F09-8B54-F9E4E88ACAA7}" srcOrd="0" destOrd="0" presId="urn:microsoft.com/office/officeart/2008/layout/LinedList"/>
    <dgm:cxn modelId="{171F9ECE-0755-4835-883D-BD192B7B95BF}" type="presParOf" srcId="{2940D5AF-48E0-4CDB-A81A-9A430A368467}" destId="{FD029310-62F5-47FF-9EB3-4151A6D8BB60}" srcOrd="1" destOrd="0" presId="urn:microsoft.com/office/officeart/2008/layout/LinedList"/>
    <dgm:cxn modelId="{4073BD11-E454-4AFC-806D-4DF349377DE3}" type="presParOf" srcId="{DB388461-A9E2-41DA-B147-70A46CAED1F1}" destId="{4964EF9F-9E93-4A4C-8558-977B4986172F}" srcOrd="4" destOrd="0" presId="urn:microsoft.com/office/officeart/2008/layout/LinedList"/>
    <dgm:cxn modelId="{8A33ED12-ACE3-4059-A271-A48CF000256D}" type="presParOf" srcId="{DB388461-A9E2-41DA-B147-70A46CAED1F1}" destId="{140ED260-0033-4F37-B7F8-1F6522B7080A}" srcOrd="5" destOrd="0" presId="urn:microsoft.com/office/officeart/2008/layout/LinedList"/>
    <dgm:cxn modelId="{B097B5ED-AFF0-4E6B-9566-B7126135BED8}" type="presParOf" srcId="{140ED260-0033-4F37-B7F8-1F6522B7080A}" destId="{87ACBF61-2614-4121-8A54-C659155046CA}" srcOrd="0" destOrd="0" presId="urn:microsoft.com/office/officeart/2008/layout/LinedList"/>
    <dgm:cxn modelId="{DF7D6912-A5D2-4E76-A272-B19408DA1696}" type="presParOf" srcId="{140ED260-0033-4F37-B7F8-1F6522B7080A}" destId="{85020665-150E-472E-B56C-D9F4A28FFAC0}" srcOrd="1" destOrd="0" presId="urn:microsoft.com/office/officeart/2008/layout/LinedList"/>
    <dgm:cxn modelId="{323EFED1-A793-41E1-8856-5F82F426A184}" type="presParOf" srcId="{DB388461-A9E2-41DA-B147-70A46CAED1F1}" destId="{167A1292-2E23-478D-A4AC-08A3CEDE781D}" srcOrd="6" destOrd="0" presId="urn:microsoft.com/office/officeart/2008/layout/LinedList"/>
    <dgm:cxn modelId="{3D251EE5-5F55-4BAA-8191-1637FABD98CA}" type="presParOf" srcId="{DB388461-A9E2-41DA-B147-70A46CAED1F1}" destId="{BB986AB6-9DE9-4728-8B85-7C4C75C2BAA4}" srcOrd="7" destOrd="0" presId="urn:microsoft.com/office/officeart/2008/layout/LinedList"/>
    <dgm:cxn modelId="{E5494D8C-DCDB-48A1-90CE-CF93736F6423}" type="presParOf" srcId="{BB986AB6-9DE9-4728-8B85-7C4C75C2BAA4}" destId="{76F735BB-5B8E-48C9-A740-899F27115FA3}" srcOrd="0" destOrd="0" presId="urn:microsoft.com/office/officeart/2008/layout/LinedList"/>
    <dgm:cxn modelId="{D11018A4-0952-4E83-809B-D3659534B800}" type="presParOf" srcId="{BB986AB6-9DE9-4728-8B85-7C4C75C2BAA4}" destId="{FA68CD8B-E52F-4BE6-9CF6-293AB940234A}" srcOrd="1" destOrd="0" presId="urn:microsoft.com/office/officeart/2008/layout/LinedList"/>
    <dgm:cxn modelId="{2712244F-C303-48A2-9DA6-EC004988A148}" type="presParOf" srcId="{DB388461-A9E2-41DA-B147-70A46CAED1F1}" destId="{402CE108-AA9F-4B31-A33E-A9B1CB74DA49}" srcOrd="8" destOrd="0" presId="urn:microsoft.com/office/officeart/2008/layout/LinedList"/>
    <dgm:cxn modelId="{DC8524FF-6E9F-4062-9D4D-F24CECED1A4C}" type="presParOf" srcId="{DB388461-A9E2-41DA-B147-70A46CAED1F1}" destId="{E72D92F7-0553-4E20-BC34-006D6693B224}" srcOrd="9" destOrd="0" presId="urn:microsoft.com/office/officeart/2008/layout/LinedList"/>
    <dgm:cxn modelId="{A354EB8E-FD06-433F-8643-CAF6103367D1}" type="presParOf" srcId="{E72D92F7-0553-4E20-BC34-006D6693B224}" destId="{0325B3B8-96D6-4822-A7A4-F7D85F6E7713}" srcOrd="0" destOrd="0" presId="urn:microsoft.com/office/officeart/2008/layout/LinedList"/>
    <dgm:cxn modelId="{9DF16233-11A3-403E-9DB3-779B81609EBE}" type="presParOf" srcId="{E72D92F7-0553-4E20-BC34-006D6693B224}" destId="{D3FB6203-8D92-4464-B224-490BBF04A2B6}"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77EB6FB9-9DD4-49FF-9B01-98288C24EC2D}" type="doc">
      <dgm:prSet loTypeId="urn:microsoft.com/office/officeart/2008/layout/VerticalAccentList" loCatId="list" qsTypeId="urn:microsoft.com/office/officeart/2005/8/quickstyle/simple1" qsCatId="simple" csTypeId="urn:microsoft.com/office/officeart/2005/8/colors/colorful3" csCatId="colorful" phldr="1"/>
      <dgm:spPr/>
      <dgm:t>
        <a:bodyPr/>
        <a:lstStyle/>
        <a:p>
          <a:endParaRPr lang="tr-TR"/>
        </a:p>
      </dgm:t>
    </dgm:pt>
    <dgm:pt modelId="{5E8E10A8-C1B9-4E41-985D-6053AD196543}">
      <dgm:prSet custT="1"/>
      <dgm:spPr/>
      <dgm:t>
        <a:bodyPr/>
        <a:lstStyle/>
        <a:p>
          <a:pPr rtl="0"/>
          <a:r>
            <a:rPr lang="tr-TR" sz="2000" dirty="0" smtClean="0"/>
            <a:t>Her kültürün dokunmayla ilgili kendi ya­zılı olmayan kuralları vardır. Bu kurallar, sosyal ortamda, iş ve hastane ortamlarında farklı yaşanabilmektedir.</a:t>
          </a:r>
          <a:endParaRPr lang="tr-TR" sz="2000" dirty="0"/>
        </a:p>
      </dgm:t>
    </dgm:pt>
    <dgm:pt modelId="{9BA6D877-2629-41B0-966B-935188BC1C3B}" type="parTrans" cxnId="{30584393-61DA-466F-8E37-48E025680D03}">
      <dgm:prSet/>
      <dgm:spPr/>
      <dgm:t>
        <a:bodyPr/>
        <a:lstStyle/>
        <a:p>
          <a:endParaRPr lang="tr-TR" sz="2000"/>
        </a:p>
      </dgm:t>
    </dgm:pt>
    <dgm:pt modelId="{09DE9E57-57AD-4022-B1C0-8E5C8316D1C8}" type="sibTrans" cxnId="{30584393-61DA-466F-8E37-48E025680D03}">
      <dgm:prSet/>
      <dgm:spPr/>
      <dgm:t>
        <a:bodyPr/>
        <a:lstStyle/>
        <a:p>
          <a:endParaRPr lang="tr-TR" sz="2000"/>
        </a:p>
      </dgm:t>
    </dgm:pt>
    <dgm:pt modelId="{D2E21C08-C44A-4EA5-A6F8-C227935F2DBA}" type="pres">
      <dgm:prSet presAssocID="{77EB6FB9-9DD4-49FF-9B01-98288C24EC2D}" presName="Name0" presStyleCnt="0">
        <dgm:presLayoutVars>
          <dgm:chMax/>
          <dgm:chPref/>
          <dgm:dir/>
        </dgm:presLayoutVars>
      </dgm:prSet>
      <dgm:spPr/>
      <dgm:t>
        <a:bodyPr/>
        <a:lstStyle/>
        <a:p>
          <a:endParaRPr lang="tr-TR"/>
        </a:p>
      </dgm:t>
    </dgm:pt>
    <dgm:pt modelId="{1AF18434-93E6-4A3F-9931-249FCC2CCCCB}" type="pres">
      <dgm:prSet presAssocID="{5E8E10A8-C1B9-4E41-985D-6053AD196543}" presName="parenttextcomposite" presStyleCnt="0"/>
      <dgm:spPr/>
    </dgm:pt>
    <dgm:pt modelId="{0B2D5968-2689-486D-95C5-75AEA16B666E}" type="pres">
      <dgm:prSet presAssocID="{5E8E10A8-C1B9-4E41-985D-6053AD196543}" presName="parenttext" presStyleLbl="revTx" presStyleIdx="0" presStyleCnt="1" custScaleX="126800">
        <dgm:presLayoutVars>
          <dgm:chMax/>
          <dgm:chPref val="2"/>
          <dgm:bulletEnabled val="1"/>
        </dgm:presLayoutVars>
      </dgm:prSet>
      <dgm:spPr/>
      <dgm:t>
        <a:bodyPr/>
        <a:lstStyle/>
        <a:p>
          <a:endParaRPr lang="tr-TR"/>
        </a:p>
      </dgm:t>
    </dgm:pt>
    <dgm:pt modelId="{6B5C693F-CA99-40A7-81C3-A3005A84EBF6}" type="pres">
      <dgm:prSet presAssocID="{5E8E10A8-C1B9-4E41-985D-6053AD196543}" presName="parallelogramComposite" presStyleCnt="0"/>
      <dgm:spPr/>
    </dgm:pt>
    <dgm:pt modelId="{9702C0EB-E2E9-435D-9250-A88229762351}" type="pres">
      <dgm:prSet presAssocID="{5E8E10A8-C1B9-4E41-985D-6053AD196543}" presName="parallelogram1" presStyleLbl="alignNode1" presStyleIdx="0" presStyleCnt="7"/>
      <dgm:spPr/>
    </dgm:pt>
    <dgm:pt modelId="{1E7D0999-8D59-4DE9-A85A-8EFB4C148340}" type="pres">
      <dgm:prSet presAssocID="{5E8E10A8-C1B9-4E41-985D-6053AD196543}" presName="parallelogram2" presStyleLbl="alignNode1" presStyleIdx="1" presStyleCnt="7"/>
      <dgm:spPr/>
    </dgm:pt>
    <dgm:pt modelId="{D0B0F81B-2A52-48C2-B5C8-1A6DDDE24ED2}" type="pres">
      <dgm:prSet presAssocID="{5E8E10A8-C1B9-4E41-985D-6053AD196543}" presName="parallelogram3" presStyleLbl="alignNode1" presStyleIdx="2" presStyleCnt="7"/>
      <dgm:spPr/>
    </dgm:pt>
    <dgm:pt modelId="{20158DA4-2E86-4B54-9D72-27F4D18246A5}" type="pres">
      <dgm:prSet presAssocID="{5E8E10A8-C1B9-4E41-985D-6053AD196543}" presName="parallelogram4" presStyleLbl="alignNode1" presStyleIdx="3" presStyleCnt="7"/>
      <dgm:spPr/>
    </dgm:pt>
    <dgm:pt modelId="{B44F02AD-3A3D-4D70-9F0C-207596BF1110}" type="pres">
      <dgm:prSet presAssocID="{5E8E10A8-C1B9-4E41-985D-6053AD196543}" presName="parallelogram5" presStyleLbl="alignNode1" presStyleIdx="4" presStyleCnt="7"/>
      <dgm:spPr/>
    </dgm:pt>
    <dgm:pt modelId="{5F68B6DB-4561-47CC-BAD4-73BE1D518980}" type="pres">
      <dgm:prSet presAssocID="{5E8E10A8-C1B9-4E41-985D-6053AD196543}" presName="parallelogram6" presStyleLbl="alignNode1" presStyleIdx="5" presStyleCnt="7"/>
      <dgm:spPr/>
    </dgm:pt>
    <dgm:pt modelId="{A810C3A5-3905-433C-B3FC-33BF21E9D776}" type="pres">
      <dgm:prSet presAssocID="{5E8E10A8-C1B9-4E41-985D-6053AD196543}" presName="parallelogram7" presStyleLbl="alignNode1" presStyleIdx="6" presStyleCnt="7"/>
      <dgm:spPr/>
    </dgm:pt>
  </dgm:ptLst>
  <dgm:cxnLst>
    <dgm:cxn modelId="{3D92C3FF-C112-40DB-A62C-66BFD639D6C1}" type="presOf" srcId="{5E8E10A8-C1B9-4E41-985D-6053AD196543}" destId="{0B2D5968-2689-486D-95C5-75AEA16B666E}" srcOrd="0" destOrd="0" presId="urn:microsoft.com/office/officeart/2008/layout/VerticalAccentList"/>
    <dgm:cxn modelId="{30584393-61DA-466F-8E37-48E025680D03}" srcId="{77EB6FB9-9DD4-49FF-9B01-98288C24EC2D}" destId="{5E8E10A8-C1B9-4E41-985D-6053AD196543}" srcOrd="0" destOrd="0" parTransId="{9BA6D877-2629-41B0-966B-935188BC1C3B}" sibTransId="{09DE9E57-57AD-4022-B1C0-8E5C8316D1C8}"/>
    <dgm:cxn modelId="{AC6960CB-F086-4E55-A5F3-D07D556D5A3F}" type="presOf" srcId="{77EB6FB9-9DD4-49FF-9B01-98288C24EC2D}" destId="{D2E21C08-C44A-4EA5-A6F8-C227935F2DBA}" srcOrd="0" destOrd="0" presId="urn:microsoft.com/office/officeart/2008/layout/VerticalAccentList"/>
    <dgm:cxn modelId="{2C24D3E2-E9D2-4D15-8C83-BDC3AF91C6DB}" type="presParOf" srcId="{D2E21C08-C44A-4EA5-A6F8-C227935F2DBA}" destId="{1AF18434-93E6-4A3F-9931-249FCC2CCCCB}" srcOrd="0" destOrd="0" presId="urn:microsoft.com/office/officeart/2008/layout/VerticalAccentList"/>
    <dgm:cxn modelId="{5DAEDDC3-3BD3-4256-9379-1B01F6A18F2E}" type="presParOf" srcId="{1AF18434-93E6-4A3F-9931-249FCC2CCCCB}" destId="{0B2D5968-2689-486D-95C5-75AEA16B666E}" srcOrd="0" destOrd="0" presId="urn:microsoft.com/office/officeart/2008/layout/VerticalAccentList"/>
    <dgm:cxn modelId="{A3989911-829A-4D58-BF85-5B295EC22EEC}" type="presParOf" srcId="{D2E21C08-C44A-4EA5-A6F8-C227935F2DBA}" destId="{6B5C693F-CA99-40A7-81C3-A3005A84EBF6}" srcOrd="1" destOrd="0" presId="urn:microsoft.com/office/officeart/2008/layout/VerticalAccentList"/>
    <dgm:cxn modelId="{50AED6EA-1997-445C-8904-2F6426A24E34}" type="presParOf" srcId="{6B5C693F-CA99-40A7-81C3-A3005A84EBF6}" destId="{9702C0EB-E2E9-435D-9250-A88229762351}" srcOrd="0" destOrd="0" presId="urn:microsoft.com/office/officeart/2008/layout/VerticalAccentList"/>
    <dgm:cxn modelId="{CB40185F-208E-45D3-B0F2-642F2EC8CDD8}" type="presParOf" srcId="{6B5C693F-CA99-40A7-81C3-A3005A84EBF6}" destId="{1E7D0999-8D59-4DE9-A85A-8EFB4C148340}" srcOrd="1" destOrd="0" presId="urn:microsoft.com/office/officeart/2008/layout/VerticalAccentList"/>
    <dgm:cxn modelId="{49AB1236-86E7-465E-8BD6-FAA20740D4C1}" type="presParOf" srcId="{6B5C693F-CA99-40A7-81C3-A3005A84EBF6}" destId="{D0B0F81B-2A52-48C2-B5C8-1A6DDDE24ED2}" srcOrd="2" destOrd="0" presId="urn:microsoft.com/office/officeart/2008/layout/VerticalAccentList"/>
    <dgm:cxn modelId="{6A9F5600-9C2C-4579-B7FC-9D814067FBD5}" type="presParOf" srcId="{6B5C693F-CA99-40A7-81C3-A3005A84EBF6}" destId="{20158DA4-2E86-4B54-9D72-27F4D18246A5}" srcOrd="3" destOrd="0" presId="urn:microsoft.com/office/officeart/2008/layout/VerticalAccentList"/>
    <dgm:cxn modelId="{93971002-6CE1-40CD-B0DF-B2542227AD02}" type="presParOf" srcId="{6B5C693F-CA99-40A7-81C3-A3005A84EBF6}" destId="{B44F02AD-3A3D-4D70-9F0C-207596BF1110}" srcOrd="4" destOrd="0" presId="urn:microsoft.com/office/officeart/2008/layout/VerticalAccentList"/>
    <dgm:cxn modelId="{083B06D2-4F31-4D1A-AAEE-E57F4EF2BC30}" type="presParOf" srcId="{6B5C693F-CA99-40A7-81C3-A3005A84EBF6}" destId="{5F68B6DB-4561-47CC-BAD4-73BE1D518980}" srcOrd="5" destOrd="0" presId="urn:microsoft.com/office/officeart/2008/layout/VerticalAccentList"/>
    <dgm:cxn modelId="{B9669088-D664-4C87-95C8-6F00BC96E347}" type="presParOf" srcId="{6B5C693F-CA99-40A7-81C3-A3005A84EBF6}" destId="{A810C3A5-3905-433C-B3FC-33BF21E9D776}" srcOrd="6" destOrd="0" presId="urn:microsoft.com/office/officeart/2008/layout/Vertical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C461A9D-B9B2-43FB-98F5-54385A086120}" type="doc">
      <dgm:prSet loTypeId="urn:microsoft.com/office/officeart/2005/8/layout/target3" loCatId="relationship" qsTypeId="urn:microsoft.com/office/officeart/2005/8/quickstyle/3d2" qsCatId="3D" csTypeId="urn:microsoft.com/office/officeart/2005/8/colors/colorful1" csCatId="colorful"/>
      <dgm:spPr/>
      <dgm:t>
        <a:bodyPr/>
        <a:lstStyle/>
        <a:p>
          <a:endParaRPr lang="tr-TR"/>
        </a:p>
      </dgm:t>
    </dgm:pt>
    <dgm:pt modelId="{C0059A3A-59E0-4F78-9BEB-11ECC255458A}">
      <dgm:prSet/>
      <dgm:spPr/>
      <dgm:t>
        <a:bodyPr/>
        <a:lstStyle/>
        <a:p>
          <a:pPr rtl="0"/>
          <a:r>
            <a:rPr lang="tr-TR" smtClean="0"/>
            <a:t>Kültürlerarası iletişimin içeriğinde; sözlü ve sözsüz iletişimler, dinleme, anlama ve empati becerileri ile gizlilik ve mahremiyet kavramlarına odaklanır. </a:t>
          </a:r>
          <a:endParaRPr lang="tr-TR"/>
        </a:p>
      </dgm:t>
    </dgm:pt>
    <dgm:pt modelId="{585DBE74-2591-4EF6-B7E4-CF3E82AD8AAC}" type="parTrans" cxnId="{EECEB7B8-2FDC-4669-87D9-6BC1D916CBC7}">
      <dgm:prSet/>
      <dgm:spPr/>
      <dgm:t>
        <a:bodyPr/>
        <a:lstStyle/>
        <a:p>
          <a:endParaRPr lang="tr-TR"/>
        </a:p>
      </dgm:t>
    </dgm:pt>
    <dgm:pt modelId="{3DFA340E-7EB8-4E6F-8B51-A50ED853FF96}" type="sibTrans" cxnId="{EECEB7B8-2FDC-4669-87D9-6BC1D916CBC7}">
      <dgm:prSet/>
      <dgm:spPr/>
      <dgm:t>
        <a:bodyPr/>
        <a:lstStyle/>
        <a:p>
          <a:endParaRPr lang="tr-TR"/>
        </a:p>
      </dgm:t>
    </dgm:pt>
    <dgm:pt modelId="{2589E2B1-4650-498C-85C8-949A2DC30599}">
      <dgm:prSet/>
      <dgm:spPr/>
      <dgm:t>
        <a:bodyPr/>
        <a:lstStyle/>
        <a:p>
          <a:pPr rtl="0"/>
          <a:r>
            <a:rPr lang="tr-TR" smtClean="0"/>
            <a:t>Ayrıca sessizliğin kul­lanılması, benliğin sunulması, anlatılanlardaki kapsamın ve duygunun yansıtılması, anlamak için dinleme ve açık­lığa kavuşturma gibi teknikleri içerir. </a:t>
          </a:r>
          <a:endParaRPr lang="tr-TR"/>
        </a:p>
      </dgm:t>
    </dgm:pt>
    <dgm:pt modelId="{A6C9A5AB-519F-4F32-946C-BFCF75D75537}" type="parTrans" cxnId="{7602F7E4-4824-496A-8200-9C50FBFD9EFC}">
      <dgm:prSet/>
      <dgm:spPr/>
      <dgm:t>
        <a:bodyPr/>
        <a:lstStyle/>
        <a:p>
          <a:endParaRPr lang="tr-TR"/>
        </a:p>
      </dgm:t>
    </dgm:pt>
    <dgm:pt modelId="{516271A1-12FE-4D24-9E64-D4542EC64ECF}" type="sibTrans" cxnId="{7602F7E4-4824-496A-8200-9C50FBFD9EFC}">
      <dgm:prSet/>
      <dgm:spPr/>
      <dgm:t>
        <a:bodyPr/>
        <a:lstStyle/>
        <a:p>
          <a:endParaRPr lang="tr-TR"/>
        </a:p>
      </dgm:t>
    </dgm:pt>
    <dgm:pt modelId="{424273E2-1AF6-4FB2-8245-D8D615D6CED1}">
      <dgm:prSet/>
      <dgm:spPr/>
      <dgm:t>
        <a:bodyPr/>
        <a:lstStyle/>
        <a:p>
          <a:pPr rtl="0"/>
          <a:r>
            <a:rPr lang="tr-TR" smtClean="0"/>
            <a:t>Kültürel yönden yeterli bir ile­tişimde; olumlu bir tavır ve olumlu bir benlik duygusuna eşlik eden empatik, ilgili, ve saygılı tavırların yansıtılması temel noktadır</a:t>
          </a:r>
          <a:endParaRPr lang="tr-TR"/>
        </a:p>
      </dgm:t>
    </dgm:pt>
    <dgm:pt modelId="{5BD86613-C6A4-444C-887D-2CDC29B48129}" type="parTrans" cxnId="{74C1AB24-E76C-491F-8FA6-236347C009C0}">
      <dgm:prSet/>
      <dgm:spPr/>
      <dgm:t>
        <a:bodyPr/>
        <a:lstStyle/>
        <a:p>
          <a:endParaRPr lang="tr-TR"/>
        </a:p>
      </dgm:t>
    </dgm:pt>
    <dgm:pt modelId="{0E102FAD-37B9-45CC-8CFE-0DE0AF0E3775}" type="sibTrans" cxnId="{74C1AB24-E76C-491F-8FA6-236347C009C0}">
      <dgm:prSet/>
      <dgm:spPr/>
      <dgm:t>
        <a:bodyPr/>
        <a:lstStyle/>
        <a:p>
          <a:endParaRPr lang="tr-TR"/>
        </a:p>
      </dgm:t>
    </dgm:pt>
    <dgm:pt modelId="{14CBEBD8-1201-4584-BDA0-8CFFE2E81926}" type="pres">
      <dgm:prSet presAssocID="{6C461A9D-B9B2-43FB-98F5-54385A086120}" presName="Name0" presStyleCnt="0">
        <dgm:presLayoutVars>
          <dgm:chMax val="7"/>
          <dgm:dir/>
          <dgm:animLvl val="lvl"/>
          <dgm:resizeHandles val="exact"/>
        </dgm:presLayoutVars>
      </dgm:prSet>
      <dgm:spPr/>
      <dgm:t>
        <a:bodyPr/>
        <a:lstStyle/>
        <a:p>
          <a:endParaRPr lang="tr-TR"/>
        </a:p>
      </dgm:t>
    </dgm:pt>
    <dgm:pt modelId="{373FC1E6-BF48-4D58-A7A6-A047F833CD8A}" type="pres">
      <dgm:prSet presAssocID="{C0059A3A-59E0-4F78-9BEB-11ECC255458A}" presName="circle1" presStyleLbl="node1" presStyleIdx="0" presStyleCnt="3"/>
      <dgm:spPr/>
    </dgm:pt>
    <dgm:pt modelId="{EE125C4E-3781-4B41-84F4-19022AB6388A}" type="pres">
      <dgm:prSet presAssocID="{C0059A3A-59E0-4F78-9BEB-11ECC255458A}" presName="space" presStyleCnt="0"/>
      <dgm:spPr/>
    </dgm:pt>
    <dgm:pt modelId="{ADE4CC6A-A8A3-410E-B6C7-43D9A44D0519}" type="pres">
      <dgm:prSet presAssocID="{C0059A3A-59E0-4F78-9BEB-11ECC255458A}" presName="rect1" presStyleLbl="alignAcc1" presStyleIdx="0" presStyleCnt="3"/>
      <dgm:spPr/>
      <dgm:t>
        <a:bodyPr/>
        <a:lstStyle/>
        <a:p>
          <a:endParaRPr lang="tr-TR"/>
        </a:p>
      </dgm:t>
    </dgm:pt>
    <dgm:pt modelId="{F23E2250-86D3-4CE6-9CBB-9DD87F23769F}" type="pres">
      <dgm:prSet presAssocID="{2589E2B1-4650-498C-85C8-949A2DC30599}" presName="vertSpace2" presStyleLbl="node1" presStyleIdx="0" presStyleCnt="3"/>
      <dgm:spPr/>
    </dgm:pt>
    <dgm:pt modelId="{4697222F-9077-43BB-8DFF-11692FECBAED}" type="pres">
      <dgm:prSet presAssocID="{2589E2B1-4650-498C-85C8-949A2DC30599}" presName="circle2" presStyleLbl="node1" presStyleIdx="1" presStyleCnt="3"/>
      <dgm:spPr/>
    </dgm:pt>
    <dgm:pt modelId="{A40B6B6E-F392-4857-8251-95D385397464}" type="pres">
      <dgm:prSet presAssocID="{2589E2B1-4650-498C-85C8-949A2DC30599}" presName="rect2" presStyleLbl="alignAcc1" presStyleIdx="1" presStyleCnt="3"/>
      <dgm:spPr/>
      <dgm:t>
        <a:bodyPr/>
        <a:lstStyle/>
        <a:p>
          <a:endParaRPr lang="tr-TR"/>
        </a:p>
      </dgm:t>
    </dgm:pt>
    <dgm:pt modelId="{FA4DF49F-DD86-4314-9C8F-BC89BBFB3A88}" type="pres">
      <dgm:prSet presAssocID="{424273E2-1AF6-4FB2-8245-D8D615D6CED1}" presName="vertSpace3" presStyleLbl="node1" presStyleIdx="1" presStyleCnt="3"/>
      <dgm:spPr/>
    </dgm:pt>
    <dgm:pt modelId="{9C206923-7C3F-4427-BD5A-EDAFA9BAE48C}" type="pres">
      <dgm:prSet presAssocID="{424273E2-1AF6-4FB2-8245-D8D615D6CED1}" presName="circle3" presStyleLbl="node1" presStyleIdx="2" presStyleCnt="3"/>
      <dgm:spPr/>
    </dgm:pt>
    <dgm:pt modelId="{876E0F8E-6DE3-4332-B8E5-C5B9BAFB7D8B}" type="pres">
      <dgm:prSet presAssocID="{424273E2-1AF6-4FB2-8245-D8D615D6CED1}" presName="rect3" presStyleLbl="alignAcc1" presStyleIdx="2" presStyleCnt="3"/>
      <dgm:spPr/>
      <dgm:t>
        <a:bodyPr/>
        <a:lstStyle/>
        <a:p>
          <a:endParaRPr lang="tr-TR"/>
        </a:p>
      </dgm:t>
    </dgm:pt>
    <dgm:pt modelId="{27AF18FC-380F-4F79-9F92-3199FD2B2DA4}" type="pres">
      <dgm:prSet presAssocID="{C0059A3A-59E0-4F78-9BEB-11ECC255458A}" presName="rect1ParTxNoCh" presStyleLbl="alignAcc1" presStyleIdx="2" presStyleCnt="3">
        <dgm:presLayoutVars>
          <dgm:chMax val="1"/>
          <dgm:bulletEnabled val="1"/>
        </dgm:presLayoutVars>
      </dgm:prSet>
      <dgm:spPr/>
      <dgm:t>
        <a:bodyPr/>
        <a:lstStyle/>
        <a:p>
          <a:endParaRPr lang="tr-TR"/>
        </a:p>
      </dgm:t>
    </dgm:pt>
    <dgm:pt modelId="{EDE4BA25-AB3E-43E9-98E3-1E6A0E62FD9E}" type="pres">
      <dgm:prSet presAssocID="{2589E2B1-4650-498C-85C8-949A2DC30599}" presName="rect2ParTxNoCh" presStyleLbl="alignAcc1" presStyleIdx="2" presStyleCnt="3">
        <dgm:presLayoutVars>
          <dgm:chMax val="1"/>
          <dgm:bulletEnabled val="1"/>
        </dgm:presLayoutVars>
      </dgm:prSet>
      <dgm:spPr/>
      <dgm:t>
        <a:bodyPr/>
        <a:lstStyle/>
        <a:p>
          <a:endParaRPr lang="tr-TR"/>
        </a:p>
      </dgm:t>
    </dgm:pt>
    <dgm:pt modelId="{5B0C91A6-3382-4E11-BC1F-F0412CCE9C1D}" type="pres">
      <dgm:prSet presAssocID="{424273E2-1AF6-4FB2-8245-D8D615D6CED1}" presName="rect3ParTxNoCh" presStyleLbl="alignAcc1" presStyleIdx="2" presStyleCnt="3">
        <dgm:presLayoutVars>
          <dgm:chMax val="1"/>
          <dgm:bulletEnabled val="1"/>
        </dgm:presLayoutVars>
      </dgm:prSet>
      <dgm:spPr/>
      <dgm:t>
        <a:bodyPr/>
        <a:lstStyle/>
        <a:p>
          <a:endParaRPr lang="tr-TR"/>
        </a:p>
      </dgm:t>
    </dgm:pt>
  </dgm:ptLst>
  <dgm:cxnLst>
    <dgm:cxn modelId="{7602F7E4-4824-496A-8200-9C50FBFD9EFC}" srcId="{6C461A9D-B9B2-43FB-98F5-54385A086120}" destId="{2589E2B1-4650-498C-85C8-949A2DC30599}" srcOrd="1" destOrd="0" parTransId="{A6C9A5AB-519F-4F32-946C-BFCF75D75537}" sibTransId="{516271A1-12FE-4D24-9E64-D4542EC64ECF}"/>
    <dgm:cxn modelId="{D4B89D1E-88AB-4A9B-8553-7B1EBEDB08F9}" type="presOf" srcId="{2589E2B1-4650-498C-85C8-949A2DC30599}" destId="{A40B6B6E-F392-4857-8251-95D385397464}" srcOrd="0" destOrd="0" presId="urn:microsoft.com/office/officeart/2005/8/layout/target3"/>
    <dgm:cxn modelId="{1DE97466-80DB-4A70-A862-14FCA692A025}" type="presOf" srcId="{424273E2-1AF6-4FB2-8245-D8D615D6CED1}" destId="{876E0F8E-6DE3-4332-B8E5-C5B9BAFB7D8B}" srcOrd="0" destOrd="0" presId="urn:microsoft.com/office/officeart/2005/8/layout/target3"/>
    <dgm:cxn modelId="{74C1AB24-E76C-491F-8FA6-236347C009C0}" srcId="{6C461A9D-B9B2-43FB-98F5-54385A086120}" destId="{424273E2-1AF6-4FB2-8245-D8D615D6CED1}" srcOrd="2" destOrd="0" parTransId="{5BD86613-C6A4-444C-887D-2CDC29B48129}" sibTransId="{0E102FAD-37B9-45CC-8CFE-0DE0AF0E3775}"/>
    <dgm:cxn modelId="{09C4154C-3C42-4494-88F6-0CAB375EE624}" type="presOf" srcId="{C0059A3A-59E0-4F78-9BEB-11ECC255458A}" destId="{ADE4CC6A-A8A3-410E-B6C7-43D9A44D0519}" srcOrd="0" destOrd="0" presId="urn:microsoft.com/office/officeart/2005/8/layout/target3"/>
    <dgm:cxn modelId="{F8DD24A2-1D56-41A2-B568-DA5CE419F630}" type="presOf" srcId="{6C461A9D-B9B2-43FB-98F5-54385A086120}" destId="{14CBEBD8-1201-4584-BDA0-8CFFE2E81926}" srcOrd="0" destOrd="0" presId="urn:microsoft.com/office/officeart/2005/8/layout/target3"/>
    <dgm:cxn modelId="{EECEB7B8-2FDC-4669-87D9-6BC1D916CBC7}" srcId="{6C461A9D-B9B2-43FB-98F5-54385A086120}" destId="{C0059A3A-59E0-4F78-9BEB-11ECC255458A}" srcOrd="0" destOrd="0" parTransId="{585DBE74-2591-4EF6-B7E4-CF3E82AD8AAC}" sibTransId="{3DFA340E-7EB8-4E6F-8B51-A50ED853FF96}"/>
    <dgm:cxn modelId="{87E2A745-B996-4BE7-BB64-B1E96328A92F}" type="presOf" srcId="{424273E2-1AF6-4FB2-8245-D8D615D6CED1}" destId="{5B0C91A6-3382-4E11-BC1F-F0412CCE9C1D}" srcOrd="1" destOrd="0" presId="urn:microsoft.com/office/officeart/2005/8/layout/target3"/>
    <dgm:cxn modelId="{5A1CFA1B-7D9F-4D78-9D48-0FA0AF092581}" type="presOf" srcId="{2589E2B1-4650-498C-85C8-949A2DC30599}" destId="{EDE4BA25-AB3E-43E9-98E3-1E6A0E62FD9E}" srcOrd="1" destOrd="0" presId="urn:microsoft.com/office/officeart/2005/8/layout/target3"/>
    <dgm:cxn modelId="{31AC7ACC-C6D4-47E4-B750-12B5695D11A7}" type="presOf" srcId="{C0059A3A-59E0-4F78-9BEB-11ECC255458A}" destId="{27AF18FC-380F-4F79-9F92-3199FD2B2DA4}" srcOrd="1" destOrd="0" presId="urn:microsoft.com/office/officeart/2005/8/layout/target3"/>
    <dgm:cxn modelId="{9BD65DB2-B9E0-41A6-A89A-53531D54D495}" type="presParOf" srcId="{14CBEBD8-1201-4584-BDA0-8CFFE2E81926}" destId="{373FC1E6-BF48-4D58-A7A6-A047F833CD8A}" srcOrd="0" destOrd="0" presId="urn:microsoft.com/office/officeart/2005/8/layout/target3"/>
    <dgm:cxn modelId="{650766FE-B109-4B39-96AB-33D00E039B3B}" type="presParOf" srcId="{14CBEBD8-1201-4584-BDA0-8CFFE2E81926}" destId="{EE125C4E-3781-4B41-84F4-19022AB6388A}" srcOrd="1" destOrd="0" presId="urn:microsoft.com/office/officeart/2005/8/layout/target3"/>
    <dgm:cxn modelId="{53CB4518-C3F8-4D79-B847-3F61960C8F55}" type="presParOf" srcId="{14CBEBD8-1201-4584-BDA0-8CFFE2E81926}" destId="{ADE4CC6A-A8A3-410E-B6C7-43D9A44D0519}" srcOrd="2" destOrd="0" presId="urn:microsoft.com/office/officeart/2005/8/layout/target3"/>
    <dgm:cxn modelId="{53155E4A-1281-4B57-9F0C-27DEAC6E5843}" type="presParOf" srcId="{14CBEBD8-1201-4584-BDA0-8CFFE2E81926}" destId="{F23E2250-86D3-4CE6-9CBB-9DD87F23769F}" srcOrd="3" destOrd="0" presId="urn:microsoft.com/office/officeart/2005/8/layout/target3"/>
    <dgm:cxn modelId="{C8D68EB3-29D9-4766-A4FC-110BDB62087B}" type="presParOf" srcId="{14CBEBD8-1201-4584-BDA0-8CFFE2E81926}" destId="{4697222F-9077-43BB-8DFF-11692FECBAED}" srcOrd="4" destOrd="0" presId="urn:microsoft.com/office/officeart/2005/8/layout/target3"/>
    <dgm:cxn modelId="{01BD8C52-9337-4172-A05D-0CDF0242AB6D}" type="presParOf" srcId="{14CBEBD8-1201-4584-BDA0-8CFFE2E81926}" destId="{A40B6B6E-F392-4857-8251-95D385397464}" srcOrd="5" destOrd="0" presId="urn:microsoft.com/office/officeart/2005/8/layout/target3"/>
    <dgm:cxn modelId="{C994A9B2-3878-497D-811B-3553050A5ECE}" type="presParOf" srcId="{14CBEBD8-1201-4584-BDA0-8CFFE2E81926}" destId="{FA4DF49F-DD86-4314-9C8F-BC89BBFB3A88}" srcOrd="6" destOrd="0" presId="urn:microsoft.com/office/officeart/2005/8/layout/target3"/>
    <dgm:cxn modelId="{6913C025-EAEB-4E76-BD5B-E8A7E1426DF9}" type="presParOf" srcId="{14CBEBD8-1201-4584-BDA0-8CFFE2E81926}" destId="{9C206923-7C3F-4427-BD5A-EDAFA9BAE48C}" srcOrd="7" destOrd="0" presId="urn:microsoft.com/office/officeart/2005/8/layout/target3"/>
    <dgm:cxn modelId="{F1A78494-8538-4777-88F4-3FDA17AE92C4}" type="presParOf" srcId="{14CBEBD8-1201-4584-BDA0-8CFFE2E81926}" destId="{876E0F8E-6DE3-4332-B8E5-C5B9BAFB7D8B}" srcOrd="8" destOrd="0" presId="urn:microsoft.com/office/officeart/2005/8/layout/target3"/>
    <dgm:cxn modelId="{03345582-CA8D-41D9-AF35-47EB73D8DBAC}" type="presParOf" srcId="{14CBEBD8-1201-4584-BDA0-8CFFE2E81926}" destId="{27AF18FC-380F-4F79-9F92-3199FD2B2DA4}" srcOrd="9" destOrd="0" presId="urn:microsoft.com/office/officeart/2005/8/layout/target3"/>
    <dgm:cxn modelId="{809256C7-7ADF-4838-B1A6-8BD79D983302}" type="presParOf" srcId="{14CBEBD8-1201-4584-BDA0-8CFFE2E81926}" destId="{EDE4BA25-AB3E-43E9-98E3-1E6A0E62FD9E}" srcOrd="10" destOrd="0" presId="urn:microsoft.com/office/officeart/2005/8/layout/target3"/>
    <dgm:cxn modelId="{D09A7EC9-DD68-4C6A-875A-44C8083CA575}" type="presParOf" srcId="{14CBEBD8-1201-4584-BDA0-8CFFE2E81926}" destId="{5B0C91A6-3382-4E11-BC1F-F0412CCE9C1D}" srcOrd="11"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77EB6FB9-9DD4-49FF-9B01-98288C24EC2D}" type="doc">
      <dgm:prSet loTypeId="urn:microsoft.com/office/officeart/2008/layout/VerticalAccentList" loCatId="list" qsTypeId="urn:microsoft.com/office/officeart/2005/8/quickstyle/simple1" qsCatId="simple" csTypeId="urn:microsoft.com/office/officeart/2005/8/colors/accent4_4" csCatId="accent4" phldr="1"/>
      <dgm:spPr/>
      <dgm:t>
        <a:bodyPr/>
        <a:lstStyle/>
        <a:p>
          <a:endParaRPr lang="tr-TR"/>
        </a:p>
      </dgm:t>
    </dgm:pt>
    <dgm:pt modelId="{5E8E10A8-C1B9-4E41-985D-6053AD196543}">
      <dgm:prSet custT="1"/>
      <dgm:spPr/>
      <dgm:t>
        <a:bodyPr/>
        <a:lstStyle/>
        <a:p>
          <a:pPr rtl="0"/>
          <a:r>
            <a:rPr lang="tr-TR" sz="2000" dirty="0" smtClean="0"/>
            <a:t>Bazı kültürlerde kişisel alanın sınırları başka kültürlere göre daha dardır. Bu durumda bir kişinin diğerine gere­ğinden fazla yaklaşması rahatsızlık verebilir. Rahatsızlığın derecesi; bu kişinin tanıdık ve sevilen biri olup olmadığına göre değişir.</a:t>
          </a:r>
          <a:endParaRPr lang="tr-TR" sz="2000" dirty="0"/>
        </a:p>
      </dgm:t>
    </dgm:pt>
    <dgm:pt modelId="{9BA6D877-2629-41B0-966B-935188BC1C3B}" type="parTrans" cxnId="{30584393-61DA-466F-8E37-48E025680D03}">
      <dgm:prSet/>
      <dgm:spPr/>
      <dgm:t>
        <a:bodyPr/>
        <a:lstStyle/>
        <a:p>
          <a:endParaRPr lang="tr-TR" sz="2000"/>
        </a:p>
      </dgm:t>
    </dgm:pt>
    <dgm:pt modelId="{09DE9E57-57AD-4022-B1C0-8E5C8316D1C8}" type="sibTrans" cxnId="{30584393-61DA-466F-8E37-48E025680D03}">
      <dgm:prSet/>
      <dgm:spPr/>
      <dgm:t>
        <a:bodyPr/>
        <a:lstStyle/>
        <a:p>
          <a:endParaRPr lang="tr-TR" sz="2000"/>
        </a:p>
      </dgm:t>
    </dgm:pt>
    <dgm:pt modelId="{D2E21C08-C44A-4EA5-A6F8-C227935F2DBA}" type="pres">
      <dgm:prSet presAssocID="{77EB6FB9-9DD4-49FF-9B01-98288C24EC2D}" presName="Name0" presStyleCnt="0">
        <dgm:presLayoutVars>
          <dgm:chMax/>
          <dgm:chPref/>
          <dgm:dir/>
        </dgm:presLayoutVars>
      </dgm:prSet>
      <dgm:spPr/>
      <dgm:t>
        <a:bodyPr/>
        <a:lstStyle/>
        <a:p>
          <a:endParaRPr lang="tr-TR"/>
        </a:p>
      </dgm:t>
    </dgm:pt>
    <dgm:pt modelId="{1AF18434-93E6-4A3F-9931-249FCC2CCCCB}" type="pres">
      <dgm:prSet presAssocID="{5E8E10A8-C1B9-4E41-985D-6053AD196543}" presName="parenttextcomposite" presStyleCnt="0"/>
      <dgm:spPr/>
    </dgm:pt>
    <dgm:pt modelId="{0B2D5968-2689-486D-95C5-75AEA16B666E}" type="pres">
      <dgm:prSet presAssocID="{5E8E10A8-C1B9-4E41-985D-6053AD196543}" presName="parenttext" presStyleLbl="revTx" presStyleIdx="0" presStyleCnt="1" custScaleX="126800">
        <dgm:presLayoutVars>
          <dgm:chMax/>
          <dgm:chPref val="2"/>
          <dgm:bulletEnabled val="1"/>
        </dgm:presLayoutVars>
      </dgm:prSet>
      <dgm:spPr/>
      <dgm:t>
        <a:bodyPr/>
        <a:lstStyle/>
        <a:p>
          <a:endParaRPr lang="tr-TR"/>
        </a:p>
      </dgm:t>
    </dgm:pt>
    <dgm:pt modelId="{6B5C693F-CA99-40A7-81C3-A3005A84EBF6}" type="pres">
      <dgm:prSet presAssocID="{5E8E10A8-C1B9-4E41-985D-6053AD196543}" presName="parallelogramComposite" presStyleCnt="0"/>
      <dgm:spPr/>
    </dgm:pt>
    <dgm:pt modelId="{9702C0EB-E2E9-435D-9250-A88229762351}" type="pres">
      <dgm:prSet presAssocID="{5E8E10A8-C1B9-4E41-985D-6053AD196543}" presName="parallelogram1" presStyleLbl="alignNode1" presStyleIdx="0" presStyleCnt="7"/>
      <dgm:spPr/>
    </dgm:pt>
    <dgm:pt modelId="{1E7D0999-8D59-4DE9-A85A-8EFB4C148340}" type="pres">
      <dgm:prSet presAssocID="{5E8E10A8-C1B9-4E41-985D-6053AD196543}" presName="parallelogram2" presStyleLbl="alignNode1" presStyleIdx="1" presStyleCnt="7"/>
      <dgm:spPr/>
    </dgm:pt>
    <dgm:pt modelId="{D0B0F81B-2A52-48C2-B5C8-1A6DDDE24ED2}" type="pres">
      <dgm:prSet presAssocID="{5E8E10A8-C1B9-4E41-985D-6053AD196543}" presName="parallelogram3" presStyleLbl="alignNode1" presStyleIdx="2" presStyleCnt="7"/>
      <dgm:spPr/>
    </dgm:pt>
    <dgm:pt modelId="{20158DA4-2E86-4B54-9D72-27F4D18246A5}" type="pres">
      <dgm:prSet presAssocID="{5E8E10A8-C1B9-4E41-985D-6053AD196543}" presName="parallelogram4" presStyleLbl="alignNode1" presStyleIdx="3" presStyleCnt="7"/>
      <dgm:spPr/>
    </dgm:pt>
    <dgm:pt modelId="{B44F02AD-3A3D-4D70-9F0C-207596BF1110}" type="pres">
      <dgm:prSet presAssocID="{5E8E10A8-C1B9-4E41-985D-6053AD196543}" presName="parallelogram5" presStyleLbl="alignNode1" presStyleIdx="4" presStyleCnt="7"/>
      <dgm:spPr/>
    </dgm:pt>
    <dgm:pt modelId="{5F68B6DB-4561-47CC-BAD4-73BE1D518980}" type="pres">
      <dgm:prSet presAssocID="{5E8E10A8-C1B9-4E41-985D-6053AD196543}" presName="parallelogram6" presStyleLbl="alignNode1" presStyleIdx="5" presStyleCnt="7"/>
      <dgm:spPr/>
    </dgm:pt>
    <dgm:pt modelId="{A810C3A5-3905-433C-B3FC-33BF21E9D776}" type="pres">
      <dgm:prSet presAssocID="{5E8E10A8-C1B9-4E41-985D-6053AD196543}" presName="parallelogram7" presStyleLbl="alignNode1" presStyleIdx="6" presStyleCnt="7"/>
      <dgm:spPr/>
    </dgm:pt>
  </dgm:ptLst>
  <dgm:cxnLst>
    <dgm:cxn modelId="{3D92C3FF-C112-40DB-A62C-66BFD639D6C1}" type="presOf" srcId="{5E8E10A8-C1B9-4E41-985D-6053AD196543}" destId="{0B2D5968-2689-486D-95C5-75AEA16B666E}" srcOrd="0" destOrd="0" presId="urn:microsoft.com/office/officeart/2008/layout/VerticalAccentList"/>
    <dgm:cxn modelId="{30584393-61DA-466F-8E37-48E025680D03}" srcId="{77EB6FB9-9DD4-49FF-9B01-98288C24EC2D}" destId="{5E8E10A8-C1B9-4E41-985D-6053AD196543}" srcOrd="0" destOrd="0" parTransId="{9BA6D877-2629-41B0-966B-935188BC1C3B}" sibTransId="{09DE9E57-57AD-4022-B1C0-8E5C8316D1C8}"/>
    <dgm:cxn modelId="{AC6960CB-F086-4E55-A5F3-D07D556D5A3F}" type="presOf" srcId="{77EB6FB9-9DD4-49FF-9B01-98288C24EC2D}" destId="{D2E21C08-C44A-4EA5-A6F8-C227935F2DBA}" srcOrd="0" destOrd="0" presId="urn:microsoft.com/office/officeart/2008/layout/VerticalAccentList"/>
    <dgm:cxn modelId="{2C24D3E2-E9D2-4D15-8C83-BDC3AF91C6DB}" type="presParOf" srcId="{D2E21C08-C44A-4EA5-A6F8-C227935F2DBA}" destId="{1AF18434-93E6-4A3F-9931-249FCC2CCCCB}" srcOrd="0" destOrd="0" presId="urn:microsoft.com/office/officeart/2008/layout/VerticalAccentList"/>
    <dgm:cxn modelId="{5DAEDDC3-3BD3-4256-9379-1B01F6A18F2E}" type="presParOf" srcId="{1AF18434-93E6-4A3F-9931-249FCC2CCCCB}" destId="{0B2D5968-2689-486D-95C5-75AEA16B666E}" srcOrd="0" destOrd="0" presId="urn:microsoft.com/office/officeart/2008/layout/VerticalAccentList"/>
    <dgm:cxn modelId="{A3989911-829A-4D58-BF85-5B295EC22EEC}" type="presParOf" srcId="{D2E21C08-C44A-4EA5-A6F8-C227935F2DBA}" destId="{6B5C693F-CA99-40A7-81C3-A3005A84EBF6}" srcOrd="1" destOrd="0" presId="urn:microsoft.com/office/officeart/2008/layout/VerticalAccentList"/>
    <dgm:cxn modelId="{50AED6EA-1997-445C-8904-2F6426A24E34}" type="presParOf" srcId="{6B5C693F-CA99-40A7-81C3-A3005A84EBF6}" destId="{9702C0EB-E2E9-435D-9250-A88229762351}" srcOrd="0" destOrd="0" presId="urn:microsoft.com/office/officeart/2008/layout/VerticalAccentList"/>
    <dgm:cxn modelId="{CB40185F-208E-45D3-B0F2-642F2EC8CDD8}" type="presParOf" srcId="{6B5C693F-CA99-40A7-81C3-A3005A84EBF6}" destId="{1E7D0999-8D59-4DE9-A85A-8EFB4C148340}" srcOrd="1" destOrd="0" presId="urn:microsoft.com/office/officeart/2008/layout/VerticalAccentList"/>
    <dgm:cxn modelId="{49AB1236-86E7-465E-8BD6-FAA20740D4C1}" type="presParOf" srcId="{6B5C693F-CA99-40A7-81C3-A3005A84EBF6}" destId="{D0B0F81B-2A52-48C2-B5C8-1A6DDDE24ED2}" srcOrd="2" destOrd="0" presId="urn:microsoft.com/office/officeart/2008/layout/VerticalAccentList"/>
    <dgm:cxn modelId="{6A9F5600-9C2C-4579-B7FC-9D814067FBD5}" type="presParOf" srcId="{6B5C693F-CA99-40A7-81C3-A3005A84EBF6}" destId="{20158DA4-2E86-4B54-9D72-27F4D18246A5}" srcOrd="3" destOrd="0" presId="urn:microsoft.com/office/officeart/2008/layout/VerticalAccentList"/>
    <dgm:cxn modelId="{93971002-6CE1-40CD-B0DF-B2542227AD02}" type="presParOf" srcId="{6B5C693F-CA99-40A7-81C3-A3005A84EBF6}" destId="{B44F02AD-3A3D-4D70-9F0C-207596BF1110}" srcOrd="4" destOrd="0" presId="urn:microsoft.com/office/officeart/2008/layout/VerticalAccentList"/>
    <dgm:cxn modelId="{083B06D2-4F31-4D1A-AAEE-E57F4EF2BC30}" type="presParOf" srcId="{6B5C693F-CA99-40A7-81C3-A3005A84EBF6}" destId="{5F68B6DB-4561-47CC-BAD4-73BE1D518980}" srcOrd="5" destOrd="0" presId="urn:microsoft.com/office/officeart/2008/layout/VerticalAccentList"/>
    <dgm:cxn modelId="{B9669088-D664-4C87-95C8-6F00BC96E347}" type="presParOf" srcId="{6B5C693F-CA99-40A7-81C3-A3005A84EBF6}" destId="{A810C3A5-3905-433C-B3FC-33BF21E9D776}" srcOrd="6" destOrd="0" presId="urn:microsoft.com/office/officeart/2008/layout/VerticalAccent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42773596-F44D-4811-9F21-515E1CD5493E}" type="doc">
      <dgm:prSet loTypeId="urn:microsoft.com/office/officeart/2008/layout/LinedList" loCatId="list" qsTypeId="urn:microsoft.com/office/officeart/2005/8/quickstyle/simple5" qsCatId="simple" csTypeId="urn:microsoft.com/office/officeart/2005/8/colors/accent5_4" csCatId="accent5" phldr="1"/>
      <dgm:spPr/>
      <dgm:t>
        <a:bodyPr/>
        <a:lstStyle/>
        <a:p>
          <a:endParaRPr lang="tr-TR"/>
        </a:p>
      </dgm:t>
    </dgm:pt>
    <dgm:pt modelId="{A25176D3-B1F8-49D6-85AC-543CD37A7B5E}">
      <dgm:prSet/>
      <dgm:spPr/>
      <dgm:t>
        <a:bodyPr/>
        <a:lstStyle/>
        <a:p>
          <a:pPr rtl="0"/>
          <a:r>
            <a:rPr lang="tr-TR" smtClean="0"/>
            <a:t>Her kültürde bi­reylerin isminin doğru telaffuzu o kişiye saygının göstergesidir. Mesleki ve onursal unvanlar da çoğu kültürde önemlidir.</a:t>
          </a:r>
          <a:endParaRPr lang="tr-TR"/>
        </a:p>
      </dgm:t>
    </dgm:pt>
    <dgm:pt modelId="{422D94F9-6C29-4EAC-AB94-85ED10CF25B7}" type="parTrans" cxnId="{63806E02-EC5B-4C14-8156-AD70B96F5BB5}">
      <dgm:prSet/>
      <dgm:spPr/>
      <dgm:t>
        <a:bodyPr/>
        <a:lstStyle/>
        <a:p>
          <a:endParaRPr lang="tr-TR"/>
        </a:p>
      </dgm:t>
    </dgm:pt>
    <dgm:pt modelId="{5CE902BA-A084-42C9-98A7-CD7DB3E9E7ED}" type="sibTrans" cxnId="{63806E02-EC5B-4C14-8156-AD70B96F5BB5}">
      <dgm:prSet/>
      <dgm:spPr/>
      <dgm:t>
        <a:bodyPr/>
        <a:lstStyle/>
        <a:p>
          <a:endParaRPr lang="tr-TR"/>
        </a:p>
      </dgm:t>
    </dgm:pt>
    <dgm:pt modelId="{66B3D417-EC12-4D3D-AF41-A144223BE581}">
      <dgm:prSet/>
      <dgm:spPr/>
      <dgm:t>
        <a:bodyPr/>
        <a:lstStyle/>
        <a:p>
          <a:pPr rtl="0"/>
          <a:r>
            <a:rPr lang="tr-TR" dirty="0" smtClean="0"/>
            <a:t>Kişilere nasıl hitap edilmesini istediği sorulabilir. Kişi, isminin kısaltılmasından ve eşdeğer bir isimle anılmaktan hoşlanmayabilir. </a:t>
          </a:r>
          <a:r>
            <a:rPr lang="tr-TR" dirty="0" err="1" smtClean="0"/>
            <a:t>Nikolai</a:t>
          </a:r>
          <a:r>
            <a:rPr lang="tr-TR" dirty="0" smtClean="0"/>
            <a:t> kendisinin </a:t>
          </a:r>
          <a:r>
            <a:rPr lang="tr-TR" dirty="0" err="1" smtClean="0"/>
            <a:t>Nick</a:t>
          </a:r>
          <a:r>
            <a:rPr lang="tr-TR" dirty="0" smtClean="0"/>
            <a:t> diye çağrılma­sını istemeyebilir. Bizim kültürümüzde bazen Fatma adı Fatoş olarak kullanılabilmekte, bu da resmi olmayan bir ortam oluşturmaktadır.</a:t>
          </a:r>
          <a:endParaRPr lang="tr-TR" dirty="0"/>
        </a:p>
      </dgm:t>
    </dgm:pt>
    <dgm:pt modelId="{C1B88A4F-DAE7-44DF-BC7B-F9657D9DD49D}" type="parTrans" cxnId="{DFD0EE41-12CE-46C6-B16F-010E64276039}">
      <dgm:prSet/>
      <dgm:spPr/>
      <dgm:t>
        <a:bodyPr/>
        <a:lstStyle/>
        <a:p>
          <a:endParaRPr lang="tr-TR"/>
        </a:p>
      </dgm:t>
    </dgm:pt>
    <dgm:pt modelId="{55F837F0-082E-4298-9CC7-99AD5DB386C2}" type="sibTrans" cxnId="{DFD0EE41-12CE-46C6-B16F-010E64276039}">
      <dgm:prSet/>
      <dgm:spPr/>
      <dgm:t>
        <a:bodyPr/>
        <a:lstStyle/>
        <a:p>
          <a:endParaRPr lang="tr-TR"/>
        </a:p>
      </dgm:t>
    </dgm:pt>
    <dgm:pt modelId="{1BE757D7-84FB-4558-8E3D-D414CF1EE5E1}">
      <dgm:prSet/>
      <dgm:spPr/>
      <dgm:t>
        <a:bodyPr/>
        <a:lstStyle/>
        <a:p>
          <a:pPr rtl="0"/>
          <a:r>
            <a:rPr lang="tr-TR" dirty="0" smtClean="0"/>
            <a:t>Yabancı birinin isminin doğru telaffuzu önemlidir. Nasıl telaffuz edileceğini öğrenmek için fonetik yazıyla yazması istenebilir.</a:t>
          </a:r>
          <a:endParaRPr lang="tr-TR" dirty="0"/>
        </a:p>
      </dgm:t>
    </dgm:pt>
    <dgm:pt modelId="{9BAF2D39-E547-4A59-8D65-F233880ABF9D}" type="parTrans" cxnId="{B66E68E3-E279-4EB0-8421-F1A3258EA529}">
      <dgm:prSet/>
      <dgm:spPr/>
      <dgm:t>
        <a:bodyPr/>
        <a:lstStyle/>
        <a:p>
          <a:endParaRPr lang="tr-TR"/>
        </a:p>
      </dgm:t>
    </dgm:pt>
    <dgm:pt modelId="{8D2C7B3A-E169-4683-814A-8516E0F2123A}" type="sibTrans" cxnId="{B66E68E3-E279-4EB0-8421-F1A3258EA529}">
      <dgm:prSet/>
      <dgm:spPr/>
      <dgm:t>
        <a:bodyPr/>
        <a:lstStyle/>
        <a:p>
          <a:endParaRPr lang="tr-TR"/>
        </a:p>
      </dgm:t>
    </dgm:pt>
    <dgm:pt modelId="{BA41EF15-848C-4B38-8405-88857FD5AE3B}" type="pres">
      <dgm:prSet presAssocID="{42773596-F44D-4811-9F21-515E1CD5493E}" presName="vert0" presStyleCnt="0">
        <dgm:presLayoutVars>
          <dgm:dir/>
          <dgm:animOne val="branch"/>
          <dgm:animLvl val="lvl"/>
        </dgm:presLayoutVars>
      </dgm:prSet>
      <dgm:spPr/>
      <dgm:t>
        <a:bodyPr/>
        <a:lstStyle/>
        <a:p>
          <a:endParaRPr lang="tr-TR"/>
        </a:p>
      </dgm:t>
    </dgm:pt>
    <dgm:pt modelId="{06C9CD26-1487-4483-B533-BDEB96BB12D5}" type="pres">
      <dgm:prSet presAssocID="{A25176D3-B1F8-49D6-85AC-543CD37A7B5E}" presName="thickLine" presStyleLbl="alignNode1" presStyleIdx="0" presStyleCnt="3"/>
      <dgm:spPr/>
    </dgm:pt>
    <dgm:pt modelId="{E1163707-E3CF-444A-9605-5AC454B8265B}" type="pres">
      <dgm:prSet presAssocID="{A25176D3-B1F8-49D6-85AC-543CD37A7B5E}" presName="horz1" presStyleCnt="0"/>
      <dgm:spPr/>
    </dgm:pt>
    <dgm:pt modelId="{CE65C071-094C-4D52-AE8F-2017B6F5D811}" type="pres">
      <dgm:prSet presAssocID="{A25176D3-B1F8-49D6-85AC-543CD37A7B5E}" presName="tx1" presStyleLbl="revTx" presStyleIdx="0" presStyleCnt="3"/>
      <dgm:spPr/>
      <dgm:t>
        <a:bodyPr/>
        <a:lstStyle/>
        <a:p>
          <a:endParaRPr lang="tr-TR"/>
        </a:p>
      </dgm:t>
    </dgm:pt>
    <dgm:pt modelId="{898C14C1-6DF7-4368-82C6-9F50796FBF59}" type="pres">
      <dgm:prSet presAssocID="{A25176D3-B1F8-49D6-85AC-543CD37A7B5E}" presName="vert1" presStyleCnt="0"/>
      <dgm:spPr/>
    </dgm:pt>
    <dgm:pt modelId="{A21D114D-129E-411C-B2FB-C8CF459264F2}" type="pres">
      <dgm:prSet presAssocID="{66B3D417-EC12-4D3D-AF41-A144223BE581}" presName="thickLine" presStyleLbl="alignNode1" presStyleIdx="1" presStyleCnt="3"/>
      <dgm:spPr/>
    </dgm:pt>
    <dgm:pt modelId="{D12ECD2A-F963-4D39-A9B4-273AB3B9D643}" type="pres">
      <dgm:prSet presAssocID="{66B3D417-EC12-4D3D-AF41-A144223BE581}" presName="horz1" presStyleCnt="0"/>
      <dgm:spPr/>
    </dgm:pt>
    <dgm:pt modelId="{9B072282-E4E2-4839-B48D-ECC7EB6BF88C}" type="pres">
      <dgm:prSet presAssocID="{66B3D417-EC12-4D3D-AF41-A144223BE581}" presName="tx1" presStyleLbl="revTx" presStyleIdx="1" presStyleCnt="3"/>
      <dgm:spPr/>
      <dgm:t>
        <a:bodyPr/>
        <a:lstStyle/>
        <a:p>
          <a:endParaRPr lang="tr-TR"/>
        </a:p>
      </dgm:t>
    </dgm:pt>
    <dgm:pt modelId="{6801A609-17C3-4472-91B8-3E8FB77277A2}" type="pres">
      <dgm:prSet presAssocID="{66B3D417-EC12-4D3D-AF41-A144223BE581}" presName="vert1" presStyleCnt="0"/>
      <dgm:spPr/>
    </dgm:pt>
    <dgm:pt modelId="{003E63B6-189F-4BB9-96F2-09F77741EEA8}" type="pres">
      <dgm:prSet presAssocID="{1BE757D7-84FB-4558-8E3D-D414CF1EE5E1}" presName="thickLine" presStyleLbl="alignNode1" presStyleIdx="2" presStyleCnt="3"/>
      <dgm:spPr/>
    </dgm:pt>
    <dgm:pt modelId="{4D56126B-32D9-4863-A525-48F10F8EEF25}" type="pres">
      <dgm:prSet presAssocID="{1BE757D7-84FB-4558-8E3D-D414CF1EE5E1}" presName="horz1" presStyleCnt="0"/>
      <dgm:spPr/>
    </dgm:pt>
    <dgm:pt modelId="{562A8ED4-6D1B-4089-8E87-26540A237AE6}" type="pres">
      <dgm:prSet presAssocID="{1BE757D7-84FB-4558-8E3D-D414CF1EE5E1}" presName="tx1" presStyleLbl="revTx" presStyleIdx="2" presStyleCnt="3"/>
      <dgm:spPr/>
      <dgm:t>
        <a:bodyPr/>
        <a:lstStyle/>
        <a:p>
          <a:endParaRPr lang="tr-TR"/>
        </a:p>
      </dgm:t>
    </dgm:pt>
    <dgm:pt modelId="{95068356-1FAA-4C34-A8FC-232283F1E3DB}" type="pres">
      <dgm:prSet presAssocID="{1BE757D7-84FB-4558-8E3D-D414CF1EE5E1}" presName="vert1" presStyleCnt="0"/>
      <dgm:spPr/>
    </dgm:pt>
  </dgm:ptLst>
  <dgm:cxnLst>
    <dgm:cxn modelId="{9CE9AEC4-F50B-43CD-A472-F9FC1F3761CE}" type="presOf" srcId="{42773596-F44D-4811-9F21-515E1CD5493E}" destId="{BA41EF15-848C-4B38-8405-88857FD5AE3B}" srcOrd="0" destOrd="0" presId="urn:microsoft.com/office/officeart/2008/layout/LinedList"/>
    <dgm:cxn modelId="{DFD0EE41-12CE-46C6-B16F-010E64276039}" srcId="{42773596-F44D-4811-9F21-515E1CD5493E}" destId="{66B3D417-EC12-4D3D-AF41-A144223BE581}" srcOrd="1" destOrd="0" parTransId="{C1B88A4F-DAE7-44DF-BC7B-F9657D9DD49D}" sibTransId="{55F837F0-082E-4298-9CC7-99AD5DB386C2}"/>
    <dgm:cxn modelId="{FC4BBCAE-1D6B-4813-A33A-08C7A4446442}" type="presOf" srcId="{66B3D417-EC12-4D3D-AF41-A144223BE581}" destId="{9B072282-E4E2-4839-B48D-ECC7EB6BF88C}" srcOrd="0" destOrd="0" presId="urn:microsoft.com/office/officeart/2008/layout/LinedList"/>
    <dgm:cxn modelId="{63806E02-EC5B-4C14-8156-AD70B96F5BB5}" srcId="{42773596-F44D-4811-9F21-515E1CD5493E}" destId="{A25176D3-B1F8-49D6-85AC-543CD37A7B5E}" srcOrd="0" destOrd="0" parTransId="{422D94F9-6C29-4EAC-AB94-85ED10CF25B7}" sibTransId="{5CE902BA-A084-42C9-98A7-CD7DB3E9E7ED}"/>
    <dgm:cxn modelId="{242E7895-341E-4924-AE95-FE6B62CBC3D0}" type="presOf" srcId="{1BE757D7-84FB-4558-8E3D-D414CF1EE5E1}" destId="{562A8ED4-6D1B-4089-8E87-26540A237AE6}" srcOrd="0" destOrd="0" presId="urn:microsoft.com/office/officeart/2008/layout/LinedList"/>
    <dgm:cxn modelId="{75E17BBB-70D3-4883-BE11-8423C249B419}" type="presOf" srcId="{A25176D3-B1F8-49D6-85AC-543CD37A7B5E}" destId="{CE65C071-094C-4D52-AE8F-2017B6F5D811}" srcOrd="0" destOrd="0" presId="urn:microsoft.com/office/officeart/2008/layout/LinedList"/>
    <dgm:cxn modelId="{B66E68E3-E279-4EB0-8421-F1A3258EA529}" srcId="{42773596-F44D-4811-9F21-515E1CD5493E}" destId="{1BE757D7-84FB-4558-8E3D-D414CF1EE5E1}" srcOrd="2" destOrd="0" parTransId="{9BAF2D39-E547-4A59-8D65-F233880ABF9D}" sibTransId="{8D2C7B3A-E169-4683-814A-8516E0F2123A}"/>
    <dgm:cxn modelId="{9D5F961F-0148-4A5E-B66C-42C1375794C5}" type="presParOf" srcId="{BA41EF15-848C-4B38-8405-88857FD5AE3B}" destId="{06C9CD26-1487-4483-B533-BDEB96BB12D5}" srcOrd="0" destOrd="0" presId="urn:microsoft.com/office/officeart/2008/layout/LinedList"/>
    <dgm:cxn modelId="{C467A9C8-6746-4F1F-B96D-B3413F68AC3C}" type="presParOf" srcId="{BA41EF15-848C-4B38-8405-88857FD5AE3B}" destId="{E1163707-E3CF-444A-9605-5AC454B8265B}" srcOrd="1" destOrd="0" presId="urn:microsoft.com/office/officeart/2008/layout/LinedList"/>
    <dgm:cxn modelId="{3024F907-1BB5-46DB-8DF9-E5A59D67625D}" type="presParOf" srcId="{E1163707-E3CF-444A-9605-5AC454B8265B}" destId="{CE65C071-094C-4D52-AE8F-2017B6F5D811}" srcOrd="0" destOrd="0" presId="urn:microsoft.com/office/officeart/2008/layout/LinedList"/>
    <dgm:cxn modelId="{ADEDB522-6E74-430D-BB55-5CA8EDD88DB5}" type="presParOf" srcId="{E1163707-E3CF-444A-9605-5AC454B8265B}" destId="{898C14C1-6DF7-4368-82C6-9F50796FBF59}" srcOrd="1" destOrd="0" presId="urn:microsoft.com/office/officeart/2008/layout/LinedList"/>
    <dgm:cxn modelId="{8C642FD9-8739-44AC-B817-F10A04F903D7}" type="presParOf" srcId="{BA41EF15-848C-4B38-8405-88857FD5AE3B}" destId="{A21D114D-129E-411C-B2FB-C8CF459264F2}" srcOrd="2" destOrd="0" presId="urn:microsoft.com/office/officeart/2008/layout/LinedList"/>
    <dgm:cxn modelId="{74C25191-ACD8-4009-83B0-1456B0C53AD5}" type="presParOf" srcId="{BA41EF15-848C-4B38-8405-88857FD5AE3B}" destId="{D12ECD2A-F963-4D39-A9B4-273AB3B9D643}" srcOrd="3" destOrd="0" presId="urn:microsoft.com/office/officeart/2008/layout/LinedList"/>
    <dgm:cxn modelId="{252BF845-819D-41A0-9AD0-8FBA7368FD8E}" type="presParOf" srcId="{D12ECD2A-F963-4D39-A9B4-273AB3B9D643}" destId="{9B072282-E4E2-4839-B48D-ECC7EB6BF88C}" srcOrd="0" destOrd="0" presId="urn:microsoft.com/office/officeart/2008/layout/LinedList"/>
    <dgm:cxn modelId="{A3828B53-468A-459C-8B64-EC1682B1B666}" type="presParOf" srcId="{D12ECD2A-F963-4D39-A9B4-273AB3B9D643}" destId="{6801A609-17C3-4472-91B8-3E8FB77277A2}" srcOrd="1" destOrd="0" presId="urn:microsoft.com/office/officeart/2008/layout/LinedList"/>
    <dgm:cxn modelId="{AC6FB9E4-56FD-49AD-99AC-D47EB271BDD3}" type="presParOf" srcId="{BA41EF15-848C-4B38-8405-88857FD5AE3B}" destId="{003E63B6-189F-4BB9-96F2-09F77741EEA8}" srcOrd="4" destOrd="0" presId="urn:microsoft.com/office/officeart/2008/layout/LinedList"/>
    <dgm:cxn modelId="{FB558CFF-BC52-4B2F-B022-D518B926BF64}" type="presParOf" srcId="{BA41EF15-848C-4B38-8405-88857FD5AE3B}" destId="{4D56126B-32D9-4863-A525-48F10F8EEF25}" srcOrd="5" destOrd="0" presId="urn:microsoft.com/office/officeart/2008/layout/LinedList"/>
    <dgm:cxn modelId="{30838F21-7CCB-41DE-9156-F1D753EB9593}" type="presParOf" srcId="{4D56126B-32D9-4863-A525-48F10F8EEF25}" destId="{562A8ED4-6D1B-4089-8E87-26540A237AE6}" srcOrd="0" destOrd="0" presId="urn:microsoft.com/office/officeart/2008/layout/LinedList"/>
    <dgm:cxn modelId="{AB8C4319-4CA9-4E99-82D2-FFAC71A09103}" type="presParOf" srcId="{4D56126B-32D9-4863-A525-48F10F8EEF25}" destId="{95068356-1FAA-4C34-A8FC-232283F1E3DB}"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4E0237D2-2E8B-4FB8-9A0A-51735971CFA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tr-TR"/>
        </a:p>
      </dgm:t>
    </dgm:pt>
    <dgm:pt modelId="{6BECB898-5423-4588-B442-F193482892A8}">
      <dgm:prSet/>
      <dgm:spPr/>
      <dgm:t>
        <a:bodyPr/>
        <a:lstStyle/>
        <a:p>
          <a:pPr rtl="0"/>
          <a:r>
            <a:rPr lang="tr-TR" dirty="0" smtClean="0"/>
            <a:t>Bir kültürde, her ko­nuda düşünmeden rahat konuşma güven azlığı veya cid­diyetsizlik belirtisi olabilirken, bir başkasında, saygı belirtisi olabilmektedir. Mizah etkili bir iletişim aracıdır ancak yerinde ve uygun biçimde kullanılmadığı zaman, kültürlerarası felaketlere de yol açabilir. Mizah yolunu kullanırken;</a:t>
          </a:r>
          <a:endParaRPr lang="tr-TR" dirty="0"/>
        </a:p>
      </dgm:t>
    </dgm:pt>
    <dgm:pt modelId="{A02239A1-151A-49E2-AE14-3A79F5FF4115}" type="parTrans" cxnId="{3CED1D8A-DC6D-4A87-BE24-04C0AB164488}">
      <dgm:prSet/>
      <dgm:spPr/>
      <dgm:t>
        <a:bodyPr/>
        <a:lstStyle/>
        <a:p>
          <a:endParaRPr lang="tr-TR"/>
        </a:p>
      </dgm:t>
    </dgm:pt>
    <dgm:pt modelId="{DD6F5F8B-6D2F-4F86-BD0B-F1347E47FC63}" type="sibTrans" cxnId="{3CED1D8A-DC6D-4A87-BE24-04C0AB164488}">
      <dgm:prSet/>
      <dgm:spPr/>
      <dgm:t>
        <a:bodyPr/>
        <a:lstStyle/>
        <a:p>
          <a:endParaRPr lang="tr-TR"/>
        </a:p>
      </dgm:t>
    </dgm:pt>
    <dgm:pt modelId="{A6E32F14-F8C2-479A-A592-D9BA340F141F}">
      <dgm:prSet custT="1"/>
      <dgm:spPr/>
      <dgm:t>
        <a:bodyPr/>
        <a:lstStyle/>
        <a:p>
          <a:pPr rtl="0"/>
          <a:r>
            <a:rPr lang="tr-TR" sz="2400" dirty="0" smtClean="0"/>
            <a:t>Etnik veya cinsel konularda espri yapmaya çalışmamak</a:t>
          </a:r>
          <a:endParaRPr lang="tr-TR" sz="2400" dirty="0"/>
        </a:p>
      </dgm:t>
    </dgm:pt>
    <dgm:pt modelId="{0975A958-D506-46AF-A290-761C3F1057E8}" type="parTrans" cxnId="{1C82B256-F797-4046-9E59-9F3C6D9FF4EB}">
      <dgm:prSet/>
      <dgm:spPr/>
      <dgm:t>
        <a:bodyPr/>
        <a:lstStyle/>
        <a:p>
          <a:endParaRPr lang="tr-TR"/>
        </a:p>
      </dgm:t>
    </dgm:pt>
    <dgm:pt modelId="{4A47B083-52C9-4986-8D62-CDC1025C2882}" type="sibTrans" cxnId="{1C82B256-F797-4046-9E59-9F3C6D9FF4EB}">
      <dgm:prSet/>
      <dgm:spPr/>
      <dgm:t>
        <a:bodyPr/>
        <a:lstStyle/>
        <a:p>
          <a:endParaRPr lang="tr-TR"/>
        </a:p>
      </dgm:t>
    </dgm:pt>
    <dgm:pt modelId="{693E8586-57D5-43E2-8EA4-36D2AA09A575}">
      <dgm:prSet custT="1"/>
      <dgm:spPr/>
      <dgm:t>
        <a:bodyPr/>
        <a:lstStyle/>
        <a:p>
          <a:pPr rtl="0"/>
          <a:r>
            <a:rPr lang="tr-TR" sz="2400" dirty="0" smtClean="0"/>
            <a:t>Kendini fazla övmemek, öz saygısını zedeleyecek kadar da küçümsememek.</a:t>
          </a:r>
          <a:endParaRPr lang="tr-TR" sz="2400" dirty="0"/>
        </a:p>
      </dgm:t>
    </dgm:pt>
    <dgm:pt modelId="{5ED53666-8376-424F-ADCE-02579B48843E}" type="parTrans" cxnId="{BC47BF17-A9D7-4721-B6C3-9E437BDB52ED}">
      <dgm:prSet/>
      <dgm:spPr/>
      <dgm:t>
        <a:bodyPr/>
        <a:lstStyle/>
        <a:p>
          <a:endParaRPr lang="tr-TR"/>
        </a:p>
      </dgm:t>
    </dgm:pt>
    <dgm:pt modelId="{2F80996A-90E8-4D9F-9B5B-FAEDF72AAB8B}" type="sibTrans" cxnId="{BC47BF17-A9D7-4721-B6C3-9E437BDB52ED}">
      <dgm:prSet/>
      <dgm:spPr/>
      <dgm:t>
        <a:bodyPr/>
        <a:lstStyle/>
        <a:p>
          <a:endParaRPr lang="tr-TR"/>
        </a:p>
      </dgm:t>
    </dgm:pt>
    <dgm:pt modelId="{CDAD0058-EA16-48A6-BC46-8F58571A1D3A}">
      <dgm:prSet custT="1"/>
      <dgm:spPr/>
      <dgm:t>
        <a:bodyPr/>
        <a:lstStyle/>
        <a:p>
          <a:pPr rtl="0"/>
          <a:r>
            <a:rPr lang="tr-TR" sz="2400" dirty="0" smtClean="0"/>
            <a:t>Kültürlerin hangi mizahı kabul, hangisini reddettikle­rini tanımak ve ona göre espri yapmak uygun olur.</a:t>
          </a:r>
          <a:endParaRPr lang="tr-TR" sz="2400" dirty="0"/>
        </a:p>
      </dgm:t>
    </dgm:pt>
    <dgm:pt modelId="{BA79EDE2-D42B-4D27-B96D-B5ABA413FA9D}" type="parTrans" cxnId="{92D96D8F-9731-4ABA-B4EF-A4F7EF07946D}">
      <dgm:prSet/>
      <dgm:spPr/>
      <dgm:t>
        <a:bodyPr/>
        <a:lstStyle/>
        <a:p>
          <a:endParaRPr lang="tr-TR"/>
        </a:p>
      </dgm:t>
    </dgm:pt>
    <dgm:pt modelId="{8061B3A2-E3ED-466C-8A1E-61ED36545587}" type="sibTrans" cxnId="{92D96D8F-9731-4ABA-B4EF-A4F7EF07946D}">
      <dgm:prSet/>
      <dgm:spPr/>
      <dgm:t>
        <a:bodyPr/>
        <a:lstStyle/>
        <a:p>
          <a:endParaRPr lang="tr-TR"/>
        </a:p>
      </dgm:t>
    </dgm:pt>
    <dgm:pt modelId="{160F25C2-731E-4664-AC88-A45668164D41}">
      <dgm:prSet custT="1"/>
      <dgm:spPr/>
      <dgm:t>
        <a:bodyPr/>
        <a:lstStyle/>
        <a:p>
          <a:pPr rtl="0"/>
          <a:r>
            <a:rPr lang="tr-TR" sz="2400" dirty="0" smtClean="0"/>
            <a:t>Kişilere sataşmaktan kaçınmak</a:t>
          </a:r>
          <a:endParaRPr lang="tr-TR" sz="2400" dirty="0"/>
        </a:p>
      </dgm:t>
    </dgm:pt>
    <dgm:pt modelId="{22779ACC-58D9-48A4-8657-2511A32C0A0A}" type="parTrans" cxnId="{4496619E-F3D5-45D6-8C5A-14FF284947E1}">
      <dgm:prSet/>
      <dgm:spPr/>
    </dgm:pt>
    <dgm:pt modelId="{536702E1-BE77-4A70-AA4F-5EDE4E1C00F4}" type="sibTrans" cxnId="{4496619E-F3D5-45D6-8C5A-14FF284947E1}">
      <dgm:prSet/>
      <dgm:spPr/>
    </dgm:pt>
    <dgm:pt modelId="{FD1B7FCA-C62F-4028-AEA2-ED7E91819A51}" type="pres">
      <dgm:prSet presAssocID="{4E0237D2-2E8B-4FB8-9A0A-51735971CFA3}" presName="linear" presStyleCnt="0">
        <dgm:presLayoutVars>
          <dgm:animLvl val="lvl"/>
          <dgm:resizeHandles val="exact"/>
        </dgm:presLayoutVars>
      </dgm:prSet>
      <dgm:spPr/>
      <dgm:t>
        <a:bodyPr/>
        <a:lstStyle/>
        <a:p>
          <a:endParaRPr lang="tr-TR"/>
        </a:p>
      </dgm:t>
    </dgm:pt>
    <dgm:pt modelId="{0E80481D-2F3B-477A-8C0B-E52D2D9F16BC}" type="pres">
      <dgm:prSet presAssocID="{6BECB898-5423-4588-B442-F193482892A8}" presName="parentText" presStyleLbl="node1" presStyleIdx="0" presStyleCnt="1" custScaleY="60158">
        <dgm:presLayoutVars>
          <dgm:chMax val="0"/>
          <dgm:bulletEnabled val="1"/>
        </dgm:presLayoutVars>
      </dgm:prSet>
      <dgm:spPr/>
      <dgm:t>
        <a:bodyPr/>
        <a:lstStyle/>
        <a:p>
          <a:endParaRPr lang="tr-TR"/>
        </a:p>
      </dgm:t>
    </dgm:pt>
    <dgm:pt modelId="{01972ACE-087C-42DC-8500-7F0062E1AFB0}" type="pres">
      <dgm:prSet presAssocID="{6BECB898-5423-4588-B442-F193482892A8}" presName="childText" presStyleLbl="revTx" presStyleIdx="0" presStyleCnt="1">
        <dgm:presLayoutVars>
          <dgm:bulletEnabled val="1"/>
        </dgm:presLayoutVars>
      </dgm:prSet>
      <dgm:spPr/>
      <dgm:t>
        <a:bodyPr/>
        <a:lstStyle/>
        <a:p>
          <a:endParaRPr lang="tr-TR"/>
        </a:p>
      </dgm:t>
    </dgm:pt>
  </dgm:ptLst>
  <dgm:cxnLst>
    <dgm:cxn modelId="{923D2522-B3E6-4F8E-8237-21156DC18228}" type="presOf" srcId="{A6E32F14-F8C2-479A-A592-D9BA340F141F}" destId="{01972ACE-087C-42DC-8500-7F0062E1AFB0}" srcOrd="0" destOrd="0" presId="urn:microsoft.com/office/officeart/2005/8/layout/vList2"/>
    <dgm:cxn modelId="{B9CA2E63-0125-4245-A9F4-D2D8768565D9}" type="presOf" srcId="{160F25C2-731E-4664-AC88-A45668164D41}" destId="{01972ACE-087C-42DC-8500-7F0062E1AFB0}" srcOrd="0" destOrd="1" presId="urn:microsoft.com/office/officeart/2005/8/layout/vList2"/>
    <dgm:cxn modelId="{3CED1D8A-DC6D-4A87-BE24-04C0AB164488}" srcId="{4E0237D2-2E8B-4FB8-9A0A-51735971CFA3}" destId="{6BECB898-5423-4588-B442-F193482892A8}" srcOrd="0" destOrd="0" parTransId="{A02239A1-151A-49E2-AE14-3A79F5FF4115}" sibTransId="{DD6F5F8B-6D2F-4F86-BD0B-F1347E47FC63}"/>
    <dgm:cxn modelId="{1BD289BC-793A-442D-84C9-7C7995860EEE}" type="presOf" srcId="{693E8586-57D5-43E2-8EA4-36D2AA09A575}" destId="{01972ACE-087C-42DC-8500-7F0062E1AFB0}" srcOrd="0" destOrd="2" presId="urn:microsoft.com/office/officeart/2005/8/layout/vList2"/>
    <dgm:cxn modelId="{1C82B256-F797-4046-9E59-9F3C6D9FF4EB}" srcId="{6BECB898-5423-4588-B442-F193482892A8}" destId="{A6E32F14-F8C2-479A-A592-D9BA340F141F}" srcOrd="0" destOrd="0" parTransId="{0975A958-D506-46AF-A290-761C3F1057E8}" sibTransId="{4A47B083-52C9-4986-8D62-CDC1025C2882}"/>
    <dgm:cxn modelId="{A446C4AF-EC99-44B4-B80C-8F65799731A7}" type="presOf" srcId="{CDAD0058-EA16-48A6-BC46-8F58571A1D3A}" destId="{01972ACE-087C-42DC-8500-7F0062E1AFB0}" srcOrd="0" destOrd="3" presId="urn:microsoft.com/office/officeart/2005/8/layout/vList2"/>
    <dgm:cxn modelId="{BC47BF17-A9D7-4721-B6C3-9E437BDB52ED}" srcId="{6BECB898-5423-4588-B442-F193482892A8}" destId="{693E8586-57D5-43E2-8EA4-36D2AA09A575}" srcOrd="2" destOrd="0" parTransId="{5ED53666-8376-424F-ADCE-02579B48843E}" sibTransId="{2F80996A-90E8-4D9F-9B5B-FAEDF72AAB8B}"/>
    <dgm:cxn modelId="{1B4656FB-11CA-43AB-800D-142F4424733D}" type="presOf" srcId="{4E0237D2-2E8B-4FB8-9A0A-51735971CFA3}" destId="{FD1B7FCA-C62F-4028-AEA2-ED7E91819A51}" srcOrd="0" destOrd="0" presId="urn:microsoft.com/office/officeart/2005/8/layout/vList2"/>
    <dgm:cxn modelId="{92D96D8F-9731-4ABA-B4EF-A4F7EF07946D}" srcId="{6BECB898-5423-4588-B442-F193482892A8}" destId="{CDAD0058-EA16-48A6-BC46-8F58571A1D3A}" srcOrd="3" destOrd="0" parTransId="{BA79EDE2-D42B-4D27-B96D-B5ABA413FA9D}" sibTransId="{8061B3A2-E3ED-466C-8A1E-61ED36545587}"/>
    <dgm:cxn modelId="{4496619E-F3D5-45D6-8C5A-14FF284947E1}" srcId="{6BECB898-5423-4588-B442-F193482892A8}" destId="{160F25C2-731E-4664-AC88-A45668164D41}" srcOrd="1" destOrd="0" parTransId="{22779ACC-58D9-48A4-8657-2511A32C0A0A}" sibTransId="{536702E1-BE77-4A70-AA4F-5EDE4E1C00F4}"/>
    <dgm:cxn modelId="{EBE378E4-6453-4F56-9C98-9A477166C74C}" type="presOf" srcId="{6BECB898-5423-4588-B442-F193482892A8}" destId="{0E80481D-2F3B-477A-8C0B-E52D2D9F16BC}" srcOrd="0" destOrd="0" presId="urn:microsoft.com/office/officeart/2005/8/layout/vList2"/>
    <dgm:cxn modelId="{4D7FF24B-5ABC-46AC-86A6-20021A052A5B}" type="presParOf" srcId="{FD1B7FCA-C62F-4028-AEA2-ED7E91819A51}" destId="{0E80481D-2F3B-477A-8C0B-E52D2D9F16BC}" srcOrd="0" destOrd="0" presId="urn:microsoft.com/office/officeart/2005/8/layout/vList2"/>
    <dgm:cxn modelId="{6F84F0D9-0EA3-4D72-B1B7-B12CA64FA1E0}" type="presParOf" srcId="{FD1B7FCA-C62F-4028-AEA2-ED7E91819A51}" destId="{01972ACE-087C-42DC-8500-7F0062E1AFB0}"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7970187F-F00A-4410-95B9-F447FB773C6B}" type="doc">
      <dgm:prSet loTypeId="urn:microsoft.com/office/officeart/2005/8/layout/vList2" loCatId="list" qsTypeId="urn:microsoft.com/office/officeart/2005/8/quickstyle/simple3" qsCatId="simple" csTypeId="urn:microsoft.com/office/officeart/2005/8/colors/accent1_4" csCatId="accent1"/>
      <dgm:spPr/>
      <dgm:t>
        <a:bodyPr/>
        <a:lstStyle/>
        <a:p>
          <a:endParaRPr lang="tr-TR"/>
        </a:p>
      </dgm:t>
    </dgm:pt>
    <dgm:pt modelId="{5E406404-E5A7-4B76-9D0A-E9D20B389C4C}">
      <dgm:prSet/>
      <dgm:spPr/>
      <dgm:t>
        <a:bodyPr/>
        <a:lstStyle/>
        <a:p>
          <a:pPr rtl="0"/>
          <a:r>
            <a:rPr lang="tr-TR" smtClean="0"/>
            <a:t>Batı kültüründe -gelişmiş birçok ülkede- "vakit nakittir" denir. Yani zaman paradır. İnsan­lar randevularına zamanında gider, ilacını zamanında alır vb. Afrika ve Meksika kökenli Amerikalılarda zaman biraz esnektir. Doğu kültürlerinde, özellikle de kırsal bölgede in­sanlar zaman baskısını pek fazla yaşamamaktadırlar.</a:t>
          </a:r>
          <a:endParaRPr lang="tr-TR"/>
        </a:p>
      </dgm:t>
    </dgm:pt>
    <dgm:pt modelId="{A9219140-ECD8-4F33-956F-1BA620B5AAEA}" type="parTrans" cxnId="{0CE55463-BE46-4B41-B107-36BF34AAF7E3}">
      <dgm:prSet/>
      <dgm:spPr/>
      <dgm:t>
        <a:bodyPr/>
        <a:lstStyle/>
        <a:p>
          <a:endParaRPr lang="tr-TR"/>
        </a:p>
      </dgm:t>
    </dgm:pt>
    <dgm:pt modelId="{71A269BE-3C47-496B-A5BC-C1418E80B72F}" type="sibTrans" cxnId="{0CE55463-BE46-4B41-B107-36BF34AAF7E3}">
      <dgm:prSet/>
      <dgm:spPr/>
      <dgm:t>
        <a:bodyPr/>
        <a:lstStyle/>
        <a:p>
          <a:endParaRPr lang="tr-TR"/>
        </a:p>
      </dgm:t>
    </dgm:pt>
    <dgm:pt modelId="{5B1B0397-698F-4622-B108-BBB443E4D052}" type="pres">
      <dgm:prSet presAssocID="{7970187F-F00A-4410-95B9-F447FB773C6B}" presName="linear" presStyleCnt="0">
        <dgm:presLayoutVars>
          <dgm:animLvl val="lvl"/>
          <dgm:resizeHandles val="exact"/>
        </dgm:presLayoutVars>
      </dgm:prSet>
      <dgm:spPr/>
      <dgm:t>
        <a:bodyPr/>
        <a:lstStyle/>
        <a:p>
          <a:endParaRPr lang="tr-TR"/>
        </a:p>
      </dgm:t>
    </dgm:pt>
    <dgm:pt modelId="{AA862D94-047E-4CC4-B683-C07C35D9388E}" type="pres">
      <dgm:prSet presAssocID="{5E406404-E5A7-4B76-9D0A-E9D20B389C4C}" presName="parentText" presStyleLbl="node1" presStyleIdx="0" presStyleCnt="1">
        <dgm:presLayoutVars>
          <dgm:chMax val="0"/>
          <dgm:bulletEnabled val="1"/>
        </dgm:presLayoutVars>
      </dgm:prSet>
      <dgm:spPr/>
      <dgm:t>
        <a:bodyPr/>
        <a:lstStyle/>
        <a:p>
          <a:endParaRPr lang="tr-TR"/>
        </a:p>
      </dgm:t>
    </dgm:pt>
  </dgm:ptLst>
  <dgm:cxnLst>
    <dgm:cxn modelId="{AEAB56A2-200F-46F7-B607-96AA1275E22F}" type="presOf" srcId="{5E406404-E5A7-4B76-9D0A-E9D20B389C4C}" destId="{AA862D94-047E-4CC4-B683-C07C35D9388E}" srcOrd="0" destOrd="0" presId="urn:microsoft.com/office/officeart/2005/8/layout/vList2"/>
    <dgm:cxn modelId="{0CE55463-BE46-4B41-B107-36BF34AAF7E3}" srcId="{7970187F-F00A-4410-95B9-F447FB773C6B}" destId="{5E406404-E5A7-4B76-9D0A-E9D20B389C4C}" srcOrd="0" destOrd="0" parTransId="{A9219140-ECD8-4F33-956F-1BA620B5AAEA}" sibTransId="{71A269BE-3C47-496B-A5BC-C1418E80B72F}"/>
    <dgm:cxn modelId="{481E6F8F-0324-4108-82F3-DA19BB7A3808}" type="presOf" srcId="{7970187F-F00A-4410-95B9-F447FB773C6B}" destId="{5B1B0397-698F-4622-B108-BBB443E4D052}" srcOrd="0" destOrd="0" presId="urn:microsoft.com/office/officeart/2005/8/layout/vList2"/>
    <dgm:cxn modelId="{E70E52FA-6905-44AF-9294-EF4C776ED8A8}" type="presParOf" srcId="{5B1B0397-698F-4622-B108-BBB443E4D052}" destId="{AA862D94-047E-4CC4-B683-C07C35D9388E}"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ACA6A19C-5583-4D07-B8CD-B3014C44E284}" type="doc">
      <dgm:prSet loTypeId="urn:microsoft.com/office/officeart/2008/layout/LinedList" loCatId="list" qsTypeId="urn:microsoft.com/office/officeart/2005/8/quickstyle/simple4" qsCatId="simple" csTypeId="urn:microsoft.com/office/officeart/2005/8/colors/colorful5" csCatId="colorful"/>
      <dgm:spPr/>
      <dgm:t>
        <a:bodyPr/>
        <a:lstStyle/>
        <a:p>
          <a:endParaRPr lang="tr-TR"/>
        </a:p>
      </dgm:t>
    </dgm:pt>
    <dgm:pt modelId="{95D2728A-8FE4-4704-A3E8-2F57795B7256}">
      <dgm:prSet custT="1"/>
      <dgm:spPr/>
      <dgm:t>
        <a:bodyPr/>
        <a:lstStyle/>
        <a:p>
          <a:pPr rtl="0"/>
          <a:r>
            <a:rPr lang="tr-TR" sz="2000" smtClean="0"/>
            <a:t>Hasta, fiziksel ve ruhsal gereksinmeleri olmaya ve bun­ları karşılamaya hakla olan bir bireydir ve saygı duy­mak esastır.</a:t>
          </a:r>
          <a:endParaRPr lang="tr-TR" sz="2000"/>
        </a:p>
      </dgm:t>
    </dgm:pt>
    <dgm:pt modelId="{76027EA8-3D6A-4A55-AE00-282983C6868B}" type="parTrans" cxnId="{86E95A9D-6F28-4054-8279-2E2BFABDECD2}">
      <dgm:prSet/>
      <dgm:spPr/>
      <dgm:t>
        <a:bodyPr/>
        <a:lstStyle/>
        <a:p>
          <a:endParaRPr lang="tr-TR" sz="2000"/>
        </a:p>
      </dgm:t>
    </dgm:pt>
    <dgm:pt modelId="{D51EA336-6D39-4AD2-8A17-F9CD56C6E716}" type="sibTrans" cxnId="{86E95A9D-6F28-4054-8279-2E2BFABDECD2}">
      <dgm:prSet/>
      <dgm:spPr/>
      <dgm:t>
        <a:bodyPr/>
        <a:lstStyle/>
        <a:p>
          <a:endParaRPr lang="tr-TR" sz="2000"/>
        </a:p>
      </dgm:t>
    </dgm:pt>
    <dgm:pt modelId="{1831864D-615A-4713-8443-0FBC087805FA}">
      <dgm:prSet custT="1"/>
      <dgm:spPr/>
      <dgm:t>
        <a:bodyPr/>
        <a:lstStyle/>
        <a:p>
          <a:pPr rtl="0"/>
          <a:r>
            <a:rPr lang="tr-TR" sz="2000" smtClean="0"/>
            <a:t>Hemşire, hastayla ruhsal yardım arasında anahtar kişi­dir.</a:t>
          </a:r>
          <a:endParaRPr lang="tr-TR" sz="2000"/>
        </a:p>
      </dgm:t>
    </dgm:pt>
    <dgm:pt modelId="{3AAD9167-6815-4110-BE9C-5B6E7959C947}" type="parTrans" cxnId="{678836F0-964D-4FED-A21B-24ABE5B75457}">
      <dgm:prSet/>
      <dgm:spPr/>
      <dgm:t>
        <a:bodyPr/>
        <a:lstStyle/>
        <a:p>
          <a:endParaRPr lang="tr-TR" sz="2000"/>
        </a:p>
      </dgm:t>
    </dgm:pt>
    <dgm:pt modelId="{17336749-651E-4476-B5AA-82BAD4BAD232}" type="sibTrans" cxnId="{678836F0-964D-4FED-A21B-24ABE5B75457}">
      <dgm:prSet/>
      <dgm:spPr/>
      <dgm:t>
        <a:bodyPr/>
        <a:lstStyle/>
        <a:p>
          <a:endParaRPr lang="tr-TR" sz="2000"/>
        </a:p>
      </dgm:t>
    </dgm:pt>
    <dgm:pt modelId="{E1E04843-8A56-4F68-8B6A-A9A57ECB404A}">
      <dgm:prSet custT="1"/>
      <dgm:spPr/>
      <dgm:t>
        <a:bodyPr/>
        <a:lstStyle/>
        <a:p>
          <a:pPr rtl="0"/>
          <a:r>
            <a:rPr lang="tr-TR" sz="2000" smtClean="0"/>
            <a:t>Hasta, dini terminoloji kullandığında, bununla neyi an­latmak istediğini açıkça sözelleştirmesine yardımcı olmak gerekir. Bunun için DİNLEMEK ve bireydeki an­lamı ortaya çıkartmak gerekir o İnançlarını uygulaması için kişilere yardımcı olmak iyi­leşme sürecini hızlandırabilir</a:t>
          </a:r>
          <a:endParaRPr lang="tr-TR" sz="2000"/>
        </a:p>
      </dgm:t>
    </dgm:pt>
    <dgm:pt modelId="{E80AA835-C976-4A9C-AF90-8F6886BE9878}" type="parTrans" cxnId="{4CE3B23C-3A8F-4B84-ADD9-176B9B222396}">
      <dgm:prSet/>
      <dgm:spPr/>
      <dgm:t>
        <a:bodyPr/>
        <a:lstStyle/>
        <a:p>
          <a:endParaRPr lang="tr-TR" sz="2000"/>
        </a:p>
      </dgm:t>
    </dgm:pt>
    <dgm:pt modelId="{BC4D7BAD-432F-4FD3-A162-09352C87E3EF}" type="sibTrans" cxnId="{4CE3B23C-3A8F-4B84-ADD9-176B9B222396}">
      <dgm:prSet/>
      <dgm:spPr/>
      <dgm:t>
        <a:bodyPr/>
        <a:lstStyle/>
        <a:p>
          <a:endParaRPr lang="tr-TR" sz="2000"/>
        </a:p>
      </dgm:t>
    </dgm:pt>
    <dgm:pt modelId="{BE75690B-D53A-4CC8-A9A1-B0480D69474A}">
      <dgm:prSet custT="1"/>
      <dgm:spPr/>
      <dgm:t>
        <a:bodyPr/>
        <a:lstStyle/>
        <a:p>
          <a:pPr rtl="0"/>
          <a:r>
            <a:rPr lang="tr-TR" sz="2000" smtClean="0"/>
            <a:t>Hastanın güçsüz yönlerine değil güçlü yönlerine dik­kat çekilir.</a:t>
          </a:r>
          <a:endParaRPr lang="tr-TR" sz="2000"/>
        </a:p>
      </dgm:t>
    </dgm:pt>
    <dgm:pt modelId="{9C240E5E-4F62-4BDE-A023-9AD2DE47D57F}" type="parTrans" cxnId="{0A41B8E1-D7A1-4094-8090-6943381F35F3}">
      <dgm:prSet/>
      <dgm:spPr/>
      <dgm:t>
        <a:bodyPr/>
        <a:lstStyle/>
        <a:p>
          <a:endParaRPr lang="tr-TR" sz="2000"/>
        </a:p>
      </dgm:t>
    </dgm:pt>
    <dgm:pt modelId="{9A69A9B6-2093-4699-938A-756FA590AC58}" type="sibTrans" cxnId="{0A41B8E1-D7A1-4094-8090-6943381F35F3}">
      <dgm:prSet/>
      <dgm:spPr/>
      <dgm:t>
        <a:bodyPr/>
        <a:lstStyle/>
        <a:p>
          <a:endParaRPr lang="tr-TR" sz="2000"/>
        </a:p>
      </dgm:t>
    </dgm:pt>
    <dgm:pt modelId="{C35E4BDC-9906-4224-B30A-6E3D14B3C090}">
      <dgm:prSet custT="1"/>
      <dgm:spPr/>
      <dgm:t>
        <a:bodyPr/>
        <a:lstStyle/>
        <a:p>
          <a:pPr rtl="0"/>
          <a:r>
            <a:rPr lang="tr-TR" sz="2000" smtClean="0"/>
            <a:t>Hemşire hastaya vaaz vermez, inançlarını değiştirmeye çalışmaz.</a:t>
          </a:r>
          <a:endParaRPr lang="tr-TR" sz="2000"/>
        </a:p>
      </dgm:t>
    </dgm:pt>
    <dgm:pt modelId="{4671CF53-11CE-41AB-ACE3-DD2E73DC1747}" type="parTrans" cxnId="{E9C53776-B79F-4A8A-8733-506D770C3434}">
      <dgm:prSet/>
      <dgm:spPr/>
      <dgm:t>
        <a:bodyPr/>
        <a:lstStyle/>
        <a:p>
          <a:endParaRPr lang="tr-TR" sz="2000"/>
        </a:p>
      </dgm:t>
    </dgm:pt>
    <dgm:pt modelId="{9AE66002-DFCC-445D-8B30-AF67B3593871}" type="sibTrans" cxnId="{E9C53776-B79F-4A8A-8733-506D770C3434}">
      <dgm:prSet/>
      <dgm:spPr/>
      <dgm:t>
        <a:bodyPr/>
        <a:lstStyle/>
        <a:p>
          <a:endParaRPr lang="tr-TR" sz="2000"/>
        </a:p>
      </dgm:t>
    </dgm:pt>
    <dgm:pt modelId="{E088AEC9-E5E7-4692-AB8E-260E3DA7BC7C}" type="pres">
      <dgm:prSet presAssocID="{ACA6A19C-5583-4D07-B8CD-B3014C44E284}" presName="vert0" presStyleCnt="0">
        <dgm:presLayoutVars>
          <dgm:dir/>
          <dgm:animOne val="branch"/>
          <dgm:animLvl val="lvl"/>
        </dgm:presLayoutVars>
      </dgm:prSet>
      <dgm:spPr/>
      <dgm:t>
        <a:bodyPr/>
        <a:lstStyle/>
        <a:p>
          <a:endParaRPr lang="tr-TR"/>
        </a:p>
      </dgm:t>
    </dgm:pt>
    <dgm:pt modelId="{5B170780-5859-437D-9704-73BF553A2BC5}" type="pres">
      <dgm:prSet presAssocID="{95D2728A-8FE4-4704-A3E8-2F57795B7256}" presName="thickLine" presStyleLbl="alignNode1" presStyleIdx="0" presStyleCnt="5"/>
      <dgm:spPr/>
    </dgm:pt>
    <dgm:pt modelId="{60603EBB-A7F1-442C-9B06-19D7C2832075}" type="pres">
      <dgm:prSet presAssocID="{95D2728A-8FE4-4704-A3E8-2F57795B7256}" presName="horz1" presStyleCnt="0"/>
      <dgm:spPr/>
    </dgm:pt>
    <dgm:pt modelId="{1B934DF9-EA17-4297-B5B0-3D87BC13AA72}" type="pres">
      <dgm:prSet presAssocID="{95D2728A-8FE4-4704-A3E8-2F57795B7256}" presName="tx1" presStyleLbl="revTx" presStyleIdx="0" presStyleCnt="5"/>
      <dgm:spPr/>
      <dgm:t>
        <a:bodyPr/>
        <a:lstStyle/>
        <a:p>
          <a:endParaRPr lang="tr-TR"/>
        </a:p>
      </dgm:t>
    </dgm:pt>
    <dgm:pt modelId="{12EC9BB7-90BF-4ED0-B8BC-0AA5C75E0541}" type="pres">
      <dgm:prSet presAssocID="{95D2728A-8FE4-4704-A3E8-2F57795B7256}" presName="vert1" presStyleCnt="0"/>
      <dgm:spPr/>
    </dgm:pt>
    <dgm:pt modelId="{C36D944C-692D-4E8D-866D-4ACFB9361BC6}" type="pres">
      <dgm:prSet presAssocID="{1831864D-615A-4713-8443-0FBC087805FA}" presName="thickLine" presStyleLbl="alignNode1" presStyleIdx="1" presStyleCnt="5"/>
      <dgm:spPr/>
    </dgm:pt>
    <dgm:pt modelId="{043C624B-8F91-44BE-B39D-DEF914123F5C}" type="pres">
      <dgm:prSet presAssocID="{1831864D-615A-4713-8443-0FBC087805FA}" presName="horz1" presStyleCnt="0"/>
      <dgm:spPr/>
    </dgm:pt>
    <dgm:pt modelId="{A1964C72-3E27-4811-8827-B3A221D66339}" type="pres">
      <dgm:prSet presAssocID="{1831864D-615A-4713-8443-0FBC087805FA}" presName="tx1" presStyleLbl="revTx" presStyleIdx="1" presStyleCnt="5"/>
      <dgm:spPr/>
      <dgm:t>
        <a:bodyPr/>
        <a:lstStyle/>
        <a:p>
          <a:endParaRPr lang="tr-TR"/>
        </a:p>
      </dgm:t>
    </dgm:pt>
    <dgm:pt modelId="{3052B9EC-BBE7-4462-B6FD-258ADE36C67D}" type="pres">
      <dgm:prSet presAssocID="{1831864D-615A-4713-8443-0FBC087805FA}" presName="vert1" presStyleCnt="0"/>
      <dgm:spPr/>
    </dgm:pt>
    <dgm:pt modelId="{900A4D2B-2423-4F7A-A786-F81A6A6F0DD6}" type="pres">
      <dgm:prSet presAssocID="{E1E04843-8A56-4F68-8B6A-A9A57ECB404A}" presName="thickLine" presStyleLbl="alignNode1" presStyleIdx="2" presStyleCnt="5"/>
      <dgm:spPr/>
    </dgm:pt>
    <dgm:pt modelId="{120F67FD-A655-4FFA-8A42-DD0ED3D2BCDA}" type="pres">
      <dgm:prSet presAssocID="{E1E04843-8A56-4F68-8B6A-A9A57ECB404A}" presName="horz1" presStyleCnt="0"/>
      <dgm:spPr/>
    </dgm:pt>
    <dgm:pt modelId="{5D579D8D-BA2B-4788-AACF-E6D8C2E776A2}" type="pres">
      <dgm:prSet presAssocID="{E1E04843-8A56-4F68-8B6A-A9A57ECB404A}" presName="tx1" presStyleLbl="revTx" presStyleIdx="2" presStyleCnt="5"/>
      <dgm:spPr/>
      <dgm:t>
        <a:bodyPr/>
        <a:lstStyle/>
        <a:p>
          <a:endParaRPr lang="tr-TR"/>
        </a:p>
      </dgm:t>
    </dgm:pt>
    <dgm:pt modelId="{E75256F3-0ECC-411F-BD24-FF7BECE17527}" type="pres">
      <dgm:prSet presAssocID="{E1E04843-8A56-4F68-8B6A-A9A57ECB404A}" presName="vert1" presStyleCnt="0"/>
      <dgm:spPr/>
    </dgm:pt>
    <dgm:pt modelId="{51202909-F818-44C8-82ED-E5198B615549}" type="pres">
      <dgm:prSet presAssocID="{BE75690B-D53A-4CC8-A9A1-B0480D69474A}" presName="thickLine" presStyleLbl="alignNode1" presStyleIdx="3" presStyleCnt="5"/>
      <dgm:spPr/>
    </dgm:pt>
    <dgm:pt modelId="{44599A1D-2DE9-46C0-8C85-77346892E847}" type="pres">
      <dgm:prSet presAssocID="{BE75690B-D53A-4CC8-A9A1-B0480D69474A}" presName="horz1" presStyleCnt="0"/>
      <dgm:spPr/>
    </dgm:pt>
    <dgm:pt modelId="{CD637523-C2EF-4FFC-BE20-0C9CBE4DBBDF}" type="pres">
      <dgm:prSet presAssocID="{BE75690B-D53A-4CC8-A9A1-B0480D69474A}" presName="tx1" presStyleLbl="revTx" presStyleIdx="3" presStyleCnt="5"/>
      <dgm:spPr/>
      <dgm:t>
        <a:bodyPr/>
        <a:lstStyle/>
        <a:p>
          <a:endParaRPr lang="tr-TR"/>
        </a:p>
      </dgm:t>
    </dgm:pt>
    <dgm:pt modelId="{46B890E0-C24E-44E0-8567-3D74FEDAEAF3}" type="pres">
      <dgm:prSet presAssocID="{BE75690B-D53A-4CC8-A9A1-B0480D69474A}" presName="vert1" presStyleCnt="0"/>
      <dgm:spPr/>
    </dgm:pt>
    <dgm:pt modelId="{297D1725-061C-4EAB-BF24-1748CD33DB33}" type="pres">
      <dgm:prSet presAssocID="{C35E4BDC-9906-4224-B30A-6E3D14B3C090}" presName="thickLine" presStyleLbl="alignNode1" presStyleIdx="4" presStyleCnt="5"/>
      <dgm:spPr/>
    </dgm:pt>
    <dgm:pt modelId="{23DD8DFC-CA71-40E8-B1E5-B142136EFE5D}" type="pres">
      <dgm:prSet presAssocID="{C35E4BDC-9906-4224-B30A-6E3D14B3C090}" presName="horz1" presStyleCnt="0"/>
      <dgm:spPr/>
    </dgm:pt>
    <dgm:pt modelId="{8D08FF09-4337-453B-A77A-6B97063BD71C}" type="pres">
      <dgm:prSet presAssocID="{C35E4BDC-9906-4224-B30A-6E3D14B3C090}" presName="tx1" presStyleLbl="revTx" presStyleIdx="4" presStyleCnt="5"/>
      <dgm:spPr/>
      <dgm:t>
        <a:bodyPr/>
        <a:lstStyle/>
        <a:p>
          <a:endParaRPr lang="tr-TR"/>
        </a:p>
      </dgm:t>
    </dgm:pt>
    <dgm:pt modelId="{117E6F43-7B72-4C61-B329-029B8DA8658A}" type="pres">
      <dgm:prSet presAssocID="{C35E4BDC-9906-4224-B30A-6E3D14B3C090}" presName="vert1" presStyleCnt="0"/>
      <dgm:spPr/>
    </dgm:pt>
  </dgm:ptLst>
  <dgm:cxnLst>
    <dgm:cxn modelId="{FFBA6D37-D753-4153-A481-CBB2942039AB}" type="presOf" srcId="{1831864D-615A-4713-8443-0FBC087805FA}" destId="{A1964C72-3E27-4811-8827-B3A221D66339}" srcOrd="0" destOrd="0" presId="urn:microsoft.com/office/officeart/2008/layout/LinedList"/>
    <dgm:cxn modelId="{4CE3B23C-3A8F-4B84-ADD9-176B9B222396}" srcId="{ACA6A19C-5583-4D07-B8CD-B3014C44E284}" destId="{E1E04843-8A56-4F68-8B6A-A9A57ECB404A}" srcOrd="2" destOrd="0" parTransId="{E80AA835-C976-4A9C-AF90-8F6886BE9878}" sibTransId="{BC4D7BAD-432F-4FD3-A162-09352C87E3EF}"/>
    <dgm:cxn modelId="{5B6586A8-F001-4371-AC04-EA1C02D7B333}" type="presOf" srcId="{BE75690B-D53A-4CC8-A9A1-B0480D69474A}" destId="{CD637523-C2EF-4FFC-BE20-0C9CBE4DBBDF}" srcOrd="0" destOrd="0" presId="urn:microsoft.com/office/officeart/2008/layout/LinedList"/>
    <dgm:cxn modelId="{E9C53776-B79F-4A8A-8733-506D770C3434}" srcId="{ACA6A19C-5583-4D07-B8CD-B3014C44E284}" destId="{C35E4BDC-9906-4224-B30A-6E3D14B3C090}" srcOrd="4" destOrd="0" parTransId="{4671CF53-11CE-41AB-ACE3-DD2E73DC1747}" sibTransId="{9AE66002-DFCC-445D-8B30-AF67B3593871}"/>
    <dgm:cxn modelId="{86E95A9D-6F28-4054-8279-2E2BFABDECD2}" srcId="{ACA6A19C-5583-4D07-B8CD-B3014C44E284}" destId="{95D2728A-8FE4-4704-A3E8-2F57795B7256}" srcOrd="0" destOrd="0" parTransId="{76027EA8-3D6A-4A55-AE00-282983C6868B}" sibTransId="{D51EA336-6D39-4AD2-8A17-F9CD56C6E716}"/>
    <dgm:cxn modelId="{E34D73A9-94A1-4586-B32C-56DBB794D67D}" type="presOf" srcId="{E1E04843-8A56-4F68-8B6A-A9A57ECB404A}" destId="{5D579D8D-BA2B-4788-AACF-E6D8C2E776A2}" srcOrd="0" destOrd="0" presId="urn:microsoft.com/office/officeart/2008/layout/LinedList"/>
    <dgm:cxn modelId="{678836F0-964D-4FED-A21B-24ABE5B75457}" srcId="{ACA6A19C-5583-4D07-B8CD-B3014C44E284}" destId="{1831864D-615A-4713-8443-0FBC087805FA}" srcOrd="1" destOrd="0" parTransId="{3AAD9167-6815-4110-BE9C-5B6E7959C947}" sibTransId="{17336749-651E-4476-B5AA-82BAD4BAD232}"/>
    <dgm:cxn modelId="{5D031B53-E3C7-47D8-BFCD-C785487FCB2D}" type="presOf" srcId="{95D2728A-8FE4-4704-A3E8-2F57795B7256}" destId="{1B934DF9-EA17-4297-B5B0-3D87BC13AA72}" srcOrd="0" destOrd="0" presId="urn:microsoft.com/office/officeart/2008/layout/LinedList"/>
    <dgm:cxn modelId="{6644AF6B-2CAF-498F-8D39-63BC926DCFA6}" type="presOf" srcId="{C35E4BDC-9906-4224-B30A-6E3D14B3C090}" destId="{8D08FF09-4337-453B-A77A-6B97063BD71C}" srcOrd="0" destOrd="0" presId="urn:microsoft.com/office/officeart/2008/layout/LinedList"/>
    <dgm:cxn modelId="{42FD24B7-5FEC-45F7-BAD3-CFCA9B5FADEB}" type="presOf" srcId="{ACA6A19C-5583-4D07-B8CD-B3014C44E284}" destId="{E088AEC9-E5E7-4692-AB8E-260E3DA7BC7C}" srcOrd="0" destOrd="0" presId="urn:microsoft.com/office/officeart/2008/layout/LinedList"/>
    <dgm:cxn modelId="{0A41B8E1-D7A1-4094-8090-6943381F35F3}" srcId="{ACA6A19C-5583-4D07-B8CD-B3014C44E284}" destId="{BE75690B-D53A-4CC8-A9A1-B0480D69474A}" srcOrd="3" destOrd="0" parTransId="{9C240E5E-4F62-4BDE-A023-9AD2DE47D57F}" sibTransId="{9A69A9B6-2093-4699-938A-756FA590AC58}"/>
    <dgm:cxn modelId="{DAA47BBD-14CD-4547-A539-6A9833A07A08}" type="presParOf" srcId="{E088AEC9-E5E7-4692-AB8E-260E3DA7BC7C}" destId="{5B170780-5859-437D-9704-73BF553A2BC5}" srcOrd="0" destOrd="0" presId="urn:microsoft.com/office/officeart/2008/layout/LinedList"/>
    <dgm:cxn modelId="{7BD9817E-1A7C-4689-935F-51621154F3DE}" type="presParOf" srcId="{E088AEC9-E5E7-4692-AB8E-260E3DA7BC7C}" destId="{60603EBB-A7F1-442C-9B06-19D7C2832075}" srcOrd="1" destOrd="0" presId="urn:microsoft.com/office/officeart/2008/layout/LinedList"/>
    <dgm:cxn modelId="{C4EEA104-D444-40F6-93DA-A07A20F90F3A}" type="presParOf" srcId="{60603EBB-A7F1-442C-9B06-19D7C2832075}" destId="{1B934DF9-EA17-4297-B5B0-3D87BC13AA72}" srcOrd="0" destOrd="0" presId="urn:microsoft.com/office/officeart/2008/layout/LinedList"/>
    <dgm:cxn modelId="{DC1D49E6-2E25-4D55-A6A1-F259A133F266}" type="presParOf" srcId="{60603EBB-A7F1-442C-9B06-19D7C2832075}" destId="{12EC9BB7-90BF-4ED0-B8BC-0AA5C75E0541}" srcOrd="1" destOrd="0" presId="urn:microsoft.com/office/officeart/2008/layout/LinedList"/>
    <dgm:cxn modelId="{10BF8792-EFCA-4A60-9F37-2C647150EE4F}" type="presParOf" srcId="{E088AEC9-E5E7-4692-AB8E-260E3DA7BC7C}" destId="{C36D944C-692D-4E8D-866D-4ACFB9361BC6}" srcOrd="2" destOrd="0" presId="urn:microsoft.com/office/officeart/2008/layout/LinedList"/>
    <dgm:cxn modelId="{5F6514B4-47E0-4F27-8A62-CAB0334303C4}" type="presParOf" srcId="{E088AEC9-E5E7-4692-AB8E-260E3DA7BC7C}" destId="{043C624B-8F91-44BE-B39D-DEF914123F5C}" srcOrd="3" destOrd="0" presId="urn:microsoft.com/office/officeart/2008/layout/LinedList"/>
    <dgm:cxn modelId="{AF6381F5-CCF7-445F-AF07-E4B0736B7232}" type="presParOf" srcId="{043C624B-8F91-44BE-B39D-DEF914123F5C}" destId="{A1964C72-3E27-4811-8827-B3A221D66339}" srcOrd="0" destOrd="0" presId="urn:microsoft.com/office/officeart/2008/layout/LinedList"/>
    <dgm:cxn modelId="{81C561DF-4DA1-4AF3-A74D-00EBF20D3EF3}" type="presParOf" srcId="{043C624B-8F91-44BE-B39D-DEF914123F5C}" destId="{3052B9EC-BBE7-4462-B6FD-258ADE36C67D}" srcOrd="1" destOrd="0" presId="urn:microsoft.com/office/officeart/2008/layout/LinedList"/>
    <dgm:cxn modelId="{7252FFDF-A9FB-4234-9D9B-53D7488FB570}" type="presParOf" srcId="{E088AEC9-E5E7-4692-AB8E-260E3DA7BC7C}" destId="{900A4D2B-2423-4F7A-A786-F81A6A6F0DD6}" srcOrd="4" destOrd="0" presId="urn:microsoft.com/office/officeart/2008/layout/LinedList"/>
    <dgm:cxn modelId="{BA9D2920-BE49-45F9-845B-6BF407458BD1}" type="presParOf" srcId="{E088AEC9-E5E7-4692-AB8E-260E3DA7BC7C}" destId="{120F67FD-A655-4FFA-8A42-DD0ED3D2BCDA}" srcOrd="5" destOrd="0" presId="urn:microsoft.com/office/officeart/2008/layout/LinedList"/>
    <dgm:cxn modelId="{6AD1F2BA-9DC7-46C5-ABBC-77F3D0F4D382}" type="presParOf" srcId="{120F67FD-A655-4FFA-8A42-DD0ED3D2BCDA}" destId="{5D579D8D-BA2B-4788-AACF-E6D8C2E776A2}" srcOrd="0" destOrd="0" presId="urn:microsoft.com/office/officeart/2008/layout/LinedList"/>
    <dgm:cxn modelId="{1F14A465-F9B6-45DE-AAE7-C5B923C810CA}" type="presParOf" srcId="{120F67FD-A655-4FFA-8A42-DD0ED3D2BCDA}" destId="{E75256F3-0ECC-411F-BD24-FF7BECE17527}" srcOrd="1" destOrd="0" presId="urn:microsoft.com/office/officeart/2008/layout/LinedList"/>
    <dgm:cxn modelId="{17D8647D-50F8-4B35-A04E-7930171FAB83}" type="presParOf" srcId="{E088AEC9-E5E7-4692-AB8E-260E3DA7BC7C}" destId="{51202909-F818-44C8-82ED-E5198B615549}" srcOrd="6" destOrd="0" presId="urn:microsoft.com/office/officeart/2008/layout/LinedList"/>
    <dgm:cxn modelId="{E19CADA7-AB82-44CB-ADAD-2399219A6701}" type="presParOf" srcId="{E088AEC9-E5E7-4692-AB8E-260E3DA7BC7C}" destId="{44599A1D-2DE9-46C0-8C85-77346892E847}" srcOrd="7" destOrd="0" presId="urn:microsoft.com/office/officeart/2008/layout/LinedList"/>
    <dgm:cxn modelId="{9101A071-22DD-4EE1-A6F7-0D2445C73B14}" type="presParOf" srcId="{44599A1D-2DE9-46C0-8C85-77346892E847}" destId="{CD637523-C2EF-4FFC-BE20-0C9CBE4DBBDF}" srcOrd="0" destOrd="0" presId="urn:microsoft.com/office/officeart/2008/layout/LinedList"/>
    <dgm:cxn modelId="{8596FD0F-DF27-41C4-A81A-A511326BB7E8}" type="presParOf" srcId="{44599A1D-2DE9-46C0-8C85-77346892E847}" destId="{46B890E0-C24E-44E0-8567-3D74FEDAEAF3}" srcOrd="1" destOrd="0" presId="urn:microsoft.com/office/officeart/2008/layout/LinedList"/>
    <dgm:cxn modelId="{2497A3C0-77A7-4E55-99E6-3E37BD95DB65}" type="presParOf" srcId="{E088AEC9-E5E7-4692-AB8E-260E3DA7BC7C}" destId="{297D1725-061C-4EAB-BF24-1748CD33DB33}" srcOrd="8" destOrd="0" presId="urn:microsoft.com/office/officeart/2008/layout/LinedList"/>
    <dgm:cxn modelId="{661485D1-7BC9-412B-A808-344C0CB56C95}" type="presParOf" srcId="{E088AEC9-E5E7-4692-AB8E-260E3DA7BC7C}" destId="{23DD8DFC-CA71-40E8-B1E5-B142136EFE5D}" srcOrd="9" destOrd="0" presId="urn:microsoft.com/office/officeart/2008/layout/LinedList"/>
    <dgm:cxn modelId="{2B6B7C35-17BE-4D75-8B06-D888699DBC44}" type="presParOf" srcId="{23DD8DFC-CA71-40E8-B1E5-B142136EFE5D}" destId="{8D08FF09-4337-453B-A77A-6B97063BD71C}" srcOrd="0" destOrd="0" presId="urn:microsoft.com/office/officeart/2008/layout/LinedList"/>
    <dgm:cxn modelId="{315E9C82-B6B0-4B14-9B43-4428AD8E9C71}" type="presParOf" srcId="{23DD8DFC-CA71-40E8-B1E5-B142136EFE5D}" destId="{117E6F43-7B72-4C61-B329-029B8DA8658A}"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C019B299-E478-43A7-88EE-7BC7B531F2E0}" type="doc">
      <dgm:prSet loTypeId="urn:microsoft.com/office/officeart/2008/layout/LinedList" loCatId="list" qsTypeId="urn:microsoft.com/office/officeart/2005/8/quickstyle/3d1" qsCatId="3D" csTypeId="urn:microsoft.com/office/officeart/2005/8/colors/colorful5" csCatId="colorful"/>
      <dgm:spPr/>
      <dgm:t>
        <a:bodyPr/>
        <a:lstStyle/>
        <a:p>
          <a:endParaRPr lang="tr-TR"/>
        </a:p>
      </dgm:t>
    </dgm:pt>
    <dgm:pt modelId="{A47E919A-4089-416B-A812-FFB0C4C3316E}">
      <dgm:prSet/>
      <dgm:spPr/>
      <dgm:t>
        <a:bodyPr/>
        <a:lstStyle/>
        <a:p>
          <a:pPr rtl="0"/>
          <a:r>
            <a:rPr lang="tr-TR" smtClean="0"/>
            <a:t>İnançları gereği tıbbi yardım alamayan hastalar oldu­ğunda ruhani liderlerle birlikte çalışabiliriz.</a:t>
          </a:r>
          <a:endParaRPr lang="tr-TR"/>
        </a:p>
      </dgm:t>
    </dgm:pt>
    <dgm:pt modelId="{93D99D29-A66D-4E1F-9164-26933FA16B38}" type="parTrans" cxnId="{6113390C-D2CB-456A-9BFE-FA21ED9AEFFE}">
      <dgm:prSet/>
      <dgm:spPr/>
      <dgm:t>
        <a:bodyPr/>
        <a:lstStyle/>
        <a:p>
          <a:endParaRPr lang="tr-TR"/>
        </a:p>
      </dgm:t>
    </dgm:pt>
    <dgm:pt modelId="{BE558A1A-3348-4337-9F6A-2F31C41C410A}" type="sibTrans" cxnId="{6113390C-D2CB-456A-9BFE-FA21ED9AEFFE}">
      <dgm:prSet/>
      <dgm:spPr/>
      <dgm:t>
        <a:bodyPr/>
        <a:lstStyle/>
        <a:p>
          <a:endParaRPr lang="tr-TR"/>
        </a:p>
      </dgm:t>
    </dgm:pt>
    <dgm:pt modelId="{41385752-64F9-4FA5-B74A-E239218B1A88}">
      <dgm:prSet/>
      <dgm:spPr/>
      <dgm:t>
        <a:bodyPr/>
        <a:lstStyle/>
        <a:p>
          <a:pPr rtl="0"/>
          <a:r>
            <a:rPr lang="tr-TR" smtClean="0"/>
            <a:t>Hastanın karar veremediği bir durumda aileyle tartışı­lır</a:t>
          </a:r>
          <a:endParaRPr lang="tr-TR"/>
        </a:p>
      </dgm:t>
    </dgm:pt>
    <dgm:pt modelId="{711FCFA4-461A-4A4C-8BD5-627E8EF18922}" type="parTrans" cxnId="{FAA2282F-0E0D-4632-880C-6C621C6D116B}">
      <dgm:prSet/>
      <dgm:spPr/>
      <dgm:t>
        <a:bodyPr/>
        <a:lstStyle/>
        <a:p>
          <a:endParaRPr lang="tr-TR"/>
        </a:p>
      </dgm:t>
    </dgm:pt>
    <dgm:pt modelId="{7AFB9DA3-1055-466D-B02B-CBA5C3C75A1A}" type="sibTrans" cxnId="{FAA2282F-0E0D-4632-880C-6C621C6D116B}">
      <dgm:prSet/>
      <dgm:spPr/>
      <dgm:t>
        <a:bodyPr/>
        <a:lstStyle/>
        <a:p>
          <a:endParaRPr lang="tr-TR"/>
        </a:p>
      </dgm:t>
    </dgm:pt>
    <dgm:pt modelId="{07DA535B-1DFA-4408-BF61-36EFC0E0BFB5}">
      <dgm:prSet/>
      <dgm:spPr/>
      <dgm:t>
        <a:bodyPr/>
        <a:lstStyle/>
        <a:p>
          <a:pPr rtl="0"/>
          <a:r>
            <a:rPr lang="tr-TR" smtClean="0"/>
            <a:t>Hastanın mahremiyeti korunur, işlem sırasında perde, paravan çekilebilir, kapı kapanabilir.</a:t>
          </a:r>
          <a:endParaRPr lang="tr-TR"/>
        </a:p>
      </dgm:t>
    </dgm:pt>
    <dgm:pt modelId="{AFA7011E-228A-448C-ABAD-49B9F3AAB23C}" type="parTrans" cxnId="{41A7AE2A-3A11-46ED-9FA0-0BA31D050A91}">
      <dgm:prSet/>
      <dgm:spPr/>
      <dgm:t>
        <a:bodyPr/>
        <a:lstStyle/>
        <a:p>
          <a:endParaRPr lang="tr-TR"/>
        </a:p>
      </dgm:t>
    </dgm:pt>
    <dgm:pt modelId="{9E156BFD-08C6-4520-B080-A5D16D272714}" type="sibTrans" cxnId="{41A7AE2A-3A11-46ED-9FA0-0BA31D050A91}">
      <dgm:prSet/>
      <dgm:spPr/>
      <dgm:t>
        <a:bodyPr/>
        <a:lstStyle/>
        <a:p>
          <a:endParaRPr lang="tr-TR"/>
        </a:p>
      </dgm:t>
    </dgm:pt>
    <dgm:pt modelId="{935754EF-C74C-4D46-9BB1-FEB206F7681C}">
      <dgm:prSet/>
      <dgm:spPr/>
      <dgm:t>
        <a:bodyPr/>
        <a:lstStyle/>
        <a:p>
          <a:pPr rtl="0"/>
          <a:r>
            <a:rPr lang="tr-TR" smtClean="0"/>
            <a:t>Dini uygulamalar için bir oda ayrılabilir.</a:t>
          </a:r>
          <a:endParaRPr lang="tr-TR"/>
        </a:p>
      </dgm:t>
    </dgm:pt>
    <dgm:pt modelId="{9FAD9F86-EAC4-463D-B77A-7B3746E1C0BA}" type="parTrans" cxnId="{C9BA2FFB-9F00-4BAA-A148-D991C19604BF}">
      <dgm:prSet/>
      <dgm:spPr/>
      <dgm:t>
        <a:bodyPr/>
        <a:lstStyle/>
        <a:p>
          <a:endParaRPr lang="tr-TR"/>
        </a:p>
      </dgm:t>
    </dgm:pt>
    <dgm:pt modelId="{34A185B5-782E-48EA-9ABD-CF6BF324A127}" type="sibTrans" cxnId="{C9BA2FFB-9F00-4BAA-A148-D991C19604BF}">
      <dgm:prSet/>
      <dgm:spPr/>
      <dgm:t>
        <a:bodyPr/>
        <a:lstStyle/>
        <a:p>
          <a:endParaRPr lang="tr-TR"/>
        </a:p>
      </dgm:t>
    </dgm:pt>
    <dgm:pt modelId="{2A60815A-D990-481A-BB55-16D20CCC763E}">
      <dgm:prSet/>
      <dgm:spPr/>
      <dgm:t>
        <a:bodyPr/>
        <a:lstStyle/>
        <a:p>
          <a:pPr rtl="0"/>
          <a:r>
            <a:rPr lang="tr-TR" smtClean="0"/>
            <a:t>Hasta, yanında kutsal kitap vb eşyalar bulundurabilir</a:t>
          </a:r>
          <a:endParaRPr lang="tr-TR"/>
        </a:p>
      </dgm:t>
    </dgm:pt>
    <dgm:pt modelId="{44F0287F-96ED-421A-B44F-E2CE2C5E415C}" type="parTrans" cxnId="{5AA5566D-BF43-43C2-BD34-EE2AB1532827}">
      <dgm:prSet/>
      <dgm:spPr/>
      <dgm:t>
        <a:bodyPr/>
        <a:lstStyle/>
        <a:p>
          <a:endParaRPr lang="tr-TR"/>
        </a:p>
      </dgm:t>
    </dgm:pt>
    <dgm:pt modelId="{07BEA197-9EFB-42DE-BB26-5661C9747E3E}" type="sibTrans" cxnId="{5AA5566D-BF43-43C2-BD34-EE2AB1532827}">
      <dgm:prSet/>
      <dgm:spPr/>
      <dgm:t>
        <a:bodyPr/>
        <a:lstStyle/>
        <a:p>
          <a:endParaRPr lang="tr-TR"/>
        </a:p>
      </dgm:t>
    </dgm:pt>
    <dgm:pt modelId="{E7AD4464-6779-4BDB-951E-2831BEDCFDF4}">
      <dgm:prSet/>
      <dgm:spPr/>
      <dgm:t>
        <a:bodyPr/>
        <a:lstStyle/>
        <a:p>
          <a:pPr rtl="0"/>
          <a:r>
            <a:rPr lang="tr-TR" smtClean="0"/>
            <a:t>Hastanın ruhsal gereksinmelerini saygılı bir biçimde konuşabiliriz, inançlarından söz etmesini dinleyebiliriz.</a:t>
          </a:r>
          <a:endParaRPr lang="tr-TR"/>
        </a:p>
      </dgm:t>
    </dgm:pt>
    <dgm:pt modelId="{6512B3E7-2F1C-4475-971D-C1662D17EEDA}" type="parTrans" cxnId="{F6A7CA32-1CA1-4D3A-9E04-F0DD595784FD}">
      <dgm:prSet/>
      <dgm:spPr/>
      <dgm:t>
        <a:bodyPr/>
        <a:lstStyle/>
        <a:p>
          <a:endParaRPr lang="tr-TR"/>
        </a:p>
      </dgm:t>
    </dgm:pt>
    <dgm:pt modelId="{33C70868-0CB6-44CA-857B-54FF02B41AC3}" type="sibTrans" cxnId="{F6A7CA32-1CA1-4D3A-9E04-F0DD595784FD}">
      <dgm:prSet/>
      <dgm:spPr/>
      <dgm:t>
        <a:bodyPr/>
        <a:lstStyle/>
        <a:p>
          <a:endParaRPr lang="tr-TR"/>
        </a:p>
      </dgm:t>
    </dgm:pt>
    <dgm:pt modelId="{2FBF39D0-84F8-449C-9E09-AF648029F5F5}" type="pres">
      <dgm:prSet presAssocID="{C019B299-E478-43A7-88EE-7BC7B531F2E0}" presName="vert0" presStyleCnt="0">
        <dgm:presLayoutVars>
          <dgm:dir/>
          <dgm:animOne val="branch"/>
          <dgm:animLvl val="lvl"/>
        </dgm:presLayoutVars>
      </dgm:prSet>
      <dgm:spPr/>
      <dgm:t>
        <a:bodyPr/>
        <a:lstStyle/>
        <a:p>
          <a:endParaRPr lang="tr-TR"/>
        </a:p>
      </dgm:t>
    </dgm:pt>
    <dgm:pt modelId="{FE97B42E-0EFD-4EBF-8E49-BEE7ABFFBED2}" type="pres">
      <dgm:prSet presAssocID="{A47E919A-4089-416B-A812-FFB0C4C3316E}" presName="thickLine" presStyleLbl="alignNode1" presStyleIdx="0" presStyleCnt="6"/>
      <dgm:spPr/>
    </dgm:pt>
    <dgm:pt modelId="{F60512FF-DB8E-4AFA-9279-1D593B5DAE6E}" type="pres">
      <dgm:prSet presAssocID="{A47E919A-4089-416B-A812-FFB0C4C3316E}" presName="horz1" presStyleCnt="0"/>
      <dgm:spPr/>
    </dgm:pt>
    <dgm:pt modelId="{0F180D7E-5598-4BB0-B2CF-23906160A377}" type="pres">
      <dgm:prSet presAssocID="{A47E919A-4089-416B-A812-FFB0C4C3316E}" presName="tx1" presStyleLbl="revTx" presStyleIdx="0" presStyleCnt="6"/>
      <dgm:spPr/>
      <dgm:t>
        <a:bodyPr/>
        <a:lstStyle/>
        <a:p>
          <a:endParaRPr lang="tr-TR"/>
        </a:p>
      </dgm:t>
    </dgm:pt>
    <dgm:pt modelId="{D5CBBC98-7145-43BB-9163-5235CFBB0DED}" type="pres">
      <dgm:prSet presAssocID="{A47E919A-4089-416B-A812-FFB0C4C3316E}" presName="vert1" presStyleCnt="0"/>
      <dgm:spPr/>
    </dgm:pt>
    <dgm:pt modelId="{20FA74FA-F3C2-49C4-A603-9FEDCD940861}" type="pres">
      <dgm:prSet presAssocID="{41385752-64F9-4FA5-B74A-E239218B1A88}" presName="thickLine" presStyleLbl="alignNode1" presStyleIdx="1" presStyleCnt="6"/>
      <dgm:spPr/>
    </dgm:pt>
    <dgm:pt modelId="{B223586B-A702-4C5E-944F-2B214933565C}" type="pres">
      <dgm:prSet presAssocID="{41385752-64F9-4FA5-B74A-E239218B1A88}" presName="horz1" presStyleCnt="0"/>
      <dgm:spPr/>
    </dgm:pt>
    <dgm:pt modelId="{5AC949D6-A8E5-4B11-B3DA-B0BB8866FF53}" type="pres">
      <dgm:prSet presAssocID="{41385752-64F9-4FA5-B74A-E239218B1A88}" presName="tx1" presStyleLbl="revTx" presStyleIdx="1" presStyleCnt="6"/>
      <dgm:spPr/>
      <dgm:t>
        <a:bodyPr/>
        <a:lstStyle/>
        <a:p>
          <a:endParaRPr lang="tr-TR"/>
        </a:p>
      </dgm:t>
    </dgm:pt>
    <dgm:pt modelId="{BB3061C4-11FF-42C1-BF08-02604C2DE6D7}" type="pres">
      <dgm:prSet presAssocID="{41385752-64F9-4FA5-B74A-E239218B1A88}" presName="vert1" presStyleCnt="0"/>
      <dgm:spPr/>
    </dgm:pt>
    <dgm:pt modelId="{24FAE1A8-5C7A-4D96-9E8B-A63AEB88C5C1}" type="pres">
      <dgm:prSet presAssocID="{07DA535B-1DFA-4408-BF61-36EFC0E0BFB5}" presName="thickLine" presStyleLbl="alignNode1" presStyleIdx="2" presStyleCnt="6"/>
      <dgm:spPr/>
    </dgm:pt>
    <dgm:pt modelId="{115FEF87-19CD-426B-8031-A5BBD463190E}" type="pres">
      <dgm:prSet presAssocID="{07DA535B-1DFA-4408-BF61-36EFC0E0BFB5}" presName="horz1" presStyleCnt="0"/>
      <dgm:spPr/>
    </dgm:pt>
    <dgm:pt modelId="{1238C3C1-0817-44EA-9D69-F16F35E538FA}" type="pres">
      <dgm:prSet presAssocID="{07DA535B-1DFA-4408-BF61-36EFC0E0BFB5}" presName="tx1" presStyleLbl="revTx" presStyleIdx="2" presStyleCnt="6"/>
      <dgm:spPr/>
      <dgm:t>
        <a:bodyPr/>
        <a:lstStyle/>
        <a:p>
          <a:endParaRPr lang="tr-TR"/>
        </a:p>
      </dgm:t>
    </dgm:pt>
    <dgm:pt modelId="{FE9ECD5A-A2D7-4851-9D1F-846C15BA5955}" type="pres">
      <dgm:prSet presAssocID="{07DA535B-1DFA-4408-BF61-36EFC0E0BFB5}" presName="vert1" presStyleCnt="0"/>
      <dgm:spPr/>
    </dgm:pt>
    <dgm:pt modelId="{F0B450A1-1D75-401D-A277-C3F8DFFF03D9}" type="pres">
      <dgm:prSet presAssocID="{935754EF-C74C-4D46-9BB1-FEB206F7681C}" presName="thickLine" presStyleLbl="alignNode1" presStyleIdx="3" presStyleCnt="6"/>
      <dgm:spPr/>
    </dgm:pt>
    <dgm:pt modelId="{C54432F8-5438-4A28-80E8-5A110DC619E6}" type="pres">
      <dgm:prSet presAssocID="{935754EF-C74C-4D46-9BB1-FEB206F7681C}" presName="horz1" presStyleCnt="0"/>
      <dgm:spPr/>
    </dgm:pt>
    <dgm:pt modelId="{6FD2C871-A8E5-4191-9D82-BBF01EE6239E}" type="pres">
      <dgm:prSet presAssocID="{935754EF-C74C-4D46-9BB1-FEB206F7681C}" presName="tx1" presStyleLbl="revTx" presStyleIdx="3" presStyleCnt="6"/>
      <dgm:spPr/>
      <dgm:t>
        <a:bodyPr/>
        <a:lstStyle/>
        <a:p>
          <a:endParaRPr lang="tr-TR"/>
        </a:p>
      </dgm:t>
    </dgm:pt>
    <dgm:pt modelId="{C6B68732-D2EE-4967-8E05-A8DCF89ED39D}" type="pres">
      <dgm:prSet presAssocID="{935754EF-C74C-4D46-9BB1-FEB206F7681C}" presName="vert1" presStyleCnt="0"/>
      <dgm:spPr/>
    </dgm:pt>
    <dgm:pt modelId="{B5AEEA67-56BA-48FC-8A36-D44F42FAA62A}" type="pres">
      <dgm:prSet presAssocID="{2A60815A-D990-481A-BB55-16D20CCC763E}" presName="thickLine" presStyleLbl="alignNode1" presStyleIdx="4" presStyleCnt="6"/>
      <dgm:spPr/>
    </dgm:pt>
    <dgm:pt modelId="{1C869BEE-0CBD-47A9-BCF1-5A8F246DA93F}" type="pres">
      <dgm:prSet presAssocID="{2A60815A-D990-481A-BB55-16D20CCC763E}" presName="horz1" presStyleCnt="0"/>
      <dgm:spPr/>
    </dgm:pt>
    <dgm:pt modelId="{003F46E1-8884-4C59-A84D-7A7308A219A2}" type="pres">
      <dgm:prSet presAssocID="{2A60815A-D990-481A-BB55-16D20CCC763E}" presName="tx1" presStyleLbl="revTx" presStyleIdx="4" presStyleCnt="6"/>
      <dgm:spPr/>
      <dgm:t>
        <a:bodyPr/>
        <a:lstStyle/>
        <a:p>
          <a:endParaRPr lang="tr-TR"/>
        </a:p>
      </dgm:t>
    </dgm:pt>
    <dgm:pt modelId="{AA408B89-590E-48BE-A562-8B6CDCE33A14}" type="pres">
      <dgm:prSet presAssocID="{2A60815A-D990-481A-BB55-16D20CCC763E}" presName="vert1" presStyleCnt="0"/>
      <dgm:spPr/>
    </dgm:pt>
    <dgm:pt modelId="{6AF8567E-A9A6-4BAC-B46B-A0E1BA63905A}" type="pres">
      <dgm:prSet presAssocID="{E7AD4464-6779-4BDB-951E-2831BEDCFDF4}" presName="thickLine" presStyleLbl="alignNode1" presStyleIdx="5" presStyleCnt="6"/>
      <dgm:spPr/>
    </dgm:pt>
    <dgm:pt modelId="{4817A56A-22A2-4D2C-B572-3FAC513128E8}" type="pres">
      <dgm:prSet presAssocID="{E7AD4464-6779-4BDB-951E-2831BEDCFDF4}" presName="horz1" presStyleCnt="0"/>
      <dgm:spPr/>
    </dgm:pt>
    <dgm:pt modelId="{0F996C0B-899E-4FCC-AC3E-8582BEEAD979}" type="pres">
      <dgm:prSet presAssocID="{E7AD4464-6779-4BDB-951E-2831BEDCFDF4}" presName="tx1" presStyleLbl="revTx" presStyleIdx="5" presStyleCnt="6"/>
      <dgm:spPr/>
      <dgm:t>
        <a:bodyPr/>
        <a:lstStyle/>
        <a:p>
          <a:endParaRPr lang="tr-TR"/>
        </a:p>
      </dgm:t>
    </dgm:pt>
    <dgm:pt modelId="{896E9F83-5430-4F9F-8EE3-B457CF1C8306}" type="pres">
      <dgm:prSet presAssocID="{E7AD4464-6779-4BDB-951E-2831BEDCFDF4}" presName="vert1" presStyleCnt="0"/>
      <dgm:spPr/>
    </dgm:pt>
  </dgm:ptLst>
  <dgm:cxnLst>
    <dgm:cxn modelId="{54746ACF-E17D-431A-B116-D0EFC1FCE25B}" type="presOf" srcId="{07DA535B-1DFA-4408-BF61-36EFC0E0BFB5}" destId="{1238C3C1-0817-44EA-9D69-F16F35E538FA}" srcOrd="0" destOrd="0" presId="urn:microsoft.com/office/officeart/2008/layout/LinedList"/>
    <dgm:cxn modelId="{5AA5566D-BF43-43C2-BD34-EE2AB1532827}" srcId="{C019B299-E478-43A7-88EE-7BC7B531F2E0}" destId="{2A60815A-D990-481A-BB55-16D20CCC763E}" srcOrd="4" destOrd="0" parTransId="{44F0287F-96ED-421A-B44F-E2CE2C5E415C}" sibTransId="{07BEA197-9EFB-42DE-BB26-5661C9747E3E}"/>
    <dgm:cxn modelId="{50F0AAC8-1341-42F6-9228-A45A51F38ED4}" type="presOf" srcId="{C019B299-E478-43A7-88EE-7BC7B531F2E0}" destId="{2FBF39D0-84F8-449C-9E09-AF648029F5F5}" srcOrd="0" destOrd="0" presId="urn:microsoft.com/office/officeart/2008/layout/LinedList"/>
    <dgm:cxn modelId="{8668518B-4584-4FFE-849D-3594A40A5B95}" type="presOf" srcId="{41385752-64F9-4FA5-B74A-E239218B1A88}" destId="{5AC949D6-A8E5-4B11-B3DA-B0BB8866FF53}" srcOrd="0" destOrd="0" presId="urn:microsoft.com/office/officeart/2008/layout/LinedList"/>
    <dgm:cxn modelId="{41A7AE2A-3A11-46ED-9FA0-0BA31D050A91}" srcId="{C019B299-E478-43A7-88EE-7BC7B531F2E0}" destId="{07DA535B-1DFA-4408-BF61-36EFC0E0BFB5}" srcOrd="2" destOrd="0" parTransId="{AFA7011E-228A-448C-ABAD-49B9F3AAB23C}" sibTransId="{9E156BFD-08C6-4520-B080-A5D16D272714}"/>
    <dgm:cxn modelId="{5BB8ECB2-0ECD-41D1-9C97-1169ACDA9BB2}" type="presOf" srcId="{935754EF-C74C-4D46-9BB1-FEB206F7681C}" destId="{6FD2C871-A8E5-4191-9D82-BBF01EE6239E}" srcOrd="0" destOrd="0" presId="urn:microsoft.com/office/officeart/2008/layout/LinedList"/>
    <dgm:cxn modelId="{6113390C-D2CB-456A-9BFE-FA21ED9AEFFE}" srcId="{C019B299-E478-43A7-88EE-7BC7B531F2E0}" destId="{A47E919A-4089-416B-A812-FFB0C4C3316E}" srcOrd="0" destOrd="0" parTransId="{93D99D29-A66D-4E1F-9164-26933FA16B38}" sibTransId="{BE558A1A-3348-4337-9F6A-2F31C41C410A}"/>
    <dgm:cxn modelId="{F6A7CA32-1CA1-4D3A-9E04-F0DD595784FD}" srcId="{C019B299-E478-43A7-88EE-7BC7B531F2E0}" destId="{E7AD4464-6779-4BDB-951E-2831BEDCFDF4}" srcOrd="5" destOrd="0" parTransId="{6512B3E7-2F1C-4475-971D-C1662D17EEDA}" sibTransId="{33C70868-0CB6-44CA-857B-54FF02B41AC3}"/>
    <dgm:cxn modelId="{C9BA2FFB-9F00-4BAA-A148-D991C19604BF}" srcId="{C019B299-E478-43A7-88EE-7BC7B531F2E0}" destId="{935754EF-C74C-4D46-9BB1-FEB206F7681C}" srcOrd="3" destOrd="0" parTransId="{9FAD9F86-EAC4-463D-B77A-7B3746E1C0BA}" sibTransId="{34A185B5-782E-48EA-9ABD-CF6BF324A127}"/>
    <dgm:cxn modelId="{DC0127E0-6948-4850-BCDF-F1CC4F913B90}" type="presOf" srcId="{E7AD4464-6779-4BDB-951E-2831BEDCFDF4}" destId="{0F996C0B-899E-4FCC-AC3E-8582BEEAD979}" srcOrd="0" destOrd="0" presId="urn:microsoft.com/office/officeart/2008/layout/LinedList"/>
    <dgm:cxn modelId="{74B719E4-FF13-4D89-902A-3AD5CC86EEF3}" type="presOf" srcId="{2A60815A-D990-481A-BB55-16D20CCC763E}" destId="{003F46E1-8884-4C59-A84D-7A7308A219A2}" srcOrd="0" destOrd="0" presId="urn:microsoft.com/office/officeart/2008/layout/LinedList"/>
    <dgm:cxn modelId="{FAA2282F-0E0D-4632-880C-6C621C6D116B}" srcId="{C019B299-E478-43A7-88EE-7BC7B531F2E0}" destId="{41385752-64F9-4FA5-B74A-E239218B1A88}" srcOrd="1" destOrd="0" parTransId="{711FCFA4-461A-4A4C-8BD5-627E8EF18922}" sibTransId="{7AFB9DA3-1055-466D-B02B-CBA5C3C75A1A}"/>
    <dgm:cxn modelId="{4B10D12A-B544-48E9-BD34-C3DEA4FC5FAA}" type="presOf" srcId="{A47E919A-4089-416B-A812-FFB0C4C3316E}" destId="{0F180D7E-5598-4BB0-B2CF-23906160A377}" srcOrd="0" destOrd="0" presId="urn:microsoft.com/office/officeart/2008/layout/LinedList"/>
    <dgm:cxn modelId="{6563D0BC-943C-43BE-BCE4-25251C2962D9}" type="presParOf" srcId="{2FBF39D0-84F8-449C-9E09-AF648029F5F5}" destId="{FE97B42E-0EFD-4EBF-8E49-BEE7ABFFBED2}" srcOrd="0" destOrd="0" presId="urn:microsoft.com/office/officeart/2008/layout/LinedList"/>
    <dgm:cxn modelId="{E3277B9D-8C59-4889-B6B2-D84B695F00E5}" type="presParOf" srcId="{2FBF39D0-84F8-449C-9E09-AF648029F5F5}" destId="{F60512FF-DB8E-4AFA-9279-1D593B5DAE6E}" srcOrd="1" destOrd="0" presId="urn:microsoft.com/office/officeart/2008/layout/LinedList"/>
    <dgm:cxn modelId="{ABFDC937-2EB7-4A3C-98D6-AE93D40F2EDF}" type="presParOf" srcId="{F60512FF-DB8E-4AFA-9279-1D593B5DAE6E}" destId="{0F180D7E-5598-4BB0-B2CF-23906160A377}" srcOrd="0" destOrd="0" presId="urn:microsoft.com/office/officeart/2008/layout/LinedList"/>
    <dgm:cxn modelId="{587F09B2-E84F-4010-A370-E71C86C6E0DC}" type="presParOf" srcId="{F60512FF-DB8E-4AFA-9279-1D593B5DAE6E}" destId="{D5CBBC98-7145-43BB-9163-5235CFBB0DED}" srcOrd="1" destOrd="0" presId="urn:microsoft.com/office/officeart/2008/layout/LinedList"/>
    <dgm:cxn modelId="{8C66B37F-BF72-4C4E-868C-5576C4E37156}" type="presParOf" srcId="{2FBF39D0-84F8-449C-9E09-AF648029F5F5}" destId="{20FA74FA-F3C2-49C4-A603-9FEDCD940861}" srcOrd="2" destOrd="0" presId="urn:microsoft.com/office/officeart/2008/layout/LinedList"/>
    <dgm:cxn modelId="{C2A5C022-E4A2-4386-A843-2BD6392D2887}" type="presParOf" srcId="{2FBF39D0-84F8-449C-9E09-AF648029F5F5}" destId="{B223586B-A702-4C5E-944F-2B214933565C}" srcOrd="3" destOrd="0" presId="urn:microsoft.com/office/officeart/2008/layout/LinedList"/>
    <dgm:cxn modelId="{6AAFC016-602D-47EF-AE7A-3777334D2E29}" type="presParOf" srcId="{B223586B-A702-4C5E-944F-2B214933565C}" destId="{5AC949D6-A8E5-4B11-B3DA-B0BB8866FF53}" srcOrd="0" destOrd="0" presId="urn:microsoft.com/office/officeart/2008/layout/LinedList"/>
    <dgm:cxn modelId="{DE3A8B98-5089-4343-A20E-03D71868AA67}" type="presParOf" srcId="{B223586B-A702-4C5E-944F-2B214933565C}" destId="{BB3061C4-11FF-42C1-BF08-02604C2DE6D7}" srcOrd="1" destOrd="0" presId="urn:microsoft.com/office/officeart/2008/layout/LinedList"/>
    <dgm:cxn modelId="{D772F82E-DC2D-48FD-80FE-DD83AD5230BA}" type="presParOf" srcId="{2FBF39D0-84F8-449C-9E09-AF648029F5F5}" destId="{24FAE1A8-5C7A-4D96-9E8B-A63AEB88C5C1}" srcOrd="4" destOrd="0" presId="urn:microsoft.com/office/officeart/2008/layout/LinedList"/>
    <dgm:cxn modelId="{C9E05DCB-45DE-4AFD-8542-7C8290833383}" type="presParOf" srcId="{2FBF39D0-84F8-449C-9E09-AF648029F5F5}" destId="{115FEF87-19CD-426B-8031-A5BBD463190E}" srcOrd="5" destOrd="0" presId="urn:microsoft.com/office/officeart/2008/layout/LinedList"/>
    <dgm:cxn modelId="{D2B6EC6D-670B-490D-9366-17FDE6F79166}" type="presParOf" srcId="{115FEF87-19CD-426B-8031-A5BBD463190E}" destId="{1238C3C1-0817-44EA-9D69-F16F35E538FA}" srcOrd="0" destOrd="0" presId="urn:microsoft.com/office/officeart/2008/layout/LinedList"/>
    <dgm:cxn modelId="{B3BC827F-53FC-46F8-9F0A-46A9C6E52958}" type="presParOf" srcId="{115FEF87-19CD-426B-8031-A5BBD463190E}" destId="{FE9ECD5A-A2D7-4851-9D1F-846C15BA5955}" srcOrd="1" destOrd="0" presId="urn:microsoft.com/office/officeart/2008/layout/LinedList"/>
    <dgm:cxn modelId="{DFA78412-EFE9-4584-9864-97F22F2E21FF}" type="presParOf" srcId="{2FBF39D0-84F8-449C-9E09-AF648029F5F5}" destId="{F0B450A1-1D75-401D-A277-C3F8DFFF03D9}" srcOrd="6" destOrd="0" presId="urn:microsoft.com/office/officeart/2008/layout/LinedList"/>
    <dgm:cxn modelId="{127F8164-86C6-49B8-9F74-B466FF21E891}" type="presParOf" srcId="{2FBF39D0-84F8-449C-9E09-AF648029F5F5}" destId="{C54432F8-5438-4A28-80E8-5A110DC619E6}" srcOrd="7" destOrd="0" presId="urn:microsoft.com/office/officeart/2008/layout/LinedList"/>
    <dgm:cxn modelId="{F30E1410-AC6B-43B8-958E-781AAD9AB6EF}" type="presParOf" srcId="{C54432F8-5438-4A28-80E8-5A110DC619E6}" destId="{6FD2C871-A8E5-4191-9D82-BBF01EE6239E}" srcOrd="0" destOrd="0" presId="urn:microsoft.com/office/officeart/2008/layout/LinedList"/>
    <dgm:cxn modelId="{9B1EF0B5-ECCA-4B92-A05F-A8201C57ED9F}" type="presParOf" srcId="{C54432F8-5438-4A28-80E8-5A110DC619E6}" destId="{C6B68732-D2EE-4967-8E05-A8DCF89ED39D}" srcOrd="1" destOrd="0" presId="urn:microsoft.com/office/officeart/2008/layout/LinedList"/>
    <dgm:cxn modelId="{E6D8CB91-2659-4DFA-B656-8FEAE96496F2}" type="presParOf" srcId="{2FBF39D0-84F8-449C-9E09-AF648029F5F5}" destId="{B5AEEA67-56BA-48FC-8A36-D44F42FAA62A}" srcOrd="8" destOrd="0" presId="urn:microsoft.com/office/officeart/2008/layout/LinedList"/>
    <dgm:cxn modelId="{F471CCBD-72C9-4683-B05A-ABF586B6A0F3}" type="presParOf" srcId="{2FBF39D0-84F8-449C-9E09-AF648029F5F5}" destId="{1C869BEE-0CBD-47A9-BCF1-5A8F246DA93F}" srcOrd="9" destOrd="0" presId="urn:microsoft.com/office/officeart/2008/layout/LinedList"/>
    <dgm:cxn modelId="{9BECF32E-3F82-4546-AE3B-B6AA15D0EF15}" type="presParOf" srcId="{1C869BEE-0CBD-47A9-BCF1-5A8F246DA93F}" destId="{003F46E1-8884-4C59-A84D-7A7308A219A2}" srcOrd="0" destOrd="0" presId="urn:microsoft.com/office/officeart/2008/layout/LinedList"/>
    <dgm:cxn modelId="{D89E369F-B1A6-4169-A2F0-5868D49CB325}" type="presParOf" srcId="{1C869BEE-0CBD-47A9-BCF1-5A8F246DA93F}" destId="{AA408B89-590E-48BE-A562-8B6CDCE33A14}" srcOrd="1" destOrd="0" presId="urn:microsoft.com/office/officeart/2008/layout/LinedList"/>
    <dgm:cxn modelId="{4CB61E3F-2BF1-458A-A2F6-A9EEF113F8D2}" type="presParOf" srcId="{2FBF39D0-84F8-449C-9E09-AF648029F5F5}" destId="{6AF8567E-A9A6-4BAC-B46B-A0E1BA63905A}" srcOrd="10" destOrd="0" presId="urn:microsoft.com/office/officeart/2008/layout/LinedList"/>
    <dgm:cxn modelId="{3F481047-5D01-41CC-A6AD-232B6BA150FA}" type="presParOf" srcId="{2FBF39D0-84F8-449C-9E09-AF648029F5F5}" destId="{4817A56A-22A2-4D2C-B572-3FAC513128E8}" srcOrd="11" destOrd="0" presId="urn:microsoft.com/office/officeart/2008/layout/LinedList"/>
    <dgm:cxn modelId="{9C5B90D4-AE41-48F6-811F-C33340DC47CF}" type="presParOf" srcId="{4817A56A-22A2-4D2C-B572-3FAC513128E8}" destId="{0F996C0B-899E-4FCC-AC3E-8582BEEAD979}" srcOrd="0" destOrd="0" presId="urn:microsoft.com/office/officeart/2008/layout/LinedList"/>
    <dgm:cxn modelId="{3E3E7CA8-D561-438A-A29D-651008DCDCF4}" type="presParOf" srcId="{4817A56A-22A2-4D2C-B572-3FAC513128E8}" destId="{896E9F83-5430-4F9F-8EE3-B457CF1C8306}"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CB974B66-9EC4-4E1A-AA9C-57F6F374CD92}" type="doc">
      <dgm:prSet loTypeId="urn:microsoft.com/office/officeart/2009/3/layout/OpposingIdeas" loCatId="relationship" qsTypeId="urn:microsoft.com/office/officeart/2005/8/quickstyle/simple3" qsCatId="simple" csTypeId="urn:microsoft.com/office/officeart/2005/8/colors/colorful3" csCatId="colorful" phldr="1"/>
      <dgm:spPr/>
      <dgm:t>
        <a:bodyPr/>
        <a:lstStyle/>
        <a:p>
          <a:endParaRPr lang="tr-TR"/>
        </a:p>
      </dgm:t>
    </dgm:pt>
    <dgm:pt modelId="{AB5A70DC-44B5-4B1F-BB29-217BCE6220A5}">
      <dgm:prSet/>
      <dgm:spPr/>
      <dgm:t>
        <a:bodyPr/>
        <a:lstStyle/>
        <a:p>
          <a:pPr rtl="0"/>
          <a:r>
            <a:rPr lang="tr-TR" dirty="0" smtClean="0"/>
            <a:t>Kültürlerarası hemşirelikte ve iletişimde, insanların farklılıkları daha fazla dile gelmektedir. Ancak buradaki farklılıklar en az benzerlikler kadar insanı insan yapan özelliklerdir ve insanlar arası ilişkilerdeki etkisi ayırıcı değil, insan ortak paydasında kişileri birleştiricidir ve say­gıya değerdir.</a:t>
          </a:r>
          <a:endParaRPr lang="tr-TR" dirty="0"/>
        </a:p>
      </dgm:t>
    </dgm:pt>
    <dgm:pt modelId="{39E71634-14B6-4CE7-B6D2-00EF4D9E5EAE}" type="parTrans" cxnId="{91751A60-456E-4D01-9309-EC094331ACDB}">
      <dgm:prSet/>
      <dgm:spPr/>
      <dgm:t>
        <a:bodyPr/>
        <a:lstStyle/>
        <a:p>
          <a:endParaRPr lang="tr-TR"/>
        </a:p>
      </dgm:t>
    </dgm:pt>
    <dgm:pt modelId="{B4C5DECB-D0B6-423B-8C95-D35E53A4BD4C}" type="sibTrans" cxnId="{91751A60-456E-4D01-9309-EC094331ACDB}">
      <dgm:prSet/>
      <dgm:spPr/>
      <dgm:t>
        <a:bodyPr/>
        <a:lstStyle/>
        <a:p>
          <a:endParaRPr lang="tr-TR"/>
        </a:p>
      </dgm:t>
    </dgm:pt>
    <dgm:pt modelId="{F048F670-DA7B-438F-91A5-8F011583FF17}">
      <dgm:prSet/>
      <dgm:spPr/>
      <dgm:t>
        <a:bodyPr/>
        <a:lstStyle/>
        <a:p>
          <a:pPr rtl="0"/>
          <a:endParaRPr lang="tr-TR" dirty="0"/>
        </a:p>
      </dgm:t>
    </dgm:pt>
    <dgm:pt modelId="{EBE82CCA-CC27-40DC-8A04-FB3D328E67FE}" type="parTrans" cxnId="{7E362BEC-6B74-4A6A-878A-353C8F827064}">
      <dgm:prSet/>
      <dgm:spPr/>
      <dgm:t>
        <a:bodyPr/>
        <a:lstStyle/>
        <a:p>
          <a:endParaRPr lang="tr-TR"/>
        </a:p>
      </dgm:t>
    </dgm:pt>
    <dgm:pt modelId="{F004B9E8-FA6B-4B78-88E6-248112469F96}" type="sibTrans" cxnId="{7E362BEC-6B74-4A6A-878A-353C8F827064}">
      <dgm:prSet/>
      <dgm:spPr/>
      <dgm:t>
        <a:bodyPr/>
        <a:lstStyle/>
        <a:p>
          <a:endParaRPr lang="tr-TR"/>
        </a:p>
      </dgm:t>
    </dgm:pt>
    <dgm:pt modelId="{FEB52834-865D-45F3-BF49-3B32051B2D77}" type="pres">
      <dgm:prSet presAssocID="{CB974B66-9EC4-4E1A-AA9C-57F6F374CD92}" presName="Name0" presStyleCnt="0">
        <dgm:presLayoutVars>
          <dgm:chMax val="2"/>
          <dgm:dir/>
          <dgm:animOne val="branch"/>
          <dgm:animLvl val="lvl"/>
          <dgm:resizeHandles val="exact"/>
        </dgm:presLayoutVars>
      </dgm:prSet>
      <dgm:spPr/>
      <dgm:t>
        <a:bodyPr/>
        <a:lstStyle/>
        <a:p>
          <a:endParaRPr lang="tr-TR"/>
        </a:p>
      </dgm:t>
    </dgm:pt>
    <dgm:pt modelId="{72F98BD6-F00B-48B3-A8B1-370EBCAED033}" type="pres">
      <dgm:prSet presAssocID="{CB974B66-9EC4-4E1A-AA9C-57F6F374CD92}" presName="Background" presStyleLbl="node1" presStyleIdx="0" presStyleCnt="1" custScaleX="157188" custScaleY="94963"/>
      <dgm:spPr/>
    </dgm:pt>
    <dgm:pt modelId="{D456FF05-35B8-4444-A42E-6663C610943E}" type="pres">
      <dgm:prSet presAssocID="{CB974B66-9EC4-4E1A-AA9C-57F6F374CD92}" presName="ChildText1" presStyleLbl="revTx" presStyleIdx="0" presStyleCnt="0" custScaleX="154002">
        <dgm:presLayoutVars>
          <dgm:chMax val="0"/>
          <dgm:chPref val="0"/>
          <dgm:bulletEnabled val="1"/>
        </dgm:presLayoutVars>
      </dgm:prSet>
      <dgm:spPr/>
      <dgm:t>
        <a:bodyPr/>
        <a:lstStyle/>
        <a:p>
          <a:endParaRPr lang="tr-TR"/>
        </a:p>
      </dgm:t>
    </dgm:pt>
    <dgm:pt modelId="{951409F3-FFFB-4F56-B959-D39DCA1AC996}" type="pres">
      <dgm:prSet presAssocID="{CB974B66-9EC4-4E1A-AA9C-57F6F374CD92}" presName="ParentText1" presStyleLbl="revTx" presStyleIdx="0" presStyleCnt="0">
        <dgm:presLayoutVars>
          <dgm:chMax val="1"/>
          <dgm:chPref val="1"/>
        </dgm:presLayoutVars>
      </dgm:prSet>
      <dgm:spPr/>
      <dgm:t>
        <a:bodyPr/>
        <a:lstStyle/>
        <a:p>
          <a:endParaRPr lang="tr-TR"/>
        </a:p>
      </dgm:t>
    </dgm:pt>
    <dgm:pt modelId="{EF0F6386-25F5-4F2F-9517-F97D8416C422}" type="pres">
      <dgm:prSet presAssocID="{CB974B66-9EC4-4E1A-AA9C-57F6F374CD92}" presName="ParentShape1" presStyleLbl="alignImgPlace1" presStyleIdx="0" presStyleCnt="1" custLinFactX="-7447" custLinFactNeighborX="-100000" custLinFactNeighborY="5069">
        <dgm:presLayoutVars/>
      </dgm:prSet>
      <dgm:spPr/>
      <dgm:t>
        <a:bodyPr/>
        <a:lstStyle/>
        <a:p>
          <a:endParaRPr lang="tr-TR"/>
        </a:p>
      </dgm:t>
    </dgm:pt>
  </dgm:ptLst>
  <dgm:cxnLst>
    <dgm:cxn modelId="{076144E3-548E-4BAF-A723-D3D7FF4502C6}" type="presOf" srcId="{F048F670-DA7B-438F-91A5-8F011583FF17}" destId="{951409F3-FFFB-4F56-B959-D39DCA1AC996}" srcOrd="0" destOrd="0" presId="urn:microsoft.com/office/officeart/2009/3/layout/OpposingIdeas"/>
    <dgm:cxn modelId="{BBB75D54-ACC2-4A25-9D97-8BA74578DB48}" type="presOf" srcId="{F048F670-DA7B-438F-91A5-8F011583FF17}" destId="{EF0F6386-25F5-4F2F-9517-F97D8416C422}" srcOrd="1" destOrd="0" presId="urn:microsoft.com/office/officeart/2009/3/layout/OpposingIdeas"/>
    <dgm:cxn modelId="{4C358511-B489-4B41-B718-4BCFE7220F8B}" type="presOf" srcId="{AB5A70DC-44B5-4B1F-BB29-217BCE6220A5}" destId="{D456FF05-35B8-4444-A42E-6663C610943E}" srcOrd="0" destOrd="0" presId="urn:microsoft.com/office/officeart/2009/3/layout/OpposingIdeas"/>
    <dgm:cxn modelId="{FF56E5E5-6382-4B04-9775-80422EF04867}" type="presOf" srcId="{CB974B66-9EC4-4E1A-AA9C-57F6F374CD92}" destId="{FEB52834-865D-45F3-BF49-3B32051B2D77}" srcOrd="0" destOrd="0" presId="urn:microsoft.com/office/officeart/2009/3/layout/OpposingIdeas"/>
    <dgm:cxn modelId="{7E362BEC-6B74-4A6A-878A-353C8F827064}" srcId="{CB974B66-9EC4-4E1A-AA9C-57F6F374CD92}" destId="{F048F670-DA7B-438F-91A5-8F011583FF17}" srcOrd="0" destOrd="0" parTransId="{EBE82CCA-CC27-40DC-8A04-FB3D328E67FE}" sibTransId="{F004B9E8-FA6B-4B78-88E6-248112469F96}"/>
    <dgm:cxn modelId="{91751A60-456E-4D01-9309-EC094331ACDB}" srcId="{F048F670-DA7B-438F-91A5-8F011583FF17}" destId="{AB5A70DC-44B5-4B1F-BB29-217BCE6220A5}" srcOrd="0" destOrd="0" parTransId="{39E71634-14B6-4CE7-B6D2-00EF4D9E5EAE}" sibTransId="{B4C5DECB-D0B6-423B-8C95-D35E53A4BD4C}"/>
    <dgm:cxn modelId="{B84960C4-A63D-4667-A689-A3C3E3F690A1}" type="presParOf" srcId="{FEB52834-865D-45F3-BF49-3B32051B2D77}" destId="{72F98BD6-F00B-48B3-A8B1-370EBCAED033}" srcOrd="0" destOrd="0" presId="urn:microsoft.com/office/officeart/2009/3/layout/OpposingIdeas"/>
    <dgm:cxn modelId="{DDFE5D9C-8668-4417-A054-AC1706F0029B}" type="presParOf" srcId="{FEB52834-865D-45F3-BF49-3B32051B2D77}" destId="{D456FF05-35B8-4444-A42E-6663C610943E}" srcOrd="1" destOrd="0" presId="urn:microsoft.com/office/officeart/2009/3/layout/OpposingIdeas"/>
    <dgm:cxn modelId="{1DEFF887-EFFA-427F-84BD-D03A4849B0BE}" type="presParOf" srcId="{FEB52834-865D-45F3-BF49-3B32051B2D77}" destId="{951409F3-FFFB-4F56-B959-D39DCA1AC996}" srcOrd="2" destOrd="0" presId="urn:microsoft.com/office/officeart/2009/3/layout/OpposingIdeas"/>
    <dgm:cxn modelId="{2C28D8F0-805F-4DC8-8DD1-37B4882B6249}" type="presParOf" srcId="{FEB52834-865D-45F3-BF49-3B32051B2D77}" destId="{EF0F6386-25F5-4F2F-9517-F97D8416C422}" srcOrd="3" destOrd="0" presId="urn:microsoft.com/office/officeart/2009/3/layout/OpposingIdea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C70544B-15D0-4FD4-8318-C82A9527999B}" type="doc">
      <dgm:prSet loTypeId="urn:microsoft.com/office/officeart/2005/8/layout/vList5" loCatId="list" qsTypeId="urn:microsoft.com/office/officeart/2005/8/quickstyle/simple3" qsCatId="simple" csTypeId="urn:microsoft.com/office/officeart/2005/8/colors/colorful1" csCatId="colorful" phldr="1"/>
      <dgm:spPr/>
      <dgm:t>
        <a:bodyPr/>
        <a:lstStyle/>
        <a:p>
          <a:endParaRPr lang="tr-TR"/>
        </a:p>
      </dgm:t>
    </dgm:pt>
    <dgm:pt modelId="{7A111FF1-0399-46F5-B129-1FCF9AA1B966}">
      <dgm:prSet/>
      <dgm:spPr/>
      <dgm:t>
        <a:bodyPr/>
        <a:lstStyle/>
        <a:p>
          <a:pPr rtl="0"/>
          <a:r>
            <a:rPr lang="tr-TR" dirty="0" smtClean="0"/>
            <a:t>Hemşire farklı kültürden hastalarla karşılaştığında, hasta­nın ve ailesinin korku ve kaygıları, iletişim biçimlerindeki ve değerlerindeki farklılıklar ve yaşanan güvensizlikler, hemşire-hasta ilişkisinin tedavi edici niteliğini bozar. </a:t>
          </a:r>
          <a:endParaRPr lang="tr-TR" dirty="0"/>
        </a:p>
      </dgm:t>
    </dgm:pt>
    <dgm:pt modelId="{4FE7EAC6-1ADC-42B2-8785-547893531F1C}" type="parTrans" cxnId="{3290A5BC-6AE8-43C6-8C4F-97016B45AAB6}">
      <dgm:prSet/>
      <dgm:spPr/>
      <dgm:t>
        <a:bodyPr/>
        <a:lstStyle/>
        <a:p>
          <a:endParaRPr lang="tr-TR"/>
        </a:p>
      </dgm:t>
    </dgm:pt>
    <dgm:pt modelId="{597AD346-E50C-4B5C-87B6-DE02C8C50A2E}" type="sibTrans" cxnId="{3290A5BC-6AE8-43C6-8C4F-97016B45AAB6}">
      <dgm:prSet/>
      <dgm:spPr/>
      <dgm:t>
        <a:bodyPr/>
        <a:lstStyle/>
        <a:p>
          <a:endParaRPr lang="tr-TR"/>
        </a:p>
      </dgm:t>
    </dgm:pt>
    <dgm:pt modelId="{FB42520C-A843-4543-8261-5BA4AE020BD6}">
      <dgm:prSet/>
      <dgm:spPr/>
      <dgm:t>
        <a:bodyPr/>
        <a:lstStyle/>
        <a:p>
          <a:pPr rtl="0"/>
          <a:r>
            <a:rPr lang="tr-TR" dirty="0" smtClean="0"/>
            <a:t>Sözel iletişimde temel amaç; bireyin kendini (duygularını, dü­şüncelerini, gereksinmelerini) ifade etmesini kolaylaştır­maktır. Bunun için iletişimi açık tutacak terapötik iletişim tekniklerini (stratejilerini) kullanarak güven verici bir hemşire-hasta ilişkisi geliştirmeyi hedefler. </a:t>
          </a:r>
          <a:endParaRPr lang="tr-TR" dirty="0"/>
        </a:p>
      </dgm:t>
    </dgm:pt>
    <dgm:pt modelId="{19006DDB-11A0-412E-B781-37660DE86571}" type="parTrans" cxnId="{BF793154-6EA5-45B3-A865-1205580F6644}">
      <dgm:prSet/>
      <dgm:spPr/>
      <dgm:t>
        <a:bodyPr/>
        <a:lstStyle/>
        <a:p>
          <a:endParaRPr lang="tr-TR"/>
        </a:p>
      </dgm:t>
    </dgm:pt>
    <dgm:pt modelId="{827C5A77-B883-43B7-9F49-56573AEFDC43}" type="sibTrans" cxnId="{BF793154-6EA5-45B3-A865-1205580F6644}">
      <dgm:prSet/>
      <dgm:spPr/>
      <dgm:t>
        <a:bodyPr/>
        <a:lstStyle/>
        <a:p>
          <a:endParaRPr lang="tr-TR"/>
        </a:p>
      </dgm:t>
    </dgm:pt>
    <dgm:pt modelId="{2573D397-A1C4-4932-AA9E-65330EDDB15C}">
      <dgm:prSet/>
      <dgm:spPr/>
      <dgm:t>
        <a:bodyPr/>
        <a:lstStyle/>
        <a:p>
          <a:pPr rtl="0"/>
          <a:r>
            <a:rPr lang="tr-TR" dirty="0" smtClean="0"/>
            <a:t>Terapötik stratejile­rin başında etkin (aktif veya </a:t>
          </a:r>
          <a:r>
            <a:rPr lang="tr-TR" dirty="0" err="1" smtClean="0"/>
            <a:t>empatik</a:t>
          </a:r>
          <a:r>
            <a:rPr lang="tr-TR" dirty="0" smtClean="0"/>
            <a:t>) dediğimiz DİNLEME biçimi gelir. Burada; bireyin, normalde kolayca ifade edemediği derin duygu ve düşüncelerini, olaylara bakış açısını anlamak amacıyla ve yargılanmadan dinlen­mesi esastır.</a:t>
          </a:r>
          <a:endParaRPr lang="tr-TR" dirty="0"/>
        </a:p>
      </dgm:t>
    </dgm:pt>
    <dgm:pt modelId="{81C9DA75-234C-43A0-8BC9-F0FAB6BE1E31}" type="parTrans" cxnId="{5D2EC53C-E6E7-4DDA-AE09-5C0E87ACDC7D}">
      <dgm:prSet/>
      <dgm:spPr/>
      <dgm:t>
        <a:bodyPr/>
        <a:lstStyle/>
        <a:p>
          <a:endParaRPr lang="tr-TR"/>
        </a:p>
      </dgm:t>
    </dgm:pt>
    <dgm:pt modelId="{FC327CF1-E318-41D8-B9CA-DE661FA1A887}" type="sibTrans" cxnId="{5D2EC53C-E6E7-4DDA-AE09-5C0E87ACDC7D}">
      <dgm:prSet/>
      <dgm:spPr/>
      <dgm:t>
        <a:bodyPr/>
        <a:lstStyle/>
        <a:p>
          <a:endParaRPr lang="tr-TR"/>
        </a:p>
      </dgm:t>
    </dgm:pt>
    <dgm:pt modelId="{230929D8-DD1D-418D-B77C-F9015F1FF6B3}" type="pres">
      <dgm:prSet presAssocID="{9C70544B-15D0-4FD4-8318-C82A9527999B}" presName="Name0" presStyleCnt="0">
        <dgm:presLayoutVars>
          <dgm:dir/>
          <dgm:animLvl val="lvl"/>
          <dgm:resizeHandles val="exact"/>
        </dgm:presLayoutVars>
      </dgm:prSet>
      <dgm:spPr/>
      <dgm:t>
        <a:bodyPr/>
        <a:lstStyle/>
        <a:p>
          <a:endParaRPr lang="tr-TR"/>
        </a:p>
      </dgm:t>
    </dgm:pt>
    <dgm:pt modelId="{781C95EE-E5FF-4496-83EF-8D16FD651420}" type="pres">
      <dgm:prSet presAssocID="{7A111FF1-0399-46F5-B129-1FCF9AA1B966}" presName="linNode" presStyleCnt="0"/>
      <dgm:spPr/>
    </dgm:pt>
    <dgm:pt modelId="{A44C594F-CB83-47A0-9C79-E19FEC0643FF}" type="pres">
      <dgm:prSet presAssocID="{7A111FF1-0399-46F5-B129-1FCF9AA1B966}" presName="parentText" presStyleLbl="node1" presStyleIdx="0" presStyleCnt="2" custScaleX="277778">
        <dgm:presLayoutVars>
          <dgm:chMax val="1"/>
          <dgm:bulletEnabled val="1"/>
        </dgm:presLayoutVars>
      </dgm:prSet>
      <dgm:spPr/>
      <dgm:t>
        <a:bodyPr/>
        <a:lstStyle/>
        <a:p>
          <a:endParaRPr lang="tr-TR"/>
        </a:p>
      </dgm:t>
    </dgm:pt>
    <dgm:pt modelId="{AC227D8B-D63D-45B2-A6C5-E3D9333446C1}" type="pres">
      <dgm:prSet presAssocID="{597AD346-E50C-4B5C-87B6-DE02C8C50A2E}" presName="sp" presStyleCnt="0"/>
      <dgm:spPr/>
    </dgm:pt>
    <dgm:pt modelId="{21B273DB-79BE-4104-AE88-6A7F9BF84CB7}" type="pres">
      <dgm:prSet presAssocID="{FB42520C-A843-4543-8261-5BA4AE020BD6}" presName="linNode" presStyleCnt="0"/>
      <dgm:spPr/>
    </dgm:pt>
    <dgm:pt modelId="{04F5C1B0-08A1-4B12-A451-6E9E5351B67C}" type="pres">
      <dgm:prSet presAssocID="{FB42520C-A843-4543-8261-5BA4AE020BD6}" presName="parentText" presStyleLbl="node1" presStyleIdx="1" presStyleCnt="2" custScaleX="138873">
        <dgm:presLayoutVars>
          <dgm:chMax val="1"/>
          <dgm:bulletEnabled val="1"/>
        </dgm:presLayoutVars>
      </dgm:prSet>
      <dgm:spPr/>
      <dgm:t>
        <a:bodyPr/>
        <a:lstStyle/>
        <a:p>
          <a:endParaRPr lang="tr-TR"/>
        </a:p>
      </dgm:t>
    </dgm:pt>
    <dgm:pt modelId="{A91EF148-0702-4F41-99DA-9AB425947E75}" type="pres">
      <dgm:prSet presAssocID="{FB42520C-A843-4543-8261-5BA4AE020BD6}" presName="descendantText" presStyleLbl="alignAccFollowNode1" presStyleIdx="0" presStyleCnt="1">
        <dgm:presLayoutVars>
          <dgm:bulletEnabled val="1"/>
        </dgm:presLayoutVars>
      </dgm:prSet>
      <dgm:spPr/>
      <dgm:t>
        <a:bodyPr/>
        <a:lstStyle/>
        <a:p>
          <a:endParaRPr lang="tr-TR"/>
        </a:p>
      </dgm:t>
    </dgm:pt>
  </dgm:ptLst>
  <dgm:cxnLst>
    <dgm:cxn modelId="{4912828E-BD02-4B5D-9186-686D7A24BA78}" type="presOf" srcId="{2573D397-A1C4-4932-AA9E-65330EDDB15C}" destId="{A91EF148-0702-4F41-99DA-9AB425947E75}" srcOrd="0" destOrd="0" presId="urn:microsoft.com/office/officeart/2005/8/layout/vList5"/>
    <dgm:cxn modelId="{BF793154-6EA5-45B3-A865-1205580F6644}" srcId="{9C70544B-15D0-4FD4-8318-C82A9527999B}" destId="{FB42520C-A843-4543-8261-5BA4AE020BD6}" srcOrd="1" destOrd="0" parTransId="{19006DDB-11A0-412E-B781-37660DE86571}" sibTransId="{827C5A77-B883-43B7-9F49-56573AEFDC43}"/>
    <dgm:cxn modelId="{9288BFA0-0967-4D5F-9B11-8AA739E3DD96}" type="presOf" srcId="{FB42520C-A843-4543-8261-5BA4AE020BD6}" destId="{04F5C1B0-08A1-4B12-A451-6E9E5351B67C}" srcOrd="0" destOrd="0" presId="urn:microsoft.com/office/officeart/2005/8/layout/vList5"/>
    <dgm:cxn modelId="{81258EB3-B586-404A-B35C-C45BEF17B37F}" type="presOf" srcId="{7A111FF1-0399-46F5-B129-1FCF9AA1B966}" destId="{A44C594F-CB83-47A0-9C79-E19FEC0643FF}" srcOrd="0" destOrd="0" presId="urn:microsoft.com/office/officeart/2005/8/layout/vList5"/>
    <dgm:cxn modelId="{3290A5BC-6AE8-43C6-8C4F-97016B45AAB6}" srcId="{9C70544B-15D0-4FD4-8318-C82A9527999B}" destId="{7A111FF1-0399-46F5-B129-1FCF9AA1B966}" srcOrd="0" destOrd="0" parTransId="{4FE7EAC6-1ADC-42B2-8785-547893531F1C}" sibTransId="{597AD346-E50C-4B5C-87B6-DE02C8C50A2E}"/>
    <dgm:cxn modelId="{AF0BDF55-016F-4EC8-BEE7-FE19782BFA39}" type="presOf" srcId="{9C70544B-15D0-4FD4-8318-C82A9527999B}" destId="{230929D8-DD1D-418D-B77C-F9015F1FF6B3}" srcOrd="0" destOrd="0" presId="urn:microsoft.com/office/officeart/2005/8/layout/vList5"/>
    <dgm:cxn modelId="{5D2EC53C-E6E7-4DDA-AE09-5C0E87ACDC7D}" srcId="{FB42520C-A843-4543-8261-5BA4AE020BD6}" destId="{2573D397-A1C4-4932-AA9E-65330EDDB15C}" srcOrd="0" destOrd="0" parTransId="{81C9DA75-234C-43A0-8BC9-F0FAB6BE1E31}" sibTransId="{FC327CF1-E318-41D8-B9CA-DE661FA1A887}"/>
    <dgm:cxn modelId="{82D62F41-2160-43B9-8EBA-9AFA1BE05F8A}" type="presParOf" srcId="{230929D8-DD1D-418D-B77C-F9015F1FF6B3}" destId="{781C95EE-E5FF-4496-83EF-8D16FD651420}" srcOrd="0" destOrd="0" presId="urn:microsoft.com/office/officeart/2005/8/layout/vList5"/>
    <dgm:cxn modelId="{A9EA6BD0-0926-4BA0-B5EE-B7B05E524E33}" type="presParOf" srcId="{781C95EE-E5FF-4496-83EF-8D16FD651420}" destId="{A44C594F-CB83-47A0-9C79-E19FEC0643FF}" srcOrd="0" destOrd="0" presId="urn:microsoft.com/office/officeart/2005/8/layout/vList5"/>
    <dgm:cxn modelId="{9F556B8D-52C2-48DF-A964-477238BF9620}" type="presParOf" srcId="{230929D8-DD1D-418D-B77C-F9015F1FF6B3}" destId="{AC227D8B-D63D-45B2-A6C5-E3D9333446C1}" srcOrd="1" destOrd="0" presId="urn:microsoft.com/office/officeart/2005/8/layout/vList5"/>
    <dgm:cxn modelId="{4B1E740A-30C9-4336-9BD0-3813D58537FE}" type="presParOf" srcId="{230929D8-DD1D-418D-B77C-F9015F1FF6B3}" destId="{21B273DB-79BE-4104-AE88-6A7F9BF84CB7}" srcOrd="2" destOrd="0" presId="urn:microsoft.com/office/officeart/2005/8/layout/vList5"/>
    <dgm:cxn modelId="{1EC607B4-3BD3-4304-B088-F15D9C87E891}" type="presParOf" srcId="{21B273DB-79BE-4104-AE88-6A7F9BF84CB7}" destId="{04F5C1B0-08A1-4B12-A451-6E9E5351B67C}" srcOrd="0" destOrd="0" presId="urn:microsoft.com/office/officeart/2005/8/layout/vList5"/>
    <dgm:cxn modelId="{044BB24D-AAC2-4172-BB7F-BFDDE5BAE2EB}" type="presParOf" srcId="{21B273DB-79BE-4104-AE88-6A7F9BF84CB7}" destId="{A91EF148-0702-4F41-99DA-9AB425947E75}"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C41B167-AE76-43EB-9D08-3DF247168193}" type="doc">
      <dgm:prSet loTypeId="urn:microsoft.com/office/officeart/2005/8/layout/vList2" loCatId="list" qsTypeId="urn:microsoft.com/office/officeart/2005/8/quickstyle/3d3" qsCatId="3D" csTypeId="urn:microsoft.com/office/officeart/2005/8/colors/accent5_2" csCatId="accent5"/>
      <dgm:spPr/>
      <dgm:t>
        <a:bodyPr/>
        <a:lstStyle/>
        <a:p>
          <a:endParaRPr lang="tr-TR"/>
        </a:p>
      </dgm:t>
    </dgm:pt>
    <dgm:pt modelId="{3EACA243-C04A-4D3D-A0A9-3A28B833A601}">
      <dgm:prSet/>
      <dgm:spPr/>
      <dgm:t>
        <a:bodyPr/>
        <a:lstStyle/>
        <a:p>
          <a:pPr rtl="0"/>
          <a:r>
            <a:rPr lang="tr-TR" smtClean="0"/>
            <a:t>Hemşire, aktif dinleme stratejisini uygulayarak;</a:t>
          </a:r>
          <a:endParaRPr lang="tr-TR"/>
        </a:p>
      </dgm:t>
    </dgm:pt>
    <dgm:pt modelId="{14BB98C1-70FB-4966-8958-F6208ABB8B37}" type="parTrans" cxnId="{3601F4E8-F7A1-44FA-9B37-FD5B02AB4EFB}">
      <dgm:prSet/>
      <dgm:spPr/>
      <dgm:t>
        <a:bodyPr/>
        <a:lstStyle/>
        <a:p>
          <a:endParaRPr lang="tr-TR"/>
        </a:p>
      </dgm:t>
    </dgm:pt>
    <dgm:pt modelId="{9B638E41-6EA0-40C6-A214-F524DABB18A7}" type="sibTrans" cxnId="{3601F4E8-F7A1-44FA-9B37-FD5B02AB4EFB}">
      <dgm:prSet/>
      <dgm:spPr/>
      <dgm:t>
        <a:bodyPr/>
        <a:lstStyle/>
        <a:p>
          <a:endParaRPr lang="tr-TR"/>
        </a:p>
      </dgm:t>
    </dgm:pt>
    <dgm:pt modelId="{BC687A53-9FF3-4948-B344-87C70F41F556}">
      <dgm:prSet/>
      <dgm:spPr/>
      <dgm:t>
        <a:bodyPr/>
        <a:lstStyle/>
        <a:p>
          <a:pPr rtl="0"/>
          <a:r>
            <a:rPr lang="tr-TR" smtClean="0"/>
            <a:t>Kültü­rel engellerin azaltılmasını, önyargılarla baş edilmesini ve hasta gereksinmelerinin karşılandığından emin olunma­sını sağlayabilir.</a:t>
          </a:r>
          <a:endParaRPr lang="tr-TR"/>
        </a:p>
      </dgm:t>
    </dgm:pt>
    <dgm:pt modelId="{BEC11215-394D-4614-A283-2CD2538A3968}" type="parTrans" cxnId="{30380A81-9BEB-471C-A4C9-AE1722D8189C}">
      <dgm:prSet/>
      <dgm:spPr/>
      <dgm:t>
        <a:bodyPr/>
        <a:lstStyle/>
        <a:p>
          <a:endParaRPr lang="tr-TR"/>
        </a:p>
      </dgm:t>
    </dgm:pt>
    <dgm:pt modelId="{6B9745E7-6785-4AEF-9A48-4A9148E8F5C5}" type="sibTrans" cxnId="{30380A81-9BEB-471C-A4C9-AE1722D8189C}">
      <dgm:prSet/>
      <dgm:spPr/>
      <dgm:t>
        <a:bodyPr/>
        <a:lstStyle/>
        <a:p>
          <a:endParaRPr lang="tr-TR"/>
        </a:p>
      </dgm:t>
    </dgm:pt>
    <dgm:pt modelId="{4C3AD087-F58C-4EA5-A05A-272A20A9F81A}">
      <dgm:prSet/>
      <dgm:spPr/>
      <dgm:t>
        <a:bodyPr/>
        <a:lstStyle/>
        <a:p>
          <a:pPr rtl="0"/>
          <a:r>
            <a:rPr lang="tr-TR" smtClean="0"/>
            <a:t>Aktif dinleme ile; hastalığın sosyo­kültürel yönleri ve hasta tarafından nasıl algılandığı anlaşılabilir, ve bireyin bilgilenmesi ve karar verme gücü geliştirilebilir. Böylece hastayla kurduğumuz mesleki ilişki sayesinde, hastaların bakıma katılımlarına ve baş etme be­cerilerini geliştirmelerine yardımcı olabiliriz</a:t>
          </a:r>
          <a:endParaRPr lang="tr-TR"/>
        </a:p>
      </dgm:t>
    </dgm:pt>
    <dgm:pt modelId="{7E6A0765-D661-4097-A4BD-987C8C111685}" type="parTrans" cxnId="{E5AEBC40-0066-49A0-B6F8-AE1026725E75}">
      <dgm:prSet/>
      <dgm:spPr/>
      <dgm:t>
        <a:bodyPr/>
        <a:lstStyle/>
        <a:p>
          <a:endParaRPr lang="tr-TR"/>
        </a:p>
      </dgm:t>
    </dgm:pt>
    <dgm:pt modelId="{C3A53D40-4BEB-484D-BEB4-0A239C7B22A6}" type="sibTrans" cxnId="{E5AEBC40-0066-49A0-B6F8-AE1026725E75}">
      <dgm:prSet/>
      <dgm:spPr/>
      <dgm:t>
        <a:bodyPr/>
        <a:lstStyle/>
        <a:p>
          <a:endParaRPr lang="tr-TR"/>
        </a:p>
      </dgm:t>
    </dgm:pt>
    <dgm:pt modelId="{F01A9933-92A1-4A0E-89B8-242EC0C5BFFA}" type="pres">
      <dgm:prSet presAssocID="{EC41B167-AE76-43EB-9D08-3DF247168193}" presName="linear" presStyleCnt="0">
        <dgm:presLayoutVars>
          <dgm:animLvl val="lvl"/>
          <dgm:resizeHandles val="exact"/>
        </dgm:presLayoutVars>
      </dgm:prSet>
      <dgm:spPr/>
      <dgm:t>
        <a:bodyPr/>
        <a:lstStyle/>
        <a:p>
          <a:endParaRPr lang="tr-TR"/>
        </a:p>
      </dgm:t>
    </dgm:pt>
    <dgm:pt modelId="{E7518160-94F8-494B-9F6B-1BE369B4B5B9}" type="pres">
      <dgm:prSet presAssocID="{3EACA243-C04A-4D3D-A0A9-3A28B833A601}" presName="parentText" presStyleLbl="node1" presStyleIdx="0" presStyleCnt="1">
        <dgm:presLayoutVars>
          <dgm:chMax val="0"/>
          <dgm:bulletEnabled val="1"/>
        </dgm:presLayoutVars>
      </dgm:prSet>
      <dgm:spPr/>
      <dgm:t>
        <a:bodyPr/>
        <a:lstStyle/>
        <a:p>
          <a:endParaRPr lang="tr-TR"/>
        </a:p>
      </dgm:t>
    </dgm:pt>
    <dgm:pt modelId="{F70A16B7-CFFD-45EA-A06B-C4987DE40985}" type="pres">
      <dgm:prSet presAssocID="{3EACA243-C04A-4D3D-A0A9-3A28B833A601}" presName="childText" presStyleLbl="revTx" presStyleIdx="0" presStyleCnt="1">
        <dgm:presLayoutVars>
          <dgm:bulletEnabled val="1"/>
        </dgm:presLayoutVars>
      </dgm:prSet>
      <dgm:spPr/>
      <dgm:t>
        <a:bodyPr/>
        <a:lstStyle/>
        <a:p>
          <a:endParaRPr lang="tr-TR"/>
        </a:p>
      </dgm:t>
    </dgm:pt>
  </dgm:ptLst>
  <dgm:cxnLst>
    <dgm:cxn modelId="{30380A81-9BEB-471C-A4C9-AE1722D8189C}" srcId="{3EACA243-C04A-4D3D-A0A9-3A28B833A601}" destId="{BC687A53-9FF3-4948-B344-87C70F41F556}" srcOrd="0" destOrd="0" parTransId="{BEC11215-394D-4614-A283-2CD2538A3968}" sibTransId="{6B9745E7-6785-4AEF-9A48-4A9148E8F5C5}"/>
    <dgm:cxn modelId="{E5AEBC40-0066-49A0-B6F8-AE1026725E75}" srcId="{3EACA243-C04A-4D3D-A0A9-3A28B833A601}" destId="{4C3AD087-F58C-4EA5-A05A-272A20A9F81A}" srcOrd="1" destOrd="0" parTransId="{7E6A0765-D661-4097-A4BD-987C8C111685}" sibTransId="{C3A53D40-4BEB-484D-BEB4-0A239C7B22A6}"/>
    <dgm:cxn modelId="{FC6088E2-0252-4916-8ECF-AE3F7282901D}" type="presOf" srcId="{3EACA243-C04A-4D3D-A0A9-3A28B833A601}" destId="{E7518160-94F8-494B-9F6B-1BE369B4B5B9}" srcOrd="0" destOrd="0" presId="urn:microsoft.com/office/officeart/2005/8/layout/vList2"/>
    <dgm:cxn modelId="{EB25AFF0-8837-44D5-84C3-389E7C092090}" type="presOf" srcId="{BC687A53-9FF3-4948-B344-87C70F41F556}" destId="{F70A16B7-CFFD-45EA-A06B-C4987DE40985}" srcOrd="0" destOrd="0" presId="urn:microsoft.com/office/officeart/2005/8/layout/vList2"/>
    <dgm:cxn modelId="{51DB40AD-4C71-4D2B-B2B1-A9F1099926C0}" type="presOf" srcId="{4C3AD087-F58C-4EA5-A05A-272A20A9F81A}" destId="{F70A16B7-CFFD-45EA-A06B-C4987DE40985}" srcOrd="0" destOrd="1" presId="urn:microsoft.com/office/officeart/2005/8/layout/vList2"/>
    <dgm:cxn modelId="{AC95E400-242B-4885-B4B5-B6C7FC95A2ED}" type="presOf" srcId="{EC41B167-AE76-43EB-9D08-3DF247168193}" destId="{F01A9933-92A1-4A0E-89B8-242EC0C5BFFA}" srcOrd="0" destOrd="0" presId="urn:microsoft.com/office/officeart/2005/8/layout/vList2"/>
    <dgm:cxn modelId="{3601F4E8-F7A1-44FA-9B37-FD5B02AB4EFB}" srcId="{EC41B167-AE76-43EB-9D08-3DF247168193}" destId="{3EACA243-C04A-4D3D-A0A9-3A28B833A601}" srcOrd="0" destOrd="0" parTransId="{14BB98C1-70FB-4966-8958-F6208ABB8B37}" sibTransId="{9B638E41-6EA0-40C6-A214-F524DABB18A7}"/>
    <dgm:cxn modelId="{06C85AD7-9F8C-47B6-A8FD-11BF24A633F2}" type="presParOf" srcId="{F01A9933-92A1-4A0E-89B8-242EC0C5BFFA}" destId="{E7518160-94F8-494B-9F6B-1BE369B4B5B9}" srcOrd="0" destOrd="0" presId="urn:microsoft.com/office/officeart/2005/8/layout/vList2"/>
    <dgm:cxn modelId="{FEA6E410-FADE-4902-B48C-8B31B41947CB}" type="presParOf" srcId="{F01A9933-92A1-4A0E-89B8-242EC0C5BFFA}" destId="{F70A16B7-CFFD-45EA-A06B-C4987DE40985}"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413CB3A-C6C8-4C13-BD4A-C23346DE947D}" type="doc">
      <dgm:prSet loTypeId="urn:microsoft.com/office/officeart/2005/8/layout/vList4" loCatId="list" qsTypeId="urn:microsoft.com/office/officeart/2005/8/quickstyle/simple3" qsCatId="simple" csTypeId="urn:microsoft.com/office/officeart/2005/8/colors/colorful4" csCatId="colorful" phldr="1"/>
      <dgm:spPr/>
      <dgm:t>
        <a:bodyPr/>
        <a:lstStyle/>
        <a:p>
          <a:endParaRPr lang="tr-TR"/>
        </a:p>
      </dgm:t>
    </dgm:pt>
    <dgm:pt modelId="{8C934FA3-2396-4472-B62B-F9F03CB5C5F1}">
      <dgm:prSet/>
      <dgm:spPr/>
      <dgm:t>
        <a:bodyPr/>
        <a:lstStyle/>
        <a:p>
          <a:pPr rtl="0"/>
          <a:r>
            <a:rPr lang="tr-TR" smtClean="0"/>
            <a:t>Aktif (Empatik) Dinleme - hastanın duygu ve düşün­celerini ifade etmesini kolaylaştıran, iletişimi açık tutan, ilişkinin terapötik değerde olmasını sağlayan bir strateji­dir.</a:t>
          </a:r>
          <a:endParaRPr lang="tr-TR"/>
        </a:p>
      </dgm:t>
    </dgm:pt>
    <dgm:pt modelId="{8E40F5C2-D29A-427A-91C9-447DFE57E34D}" type="parTrans" cxnId="{3701CEB4-26F4-4071-B48D-BC23AD7DBF06}">
      <dgm:prSet/>
      <dgm:spPr/>
      <dgm:t>
        <a:bodyPr/>
        <a:lstStyle/>
        <a:p>
          <a:endParaRPr lang="tr-TR"/>
        </a:p>
      </dgm:t>
    </dgm:pt>
    <dgm:pt modelId="{C8F9F014-B815-4851-A826-1CD6E6625DE4}" type="sibTrans" cxnId="{3701CEB4-26F4-4071-B48D-BC23AD7DBF06}">
      <dgm:prSet/>
      <dgm:spPr/>
      <dgm:t>
        <a:bodyPr/>
        <a:lstStyle/>
        <a:p>
          <a:endParaRPr lang="tr-TR"/>
        </a:p>
      </dgm:t>
    </dgm:pt>
    <dgm:pt modelId="{B5453501-A6FE-462D-9BA3-012DBB17D891}">
      <dgm:prSet/>
      <dgm:spPr/>
      <dgm:t>
        <a:bodyPr/>
        <a:lstStyle/>
        <a:p>
          <a:pPr rtl="0"/>
          <a:r>
            <a:rPr lang="tr-TR" smtClean="0"/>
            <a:t>Empatik dinleme; yaşamış olduğu veya yaşamakta ol­duğu olayların bireyin gözünde ne anlama geldiğini anlamaya çalışma sürecidir. Hemşire burada; kendi görüş ve yorumunu belirtmeden, yol göstermeden (ne yapması gerektiğini söylemeden), bireyi yargılamadan, utandırma­dan, anlamaya çalışan bir ilgiyle dinler ve kişinin söyle­meye çalışıp da söyleyemediklerini söylemesini veya yaşamında kendisinin de henüz farkında olmadığı bağ­lantıların farkına varmasını sağlar.</a:t>
          </a:r>
          <a:endParaRPr lang="tr-TR"/>
        </a:p>
      </dgm:t>
    </dgm:pt>
    <dgm:pt modelId="{7C94190D-03C8-40CD-92A4-6B84C6FD308B}" type="parTrans" cxnId="{051C1EF9-CBE8-473C-A3B7-11FCD8BD8394}">
      <dgm:prSet/>
      <dgm:spPr/>
      <dgm:t>
        <a:bodyPr/>
        <a:lstStyle/>
        <a:p>
          <a:endParaRPr lang="tr-TR"/>
        </a:p>
      </dgm:t>
    </dgm:pt>
    <dgm:pt modelId="{61E68464-EC42-4B24-A1F1-6132DA4D20BD}" type="sibTrans" cxnId="{051C1EF9-CBE8-473C-A3B7-11FCD8BD8394}">
      <dgm:prSet/>
      <dgm:spPr/>
      <dgm:t>
        <a:bodyPr/>
        <a:lstStyle/>
        <a:p>
          <a:endParaRPr lang="tr-TR"/>
        </a:p>
      </dgm:t>
    </dgm:pt>
    <dgm:pt modelId="{9EE3B43C-69B8-429F-9D9D-4B20D25704F8}" type="pres">
      <dgm:prSet presAssocID="{4413CB3A-C6C8-4C13-BD4A-C23346DE947D}" presName="linear" presStyleCnt="0">
        <dgm:presLayoutVars>
          <dgm:dir/>
          <dgm:resizeHandles val="exact"/>
        </dgm:presLayoutVars>
      </dgm:prSet>
      <dgm:spPr/>
      <dgm:t>
        <a:bodyPr/>
        <a:lstStyle/>
        <a:p>
          <a:endParaRPr lang="tr-TR"/>
        </a:p>
      </dgm:t>
    </dgm:pt>
    <dgm:pt modelId="{71A9CB67-1E4F-4001-9F7E-34B0C824B887}" type="pres">
      <dgm:prSet presAssocID="{8C934FA3-2396-4472-B62B-F9F03CB5C5F1}" presName="comp" presStyleCnt="0"/>
      <dgm:spPr/>
    </dgm:pt>
    <dgm:pt modelId="{FC12CC30-C99A-4841-9217-0654F1FB24AD}" type="pres">
      <dgm:prSet presAssocID="{8C934FA3-2396-4472-B62B-F9F03CB5C5F1}" presName="box" presStyleLbl="node1" presStyleIdx="0" presStyleCnt="2"/>
      <dgm:spPr/>
      <dgm:t>
        <a:bodyPr/>
        <a:lstStyle/>
        <a:p>
          <a:endParaRPr lang="tr-TR"/>
        </a:p>
      </dgm:t>
    </dgm:pt>
    <dgm:pt modelId="{0005B82D-A601-44A4-BE16-D293E463114E}" type="pres">
      <dgm:prSet presAssocID="{8C934FA3-2396-4472-B62B-F9F03CB5C5F1}" presName="img" presStyleLbl="fgImgPlace1" presStyleIdx="0" presStyleCnt="2"/>
      <dgm:spPr/>
      <dgm:t>
        <a:bodyPr/>
        <a:lstStyle/>
        <a:p>
          <a:endParaRPr lang="tr-TR"/>
        </a:p>
      </dgm:t>
    </dgm:pt>
    <dgm:pt modelId="{A9E90CE0-EEB8-42F7-8991-9CBA701AACD9}" type="pres">
      <dgm:prSet presAssocID="{8C934FA3-2396-4472-B62B-F9F03CB5C5F1}" presName="text" presStyleLbl="node1" presStyleIdx="0" presStyleCnt="2">
        <dgm:presLayoutVars>
          <dgm:bulletEnabled val="1"/>
        </dgm:presLayoutVars>
      </dgm:prSet>
      <dgm:spPr/>
      <dgm:t>
        <a:bodyPr/>
        <a:lstStyle/>
        <a:p>
          <a:endParaRPr lang="tr-TR"/>
        </a:p>
      </dgm:t>
    </dgm:pt>
    <dgm:pt modelId="{E09677FC-51D1-4160-82C6-8BBF751304B4}" type="pres">
      <dgm:prSet presAssocID="{C8F9F014-B815-4851-A826-1CD6E6625DE4}" presName="spacer" presStyleCnt="0"/>
      <dgm:spPr/>
    </dgm:pt>
    <dgm:pt modelId="{61601800-F8BB-4EA2-9F16-CDDE5254F75F}" type="pres">
      <dgm:prSet presAssocID="{B5453501-A6FE-462D-9BA3-012DBB17D891}" presName="comp" presStyleCnt="0"/>
      <dgm:spPr/>
    </dgm:pt>
    <dgm:pt modelId="{CFFE7BBD-96A7-436B-A459-2E3E089E8392}" type="pres">
      <dgm:prSet presAssocID="{B5453501-A6FE-462D-9BA3-012DBB17D891}" presName="box" presStyleLbl="node1" presStyleIdx="1" presStyleCnt="2"/>
      <dgm:spPr/>
      <dgm:t>
        <a:bodyPr/>
        <a:lstStyle/>
        <a:p>
          <a:endParaRPr lang="tr-TR"/>
        </a:p>
      </dgm:t>
    </dgm:pt>
    <dgm:pt modelId="{FF77602A-9B39-4A55-AC67-ACB03721D0F8}" type="pres">
      <dgm:prSet presAssocID="{B5453501-A6FE-462D-9BA3-012DBB17D891}" presName="img" presStyleLbl="fgImgPlace1" presStyleIdx="1" presStyleCnt="2"/>
      <dgm:spPr/>
      <dgm:t>
        <a:bodyPr/>
        <a:lstStyle/>
        <a:p>
          <a:endParaRPr lang="tr-TR"/>
        </a:p>
      </dgm:t>
    </dgm:pt>
    <dgm:pt modelId="{603544BF-8905-475F-8C5B-B068255019B7}" type="pres">
      <dgm:prSet presAssocID="{B5453501-A6FE-462D-9BA3-012DBB17D891}" presName="text" presStyleLbl="node1" presStyleIdx="1" presStyleCnt="2">
        <dgm:presLayoutVars>
          <dgm:bulletEnabled val="1"/>
        </dgm:presLayoutVars>
      </dgm:prSet>
      <dgm:spPr/>
      <dgm:t>
        <a:bodyPr/>
        <a:lstStyle/>
        <a:p>
          <a:endParaRPr lang="tr-TR"/>
        </a:p>
      </dgm:t>
    </dgm:pt>
  </dgm:ptLst>
  <dgm:cxnLst>
    <dgm:cxn modelId="{051C1EF9-CBE8-473C-A3B7-11FCD8BD8394}" srcId="{4413CB3A-C6C8-4C13-BD4A-C23346DE947D}" destId="{B5453501-A6FE-462D-9BA3-012DBB17D891}" srcOrd="1" destOrd="0" parTransId="{7C94190D-03C8-40CD-92A4-6B84C6FD308B}" sibTransId="{61E68464-EC42-4B24-A1F1-6132DA4D20BD}"/>
    <dgm:cxn modelId="{8EA54EBA-E53E-4CB6-9EA6-A168457CD072}" type="presOf" srcId="{8C934FA3-2396-4472-B62B-F9F03CB5C5F1}" destId="{A9E90CE0-EEB8-42F7-8991-9CBA701AACD9}" srcOrd="1" destOrd="0" presId="urn:microsoft.com/office/officeart/2005/8/layout/vList4"/>
    <dgm:cxn modelId="{C2434ED5-416F-42F3-A9A0-68A124E5639C}" type="presOf" srcId="{4413CB3A-C6C8-4C13-BD4A-C23346DE947D}" destId="{9EE3B43C-69B8-429F-9D9D-4B20D25704F8}" srcOrd="0" destOrd="0" presId="urn:microsoft.com/office/officeart/2005/8/layout/vList4"/>
    <dgm:cxn modelId="{3701CEB4-26F4-4071-B48D-BC23AD7DBF06}" srcId="{4413CB3A-C6C8-4C13-BD4A-C23346DE947D}" destId="{8C934FA3-2396-4472-B62B-F9F03CB5C5F1}" srcOrd="0" destOrd="0" parTransId="{8E40F5C2-D29A-427A-91C9-447DFE57E34D}" sibTransId="{C8F9F014-B815-4851-A826-1CD6E6625DE4}"/>
    <dgm:cxn modelId="{E44C564C-439B-4AE0-BCB0-B52DABE90FF0}" type="presOf" srcId="{B5453501-A6FE-462D-9BA3-012DBB17D891}" destId="{603544BF-8905-475F-8C5B-B068255019B7}" srcOrd="1" destOrd="0" presId="urn:microsoft.com/office/officeart/2005/8/layout/vList4"/>
    <dgm:cxn modelId="{3E47825C-2A81-436D-9D9F-28541636E557}" type="presOf" srcId="{B5453501-A6FE-462D-9BA3-012DBB17D891}" destId="{CFFE7BBD-96A7-436B-A459-2E3E089E8392}" srcOrd="0" destOrd="0" presId="urn:microsoft.com/office/officeart/2005/8/layout/vList4"/>
    <dgm:cxn modelId="{27751102-CC20-424C-8C32-F839A8BEEDDC}" type="presOf" srcId="{8C934FA3-2396-4472-B62B-F9F03CB5C5F1}" destId="{FC12CC30-C99A-4841-9217-0654F1FB24AD}" srcOrd="0" destOrd="0" presId="urn:microsoft.com/office/officeart/2005/8/layout/vList4"/>
    <dgm:cxn modelId="{E033127E-23F1-49A0-A20C-91C242D96737}" type="presParOf" srcId="{9EE3B43C-69B8-429F-9D9D-4B20D25704F8}" destId="{71A9CB67-1E4F-4001-9F7E-34B0C824B887}" srcOrd="0" destOrd="0" presId="urn:microsoft.com/office/officeart/2005/8/layout/vList4"/>
    <dgm:cxn modelId="{161C02D7-1B2C-4F9A-8271-50751F7883FC}" type="presParOf" srcId="{71A9CB67-1E4F-4001-9F7E-34B0C824B887}" destId="{FC12CC30-C99A-4841-9217-0654F1FB24AD}" srcOrd="0" destOrd="0" presId="urn:microsoft.com/office/officeart/2005/8/layout/vList4"/>
    <dgm:cxn modelId="{D9B86533-5BB1-455E-8923-26C249ED4491}" type="presParOf" srcId="{71A9CB67-1E4F-4001-9F7E-34B0C824B887}" destId="{0005B82D-A601-44A4-BE16-D293E463114E}" srcOrd="1" destOrd="0" presId="urn:microsoft.com/office/officeart/2005/8/layout/vList4"/>
    <dgm:cxn modelId="{98DF965E-10D9-491C-8F3B-D42F2F4E3249}" type="presParOf" srcId="{71A9CB67-1E4F-4001-9F7E-34B0C824B887}" destId="{A9E90CE0-EEB8-42F7-8991-9CBA701AACD9}" srcOrd="2" destOrd="0" presId="urn:microsoft.com/office/officeart/2005/8/layout/vList4"/>
    <dgm:cxn modelId="{CC54BB61-6FC8-4EEF-892A-FFE9A1318171}" type="presParOf" srcId="{9EE3B43C-69B8-429F-9D9D-4B20D25704F8}" destId="{E09677FC-51D1-4160-82C6-8BBF751304B4}" srcOrd="1" destOrd="0" presId="urn:microsoft.com/office/officeart/2005/8/layout/vList4"/>
    <dgm:cxn modelId="{FC872BFC-B000-43F9-AC4D-D5507F2F7CA3}" type="presParOf" srcId="{9EE3B43C-69B8-429F-9D9D-4B20D25704F8}" destId="{61601800-F8BB-4EA2-9F16-CDDE5254F75F}" srcOrd="2" destOrd="0" presId="urn:microsoft.com/office/officeart/2005/8/layout/vList4"/>
    <dgm:cxn modelId="{5595E5D3-4CF9-455F-92DE-57835BBF9AB9}" type="presParOf" srcId="{61601800-F8BB-4EA2-9F16-CDDE5254F75F}" destId="{CFFE7BBD-96A7-436B-A459-2E3E089E8392}" srcOrd="0" destOrd="0" presId="urn:microsoft.com/office/officeart/2005/8/layout/vList4"/>
    <dgm:cxn modelId="{50CAB9CA-37A7-446B-8F80-3D1739235CF8}" type="presParOf" srcId="{61601800-F8BB-4EA2-9F16-CDDE5254F75F}" destId="{FF77602A-9B39-4A55-AC67-ACB03721D0F8}" srcOrd="1" destOrd="0" presId="urn:microsoft.com/office/officeart/2005/8/layout/vList4"/>
    <dgm:cxn modelId="{CF0DD6E7-E988-4CF2-A136-ED5E3F779BB3}" type="presParOf" srcId="{61601800-F8BB-4EA2-9F16-CDDE5254F75F}" destId="{603544BF-8905-475F-8C5B-B068255019B7}"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5B43393-D09D-426C-9EF3-D81AC87192F6}" type="doc">
      <dgm:prSet loTypeId="urn:microsoft.com/office/officeart/2005/8/layout/chevron2" loCatId="list" qsTypeId="urn:microsoft.com/office/officeart/2005/8/quickstyle/simple1" qsCatId="simple" csTypeId="urn:microsoft.com/office/officeart/2005/8/colors/accent4_5" csCatId="accent4" phldr="1"/>
      <dgm:spPr/>
      <dgm:t>
        <a:bodyPr/>
        <a:lstStyle/>
        <a:p>
          <a:endParaRPr lang="tr-TR"/>
        </a:p>
      </dgm:t>
    </dgm:pt>
    <dgm:pt modelId="{4E34031C-A591-45F3-8824-C2DEE6B4C842}">
      <dgm:prSet/>
      <dgm:spPr/>
      <dgm:t>
        <a:bodyPr/>
        <a:lstStyle/>
        <a:p>
          <a:pPr rtl="0"/>
          <a:r>
            <a:rPr lang="tr-TR" dirty="0" smtClean="0"/>
            <a:t>Benlik Farkındalığı; hemşirenin, kendi kültürel kim­liği ve inanışları kadar diğer gruplar hakkındaki düşünce kalıplarının (</a:t>
          </a:r>
          <a:r>
            <a:rPr lang="tr-TR" dirty="0" err="1" smtClean="0"/>
            <a:t>stereotipler</a:t>
          </a:r>
          <a:r>
            <a:rPr lang="tr-TR" dirty="0" smtClean="0"/>
            <a:t>) veya önyargılarının da farkında olması demektir. </a:t>
          </a:r>
          <a:endParaRPr lang="tr-TR" dirty="0"/>
        </a:p>
      </dgm:t>
    </dgm:pt>
    <dgm:pt modelId="{E6E2003F-AF6C-4D0C-B799-34395CEB8974}" type="parTrans" cxnId="{7F6BE9D5-66A8-43A7-B4BE-3DC12D15E690}">
      <dgm:prSet/>
      <dgm:spPr/>
      <dgm:t>
        <a:bodyPr/>
        <a:lstStyle/>
        <a:p>
          <a:endParaRPr lang="tr-TR"/>
        </a:p>
      </dgm:t>
    </dgm:pt>
    <dgm:pt modelId="{0E1C4C3C-C4BE-499F-9480-B3F6802413ED}" type="sibTrans" cxnId="{7F6BE9D5-66A8-43A7-B4BE-3DC12D15E690}">
      <dgm:prSet/>
      <dgm:spPr/>
      <dgm:t>
        <a:bodyPr/>
        <a:lstStyle/>
        <a:p>
          <a:endParaRPr lang="tr-TR"/>
        </a:p>
      </dgm:t>
    </dgm:pt>
    <dgm:pt modelId="{1271A450-912A-45F7-9089-883E6623B1CA}">
      <dgm:prSet/>
      <dgm:spPr/>
      <dgm:t>
        <a:bodyPr/>
        <a:lstStyle/>
        <a:p>
          <a:pPr rtl="0"/>
          <a:r>
            <a:rPr lang="tr-TR" dirty="0" smtClean="0"/>
            <a:t>Kültürel yeterliliği olan hekim ve hemşireler, uygulamada iş ve iş­lemlere ağırlık vermek yerine, hastanın durumuna ve yan­sıttıklarına odaklanırlar. Hastanın beklentilerini, değerlerini, inançlarını, sorumluluklarım ve hastalıktan ne şekilde etkilendiğini anlamaya çalışırlar.</a:t>
          </a:r>
          <a:endParaRPr lang="tr-TR" dirty="0"/>
        </a:p>
      </dgm:t>
    </dgm:pt>
    <dgm:pt modelId="{83B451EA-B7F7-48CC-B75F-3222C69DD47A}" type="parTrans" cxnId="{B30A591A-403C-46D6-AFB9-9CE91878A005}">
      <dgm:prSet/>
      <dgm:spPr/>
      <dgm:t>
        <a:bodyPr/>
        <a:lstStyle/>
        <a:p>
          <a:endParaRPr lang="tr-TR"/>
        </a:p>
      </dgm:t>
    </dgm:pt>
    <dgm:pt modelId="{7C5870E3-B639-4FB3-A498-F0C1A1FDEB37}" type="sibTrans" cxnId="{B30A591A-403C-46D6-AFB9-9CE91878A005}">
      <dgm:prSet/>
      <dgm:spPr/>
      <dgm:t>
        <a:bodyPr/>
        <a:lstStyle/>
        <a:p>
          <a:endParaRPr lang="tr-TR"/>
        </a:p>
      </dgm:t>
    </dgm:pt>
    <dgm:pt modelId="{2EDB8F38-0F7C-4ECA-ABCE-B4D23F17CE1F}">
      <dgm:prSet/>
      <dgm:spPr/>
      <dgm:t>
        <a:bodyPr/>
        <a:lstStyle/>
        <a:p>
          <a:pPr rtl="0"/>
          <a:endParaRPr lang="tr-TR" dirty="0"/>
        </a:p>
      </dgm:t>
    </dgm:pt>
    <dgm:pt modelId="{D75376A9-DA8C-492B-A158-0AB0D0D5BD1F}" type="parTrans" cxnId="{7111BA96-BACF-41E9-BDC7-A8EAEF31BB53}">
      <dgm:prSet/>
      <dgm:spPr/>
      <dgm:t>
        <a:bodyPr/>
        <a:lstStyle/>
        <a:p>
          <a:endParaRPr lang="tr-TR"/>
        </a:p>
      </dgm:t>
    </dgm:pt>
    <dgm:pt modelId="{F8C15C1D-FDFC-4F8E-B1E9-7C230E3CDACB}" type="sibTrans" cxnId="{7111BA96-BACF-41E9-BDC7-A8EAEF31BB53}">
      <dgm:prSet/>
      <dgm:spPr/>
      <dgm:t>
        <a:bodyPr/>
        <a:lstStyle/>
        <a:p>
          <a:endParaRPr lang="tr-TR"/>
        </a:p>
      </dgm:t>
    </dgm:pt>
    <dgm:pt modelId="{C3944B8B-405B-4655-989A-168B3D0994FE}">
      <dgm:prSet/>
      <dgm:spPr/>
      <dgm:t>
        <a:bodyPr/>
        <a:lstStyle/>
        <a:p>
          <a:pPr rtl="0"/>
          <a:endParaRPr lang="tr-TR"/>
        </a:p>
      </dgm:t>
    </dgm:pt>
    <dgm:pt modelId="{7C4CAC49-E7AD-48CB-BBF4-B52E57B44039}" type="parTrans" cxnId="{87D64D7C-49A4-489C-A0E1-CE2ED3B2BE02}">
      <dgm:prSet/>
      <dgm:spPr/>
      <dgm:t>
        <a:bodyPr/>
        <a:lstStyle/>
        <a:p>
          <a:endParaRPr lang="tr-TR"/>
        </a:p>
      </dgm:t>
    </dgm:pt>
    <dgm:pt modelId="{BAB4695B-F26A-41B7-B67B-A5ADE8DD0588}" type="sibTrans" cxnId="{87D64D7C-49A4-489C-A0E1-CE2ED3B2BE02}">
      <dgm:prSet/>
      <dgm:spPr/>
      <dgm:t>
        <a:bodyPr/>
        <a:lstStyle/>
        <a:p>
          <a:endParaRPr lang="tr-TR"/>
        </a:p>
      </dgm:t>
    </dgm:pt>
    <dgm:pt modelId="{5B114E3C-D276-4A43-A708-1A7F0B3BF7B3}" type="pres">
      <dgm:prSet presAssocID="{35B43393-D09D-426C-9EF3-D81AC87192F6}" presName="linearFlow" presStyleCnt="0">
        <dgm:presLayoutVars>
          <dgm:dir/>
          <dgm:animLvl val="lvl"/>
          <dgm:resizeHandles val="exact"/>
        </dgm:presLayoutVars>
      </dgm:prSet>
      <dgm:spPr/>
      <dgm:t>
        <a:bodyPr/>
        <a:lstStyle/>
        <a:p>
          <a:endParaRPr lang="tr-TR"/>
        </a:p>
      </dgm:t>
    </dgm:pt>
    <dgm:pt modelId="{EE7AF729-B50E-42B7-8A0A-E5A9AE3E8617}" type="pres">
      <dgm:prSet presAssocID="{2EDB8F38-0F7C-4ECA-ABCE-B4D23F17CE1F}" presName="composite" presStyleCnt="0"/>
      <dgm:spPr/>
    </dgm:pt>
    <dgm:pt modelId="{DF1C4233-71C3-4FFC-B9DB-22CB6AAE38AF}" type="pres">
      <dgm:prSet presAssocID="{2EDB8F38-0F7C-4ECA-ABCE-B4D23F17CE1F}" presName="parentText" presStyleLbl="alignNode1" presStyleIdx="0" presStyleCnt="2">
        <dgm:presLayoutVars>
          <dgm:chMax val="1"/>
          <dgm:bulletEnabled val="1"/>
        </dgm:presLayoutVars>
      </dgm:prSet>
      <dgm:spPr/>
      <dgm:t>
        <a:bodyPr/>
        <a:lstStyle/>
        <a:p>
          <a:endParaRPr lang="tr-TR"/>
        </a:p>
      </dgm:t>
    </dgm:pt>
    <dgm:pt modelId="{A1BB2099-D68F-426A-8436-503ECD3520FE}" type="pres">
      <dgm:prSet presAssocID="{2EDB8F38-0F7C-4ECA-ABCE-B4D23F17CE1F}" presName="descendantText" presStyleLbl="alignAcc1" presStyleIdx="0" presStyleCnt="2">
        <dgm:presLayoutVars>
          <dgm:bulletEnabled val="1"/>
        </dgm:presLayoutVars>
      </dgm:prSet>
      <dgm:spPr/>
      <dgm:t>
        <a:bodyPr/>
        <a:lstStyle/>
        <a:p>
          <a:endParaRPr lang="tr-TR"/>
        </a:p>
      </dgm:t>
    </dgm:pt>
    <dgm:pt modelId="{DE98B094-CC95-4CCD-9107-6893835A549F}" type="pres">
      <dgm:prSet presAssocID="{F8C15C1D-FDFC-4F8E-B1E9-7C230E3CDACB}" presName="sp" presStyleCnt="0"/>
      <dgm:spPr/>
    </dgm:pt>
    <dgm:pt modelId="{11F87025-418F-4255-9869-459F384AAC41}" type="pres">
      <dgm:prSet presAssocID="{C3944B8B-405B-4655-989A-168B3D0994FE}" presName="composite" presStyleCnt="0"/>
      <dgm:spPr/>
    </dgm:pt>
    <dgm:pt modelId="{0A164623-CC64-4F36-BD9D-9517E33D4DD5}" type="pres">
      <dgm:prSet presAssocID="{C3944B8B-405B-4655-989A-168B3D0994FE}" presName="parentText" presStyleLbl="alignNode1" presStyleIdx="1" presStyleCnt="2">
        <dgm:presLayoutVars>
          <dgm:chMax val="1"/>
          <dgm:bulletEnabled val="1"/>
        </dgm:presLayoutVars>
      </dgm:prSet>
      <dgm:spPr/>
      <dgm:t>
        <a:bodyPr/>
        <a:lstStyle/>
        <a:p>
          <a:endParaRPr lang="tr-TR"/>
        </a:p>
      </dgm:t>
    </dgm:pt>
    <dgm:pt modelId="{1527D661-C865-403B-B952-42055FD6FA47}" type="pres">
      <dgm:prSet presAssocID="{C3944B8B-405B-4655-989A-168B3D0994FE}" presName="descendantText" presStyleLbl="alignAcc1" presStyleIdx="1" presStyleCnt="2">
        <dgm:presLayoutVars>
          <dgm:bulletEnabled val="1"/>
        </dgm:presLayoutVars>
      </dgm:prSet>
      <dgm:spPr/>
      <dgm:t>
        <a:bodyPr/>
        <a:lstStyle/>
        <a:p>
          <a:endParaRPr lang="tr-TR"/>
        </a:p>
      </dgm:t>
    </dgm:pt>
  </dgm:ptLst>
  <dgm:cxnLst>
    <dgm:cxn modelId="{1A938F74-0634-4892-BDBE-15E73195CA82}" type="presOf" srcId="{2EDB8F38-0F7C-4ECA-ABCE-B4D23F17CE1F}" destId="{DF1C4233-71C3-4FFC-B9DB-22CB6AAE38AF}" srcOrd="0" destOrd="0" presId="urn:microsoft.com/office/officeart/2005/8/layout/chevron2"/>
    <dgm:cxn modelId="{7F6BE9D5-66A8-43A7-B4BE-3DC12D15E690}" srcId="{2EDB8F38-0F7C-4ECA-ABCE-B4D23F17CE1F}" destId="{4E34031C-A591-45F3-8824-C2DEE6B4C842}" srcOrd="0" destOrd="0" parTransId="{E6E2003F-AF6C-4D0C-B799-34395CEB8974}" sibTransId="{0E1C4C3C-C4BE-499F-9480-B3F6802413ED}"/>
    <dgm:cxn modelId="{278E74E2-9844-4709-8651-E74CE0515991}" type="presOf" srcId="{35B43393-D09D-426C-9EF3-D81AC87192F6}" destId="{5B114E3C-D276-4A43-A708-1A7F0B3BF7B3}" srcOrd="0" destOrd="0" presId="urn:microsoft.com/office/officeart/2005/8/layout/chevron2"/>
    <dgm:cxn modelId="{87D64D7C-49A4-489C-A0E1-CE2ED3B2BE02}" srcId="{35B43393-D09D-426C-9EF3-D81AC87192F6}" destId="{C3944B8B-405B-4655-989A-168B3D0994FE}" srcOrd="1" destOrd="0" parTransId="{7C4CAC49-E7AD-48CB-BBF4-B52E57B44039}" sibTransId="{BAB4695B-F26A-41B7-B67B-A5ADE8DD0588}"/>
    <dgm:cxn modelId="{B30A591A-403C-46D6-AFB9-9CE91878A005}" srcId="{C3944B8B-405B-4655-989A-168B3D0994FE}" destId="{1271A450-912A-45F7-9089-883E6623B1CA}" srcOrd="0" destOrd="0" parTransId="{83B451EA-B7F7-48CC-B75F-3222C69DD47A}" sibTransId="{7C5870E3-B639-4FB3-A498-F0C1A1FDEB37}"/>
    <dgm:cxn modelId="{7111BA96-BACF-41E9-BDC7-A8EAEF31BB53}" srcId="{35B43393-D09D-426C-9EF3-D81AC87192F6}" destId="{2EDB8F38-0F7C-4ECA-ABCE-B4D23F17CE1F}" srcOrd="0" destOrd="0" parTransId="{D75376A9-DA8C-492B-A158-0AB0D0D5BD1F}" sibTransId="{F8C15C1D-FDFC-4F8E-B1E9-7C230E3CDACB}"/>
    <dgm:cxn modelId="{EBE7A60B-1D0E-4DDE-A28B-6A207214046A}" type="presOf" srcId="{4E34031C-A591-45F3-8824-C2DEE6B4C842}" destId="{A1BB2099-D68F-426A-8436-503ECD3520FE}" srcOrd="0" destOrd="0" presId="urn:microsoft.com/office/officeart/2005/8/layout/chevron2"/>
    <dgm:cxn modelId="{8A658326-F013-45D4-AA7F-0E2DBC318498}" type="presOf" srcId="{1271A450-912A-45F7-9089-883E6623B1CA}" destId="{1527D661-C865-403B-B952-42055FD6FA47}" srcOrd="0" destOrd="0" presId="urn:microsoft.com/office/officeart/2005/8/layout/chevron2"/>
    <dgm:cxn modelId="{4E37B094-8824-4224-983B-DCCB3383FBAC}" type="presOf" srcId="{C3944B8B-405B-4655-989A-168B3D0994FE}" destId="{0A164623-CC64-4F36-BD9D-9517E33D4DD5}" srcOrd="0" destOrd="0" presId="urn:microsoft.com/office/officeart/2005/8/layout/chevron2"/>
    <dgm:cxn modelId="{77FA39AB-6324-4627-92D8-F51F9039E120}" type="presParOf" srcId="{5B114E3C-D276-4A43-A708-1A7F0B3BF7B3}" destId="{EE7AF729-B50E-42B7-8A0A-E5A9AE3E8617}" srcOrd="0" destOrd="0" presId="urn:microsoft.com/office/officeart/2005/8/layout/chevron2"/>
    <dgm:cxn modelId="{C4F02A3A-8493-4E9A-82B5-A4F9D7A92BD3}" type="presParOf" srcId="{EE7AF729-B50E-42B7-8A0A-E5A9AE3E8617}" destId="{DF1C4233-71C3-4FFC-B9DB-22CB6AAE38AF}" srcOrd="0" destOrd="0" presId="urn:microsoft.com/office/officeart/2005/8/layout/chevron2"/>
    <dgm:cxn modelId="{62ECB2B9-FC06-4727-859D-AC94DD7E7208}" type="presParOf" srcId="{EE7AF729-B50E-42B7-8A0A-E5A9AE3E8617}" destId="{A1BB2099-D68F-426A-8436-503ECD3520FE}" srcOrd="1" destOrd="0" presId="urn:microsoft.com/office/officeart/2005/8/layout/chevron2"/>
    <dgm:cxn modelId="{7A3B59DD-229D-4BFB-9266-91E95BCC7529}" type="presParOf" srcId="{5B114E3C-D276-4A43-A708-1A7F0B3BF7B3}" destId="{DE98B094-CC95-4CCD-9107-6893835A549F}" srcOrd="1" destOrd="0" presId="urn:microsoft.com/office/officeart/2005/8/layout/chevron2"/>
    <dgm:cxn modelId="{B817C8BB-DB0D-430D-BB1A-8FFAB1CAD902}" type="presParOf" srcId="{5B114E3C-D276-4A43-A708-1A7F0B3BF7B3}" destId="{11F87025-418F-4255-9869-459F384AAC41}" srcOrd="2" destOrd="0" presId="urn:microsoft.com/office/officeart/2005/8/layout/chevron2"/>
    <dgm:cxn modelId="{10242EAD-F51B-45D2-A5E3-8C553847FCA4}" type="presParOf" srcId="{11F87025-418F-4255-9869-459F384AAC41}" destId="{0A164623-CC64-4F36-BD9D-9517E33D4DD5}" srcOrd="0" destOrd="0" presId="urn:microsoft.com/office/officeart/2005/8/layout/chevron2"/>
    <dgm:cxn modelId="{9EF99257-2885-447E-910B-75AB0D3939C3}" type="presParOf" srcId="{11F87025-418F-4255-9869-459F384AAC41}" destId="{1527D661-C865-403B-B952-42055FD6FA47}"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9AD9B29-EFD5-4E25-BABE-D9CA165F24A8}" type="doc">
      <dgm:prSet loTypeId="urn:microsoft.com/office/officeart/2005/8/layout/hList9" loCatId="list" qsTypeId="urn:microsoft.com/office/officeart/2005/8/quickstyle/simple3" qsCatId="simple" csTypeId="urn:microsoft.com/office/officeart/2005/8/colors/colorful4" csCatId="colorful" phldr="1"/>
      <dgm:spPr/>
      <dgm:t>
        <a:bodyPr/>
        <a:lstStyle/>
        <a:p>
          <a:endParaRPr lang="tr-TR"/>
        </a:p>
      </dgm:t>
    </dgm:pt>
    <dgm:pt modelId="{84EF93DE-7B0F-4F5E-8BF4-9235D5A48104}">
      <dgm:prSet/>
      <dgm:spPr/>
      <dgm:t>
        <a:bodyPr/>
        <a:lstStyle/>
        <a:p>
          <a:pPr rtl="0"/>
          <a:r>
            <a:rPr lang="tr-TR" dirty="0" smtClean="0"/>
            <a:t>Dilde Yan Öğeler (</a:t>
          </a:r>
          <a:r>
            <a:rPr lang="tr-TR" dirty="0" err="1" smtClean="0"/>
            <a:t>Paralanguage</a:t>
          </a:r>
          <a:r>
            <a:rPr lang="tr-TR" dirty="0" smtClean="0"/>
            <a:t>);  Konuşmada sese dayalı (</a:t>
          </a:r>
          <a:r>
            <a:rPr lang="tr-TR" dirty="0" err="1" smtClean="0"/>
            <a:t>vocal</a:t>
          </a:r>
          <a:r>
            <a:rPr lang="tr-TR" dirty="0" smtClean="0"/>
            <a:t>) özelliklerin ve ipuçlarının kullanılmasıdır. Sesin tonunu, yüksekliğini, sessizliği, konuşmanın tempo­sunu, duraklamaları, tereddütleri içerir. Selamlaşma ve ko­nuşmaya geri dönme gibi iletişim kalıplarıdır. </a:t>
          </a:r>
          <a:endParaRPr lang="tr-TR" dirty="0"/>
        </a:p>
      </dgm:t>
    </dgm:pt>
    <dgm:pt modelId="{4F020802-C809-4EC0-B094-B3936069DB53}" type="parTrans" cxnId="{7992D461-E015-4B58-B694-B7B1B58BD447}">
      <dgm:prSet/>
      <dgm:spPr/>
      <dgm:t>
        <a:bodyPr/>
        <a:lstStyle/>
        <a:p>
          <a:endParaRPr lang="tr-TR"/>
        </a:p>
      </dgm:t>
    </dgm:pt>
    <dgm:pt modelId="{F2ABD677-7DF0-4272-B6DA-4E1CE74D74E0}" type="sibTrans" cxnId="{7992D461-E015-4B58-B694-B7B1B58BD447}">
      <dgm:prSet/>
      <dgm:spPr/>
      <dgm:t>
        <a:bodyPr/>
        <a:lstStyle/>
        <a:p>
          <a:endParaRPr lang="tr-TR"/>
        </a:p>
      </dgm:t>
    </dgm:pt>
    <dgm:pt modelId="{2701061D-DBB9-4F41-B664-772EA8B74DB5}">
      <dgm:prSet/>
      <dgm:spPr/>
      <dgm:t>
        <a:bodyPr/>
        <a:lstStyle/>
        <a:p>
          <a:pPr rtl="0"/>
          <a:r>
            <a:rPr lang="tr-TR" dirty="0" smtClean="0"/>
            <a:t>Sesin şiddeti ve yoğunluğu kültürden kültüre değişir. Kimi kültürlerde yüksek sesli konuşma ve müzik dinleme kabul görürken, kimi kültürde saygı eksikliği ve bir tür saldırganlık olarak algılanır.</a:t>
          </a:r>
          <a:endParaRPr lang="tr-TR" dirty="0"/>
        </a:p>
      </dgm:t>
    </dgm:pt>
    <dgm:pt modelId="{E6012FF4-9224-4B0F-A4FA-1ECA45DB9503}" type="parTrans" cxnId="{5185B489-4811-46E2-A2BA-F56BEFF51041}">
      <dgm:prSet/>
      <dgm:spPr/>
      <dgm:t>
        <a:bodyPr/>
        <a:lstStyle/>
        <a:p>
          <a:endParaRPr lang="tr-TR"/>
        </a:p>
      </dgm:t>
    </dgm:pt>
    <dgm:pt modelId="{CED7DE8F-5595-4560-ACAC-DADBF0216C19}" type="sibTrans" cxnId="{5185B489-4811-46E2-A2BA-F56BEFF51041}">
      <dgm:prSet/>
      <dgm:spPr/>
      <dgm:t>
        <a:bodyPr/>
        <a:lstStyle/>
        <a:p>
          <a:endParaRPr lang="tr-TR"/>
        </a:p>
      </dgm:t>
    </dgm:pt>
    <dgm:pt modelId="{3FF8681D-34A8-4F95-A202-92E7847CF049}" type="pres">
      <dgm:prSet presAssocID="{C9AD9B29-EFD5-4E25-BABE-D9CA165F24A8}" presName="list" presStyleCnt="0">
        <dgm:presLayoutVars>
          <dgm:dir/>
          <dgm:animLvl val="lvl"/>
        </dgm:presLayoutVars>
      </dgm:prSet>
      <dgm:spPr/>
      <dgm:t>
        <a:bodyPr/>
        <a:lstStyle/>
        <a:p>
          <a:endParaRPr lang="tr-TR"/>
        </a:p>
      </dgm:t>
    </dgm:pt>
    <dgm:pt modelId="{701C15F5-5D7A-4FF5-A63A-41B7E4A5B160}" type="pres">
      <dgm:prSet presAssocID="{84EF93DE-7B0F-4F5E-8BF4-9235D5A48104}" presName="posSpace" presStyleCnt="0"/>
      <dgm:spPr/>
    </dgm:pt>
    <dgm:pt modelId="{49D863D3-667D-4627-AC24-11A957D72CD3}" type="pres">
      <dgm:prSet presAssocID="{84EF93DE-7B0F-4F5E-8BF4-9235D5A48104}" presName="vertFlow" presStyleCnt="0"/>
      <dgm:spPr/>
    </dgm:pt>
    <dgm:pt modelId="{59055E27-0EFC-44D1-B15B-B9F6B07B6B4F}" type="pres">
      <dgm:prSet presAssocID="{84EF93DE-7B0F-4F5E-8BF4-9235D5A48104}" presName="topSpace" presStyleCnt="0"/>
      <dgm:spPr/>
    </dgm:pt>
    <dgm:pt modelId="{4B20F84D-DBAB-4A37-BB5E-5E847C8A418D}" type="pres">
      <dgm:prSet presAssocID="{84EF93DE-7B0F-4F5E-8BF4-9235D5A48104}" presName="firstComp" presStyleCnt="0"/>
      <dgm:spPr/>
    </dgm:pt>
    <dgm:pt modelId="{ADB8B313-CCB4-448E-94DC-A16CAB5EDF85}" type="pres">
      <dgm:prSet presAssocID="{84EF93DE-7B0F-4F5E-8BF4-9235D5A48104}" presName="firstChild" presStyleLbl="bgAccFollowNode1" presStyleIdx="0" presStyleCnt="1" custScaleX="134567" custScaleY="78712" custLinFactNeighborX="-21166" custLinFactNeighborY="25085"/>
      <dgm:spPr/>
      <dgm:t>
        <a:bodyPr/>
        <a:lstStyle/>
        <a:p>
          <a:endParaRPr lang="tr-TR"/>
        </a:p>
      </dgm:t>
    </dgm:pt>
    <dgm:pt modelId="{D4B85F23-9DD1-409F-A1FF-2F6310B4F3A7}" type="pres">
      <dgm:prSet presAssocID="{84EF93DE-7B0F-4F5E-8BF4-9235D5A48104}" presName="firstChildTx" presStyleLbl="bgAccFollowNode1" presStyleIdx="0" presStyleCnt="1">
        <dgm:presLayoutVars>
          <dgm:bulletEnabled val="1"/>
        </dgm:presLayoutVars>
      </dgm:prSet>
      <dgm:spPr/>
      <dgm:t>
        <a:bodyPr/>
        <a:lstStyle/>
        <a:p>
          <a:endParaRPr lang="tr-TR"/>
        </a:p>
      </dgm:t>
    </dgm:pt>
    <dgm:pt modelId="{3BFCC8E3-6DF3-43ED-83B0-6ACFF2D30433}" type="pres">
      <dgm:prSet presAssocID="{84EF93DE-7B0F-4F5E-8BF4-9235D5A48104}" presName="negSpace" presStyleCnt="0"/>
      <dgm:spPr/>
    </dgm:pt>
    <dgm:pt modelId="{0CD1DCC6-8075-4E61-BD50-3E2127C8BB51}" type="pres">
      <dgm:prSet presAssocID="{84EF93DE-7B0F-4F5E-8BF4-9235D5A48104}" presName="circle" presStyleLbl="node1" presStyleIdx="0" presStyleCnt="1" custScaleX="222640" custScaleY="95572" custLinFactNeighborX="-25461" custLinFactNeighborY="-23237"/>
      <dgm:spPr/>
      <dgm:t>
        <a:bodyPr/>
        <a:lstStyle/>
        <a:p>
          <a:endParaRPr lang="tr-TR"/>
        </a:p>
      </dgm:t>
    </dgm:pt>
  </dgm:ptLst>
  <dgm:cxnLst>
    <dgm:cxn modelId="{30B5911A-5C2F-4F4A-9388-85C3F4914F42}" type="presOf" srcId="{2701061D-DBB9-4F41-B664-772EA8B74DB5}" destId="{D4B85F23-9DD1-409F-A1FF-2F6310B4F3A7}" srcOrd="1" destOrd="0" presId="urn:microsoft.com/office/officeart/2005/8/layout/hList9"/>
    <dgm:cxn modelId="{7992D461-E015-4B58-B694-B7B1B58BD447}" srcId="{C9AD9B29-EFD5-4E25-BABE-D9CA165F24A8}" destId="{84EF93DE-7B0F-4F5E-8BF4-9235D5A48104}" srcOrd="0" destOrd="0" parTransId="{4F020802-C809-4EC0-B094-B3936069DB53}" sibTransId="{F2ABD677-7DF0-4272-B6DA-4E1CE74D74E0}"/>
    <dgm:cxn modelId="{A2C0F917-DD9A-4D81-A86E-A64930910F70}" type="presOf" srcId="{84EF93DE-7B0F-4F5E-8BF4-9235D5A48104}" destId="{0CD1DCC6-8075-4E61-BD50-3E2127C8BB51}" srcOrd="0" destOrd="0" presId="urn:microsoft.com/office/officeart/2005/8/layout/hList9"/>
    <dgm:cxn modelId="{5185B489-4811-46E2-A2BA-F56BEFF51041}" srcId="{84EF93DE-7B0F-4F5E-8BF4-9235D5A48104}" destId="{2701061D-DBB9-4F41-B664-772EA8B74DB5}" srcOrd="0" destOrd="0" parTransId="{E6012FF4-9224-4B0F-A4FA-1ECA45DB9503}" sibTransId="{CED7DE8F-5595-4560-ACAC-DADBF0216C19}"/>
    <dgm:cxn modelId="{183D3051-5C81-4F7D-975A-6FF7833E0170}" type="presOf" srcId="{2701061D-DBB9-4F41-B664-772EA8B74DB5}" destId="{ADB8B313-CCB4-448E-94DC-A16CAB5EDF85}" srcOrd="0" destOrd="0" presId="urn:microsoft.com/office/officeart/2005/8/layout/hList9"/>
    <dgm:cxn modelId="{31309AF2-150C-4F2A-A213-F50570ECFC71}" type="presOf" srcId="{C9AD9B29-EFD5-4E25-BABE-D9CA165F24A8}" destId="{3FF8681D-34A8-4F95-A202-92E7847CF049}" srcOrd="0" destOrd="0" presId="urn:microsoft.com/office/officeart/2005/8/layout/hList9"/>
    <dgm:cxn modelId="{5DA75453-6CD7-4408-A9D0-D0F24053349F}" type="presParOf" srcId="{3FF8681D-34A8-4F95-A202-92E7847CF049}" destId="{701C15F5-5D7A-4FF5-A63A-41B7E4A5B160}" srcOrd="0" destOrd="0" presId="urn:microsoft.com/office/officeart/2005/8/layout/hList9"/>
    <dgm:cxn modelId="{AEA4B0FA-23A3-4842-9BF2-F2B48C25BFA3}" type="presParOf" srcId="{3FF8681D-34A8-4F95-A202-92E7847CF049}" destId="{49D863D3-667D-4627-AC24-11A957D72CD3}" srcOrd="1" destOrd="0" presId="urn:microsoft.com/office/officeart/2005/8/layout/hList9"/>
    <dgm:cxn modelId="{AF43C9DF-08E0-447D-969E-1470867644E7}" type="presParOf" srcId="{49D863D3-667D-4627-AC24-11A957D72CD3}" destId="{59055E27-0EFC-44D1-B15B-B9F6B07B6B4F}" srcOrd="0" destOrd="0" presId="urn:microsoft.com/office/officeart/2005/8/layout/hList9"/>
    <dgm:cxn modelId="{2FF1B275-85A6-4757-A504-A8AB19A12DCF}" type="presParOf" srcId="{49D863D3-667D-4627-AC24-11A957D72CD3}" destId="{4B20F84D-DBAB-4A37-BB5E-5E847C8A418D}" srcOrd="1" destOrd="0" presId="urn:microsoft.com/office/officeart/2005/8/layout/hList9"/>
    <dgm:cxn modelId="{E43D9513-3EB6-4914-95CF-399F570E4565}" type="presParOf" srcId="{4B20F84D-DBAB-4A37-BB5E-5E847C8A418D}" destId="{ADB8B313-CCB4-448E-94DC-A16CAB5EDF85}" srcOrd="0" destOrd="0" presId="urn:microsoft.com/office/officeart/2005/8/layout/hList9"/>
    <dgm:cxn modelId="{DBB98D33-BC2F-40BE-B7F6-AB644B561354}" type="presParOf" srcId="{4B20F84D-DBAB-4A37-BB5E-5E847C8A418D}" destId="{D4B85F23-9DD1-409F-A1FF-2F6310B4F3A7}" srcOrd="1" destOrd="0" presId="urn:microsoft.com/office/officeart/2005/8/layout/hList9"/>
    <dgm:cxn modelId="{AC72DF33-9347-470B-B32F-0C426C87C303}" type="presParOf" srcId="{3FF8681D-34A8-4F95-A202-92E7847CF049}" destId="{3BFCC8E3-6DF3-43ED-83B0-6ACFF2D30433}" srcOrd="2" destOrd="0" presId="urn:microsoft.com/office/officeart/2005/8/layout/hList9"/>
    <dgm:cxn modelId="{C0118678-068D-4FE7-955F-041226B343C4}" type="presParOf" srcId="{3FF8681D-34A8-4F95-A202-92E7847CF049}" destId="{0CD1DCC6-8075-4E61-BD50-3E2127C8BB51}" srcOrd="3" destOrd="0" presId="urn:microsoft.com/office/officeart/2005/8/layout/hList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70DD8FB-FAA8-4EB2-B2F1-F6A715A5B866}" type="doc">
      <dgm:prSet loTypeId="urn:microsoft.com/office/officeart/2005/8/layout/vList2" loCatId="list" qsTypeId="urn:microsoft.com/office/officeart/2005/8/quickstyle/simple1" qsCatId="simple" csTypeId="urn:microsoft.com/office/officeart/2005/8/colors/accent4_1" csCatId="accent4"/>
      <dgm:spPr/>
      <dgm:t>
        <a:bodyPr/>
        <a:lstStyle/>
        <a:p>
          <a:endParaRPr lang="tr-TR"/>
        </a:p>
      </dgm:t>
    </dgm:pt>
    <dgm:pt modelId="{0BCB449E-E884-4E95-9E96-F2EA97A9D1BB}">
      <dgm:prSet/>
      <dgm:spPr/>
      <dgm:t>
        <a:bodyPr/>
        <a:lstStyle/>
        <a:p>
          <a:pPr algn="ctr" rtl="0"/>
          <a:r>
            <a:rPr lang="tr-TR" smtClean="0"/>
            <a:t>Kültürlerin temel konulardaki tutumları farklıdır ve bu tu­tumlar kültürlerin yaşama uyumunu sağlarlar. </a:t>
          </a:r>
          <a:endParaRPr lang="tr-TR"/>
        </a:p>
      </dgm:t>
    </dgm:pt>
    <dgm:pt modelId="{F5BD75F9-554F-401B-8C96-22B06E12A849}" type="parTrans" cxnId="{293BA9E1-7B6B-46EB-8CC5-4AEA473D3E48}">
      <dgm:prSet/>
      <dgm:spPr/>
      <dgm:t>
        <a:bodyPr/>
        <a:lstStyle/>
        <a:p>
          <a:pPr algn="ctr"/>
          <a:endParaRPr lang="tr-TR"/>
        </a:p>
      </dgm:t>
    </dgm:pt>
    <dgm:pt modelId="{51C60506-5D0C-4B82-B33C-224220EA0051}" type="sibTrans" cxnId="{293BA9E1-7B6B-46EB-8CC5-4AEA473D3E48}">
      <dgm:prSet/>
      <dgm:spPr/>
      <dgm:t>
        <a:bodyPr/>
        <a:lstStyle/>
        <a:p>
          <a:pPr algn="ctr"/>
          <a:endParaRPr lang="tr-TR"/>
        </a:p>
      </dgm:t>
    </dgm:pt>
    <dgm:pt modelId="{74AAA20A-4DA6-4C27-AE8D-D3924C80EDE0}">
      <dgm:prSet/>
      <dgm:spPr/>
      <dgm:t>
        <a:bodyPr/>
        <a:lstStyle/>
        <a:p>
          <a:pPr algn="ctr" rtl="0"/>
          <a:r>
            <a:rPr lang="tr-TR" smtClean="0"/>
            <a:t>Ölüm karşısındaki tepkiler, kültürlerin benimsediği de­ğerler doğrultusunda değişmektedir. </a:t>
          </a:r>
          <a:endParaRPr lang="tr-TR"/>
        </a:p>
      </dgm:t>
    </dgm:pt>
    <dgm:pt modelId="{26234482-C9E7-4FD0-AD6B-8587EB8A3D20}" type="parTrans" cxnId="{2814EE2C-9F2F-4AFC-9794-2CAC226D39E6}">
      <dgm:prSet/>
      <dgm:spPr/>
      <dgm:t>
        <a:bodyPr/>
        <a:lstStyle/>
        <a:p>
          <a:pPr algn="ctr"/>
          <a:endParaRPr lang="tr-TR"/>
        </a:p>
      </dgm:t>
    </dgm:pt>
    <dgm:pt modelId="{BF7EA3D2-3914-4001-8B02-D79026D5C9CC}" type="sibTrans" cxnId="{2814EE2C-9F2F-4AFC-9794-2CAC226D39E6}">
      <dgm:prSet/>
      <dgm:spPr/>
      <dgm:t>
        <a:bodyPr/>
        <a:lstStyle/>
        <a:p>
          <a:pPr algn="ctr"/>
          <a:endParaRPr lang="tr-TR"/>
        </a:p>
      </dgm:t>
    </dgm:pt>
    <dgm:pt modelId="{195A6EA0-E7EF-484E-88BA-5C99ACD5CD49}" type="pres">
      <dgm:prSet presAssocID="{870DD8FB-FAA8-4EB2-B2F1-F6A715A5B866}" presName="linear" presStyleCnt="0">
        <dgm:presLayoutVars>
          <dgm:animLvl val="lvl"/>
          <dgm:resizeHandles val="exact"/>
        </dgm:presLayoutVars>
      </dgm:prSet>
      <dgm:spPr/>
      <dgm:t>
        <a:bodyPr/>
        <a:lstStyle/>
        <a:p>
          <a:endParaRPr lang="tr-TR"/>
        </a:p>
      </dgm:t>
    </dgm:pt>
    <dgm:pt modelId="{F7600072-8AC5-48CC-820E-2A1397A27DBE}" type="pres">
      <dgm:prSet presAssocID="{0BCB449E-E884-4E95-9E96-F2EA97A9D1BB}" presName="parentText" presStyleLbl="node1" presStyleIdx="0" presStyleCnt="2">
        <dgm:presLayoutVars>
          <dgm:chMax val="0"/>
          <dgm:bulletEnabled val="1"/>
        </dgm:presLayoutVars>
      </dgm:prSet>
      <dgm:spPr/>
      <dgm:t>
        <a:bodyPr/>
        <a:lstStyle/>
        <a:p>
          <a:endParaRPr lang="tr-TR"/>
        </a:p>
      </dgm:t>
    </dgm:pt>
    <dgm:pt modelId="{DCC8A20D-E699-490C-B79C-538378AB62CF}" type="pres">
      <dgm:prSet presAssocID="{51C60506-5D0C-4B82-B33C-224220EA0051}" presName="spacer" presStyleCnt="0"/>
      <dgm:spPr/>
    </dgm:pt>
    <dgm:pt modelId="{C481E649-495F-4CE3-92BE-BF5F2C663120}" type="pres">
      <dgm:prSet presAssocID="{74AAA20A-4DA6-4C27-AE8D-D3924C80EDE0}" presName="parentText" presStyleLbl="node1" presStyleIdx="1" presStyleCnt="2">
        <dgm:presLayoutVars>
          <dgm:chMax val="0"/>
          <dgm:bulletEnabled val="1"/>
        </dgm:presLayoutVars>
      </dgm:prSet>
      <dgm:spPr/>
      <dgm:t>
        <a:bodyPr/>
        <a:lstStyle/>
        <a:p>
          <a:endParaRPr lang="tr-TR"/>
        </a:p>
      </dgm:t>
    </dgm:pt>
  </dgm:ptLst>
  <dgm:cxnLst>
    <dgm:cxn modelId="{FA954EB8-13CD-4F78-AAC7-D9723EB62DCA}" type="presOf" srcId="{870DD8FB-FAA8-4EB2-B2F1-F6A715A5B866}" destId="{195A6EA0-E7EF-484E-88BA-5C99ACD5CD49}" srcOrd="0" destOrd="0" presId="urn:microsoft.com/office/officeart/2005/8/layout/vList2"/>
    <dgm:cxn modelId="{588D1C5E-8583-4F41-B7CC-948E210B5E8D}" type="presOf" srcId="{0BCB449E-E884-4E95-9E96-F2EA97A9D1BB}" destId="{F7600072-8AC5-48CC-820E-2A1397A27DBE}" srcOrd="0" destOrd="0" presId="urn:microsoft.com/office/officeart/2005/8/layout/vList2"/>
    <dgm:cxn modelId="{293BA9E1-7B6B-46EB-8CC5-4AEA473D3E48}" srcId="{870DD8FB-FAA8-4EB2-B2F1-F6A715A5B866}" destId="{0BCB449E-E884-4E95-9E96-F2EA97A9D1BB}" srcOrd="0" destOrd="0" parTransId="{F5BD75F9-554F-401B-8C96-22B06E12A849}" sibTransId="{51C60506-5D0C-4B82-B33C-224220EA0051}"/>
    <dgm:cxn modelId="{2814EE2C-9F2F-4AFC-9794-2CAC226D39E6}" srcId="{870DD8FB-FAA8-4EB2-B2F1-F6A715A5B866}" destId="{74AAA20A-4DA6-4C27-AE8D-D3924C80EDE0}" srcOrd="1" destOrd="0" parTransId="{26234482-C9E7-4FD0-AD6B-8587EB8A3D20}" sibTransId="{BF7EA3D2-3914-4001-8B02-D79026D5C9CC}"/>
    <dgm:cxn modelId="{76BEE036-4BF7-4253-9A9F-0DC4DC9704D5}" type="presOf" srcId="{74AAA20A-4DA6-4C27-AE8D-D3924C80EDE0}" destId="{C481E649-495F-4CE3-92BE-BF5F2C663120}" srcOrd="0" destOrd="0" presId="urn:microsoft.com/office/officeart/2005/8/layout/vList2"/>
    <dgm:cxn modelId="{20EAD3A0-D19E-46B9-A55A-CCE131BE67F4}" type="presParOf" srcId="{195A6EA0-E7EF-484E-88BA-5C99ACD5CD49}" destId="{F7600072-8AC5-48CC-820E-2A1397A27DBE}" srcOrd="0" destOrd="0" presId="urn:microsoft.com/office/officeart/2005/8/layout/vList2"/>
    <dgm:cxn modelId="{D9AE11C6-9F9E-431B-A0C1-CF943E7F6735}" type="presParOf" srcId="{195A6EA0-E7EF-484E-88BA-5C99ACD5CD49}" destId="{DCC8A20D-E699-490C-B79C-538378AB62CF}" srcOrd="1" destOrd="0" presId="urn:microsoft.com/office/officeart/2005/8/layout/vList2"/>
    <dgm:cxn modelId="{F061BD09-2E47-4914-8BE9-20E2B8C58557}" type="presParOf" srcId="{195A6EA0-E7EF-484E-88BA-5C99ACD5CD49}" destId="{C481E649-495F-4CE3-92BE-BF5F2C663120}"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846C3E75-756C-4845-97FC-9F7E0D163F53}" type="doc">
      <dgm:prSet loTypeId="urn:microsoft.com/office/officeart/2005/8/layout/vList2" loCatId="list" qsTypeId="urn:microsoft.com/office/officeart/2005/8/quickstyle/simple3" qsCatId="simple" csTypeId="urn:microsoft.com/office/officeart/2005/8/colors/colorful2" csCatId="colorful"/>
      <dgm:spPr/>
      <dgm:t>
        <a:bodyPr/>
        <a:lstStyle/>
        <a:p>
          <a:endParaRPr lang="tr-TR"/>
        </a:p>
      </dgm:t>
    </dgm:pt>
    <dgm:pt modelId="{8569CB6F-7D92-475C-ABC2-9FEF29AC32C3}">
      <dgm:prSet/>
      <dgm:spPr/>
      <dgm:t>
        <a:bodyPr/>
        <a:lstStyle/>
        <a:p>
          <a:pPr rtl="0"/>
          <a:r>
            <a:rPr lang="tr-TR" smtClean="0"/>
            <a:t>Kendimizi ifade ediş biçimimiz, yetiştiğimiz kültür tara­fından belirlenir. Kullandığımız dil kültürel koşullanmala­rımızdan kuvvetle etkilenir. Kültür, Hangi konuların tartışılıp hangilerinin tartışılmayacağı, zamanı nasıl algıla­yacağımız, kişisel alanımızda bizi rahat ettiren ve ettirmeyen mesafeler, çevremizdeki kişilere (patron, arkadaş, aile üyeleri, birlikte çalıştığımız insanlar) nasıl hitap etmemiz gerektiği gibi kuralları belirler.</a:t>
          </a:r>
          <a:endParaRPr lang="tr-TR"/>
        </a:p>
      </dgm:t>
    </dgm:pt>
    <dgm:pt modelId="{F771D846-049E-4E2F-8B23-91E96872AA95}" type="parTrans" cxnId="{F1E1F349-C42B-4761-AC33-83F4F63692A0}">
      <dgm:prSet/>
      <dgm:spPr/>
      <dgm:t>
        <a:bodyPr/>
        <a:lstStyle/>
        <a:p>
          <a:endParaRPr lang="tr-TR"/>
        </a:p>
      </dgm:t>
    </dgm:pt>
    <dgm:pt modelId="{034B0B00-E247-47F0-96D2-98E2FB7432A6}" type="sibTrans" cxnId="{F1E1F349-C42B-4761-AC33-83F4F63692A0}">
      <dgm:prSet/>
      <dgm:spPr/>
      <dgm:t>
        <a:bodyPr/>
        <a:lstStyle/>
        <a:p>
          <a:endParaRPr lang="tr-TR"/>
        </a:p>
      </dgm:t>
    </dgm:pt>
    <dgm:pt modelId="{DEEF2085-2D6B-4262-97C6-85ABB485B2AA}">
      <dgm:prSet/>
      <dgm:spPr/>
      <dgm:t>
        <a:bodyPr/>
        <a:lstStyle/>
        <a:p>
          <a:pPr rtl="0"/>
          <a:r>
            <a:rPr lang="tr-TR" smtClean="0"/>
            <a:t>Çeşitli kültürler söz konusu olduğunda, hangisinin "doğru", hangisinin "yanlış" olduğundan söz etmek müm­kün değildir. Bizim kültürümüzde benimsenen yol, tutulabilecek yüzlerce yoldan yalnızca biri olabilir. Hangi kültürün benimsediği yol veya değer doğrudur sorusu yanlış bir soru olacaktır. Çünkü her kültürün kabulleri, değerleri ve beklentileri kendine özgüdür. </a:t>
          </a:r>
          <a:endParaRPr lang="tr-TR"/>
        </a:p>
      </dgm:t>
    </dgm:pt>
    <dgm:pt modelId="{BDC6F50C-E068-4771-81E3-4D493C905D18}" type="parTrans" cxnId="{1D72A04D-2D3D-4DCC-B1BF-2DC204B98DCF}">
      <dgm:prSet/>
      <dgm:spPr/>
      <dgm:t>
        <a:bodyPr/>
        <a:lstStyle/>
        <a:p>
          <a:endParaRPr lang="tr-TR"/>
        </a:p>
      </dgm:t>
    </dgm:pt>
    <dgm:pt modelId="{62D23E8D-594B-43FA-A560-7AD6ACCCF2F0}" type="sibTrans" cxnId="{1D72A04D-2D3D-4DCC-B1BF-2DC204B98DCF}">
      <dgm:prSet/>
      <dgm:spPr/>
      <dgm:t>
        <a:bodyPr/>
        <a:lstStyle/>
        <a:p>
          <a:endParaRPr lang="tr-TR"/>
        </a:p>
      </dgm:t>
    </dgm:pt>
    <dgm:pt modelId="{0FF72376-616A-4D97-B574-1E7D3F7882D7}" type="pres">
      <dgm:prSet presAssocID="{846C3E75-756C-4845-97FC-9F7E0D163F53}" presName="linear" presStyleCnt="0">
        <dgm:presLayoutVars>
          <dgm:animLvl val="lvl"/>
          <dgm:resizeHandles val="exact"/>
        </dgm:presLayoutVars>
      </dgm:prSet>
      <dgm:spPr/>
      <dgm:t>
        <a:bodyPr/>
        <a:lstStyle/>
        <a:p>
          <a:endParaRPr lang="tr-TR"/>
        </a:p>
      </dgm:t>
    </dgm:pt>
    <dgm:pt modelId="{CBC2EBC5-2EB0-4A80-8CB1-5AF25C44972F}" type="pres">
      <dgm:prSet presAssocID="{8569CB6F-7D92-475C-ABC2-9FEF29AC32C3}" presName="parentText" presStyleLbl="node1" presStyleIdx="0" presStyleCnt="2">
        <dgm:presLayoutVars>
          <dgm:chMax val="0"/>
          <dgm:bulletEnabled val="1"/>
        </dgm:presLayoutVars>
      </dgm:prSet>
      <dgm:spPr/>
      <dgm:t>
        <a:bodyPr/>
        <a:lstStyle/>
        <a:p>
          <a:endParaRPr lang="tr-TR"/>
        </a:p>
      </dgm:t>
    </dgm:pt>
    <dgm:pt modelId="{FD38310C-F8A8-46B0-B977-D92026185A3E}" type="pres">
      <dgm:prSet presAssocID="{034B0B00-E247-47F0-96D2-98E2FB7432A6}" presName="spacer" presStyleCnt="0"/>
      <dgm:spPr/>
    </dgm:pt>
    <dgm:pt modelId="{CF42E9BC-617B-4A4C-9B51-167A0569DD39}" type="pres">
      <dgm:prSet presAssocID="{DEEF2085-2D6B-4262-97C6-85ABB485B2AA}" presName="parentText" presStyleLbl="node1" presStyleIdx="1" presStyleCnt="2">
        <dgm:presLayoutVars>
          <dgm:chMax val="0"/>
          <dgm:bulletEnabled val="1"/>
        </dgm:presLayoutVars>
      </dgm:prSet>
      <dgm:spPr/>
      <dgm:t>
        <a:bodyPr/>
        <a:lstStyle/>
        <a:p>
          <a:endParaRPr lang="tr-TR"/>
        </a:p>
      </dgm:t>
    </dgm:pt>
  </dgm:ptLst>
  <dgm:cxnLst>
    <dgm:cxn modelId="{F1E1F349-C42B-4761-AC33-83F4F63692A0}" srcId="{846C3E75-756C-4845-97FC-9F7E0D163F53}" destId="{8569CB6F-7D92-475C-ABC2-9FEF29AC32C3}" srcOrd="0" destOrd="0" parTransId="{F771D846-049E-4E2F-8B23-91E96872AA95}" sibTransId="{034B0B00-E247-47F0-96D2-98E2FB7432A6}"/>
    <dgm:cxn modelId="{43B351D2-1ABF-4D01-B7FE-8C660A5EA0A8}" type="presOf" srcId="{DEEF2085-2D6B-4262-97C6-85ABB485B2AA}" destId="{CF42E9BC-617B-4A4C-9B51-167A0569DD39}" srcOrd="0" destOrd="0" presId="urn:microsoft.com/office/officeart/2005/8/layout/vList2"/>
    <dgm:cxn modelId="{1D72A04D-2D3D-4DCC-B1BF-2DC204B98DCF}" srcId="{846C3E75-756C-4845-97FC-9F7E0D163F53}" destId="{DEEF2085-2D6B-4262-97C6-85ABB485B2AA}" srcOrd="1" destOrd="0" parTransId="{BDC6F50C-E068-4771-81E3-4D493C905D18}" sibTransId="{62D23E8D-594B-43FA-A560-7AD6ACCCF2F0}"/>
    <dgm:cxn modelId="{8E479E25-9E7C-4CDF-80CE-607A2066BF4E}" type="presOf" srcId="{8569CB6F-7D92-475C-ABC2-9FEF29AC32C3}" destId="{CBC2EBC5-2EB0-4A80-8CB1-5AF25C44972F}" srcOrd="0" destOrd="0" presId="urn:microsoft.com/office/officeart/2005/8/layout/vList2"/>
    <dgm:cxn modelId="{699B7446-6F19-4F74-A31F-83FFEC9964A3}" type="presOf" srcId="{846C3E75-756C-4845-97FC-9F7E0D163F53}" destId="{0FF72376-616A-4D97-B574-1E7D3F7882D7}" srcOrd="0" destOrd="0" presId="urn:microsoft.com/office/officeart/2005/8/layout/vList2"/>
    <dgm:cxn modelId="{4525421C-83AF-411E-A344-6D79B4969FDF}" type="presParOf" srcId="{0FF72376-616A-4D97-B574-1E7D3F7882D7}" destId="{CBC2EBC5-2EB0-4A80-8CB1-5AF25C44972F}" srcOrd="0" destOrd="0" presId="urn:microsoft.com/office/officeart/2005/8/layout/vList2"/>
    <dgm:cxn modelId="{2BFC4A79-F906-46B3-9837-A372FADC4B92}" type="presParOf" srcId="{0FF72376-616A-4D97-B574-1E7D3F7882D7}" destId="{FD38310C-F8A8-46B0-B977-D92026185A3E}" srcOrd="1" destOrd="0" presId="urn:microsoft.com/office/officeart/2005/8/layout/vList2"/>
    <dgm:cxn modelId="{7D778775-6DA8-4AA7-B04B-05ADBB391576}" type="presParOf" srcId="{0FF72376-616A-4D97-B574-1E7D3F7882D7}" destId="{CF42E9BC-617B-4A4C-9B51-167A0569DD39}"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CD82E4-CB64-45CA-80FE-40D0688E03F7}">
      <dsp:nvSpPr>
        <dsp:cNvPr id="0" name=""/>
        <dsp:cNvSpPr/>
      </dsp:nvSpPr>
      <dsp:spPr>
        <a:xfrm>
          <a:off x="0" y="191458"/>
          <a:ext cx="11043425" cy="2239380"/>
        </a:xfrm>
        <a:prstGeom prst="roundRect">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tr-TR" sz="3300" kern="1200" smtClean="0"/>
            <a:t>Kültürlerarası İletişim; iletişim becerilerinin hemşire tara­fından; hastanın sözlü ve sözsüz anlatımlarını, kültürel de­ğerlerini, bakım gereksinmelerini ve algılarını göz önüne alacak biçimde etkili ve kültürel yönden yetkin biçimde kul­lanılmasıdır. </a:t>
          </a:r>
          <a:endParaRPr lang="tr-TR" sz="3300" kern="1200" dirty="0"/>
        </a:p>
      </dsp:txBody>
      <dsp:txXfrm>
        <a:off x="109318" y="300776"/>
        <a:ext cx="10824789" cy="2020744"/>
      </dsp:txXfrm>
    </dsp:sp>
    <dsp:sp modelId="{10B25285-A6FF-4CE2-A8B8-923686568652}">
      <dsp:nvSpPr>
        <dsp:cNvPr id="0" name=""/>
        <dsp:cNvSpPr/>
      </dsp:nvSpPr>
      <dsp:spPr>
        <a:xfrm>
          <a:off x="0" y="2525878"/>
          <a:ext cx="11043425" cy="2239380"/>
        </a:xfrm>
        <a:prstGeom prst="roundRect">
          <a:avLst/>
        </a:prstGeom>
        <a:solidFill>
          <a:schemeClr val="accent4">
            <a:hueOff val="8916683"/>
            <a:satOff val="-42667"/>
            <a:lumOff val="15883"/>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rtl="0">
            <a:lnSpc>
              <a:spcPct val="90000"/>
            </a:lnSpc>
            <a:spcBef>
              <a:spcPct val="0"/>
            </a:spcBef>
            <a:spcAft>
              <a:spcPct val="35000"/>
            </a:spcAft>
          </a:pPr>
          <a:r>
            <a:rPr lang="tr-TR" sz="3300" kern="1200" dirty="0" smtClean="0"/>
            <a:t>İletişim, "kültürel yönden yeterli hemşirelik bakımı" </a:t>
          </a:r>
          <a:r>
            <a:rPr lang="tr-TR" sz="3300" kern="1200" dirty="0" err="1" smtClean="0"/>
            <a:t>nın</a:t>
          </a:r>
          <a:r>
            <a:rPr lang="tr-TR" sz="3300" kern="1200" dirty="0" smtClean="0"/>
            <a:t> da merkez kavramı olarak nitelenmektedir ve etkili olabilmesi terapötik niteliğine bağlıdır. </a:t>
          </a:r>
          <a:endParaRPr lang="tr-TR" sz="3300" kern="1200" dirty="0"/>
        </a:p>
      </dsp:txBody>
      <dsp:txXfrm>
        <a:off x="109318" y="2635196"/>
        <a:ext cx="10824789" cy="202074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00AAEE-4227-45D8-B5C0-746AC7641F0F}">
      <dsp:nvSpPr>
        <dsp:cNvPr id="0" name=""/>
        <dsp:cNvSpPr/>
      </dsp:nvSpPr>
      <dsp:spPr>
        <a:xfrm>
          <a:off x="0" y="33455"/>
          <a:ext cx="10928195" cy="2079905"/>
        </a:xfrm>
        <a:prstGeom prst="roundRect">
          <a:avLst/>
        </a:prstGeom>
        <a:solidFill>
          <a:schemeClr val="accent6">
            <a:shade val="50000"/>
            <a:hueOff val="0"/>
            <a:satOff val="0"/>
            <a:lumOff val="0"/>
            <a:alphaOff val="0"/>
          </a:schemeClr>
        </a:solidFill>
        <a:ln>
          <a:noFill/>
        </a:ln>
        <a:effectLst>
          <a:outerShdw blurRad="50800" dist="12700" dir="5400000" algn="ctr" rotWithShape="0">
            <a:srgbClr val="000000">
              <a:alpha val="5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tr-TR" sz="2800" kern="1200" dirty="0" smtClean="0"/>
            <a:t>Kültürel koşullanmalarımızın farkında olmamız için, kendi kültürümüzün sınırları dışına çıkıp, başka kültürleri de tanımamız gerekmektedir. Bu, kolay bir süreç olma­makla birlikte, iletişim biçimimizin kültürümüzden nasıl etkilediğini anlamamız için, şu sorulara yanıt vermemizi önermektedirler:</a:t>
          </a:r>
          <a:endParaRPr lang="tr-TR" sz="2800" kern="1200" dirty="0"/>
        </a:p>
      </dsp:txBody>
      <dsp:txXfrm>
        <a:off x="101533" y="134988"/>
        <a:ext cx="10725129" cy="1876839"/>
      </dsp:txXfrm>
    </dsp:sp>
    <dsp:sp modelId="{FC610112-FA7A-403D-863F-CA196F0517DD}">
      <dsp:nvSpPr>
        <dsp:cNvPr id="0" name=""/>
        <dsp:cNvSpPr/>
      </dsp:nvSpPr>
      <dsp:spPr>
        <a:xfrm>
          <a:off x="0" y="2113361"/>
          <a:ext cx="10928195" cy="3205768"/>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346970" tIns="35560" rIns="199136" bIns="35560" numCol="1" spcCol="1270" anchor="t" anchorCtr="0">
          <a:noAutofit/>
        </a:bodyPr>
        <a:lstStyle/>
        <a:p>
          <a:pPr marL="228600" lvl="1" indent="-228600" algn="l" defTabSz="977900" rtl="0">
            <a:lnSpc>
              <a:spcPct val="90000"/>
            </a:lnSpc>
            <a:spcBef>
              <a:spcPct val="0"/>
            </a:spcBef>
            <a:spcAft>
              <a:spcPct val="20000"/>
            </a:spcAft>
            <a:buChar char="••"/>
          </a:pPr>
          <a:r>
            <a:rPr lang="tr-TR" sz="2200" kern="1200" dirty="0" smtClean="0"/>
            <a:t>Kültürel geçmişimin ve koşullanmalarımın farkında mıyım?</a:t>
          </a:r>
          <a:endParaRPr lang="tr-TR" sz="2200" kern="1200" dirty="0"/>
        </a:p>
        <a:p>
          <a:pPr marL="228600" lvl="1" indent="-228600" algn="l" defTabSz="977900" rtl="0">
            <a:lnSpc>
              <a:spcPct val="90000"/>
            </a:lnSpc>
            <a:spcBef>
              <a:spcPct val="0"/>
            </a:spcBef>
            <a:spcAft>
              <a:spcPct val="20000"/>
            </a:spcAft>
            <a:buChar char="••"/>
          </a:pPr>
          <a:r>
            <a:rPr lang="tr-TR" sz="2200" kern="1200" dirty="0" smtClean="0"/>
            <a:t>Çalışma ortamındaki kişilerarası etkileşimlerde, farklı­lıkların iletişimi nasıl etkileyebileceğinin farkında mıyım?</a:t>
          </a:r>
          <a:endParaRPr lang="tr-TR" sz="2200" kern="1200" dirty="0"/>
        </a:p>
        <a:p>
          <a:pPr marL="228600" lvl="1" indent="-228600" algn="l" defTabSz="977900" rtl="0">
            <a:lnSpc>
              <a:spcPct val="90000"/>
            </a:lnSpc>
            <a:spcBef>
              <a:spcPct val="0"/>
            </a:spcBef>
            <a:spcAft>
              <a:spcPct val="20000"/>
            </a:spcAft>
            <a:buChar char="••"/>
          </a:pPr>
          <a:r>
            <a:rPr lang="tr-TR" sz="2200" kern="1200" dirty="0" smtClean="0"/>
            <a:t>Benden "farklı" olanın kötü, aşağı veya yanlış olduğu biçiminde bir tutumum var mı?</a:t>
          </a:r>
          <a:endParaRPr lang="tr-TR" sz="2200" kern="1200" dirty="0"/>
        </a:p>
        <a:p>
          <a:pPr marL="228600" lvl="1" indent="-228600" algn="l" defTabSz="977900" rtl="0">
            <a:lnSpc>
              <a:spcPct val="90000"/>
            </a:lnSpc>
            <a:spcBef>
              <a:spcPct val="0"/>
            </a:spcBef>
            <a:spcAft>
              <a:spcPct val="20000"/>
            </a:spcAft>
            <a:buChar char="••"/>
          </a:pPr>
          <a:r>
            <a:rPr lang="tr-TR" sz="2200" kern="1200" dirty="0" smtClean="0"/>
            <a:t>Diğer insanları belli kalıplar içinde mi algılıyorum?</a:t>
          </a:r>
          <a:endParaRPr lang="tr-TR" sz="2200" kern="1200" dirty="0"/>
        </a:p>
        <a:p>
          <a:pPr marL="228600" lvl="1" indent="-228600" algn="l" defTabSz="977900" rtl="0">
            <a:lnSpc>
              <a:spcPct val="90000"/>
            </a:lnSpc>
            <a:spcBef>
              <a:spcPct val="0"/>
            </a:spcBef>
            <a:spcAft>
              <a:spcPct val="20000"/>
            </a:spcAft>
            <a:buChar char="••"/>
          </a:pPr>
          <a:r>
            <a:rPr lang="tr-TR" sz="2200" kern="1200" dirty="0" smtClean="0"/>
            <a:t>İletişimimin daha etkili olması için çaba harcıyor muyum?</a:t>
          </a:r>
          <a:endParaRPr lang="tr-TR" sz="2200" kern="1200" dirty="0"/>
        </a:p>
      </dsp:txBody>
      <dsp:txXfrm>
        <a:off x="0" y="2113361"/>
        <a:ext cx="10928195" cy="3205768"/>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2491F7-7698-48D0-B26A-92E2D42AB2F7}">
      <dsp:nvSpPr>
        <dsp:cNvPr id="0" name=""/>
        <dsp:cNvSpPr/>
      </dsp:nvSpPr>
      <dsp:spPr>
        <a:xfrm rot="5400000">
          <a:off x="5747159" y="-1303354"/>
          <a:ext cx="3595510" cy="7101096"/>
        </a:xfrm>
        <a:prstGeom prst="round2SameRect">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1920" tIns="60960" rIns="121920" bIns="60960" numCol="1" spcCol="1270" anchor="ctr" anchorCtr="0">
          <a:noAutofit/>
        </a:bodyPr>
        <a:lstStyle/>
        <a:p>
          <a:pPr marL="285750" lvl="1" indent="-285750" algn="l" defTabSz="1422400" rtl="0">
            <a:lnSpc>
              <a:spcPct val="90000"/>
            </a:lnSpc>
            <a:spcBef>
              <a:spcPct val="0"/>
            </a:spcBef>
            <a:spcAft>
              <a:spcPct val="15000"/>
            </a:spcAft>
            <a:buChar char="••"/>
          </a:pPr>
          <a:r>
            <a:rPr lang="tr-TR" sz="3200" kern="1200" smtClean="0"/>
            <a:t>(1) eylemleri yö­netmek</a:t>
          </a:r>
          <a:endParaRPr lang="tr-TR" sz="3200" kern="1200"/>
        </a:p>
        <a:p>
          <a:pPr marL="285750" lvl="1" indent="-285750" algn="l" defTabSz="1422400" rtl="0">
            <a:lnSpc>
              <a:spcPct val="90000"/>
            </a:lnSpc>
            <a:spcBef>
              <a:spcPct val="0"/>
            </a:spcBef>
            <a:spcAft>
              <a:spcPct val="15000"/>
            </a:spcAft>
            <a:buChar char="••"/>
          </a:pPr>
          <a:r>
            <a:rPr lang="tr-TR" sz="3200" kern="1200" dirty="0" smtClean="0"/>
            <a:t>(2) olayların ve durumların anlamını yorumlamak,</a:t>
          </a:r>
          <a:endParaRPr lang="tr-TR" sz="3200" kern="1200" dirty="0"/>
        </a:p>
        <a:p>
          <a:pPr marL="285750" lvl="1" indent="-285750" algn="l" defTabSz="1422400" rtl="0">
            <a:lnSpc>
              <a:spcPct val="90000"/>
            </a:lnSpc>
            <a:spcBef>
              <a:spcPct val="0"/>
            </a:spcBef>
            <a:spcAft>
              <a:spcPct val="15000"/>
            </a:spcAft>
            <a:buChar char="••"/>
          </a:pPr>
          <a:r>
            <a:rPr lang="tr-TR" sz="3200" kern="1200" smtClean="0"/>
            <a:t>(3) geçmiş deneyimleri imgelem yoluyla şimdiki zamana bağlamak,</a:t>
          </a:r>
          <a:endParaRPr lang="tr-TR" sz="3200" kern="1200"/>
        </a:p>
        <a:p>
          <a:pPr marL="285750" lvl="1" indent="-285750" algn="l" defTabSz="1422400" rtl="0">
            <a:lnSpc>
              <a:spcPct val="90000"/>
            </a:lnSpc>
            <a:spcBef>
              <a:spcPct val="0"/>
            </a:spcBef>
            <a:spcAft>
              <a:spcPct val="15000"/>
            </a:spcAft>
            <a:buChar char="••"/>
          </a:pPr>
          <a:r>
            <a:rPr lang="tr-TR" sz="3200" kern="1200" smtClean="0"/>
            <a:t>(4) insanlarla ilişki kurmak ve sürdürmektir. </a:t>
          </a:r>
          <a:endParaRPr lang="tr-TR" sz="3200" kern="1200"/>
        </a:p>
      </dsp:txBody>
      <dsp:txXfrm rot="-5400000">
        <a:off x="3994366" y="624957"/>
        <a:ext cx="6925578" cy="3244474"/>
      </dsp:txXfrm>
    </dsp:sp>
    <dsp:sp modelId="{5C72D4ED-3C5B-438A-89FC-D660F1AAB319}">
      <dsp:nvSpPr>
        <dsp:cNvPr id="0" name=""/>
        <dsp:cNvSpPr/>
      </dsp:nvSpPr>
      <dsp:spPr>
        <a:xfrm>
          <a:off x="0" y="0"/>
          <a:ext cx="3994366" cy="4494388"/>
        </a:xfrm>
        <a:prstGeom prst="roundRect">
          <a:avLst/>
        </a:prstGeom>
        <a:gradFill rotWithShape="0">
          <a:gsLst>
            <a:gs pos="0">
              <a:schemeClr val="accent4">
                <a:hueOff val="0"/>
                <a:satOff val="0"/>
                <a:lumOff val="0"/>
                <a:alphaOff val="0"/>
                <a:tint val="83000"/>
                <a:satMod val="100000"/>
                <a:lumMod val="100000"/>
              </a:schemeClr>
            </a:gs>
            <a:gs pos="100000">
              <a:schemeClr val="accent4">
                <a:hueOff val="0"/>
                <a:satOff val="0"/>
                <a:lumOff val="0"/>
                <a:alphaOff val="0"/>
                <a:tint val="61000"/>
                <a:satMod val="150000"/>
                <a:lumMod val="10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9060" tIns="49530" rIns="99060" bIns="49530" numCol="1" spcCol="1270" anchor="ctr" anchorCtr="0">
          <a:noAutofit/>
        </a:bodyPr>
        <a:lstStyle/>
        <a:p>
          <a:pPr lvl="0" algn="ctr" defTabSz="1155700" rtl="0">
            <a:lnSpc>
              <a:spcPct val="90000"/>
            </a:lnSpc>
            <a:spcBef>
              <a:spcPct val="0"/>
            </a:spcBef>
            <a:spcAft>
              <a:spcPct val="35000"/>
            </a:spcAft>
          </a:pPr>
          <a:r>
            <a:rPr lang="tr-TR" sz="2600" kern="1200" smtClean="0"/>
            <a:t>Dil - Kültürlerarası iletişim dendiğinde, mesajı veren ve alan kişilerin kültürünün diğerinden farklı oluşu anlaşılır. Her kültürün dili kendine özgüdür. Dili farklı olan kişilerin dünyalarının da farklı olacağı belirtilmektedir. Dilin işl­evi dört noktada toplanmaktadır. Bunlar;</a:t>
          </a:r>
          <a:endParaRPr lang="tr-TR" sz="2600" kern="1200"/>
        </a:p>
      </dsp:txBody>
      <dsp:txXfrm>
        <a:off x="194989" y="194989"/>
        <a:ext cx="3604388" cy="410441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252D7E-6AEF-43CE-A2F7-AA7202FC442C}">
      <dsp:nvSpPr>
        <dsp:cNvPr id="0" name=""/>
        <dsp:cNvSpPr/>
      </dsp:nvSpPr>
      <dsp:spPr>
        <a:xfrm>
          <a:off x="0" y="0"/>
          <a:ext cx="10472779" cy="0"/>
        </a:xfrm>
        <a:prstGeom prst="line">
          <a:avLst/>
        </a:prstGeom>
        <a:gradFill rotWithShape="0">
          <a:gsLst>
            <a:gs pos="0">
              <a:schemeClr val="accent1">
                <a:hueOff val="0"/>
                <a:satOff val="0"/>
                <a:lumOff val="0"/>
                <a:alphaOff val="0"/>
                <a:tint val="100000"/>
                <a:shade val="85000"/>
                <a:satMod val="100000"/>
                <a:lumMod val="100000"/>
              </a:schemeClr>
            </a:gs>
            <a:gs pos="100000">
              <a:schemeClr val="accent1">
                <a:hueOff val="0"/>
                <a:satOff val="0"/>
                <a:lumOff val="0"/>
                <a:alphaOff val="0"/>
                <a:tint val="90000"/>
                <a:shade val="100000"/>
                <a:satMod val="150000"/>
                <a:lumMod val="100000"/>
              </a:schemeClr>
            </a:gs>
          </a:gsLst>
          <a:path path="circle">
            <a:fillToRect l="100000" t="100000" r="100000" b="100000"/>
          </a:path>
        </a:gradFill>
        <a:ln w="9525" cap="flat" cmpd="sng" algn="ctr">
          <a:solidFill>
            <a:schemeClr val="accent1">
              <a:hueOff val="0"/>
              <a:satOff val="0"/>
              <a:lumOff val="0"/>
              <a:alphaOff val="0"/>
            </a:schemeClr>
          </a:solidFill>
          <a:prstDash val="solid"/>
        </a:ln>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accent1">
              <a:hueOff val="0"/>
              <a:satOff val="0"/>
              <a:lumOff val="0"/>
              <a:alphaOff val="0"/>
              <a:shade val="35000"/>
              <a:satMod val="160000"/>
            </a:schemeClr>
          </a:contourClr>
        </a:sp3d>
      </dsp:spPr>
      <dsp:style>
        <a:lnRef idx="1">
          <a:scrgbClr r="0" g="0" b="0"/>
        </a:lnRef>
        <a:fillRef idx="3">
          <a:scrgbClr r="0" g="0" b="0"/>
        </a:fillRef>
        <a:effectRef idx="3">
          <a:scrgbClr r="0" g="0" b="0"/>
        </a:effectRef>
        <a:fontRef idx="minor">
          <a:schemeClr val="lt1"/>
        </a:fontRef>
      </dsp:style>
    </dsp:sp>
    <dsp:sp modelId="{FC88A106-7658-43EB-95FD-CFEA8993F9DB}">
      <dsp:nvSpPr>
        <dsp:cNvPr id="0" name=""/>
        <dsp:cNvSpPr/>
      </dsp:nvSpPr>
      <dsp:spPr>
        <a:xfrm>
          <a:off x="0" y="0"/>
          <a:ext cx="10472779" cy="22904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lvl="0" algn="l" defTabSz="1377950" rtl="0">
            <a:lnSpc>
              <a:spcPct val="90000"/>
            </a:lnSpc>
            <a:spcBef>
              <a:spcPct val="0"/>
            </a:spcBef>
            <a:spcAft>
              <a:spcPct val="35000"/>
            </a:spcAft>
          </a:pPr>
          <a:r>
            <a:rPr lang="tr-TR" sz="3100" kern="1200" smtClean="0"/>
            <a:t>Dil, kültürel kimliği, duygu ve davranışları biçimlendiren temel öğedir. Dil insanın kendini ve başkalarını anlama­sına ve anlatmasına yardım eder. Hemşire ve hastanın kul­landığı dilin farklı oluşu, birbirini anlamalarım önleyen en büyük engeldir. </a:t>
          </a:r>
          <a:endParaRPr lang="tr-TR" sz="3100" kern="1200"/>
        </a:p>
      </dsp:txBody>
      <dsp:txXfrm>
        <a:off x="0" y="0"/>
        <a:ext cx="10472779" cy="2290460"/>
      </dsp:txXfrm>
    </dsp:sp>
    <dsp:sp modelId="{B51BA590-8FC2-4E8E-9CB8-D1DA7A22E57C}">
      <dsp:nvSpPr>
        <dsp:cNvPr id="0" name=""/>
        <dsp:cNvSpPr/>
      </dsp:nvSpPr>
      <dsp:spPr>
        <a:xfrm>
          <a:off x="0" y="2290460"/>
          <a:ext cx="10472779" cy="0"/>
        </a:xfrm>
        <a:prstGeom prst="line">
          <a:avLst/>
        </a:prstGeom>
        <a:gradFill rotWithShape="0">
          <a:gsLst>
            <a:gs pos="0">
              <a:schemeClr val="accent1">
                <a:hueOff val="0"/>
                <a:satOff val="0"/>
                <a:lumOff val="0"/>
                <a:alphaOff val="0"/>
                <a:tint val="100000"/>
                <a:shade val="85000"/>
                <a:satMod val="100000"/>
                <a:lumMod val="100000"/>
              </a:schemeClr>
            </a:gs>
            <a:gs pos="100000">
              <a:schemeClr val="accent1">
                <a:hueOff val="0"/>
                <a:satOff val="0"/>
                <a:lumOff val="0"/>
                <a:alphaOff val="0"/>
                <a:tint val="90000"/>
                <a:shade val="100000"/>
                <a:satMod val="150000"/>
                <a:lumMod val="100000"/>
              </a:schemeClr>
            </a:gs>
          </a:gsLst>
          <a:path path="circle">
            <a:fillToRect l="100000" t="100000" r="100000" b="100000"/>
          </a:path>
        </a:gradFill>
        <a:ln w="9525" cap="flat" cmpd="sng" algn="ctr">
          <a:solidFill>
            <a:schemeClr val="accent1">
              <a:hueOff val="0"/>
              <a:satOff val="0"/>
              <a:lumOff val="0"/>
              <a:alphaOff val="0"/>
            </a:schemeClr>
          </a:solidFill>
          <a:prstDash val="solid"/>
        </a:ln>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accent1">
              <a:hueOff val="0"/>
              <a:satOff val="0"/>
              <a:lumOff val="0"/>
              <a:alphaOff val="0"/>
              <a:shade val="35000"/>
              <a:satMod val="160000"/>
            </a:schemeClr>
          </a:contourClr>
        </a:sp3d>
      </dsp:spPr>
      <dsp:style>
        <a:lnRef idx="1">
          <a:scrgbClr r="0" g="0" b="0"/>
        </a:lnRef>
        <a:fillRef idx="3">
          <a:scrgbClr r="0" g="0" b="0"/>
        </a:fillRef>
        <a:effectRef idx="3">
          <a:scrgbClr r="0" g="0" b="0"/>
        </a:effectRef>
        <a:fontRef idx="minor">
          <a:schemeClr val="lt1"/>
        </a:fontRef>
      </dsp:style>
    </dsp:sp>
    <dsp:sp modelId="{E8DB6A79-40ED-4884-B709-B041C68333BC}">
      <dsp:nvSpPr>
        <dsp:cNvPr id="0" name=""/>
        <dsp:cNvSpPr/>
      </dsp:nvSpPr>
      <dsp:spPr>
        <a:xfrm>
          <a:off x="0" y="2290460"/>
          <a:ext cx="10472779" cy="22904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lvl="0" algn="l" defTabSz="1377950" rtl="0">
            <a:lnSpc>
              <a:spcPct val="90000"/>
            </a:lnSpc>
            <a:spcBef>
              <a:spcPct val="0"/>
            </a:spcBef>
            <a:spcAft>
              <a:spcPct val="35000"/>
            </a:spcAft>
          </a:pPr>
          <a:r>
            <a:rPr lang="tr-TR" sz="3100" kern="1200" smtClean="0"/>
            <a:t>Dil engeli nedeniyle hasta (danışan), düşüncelerini, duygu ve gereksinmelerini ifade edemediğinde çaresizlik ve ümitsizlik hissedebilir. Hemşire hem danışanı anlamak hem de kendini danışana kabul ettirmek için; danışanın kendini ifade edebileceği yaratıcı yollar bulmak duru­munda kalır. </a:t>
          </a:r>
          <a:endParaRPr lang="tr-TR" sz="3100" kern="1200"/>
        </a:p>
      </dsp:txBody>
      <dsp:txXfrm>
        <a:off x="0" y="2290460"/>
        <a:ext cx="10472779" cy="229046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A5E356-BF42-4060-9586-4C3D9C38F2A8}">
      <dsp:nvSpPr>
        <dsp:cNvPr id="0" name=""/>
        <dsp:cNvSpPr/>
      </dsp:nvSpPr>
      <dsp:spPr>
        <a:xfrm rot="5400000">
          <a:off x="-297352" y="569530"/>
          <a:ext cx="1982348" cy="1387643"/>
        </a:xfrm>
        <a:prstGeom prst="chevron">
          <a:avLst/>
        </a:prstGeom>
        <a:gradFill rotWithShape="0">
          <a:gsLst>
            <a:gs pos="0">
              <a:schemeClr val="accent3">
                <a:hueOff val="0"/>
                <a:satOff val="0"/>
                <a:lumOff val="0"/>
                <a:alphaOff val="0"/>
                <a:tint val="100000"/>
                <a:shade val="85000"/>
                <a:satMod val="100000"/>
                <a:lumMod val="100000"/>
              </a:schemeClr>
            </a:gs>
            <a:gs pos="100000">
              <a:schemeClr val="accent3">
                <a:hueOff val="0"/>
                <a:satOff val="0"/>
                <a:lumOff val="0"/>
                <a:alphaOff val="0"/>
                <a:tint val="90000"/>
                <a:shade val="100000"/>
                <a:satMod val="150000"/>
                <a:lumMod val="100000"/>
              </a:schemeClr>
            </a:gs>
          </a:gsLst>
          <a:path path="circle">
            <a:fillToRect l="100000" t="100000" r="100000" b="100000"/>
          </a:path>
        </a:gradFill>
        <a:ln>
          <a:noFill/>
        </a:ln>
        <a:effectLst>
          <a:outerShdw blurRad="50800" dist="12700" dir="5400000" algn="ctr" rotWithShape="0">
            <a:srgbClr val="000000">
              <a:alpha val="5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7305" tIns="27305" rIns="27305" bIns="27305" numCol="1" spcCol="1270" anchor="ctr" anchorCtr="0">
          <a:noAutofit/>
        </a:bodyPr>
        <a:lstStyle/>
        <a:p>
          <a:pPr lvl="0" algn="ctr" defTabSz="1911350" rtl="0">
            <a:lnSpc>
              <a:spcPct val="90000"/>
            </a:lnSpc>
            <a:spcBef>
              <a:spcPct val="0"/>
            </a:spcBef>
            <a:spcAft>
              <a:spcPct val="35000"/>
            </a:spcAft>
          </a:pPr>
          <a:endParaRPr lang="tr-TR" sz="4300" kern="1200" dirty="0"/>
        </a:p>
      </dsp:txBody>
      <dsp:txXfrm rot="-5400000">
        <a:off x="1" y="966000"/>
        <a:ext cx="1387643" cy="594705"/>
      </dsp:txXfrm>
    </dsp:sp>
    <dsp:sp modelId="{190495BF-D545-4FB9-A643-D8F87471DB33}">
      <dsp:nvSpPr>
        <dsp:cNvPr id="0" name=""/>
        <dsp:cNvSpPr/>
      </dsp:nvSpPr>
      <dsp:spPr>
        <a:xfrm rot="5400000">
          <a:off x="5105585" y="-3715335"/>
          <a:ext cx="1827671" cy="9263555"/>
        </a:xfrm>
        <a:prstGeom prst="round2Same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50800" dist="12700" dir="5400000" algn="ctr" rotWithShape="0">
            <a:srgbClr val="000000">
              <a:alpha val="50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rtl="0">
            <a:lnSpc>
              <a:spcPct val="90000"/>
            </a:lnSpc>
            <a:spcBef>
              <a:spcPct val="0"/>
            </a:spcBef>
            <a:spcAft>
              <a:spcPct val="15000"/>
            </a:spcAft>
            <a:buChar char="••"/>
          </a:pPr>
          <a:r>
            <a:rPr lang="tr-TR" sz="2400" kern="1200" dirty="0" smtClean="0"/>
            <a:t>Dilin kullanımında dolaysıyla kadın ve erkek iletişimi arasında fark olduğunu bildiren çalışmalar vardır. Ancak bu çalış­maların </a:t>
          </a:r>
          <a:r>
            <a:rPr lang="tr-TR" sz="2400" kern="1200" dirty="0" err="1" smtClean="0"/>
            <a:t>genellenebilir</a:t>
          </a:r>
          <a:r>
            <a:rPr lang="tr-TR" sz="2400" kern="1200" dirty="0" smtClean="0"/>
            <a:t> nitelikte olmadığı da belirtilmektedir. Ancak dildeki cinsiyet öğelerinin ve cinsiyet ayrımcılı­ğının çoğu kültürde güçlü olduğu vurgulanmaktadır. </a:t>
          </a:r>
          <a:endParaRPr lang="tr-TR" sz="2400" kern="1200" dirty="0"/>
        </a:p>
      </dsp:txBody>
      <dsp:txXfrm rot="-5400000">
        <a:off x="1387643" y="91827"/>
        <a:ext cx="9174335" cy="1649231"/>
      </dsp:txXfrm>
    </dsp:sp>
    <dsp:sp modelId="{773DBF8C-718F-4D59-8B87-D4D501EAE242}">
      <dsp:nvSpPr>
        <dsp:cNvPr id="0" name=""/>
        <dsp:cNvSpPr/>
      </dsp:nvSpPr>
      <dsp:spPr>
        <a:xfrm rot="5400000">
          <a:off x="-297352" y="2572164"/>
          <a:ext cx="1982348" cy="1387643"/>
        </a:xfrm>
        <a:prstGeom prst="chevron">
          <a:avLst/>
        </a:prstGeom>
        <a:gradFill rotWithShape="0">
          <a:gsLst>
            <a:gs pos="0">
              <a:schemeClr val="accent3">
                <a:hueOff val="-527056"/>
                <a:satOff val="20491"/>
                <a:lumOff val="-12156"/>
                <a:alphaOff val="0"/>
                <a:tint val="100000"/>
                <a:shade val="85000"/>
                <a:satMod val="100000"/>
                <a:lumMod val="100000"/>
              </a:schemeClr>
            </a:gs>
            <a:gs pos="100000">
              <a:schemeClr val="accent3">
                <a:hueOff val="-527056"/>
                <a:satOff val="20491"/>
                <a:lumOff val="-12156"/>
                <a:alphaOff val="0"/>
                <a:tint val="90000"/>
                <a:shade val="100000"/>
                <a:satMod val="150000"/>
                <a:lumMod val="100000"/>
              </a:schemeClr>
            </a:gs>
          </a:gsLst>
          <a:path path="circle">
            <a:fillToRect l="100000" t="100000" r="100000" b="100000"/>
          </a:path>
        </a:gradFill>
        <a:ln>
          <a:noFill/>
        </a:ln>
        <a:effectLst>
          <a:outerShdw blurRad="50800" dist="12700" dir="5400000" algn="ctr" rotWithShape="0">
            <a:srgbClr val="000000">
              <a:alpha val="5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7305" tIns="27305" rIns="27305" bIns="27305" numCol="1" spcCol="1270" anchor="ctr" anchorCtr="0">
          <a:noAutofit/>
        </a:bodyPr>
        <a:lstStyle/>
        <a:p>
          <a:pPr lvl="0" algn="ctr" defTabSz="1911350" rtl="0">
            <a:lnSpc>
              <a:spcPct val="90000"/>
            </a:lnSpc>
            <a:spcBef>
              <a:spcPct val="0"/>
            </a:spcBef>
            <a:spcAft>
              <a:spcPct val="35000"/>
            </a:spcAft>
          </a:pPr>
          <a:endParaRPr lang="tr-TR" sz="4300" kern="1200"/>
        </a:p>
      </dsp:txBody>
      <dsp:txXfrm rot="-5400000">
        <a:off x="1" y="2968634"/>
        <a:ext cx="1387643" cy="594705"/>
      </dsp:txXfrm>
    </dsp:sp>
    <dsp:sp modelId="{2B3D7B08-DAC0-4AC9-A0AA-67E4082C138A}">
      <dsp:nvSpPr>
        <dsp:cNvPr id="0" name=""/>
        <dsp:cNvSpPr/>
      </dsp:nvSpPr>
      <dsp:spPr>
        <a:xfrm rot="5400000">
          <a:off x="5105585" y="-1712701"/>
          <a:ext cx="1827671" cy="9263555"/>
        </a:xfrm>
        <a:prstGeom prst="round2SameRect">
          <a:avLst/>
        </a:prstGeom>
        <a:solidFill>
          <a:schemeClr val="lt1">
            <a:alpha val="90000"/>
            <a:hueOff val="0"/>
            <a:satOff val="0"/>
            <a:lumOff val="0"/>
            <a:alphaOff val="0"/>
          </a:schemeClr>
        </a:solidFill>
        <a:ln w="9525" cap="flat" cmpd="sng" algn="ctr">
          <a:solidFill>
            <a:schemeClr val="accent3">
              <a:hueOff val="-527056"/>
              <a:satOff val="20491"/>
              <a:lumOff val="-12156"/>
              <a:alphaOff val="0"/>
            </a:schemeClr>
          </a:solidFill>
          <a:prstDash val="solid"/>
        </a:ln>
        <a:effectLst>
          <a:outerShdw blurRad="50800" dist="12700" dir="5400000" algn="ctr" rotWithShape="0">
            <a:srgbClr val="000000">
              <a:alpha val="50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rtl="0">
            <a:lnSpc>
              <a:spcPct val="90000"/>
            </a:lnSpc>
            <a:spcBef>
              <a:spcPct val="0"/>
            </a:spcBef>
            <a:spcAft>
              <a:spcPct val="15000"/>
            </a:spcAft>
            <a:buChar char="••"/>
          </a:pPr>
          <a:r>
            <a:rPr lang="tr-TR" sz="2400" kern="1200" dirty="0" smtClean="0"/>
            <a:t>Dildeki anlamlar erkekler tara­fından oluşturulmakta ve hükmedici biçimde kullanıl­maktadır. Cinsiyet vurgulayan ve kadınla ilgili sözcükler genellikle olumsuz anlam içermekte, bu da kadınlara karşı önyargıyı beslemektedir. "Dilde yerleşen bu önyargılar", dili kullanan kişinin bakış açısını, değerlerini ve niyetlerini yansıtmaktadır. </a:t>
          </a:r>
          <a:endParaRPr lang="tr-TR" sz="2400" kern="1200" dirty="0"/>
        </a:p>
      </dsp:txBody>
      <dsp:txXfrm rot="-5400000">
        <a:off x="1387643" y="2094461"/>
        <a:ext cx="9174335" cy="1649231"/>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13B4D5-8DAF-4C48-8310-C106BA3A12DD}">
      <dsp:nvSpPr>
        <dsp:cNvPr id="0" name=""/>
        <dsp:cNvSpPr/>
      </dsp:nvSpPr>
      <dsp:spPr>
        <a:xfrm>
          <a:off x="0" y="612643"/>
          <a:ext cx="10963432" cy="1596823"/>
        </a:xfrm>
        <a:prstGeom prst="rightArrow">
          <a:avLst>
            <a:gd name="adj1" fmla="val 50000"/>
            <a:gd name="adj2" fmla="val 50000"/>
          </a:avLst>
        </a:prstGeom>
        <a:solidFill>
          <a:schemeClr val="accent6">
            <a:shade val="50000"/>
            <a:hueOff val="0"/>
            <a:satOff val="0"/>
            <a:lumOff val="0"/>
            <a:alphaOff val="0"/>
          </a:schemeClr>
        </a:solidFill>
        <a:ln>
          <a:noFill/>
        </a:ln>
        <a:effectLst>
          <a:outerShdw blurRad="50800" dist="12700" dir="5400000" algn="ctr" rotWithShape="0">
            <a:srgbClr val="000000">
              <a:alpha val="5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254000" bIns="253496" numCol="1" spcCol="1270" anchor="ctr" anchorCtr="0">
          <a:noAutofit/>
        </a:bodyPr>
        <a:lstStyle/>
        <a:p>
          <a:pPr lvl="0" algn="l" defTabSz="711200" rtl="0">
            <a:lnSpc>
              <a:spcPct val="90000"/>
            </a:lnSpc>
            <a:spcBef>
              <a:spcPct val="0"/>
            </a:spcBef>
            <a:spcAft>
              <a:spcPct val="35000"/>
            </a:spcAft>
          </a:pPr>
          <a:endParaRPr lang="tr-TR" sz="1600" kern="1200" dirty="0"/>
        </a:p>
      </dsp:txBody>
      <dsp:txXfrm>
        <a:off x="0" y="1011849"/>
        <a:ext cx="10564226" cy="798411"/>
      </dsp:txXfrm>
    </dsp:sp>
    <dsp:sp modelId="{9F9E242F-E3CB-4002-B44C-80BE2728B6D0}">
      <dsp:nvSpPr>
        <dsp:cNvPr id="0" name=""/>
        <dsp:cNvSpPr/>
      </dsp:nvSpPr>
      <dsp:spPr>
        <a:xfrm>
          <a:off x="0" y="1847982"/>
          <a:ext cx="5065105" cy="3564195"/>
        </a:xfrm>
        <a:prstGeom prst="rect">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tr-TR" sz="2000" kern="1200" dirty="0" smtClean="0"/>
            <a:t>Maço tavırların yaygın olduğu kültürümüzde yüksek rüt­beli bir subayın, iddia ettiği bir konuda söyledikleri eğer gerçek değilse </a:t>
          </a:r>
          <a:r>
            <a:rPr lang="tr-TR" sz="2000" i="1" kern="1200" dirty="0" smtClean="0"/>
            <a:t>"etek giymeye razı"</a:t>
          </a:r>
          <a:r>
            <a:rPr lang="tr-TR" sz="2000" kern="1200" dirty="0" smtClean="0"/>
            <a:t> olacağını televizyon­lardan ilan etmesi bu anlayışın uzantısı olabilir. Çünkü "etek giyme" erkekler için olabilecek en büyük aşağılanma anlamına gelmektedir. </a:t>
          </a:r>
          <a:endParaRPr lang="tr-TR" sz="2000" kern="1200" dirty="0"/>
        </a:p>
      </dsp:txBody>
      <dsp:txXfrm>
        <a:off x="0" y="1847982"/>
        <a:ext cx="5065105" cy="3564195"/>
      </dsp:txXfrm>
    </dsp:sp>
    <dsp:sp modelId="{AA8BB132-3A19-49D2-ADA3-E71273DA9794}">
      <dsp:nvSpPr>
        <dsp:cNvPr id="0" name=""/>
        <dsp:cNvSpPr/>
      </dsp:nvSpPr>
      <dsp:spPr>
        <a:xfrm>
          <a:off x="5065105" y="1144740"/>
          <a:ext cx="5898326" cy="1596823"/>
        </a:xfrm>
        <a:prstGeom prst="rightArrow">
          <a:avLst>
            <a:gd name="adj1" fmla="val 50000"/>
            <a:gd name="adj2" fmla="val 50000"/>
          </a:avLst>
        </a:prstGeom>
        <a:solidFill>
          <a:schemeClr val="accent6">
            <a:shade val="50000"/>
            <a:hueOff val="319061"/>
            <a:satOff val="-26747"/>
            <a:lumOff val="46319"/>
            <a:alphaOff val="0"/>
          </a:schemeClr>
        </a:solidFill>
        <a:ln>
          <a:noFill/>
        </a:ln>
        <a:effectLst>
          <a:outerShdw blurRad="50800" dist="12700" dir="5400000" algn="ctr" rotWithShape="0">
            <a:srgbClr val="000000">
              <a:alpha val="5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254000" bIns="253496" numCol="1" spcCol="1270" anchor="ctr" anchorCtr="0">
          <a:noAutofit/>
        </a:bodyPr>
        <a:lstStyle/>
        <a:p>
          <a:pPr lvl="0" algn="l" defTabSz="711200" rtl="0">
            <a:lnSpc>
              <a:spcPct val="90000"/>
            </a:lnSpc>
            <a:spcBef>
              <a:spcPct val="0"/>
            </a:spcBef>
            <a:spcAft>
              <a:spcPct val="35000"/>
            </a:spcAft>
          </a:pPr>
          <a:endParaRPr lang="tr-TR" sz="1600" kern="1200" dirty="0"/>
        </a:p>
      </dsp:txBody>
      <dsp:txXfrm>
        <a:off x="5065105" y="1543946"/>
        <a:ext cx="5499120" cy="798411"/>
      </dsp:txXfrm>
    </dsp:sp>
    <dsp:sp modelId="{A8F72778-19AF-40A8-B12A-F4E829128642}">
      <dsp:nvSpPr>
        <dsp:cNvPr id="0" name=""/>
        <dsp:cNvSpPr/>
      </dsp:nvSpPr>
      <dsp:spPr>
        <a:xfrm>
          <a:off x="5065105" y="2380079"/>
          <a:ext cx="5065105" cy="3564195"/>
        </a:xfrm>
        <a:prstGeom prst="rect">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tr-TR" sz="2000" kern="1200" dirty="0" smtClean="0"/>
            <a:t>Çalışmalara göre iletişim sırasında kadınlar; teknik te­rimleri, müstehcen sözleri daha az kullanmakta, aşırı nazik davranmakta, kurallara uymakta, daha az espri daha çok yafta kullanmaktadırlar. Örneğin, kullandıkları "Yeniden içmeye başlamış, öyle mi?", "....beğendin mi?", "...değil mi?" gibi yaftalar; karşıdaki kişiyi, aksini düşünse de "evet" demeye zorlamaktadır. Bu tür konuşmanın, kadın­ların "zayıf, çekingen ve güçsüz" yönlerini ortaya koydu­ğunu, ancak bu yargıların yeterli araştırma sonuçlarına dayanmadığı bildirilmektedir.</a:t>
          </a:r>
          <a:endParaRPr lang="tr-TR" sz="2000" kern="1200" dirty="0"/>
        </a:p>
      </dsp:txBody>
      <dsp:txXfrm>
        <a:off x="5065105" y="2380079"/>
        <a:ext cx="5065105" cy="3564195"/>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3481C5-75F9-4414-AFC6-F15CC26F1572}">
      <dsp:nvSpPr>
        <dsp:cNvPr id="0" name=""/>
        <dsp:cNvSpPr/>
      </dsp:nvSpPr>
      <dsp:spPr>
        <a:xfrm>
          <a:off x="296114" y="0"/>
          <a:ext cx="10414024" cy="3889545"/>
        </a:xfrm>
        <a:prstGeom prst="roundRect">
          <a:avLst/>
        </a:prstGeom>
        <a:solidFill>
          <a:schemeClr val="accent6">
            <a:shade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156210" tIns="78105" rIns="156210" bIns="78105" numCol="1" spcCol="1270" anchor="ctr" anchorCtr="0">
          <a:noAutofit/>
        </a:bodyPr>
        <a:lstStyle/>
        <a:p>
          <a:pPr lvl="0" algn="ctr" defTabSz="1822450" rtl="0">
            <a:lnSpc>
              <a:spcPct val="90000"/>
            </a:lnSpc>
            <a:spcBef>
              <a:spcPct val="0"/>
            </a:spcBef>
            <a:spcAft>
              <a:spcPct val="35000"/>
            </a:spcAft>
          </a:pPr>
          <a:r>
            <a:rPr lang="tr-TR" sz="4100" kern="1200" smtClean="0"/>
            <a:t>Çok kültürlü sağ­lık bakım kuruluşlarında en çok karşılaşılan iletişim engeli doğrudan göz temasının kültürel anlamlarıdır. Doğrudan göz teması, bazı kültürlerde saygı ve ilgi gösterme anla­mına gelirken, bazılarında saygısızlık, saldırganlık belirtisi olarak görülmektedir.</a:t>
          </a:r>
          <a:endParaRPr lang="tr-TR" sz="4100" kern="1200"/>
        </a:p>
      </dsp:txBody>
      <dsp:txXfrm>
        <a:off x="485986" y="189872"/>
        <a:ext cx="10034280" cy="3509801"/>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E329F2-CDCE-4B78-B6BC-845610263BE9}">
      <dsp:nvSpPr>
        <dsp:cNvPr id="0" name=""/>
        <dsp:cNvSpPr/>
      </dsp:nvSpPr>
      <dsp:spPr>
        <a:xfrm>
          <a:off x="0" y="0"/>
          <a:ext cx="10928195" cy="0"/>
        </a:xfrm>
        <a:prstGeom prst="line">
          <a:avLst/>
        </a:prstGeom>
        <a:gradFill rotWithShape="0">
          <a:gsLst>
            <a:gs pos="0">
              <a:schemeClr val="accent5">
                <a:hueOff val="0"/>
                <a:satOff val="0"/>
                <a:lumOff val="0"/>
                <a:alphaOff val="0"/>
                <a:tint val="100000"/>
                <a:shade val="85000"/>
                <a:satMod val="100000"/>
                <a:lumMod val="100000"/>
              </a:schemeClr>
            </a:gs>
            <a:gs pos="100000">
              <a:schemeClr val="accent5">
                <a:hueOff val="0"/>
                <a:satOff val="0"/>
                <a:lumOff val="0"/>
                <a:alphaOff val="0"/>
                <a:tint val="90000"/>
                <a:shade val="100000"/>
                <a:satMod val="150000"/>
                <a:lumMod val="100000"/>
              </a:schemeClr>
            </a:gs>
          </a:gsLst>
          <a:path path="circle">
            <a:fillToRect l="100000" t="100000" r="100000" b="100000"/>
          </a:path>
        </a:gradFill>
        <a:ln w="9525" cap="flat" cmpd="sng" algn="ctr">
          <a:solidFill>
            <a:schemeClr val="accent5">
              <a:hueOff val="0"/>
              <a:satOff val="0"/>
              <a:lumOff val="0"/>
              <a:alphaOff val="0"/>
            </a:schemeClr>
          </a:solidFill>
          <a:prstDash val="solid"/>
        </a:ln>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accent5">
              <a:hueOff val="0"/>
              <a:satOff val="0"/>
              <a:lumOff val="0"/>
              <a:alphaOff val="0"/>
              <a:shade val="35000"/>
              <a:satMod val="160000"/>
            </a:schemeClr>
          </a:contourClr>
        </a:sp3d>
      </dsp:spPr>
      <dsp:style>
        <a:lnRef idx="1">
          <a:scrgbClr r="0" g="0" b="0"/>
        </a:lnRef>
        <a:fillRef idx="3">
          <a:scrgbClr r="0" g="0" b="0"/>
        </a:fillRef>
        <a:effectRef idx="3">
          <a:scrgbClr r="0" g="0" b="0"/>
        </a:effectRef>
        <a:fontRef idx="minor">
          <a:schemeClr val="lt1"/>
        </a:fontRef>
      </dsp:style>
    </dsp:sp>
    <dsp:sp modelId="{C722F238-C6D0-4943-8FF1-741E569A8891}">
      <dsp:nvSpPr>
        <dsp:cNvPr id="0" name=""/>
        <dsp:cNvSpPr/>
      </dsp:nvSpPr>
      <dsp:spPr>
        <a:xfrm>
          <a:off x="0" y="0"/>
          <a:ext cx="10928195" cy="21187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rtl="0">
            <a:lnSpc>
              <a:spcPct val="90000"/>
            </a:lnSpc>
            <a:spcBef>
              <a:spcPct val="0"/>
            </a:spcBef>
            <a:spcAft>
              <a:spcPct val="35000"/>
            </a:spcAft>
          </a:pPr>
          <a:r>
            <a:rPr lang="tr-TR" sz="2300" kern="1200" smtClean="0"/>
            <a:t>Hemşire tarafından yanlış yorumlanabilen ve güven ek­sikliğinin belirtisi olarak görülebilen kültürel etkili davra­nışlardan biri de Asyalı hastaların göz temasından kaçınmalarıdır. Oysa hastaların bu davranışı, kendi sağlığı ve iyileşmesi üzerinde otorite olan hemşireye duyduğu saygının göstergesidir, öte yandan doğrudan göz teması, cinsel yönden kışkırtıcı anlamda yorumlanabileceğinden sağlık personeli Orta Doğu ve Asya kökenli hastalar ve ya­kınlarıyla konuşurken bunu göz önüne almalıdır.</a:t>
          </a:r>
          <a:endParaRPr lang="tr-TR" sz="2300" kern="1200"/>
        </a:p>
      </dsp:txBody>
      <dsp:txXfrm>
        <a:off x="0" y="0"/>
        <a:ext cx="10928195" cy="2118732"/>
      </dsp:txXfrm>
    </dsp:sp>
    <dsp:sp modelId="{38E84185-6313-413D-9D58-4B3CE8D3FC3B}">
      <dsp:nvSpPr>
        <dsp:cNvPr id="0" name=""/>
        <dsp:cNvSpPr/>
      </dsp:nvSpPr>
      <dsp:spPr>
        <a:xfrm>
          <a:off x="0" y="2118732"/>
          <a:ext cx="10928195" cy="0"/>
        </a:xfrm>
        <a:prstGeom prst="line">
          <a:avLst/>
        </a:prstGeom>
        <a:gradFill rotWithShape="0">
          <a:gsLst>
            <a:gs pos="0">
              <a:schemeClr val="accent5">
                <a:hueOff val="29384"/>
                <a:satOff val="-7104"/>
                <a:lumOff val="-12550"/>
                <a:alphaOff val="0"/>
                <a:tint val="100000"/>
                <a:shade val="85000"/>
                <a:satMod val="100000"/>
                <a:lumMod val="100000"/>
              </a:schemeClr>
            </a:gs>
            <a:gs pos="100000">
              <a:schemeClr val="accent5">
                <a:hueOff val="29384"/>
                <a:satOff val="-7104"/>
                <a:lumOff val="-12550"/>
                <a:alphaOff val="0"/>
                <a:tint val="90000"/>
                <a:shade val="100000"/>
                <a:satMod val="150000"/>
                <a:lumMod val="100000"/>
              </a:schemeClr>
            </a:gs>
          </a:gsLst>
          <a:path path="circle">
            <a:fillToRect l="100000" t="100000" r="100000" b="100000"/>
          </a:path>
        </a:gradFill>
        <a:ln w="9525" cap="flat" cmpd="sng" algn="ctr">
          <a:solidFill>
            <a:schemeClr val="accent5">
              <a:hueOff val="29384"/>
              <a:satOff val="-7104"/>
              <a:lumOff val="-12550"/>
              <a:alphaOff val="0"/>
            </a:schemeClr>
          </a:solidFill>
          <a:prstDash val="solid"/>
        </a:ln>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accent5">
              <a:hueOff val="29384"/>
              <a:satOff val="-7104"/>
              <a:lumOff val="-12550"/>
              <a:alphaOff val="0"/>
              <a:shade val="35000"/>
              <a:satMod val="160000"/>
            </a:schemeClr>
          </a:contourClr>
        </a:sp3d>
      </dsp:spPr>
      <dsp:style>
        <a:lnRef idx="1">
          <a:scrgbClr r="0" g="0" b="0"/>
        </a:lnRef>
        <a:fillRef idx="3">
          <a:scrgbClr r="0" g="0" b="0"/>
        </a:fillRef>
        <a:effectRef idx="3">
          <a:scrgbClr r="0" g="0" b="0"/>
        </a:effectRef>
        <a:fontRef idx="minor">
          <a:schemeClr val="lt1"/>
        </a:fontRef>
      </dsp:style>
    </dsp:sp>
    <dsp:sp modelId="{8968EF0C-6E55-43E8-99E2-1FE0323CFBE2}">
      <dsp:nvSpPr>
        <dsp:cNvPr id="0" name=""/>
        <dsp:cNvSpPr/>
      </dsp:nvSpPr>
      <dsp:spPr>
        <a:xfrm>
          <a:off x="0" y="2118732"/>
          <a:ext cx="10928195" cy="21187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rtl="0">
            <a:lnSpc>
              <a:spcPct val="90000"/>
            </a:lnSpc>
            <a:spcBef>
              <a:spcPct val="0"/>
            </a:spcBef>
            <a:spcAft>
              <a:spcPct val="35000"/>
            </a:spcAft>
          </a:pPr>
          <a:r>
            <a:rPr lang="tr-TR" sz="2300" kern="1200" smtClean="0"/>
            <a:t>Batı kültüründe hemşirenin, hastanın gözüne bakarak konuşması kendine güveninin ve hastayla ilgilendiğinin göstergesi kabul edilmektedir. Görülüyor ki göz teması, ki­şilerin kültürüne ve yere göre onları rahatsız etmeyecek ve farklı anlaşılmaya olanak vermeyecek biçimde kullanıl­malıdır</a:t>
          </a:r>
          <a:endParaRPr lang="tr-TR" sz="2300" kern="1200"/>
        </a:p>
      </dsp:txBody>
      <dsp:txXfrm>
        <a:off x="0" y="2118732"/>
        <a:ext cx="10928195" cy="2118732"/>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DB6DCF-F75C-4074-A8DD-7E57663E7987}">
      <dsp:nvSpPr>
        <dsp:cNvPr id="0" name=""/>
        <dsp:cNvSpPr/>
      </dsp:nvSpPr>
      <dsp:spPr>
        <a:xfrm>
          <a:off x="4742" y="0"/>
          <a:ext cx="9710588" cy="4023360"/>
        </a:xfrm>
        <a:prstGeom prst="roundRect">
          <a:avLst/>
        </a:prstGeom>
        <a:solidFill>
          <a:schemeClr val="accent1">
            <a:shade val="50000"/>
            <a:hueOff val="0"/>
            <a:satOff val="0"/>
            <a:lumOff val="0"/>
            <a:alphaOff val="0"/>
          </a:schemeClr>
        </a:solidFill>
        <a:ln>
          <a:noFill/>
        </a:ln>
        <a:effectLst>
          <a:outerShdw blurRad="50800" dist="12700" dir="5400000" algn="ctr" rotWithShape="0">
            <a:srgbClr val="000000">
              <a:alpha val="5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rtl="0">
            <a:lnSpc>
              <a:spcPct val="90000"/>
            </a:lnSpc>
            <a:spcBef>
              <a:spcPct val="0"/>
            </a:spcBef>
            <a:spcAft>
              <a:spcPct val="35000"/>
            </a:spcAft>
          </a:pPr>
          <a:r>
            <a:rPr lang="tr-TR" sz="2600" kern="1200" smtClean="0"/>
            <a:t>Özellikle kültür ve dil farklılığı yaşanan ve sözel iletişi­min yetmediği durumlarda hem hastanın hem de hemşi­renin sözsüz davranışları daha ön planda olacaktır. Bu yüzden başkalarının beden dilini incelerken, kendi beden dilimizin de hastaya ve başkalarına hangi duygularımızı ilettiğinin farkında olmamız gerekecektir.</a:t>
          </a:r>
          <a:br>
            <a:rPr lang="tr-TR" sz="2600" kern="1200" smtClean="0"/>
          </a:br>
          <a:r>
            <a:rPr lang="tr-TR" sz="2600" kern="1200" smtClean="0"/>
            <a:t>Yadırgadığımız bir tepkiyle karşılaştığımızda söz ko­nusu davranışı yorumlamadan önce, karşımızdaki kişinin farklı bir kültürü olduğunu ve bizim bu bağlama yabancı olabileceğimizi düşünmek uygun olur.</a:t>
          </a:r>
          <a:endParaRPr lang="tr-TR" sz="2600" kern="1200"/>
        </a:p>
      </dsp:txBody>
      <dsp:txXfrm>
        <a:off x="201146" y="196404"/>
        <a:ext cx="9317780" cy="3630552"/>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85E1D2-3AE8-4168-A2BA-7E508BE8EAB6}">
      <dsp:nvSpPr>
        <dsp:cNvPr id="0" name=""/>
        <dsp:cNvSpPr/>
      </dsp:nvSpPr>
      <dsp:spPr>
        <a:xfrm>
          <a:off x="0" y="534"/>
          <a:ext cx="11307336" cy="0"/>
        </a:xfrm>
        <a:prstGeom prst="line">
          <a:avLst/>
        </a:prstGeom>
        <a:gradFill rotWithShape="0">
          <a:gsLst>
            <a:gs pos="0">
              <a:schemeClr val="accent3">
                <a:hueOff val="0"/>
                <a:satOff val="0"/>
                <a:lumOff val="0"/>
                <a:alphaOff val="0"/>
                <a:tint val="100000"/>
                <a:shade val="85000"/>
                <a:satMod val="100000"/>
                <a:lumMod val="100000"/>
              </a:schemeClr>
            </a:gs>
            <a:gs pos="100000">
              <a:schemeClr val="accent3">
                <a:hueOff val="0"/>
                <a:satOff val="0"/>
                <a:lumOff val="0"/>
                <a:alphaOff val="0"/>
                <a:tint val="90000"/>
                <a:shade val="100000"/>
                <a:satMod val="150000"/>
                <a:lumMod val="100000"/>
              </a:schemeClr>
            </a:gs>
          </a:gsLst>
          <a:path path="circle">
            <a:fillToRect l="100000" t="100000" r="100000" b="100000"/>
          </a:path>
        </a:gradFill>
        <a:ln w="9525" cap="flat" cmpd="sng" algn="ctr">
          <a:solidFill>
            <a:schemeClr val="accent3">
              <a:hueOff val="0"/>
              <a:satOff val="0"/>
              <a:lumOff val="0"/>
              <a:alphaOff val="0"/>
            </a:schemeClr>
          </a:solidFill>
          <a:prstDash val="solid"/>
        </a:ln>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accent3">
              <a:hueOff val="0"/>
              <a:satOff val="0"/>
              <a:lumOff val="0"/>
              <a:alphaOff val="0"/>
              <a:shade val="35000"/>
              <a:satMod val="160000"/>
            </a:schemeClr>
          </a:contourClr>
        </a:sp3d>
      </dsp:spPr>
      <dsp:style>
        <a:lnRef idx="1">
          <a:scrgbClr r="0" g="0" b="0"/>
        </a:lnRef>
        <a:fillRef idx="3">
          <a:scrgbClr r="0" g="0" b="0"/>
        </a:fillRef>
        <a:effectRef idx="3">
          <a:scrgbClr r="0" g="0" b="0"/>
        </a:effectRef>
        <a:fontRef idx="minor">
          <a:schemeClr val="lt1"/>
        </a:fontRef>
      </dsp:style>
    </dsp:sp>
    <dsp:sp modelId="{A44287BC-5456-4150-8383-75D6B6EB4A15}">
      <dsp:nvSpPr>
        <dsp:cNvPr id="0" name=""/>
        <dsp:cNvSpPr/>
      </dsp:nvSpPr>
      <dsp:spPr>
        <a:xfrm>
          <a:off x="0" y="534"/>
          <a:ext cx="11307336" cy="8758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rtl="0">
            <a:lnSpc>
              <a:spcPct val="90000"/>
            </a:lnSpc>
            <a:spcBef>
              <a:spcPct val="0"/>
            </a:spcBef>
            <a:spcAft>
              <a:spcPct val="35000"/>
            </a:spcAft>
          </a:pPr>
          <a:r>
            <a:rPr lang="tr-TR" sz="2200" kern="1200" smtClean="0"/>
            <a:t>Sessizlik de bir iletişimdir ve sözsüz davra­nışların anlamı da kültürden kültüre değişmektedir. Kişi konuşurken sessiz kalması bazı kültürlerde saygının ve söylenenlerin dikkate alındığını ifade eder.</a:t>
          </a:r>
          <a:endParaRPr lang="tr-TR" sz="2200" kern="1200"/>
        </a:p>
      </dsp:txBody>
      <dsp:txXfrm>
        <a:off x="0" y="534"/>
        <a:ext cx="11307336" cy="875825"/>
      </dsp:txXfrm>
    </dsp:sp>
    <dsp:sp modelId="{1171BDF7-F31E-4FC5-B0BF-4867EAA03C97}">
      <dsp:nvSpPr>
        <dsp:cNvPr id="0" name=""/>
        <dsp:cNvSpPr/>
      </dsp:nvSpPr>
      <dsp:spPr>
        <a:xfrm>
          <a:off x="0" y="876360"/>
          <a:ext cx="11307336" cy="0"/>
        </a:xfrm>
        <a:prstGeom prst="line">
          <a:avLst/>
        </a:prstGeom>
        <a:gradFill rotWithShape="0">
          <a:gsLst>
            <a:gs pos="0">
              <a:schemeClr val="accent3">
                <a:hueOff val="-131764"/>
                <a:satOff val="5123"/>
                <a:lumOff val="-3039"/>
                <a:alphaOff val="0"/>
                <a:tint val="100000"/>
                <a:shade val="85000"/>
                <a:satMod val="100000"/>
                <a:lumMod val="100000"/>
              </a:schemeClr>
            </a:gs>
            <a:gs pos="100000">
              <a:schemeClr val="accent3">
                <a:hueOff val="-131764"/>
                <a:satOff val="5123"/>
                <a:lumOff val="-3039"/>
                <a:alphaOff val="0"/>
                <a:tint val="90000"/>
                <a:shade val="100000"/>
                <a:satMod val="150000"/>
                <a:lumMod val="100000"/>
              </a:schemeClr>
            </a:gs>
          </a:gsLst>
          <a:path path="circle">
            <a:fillToRect l="100000" t="100000" r="100000" b="100000"/>
          </a:path>
        </a:gradFill>
        <a:ln w="9525" cap="flat" cmpd="sng" algn="ctr">
          <a:solidFill>
            <a:schemeClr val="accent3">
              <a:hueOff val="-131764"/>
              <a:satOff val="5123"/>
              <a:lumOff val="-3039"/>
              <a:alphaOff val="0"/>
            </a:schemeClr>
          </a:solidFill>
          <a:prstDash val="solid"/>
        </a:ln>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accent3">
              <a:hueOff val="-131764"/>
              <a:satOff val="5123"/>
              <a:lumOff val="-3039"/>
              <a:alphaOff val="0"/>
              <a:shade val="35000"/>
              <a:satMod val="160000"/>
            </a:schemeClr>
          </a:contourClr>
        </a:sp3d>
      </dsp:spPr>
      <dsp:style>
        <a:lnRef idx="1">
          <a:scrgbClr r="0" g="0" b="0"/>
        </a:lnRef>
        <a:fillRef idx="3">
          <a:scrgbClr r="0" g="0" b="0"/>
        </a:fillRef>
        <a:effectRef idx="3">
          <a:scrgbClr r="0" g="0" b="0"/>
        </a:effectRef>
        <a:fontRef idx="minor">
          <a:schemeClr val="lt1"/>
        </a:fontRef>
      </dsp:style>
    </dsp:sp>
    <dsp:sp modelId="{7075CF9C-66F3-4F09-8B54-F9E4E88ACAA7}">
      <dsp:nvSpPr>
        <dsp:cNvPr id="0" name=""/>
        <dsp:cNvSpPr/>
      </dsp:nvSpPr>
      <dsp:spPr>
        <a:xfrm>
          <a:off x="0" y="876360"/>
          <a:ext cx="11307336" cy="8758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rtl="0">
            <a:lnSpc>
              <a:spcPct val="90000"/>
            </a:lnSpc>
            <a:spcBef>
              <a:spcPct val="0"/>
            </a:spcBef>
            <a:spcAft>
              <a:spcPct val="35000"/>
            </a:spcAft>
          </a:pPr>
          <a:r>
            <a:rPr lang="tr-TR" sz="2200" kern="1200" smtClean="0"/>
            <a:t>ABD'de çoğu kişi konuştuğu kişiyle arasında sessizlik olduğunda, bunun uzamasından rahatsız olur ve bu boşluğu konuşa­rak doldurmak ister. Diğer kültürlerde ise sessizlik farklı yorumlanabilir. </a:t>
          </a:r>
          <a:endParaRPr lang="tr-TR" sz="2200" kern="1200"/>
        </a:p>
      </dsp:txBody>
      <dsp:txXfrm>
        <a:off x="0" y="876360"/>
        <a:ext cx="11307336" cy="875825"/>
      </dsp:txXfrm>
    </dsp:sp>
    <dsp:sp modelId="{4964EF9F-9E93-4A4C-8558-977B4986172F}">
      <dsp:nvSpPr>
        <dsp:cNvPr id="0" name=""/>
        <dsp:cNvSpPr/>
      </dsp:nvSpPr>
      <dsp:spPr>
        <a:xfrm>
          <a:off x="0" y="1752186"/>
          <a:ext cx="11307336" cy="0"/>
        </a:xfrm>
        <a:prstGeom prst="line">
          <a:avLst/>
        </a:prstGeom>
        <a:gradFill rotWithShape="0">
          <a:gsLst>
            <a:gs pos="0">
              <a:schemeClr val="accent3">
                <a:hueOff val="-263528"/>
                <a:satOff val="10245"/>
                <a:lumOff val="-6078"/>
                <a:alphaOff val="0"/>
                <a:tint val="100000"/>
                <a:shade val="85000"/>
                <a:satMod val="100000"/>
                <a:lumMod val="100000"/>
              </a:schemeClr>
            </a:gs>
            <a:gs pos="100000">
              <a:schemeClr val="accent3">
                <a:hueOff val="-263528"/>
                <a:satOff val="10245"/>
                <a:lumOff val="-6078"/>
                <a:alphaOff val="0"/>
                <a:tint val="90000"/>
                <a:shade val="100000"/>
                <a:satMod val="150000"/>
                <a:lumMod val="100000"/>
              </a:schemeClr>
            </a:gs>
          </a:gsLst>
          <a:path path="circle">
            <a:fillToRect l="100000" t="100000" r="100000" b="100000"/>
          </a:path>
        </a:gradFill>
        <a:ln w="9525" cap="flat" cmpd="sng" algn="ctr">
          <a:solidFill>
            <a:schemeClr val="accent3">
              <a:hueOff val="-263528"/>
              <a:satOff val="10245"/>
              <a:lumOff val="-6078"/>
              <a:alphaOff val="0"/>
            </a:schemeClr>
          </a:solidFill>
          <a:prstDash val="solid"/>
        </a:ln>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accent3">
              <a:hueOff val="-263528"/>
              <a:satOff val="10245"/>
              <a:lumOff val="-6078"/>
              <a:alphaOff val="0"/>
              <a:shade val="35000"/>
              <a:satMod val="160000"/>
            </a:schemeClr>
          </a:contourClr>
        </a:sp3d>
      </dsp:spPr>
      <dsp:style>
        <a:lnRef idx="1">
          <a:scrgbClr r="0" g="0" b="0"/>
        </a:lnRef>
        <a:fillRef idx="3">
          <a:scrgbClr r="0" g="0" b="0"/>
        </a:fillRef>
        <a:effectRef idx="3">
          <a:scrgbClr r="0" g="0" b="0"/>
        </a:effectRef>
        <a:fontRef idx="minor">
          <a:schemeClr val="lt1"/>
        </a:fontRef>
      </dsp:style>
    </dsp:sp>
    <dsp:sp modelId="{87ACBF61-2614-4121-8A54-C659155046CA}">
      <dsp:nvSpPr>
        <dsp:cNvPr id="0" name=""/>
        <dsp:cNvSpPr/>
      </dsp:nvSpPr>
      <dsp:spPr>
        <a:xfrm>
          <a:off x="0" y="1752186"/>
          <a:ext cx="11307336" cy="8758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rtl="0">
            <a:lnSpc>
              <a:spcPct val="90000"/>
            </a:lnSpc>
            <a:spcBef>
              <a:spcPct val="0"/>
            </a:spcBef>
            <a:spcAft>
              <a:spcPct val="35000"/>
            </a:spcAft>
          </a:pPr>
          <a:r>
            <a:rPr lang="tr-TR" sz="2200" kern="1200" smtClean="0"/>
            <a:t>Çoğu Japon ve Çinli belli bir görüş belirt­tikten sonra bir süre susar, saygılı bir sessizlikten sonra tek­rar devam edebilir. Asya kültüründe sessizlik yaşlıya gösterilen saygının işareti sayılırken, </a:t>
          </a:r>
          <a:endParaRPr lang="tr-TR" sz="2200" kern="1200"/>
        </a:p>
      </dsp:txBody>
      <dsp:txXfrm>
        <a:off x="0" y="1752186"/>
        <a:ext cx="11307336" cy="875825"/>
      </dsp:txXfrm>
    </dsp:sp>
    <dsp:sp modelId="{167A1292-2E23-478D-A4AC-08A3CEDE781D}">
      <dsp:nvSpPr>
        <dsp:cNvPr id="0" name=""/>
        <dsp:cNvSpPr/>
      </dsp:nvSpPr>
      <dsp:spPr>
        <a:xfrm>
          <a:off x="0" y="2628012"/>
          <a:ext cx="11307336" cy="0"/>
        </a:xfrm>
        <a:prstGeom prst="line">
          <a:avLst/>
        </a:prstGeom>
        <a:gradFill rotWithShape="0">
          <a:gsLst>
            <a:gs pos="0">
              <a:schemeClr val="accent3">
                <a:hueOff val="-395292"/>
                <a:satOff val="15368"/>
                <a:lumOff val="-9117"/>
                <a:alphaOff val="0"/>
                <a:tint val="100000"/>
                <a:shade val="85000"/>
                <a:satMod val="100000"/>
                <a:lumMod val="100000"/>
              </a:schemeClr>
            </a:gs>
            <a:gs pos="100000">
              <a:schemeClr val="accent3">
                <a:hueOff val="-395292"/>
                <a:satOff val="15368"/>
                <a:lumOff val="-9117"/>
                <a:alphaOff val="0"/>
                <a:tint val="90000"/>
                <a:shade val="100000"/>
                <a:satMod val="150000"/>
                <a:lumMod val="100000"/>
              </a:schemeClr>
            </a:gs>
          </a:gsLst>
          <a:path path="circle">
            <a:fillToRect l="100000" t="100000" r="100000" b="100000"/>
          </a:path>
        </a:gradFill>
        <a:ln w="9525" cap="flat" cmpd="sng" algn="ctr">
          <a:solidFill>
            <a:schemeClr val="accent3">
              <a:hueOff val="-395292"/>
              <a:satOff val="15368"/>
              <a:lumOff val="-9117"/>
              <a:alphaOff val="0"/>
            </a:schemeClr>
          </a:solidFill>
          <a:prstDash val="solid"/>
        </a:ln>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accent3">
              <a:hueOff val="-395292"/>
              <a:satOff val="15368"/>
              <a:lumOff val="-9117"/>
              <a:alphaOff val="0"/>
              <a:shade val="35000"/>
              <a:satMod val="160000"/>
            </a:schemeClr>
          </a:contourClr>
        </a:sp3d>
      </dsp:spPr>
      <dsp:style>
        <a:lnRef idx="1">
          <a:scrgbClr r="0" g="0" b="0"/>
        </a:lnRef>
        <a:fillRef idx="3">
          <a:scrgbClr r="0" g="0" b="0"/>
        </a:fillRef>
        <a:effectRef idx="3">
          <a:scrgbClr r="0" g="0" b="0"/>
        </a:effectRef>
        <a:fontRef idx="minor">
          <a:schemeClr val="lt1"/>
        </a:fontRef>
      </dsp:style>
    </dsp:sp>
    <dsp:sp modelId="{76F735BB-5B8E-48C9-A740-899F27115FA3}">
      <dsp:nvSpPr>
        <dsp:cNvPr id="0" name=""/>
        <dsp:cNvSpPr/>
      </dsp:nvSpPr>
      <dsp:spPr>
        <a:xfrm>
          <a:off x="0" y="2628012"/>
          <a:ext cx="11307336" cy="8758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rtl="0">
            <a:lnSpc>
              <a:spcPct val="90000"/>
            </a:lnSpc>
            <a:spcBef>
              <a:spcPct val="0"/>
            </a:spcBef>
            <a:spcAft>
              <a:spcPct val="35000"/>
            </a:spcAft>
          </a:pPr>
          <a:r>
            <a:rPr lang="tr-TR" sz="2200" kern="1200" smtClean="0"/>
            <a:t>İngiliz ve Araplarda sessizlik gizliliği sağlamak için kullanılır. </a:t>
          </a:r>
          <a:endParaRPr lang="tr-TR" sz="2200" kern="1200"/>
        </a:p>
      </dsp:txBody>
      <dsp:txXfrm>
        <a:off x="0" y="2628012"/>
        <a:ext cx="11307336" cy="875825"/>
      </dsp:txXfrm>
    </dsp:sp>
    <dsp:sp modelId="{402CE108-AA9F-4B31-A33E-A9B1CB74DA49}">
      <dsp:nvSpPr>
        <dsp:cNvPr id="0" name=""/>
        <dsp:cNvSpPr/>
      </dsp:nvSpPr>
      <dsp:spPr>
        <a:xfrm>
          <a:off x="0" y="3503838"/>
          <a:ext cx="11307336" cy="0"/>
        </a:xfrm>
        <a:prstGeom prst="line">
          <a:avLst/>
        </a:prstGeom>
        <a:gradFill rotWithShape="0">
          <a:gsLst>
            <a:gs pos="0">
              <a:schemeClr val="accent3">
                <a:hueOff val="-527056"/>
                <a:satOff val="20491"/>
                <a:lumOff val="-12156"/>
                <a:alphaOff val="0"/>
                <a:tint val="100000"/>
                <a:shade val="85000"/>
                <a:satMod val="100000"/>
                <a:lumMod val="100000"/>
              </a:schemeClr>
            </a:gs>
            <a:gs pos="100000">
              <a:schemeClr val="accent3">
                <a:hueOff val="-527056"/>
                <a:satOff val="20491"/>
                <a:lumOff val="-12156"/>
                <a:alphaOff val="0"/>
                <a:tint val="90000"/>
                <a:shade val="100000"/>
                <a:satMod val="150000"/>
                <a:lumMod val="100000"/>
              </a:schemeClr>
            </a:gs>
          </a:gsLst>
          <a:path path="circle">
            <a:fillToRect l="100000" t="100000" r="100000" b="100000"/>
          </a:path>
        </a:gradFill>
        <a:ln w="9525" cap="flat" cmpd="sng" algn="ctr">
          <a:solidFill>
            <a:schemeClr val="accent3">
              <a:hueOff val="-527056"/>
              <a:satOff val="20491"/>
              <a:lumOff val="-12156"/>
              <a:alphaOff val="0"/>
            </a:schemeClr>
          </a:solidFill>
          <a:prstDash val="solid"/>
        </a:ln>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accent3">
              <a:hueOff val="-527056"/>
              <a:satOff val="20491"/>
              <a:lumOff val="-12156"/>
              <a:alphaOff val="0"/>
              <a:shade val="35000"/>
              <a:satMod val="160000"/>
            </a:schemeClr>
          </a:contourClr>
        </a:sp3d>
      </dsp:spPr>
      <dsp:style>
        <a:lnRef idx="1">
          <a:scrgbClr r="0" g="0" b="0"/>
        </a:lnRef>
        <a:fillRef idx="3">
          <a:scrgbClr r="0" g="0" b="0"/>
        </a:fillRef>
        <a:effectRef idx="3">
          <a:scrgbClr r="0" g="0" b="0"/>
        </a:effectRef>
        <a:fontRef idx="minor">
          <a:schemeClr val="lt1"/>
        </a:fontRef>
      </dsp:style>
    </dsp:sp>
    <dsp:sp modelId="{0325B3B8-96D6-4822-A7A4-F7D85F6E7713}">
      <dsp:nvSpPr>
        <dsp:cNvPr id="0" name=""/>
        <dsp:cNvSpPr/>
      </dsp:nvSpPr>
      <dsp:spPr>
        <a:xfrm>
          <a:off x="0" y="3503838"/>
          <a:ext cx="11307336" cy="8758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rtl="0">
            <a:lnSpc>
              <a:spcPct val="90000"/>
            </a:lnSpc>
            <a:spcBef>
              <a:spcPct val="0"/>
            </a:spcBef>
            <a:spcAft>
              <a:spcPct val="35000"/>
            </a:spcAft>
          </a:pPr>
          <a:r>
            <a:rPr lang="tr-TR" sz="2200" kern="1200" smtClean="0"/>
            <a:t>Rusya, Fransa ve İspanya gibi kültürlerde sessizlik, söylenenler konusunda fikir birliği olarak algılanır.</a:t>
          </a:r>
          <a:endParaRPr lang="tr-TR" sz="2200" kern="1200"/>
        </a:p>
      </dsp:txBody>
      <dsp:txXfrm>
        <a:off x="0" y="3503838"/>
        <a:ext cx="11307336" cy="875825"/>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2D5968-2689-486D-95C5-75AEA16B666E}">
      <dsp:nvSpPr>
        <dsp:cNvPr id="0" name=""/>
        <dsp:cNvSpPr/>
      </dsp:nvSpPr>
      <dsp:spPr>
        <a:xfrm>
          <a:off x="-422831" y="167305"/>
          <a:ext cx="11374198" cy="8154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b" anchorCtr="0">
          <a:noAutofit/>
        </a:bodyPr>
        <a:lstStyle/>
        <a:p>
          <a:pPr lvl="0" algn="l" defTabSz="889000" rtl="0">
            <a:lnSpc>
              <a:spcPct val="90000"/>
            </a:lnSpc>
            <a:spcBef>
              <a:spcPct val="0"/>
            </a:spcBef>
            <a:spcAft>
              <a:spcPct val="35000"/>
            </a:spcAft>
          </a:pPr>
          <a:r>
            <a:rPr lang="tr-TR" sz="2000" kern="1200" dirty="0" smtClean="0"/>
            <a:t>Her kültürün dokunmayla ilgili kendi ya­zılı olmayan kuralları vardır. Bu kurallar, sosyal ortamda, iş ve hastane ortamlarında farklı yaşanabilmektedir.</a:t>
          </a:r>
          <a:endParaRPr lang="tr-TR" sz="2000" kern="1200" dirty="0"/>
        </a:p>
      </dsp:txBody>
      <dsp:txXfrm>
        <a:off x="-422831" y="167305"/>
        <a:ext cx="11374198" cy="815471"/>
      </dsp:txXfrm>
    </dsp:sp>
    <dsp:sp modelId="{9702C0EB-E2E9-435D-9250-A88229762351}">
      <dsp:nvSpPr>
        <dsp:cNvPr id="0" name=""/>
        <dsp:cNvSpPr/>
      </dsp:nvSpPr>
      <dsp:spPr>
        <a:xfrm>
          <a:off x="-422831" y="982777"/>
          <a:ext cx="1262190" cy="210365"/>
        </a:xfrm>
        <a:prstGeom prst="parallelogram">
          <a:avLst>
            <a:gd name="adj" fmla="val 140840"/>
          </a:avLst>
        </a:prstGeom>
        <a:solidFill>
          <a:schemeClr val="accent3">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E7D0999-8D59-4DE9-A85A-8EFB4C148340}">
      <dsp:nvSpPr>
        <dsp:cNvPr id="0" name=""/>
        <dsp:cNvSpPr/>
      </dsp:nvSpPr>
      <dsp:spPr>
        <a:xfrm>
          <a:off x="912986" y="982777"/>
          <a:ext cx="1262190" cy="210365"/>
        </a:xfrm>
        <a:prstGeom prst="parallelogram">
          <a:avLst>
            <a:gd name="adj" fmla="val 140840"/>
          </a:avLst>
        </a:prstGeom>
        <a:solidFill>
          <a:schemeClr val="accent3">
            <a:hueOff val="-87843"/>
            <a:satOff val="3415"/>
            <a:lumOff val="-2026"/>
            <a:alphaOff val="0"/>
          </a:schemeClr>
        </a:solidFill>
        <a:ln w="15875" cap="flat" cmpd="sng" algn="ctr">
          <a:solidFill>
            <a:schemeClr val="accent3">
              <a:hueOff val="-87843"/>
              <a:satOff val="3415"/>
              <a:lumOff val="-202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0B0F81B-2A52-48C2-B5C8-1A6DDDE24ED2}">
      <dsp:nvSpPr>
        <dsp:cNvPr id="0" name=""/>
        <dsp:cNvSpPr/>
      </dsp:nvSpPr>
      <dsp:spPr>
        <a:xfrm>
          <a:off x="2248804" y="982777"/>
          <a:ext cx="1262190" cy="210365"/>
        </a:xfrm>
        <a:prstGeom prst="parallelogram">
          <a:avLst>
            <a:gd name="adj" fmla="val 140840"/>
          </a:avLst>
        </a:prstGeom>
        <a:solidFill>
          <a:schemeClr val="accent3">
            <a:hueOff val="-175685"/>
            <a:satOff val="6830"/>
            <a:lumOff val="-4052"/>
            <a:alphaOff val="0"/>
          </a:schemeClr>
        </a:solidFill>
        <a:ln w="15875" cap="flat" cmpd="sng" algn="ctr">
          <a:solidFill>
            <a:schemeClr val="accent3">
              <a:hueOff val="-175685"/>
              <a:satOff val="6830"/>
              <a:lumOff val="-405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0158DA4-2E86-4B54-9D72-27F4D18246A5}">
      <dsp:nvSpPr>
        <dsp:cNvPr id="0" name=""/>
        <dsp:cNvSpPr/>
      </dsp:nvSpPr>
      <dsp:spPr>
        <a:xfrm>
          <a:off x="3584622" y="982777"/>
          <a:ext cx="1262190" cy="210365"/>
        </a:xfrm>
        <a:prstGeom prst="parallelogram">
          <a:avLst>
            <a:gd name="adj" fmla="val 140840"/>
          </a:avLst>
        </a:prstGeom>
        <a:solidFill>
          <a:schemeClr val="accent3">
            <a:hueOff val="-263528"/>
            <a:satOff val="10245"/>
            <a:lumOff val="-6078"/>
            <a:alphaOff val="0"/>
          </a:schemeClr>
        </a:solidFill>
        <a:ln w="15875" cap="flat" cmpd="sng" algn="ctr">
          <a:solidFill>
            <a:schemeClr val="accent3">
              <a:hueOff val="-263528"/>
              <a:satOff val="10245"/>
              <a:lumOff val="-607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44F02AD-3A3D-4D70-9F0C-207596BF1110}">
      <dsp:nvSpPr>
        <dsp:cNvPr id="0" name=""/>
        <dsp:cNvSpPr/>
      </dsp:nvSpPr>
      <dsp:spPr>
        <a:xfrm>
          <a:off x="4920440" y="982777"/>
          <a:ext cx="1262190" cy="210365"/>
        </a:xfrm>
        <a:prstGeom prst="parallelogram">
          <a:avLst>
            <a:gd name="adj" fmla="val 140840"/>
          </a:avLst>
        </a:prstGeom>
        <a:solidFill>
          <a:schemeClr val="accent3">
            <a:hueOff val="-351371"/>
            <a:satOff val="13661"/>
            <a:lumOff val="-8104"/>
            <a:alphaOff val="0"/>
          </a:schemeClr>
        </a:solidFill>
        <a:ln w="15875" cap="flat" cmpd="sng" algn="ctr">
          <a:solidFill>
            <a:schemeClr val="accent3">
              <a:hueOff val="-351371"/>
              <a:satOff val="13661"/>
              <a:lumOff val="-810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F68B6DB-4561-47CC-BAD4-73BE1D518980}">
      <dsp:nvSpPr>
        <dsp:cNvPr id="0" name=""/>
        <dsp:cNvSpPr/>
      </dsp:nvSpPr>
      <dsp:spPr>
        <a:xfrm>
          <a:off x="6256258" y="982777"/>
          <a:ext cx="1262190" cy="210365"/>
        </a:xfrm>
        <a:prstGeom prst="parallelogram">
          <a:avLst>
            <a:gd name="adj" fmla="val 140840"/>
          </a:avLst>
        </a:prstGeom>
        <a:solidFill>
          <a:schemeClr val="accent3">
            <a:hueOff val="-439213"/>
            <a:satOff val="17076"/>
            <a:lumOff val="-10130"/>
            <a:alphaOff val="0"/>
          </a:schemeClr>
        </a:solidFill>
        <a:ln w="15875" cap="flat" cmpd="sng" algn="ctr">
          <a:solidFill>
            <a:schemeClr val="accent3">
              <a:hueOff val="-439213"/>
              <a:satOff val="17076"/>
              <a:lumOff val="-1013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810C3A5-3905-433C-B3FC-33BF21E9D776}">
      <dsp:nvSpPr>
        <dsp:cNvPr id="0" name=""/>
        <dsp:cNvSpPr/>
      </dsp:nvSpPr>
      <dsp:spPr>
        <a:xfrm>
          <a:off x="7592077" y="982777"/>
          <a:ext cx="1262190" cy="210365"/>
        </a:xfrm>
        <a:prstGeom prst="parallelogram">
          <a:avLst>
            <a:gd name="adj" fmla="val 140840"/>
          </a:avLst>
        </a:prstGeom>
        <a:solidFill>
          <a:schemeClr val="accent3">
            <a:hueOff val="-527056"/>
            <a:satOff val="20491"/>
            <a:lumOff val="-12156"/>
            <a:alphaOff val="0"/>
          </a:schemeClr>
        </a:solidFill>
        <a:ln w="15875" cap="flat" cmpd="sng" algn="ctr">
          <a:solidFill>
            <a:schemeClr val="accent3">
              <a:hueOff val="-527056"/>
              <a:satOff val="20491"/>
              <a:lumOff val="-1215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3FC1E6-BF48-4D58-A7A6-A047F833CD8A}">
      <dsp:nvSpPr>
        <dsp:cNvPr id="0" name=""/>
        <dsp:cNvSpPr/>
      </dsp:nvSpPr>
      <dsp:spPr>
        <a:xfrm>
          <a:off x="0" y="0"/>
          <a:ext cx="5402764" cy="5402764"/>
        </a:xfrm>
        <a:prstGeom prst="pie">
          <a:avLst>
            <a:gd name="adj1" fmla="val 5400000"/>
            <a:gd name="adj2" fmla="val 16200000"/>
          </a:avLst>
        </a:prstGeom>
        <a:gradFill rotWithShape="0">
          <a:gsLst>
            <a:gs pos="0">
              <a:schemeClr val="accent2">
                <a:hueOff val="0"/>
                <a:satOff val="0"/>
                <a:lumOff val="0"/>
                <a:alphaOff val="0"/>
                <a:tint val="100000"/>
                <a:shade val="85000"/>
                <a:satMod val="100000"/>
                <a:lumMod val="100000"/>
              </a:schemeClr>
            </a:gs>
            <a:gs pos="100000">
              <a:schemeClr val="accent2">
                <a:hueOff val="0"/>
                <a:satOff val="0"/>
                <a:lumOff val="0"/>
                <a:alphaOff val="0"/>
                <a:tint val="90000"/>
                <a:shade val="100000"/>
                <a:satMod val="150000"/>
                <a:lumMod val="100000"/>
              </a:schemeClr>
            </a:gs>
          </a:gsLst>
          <a:path path="circle">
            <a:fillToRect l="100000" t="100000" r="100000" b="100000"/>
          </a:path>
        </a:gradFill>
        <a:ln>
          <a:noFill/>
        </a:ln>
        <a:effectLst>
          <a:outerShdw blurRad="50800" dist="12700" dir="5400000" algn="ctr" rotWithShape="0">
            <a:srgbClr val="000000">
              <a:alpha val="5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ADE4CC6A-A8A3-410E-B6C7-43D9A44D0519}">
      <dsp:nvSpPr>
        <dsp:cNvPr id="0" name=""/>
        <dsp:cNvSpPr/>
      </dsp:nvSpPr>
      <dsp:spPr>
        <a:xfrm>
          <a:off x="2701382" y="0"/>
          <a:ext cx="8795523" cy="5402764"/>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50800" dist="12700" dir="5400000" algn="ctr" rotWithShape="0">
            <a:srgbClr val="000000">
              <a:alpha val="50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02870" tIns="102870" rIns="102870" bIns="102870" numCol="1" spcCol="1270" anchor="ctr" anchorCtr="0">
          <a:noAutofit/>
        </a:bodyPr>
        <a:lstStyle/>
        <a:p>
          <a:pPr lvl="0" algn="ctr" defTabSz="1200150" rtl="0">
            <a:lnSpc>
              <a:spcPct val="90000"/>
            </a:lnSpc>
            <a:spcBef>
              <a:spcPct val="0"/>
            </a:spcBef>
            <a:spcAft>
              <a:spcPct val="35000"/>
            </a:spcAft>
          </a:pPr>
          <a:r>
            <a:rPr lang="tr-TR" sz="2700" kern="1200" smtClean="0"/>
            <a:t>Kültürlerarası iletişimin içeriğinde; sözlü ve sözsüz iletişimler, dinleme, anlama ve empati becerileri ile gizlilik ve mahremiyet kavramlarına odaklanır. </a:t>
          </a:r>
          <a:endParaRPr lang="tr-TR" sz="2700" kern="1200"/>
        </a:p>
      </dsp:txBody>
      <dsp:txXfrm>
        <a:off x="2701382" y="0"/>
        <a:ext cx="8795523" cy="1620833"/>
      </dsp:txXfrm>
    </dsp:sp>
    <dsp:sp modelId="{4697222F-9077-43BB-8DFF-11692FECBAED}">
      <dsp:nvSpPr>
        <dsp:cNvPr id="0" name=""/>
        <dsp:cNvSpPr/>
      </dsp:nvSpPr>
      <dsp:spPr>
        <a:xfrm>
          <a:off x="945485" y="1620833"/>
          <a:ext cx="3511793" cy="3511793"/>
        </a:xfrm>
        <a:prstGeom prst="pie">
          <a:avLst>
            <a:gd name="adj1" fmla="val 5400000"/>
            <a:gd name="adj2" fmla="val 16200000"/>
          </a:avLst>
        </a:prstGeom>
        <a:gradFill rotWithShape="0">
          <a:gsLst>
            <a:gs pos="0">
              <a:schemeClr val="accent3">
                <a:hueOff val="0"/>
                <a:satOff val="0"/>
                <a:lumOff val="0"/>
                <a:alphaOff val="0"/>
                <a:tint val="100000"/>
                <a:shade val="85000"/>
                <a:satMod val="100000"/>
                <a:lumMod val="100000"/>
              </a:schemeClr>
            </a:gs>
            <a:gs pos="100000">
              <a:schemeClr val="accent3">
                <a:hueOff val="0"/>
                <a:satOff val="0"/>
                <a:lumOff val="0"/>
                <a:alphaOff val="0"/>
                <a:tint val="90000"/>
                <a:shade val="100000"/>
                <a:satMod val="150000"/>
                <a:lumMod val="100000"/>
              </a:schemeClr>
            </a:gs>
          </a:gsLst>
          <a:path path="circle">
            <a:fillToRect l="100000" t="100000" r="100000" b="100000"/>
          </a:path>
        </a:gradFill>
        <a:ln>
          <a:noFill/>
        </a:ln>
        <a:effectLst>
          <a:outerShdw blurRad="50800" dist="12700" dir="5400000" algn="ctr" rotWithShape="0">
            <a:srgbClr val="000000">
              <a:alpha val="5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A40B6B6E-F392-4857-8251-95D385397464}">
      <dsp:nvSpPr>
        <dsp:cNvPr id="0" name=""/>
        <dsp:cNvSpPr/>
      </dsp:nvSpPr>
      <dsp:spPr>
        <a:xfrm>
          <a:off x="2701382" y="1620833"/>
          <a:ext cx="8795523" cy="3511793"/>
        </a:xfrm>
        <a:prstGeom prst="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50800" dist="12700" dir="5400000" algn="ctr" rotWithShape="0">
            <a:srgbClr val="000000">
              <a:alpha val="50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02870" tIns="102870" rIns="102870" bIns="102870" numCol="1" spcCol="1270" anchor="ctr" anchorCtr="0">
          <a:noAutofit/>
        </a:bodyPr>
        <a:lstStyle/>
        <a:p>
          <a:pPr lvl="0" algn="ctr" defTabSz="1200150" rtl="0">
            <a:lnSpc>
              <a:spcPct val="90000"/>
            </a:lnSpc>
            <a:spcBef>
              <a:spcPct val="0"/>
            </a:spcBef>
            <a:spcAft>
              <a:spcPct val="35000"/>
            </a:spcAft>
          </a:pPr>
          <a:r>
            <a:rPr lang="tr-TR" sz="2700" kern="1200" smtClean="0"/>
            <a:t>Ayrıca sessizliğin kul­lanılması, benliğin sunulması, anlatılanlardaki kapsamın ve duygunun yansıtılması, anlamak için dinleme ve açık­lığa kavuşturma gibi teknikleri içerir. </a:t>
          </a:r>
          <a:endParaRPr lang="tr-TR" sz="2700" kern="1200"/>
        </a:p>
      </dsp:txBody>
      <dsp:txXfrm>
        <a:off x="2701382" y="1620833"/>
        <a:ext cx="8795523" cy="1620827"/>
      </dsp:txXfrm>
    </dsp:sp>
    <dsp:sp modelId="{9C206923-7C3F-4427-BD5A-EDAFA9BAE48C}">
      <dsp:nvSpPr>
        <dsp:cNvPr id="0" name=""/>
        <dsp:cNvSpPr/>
      </dsp:nvSpPr>
      <dsp:spPr>
        <a:xfrm>
          <a:off x="1890968" y="3241660"/>
          <a:ext cx="1620827" cy="1620827"/>
        </a:xfrm>
        <a:prstGeom prst="pie">
          <a:avLst>
            <a:gd name="adj1" fmla="val 5400000"/>
            <a:gd name="adj2" fmla="val 16200000"/>
          </a:avLst>
        </a:prstGeom>
        <a:gradFill rotWithShape="0">
          <a:gsLst>
            <a:gs pos="0">
              <a:schemeClr val="accent4">
                <a:hueOff val="0"/>
                <a:satOff val="0"/>
                <a:lumOff val="0"/>
                <a:alphaOff val="0"/>
                <a:tint val="100000"/>
                <a:shade val="85000"/>
                <a:satMod val="100000"/>
                <a:lumMod val="100000"/>
              </a:schemeClr>
            </a:gs>
            <a:gs pos="100000">
              <a:schemeClr val="accent4">
                <a:hueOff val="0"/>
                <a:satOff val="0"/>
                <a:lumOff val="0"/>
                <a:alphaOff val="0"/>
                <a:tint val="90000"/>
                <a:shade val="100000"/>
                <a:satMod val="150000"/>
                <a:lumMod val="100000"/>
              </a:schemeClr>
            </a:gs>
          </a:gsLst>
          <a:path path="circle">
            <a:fillToRect l="100000" t="100000" r="100000" b="100000"/>
          </a:path>
        </a:gradFill>
        <a:ln>
          <a:noFill/>
        </a:ln>
        <a:effectLst>
          <a:outerShdw blurRad="50800" dist="12700" dir="5400000" algn="ctr" rotWithShape="0">
            <a:srgbClr val="000000">
              <a:alpha val="5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876E0F8E-6DE3-4332-B8E5-C5B9BAFB7D8B}">
      <dsp:nvSpPr>
        <dsp:cNvPr id="0" name=""/>
        <dsp:cNvSpPr/>
      </dsp:nvSpPr>
      <dsp:spPr>
        <a:xfrm>
          <a:off x="2701382" y="3241660"/>
          <a:ext cx="8795523" cy="1620827"/>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12700" dir="5400000" algn="ctr" rotWithShape="0">
            <a:srgbClr val="000000">
              <a:alpha val="50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02870" tIns="102870" rIns="102870" bIns="102870" numCol="1" spcCol="1270" anchor="ctr" anchorCtr="0">
          <a:noAutofit/>
        </a:bodyPr>
        <a:lstStyle/>
        <a:p>
          <a:pPr lvl="0" algn="ctr" defTabSz="1200150" rtl="0">
            <a:lnSpc>
              <a:spcPct val="90000"/>
            </a:lnSpc>
            <a:spcBef>
              <a:spcPct val="0"/>
            </a:spcBef>
            <a:spcAft>
              <a:spcPct val="35000"/>
            </a:spcAft>
          </a:pPr>
          <a:r>
            <a:rPr lang="tr-TR" sz="2700" kern="1200" smtClean="0"/>
            <a:t>Kültürel yönden yeterli bir ile­tişimde; olumlu bir tavır ve olumlu bir benlik duygusuna eşlik eden empatik, ilgili, ve saygılı tavırların yansıtılması temel noktadır</a:t>
          </a:r>
          <a:endParaRPr lang="tr-TR" sz="2700" kern="1200"/>
        </a:p>
      </dsp:txBody>
      <dsp:txXfrm>
        <a:off x="2701382" y="3241660"/>
        <a:ext cx="8795523" cy="1620827"/>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2D5968-2689-486D-95C5-75AEA16B666E}">
      <dsp:nvSpPr>
        <dsp:cNvPr id="0" name=""/>
        <dsp:cNvSpPr/>
      </dsp:nvSpPr>
      <dsp:spPr>
        <a:xfrm>
          <a:off x="-422831" y="167305"/>
          <a:ext cx="11374198" cy="81547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b" anchorCtr="0">
          <a:noAutofit/>
        </a:bodyPr>
        <a:lstStyle/>
        <a:p>
          <a:pPr lvl="0" algn="l" defTabSz="889000" rtl="0">
            <a:lnSpc>
              <a:spcPct val="90000"/>
            </a:lnSpc>
            <a:spcBef>
              <a:spcPct val="0"/>
            </a:spcBef>
            <a:spcAft>
              <a:spcPct val="35000"/>
            </a:spcAft>
          </a:pPr>
          <a:r>
            <a:rPr lang="tr-TR" sz="2000" kern="1200" dirty="0" smtClean="0"/>
            <a:t>Bazı kültürlerde kişisel alanın sınırları başka kültürlere göre daha dardır. Bu durumda bir kişinin diğerine gere­ğinden fazla yaklaşması rahatsızlık verebilir. Rahatsızlığın derecesi; bu kişinin tanıdık ve sevilen biri olup olmadığına göre değişir.</a:t>
          </a:r>
          <a:endParaRPr lang="tr-TR" sz="2000" kern="1200" dirty="0"/>
        </a:p>
      </dsp:txBody>
      <dsp:txXfrm>
        <a:off x="-422831" y="167305"/>
        <a:ext cx="11374198" cy="815471"/>
      </dsp:txXfrm>
    </dsp:sp>
    <dsp:sp modelId="{9702C0EB-E2E9-435D-9250-A88229762351}">
      <dsp:nvSpPr>
        <dsp:cNvPr id="0" name=""/>
        <dsp:cNvSpPr/>
      </dsp:nvSpPr>
      <dsp:spPr>
        <a:xfrm>
          <a:off x="-422831" y="982777"/>
          <a:ext cx="1262190" cy="210365"/>
        </a:xfrm>
        <a:prstGeom prst="parallelogram">
          <a:avLst>
            <a:gd name="adj" fmla="val 140840"/>
          </a:avLst>
        </a:prstGeom>
        <a:solidFill>
          <a:schemeClr val="accent4">
            <a:shade val="50000"/>
            <a:hueOff val="0"/>
            <a:satOff val="0"/>
            <a:lumOff val="0"/>
            <a:alphaOff val="0"/>
          </a:schemeClr>
        </a:solidFill>
        <a:ln w="15875" cap="flat" cmpd="sng" algn="ctr">
          <a:solidFill>
            <a:schemeClr val="accent4">
              <a:shade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E7D0999-8D59-4DE9-A85A-8EFB4C148340}">
      <dsp:nvSpPr>
        <dsp:cNvPr id="0" name=""/>
        <dsp:cNvSpPr/>
      </dsp:nvSpPr>
      <dsp:spPr>
        <a:xfrm>
          <a:off x="912986" y="982777"/>
          <a:ext cx="1262190" cy="210365"/>
        </a:xfrm>
        <a:prstGeom prst="parallelogram">
          <a:avLst>
            <a:gd name="adj" fmla="val 140840"/>
          </a:avLst>
        </a:prstGeom>
        <a:solidFill>
          <a:schemeClr val="accent4">
            <a:shade val="50000"/>
            <a:hueOff val="-187060"/>
            <a:satOff val="-14623"/>
            <a:lumOff val="14474"/>
            <a:alphaOff val="0"/>
          </a:schemeClr>
        </a:solidFill>
        <a:ln w="15875" cap="flat" cmpd="sng" algn="ctr">
          <a:solidFill>
            <a:schemeClr val="accent4">
              <a:shade val="50000"/>
              <a:hueOff val="-187060"/>
              <a:satOff val="-14623"/>
              <a:lumOff val="1447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0B0F81B-2A52-48C2-B5C8-1A6DDDE24ED2}">
      <dsp:nvSpPr>
        <dsp:cNvPr id="0" name=""/>
        <dsp:cNvSpPr/>
      </dsp:nvSpPr>
      <dsp:spPr>
        <a:xfrm>
          <a:off x="2248804" y="982777"/>
          <a:ext cx="1262190" cy="210365"/>
        </a:xfrm>
        <a:prstGeom prst="parallelogram">
          <a:avLst>
            <a:gd name="adj" fmla="val 140840"/>
          </a:avLst>
        </a:prstGeom>
        <a:solidFill>
          <a:schemeClr val="accent4">
            <a:shade val="50000"/>
            <a:hueOff val="-374120"/>
            <a:satOff val="-29245"/>
            <a:lumOff val="28949"/>
            <a:alphaOff val="0"/>
          </a:schemeClr>
        </a:solidFill>
        <a:ln w="15875" cap="flat" cmpd="sng" algn="ctr">
          <a:solidFill>
            <a:schemeClr val="accent4">
              <a:shade val="50000"/>
              <a:hueOff val="-374120"/>
              <a:satOff val="-29245"/>
              <a:lumOff val="2894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0158DA4-2E86-4B54-9D72-27F4D18246A5}">
      <dsp:nvSpPr>
        <dsp:cNvPr id="0" name=""/>
        <dsp:cNvSpPr/>
      </dsp:nvSpPr>
      <dsp:spPr>
        <a:xfrm>
          <a:off x="3584622" y="982777"/>
          <a:ext cx="1262190" cy="210365"/>
        </a:xfrm>
        <a:prstGeom prst="parallelogram">
          <a:avLst>
            <a:gd name="adj" fmla="val 140840"/>
          </a:avLst>
        </a:prstGeom>
        <a:solidFill>
          <a:schemeClr val="accent4">
            <a:shade val="50000"/>
            <a:hueOff val="-561180"/>
            <a:satOff val="-43868"/>
            <a:lumOff val="43423"/>
            <a:alphaOff val="0"/>
          </a:schemeClr>
        </a:solidFill>
        <a:ln w="15875" cap="flat" cmpd="sng" algn="ctr">
          <a:solidFill>
            <a:schemeClr val="accent4">
              <a:shade val="50000"/>
              <a:hueOff val="-561180"/>
              <a:satOff val="-43868"/>
              <a:lumOff val="4342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44F02AD-3A3D-4D70-9F0C-207596BF1110}">
      <dsp:nvSpPr>
        <dsp:cNvPr id="0" name=""/>
        <dsp:cNvSpPr/>
      </dsp:nvSpPr>
      <dsp:spPr>
        <a:xfrm>
          <a:off x="4920440" y="982777"/>
          <a:ext cx="1262190" cy="210365"/>
        </a:xfrm>
        <a:prstGeom prst="parallelogram">
          <a:avLst>
            <a:gd name="adj" fmla="val 140840"/>
          </a:avLst>
        </a:prstGeom>
        <a:solidFill>
          <a:schemeClr val="accent4">
            <a:shade val="50000"/>
            <a:hueOff val="-561180"/>
            <a:satOff val="-43868"/>
            <a:lumOff val="43423"/>
            <a:alphaOff val="0"/>
          </a:schemeClr>
        </a:solidFill>
        <a:ln w="15875" cap="flat" cmpd="sng" algn="ctr">
          <a:solidFill>
            <a:schemeClr val="accent4">
              <a:shade val="50000"/>
              <a:hueOff val="-561180"/>
              <a:satOff val="-43868"/>
              <a:lumOff val="4342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F68B6DB-4561-47CC-BAD4-73BE1D518980}">
      <dsp:nvSpPr>
        <dsp:cNvPr id="0" name=""/>
        <dsp:cNvSpPr/>
      </dsp:nvSpPr>
      <dsp:spPr>
        <a:xfrm>
          <a:off x="6256258" y="982777"/>
          <a:ext cx="1262190" cy="210365"/>
        </a:xfrm>
        <a:prstGeom prst="parallelogram">
          <a:avLst>
            <a:gd name="adj" fmla="val 140840"/>
          </a:avLst>
        </a:prstGeom>
        <a:solidFill>
          <a:schemeClr val="accent4">
            <a:shade val="50000"/>
            <a:hueOff val="-374120"/>
            <a:satOff val="-29245"/>
            <a:lumOff val="28949"/>
            <a:alphaOff val="0"/>
          </a:schemeClr>
        </a:solidFill>
        <a:ln w="15875" cap="flat" cmpd="sng" algn="ctr">
          <a:solidFill>
            <a:schemeClr val="accent4">
              <a:shade val="50000"/>
              <a:hueOff val="-374120"/>
              <a:satOff val="-29245"/>
              <a:lumOff val="2894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810C3A5-3905-433C-B3FC-33BF21E9D776}">
      <dsp:nvSpPr>
        <dsp:cNvPr id="0" name=""/>
        <dsp:cNvSpPr/>
      </dsp:nvSpPr>
      <dsp:spPr>
        <a:xfrm>
          <a:off x="7592077" y="982777"/>
          <a:ext cx="1262190" cy="210365"/>
        </a:xfrm>
        <a:prstGeom prst="parallelogram">
          <a:avLst>
            <a:gd name="adj" fmla="val 140840"/>
          </a:avLst>
        </a:prstGeom>
        <a:solidFill>
          <a:schemeClr val="accent4">
            <a:shade val="50000"/>
            <a:hueOff val="-187060"/>
            <a:satOff val="-14623"/>
            <a:lumOff val="14474"/>
            <a:alphaOff val="0"/>
          </a:schemeClr>
        </a:solidFill>
        <a:ln w="15875" cap="flat" cmpd="sng" algn="ctr">
          <a:solidFill>
            <a:schemeClr val="accent4">
              <a:shade val="50000"/>
              <a:hueOff val="-187060"/>
              <a:satOff val="-14623"/>
              <a:lumOff val="1447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C9CD26-1487-4483-B533-BDEB96BB12D5}">
      <dsp:nvSpPr>
        <dsp:cNvPr id="0" name=""/>
        <dsp:cNvSpPr/>
      </dsp:nvSpPr>
      <dsp:spPr>
        <a:xfrm>
          <a:off x="0" y="1975"/>
          <a:ext cx="10539687" cy="0"/>
        </a:xfrm>
        <a:prstGeom prst="line">
          <a:avLst/>
        </a:prstGeom>
        <a:gradFill rotWithShape="0">
          <a:gsLst>
            <a:gs pos="0">
              <a:schemeClr val="accent5">
                <a:shade val="50000"/>
                <a:hueOff val="0"/>
                <a:satOff val="0"/>
                <a:lumOff val="0"/>
                <a:alphaOff val="0"/>
                <a:tint val="100000"/>
                <a:shade val="85000"/>
                <a:satMod val="100000"/>
                <a:lumMod val="100000"/>
              </a:schemeClr>
            </a:gs>
            <a:gs pos="100000">
              <a:schemeClr val="accent5">
                <a:shade val="50000"/>
                <a:hueOff val="0"/>
                <a:satOff val="0"/>
                <a:lumOff val="0"/>
                <a:alphaOff val="0"/>
                <a:tint val="90000"/>
                <a:shade val="100000"/>
                <a:satMod val="150000"/>
                <a:lumMod val="100000"/>
              </a:schemeClr>
            </a:gs>
          </a:gsLst>
          <a:path path="circle">
            <a:fillToRect l="100000" t="100000" r="100000" b="100000"/>
          </a:path>
        </a:gradFill>
        <a:ln w="9525" cap="flat" cmpd="sng" algn="ctr">
          <a:solidFill>
            <a:schemeClr val="accent5">
              <a:shade val="50000"/>
              <a:hueOff val="0"/>
              <a:satOff val="0"/>
              <a:lumOff val="0"/>
              <a:alphaOff val="0"/>
            </a:schemeClr>
          </a:solidFill>
          <a:prstDash val="solid"/>
        </a:ln>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accent5">
              <a:shade val="50000"/>
              <a:hueOff val="0"/>
              <a:satOff val="0"/>
              <a:lumOff val="0"/>
              <a:alphaOff val="0"/>
              <a:shade val="35000"/>
              <a:satMod val="160000"/>
            </a:schemeClr>
          </a:contourClr>
        </a:sp3d>
      </dsp:spPr>
      <dsp:style>
        <a:lnRef idx="1">
          <a:scrgbClr r="0" g="0" b="0"/>
        </a:lnRef>
        <a:fillRef idx="3">
          <a:scrgbClr r="0" g="0" b="0"/>
        </a:fillRef>
        <a:effectRef idx="3">
          <a:scrgbClr r="0" g="0" b="0"/>
        </a:effectRef>
        <a:fontRef idx="minor">
          <a:schemeClr val="lt1"/>
        </a:fontRef>
      </dsp:style>
    </dsp:sp>
    <dsp:sp modelId="{CE65C071-094C-4D52-AE8F-2017B6F5D811}">
      <dsp:nvSpPr>
        <dsp:cNvPr id="0" name=""/>
        <dsp:cNvSpPr/>
      </dsp:nvSpPr>
      <dsp:spPr>
        <a:xfrm>
          <a:off x="0" y="1975"/>
          <a:ext cx="10539687" cy="13472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rtl="0">
            <a:lnSpc>
              <a:spcPct val="90000"/>
            </a:lnSpc>
            <a:spcBef>
              <a:spcPct val="0"/>
            </a:spcBef>
            <a:spcAft>
              <a:spcPct val="35000"/>
            </a:spcAft>
          </a:pPr>
          <a:r>
            <a:rPr lang="tr-TR" sz="2200" kern="1200" smtClean="0"/>
            <a:t>Her kültürde bi­reylerin isminin doğru telaffuzu o kişiye saygının göstergesidir. Mesleki ve onursal unvanlar da çoğu kültürde önemlidir.</a:t>
          </a:r>
          <a:endParaRPr lang="tr-TR" sz="2200" kern="1200"/>
        </a:p>
      </dsp:txBody>
      <dsp:txXfrm>
        <a:off x="0" y="1975"/>
        <a:ext cx="10539687" cy="1347237"/>
      </dsp:txXfrm>
    </dsp:sp>
    <dsp:sp modelId="{A21D114D-129E-411C-B2FB-C8CF459264F2}">
      <dsp:nvSpPr>
        <dsp:cNvPr id="0" name=""/>
        <dsp:cNvSpPr/>
      </dsp:nvSpPr>
      <dsp:spPr>
        <a:xfrm>
          <a:off x="0" y="1349212"/>
          <a:ext cx="10539687" cy="0"/>
        </a:xfrm>
        <a:prstGeom prst="line">
          <a:avLst/>
        </a:prstGeom>
        <a:gradFill rotWithShape="0">
          <a:gsLst>
            <a:gs pos="0">
              <a:schemeClr val="accent5">
                <a:shade val="50000"/>
                <a:hueOff val="169187"/>
                <a:satOff val="201"/>
                <a:lumOff val="27439"/>
                <a:alphaOff val="0"/>
                <a:tint val="100000"/>
                <a:shade val="85000"/>
                <a:satMod val="100000"/>
                <a:lumMod val="100000"/>
              </a:schemeClr>
            </a:gs>
            <a:gs pos="100000">
              <a:schemeClr val="accent5">
                <a:shade val="50000"/>
                <a:hueOff val="169187"/>
                <a:satOff val="201"/>
                <a:lumOff val="27439"/>
                <a:alphaOff val="0"/>
                <a:tint val="90000"/>
                <a:shade val="100000"/>
                <a:satMod val="150000"/>
                <a:lumMod val="100000"/>
              </a:schemeClr>
            </a:gs>
          </a:gsLst>
          <a:path path="circle">
            <a:fillToRect l="100000" t="100000" r="100000" b="100000"/>
          </a:path>
        </a:gradFill>
        <a:ln w="9525" cap="flat" cmpd="sng" algn="ctr">
          <a:solidFill>
            <a:schemeClr val="accent5">
              <a:shade val="50000"/>
              <a:hueOff val="169187"/>
              <a:satOff val="201"/>
              <a:lumOff val="27439"/>
              <a:alphaOff val="0"/>
            </a:schemeClr>
          </a:solidFill>
          <a:prstDash val="solid"/>
        </a:ln>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accent5">
              <a:shade val="50000"/>
              <a:hueOff val="169187"/>
              <a:satOff val="201"/>
              <a:lumOff val="27439"/>
              <a:alphaOff val="0"/>
              <a:shade val="35000"/>
              <a:satMod val="160000"/>
            </a:schemeClr>
          </a:contourClr>
        </a:sp3d>
      </dsp:spPr>
      <dsp:style>
        <a:lnRef idx="1">
          <a:scrgbClr r="0" g="0" b="0"/>
        </a:lnRef>
        <a:fillRef idx="3">
          <a:scrgbClr r="0" g="0" b="0"/>
        </a:fillRef>
        <a:effectRef idx="3">
          <a:scrgbClr r="0" g="0" b="0"/>
        </a:effectRef>
        <a:fontRef idx="minor">
          <a:schemeClr val="lt1"/>
        </a:fontRef>
      </dsp:style>
    </dsp:sp>
    <dsp:sp modelId="{9B072282-E4E2-4839-B48D-ECC7EB6BF88C}">
      <dsp:nvSpPr>
        <dsp:cNvPr id="0" name=""/>
        <dsp:cNvSpPr/>
      </dsp:nvSpPr>
      <dsp:spPr>
        <a:xfrm>
          <a:off x="0" y="1349212"/>
          <a:ext cx="10539687" cy="13472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rtl="0">
            <a:lnSpc>
              <a:spcPct val="90000"/>
            </a:lnSpc>
            <a:spcBef>
              <a:spcPct val="0"/>
            </a:spcBef>
            <a:spcAft>
              <a:spcPct val="35000"/>
            </a:spcAft>
          </a:pPr>
          <a:r>
            <a:rPr lang="tr-TR" sz="2200" kern="1200" dirty="0" smtClean="0"/>
            <a:t>Kişilere nasıl hitap edilmesini istediği sorulabilir. Kişi, isminin kısaltılmasından ve eşdeğer bir isimle anılmaktan hoşlanmayabilir. </a:t>
          </a:r>
          <a:r>
            <a:rPr lang="tr-TR" sz="2200" kern="1200" dirty="0" err="1" smtClean="0"/>
            <a:t>Nikolai</a:t>
          </a:r>
          <a:r>
            <a:rPr lang="tr-TR" sz="2200" kern="1200" dirty="0" smtClean="0"/>
            <a:t> kendisinin </a:t>
          </a:r>
          <a:r>
            <a:rPr lang="tr-TR" sz="2200" kern="1200" dirty="0" err="1" smtClean="0"/>
            <a:t>Nick</a:t>
          </a:r>
          <a:r>
            <a:rPr lang="tr-TR" sz="2200" kern="1200" dirty="0" smtClean="0"/>
            <a:t> diye çağrılma­sını istemeyebilir. Bizim kültürümüzde bazen Fatma adı Fatoş olarak kullanılabilmekte, bu da resmi olmayan bir ortam oluşturmaktadır.</a:t>
          </a:r>
          <a:endParaRPr lang="tr-TR" sz="2200" kern="1200" dirty="0"/>
        </a:p>
      </dsp:txBody>
      <dsp:txXfrm>
        <a:off x="0" y="1349212"/>
        <a:ext cx="10539687" cy="1347237"/>
      </dsp:txXfrm>
    </dsp:sp>
    <dsp:sp modelId="{003E63B6-189F-4BB9-96F2-09F77741EEA8}">
      <dsp:nvSpPr>
        <dsp:cNvPr id="0" name=""/>
        <dsp:cNvSpPr/>
      </dsp:nvSpPr>
      <dsp:spPr>
        <a:xfrm>
          <a:off x="0" y="2696449"/>
          <a:ext cx="10539687" cy="0"/>
        </a:xfrm>
        <a:prstGeom prst="line">
          <a:avLst/>
        </a:prstGeom>
        <a:gradFill rotWithShape="0">
          <a:gsLst>
            <a:gs pos="0">
              <a:schemeClr val="accent5">
                <a:shade val="50000"/>
                <a:hueOff val="169187"/>
                <a:satOff val="201"/>
                <a:lumOff val="27439"/>
                <a:alphaOff val="0"/>
                <a:tint val="100000"/>
                <a:shade val="85000"/>
                <a:satMod val="100000"/>
                <a:lumMod val="100000"/>
              </a:schemeClr>
            </a:gs>
            <a:gs pos="100000">
              <a:schemeClr val="accent5">
                <a:shade val="50000"/>
                <a:hueOff val="169187"/>
                <a:satOff val="201"/>
                <a:lumOff val="27439"/>
                <a:alphaOff val="0"/>
                <a:tint val="90000"/>
                <a:shade val="100000"/>
                <a:satMod val="150000"/>
                <a:lumMod val="100000"/>
              </a:schemeClr>
            </a:gs>
          </a:gsLst>
          <a:path path="circle">
            <a:fillToRect l="100000" t="100000" r="100000" b="100000"/>
          </a:path>
        </a:gradFill>
        <a:ln w="9525" cap="flat" cmpd="sng" algn="ctr">
          <a:solidFill>
            <a:schemeClr val="accent5">
              <a:shade val="50000"/>
              <a:hueOff val="169187"/>
              <a:satOff val="201"/>
              <a:lumOff val="27439"/>
              <a:alphaOff val="0"/>
            </a:schemeClr>
          </a:solidFill>
          <a:prstDash val="solid"/>
        </a:ln>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accent5">
              <a:shade val="50000"/>
              <a:hueOff val="169187"/>
              <a:satOff val="201"/>
              <a:lumOff val="27439"/>
              <a:alphaOff val="0"/>
              <a:shade val="35000"/>
              <a:satMod val="160000"/>
            </a:schemeClr>
          </a:contourClr>
        </a:sp3d>
      </dsp:spPr>
      <dsp:style>
        <a:lnRef idx="1">
          <a:scrgbClr r="0" g="0" b="0"/>
        </a:lnRef>
        <a:fillRef idx="3">
          <a:scrgbClr r="0" g="0" b="0"/>
        </a:fillRef>
        <a:effectRef idx="3">
          <a:scrgbClr r="0" g="0" b="0"/>
        </a:effectRef>
        <a:fontRef idx="minor">
          <a:schemeClr val="lt1"/>
        </a:fontRef>
      </dsp:style>
    </dsp:sp>
    <dsp:sp modelId="{562A8ED4-6D1B-4089-8E87-26540A237AE6}">
      <dsp:nvSpPr>
        <dsp:cNvPr id="0" name=""/>
        <dsp:cNvSpPr/>
      </dsp:nvSpPr>
      <dsp:spPr>
        <a:xfrm>
          <a:off x="0" y="2696449"/>
          <a:ext cx="10539687" cy="13472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rtl="0">
            <a:lnSpc>
              <a:spcPct val="90000"/>
            </a:lnSpc>
            <a:spcBef>
              <a:spcPct val="0"/>
            </a:spcBef>
            <a:spcAft>
              <a:spcPct val="35000"/>
            </a:spcAft>
          </a:pPr>
          <a:r>
            <a:rPr lang="tr-TR" sz="2200" kern="1200" dirty="0" smtClean="0"/>
            <a:t>Yabancı birinin isminin doğru telaffuzu önemlidir. Nasıl telaffuz edileceğini öğrenmek için fonetik yazıyla yazması istenebilir.</a:t>
          </a:r>
          <a:endParaRPr lang="tr-TR" sz="2200" kern="1200" dirty="0"/>
        </a:p>
      </dsp:txBody>
      <dsp:txXfrm>
        <a:off x="0" y="2696449"/>
        <a:ext cx="10539687" cy="1347237"/>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80481D-2F3B-477A-8C0B-E52D2D9F16BC}">
      <dsp:nvSpPr>
        <dsp:cNvPr id="0" name=""/>
        <dsp:cNvSpPr/>
      </dsp:nvSpPr>
      <dsp:spPr>
        <a:xfrm>
          <a:off x="0" y="11043"/>
          <a:ext cx="11262731" cy="2778794"/>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tr-TR" sz="3300" kern="1200" dirty="0" smtClean="0"/>
            <a:t>Bir kültürde, her ko­nuda düşünmeden rahat konuşma güven azlığı veya cid­diyetsizlik belirtisi olabilirken, bir başkasında, saygı belirtisi olabilmektedir. Mizah etkili bir iletişim aracıdır ancak yerinde ve uygun biçimde kullanılmadığı zaman, kültürlerarası felaketlere de yol açabilir. Mizah yolunu kullanırken;</a:t>
          </a:r>
          <a:endParaRPr lang="tr-TR" sz="3300" kern="1200" dirty="0"/>
        </a:p>
      </dsp:txBody>
      <dsp:txXfrm>
        <a:off x="135650" y="146693"/>
        <a:ext cx="10991431" cy="2507494"/>
      </dsp:txXfrm>
    </dsp:sp>
    <dsp:sp modelId="{01972ACE-087C-42DC-8500-7F0062E1AFB0}">
      <dsp:nvSpPr>
        <dsp:cNvPr id="0" name=""/>
        <dsp:cNvSpPr/>
      </dsp:nvSpPr>
      <dsp:spPr>
        <a:xfrm>
          <a:off x="0" y="2789837"/>
          <a:ext cx="11262731" cy="17822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7592" tIns="30480" rIns="170688" bIns="30480" numCol="1" spcCol="1270" anchor="t" anchorCtr="0">
          <a:noAutofit/>
        </a:bodyPr>
        <a:lstStyle/>
        <a:p>
          <a:pPr marL="228600" lvl="1" indent="-228600" algn="l" defTabSz="1066800" rtl="0">
            <a:lnSpc>
              <a:spcPct val="90000"/>
            </a:lnSpc>
            <a:spcBef>
              <a:spcPct val="0"/>
            </a:spcBef>
            <a:spcAft>
              <a:spcPct val="20000"/>
            </a:spcAft>
            <a:buChar char="••"/>
          </a:pPr>
          <a:r>
            <a:rPr lang="tr-TR" sz="2400" kern="1200" dirty="0" smtClean="0"/>
            <a:t>Etnik veya cinsel konularda espri yapmaya çalışmamak</a:t>
          </a:r>
          <a:endParaRPr lang="tr-TR" sz="2400" kern="1200" dirty="0"/>
        </a:p>
        <a:p>
          <a:pPr marL="228600" lvl="1" indent="-228600" algn="l" defTabSz="1066800" rtl="0">
            <a:lnSpc>
              <a:spcPct val="90000"/>
            </a:lnSpc>
            <a:spcBef>
              <a:spcPct val="0"/>
            </a:spcBef>
            <a:spcAft>
              <a:spcPct val="20000"/>
            </a:spcAft>
            <a:buChar char="••"/>
          </a:pPr>
          <a:r>
            <a:rPr lang="tr-TR" sz="2400" kern="1200" dirty="0" smtClean="0"/>
            <a:t>Kişilere sataşmaktan kaçınmak</a:t>
          </a:r>
          <a:endParaRPr lang="tr-TR" sz="2400" kern="1200" dirty="0"/>
        </a:p>
        <a:p>
          <a:pPr marL="228600" lvl="1" indent="-228600" algn="l" defTabSz="1066800" rtl="0">
            <a:lnSpc>
              <a:spcPct val="90000"/>
            </a:lnSpc>
            <a:spcBef>
              <a:spcPct val="0"/>
            </a:spcBef>
            <a:spcAft>
              <a:spcPct val="20000"/>
            </a:spcAft>
            <a:buChar char="••"/>
          </a:pPr>
          <a:r>
            <a:rPr lang="tr-TR" sz="2400" kern="1200" dirty="0" smtClean="0"/>
            <a:t>Kendini fazla övmemek, öz saygısını zedeleyecek kadar da küçümsememek.</a:t>
          </a:r>
          <a:endParaRPr lang="tr-TR" sz="2400" kern="1200" dirty="0"/>
        </a:p>
        <a:p>
          <a:pPr marL="228600" lvl="1" indent="-228600" algn="l" defTabSz="1066800" rtl="0">
            <a:lnSpc>
              <a:spcPct val="90000"/>
            </a:lnSpc>
            <a:spcBef>
              <a:spcPct val="0"/>
            </a:spcBef>
            <a:spcAft>
              <a:spcPct val="20000"/>
            </a:spcAft>
            <a:buChar char="••"/>
          </a:pPr>
          <a:r>
            <a:rPr lang="tr-TR" sz="2400" kern="1200" dirty="0" smtClean="0"/>
            <a:t>Kültürlerin hangi mizahı kabul, hangisini reddettikle­rini tanımak ve ona göre espri yapmak uygun olur.</a:t>
          </a:r>
          <a:endParaRPr lang="tr-TR" sz="2400" kern="1200" dirty="0"/>
        </a:p>
      </dsp:txBody>
      <dsp:txXfrm>
        <a:off x="0" y="2789837"/>
        <a:ext cx="11262731" cy="1782269"/>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862D94-047E-4CC4-B683-C07C35D9388E}">
      <dsp:nvSpPr>
        <dsp:cNvPr id="0" name=""/>
        <dsp:cNvSpPr/>
      </dsp:nvSpPr>
      <dsp:spPr>
        <a:xfrm>
          <a:off x="0" y="46124"/>
          <a:ext cx="10974584" cy="3453840"/>
        </a:xfrm>
        <a:prstGeom prst="roundRect">
          <a:avLst/>
        </a:prstGeom>
        <a:gradFill rotWithShape="0">
          <a:gsLst>
            <a:gs pos="0">
              <a:schemeClr val="accent1">
                <a:shade val="50000"/>
                <a:hueOff val="0"/>
                <a:satOff val="0"/>
                <a:lumOff val="0"/>
                <a:alphaOff val="0"/>
                <a:tint val="83000"/>
                <a:satMod val="100000"/>
                <a:lumMod val="100000"/>
              </a:schemeClr>
            </a:gs>
            <a:gs pos="100000">
              <a:schemeClr val="accent1">
                <a:shade val="50000"/>
                <a:hueOff val="0"/>
                <a:satOff val="0"/>
                <a:lumOff val="0"/>
                <a:alphaOff val="0"/>
                <a:tint val="61000"/>
                <a:satMod val="150000"/>
                <a:lumMod val="10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tr-TR" sz="3600" kern="1200" smtClean="0"/>
            <a:t>Batı kültüründe -gelişmiş birçok ülkede- "vakit nakittir" denir. Yani zaman paradır. İnsan­lar randevularına zamanında gider, ilacını zamanında alır vb. Afrika ve Meksika kökenli Amerikalılarda zaman biraz esnektir. Doğu kültürlerinde, özellikle de kırsal bölgede in­sanlar zaman baskısını pek fazla yaşamamaktadırlar.</a:t>
          </a:r>
          <a:endParaRPr lang="tr-TR" sz="3600" kern="1200"/>
        </a:p>
      </dsp:txBody>
      <dsp:txXfrm>
        <a:off x="168603" y="214727"/>
        <a:ext cx="10637378" cy="3116634"/>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170780-5859-437D-9704-73BF553A2BC5}">
      <dsp:nvSpPr>
        <dsp:cNvPr id="0" name=""/>
        <dsp:cNvSpPr/>
      </dsp:nvSpPr>
      <dsp:spPr>
        <a:xfrm>
          <a:off x="0" y="548"/>
          <a:ext cx="10816682" cy="0"/>
        </a:xfrm>
        <a:prstGeom prst="line">
          <a:avLst/>
        </a:prstGeom>
        <a:gradFill rotWithShape="0">
          <a:gsLst>
            <a:gs pos="0">
              <a:schemeClr val="accent5">
                <a:hueOff val="0"/>
                <a:satOff val="0"/>
                <a:lumOff val="0"/>
                <a:alphaOff val="0"/>
                <a:tint val="100000"/>
                <a:shade val="85000"/>
                <a:satMod val="100000"/>
                <a:lumMod val="100000"/>
              </a:schemeClr>
            </a:gs>
            <a:gs pos="100000">
              <a:schemeClr val="accent5">
                <a:hueOff val="0"/>
                <a:satOff val="0"/>
                <a:lumOff val="0"/>
                <a:alphaOff val="0"/>
                <a:tint val="90000"/>
                <a:shade val="100000"/>
                <a:satMod val="150000"/>
                <a:lumMod val="100000"/>
              </a:schemeClr>
            </a:gs>
          </a:gsLst>
          <a:path path="circle">
            <a:fillToRect l="100000" t="100000" r="100000" b="100000"/>
          </a:path>
        </a:gradFill>
        <a:ln w="9525" cap="flat" cmpd="sng" algn="ctr">
          <a:solidFill>
            <a:schemeClr val="accent5">
              <a:hueOff val="0"/>
              <a:satOff val="0"/>
              <a:lumOff val="0"/>
              <a:alphaOff val="0"/>
            </a:schemeClr>
          </a:solidFill>
          <a:prstDash val="solid"/>
        </a:ln>
        <a:effectLst>
          <a:outerShdw blurRad="50800" dist="12700" dir="5400000" algn="ctr" rotWithShape="0">
            <a:srgbClr val="000000">
              <a:alpha val="50000"/>
            </a:srgbClr>
          </a:outerShdw>
        </a:effectLst>
      </dsp:spPr>
      <dsp:style>
        <a:lnRef idx="1">
          <a:scrgbClr r="0" g="0" b="0"/>
        </a:lnRef>
        <a:fillRef idx="3">
          <a:scrgbClr r="0" g="0" b="0"/>
        </a:fillRef>
        <a:effectRef idx="2">
          <a:scrgbClr r="0" g="0" b="0"/>
        </a:effectRef>
        <a:fontRef idx="minor">
          <a:schemeClr val="lt1"/>
        </a:fontRef>
      </dsp:style>
    </dsp:sp>
    <dsp:sp modelId="{1B934DF9-EA17-4297-B5B0-3D87BC13AA72}">
      <dsp:nvSpPr>
        <dsp:cNvPr id="0" name=""/>
        <dsp:cNvSpPr/>
      </dsp:nvSpPr>
      <dsp:spPr>
        <a:xfrm>
          <a:off x="0" y="548"/>
          <a:ext cx="10816682" cy="8986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tr-TR" sz="2000" kern="1200" smtClean="0"/>
            <a:t>Hasta, fiziksel ve ruhsal gereksinmeleri olmaya ve bun­ları karşılamaya hakla olan bir bireydir ve saygı duy­mak esastır.</a:t>
          </a:r>
          <a:endParaRPr lang="tr-TR" sz="2000" kern="1200"/>
        </a:p>
      </dsp:txBody>
      <dsp:txXfrm>
        <a:off x="0" y="548"/>
        <a:ext cx="10816682" cy="898658"/>
      </dsp:txXfrm>
    </dsp:sp>
    <dsp:sp modelId="{C36D944C-692D-4E8D-866D-4ACFB9361BC6}">
      <dsp:nvSpPr>
        <dsp:cNvPr id="0" name=""/>
        <dsp:cNvSpPr/>
      </dsp:nvSpPr>
      <dsp:spPr>
        <a:xfrm>
          <a:off x="0" y="899206"/>
          <a:ext cx="10816682" cy="0"/>
        </a:xfrm>
        <a:prstGeom prst="line">
          <a:avLst/>
        </a:prstGeom>
        <a:gradFill rotWithShape="0">
          <a:gsLst>
            <a:gs pos="0">
              <a:schemeClr val="accent5">
                <a:hueOff val="7346"/>
                <a:satOff val="-1776"/>
                <a:lumOff val="-3138"/>
                <a:alphaOff val="0"/>
                <a:tint val="100000"/>
                <a:shade val="85000"/>
                <a:satMod val="100000"/>
                <a:lumMod val="100000"/>
              </a:schemeClr>
            </a:gs>
            <a:gs pos="100000">
              <a:schemeClr val="accent5">
                <a:hueOff val="7346"/>
                <a:satOff val="-1776"/>
                <a:lumOff val="-3138"/>
                <a:alphaOff val="0"/>
                <a:tint val="90000"/>
                <a:shade val="100000"/>
                <a:satMod val="150000"/>
                <a:lumMod val="100000"/>
              </a:schemeClr>
            </a:gs>
          </a:gsLst>
          <a:path path="circle">
            <a:fillToRect l="100000" t="100000" r="100000" b="100000"/>
          </a:path>
        </a:gradFill>
        <a:ln w="9525" cap="flat" cmpd="sng" algn="ctr">
          <a:solidFill>
            <a:schemeClr val="accent5">
              <a:hueOff val="7346"/>
              <a:satOff val="-1776"/>
              <a:lumOff val="-3138"/>
              <a:alphaOff val="0"/>
            </a:schemeClr>
          </a:solidFill>
          <a:prstDash val="solid"/>
        </a:ln>
        <a:effectLst>
          <a:outerShdw blurRad="50800" dist="12700" dir="5400000" algn="ctr" rotWithShape="0">
            <a:srgbClr val="000000">
              <a:alpha val="50000"/>
            </a:srgbClr>
          </a:outerShdw>
        </a:effectLst>
      </dsp:spPr>
      <dsp:style>
        <a:lnRef idx="1">
          <a:scrgbClr r="0" g="0" b="0"/>
        </a:lnRef>
        <a:fillRef idx="3">
          <a:scrgbClr r="0" g="0" b="0"/>
        </a:fillRef>
        <a:effectRef idx="2">
          <a:scrgbClr r="0" g="0" b="0"/>
        </a:effectRef>
        <a:fontRef idx="minor">
          <a:schemeClr val="lt1"/>
        </a:fontRef>
      </dsp:style>
    </dsp:sp>
    <dsp:sp modelId="{A1964C72-3E27-4811-8827-B3A221D66339}">
      <dsp:nvSpPr>
        <dsp:cNvPr id="0" name=""/>
        <dsp:cNvSpPr/>
      </dsp:nvSpPr>
      <dsp:spPr>
        <a:xfrm>
          <a:off x="0" y="899206"/>
          <a:ext cx="10816682" cy="8986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tr-TR" sz="2000" kern="1200" smtClean="0"/>
            <a:t>Hemşire, hastayla ruhsal yardım arasında anahtar kişi­dir.</a:t>
          </a:r>
          <a:endParaRPr lang="tr-TR" sz="2000" kern="1200"/>
        </a:p>
      </dsp:txBody>
      <dsp:txXfrm>
        <a:off x="0" y="899206"/>
        <a:ext cx="10816682" cy="898658"/>
      </dsp:txXfrm>
    </dsp:sp>
    <dsp:sp modelId="{900A4D2B-2423-4F7A-A786-F81A6A6F0DD6}">
      <dsp:nvSpPr>
        <dsp:cNvPr id="0" name=""/>
        <dsp:cNvSpPr/>
      </dsp:nvSpPr>
      <dsp:spPr>
        <a:xfrm>
          <a:off x="0" y="1797864"/>
          <a:ext cx="10816682" cy="0"/>
        </a:xfrm>
        <a:prstGeom prst="line">
          <a:avLst/>
        </a:prstGeom>
        <a:gradFill rotWithShape="0">
          <a:gsLst>
            <a:gs pos="0">
              <a:schemeClr val="accent5">
                <a:hueOff val="14692"/>
                <a:satOff val="-3552"/>
                <a:lumOff val="-6275"/>
                <a:alphaOff val="0"/>
                <a:tint val="100000"/>
                <a:shade val="85000"/>
                <a:satMod val="100000"/>
                <a:lumMod val="100000"/>
              </a:schemeClr>
            </a:gs>
            <a:gs pos="100000">
              <a:schemeClr val="accent5">
                <a:hueOff val="14692"/>
                <a:satOff val="-3552"/>
                <a:lumOff val="-6275"/>
                <a:alphaOff val="0"/>
                <a:tint val="90000"/>
                <a:shade val="100000"/>
                <a:satMod val="150000"/>
                <a:lumMod val="100000"/>
              </a:schemeClr>
            </a:gs>
          </a:gsLst>
          <a:path path="circle">
            <a:fillToRect l="100000" t="100000" r="100000" b="100000"/>
          </a:path>
        </a:gradFill>
        <a:ln w="9525" cap="flat" cmpd="sng" algn="ctr">
          <a:solidFill>
            <a:schemeClr val="accent5">
              <a:hueOff val="14692"/>
              <a:satOff val="-3552"/>
              <a:lumOff val="-6275"/>
              <a:alphaOff val="0"/>
            </a:schemeClr>
          </a:solidFill>
          <a:prstDash val="solid"/>
        </a:ln>
        <a:effectLst>
          <a:outerShdw blurRad="50800" dist="12700" dir="5400000" algn="ctr" rotWithShape="0">
            <a:srgbClr val="000000">
              <a:alpha val="50000"/>
            </a:srgbClr>
          </a:outerShdw>
        </a:effectLst>
      </dsp:spPr>
      <dsp:style>
        <a:lnRef idx="1">
          <a:scrgbClr r="0" g="0" b="0"/>
        </a:lnRef>
        <a:fillRef idx="3">
          <a:scrgbClr r="0" g="0" b="0"/>
        </a:fillRef>
        <a:effectRef idx="2">
          <a:scrgbClr r="0" g="0" b="0"/>
        </a:effectRef>
        <a:fontRef idx="minor">
          <a:schemeClr val="lt1"/>
        </a:fontRef>
      </dsp:style>
    </dsp:sp>
    <dsp:sp modelId="{5D579D8D-BA2B-4788-AACF-E6D8C2E776A2}">
      <dsp:nvSpPr>
        <dsp:cNvPr id="0" name=""/>
        <dsp:cNvSpPr/>
      </dsp:nvSpPr>
      <dsp:spPr>
        <a:xfrm>
          <a:off x="0" y="1797864"/>
          <a:ext cx="10816682" cy="8986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tr-TR" sz="2000" kern="1200" smtClean="0"/>
            <a:t>Hasta, dini terminoloji kullandığında, bununla neyi an­latmak istediğini açıkça sözelleştirmesine yardımcı olmak gerekir. Bunun için DİNLEMEK ve bireydeki an­lamı ortaya çıkartmak gerekir o İnançlarını uygulaması için kişilere yardımcı olmak iyi­leşme sürecini hızlandırabilir</a:t>
          </a:r>
          <a:endParaRPr lang="tr-TR" sz="2000" kern="1200"/>
        </a:p>
      </dsp:txBody>
      <dsp:txXfrm>
        <a:off x="0" y="1797864"/>
        <a:ext cx="10816682" cy="898658"/>
      </dsp:txXfrm>
    </dsp:sp>
    <dsp:sp modelId="{51202909-F818-44C8-82ED-E5198B615549}">
      <dsp:nvSpPr>
        <dsp:cNvPr id="0" name=""/>
        <dsp:cNvSpPr/>
      </dsp:nvSpPr>
      <dsp:spPr>
        <a:xfrm>
          <a:off x="0" y="2696523"/>
          <a:ext cx="10816682" cy="0"/>
        </a:xfrm>
        <a:prstGeom prst="line">
          <a:avLst/>
        </a:prstGeom>
        <a:gradFill rotWithShape="0">
          <a:gsLst>
            <a:gs pos="0">
              <a:schemeClr val="accent5">
                <a:hueOff val="22038"/>
                <a:satOff val="-5328"/>
                <a:lumOff val="-9413"/>
                <a:alphaOff val="0"/>
                <a:tint val="100000"/>
                <a:shade val="85000"/>
                <a:satMod val="100000"/>
                <a:lumMod val="100000"/>
              </a:schemeClr>
            </a:gs>
            <a:gs pos="100000">
              <a:schemeClr val="accent5">
                <a:hueOff val="22038"/>
                <a:satOff val="-5328"/>
                <a:lumOff val="-9413"/>
                <a:alphaOff val="0"/>
                <a:tint val="90000"/>
                <a:shade val="100000"/>
                <a:satMod val="150000"/>
                <a:lumMod val="100000"/>
              </a:schemeClr>
            </a:gs>
          </a:gsLst>
          <a:path path="circle">
            <a:fillToRect l="100000" t="100000" r="100000" b="100000"/>
          </a:path>
        </a:gradFill>
        <a:ln w="9525" cap="flat" cmpd="sng" algn="ctr">
          <a:solidFill>
            <a:schemeClr val="accent5">
              <a:hueOff val="22038"/>
              <a:satOff val="-5328"/>
              <a:lumOff val="-9413"/>
              <a:alphaOff val="0"/>
            </a:schemeClr>
          </a:solidFill>
          <a:prstDash val="solid"/>
        </a:ln>
        <a:effectLst>
          <a:outerShdw blurRad="50800" dist="12700" dir="5400000" algn="ctr" rotWithShape="0">
            <a:srgbClr val="000000">
              <a:alpha val="50000"/>
            </a:srgbClr>
          </a:outerShdw>
        </a:effectLst>
      </dsp:spPr>
      <dsp:style>
        <a:lnRef idx="1">
          <a:scrgbClr r="0" g="0" b="0"/>
        </a:lnRef>
        <a:fillRef idx="3">
          <a:scrgbClr r="0" g="0" b="0"/>
        </a:fillRef>
        <a:effectRef idx="2">
          <a:scrgbClr r="0" g="0" b="0"/>
        </a:effectRef>
        <a:fontRef idx="minor">
          <a:schemeClr val="lt1"/>
        </a:fontRef>
      </dsp:style>
    </dsp:sp>
    <dsp:sp modelId="{CD637523-C2EF-4FFC-BE20-0C9CBE4DBBDF}">
      <dsp:nvSpPr>
        <dsp:cNvPr id="0" name=""/>
        <dsp:cNvSpPr/>
      </dsp:nvSpPr>
      <dsp:spPr>
        <a:xfrm>
          <a:off x="0" y="2696523"/>
          <a:ext cx="10816682" cy="8986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tr-TR" sz="2000" kern="1200" smtClean="0"/>
            <a:t>Hastanın güçsüz yönlerine değil güçlü yönlerine dik­kat çekilir.</a:t>
          </a:r>
          <a:endParaRPr lang="tr-TR" sz="2000" kern="1200"/>
        </a:p>
      </dsp:txBody>
      <dsp:txXfrm>
        <a:off x="0" y="2696523"/>
        <a:ext cx="10816682" cy="898658"/>
      </dsp:txXfrm>
    </dsp:sp>
    <dsp:sp modelId="{297D1725-061C-4EAB-BF24-1748CD33DB33}">
      <dsp:nvSpPr>
        <dsp:cNvPr id="0" name=""/>
        <dsp:cNvSpPr/>
      </dsp:nvSpPr>
      <dsp:spPr>
        <a:xfrm>
          <a:off x="0" y="3595181"/>
          <a:ext cx="10816682" cy="0"/>
        </a:xfrm>
        <a:prstGeom prst="line">
          <a:avLst/>
        </a:prstGeom>
        <a:gradFill rotWithShape="0">
          <a:gsLst>
            <a:gs pos="0">
              <a:schemeClr val="accent5">
                <a:hueOff val="29384"/>
                <a:satOff val="-7104"/>
                <a:lumOff val="-12550"/>
                <a:alphaOff val="0"/>
                <a:tint val="100000"/>
                <a:shade val="85000"/>
                <a:satMod val="100000"/>
                <a:lumMod val="100000"/>
              </a:schemeClr>
            </a:gs>
            <a:gs pos="100000">
              <a:schemeClr val="accent5">
                <a:hueOff val="29384"/>
                <a:satOff val="-7104"/>
                <a:lumOff val="-12550"/>
                <a:alphaOff val="0"/>
                <a:tint val="90000"/>
                <a:shade val="100000"/>
                <a:satMod val="150000"/>
                <a:lumMod val="100000"/>
              </a:schemeClr>
            </a:gs>
          </a:gsLst>
          <a:path path="circle">
            <a:fillToRect l="100000" t="100000" r="100000" b="100000"/>
          </a:path>
        </a:gradFill>
        <a:ln w="9525" cap="flat" cmpd="sng" algn="ctr">
          <a:solidFill>
            <a:schemeClr val="accent5">
              <a:hueOff val="29384"/>
              <a:satOff val="-7104"/>
              <a:lumOff val="-12550"/>
              <a:alphaOff val="0"/>
            </a:schemeClr>
          </a:solidFill>
          <a:prstDash val="solid"/>
        </a:ln>
        <a:effectLst>
          <a:outerShdw blurRad="50800" dist="12700" dir="5400000" algn="ctr" rotWithShape="0">
            <a:srgbClr val="000000">
              <a:alpha val="50000"/>
            </a:srgbClr>
          </a:outerShdw>
        </a:effectLst>
      </dsp:spPr>
      <dsp:style>
        <a:lnRef idx="1">
          <a:scrgbClr r="0" g="0" b="0"/>
        </a:lnRef>
        <a:fillRef idx="3">
          <a:scrgbClr r="0" g="0" b="0"/>
        </a:fillRef>
        <a:effectRef idx="2">
          <a:scrgbClr r="0" g="0" b="0"/>
        </a:effectRef>
        <a:fontRef idx="minor">
          <a:schemeClr val="lt1"/>
        </a:fontRef>
      </dsp:style>
    </dsp:sp>
    <dsp:sp modelId="{8D08FF09-4337-453B-A77A-6B97063BD71C}">
      <dsp:nvSpPr>
        <dsp:cNvPr id="0" name=""/>
        <dsp:cNvSpPr/>
      </dsp:nvSpPr>
      <dsp:spPr>
        <a:xfrm>
          <a:off x="0" y="3595181"/>
          <a:ext cx="10816682" cy="8986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tr-TR" sz="2000" kern="1200" smtClean="0"/>
            <a:t>Hemşire hastaya vaaz vermez, inançlarını değiştirmeye çalışmaz.</a:t>
          </a:r>
          <a:endParaRPr lang="tr-TR" sz="2000" kern="1200"/>
        </a:p>
      </dsp:txBody>
      <dsp:txXfrm>
        <a:off x="0" y="3595181"/>
        <a:ext cx="10816682" cy="898658"/>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97B42E-0EFD-4EBF-8E49-BEE7ABFFBED2}">
      <dsp:nvSpPr>
        <dsp:cNvPr id="0" name=""/>
        <dsp:cNvSpPr/>
      </dsp:nvSpPr>
      <dsp:spPr>
        <a:xfrm>
          <a:off x="0" y="1926"/>
          <a:ext cx="10394721" cy="0"/>
        </a:xfrm>
        <a:prstGeom prst="line">
          <a:avLst/>
        </a:prstGeom>
        <a:gradFill rotWithShape="0">
          <a:gsLst>
            <a:gs pos="0">
              <a:schemeClr val="accent5">
                <a:hueOff val="0"/>
                <a:satOff val="0"/>
                <a:lumOff val="0"/>
                <a:alphaOff val="0"/>
                <a:tint val="100000"/>
                <a:shade val="85000"/>
                <a:satMod val="100000"/>
                <a:lumMod val="100000"/>
              </a:schemeClr>
            </a:gs>
            <a:gs pos="100000">
              <a:schemeClr val="accent5">
                <a:hueOff val="0"/>
                <a:satOff val="0"/>
                <a:lumOff val="0"/>
                <a:alphaOff val="0"/>
                <a:tint val="90000"/>
                <a:shade val="100000"/>
                <a:satMod val="150000"/>
                <a:lumMod val="100000"/>
              </a:schemeClr>
            </a:gs>
          </a:gsLst>
          <a:path path="circle">
            <a:fillToRect l="100000" t="100000" r="100000" b="100000"/>
          </a:path>
        </a:gradFill>
        <a:ln w="9525" cap="flat" cmpd="sng" algn="ctr">
          <a:solidFill>
            <a:schemeClr val="accent5">
              <a:hueOff val="0"/>
              <a:satOff val="0"/>
              <a:lumOff val="0"/>
              <a:alphaOff val="0"/>
            </a:schemeClr>
          </a:solidFill>
          <a:prstDash val="solid"/>
        </a:ln>
        <a:effectLst>
          <a:outerShdw blurRad="50800" dist="12700" dir="5400000" algn="ctr" rotWithShape="0">
            <a:srgbClr val="000000">
              <a:alpha val="5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0F180D7E-5598-4BB0-B2CF-23906160A377}">
      <dsp:nvSpPr>
        <dsp:cNvPr id="0" name=""/>
        <dsp:cNvSpPr/>
      </dsp:nvSpPr>
      <dsp:spPr>
        <a:xfrm>
          <a:off x="0" y="1926"/>
          <a:ext cx="10394721" cy="6569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tr-TR" sz="2000" kern="1200" smtClean="0"/>
            <a:t>İnançları gereği tıbbi yardım alamayan hastalar oldu­ğunda ruhani liderlerle birlikte çalışabiliriz.</a:t>
          </a:r>
          <a:endParaRPr lang="tr-TR" sz="2000" kern="1200"/>
        </a:p>
      </dsp:txBody>
      <dsp:txXfrm>
        <a:off x="0" y="1926"/>
        <a:ext cx="10394721" cy="656908"/>
      </dsp:txXfrm>
    </dsp:sp>
    <dsp:sp modelId="{20FA74FA-F3C2-49C4-A603-9FEDCD940861}">
      <dsp:nvSpPr>
        <dsp:cNvPr id="0" name=""/>
        <dsp:cNvSpPr/>
      </dsp:nvSpPr>
      <dsp:spPr>
        <a:xfrm>
          <a:off x="0" y="658834"/>
          <a:ext cx="10394721" cy="0"/>
        </a:xfrm>
        <a:prstGeom prst="line">
          <a:avLst/>
        </a:prstGeom>
        <a:gradFill rotWithShape="0">
          <a:gsLst>
            <a:gs pos="0">
              <a:schemeClr val="accent5">
                <a:hueOff val="5877"/>
                <a:satOff val="-1421"/>
                <a:lumOff val="-2510"/>
                <a:alphaOff val="0"/>
                <a:tint val="100000"/>
                <a:shade val="85000"/>
                <a:satMod val="100000"/>
                <a:lumMod val="100000"/>
              </a:schemeClr>
            </a:gs>
            <a:gs pos="100000">
              <a:schemeClr val="accent5">
                <a:hueOff val="5877"/>
                <a:satOff val="-1421"/>
                <a:lumOff val="-2510"/>
                <a:alphaOff val="0"/>
                <a:tint val="90000"/>
                <a:shade val="100000"/>
                <a:satMod val="150000"/>
                <a:lumMod val="100000"/>
              </a:schemeClr>
            </a:gs>
          </a:gsLst>
          <a:path path="circle">
            <a:fillToRect l="100000" t="100000" r="100000" b="100000"/>
          </a:path>
        </a:gradFill>
        <a:ln w="9525" cap="flat" cmpd="sng" algn="ctr">
          <a:solidFill>
            <a:schemeClr val="accent5">
              <a:hueOff val="5877"/>
              <a:satOff val="-1421"/>
              <a:lumOff val="-2510"/>
              <a:alphaOff val="0"/>
            </a:schemeClr>
          </a:solidFill>
          <a:prstDash val="solid"/>
        </a:ln>
        <a:effectLst>
          <a:outerShdw blurRad="50800" dist="12700" dir="5400000" algn="ctr" rotWithShape="0">
            <a:srgbClr val="000000">
              <a:alpha val="5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5AC949D6-A8E5-4B11-B3DA-B0BB8866FF53}">
      <dsp:nvSpPr>
        <dsp:cNvPr id="0" name=""/>
        <dsp:cNvSpPr/>
      </dsp:nvSpPr>
      <dsp:spPr>
        <a:xfrm>
          <a:off x="0" y="658834"/>
          <a:ext cx="10394721" cy="6569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tr-TR" sz="2000" kern="1200" smtClean="0"/>
            <a:t>Hastanın karar veremediği bir durumda aileyle tartışı­lır</a:t>
          </a:r>
          <a:endParaRPr lang="tr-TR" sz="2000" kern="1200"/>
        </a:p>
      </dsp:txBody>
      <dsp:txXfrm>
        <a:off x="0" y="658834"/>
        <a:ext cx="10394721" cy="656908"/>
      </dsp:txXfrm>
    </dsp:sp>
    <dsp:sp modelId="{24FAE1A8-5C7A-4D96-9E8B-A63AEB88C5C1}">
      <dsp:nvSpPr>
        <dsp:cNvPr id="0" name=""/>
        <dsp:cNvSpPr/>
      </dsp:nvSpPr>
      <dsp:spPr>
        <a:xfrm>
          <a:off x="0" y="1315742"/>
          <a:ext cx="10394721" cy="0"/>
        </a:xfrm>
        <a:prstGeom prst="line">
          <a:avLst/>
        </a:prstGeom>
        <a:gradFill rotWithShape="0">
          <a:gsLst>
            <a:gs pos="0">
              <a:schemeClr val="accent5">
                <a:hueOff val="11754"/>
                <a:satOff val="-2842"/>
                <a:lumOff val="-5020"/>
                <a:alphaOff val="0"/>
                <a:tint val="100000"/>
                <a:shade val="85000"/>
                <a:satMod val="100000"/>
                <a:lumMod val="100000"/>
              </a:schemeClr>
            </a:gs>
            <a:gs pos="100000">
              <a:schemeClr val="accent5">
                <a:hueOff val="11754"/>
                <a:satOff val="-2842"/>
                <a:lumOff val="-5020"/>
                <a:alphaOff val="0"/>
                <a:tint val="90000"/>
                <a:shade val="100000"/>
                <a:satMod val="150000"/>
                <a:lumMod val="100000"/>
              </a:schemeClr>
            </a:gs>
          </a:gsLst>
          <a:path path="circle">
            <a:fillToRect l="100000" t="100000" r="100000" b="100000"/>
          </a:path>
        </a:gradFill>
        <a:ln w="9525" cap="flat" cmpd="sng" algn="ctr">
          <a:solidFill>
            <a:schemeClr val="accent5">
              <a:hueOff val="11754"/>
              <a:satOff val="-2842"/>
              <a:lumOff val="-5020"/>
              <a:alphaOff val="0"/>
            </a:schemeClr>
          </a:solidFill>
          <a:prstDash val="solid"/>
        </a:ln>
        <a:effectLst>
          <a:outerShdw blurRad="50800" dist="12700" dir="5400000" algn="ctr" rotWithShape="0">
            <a:srgbClr val="000000">
              <a:alpha val="5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1238C3C1-0817-44EA-9D69-F16F35E538FA}">
      <dsp:nvSpPr>
        <dsp:cNvPr id="0" name=""/>
        <dsp:cNvSpPr/>
      </dsp:nvSpPr>
      <dsp:spPr>
        <a:xfrm>
          <a:off x="0" y="1315742"/>
          <a:ext cx="10394721" cy="6569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tr-TR" sz="2000" kern="1200" smtClean="0"/>
            <a:t>Hastanın mahremiyeti korunur, işlem sırasında perde, paravan çekilebilir, kapı kapanabilir.</a:t>
          </a:r>
          <a:endParaRPr lang="tr-TR" sz="2000" kern="1200"/>
        </a:p>
      </dsp:txBody>
      <dsp:txXfrm>
        <a:off x="0" y="1315742"/>
        <a:ext cx="10394721" cy="656908"/>
      </dsp:txXfrm>
    </dsp:sp>
    <dsp:sp modelId="{F0B450A1-1D75-401D-A277-C3F8DFFF03D9}">
      <dsp:nvSpPr>
        <dsp:cNvPr id="0" name=""/>
        <dsp:cNvSpPr/>
      </dsp:nvSpPr>
      <dsp:spPr>
        <a:xfrm>
          <a:off x="0" y="1972650"/>
          <a:ext cx="10394721" cy="0"/>
        </a:xfrm>
        <a:prstGeom prst="line">
          <a:avLst/>
        </a:prstGeom>
        <a:gradFill rotWithShape="0">
          <a:gsLst>
            <a:gs pos="0">
              <a:schemeClr val="accent5">
                <a:hueOff val="17630"/>
                <a:satOff val="-4262"/>
                <a:lumOff val="-7530"/>
                <a:alphaOff val="0"/>
                <a:tint val="100000"/>
                <a:shade val="85000"/>
                <a:satMod val="100000"/>
                <a:lumMod val="100000"/>
              </a:schemeClr>
            </a:gs>
            <a:gs pos="100000">
              <a:schemeClr val="accent5">
                <a:hueOff val="17630"/>
                <a:satOff val="-4262"/>
                <a:lumOff val="-7530"/>
                <a:alphaOff val="0"/>
                <a:tint val="90000"/>
                <a:shade val="100000"/>
                <a:satMod val="150000"/>
                <a:lumMod val="100000"/>
              </a:schemeClr>
            </a:gs>
          </a:gsLst>
          <a:path path="circle">
            <a:fillToRect l="100000" t="100000" r="100000" b="100000"/>
          </a:path>
        </a:gradFill>
        <a:ln w="9525" cap="flat" cmpd="sng" algn="ctr">
          <a:solidFill>
            <a:schemeClr val="accent5">
              <a:hueOff val="17630"/>
              <a:satOff val="-4262"/>
              <a:lumOff val="-7530"/>
              <a:alphaOff val="0"/>
            </a:schemeClr>
          </a:solidFill>
          <a:prstDash val="solid"/>
        </a:ln>
        <a:effectLst>
          <a:outerShdw blurRad="50800" dist="12700" dir="5400000" algn="ctr" rotWithShape="0">
            <a:srgbClr val="000000">
              <a:alpha val="5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6FD2C871-A8E5-4191-9D82-BBF01EE6239E}">
      <dsp:nvSpPr>
        <dsp:cNvPr id="0" name=""/>
        <dsp:cNvSpPr/>
      </dsp:nvSpPr>
      <dsp:spPr>
        <a:xfrm>
          <a:off x="0" y="1972650"/>
          <a:ext cx="10394721" cy="6569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tr-TR" sz="2000" kern="1200" smtClean="0"/>
            <a:t>Dini uygulamalar için bir oda ayrılabilir.</a:t>
          </a:r>
          <a:endParaRPr lang="tr-TR" sz="2000" kern="1200"/>
        </a:p>
      </dsp:txBody>
      <dsp:txXfrm>
        <a:off x="0" y="1972650"/>
        <a:ext cx="10394721" cy="656908"/>
      </dsp:txXfrm>
    </dsp:sp>
    <dsp:sp modelId="{B5AEEA67-56BA-48FC-8A36-D44F42FAA62A}">
      <dsp:nvSpPr>
        <dsp:cNvPr id="0" name=""/>
        <dsp:cNvSpPr/>
      </dsp:nvSpPr>
      <dsp:spPr>
        <a:xfrm>
          <a:off x="0" y="2629558"/>
          <a:ext cx="10394721" cy="0"/>
        </a:xfrm>
        <a:prstGeom prst="line">
          <a:avLst/>
        </a:prstGeom>
        <a:gradFill rotWithShape="0">
          <a:gsLst>
            <a:gs pos="0">
              <a:schemeClr val="accent5">
                <a:hueOff val="23507"/>
                <a:satOff val="-5683"/>
                <a:lumOff val="-10040"/>
                <a:alphaOff val="0"/>
                <a:tint val="100000"/>
                <a:shade val="85000"/>
                <a:satMod val="100000"/>
                <a:lumMod val="100000"/>
              </a:schemeClr>
            </a:gs>
            <a:gs pos="100000">
              <a:schemeClr val="accent5">
                <a:hueOff val="23507"/>
                <a:satOff val="-5683"/>
                <a:lumOff val="-10040"/>
                <a:alphaOff val="0"/>
                <a:tint val="90000"/>
                <a:shade val="100000"/>
                <a:satMod val="150000"/>
                <a:lumMod val="100000"/>
              </a:schemeClr>
            </a:gs>
          </a:gsLst>
          <a:path path="circle">
            <a:fillToRect l="100000" t="100000" r="100000" b="100000"/>
          </a:path>
        </a:gradFill>
        <a:ln w="9525" cap="flat" cmpd="sng" algn="ctr">
          <a:solidFill>
            <a:schemeClr val="accent5">
              <a:hueOff val="23507"/>
              <a:satOff val="-5683"/>
              <a:lumOff val="-10040"/>
              <a:alphaOff val="0"/>
            </a:schemeClr>
          </a:solidFill>
          <a:prstDash val="solid"/>
        </a:ln>
        <a:effectLst>
          <a:outerShdw blurRad="50800" dist="12700" dir="5400000" algn="ctr" rotWithShape="0">
            <a:srgbClr val="000000">
              <a:alpha val="5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003F46E1-8884-4C59-A84D-7A7308A219A2}">
      <dsp:nvSpPr>
        <dsp:cNvPr id="0" name=""/>
        <dsp:cNvSpPr/>
      </dsp:nvSpPr>
      <dsp:spPr>
        <a:xfrm>
          <a:off x="0" y="2629558"/>
          <a:ext cx="10394721" cy="6569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tr-TR" sz="2000" kern="1200" smtClean="0"/>
            <a:t>Hasta, yanında kutsal kitap vb eşyalar bulundurabilir</a:t>
          </a:r>
          <a:endParaRPr lang="tr-TR" sz="2000" kern="1200"/>
        </a:p>
      </dsp:txBody>
      <dsp:txXfrm>
        <a:off x="0" y="2629558"/>
        <a:ext cx="10394721" cy="656908"/>
      </dsp:txXfrm>
    </dsp:sp>
    <dsp:sp modelId="{6AF8567E-A9A6-4BAC-B46B-A0E1BA63905A}">
      <dsp:nvSpPr>
        <dsp:cNvPr id="0" name=""/>
        <dsp:cNvSpPr/>
      </dsp:nvSpPr>
      <dsp:spPr>
        <a:xfrm>
          <a:off x="0" y="3286466"/>
          <a:ext cx="10394721" cy="0"/>
        </a:xfrm>
        <a:prstGeom prst="line">
          <a:avLst/>
        </a:prstGeom>
        <a:gradFill rotWithShape="0">
          <a:gsLst>
            <a:gs pos="0">
              <a:schemeClr val="accent5">
                <a:hueOff val="29384"/>
                <a:satOff val="-7104"/>
                <a:lumOff val="-12550"/>
                <a:alphaOff val="0"/>
                <a:tint val="100000"/>
                <a:shade val="85000"/>
                <a:satMod val="100000"/>
                <a:lumMod val="100000"/>
              </a:schemeClr>
            </a:gs>
            <a:gs pos="100000">
              <a:schemeClr val="accent5">
                <a:hueOff val="29384"/>
                <a:satOff val="-7104"/>
                <a:lumOff val="-12550"/>
                <a:alphaOff val="0"/>
                <a:tint val="90000"/>
                <a:shade val="100000"/>
                <a:satMod val="150000"/>
                <a:lumMod val="100000"/>
              </a:schemeClr>
            </a:gs>
          </a:gsLst>
          <a:path path="circle">
            <a:fillToRect l="100000" t="100000" r="100000" b="100000"/>
          </a:path>
        </a:gradFill>
        <a:ln w="9525" cap="flat" cmpd="sng" algn="ctr">
          <a:solidFill>
            <a:schemeClr val="accent5">
              <a:hueOff val="29384"/>
              <a:satOff val="-7104"/>
              <a:lumOff val="-12550"/>
              <a:alphaOff val="0"/>
            </a:schemeClr>
          </a:solidFill>
          <a:prstDash val="solid"/>
        </a:ln>
        <a:effectLst>
          <a:outerShdw blurRad="50800" dist="12700" dir="5400000" algn="ctr" rotWithShape="0">
            <a:srgbClr val="000000">
              <a:alpha val="5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0F996C0B-899E-4FCC-AC3E-8582BEEAD979}">
      <dsp:nvSpPr>
        <dsp:cNvPr id="0" name=""/>
        <dsp:cNvSpPr/>
      </dsp:nvSpPr>
      <dsp:spPr>
        <a:xfrm>
          <a:off x="0" y="3286466"/>
          <a:ext cx="10394721" cy="6569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tr-TR" sz="2000" kern="1200" smtClean="0"/>
            <a:t>Hastanın ruhsal gereksinmelerini saygılı bir biçimde konuşabiliriz, inançlarından söz etmesini dinleyebiliriz.</a:t>
          </a:r>
          <a:endParaRPr lang="tr-TR" sz="2000" kern="1200"/>
        </a:p>
      </dsp:txBody>
      <dsp:txXfrm>
        <a:off x="0" y="3286466"/>
        <a:ext cx="10394721" cy="656908"/>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F98BD6-F00B-48B3-A8B1-370EBCAED033}">
      <dsp:nvSpPr>
        <dsp:cNvPr id="0" name=""/>
        <dsp:cNvSpPr/>
      </dsp:nvSpPr>
      <dsp:spPr>
        <a:xfrm>
          <a:off x="1990003" y="1406878"/>
          <a:ext cx="6833541" cy="4343084"/>
        </a:xfrm>
        <a:prstGeom prst="round2DiagRect">
          <a:avLst>
            <a:gd name="adj1" fmla="val 0"/>
            <a:gd name="adj2" fmla="val 16670"/>
          </a:avLst>
        </a:prstGeom>
        <a:gradFill rotWithShape="0">
          <a:gsLst>
            <a:gs pos="0">
              <a:schemeClr val="accent3">
                <a:hueOff val="0"/>
                <a:satOff val="0"/>
                <a:lumOff val="0"/>
                <a:alphaOff val="0"/>
                <a:tint val="83000"/>
                <a:satMod val="100000"/>
                <a:lumMod val="100000"/>
              </a:schemeClr>
            </a:gs>
            <a:gs pos="100000">
              <a:schemeClr val="accent3">
                <a:hueOff val="0"/>
                <a:satOff val="0"/>
                <a:lumOff val="0"/>
                <a:alphaOff val="0"/>
                <a:tint val="61000"/>
                <a:satMod val="150000"/>
                <a:lumMod val="10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D456FF05-35B8-4444-A42E-6663C610943E}">
      <dsp:nvSpPr>
        <dsp:cNvPr id="0" name=""/>
        <dsp:cNvSpPr/>
      </dsp:nvSpPr>
      <dsp:spPr>
        <a:xfrm>
          <a:off x="2505888" y="1638407"/>
          <a:ext cx="5801771" cy="3880608"/>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lvl="0" algn="l" defTabSz="1377950" rtl="0">
            <a:lnSpc>
              <a:spcPct val="90000"/>
            </a:lnSpc>
            <a:spcBef>
              <a:spcPct val="0"/>
            </a:spcBef>
            <a:spcAft>
              <a:spcPct val="35000"/>
            </a:spcAft>
          </a:pPr>
          <a:r>
            <a:rPr lang="tr-TR" sz="3100" kern="1200" dirty="0" smtClean="0"/>
            <a:t>Kültürlerarası hemşirelikte ve iletişimde, insanların farklılıkları daha fazla dile gelmektedir. Ancak buradaki farklılıklar en az benzerlikler kadar insanı insan yapan özelliklerdir ve insanlar arası ilişkilerdeki etkisi ayırıcı değil, insan ortak paydasında kişileri birleştiricidir ve say­gıya değerdir.</a:t>
          </a:r>
          <a:endParaRPr lang="tr-TR" sz="3100" kern="1200" dirty="0"/>
        </a:p>
      </dsp:txBody>
      <dsp:txXfrm>
        <a:off x="2505888" y="1638407"/>
        <a:ext cx="5801771" cy="3880608"/>
      </dsp:txXfrm>
    </dsp:sp>
    <dsp:sp modelId="{EF0F6386-25F5-4F2F-9517-F97D8416C422}">
      <dsp:nvSpPr>
        <dsp:cNvPr id="0" name=""/>
        <dsp:cNvSpPr/>
      </dsp:nvSpPr>
      <dsp:spPr>
        <a:xfrm rot="16200000">
          <a:off x="-1490409" y="2169558"/>
          <a:ext cx="5060122" cy="1349183"/>
        </a:xfrm>
        <a:prstGeom prst="rightArrow">
          <a:avLst>
            <a:gd name="adj1" fmla="val 49830"/>
            <a:gd name="adj2" fmla="val 60660"/>
          </a:avLst>
        </a:prstGeom>
        <a:solidFill>
          <a:schemeClr val="accent3">
            <a:tint val="50000"/>
            <a:hueOff val="0"/>
            <a:satOff val="0"/>
            <a:lumOff val="0"/>
            <a:alphaOff val="0"/>
          </a:schemeClr>
        </a:solidFill>
        <a:ln w="9525" cap="flat" cmpd="sng" algn="ctr">
          <a:solidFill>
            <a:schemeClr val="lt1">
              <a:hueOff val="0"/>
              <a:satOff val="0"/>
              <a:lumOff val="0"/>
              <a:alphaOff val="0"/>
            </a:schemeClr>
          </a:solidFill>
          <a:prstDash val="solid"/>
        </a:ln>
        <a:effectLst/>
      </dsp:spPr>
      <dsp:style>
        <a:lnRef idx="1">
          <a:scrgbClr r="0" g="0" b="0"/>
        </a:lnRef>
        <a:fillRef idx="1">
          <a:scrgbClr r="0" g="0" b="0"/>
        </a:fillRef>
        <a:effectRef idx="1">
          <a:scrgbClr r="0" g="0" b="0"/>
        </a:effectRef>
        <a:fontRef idx="minor"/>
      </dsp:style>
      <dsp:txBody>
        <a:bodyPr spcFirstLastPara="0" vert="horz" wrap="square" lIns="125730" tIns="125730" rIns="125730" bIns="125730" numCol="1" spcCol="1270" anchor="ctr" anchorCtr="0">
          <a:noAutofit/>
        </a:bodyPr>
        <a:lstStyle/>
        <a:p>
          <a:pPr lvl="0" algn="r" defTabSz="1466850" rtl="0">
            <a:lnSpc>
              <a:spcPct val="90000"/>
            </a:lnSpc>
            <a:spcBef>
              <a:spcPct val="0"/>
            </a:spcBef>
            <a:spcAft>
              <a:spcPct val="35000"/>
            </a:spcAft>
          </a:pPr>
          <a:endParaRPr lang="tr-TR" sz="3300" kern="1200" dirty="0"/>
        </a:p>
      </dsp:txBody>
      <dsp:txXfrm>
        <a:off x="-1286501" y="2711909"/>
        <a:ext cx="4652306" cy="67229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4C594F-CB83-47A0-9C79-E19FEC0643FF}">
      <dsp:nvSpPr>
        <dsp:cNvPr id="0" name=""/>
        <dsp:cNvSpPr/>
      </dsp:nvSpPr>
      <dsp:spPr>
        <a:xfrm>
          <a:off x="1834" y="56"/>
          <a:ext cx="11329723" cy="2268266"/>
        </a:xfrm>
        <a:prstGeom prst="roundRect">
          <a:avLst/>
        </a:prstGeom>
        <a:gradFill rotWithShape="0">
          <a:gsLst>
            <a:gs pos="0">
              <a:schemeClr val="accent2">
                <a:hueOff val="0"/>
                <a:satOff val="0"/>
                <a:lumOff val="0"/>
                <a:alphaOff val="0"/>
                <a:tint val="83000"/>
                <a:satMod val="100000"/>
                <a:lumMod val="100000"/>
              </a:schemeClr>
            </a:gs>
            <a:gs pos="100000">
              <a:schemeClr val="accent2">
                <a:hueOff val="0"/>
                <a:satOff val="0"/>
                <a:lumOff val="0"/>
                <a:alphaOff val="0"/>
                <a:tint val="61000"/>
                <a:satMod val="150000"/>
                <a:lumMod val="10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40005" rIns="80010" bIns="40005" numCol="1" spcCol="1270" anchor="ctr" anchorCtr="0">
          <a:noAutofit/>
        </a:bodyPr>
        <a:lstStyle/>
        <a:p>
          <a:pPr lvl="0" algn="ctr" defTabSz="933450" rtl="0">
            <a:lnSpc>
              <a:spcPct val="90000"/>
            </a:lnSpc>
            <a:spcBef>
              <a:spcPct val="0"/>
            </a:spcBef>
            <a:spcAft>
              <a:spcPct val="35000"/>
            </a:spcAft>
          </a:pPr>
          <a:r>
            <a:rPr lang="tr-TR" sz="2100" kern="1200" dirty="0" smtClean="0"/>
            <a:t>Hemşire farklı kültürden hastalarla karşılaştığında, hasta­nın ve ailesinin korku ve kaygıları, iletişim biçimlerindeki ve değerlerindeki farklılıklar ve yaşanan güvensizlikler, hemşire-hasta ilişkisinin tedavi edici niteliğini bozar. </a:t>
          </a:r>
          <a:endParaRPr lang="tr-TR" sz="2100" kern="1200" dirty="0"/>
        </a:p>
      </dsp:txBody>
      <dsp:txXfrm>
        <a:off x="112562" y="110784"/>
        <a:ext cx="11108267" cy="2046810"/>
      </dsp:txXfrm>
    </dsp:sp>
    <dsp:sp modelId="{A91EF148-0702-4F41-99DA-9AB425947E75}">
      <dsp:nvSpPr>
        <dsp:cNvPr id="0" name=""/>
        <dsp:cNvSpPr/>
      </dsp:nvSpPr>
      <dsp:spPr>
        <a:xfrm rot="5400000">
          <a:off x="7249138" y="333360"/>
          <a:ext cx="1814612" cy="6365017"/>
        </a:xfrm>
        <a:prstGeom prst="round2SameRect">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0010" tIns="40005" rIns="80010" bIns="40005" numCol="1" spcCol="1270" anchor="ctr" anchorCtr="0">
          <a:noAutofit/>
        </a:bodyPr>
        <a:lstStyle/>
        <a:p>
          <a:pPr marL="228600" lvl="1" indent="-228600" algn="l" defTabSz="933450" rtl="0">
            <a:lnSpc>
              <a:spcPct val="90000"/>
            </a:lnSpc>
            <a:spcBef>
              <a:spcPct val="0"/>
            </a:spcBef>
            <a:spcAft>
              <a:spcPct val="15000"/>
            </a:spcAft>
            <a:buChar char="••"/>
          </a:pPr>
          <a:r>
            <a:rPr lang="tr-TR" sz="2100" kern="1200" dirty="0" smtClean="0"/>
            <a:t>Terapötik stratejile­rin başında etkin (aktif veya </a:t>
          </a:r>
          <a:r>
            <a:rPr lang="tr-TR" sz="2100" kern="1200" dirty="0" err="1" smtClean="0"/>
            <a:t>empatik</a:t>
          </a:r>
          <a:r>
            <a:rPr lang="tr-TR" sz="2100" kern="1200" dirty="0" smtClean="0"/>
            <a:t>) dediğimiz DİNLEME biçimi gelir. Burada; bireyin, normalde kolayca ifade edemediği derin duygu ve düşüncelerini, olaylara bakış açısını anlamak amacıyla ve yargılanmadan dinlen­mesi esastır.</a:t>
          </a:r>
          <a:endParaRPr lang="tr-TR" sz="2100" kern="1200" dirty="0"/>
        </a:p>
      </dsp:txBody>
      <dsp:txXfrm rot="-5400000">
        <a:off x="4973936" y="2697144"/>
        <a:ext cx="6276435" cy="1637448"/>
      </dsp:txXfrm>
    </dsp:sp>
    <dsp:sp modelId="{04F5C1B0-08A1-4B12-A451-6E9E5351B67C}">
      <dsp:nvSpPr>
        <dsp:cNvPr id="0" name=""/>
        <dsp:cNvSpPr/>
      </dsp:nvSpPr>
      <dsp:spPr>
        <a:xfrm>
          <a:off x="1834" y="2381736"/>
          <a:ext cx="4972101" cy="2268266"/>
        </a:xfrm>
        <a:prstGeom prst="roundRect">
          <a:avLst/>
        </a:prstGeom>
        <a:gradFill rotWithShape="0">
          <a:gsLst>
            <a:gs pos="0">
              <a:schemeClr val="accent3">
                <a:hueOff val="0"/>
                <a:satOff val="0"/>
                <a:lumOff val="0"/>
                <a:alphaOff val="0"/>
                <a:tint val="83000"/>
                <a:satMod val="100000"/>
                <a:lumMod val="100000"/>
              </a:schemeClr>
            </a:gs>
            <a:gs pos="100000">
              <a:schemeClr val="accent3">
                <a:hueOff val="0"/>
                <a:satOff val="0"/>
                <a:lumOff val="0"/>
                <a:alphaOff val="0"/>
                <a:tint val="61000"/>
                <a:satMod val="150000"/>
                <a:lumMod val="10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40005" rIns="80010" bIns="40005" numCol="1" spcCol="1270" anchor="ctr" anchorCtr="0">
          <a:noAutofit/>
        </a:bodyPr>
        <a:lstStyle/>
        <a:p>
          <a:pPr lvl="0" algn="ctr" defTabSz="933450" rtl="0">
            <a:lnSpc>
              <a:spcPct val="90000"/>
            </a:lnSpc>
            <a:spcBef>
              <a:spcPct val="0"/>
            </a:spcBef>
            <a:spcAft>
              <a:spcPct val="35000"/>
            </a:spcAft>
          </a:pPr>
          <a:r>
            <a:rPr lang="tr-TR" sz="2100" kern="1200" dirty="0" smtClean="0"/>
            <a:t>Sözel iletişimde temel amaç; bireyin kendini (duygularını, dü­şüncelerini, gereksinmelerini) ifade etmesini kolaylaştır­maktır. Bunun için iletişimi açık tutacak terapötik iletişim tekniklerini (stratejilerini) kullanarak güven verici bir hemşire-hasta ilişkisi geliştirmeyi hedefler. </a:t>
          </a:r>
          <a:endParaRPr lang="tr-TR" sz="2100" kern="1200" dirty="0"/>
        </a:p>
      </dsp:txBody>
      <dsp:txXfrm>
        <a:off x="112562" y="2492464"/>
        <a:ext cx="4750645" cy="204681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518160-94F8-494B-9F6B-1BE369B4B5B9}">
      <dsp:nvSpPr>
        <dsp:cNvPr id="0" name=""/>
        <dsp:cNvSpPr/>
      </dsp:nvSpPr>
      <dsp:spPr>
        <a:xfrm>
          <a:off x="0" y="183444"/>
          <a:ext cx="10617746" cy="981045"/>
        </a:xfrm>
        <a:prstGeom prst="roundRect">
          <a:avLst/>
        </a:prstGeom>
        <a:solidFill>
          <a:schemeClr val="accent5">
            <a:hueOff val="0"/>
            <a:satOff val="0"/>
            <a:lumOff val="0"/>
            <a:alphaOff val="0"/>
          </a:schemeClr>
        </a:solidFill>
        <a:ln>
          <a:noFill/>
        </a:ln>
        <a:effectLst>
          <a:outerShdw blurRad="50800" dist="12700" dir="5400000" algn="ctr" rotWithShape="0">
            <a:srgbClr val="000000">
              <a:alpha val="5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63830" tIns="163830" rIns="163830" bIns="163830" numCol="1" spcCol="1270" anchor="ctr" anchorCtr="0">
          <a:noAutofit/>
        </a:bodyPr>
        <a:lstStyle/>
        <a:p>
          <a:pPr lvl="0" algn="l" defTabSz="1911350" rtl="0">
            <a:lnSpc>
              <a:spcPct val="90000"/>
            </a:lnSpc>
            <a:spcBef>
              <a:spcPct val="0"/>
            </a:spcBef>
            <a:spcAft>
              <a:spcPct val="35000"/>
            </a:spcAft>
          </a:pPr>
          <a:r>
            <a:rPr lang="tr-TR" sz="4300" kern="1200" smtClean="0"/>
            <a:t>Hemşire, aktif dinleme stratejisini uygulayarak;</a:t>
          </a:r>
          <a:endParaRPr lang="tr-TR" sz="4300" kern="1200"/>
        </a:p>
      </dsp:txBody>
      <dsp:txXfrm>
        <a:off x="47891" y="231335"/>
        <a:ext cx="10521964" cy="885263"/>
      </dsp:txXfrm>
    </dsp:sp>
    <dsp:sp modelId="{F70A16B7-CFFD-45EA-A06B-C4987DE40985}">
      <dsp:nvSpPr>
        <dsp:cNvPr id="0" name=""/>
        <dsp:cNvSpPr/>
      </dsp:nvSpPr>
      <dsp:spPr>
        <a:xfrm>
          <a:off x="0" y="1164489"/>
          <a:ext cx="10617746" cy="4361490"/>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337113" tIns="54610" rIns="305816" bIns="54610" numCol="1" spcCol="1270" anchor="t" anchorCtr="0">
          <a:noAutofit/>
        </a:bodyPr>
        <a:lstStyle/>
        <a:p>
          <a:pPr marL="285750" lvl="1" indent="-285750" algn="l" defTabSz="1511300" rtl="0">
            <a:lnSpc>
              <a:spcPct val="90000"/>
            </a:lnSpc>
            <a:spcBef>
              <a:spcPct val="0"/>
            </a:spcBef>
            <a:spcAft>
              <a:spcPct val="20000"/>
            </a:spcAft>
            <a:buChar char="••"/>
          </a:pPr>
          <a:r>
            <a:rPr lang="tr-TR" sz="3400" kern="1200" smtClean="0"/>
            <a:t>Kültü­rel engellerin azaltılmasını, önyargılarla baş edilmesini ve hasta gereksinmelerinin karşılandığından emin olunma­sını sağlayabilir.</a:t>
          </a:r>
          <a:endParaRPr lang="tr-TR" sz="3400" kern="1200"/>
        </a:p>
        <a:p>
          <a:pPr marL="285750" lvl="1" indent="-285750" algn="l" defTabSz="1511300" rtl="0">
            <a:lnSpc>
              <a:spcPct val="90000"/>
            </a:lnSpc>
            <a:spcBef>
              <a:spcPct val="0"/>
            </a:spcBef>
            <a:spcAft>
              <a:spcPct val="20000"/>
            </a:spcAft>
            <a:buChar char="••"/>
          </a:pPr>
          <a:r>
            <a:rPr lang="tr-TR" sz="3400" kern="1200" smtClean="0"/>
            <a:t>Aktif dinleme ile; hastalığın sosyo­kültürel yönleri ve hasta tarafından nasıl algılandığı anlaşılabilir, ve bireyin bilgilenmesi ve karar verme gücü geliştirilebilir. Böylece hastayla kurduğumuz mesleki ilişki sayesinde, hastaların bakıma katılımlarına ve baş etme be­cerilerini geliştirmelerine yardımcı olabiliriz</a:t>
          </a:r>
          <a:endParaRPr lang="tr-TR" sz="3400" kern="1200"/>
        </a:p>
      </dsp:txBody>
      <dsp:txXfrm>
        <a:off x="0" y="1164489"/>
        <a:ext cx="10617746" cy="436149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12CC30-C99A-4841-9217-0654F1FB24AD}">
      <dsp:nvSpPr>
        <dsp:cNvPr id="0" name=""/>
        <dsp:cNvSpPr/>
      </dsp:nvSpPr>
      <dsp:spPr>
        <a:xfrm>
          <a:off x="0" y="0"/>
          <a:ext cx="10483931" cy="2695812"/>
        </a:xfrm>
        <a:prstGeom prst="roundRect">
          <a:avLst>
            <a:gd name="adj" fmla="val 10000"/>
          </a:avLst>
        </a:prstGeom>
        <a:gradFill rotWithShape="0">
          <a:gsLst>
            <a:gs pos="0">
              <a:schemeClr val="accent4">
                <a:hueOff val="0"/>
                <a:satOff val="0"/>
                <a:lumOff val="0"/>
                <a:alphaOff val="0"/>
                <a:tint val="83000"/>
                <a:satMod val="100000"/>
                <a:lumMod val="100000"/>
              </a:schemeClr>
            </a:gs>
            <a:gs pos="100000">
              <a:schemeClr val="accent4">
                <a:hueOff val="0"/>
                <a:satOff val="0"/>
                <a:lumOff val="0"/>
                <a:alphaOff val="0"/>
                <a:tint val="61000"/>
                <a:satMod val="150000"/>
                <a:lumMod val="10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tr-TR" sz="2300" kern="1200" smtClean="0"/>
            <a:t>Aktif (Empatik) Dinleme - hastanın duygu ve düşün­celerini ifade etmesini kolaylaştıran, iletişimi açık tutan, ilişkinin terapötik değerde olmasını sağlayan bir strateji­dir.</a:t>
          </a:r>
          <a:endParaRPr lang="tr-TR" sz="2300" kern="1200"/>
        </a:p>
      </dsp:txBody>
      <dsp:txXfrm>
        <a:off x="2366367" y="0"/>
        <a:ext cx="8117563" cy="2695812"/>
      </dsp:txXfrm>
    </dsp:sp>
    <dsp:sp modelId="{0005B82D-A601-44A4-BE16-D293E463114E}">
      <dsp:nvSpPr>
        <dsp:cNvPr id="0" name=""/>
        <dsp:cNvSpPr/>
      </dsp:nvSpPr>
      <dsp:spPr>
        <a:xfrm>
          <a:off x="269581" y="269581"/>
          <a:ext cx="2096786" cy="2156650"/>
        </a:xfrm>
        <a:prstGeom prst="roundRect">
          <a:avLst>
            <a:gd name="adj" fmla="val 10000"/>
          </a:avLst>
        </a:prstGeom>
        <a:solidFill>
          <a:schemeClr val="accent4">
            <a:tint val="50000"/>
            <a:hueOff val="0"/>
            <a:satOff val="0"/>
            <a:lumOff val="0"/>
            <a:alphaOff val="0"/>
          </a:schemeClr>
        </a:solidFill>
        <a:ln w="9525" cap="flat" cmpd="sng" algn="ctr">
          <a:solidFill>
            <a:schemeClr val="lt1">
              <a:hueOff val="0"/>
              <a:satOff val="0"/>
              <a:lumOff val="0"/>
              <a:alphaOff val="0"/>
            </a:schemeClr>
          </a:solidFill>
          <a:prstDash val="solid"/>
        </a:ln>
        <a:effectLst/>
      </dsp:spPr>
      <dsp:style>
        <a:lnRef idx="1">
          <a:scrgbClr r="0" g="0" b="0"/>
        </a:lnRef>
        <a:fillRef idx="1">
          <a:scrgbClr r="0" g="0" b="0"/>
        </a:fillRef>
        <a:effectRef idx="1">
          <a:scrgbClr r="0" g="0" b="0"/>
        </a:effectRef>
        <a:fontRef idx="minor"/>
      </dsp:style>
    </dsp:sp>
    <dsp:sp modelId="{CFFE7BBD-96A7-436B-A459-2E3E089E8392}">
      <dsp:nvSpPr>
        <dsp:cNvPr id="0" name=""/>
        <dsp:cNvSpPr/>
      </dsp:nvSpPr>
      <dsp:spPr>
        <a:xfrm>
          <a:off x="0" y="2965393"/>
          <a:ext cx="10483931" cy="2695812"/>
        </a:xfrm>
        <a:prstGeom prst="roundRect">
          <a:avLst>
            <a:gd name="adj" fmla="val 10000"/>
          </a:avLst>
        </a:prstGeom>
        <a:gradFill rotWithShape="0">
          <a:gsLst>
            <a:gs pos="0">
              <a:schemeClr val="accent4">
                <a:hueOff val="8916683"/>
                <a:satOff val="-42667"/>
                <a:lumOff val="15883"/>
                <a:alphaOff val="0"/>
                <a:tint val="83000"/>
                <a:satMod val="100000"/>
                <a:lumMod val="100000"/>
              </a:schemeClr>
            </a:gs>
            <a:gs pos="100000">
              <a:schemeClr val="accent4">
                <a:hueOff val="8916683"/>
                <a:satOff val="-42667"/>
                <a:lumOff val="15883"/>
                <a:alphaOff val="0"/>
                <a:tint val="61000"/>
                <a:satMod val="150000"/>
                <a:lumMod val="10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tr-TR" sz="2300" kern="1200" smtClean="0"/>
            <a:t>Empatik dinleme; yaşamış olduğu veya yaşamakta ol­duğu olayların bireyin gözünde ne anlama geldiğini anlamaya çalışma sürecidir. Hemşire burada; kendi görüş ve yorumunu belirtmeden, yol göstermeden (ne yapması gerektiğini söylemeden), bireyi yargılamadan, utandırma­dan, anlamaya çalışan bir ilgiyle dinler ve kişinin söyle­meye çalışıp da söyleyemediklerini söylemesini veya yaşamında kendisinin de henüz farkında olmadığı bağ­lantıların farkına varmasını sağlar.</a:t>
          </a:r>
          <a:endParaRPr lang="tr-TR" sz="2300" kern="1200"/>
        </a:p>
      </dsp:txBody>
      <dsp:txXfrm>
        <a:off x="2366367" y="2965393"/>
        <a:ext cx="8117563" cy="2695812"/>
      </dsp:txXfrm>
    </dsp:sp>
    <dsp:sp modelId="{FF77602A-9B39-4A55-AC67-ACB03721D0F8}">
      <dsp:nvSpPr>
        <dsp:cNvPr id="0" name=""/>
        <dsp:cNvSpPr/>
      </dsp:nvSpPr>
      <dsp:spPr>
        <a:xfrm>
          <a:off x="269581" y="3234975"/>
          <a:ext cx="2096786" cy="2156650"/>
        </a:xfrm>
        <a:prstGeom prst="roundRect">
          <a:avLst>
            <a:gd name="adj" fmla="val 10000"/>
          </a:avLst>
        </a:prstGeom>
        <a:solidFill>
          <a:schemeClr val="accent4">
            <a:tint val="50000"/>
            <a:hueOff val="9881251"/>
            <a:satOff val="-1620"/>
            <a:lumOff val="1479"/>
            <a:alphaOff val="0"/>
          </a:schemeClr>
        </a:solidFill>
        <a:ln w="9525" cap="flat" cmpd="sng" algn="ctr">
          <a:solidFill>
            <a:schemeClr val="lt1">
              <a:hueOff val="0"/>
              <a:satOff val="0"/>
              <a:lumOff val="0"/>
              <a:alphaOff val="0"/>
            </a:schemeClr>
          </a:solidFill>
          <a:prstDash val="solid"/>
        </a:ln>
        <a:effectLst/>
      </dsp:spPr>
      <dsp:style>
        <a:lnRef idx="1">
          <a:scrgbClr r="0" g="0" b="0"/>
        </a:lnRef>
        <a:fillRef idx="1">
          <a:scrgbClr r="0" g="0" b="0"/>
        </a:fillRef>
        <a:effectRef idx="1">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1C4233-71C3-4FFC-B9DB-22CB6AAE38AF}">
      <dsp:nvSpPr>
        <dsp:cNvPr id="0" name=""/>
        <dsp:cNvSpPr/>
      </dsp:nvSpPr>
      <dsp:spPr>
        <a:xfrm rot="5400000">
          <a:off x="-418035" y="419413"/>
          <a:ext cx="2786903" cy="1950832"/>
        </a:xfrm>
        <a:prstGeom prst="chevron">
          <a:avLst/>
        </a:prstGeom>
        <a:solidFill>
          <a:schemeClr val="accent4">
            <a:alpha val="90000"/>
            <a:hueOff val="0"/>
            <a:satOff val="0"/>
            <a:lumOff val="0"/>
            <a:alphaOff val="0"/>
          </a:schemeClr>
        </a:solidFill>
        <a:ln w="15875" cap="flat" cmpd="sng" algn="ctr">
          <a:solidFill>
            <a:schemeClr val="accent4">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2667000" rtl="0">
            <a:lnSpc>
              <a:spcPct val="90000"/>
            </a:lnSpc>
            <a:spcBef>
              <a:spcPct val="0"/>
            </a:spcBef>
            <a:spcAft>
              <a:spcPct val="35000"/>
            </a:spcAft>
          </a:pPr>
          <a:endParaRPr lang="tr-TR" sz="6000" kern="1200" dirty="0"/>
        </a:p>
      </dsp:txBody>
      <dsp:txXfrm rot="-5400000">
        <a:off x="1" y="976793"/>
        <a:ext cx="1950832" cy="836071"/>
      </dsp:txXfrm>
    </dsp:sp>
    <dsp:sp modelId="{A1BB2099-D68F-426A-8436-503ECD3520FE}">
      <dsp:nvSpPr>
        <dsp:cNvPr id="0" name=""/>
        <dsp:cNvSpPr/>
      </dsp:nvSpPr>
      <dsp:spPr>
        <a:xfrm rot="5400000">
          <a:off x="5868306" y="-3916095"/>
          <a:ext cx="1811487" cy="9646435"/>
        </a:xfrm>
        <a:prstGeom prst="round2SameRect">
          <a:avLst/>
        </a:prstGeom>
        <a:solidFill>
          <a:schemeClr val="lt1">
            <a:alpha val="90000"/>
            <a:hueOff val="0"/>
            <a:satOff val="0"/>
            <a:lumOff val="0"/>
            <a:alphaOff val="0"/>
          </a:schemeClr>
        </a:solidFill>
        <a:ln w="15875" cap="flat" cmpd="sng" algn="ctr">
          <a:solidFill>
            <a:schemeClr val="accent4">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15875" rIns="15875" bIns="15875" numCol="1" spcCol="1270" anchor="ctr" anchorCtr="0">
          <a:noAutofit/>
        </a:bodyPr>
        <a:lstStyle/>
        <a:p>
          <a:pPr marL="228600" lvl="1" indent="-228600" algn="l" defTabSz="1111250" rtl="0">
            <a:lnSpc>
              <a:spcPct val="90000"/>
            </a:lnSpc>
            <a:spcBef>
              <a:spcPct val="0"/>
            </a:spcBef>
            <a:spcAft>
              <a:spcPct val="15000"/>
            </a:spcAft>
            <a:buChar char="••"/>
          </a:pPr>
          <a:r>
            <a:rPr lang="tr-TR" sz="2500" kern="1200" dirty="0" smtClean="0"/>
            <a:t>Benlik Farkındalığı; hemşirenin, kendi kültürel kim­liği ve inanışları kadar diğer gruplar hakkındaki düşünce kalıplarının (</a:t>
          </a:r>
          <a:r>
            <a:rPr lang="tr-TR" sz="2500" kern="1200" dirty="0" err="1" smtClean="0"/>
            <a:t>stereotipler</a:t>
          </a:r>
          <a:r>
            <a:rPr lang="tr-TR" sz="2500" kern="1200" dirty="0" smtClean="0"/>
            <a:t>) veya önyargılarının da farkında olması demektir. </a:t>
          </a:r>
          <a:endParaRPr lang="tr-TR" sz="2500" kern="1200" dirty="0"/>
        </a:p>
      </dsp:txBody>
      <dsp:txXfrm rot="-5400000">
        <a:off x="1950832" y="89809"/>
        <a:ext cx="9558005" cy="1634627"/>
      </dsp:txXfrm>
    </dsp:sp>
    <dsp:sp modelId="{0A164623-CC64-4F36-BD9D-9517E33D4DD5}">
      <dsp:nvSpPr>
        <dsp:cNvPr id="0" name=""/>
        <dsp:cNvSpPr/>
      </dsp:nvSpPr>
      <dsp:spPr>
        <a:xfrm rot="5400000">
          <a:off x="-418035" y="2924352"/>
          <a:ext cx="2786903" cy="1950832"/>
        </a:xfrm>
        <a:prstGeom prst="chevron">
          <a:avLst/>
        </a:prstGeom>
        <a:solidFill>
          <a:schemeClr val="accent4">
            <a:alpha val="90000"/>
            <a:hueOff val="0"/>
            <a:satOff val="0"/>
            <a:lumOff val="0"/>
            <a:alphaOff val="-40000"/>
          </a:schemeClr>
        </a:solidFill>
        <a:ln w="15875" cap="flat" cmpd="sng" algn="ctr">
          <a:solidFill>
            <a:schemeClr val="accent4">
              <a:alpha val="90000"/>
              <a:hueOff val="0"/>
              <a:satOff val="0"/>
              <a:lumOff val="0"/>
              <a:alphaOff val="-4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2667000" rtl="0">
            <a:lnSpc>
              <a:spcPct val="90000"/>
            </a:lnSpc>
            <a:spcBef>
              <a:spcPct val="0"/>
            </a:spcBef>
            <a:spcAft>
              <a:spcPct val="35000"/>
            </a:spcAft>
          </a:pPr>
          <a:endParaRPr lang="tr-TR" sz="6000" kern="1200"/>
        </a:p>
      </dsp:txBody>
      <dsp:txXfrm rot="-5400000">
        <a:off x="1" y="3481732"/>
        <a:ext cx="1950832" cy="836071"/>
      </dsp:txXfrm>
    </dsp:sp>
    <dsp:sp modelId="{1527D661-C865-403B-B952-42055FD6FA47}">
      <dsp:nvSpPr>
        <dsp:cNvPr id="0" name=""/>
        <dsp:cNvSpPr/>
      </dsp:nvSpPr>
      <dsp:spPr>
        <a:xfrm rot="5400000">
          <a:off x="5868306" y="-1411157"/>
          <a:ext cx="1811487" cy="9646435"/>
        </a:xfrm>
        <a:prstGeom prst="round2SameRect">
          <a:avLst/>
        </a:prstGeom>
        <a:solidFill>
          <a:schemeClr val="lt1">
            <a:alpha val="90000"/>
            <a:hueOff val="0"/>
            <a:satOff val="0"/>
            <a:lumOff val="0"/>
            <a:alphaOff val="0"/>
          </a:schemeClr>
        </a:solidFill>
        <a:ln w="15875" cap="flat" cmpd="sng" algn="ctr">
          <a:solidFill>
            <a:schemeClr val="accent4">
              <a:alpha val="90000"/>
              <a:hueOff val="0"/>
              <a:satOff val="0"/>
              <a:lumOff val="0"/>
              <a:alphaOff val="-4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15875" rIns="15875" bIns="15875" numCol="1" spcCol="1270" anchor="ctr" anchorCtr="0">
          <a:noAutofit/>
        </a:bodyPr>
        <a:lstStyle/>
        <a:p>
          <a:pPr marL="228600" lvl="1" indent="-228600" algn="l" defTabSz="1111250" rtl="0">
            <a:lnSpc>
              <a:spcPct val="90000"/>
            </a:lnSpc>
            <a:spcBef>
              <a:spcPct val="0"/>
            </a:spcBef>
            <a:spcAft>
              <a:spcPct val="15000"/>
            </a:spcAft>
            <a:buChar char="••"/>
          </a:pPr>
          <a:r>
            <a:rPr lang="tr-TR" sz="2500" kern="1200" dirty="0" smtClean="0"/>
            <a:t>Kültürel yeterliliği olan hekim ve hemşireler, uygulamada iş ve iş­lemlere ağırlık vermek yerine, hastanın durumuna ve yan­sıttıklarına odaklanırlar. Hastanın beklentilerini, değerlerini, inançlarını, sorumluluklarım ve hastalıktan ne şekilde etkilendiğini anlamaya çalışırlar.</a:t>
          </a:r>
          <a:endParaRPr lang="tr-TR" sz="2500" kern="1200" dirty="0"/>
        </a:p>
      </dsp:txBody>
      <dsp:txXfrm rot="-5400000">
        <a:off x="1950832" y="2594747"/>
        <a:ext cx="9558005" cy="163462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B8B313-CCB4-448E-94DC-A16CAB5EDF85}">
      <dsp:nvSpPr>
        <dsp:cNvPr id="0" name=""/>
        <dsp:cNvSpPr/>
      </dsp:nvSpPr>
      <dsp:spPr>
        <a:xfrm>
          <a:off x="93720" y="3397229"/>
          <a:ext cx="10137784" cy="2939224"/>
        </a:xfrm>
        <a:prstGeom prst="rect">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256032" rIns="256032" bIns="256032" numCol="1" spcCol="1270" anchor="ctr" anchorCtr="0">
          <a:noAutofit/>
        </a:bodyPr>
        <a:lstStyle/>
        <a:p>
          <a:pPr lvl="0" algn="l" defTabSz="1600200" rtl="0">
            <a:lnSpc>
              <a:spcPct val="90000"/>
            </a:lnSpc>
            <a:spcBef>
              <a:spcPct val="0"/>
            </a:spcBef>
            <a:spcAft>
              <a:spcPct val="35000"/>
            </a:spcAft>
          </a:pPr>
          <a:r>
            <a:rPr lang="tr-TR" sz="3600" kern="1200" dirty="0" smtClean="0"/>
            <a:t>Sesin şiddeti ve yoğunluğu kültürden kültüre değişir. Kimi kültürlerde yüksek sesli konuşma ve müzik dinleme kabul görürken, kimi kültürde saygı eksikliği ve bir tür saldırganlık olarak algılanır.</a:t>
          </a:r>
          <a:endParaRPr lang="tr-TR" sz="3600" kern="1200" dirty="0"/>
        </a:p>
      </dsp:txBody>
      <dsp:txXfrm>
        <a:off x="1715765" y="3397229"/>
        <a:ext cx="8515738" cy="2939224"/>
      </dsp:txXfrm>
    </dsp:sp>
    <dsp:sp modelId="{0CD1DCC6-8075-4E61-BD50-3E2127C8BB51}">
      <dsp:nvSpPr>
        <dsp:cNvPr id="0" name=""/>
        <dsp:cNvSpPr/>
      </dsp:nvSpPr>
      <dsp:spPr>
        <a:xfrm>
          <a:off x="1056184" y="100333"/>
          <a:ext cx="8309556" cy="3567018"/>
        </a:xfrm>
        <a:prstGeom prst="ellipse">
          <a:avLst/>
        </a:prstGeom>
        <a:gradFill rotWithShape="0">
          <a:gsLst>
            <a:gs pos="0">
              <a:schemeClr val="accent4">
                <a:hueOff val="0"/>
                <a:satOff val="0"/>
                <a:lumOff val="0"/>
                <a:alphaOff val="0"/>
                <a:tint val="83000"/>
                <a:satMod val="100000"/>
                <a:lumMod val="100000"/>
              </a:schemeClr>
            </a:gs>
            <a:gs pos="100000">
              <a:schemeClr val="accent4">
                <a:hueOff val="0"/>
                <a:satOff val="0"/>
                <a:lumOff val="0"/>
                <a:alphaOff val="0"/>
                <a:tint val="61000"/>
                <a:satMod val="150000"/>
                <a:lumMod val="10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1200150" rtl="0">
            <a:lnSpc>
              <a:spcPct val="90000"/>
            </a:lnSpc>
            <a:spcBef>
              <a:spcPct val="0"/>
            </a:spcBef>
            <a:spcAft>
              <a:spcPct val="35000"/>
            </a:spcAft>
          </a:pPr>
          <a:r>
            <a:rPr lang="tr-TR" sz="2700" kern="1200" dirty="0" smtClean="0"/>
            <a:t>Dilde Yan Öğeler (</a:t>
          </a:r>
          <a:r>
            <a:rPr lang="tr-TR" sz="2700" kern="1200" dirty="0" err="1" smtClean="0"/>
            <a:t>Paralanguage</a:t>
          </a:r>
          <a:r>
            <a:rPr lang="tr-TR" sz="2700" kern="1200" dirty="0" smtClean="0"/>
            <a:t>);  Konuşmada sese dayalı (</a:t>
          </a:r>
          <a:r>
            <a:rPr lang="tr-TR" sz="2700" kern="1200" dirty="0" err="1" smtClean="0"/>
            <a:t>vocal</a:t>
          </a:r>
          <a:r>
            <a:rPr lang="tr-TR" sz="2700" kern="1200" dirty="0" smtClean="0"/>
            <a:t>) özelliklerin ve ipuçlarının kullanılmasıdır. Sesin tonunu, yüksekliğini, sessizliği, konuşmanın tempo­sunu, duraklamaları, tereddütleri içerir. Selamlaşma ve ko­nuşmaya geri dönme gibi iletişim kalıplarıdır. </a:t>
          </a:r>
          <a:endParaRPr lang="tr-TR" sz="2700" kern="1200" dirty="0"/>
        </a:p>
      </dsp:txBody>
      <dsp:txXfrm>
        <a:off x="2273090" y="622711"/>
        <a:ext cx="5875744" cy="252226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600072-8AC5-48CC-820E-2A1397A27DBE}">
      <dsp:nvSpPr>
        <dsp:cNvPr id="0" name=""/>
        <dsp:cNvSpPr/>
      </dsp:nvSpPr>
      <dsp:spPr>
        <a:xfrm>
          <a:off x="0" y="189694"/>
          <a:ext cx="11167872" cy="1672295"/>
        </a:xfrm>
        <a:prstGeom prst="roundRect">
          <a:avLst/>
        </a:prstGeom>
        <a:solidFill>
          <a:schemeClr val="lt1">
            <a:hueOff val="0"/>
            <a:satOff val="0"/>
            <a:lumOff val="0"/>
            <a:alphaOff val="0"/>
          </a:schemeClr>
        </a:solidFill>
        <a:ln w="15875"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lvl="0" algn="ctr" defTabSz="1866900" rtl="0">
            <a:lnSpc>
              <a:spcPct val="90000"/>
            </a:lnSpc>
            <a:spcBef>
              <a:spcPct val="0"/>
            </a:spcBef>
            <a:spcAft>
              <a:spcPct val="35000"/>
            </a:spcAft>
          </a:pPr>
          <a:r>
            <a:rPr lang="tr-TR" sz="4200" kern="1200" smtClean="0"/>
            <a:t>Kültürlerin temel konulardaki tutumları farklıdır ve bu tu­tumlar kültürlerin yaşama uyumunu sağlarlar. </a:t>
          </a:r>
          <a:endParaRPr lang="tr-TR" sz="4200" kern="1200"/>
        </a:p>
      </dsp:txBody>
      <dsp:txXfrm>
        <a:off x="81635" y="271329"/>
        <a:ext cx="11004602" cy="1509025"/>
      </dsp:txXfrm>
    </dsp:sp>
    <dsp:sp modelId="{C481E649-495F-4CE3-92BE-BF5F2C663120}">
      <dsp:nvSpPr>
        <dsp:cNvPr id="0" name=""/>
        <dsp:cNvSpPr/>
      </dsp:nvSpPr>
      <dsp:spPr>
        <a:xfrm>
          <a:off x="0" y="1982950"/>
          <a:ext cx="11167872" cy="1672295"/>
        </a:xfrm>
        <a:prstGeom prst="roundRect">
          <a:avLst/>
        </a:prstGeom>
        <a:solidFill>
          <a:schemeClr val="lt1">
            <a:hueOff val="0"/>
            <a:satOff val="0"/>
            <a:lumOff val="0"/>
            <a:alphaOff val="0"/>
          </a:schemeClr>
        </a:solidFill>
        <a:ln w="15875"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lvl="0" algn="ctr" defTabSz="1866900" rtl="0">
            <a:lnSpc>
              <a:spcPct val="90000"/>
            </a:lnSpc>
            <a:spcBef>
              <a:spcPct val="0"/>
            </a:spcBef>
            <a:spcAft>
              <a:spcPct val="35000"/>
            </a:spcAft>
          </a:pPr>
          <a:r>
            <a:rPr lang="tr-TR" sz="4200" kern="1200" smtClean="0"/>
            <a:t>Ölüm karşısındaki tepkiler, kültürlerin benimsediği de­ğerler doğrultusunda değişmektedir. </a:t>
          </a:r>
          <a:endParaRPr lang="tr-TR" sz="4200" kern="1200"/>
        </a:p>
      </dsp:txBody>
      <dsp:txXfrm>
        <a:off x="81635" y="2064585"/>
        <a:ext cx="11004602" cy="150902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C2EBC5-2EB0-4A80-8CB1-5AF25C44972F}">
      <dsp:nvSpPr>
        <dsp:cNvPr id="0" name=""/>
        <dsp:cNvSpPr/>
      </dsp:nvSpPr>
      <dsp:spPr>
        <a:xfrm>
          <a:off x="0" y="318890"/>
          <a:ext cx="11173521" cy="2021759"/>
        </a:xfrm>
        <a:prstGeom prst="roundRect">
          <a:avLst/>
        </a:prstGeom>
        <a:gradFill rotWithShape="0">
          <a:gsLst>
            <a:gs pos="0">
              <a:schemeClr val="accent2">
                <a:hueOff val="0"/>
                <a:satOff val="0"/>
                <a:lumOff val="0"/>
                <a:alphaOff val="0"/>
                <a:tint val="83000"/>
                <a:satMod val="100000"/>
                <a:lumMod val="100000"/>
              </a:schemeClr>
            </a:gs>
            <a:gs pos="100000">
              <a:schemeClr val="accent2">
                <a:hueOff val="0"/>
                <a:satOff val="0"/>
                <a:lumOff val="0"/>
                <a:alphaOff val="0"/>
                <a:tint val="61000"/>
                <a:satMod val="150000"/>
                <a:lumMod val="10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kern="1200" smtClean="0"/>
            <a:t>Kendimizi ifade ediş biçimimiz, yetiştiğimiz kültür tara­fından belirlenir. Kullandığımız dil kültürel koşullanmala­rımızdan kuvvetle etkilenir. Kültür, Hangi konuların tartışılıp hangilerinin tartışılmayacağı, zamanı nasıl algıla­yacağımız, kişisel alanımızda bizi rahat ettiren ve ettirmeyen mesafeler, çevremizdeki kişilere (patron, arkadaş, aile üyeleri, birlikte çalıştığımız insanlar) nasıl hitap etmemiz gerektiği gibi kuralları belirler.</a:t>
          </a:r>
          <a:endParaRPr lang="tr-TR" sz="2400" kern="1200"/>
        </a:p>
      </dsp:txBody>
      <dsp:txXfrm>
        <a:off x="98694" y="417584"/>
        <a:ext cx="10976133" cy="1824371"/>
      </dsp:txXfrm>
    </dsp:sp>
    <dsp:sp modelId="{CF42E9BC-617B-4A4C-9B51-167A0569DD39}">
      <dsp:nvSpPr>
        <dsp:cNvPr id="0" name=""/>
        <dsp:cNvSpPr/>
      </dsp:nvSpPr>
      <dsp:spPr>
        <a:xfrm>
          <a:off x="0" y="2409770"/>
          <a:ext cx="11173521" cy="2021759"/>
        </a:xfrm>
        <a:prstGeom prst="roundRect">
          <a:avLst/>
        </a:prstGeom>
        <a:gradFill rotWithShape="0">
          <a:gsLst>
            <a:gs pos="0">
              <a:schemeClr val="accent2">
                <a:hueOff val="-2568191"/>
                <a:satOff val="29507"/>
                <a:lumOff val="9019"/>
                <a:alphaOff val="0"/>
                <a:tint val="83000"/>
                <a:satMod val="100000"/>
                <a:lumMod val="100000"/>
              </a:schemeClr>
            </a:gs>
            <a:gs pos="100000">
              <a:schemeClr val="accent2">
                <a:hueOff val="-2568191"/>
                <a:satOff val="29507"/>
                <a:lumOff val="9019"/>
                <a:alphaOff val="0"/>
                <a:tint val="61000"/>
                <a:satMod val="150000"/>
                <a:lumMod val="100000"/>
              </a:schemeClr>
            </a:gs>
          </a:gsLst>
          <a:path path="circle">
            <a:fillToRect l="100000" t="100000" r="100000" b="10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kern="1200" smtClean="0"/>
            <a:t>Çeşitli kültürler söz konusu olduğunda, hangisinin "doğru", hangisinin "yanlış" olduğundan söz etmek müm­kün değildir. Bizim kültürümüzde benimsenen yol, tutulabilecek yüzlerce yoldan yalnızca biri olabilir. Hangi kültürün benimsediği yol veya değer doğrudur sorusu yanlış bir soru olacaktır. Çünkü her kültürün kabulleri, değerleri ve beklentileri kendine özgüdür. </a:t>
          </a:r>
          <a:endParaRPr lang="tr-TR" sz="2400" kern="1200"/>
        </a:p>
      </dsp:txBody>
      <dsp:txXfrm>
        <a:off x="98694" y="2508464"/>
        <a:ext cx="10976133" cy="1824371"/>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9.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6.xml><?xml version="1.0" encoding="utf-8"?>
<dgm:layoutDef xmlns:dgm="http://schemas.openxmlformats.org/drawingml/2006/diagram" xmlns:a="http://schemas.openxmlformats.org/drawingml/2006/main" uniqueId="urn:microsoft.com/office/officeart/2009/3/layout/OpposingIdeas">
  <dgm:title val=""/>
  <dgm:desc val=""/>
  <dgm:catLst>
    <dgm:cat type="relationship" pri="3400"/>
  </dgm:catLst>
  <dgm:samp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clrData>
  <dgm:layoutNode name="Name0">
    <dgm:varLst>
      <dgm:chMax val="2"/>
      <dgm:dir/>
      <dgm:animOne val="branch"/>
      <dgm:animLvl val="lvl"/>
      <dgm:resizeHandles val="exact"/>
    </dgm:varLst>
    <dgm:choose name="Name1">
      <dgm:if name="Name2" axis="ch" ptType="node" func="cnt" op="lte" val="1">
        <dgm:alg type="composite">
          <dgm:param type="ar" val="0.9928"/>
        </dgm:alg>
      </dgm:if>
      <dgm:else name="Name3">
        <dgm:alg type="composite">
          <dgm:param type="ar" val="1.6364"/>
        </dgm:alg>
      </dgm:else>
    </dgm:choose>
    <dgm:shape xmlns:r="http://schemas.openxmlformats.org/officeDocument/2006/relationships" r:blip="">
      <dgm:adjLst/>
    </dgm:shape>
    <dgm:choose name="Name4">
      <dgm:if name="Name5" func="var" arg="dir" op="equ" val="norm">
        <dgm:choose name="Name6">
          <dgm:if name="Name7"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2963"/>
              <dgm:constr type="t" for="ch" forName="ChildText1" refType="h" fact="0.2722"/>
              <dgm:constr type="w" for="ch" forName="ChildText1" refType="w" fact="0.6534"/>
              <dgm:constr type="h" for="ch" forName="ChildText1" refType="h" fact="0.6682"/>
              <dgm:constr type="l" for="ch" forName="Background" refType="w" fact="0.246"/>
              <dgm:constr type="t" for="ch" forName="Background" refType="h" fact="0.2125"/>
              <dgm:constr type="w" for="ch" forName="Background" refType="w" fact="0.754"/>
              <dgm:constr type="h" for="ch" forName="Background" refType="h" fact="0.7875"/>
              <dgm:constr type="l" for="ch" forName="ParentText1" refType="w" fact="0"/>
              <dgm:constr type="t" for="ch" forName="ParentText1" refType="h" fact="0"/>
              <dgm:constr type="w" for="ch" forName="ParentText1" refType="w" fact="0.234"/>
              <dgm:constr type="h" for="ch" forName="ParentText1" refType="h" fact="0.8713"/>
              <dgm:constr type="l" for="ch" forName="ParentShape1" refType="w" fact="0"/>
              <dgm:constr type="t" for="ch" forName="ParentShape1" refType="h" fact="0"/>
              <dgm:constr type="w" for="ch" forName="ParentShape1" refType="w" fact="0.234"/>
              <dgm:constr type="h" for="ch" forName="ParentShape1" refType="h" fact="0.8713"/>
            </dgm:constrLst>
          </dgm:if>
          <dgm:else name="Name8">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15"/>
              <dgm:constr type="t" for="ch" forName="ChildText1" refType="h" fact="0.22"/>
              <dgm:constr type="w" for="ch" forName="ChildText1" refType="w" fact="0.325"/>
              <dgm:constr type="h" for="ch" forName="ChildText1" refType="h" fact="0.56"/>
              <dgm:constr type="l" for="ch" forName="ChildText2" refType="w" fact="0.525"/>
              <dgm:constr type="t" for="ch" forName="ChildText2" refType="h" fact="0.22"/>
              <dgm:constr type="w" for="ch" forName="ChildText2" refType="w" fact="0.325"/>
              <dgm:constr type="h" for="ch" forName="ChildText2" refType="h" fact="0.56"/>
              <dgm:constr type="l" for="ch" forName="Background" refType="w" fact="0.125"/>
              <dgm:constr type="t" for="ch" forName="Background" refType="h" fact="0.17"/>
              <dgm:constr type="w" for="ch" forName="Background" refType="w" fact="0.75"/>
              <dgm:constr type="h" for="ch" forName="Background" refType="h" fact="0.66"/>
              <dgm:constr type="l" for="ch" forName="ParentText1" refType="w" fact="0"/>
              <dgm:constr type="t" for="ch" forName="ParentText1" refType="h" fact="0"/>
              <dgm:constr type="w" for="ch" forName="ParentText1" refType="w" fact="0.125"/>
              <dgm:constr type="h" for="ch" forName="ParentText1" refType="h" fact="0.72"/>
              <dgm:constr type="l" for="ch" forName="ParentShape1" refType="w" fact="0"/>
              <dgm:constr type="t" for="ch" forName="ParentShape1" refType="h" fact="0"/>
              <dgm:constr type="w" for="ch" forName="ParentShape1" refType="w" fact="0.125"/>
              <dgm:constr type="h" for="ch" forName="ParentShape1" refType="h" fact="0.72"/>
              <dgm:constr type="l" for="ch" forName="ParentText2" refType="w" fact="0.875"/>
              <dgm:constr type="t" for="ch" forName="ParentText2" refType="h" fact="0.28"/>
              <dgm:constr type="w" for="ch" forName="ParentText2" refType="w" fact="0.125"/>
              <dgm:constr type="h" for="ch" forName="ParentText2" refType="h" fact="0.72"/>
              <dgm:constr type="l" for="ch" forName="ParentShape2" refType="w" fact="0.875"/>
              <dgm:constr type="t" for="ch" forName="ParentShape2" refType="h" fact="0.28"/>
              <dgm:constr type="w" for="ch" forName="ParentShape2" refType="w" fact="0.125"/>
              <dgm:constr type="h" for="ch" forName="ParentShape2" refType="h" fact="0.72"/>
              <dgm:constr type="l" for="ch" forName="Divider" refType="w" fact="0.5"/>
              <dgm:constr type="t" for="ch" forName="Divider" refType="h" fact="0.24"/>
              <dgm:constr type="w" for="ch" forName="Divider" refType="w" fact="0.0001"/>
              <dgm:constr type="h" for="ch" forName="Divider" refType="h" fact="0.52"/>
            </dgm:constrLst>
          </dgm:else>
        </dgm:choose>
      </dgm:if>
      <dgm:else name="Name9">
        <dgm:choose name="Name10">
          <dgm:if name="Name11"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2455"/>
              <dgm:constr type="t" for="ch" forName="ChildText1" refType="h" fact="0.2651"/>
              <dgm:constr type="w" for="ch" forName="ChildText1" refType="w" fact="0.5351"/>
              <dgm:constr type="h" for="ch" forName="ChildText1" refType="h" fact="0.56"/>
              <dgm:constr type="r" for="ch" forName="Background" refType="w" fact="-0.246"/>
              <dgm:constr type="t" for="ch" forName="Background" refType="h" fact="0.2125"/>
              <dgm:constr type="w" for="ch" forName="Background" refType="w" fact="0.754"/>
              <dgm:constr type="h" for="ch" forName="Background" refType="h" fact="0.7875"/>
              <dgm:constr type="r" for="ch" forName="ParentText1" refType="w" fact="0"/>
              <dgm:constr type="t" for="ch" forName="ParentText1" refType="h" fact="0"/>
              <dgm:constr type="w" for="ch" forName="ParentText1" refType="w" fact="0.234"/>
              <dgm:constr type="h" for="ch" forName="ParentText1" refType="h" fact="0.8713"/>
              <dgm:constr type="r" for="ch" forName="ParentShape1" refType="w" fact="0"/>
              <dgm:constr type="t" for="ch" forName="ParentShape1" refType="h" fact="0"/>
              <dgm:constr type="w" for="ch" forName="ParentShape1" refType="w" fact="0.234"/>
              <dgm:constr type="h" for="ch" forName="ParentShape1" refType="h" fact="0.8713"/>
            </dgm:constrLst>
          </dgm:if>
          <dgm:else name="Name12">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15"/>
              <dgm:constr type="t" for="ch" forName="ChildText1" refType="h" fact="0.22"/>
              <dgm:constr type="w" for="ch" forName="ChildText1" refType="w" fact="0.325"/>
              <dgm:constr type="h" for="ch" forName="ChildText1" refType="h" fact="0.56"/>
              <dgm:constr type="r" for="ch" forName="ChildText2" refType="w" fact="-0.525"/>
              <dgm:constr type="t" for="ch" forName="ChildText2" refType="h" fact="0.22"/>
              <dgm:constr type="w" for="ch" forName="ChildText2" refType="w" fact="0.325"/>
              <dgm:constr type="h" for="ch" forName="ChildText2" refType="h" fact="0.56"/>
              <dgm:constr type="r" for="ch" forName="Background" refType="w" fact="-0.125"/>
              <dgm:constr type="t" for="ch" forName="Background" refType="h" fact="0.17"/>
              <dgm:constr type="w" for="ch" forName="Background" refType="w" fact="0.75"/>
              <dgm:constr type="h" for="ch" forName="Background" refType="h" fact="0.66"/>
              <dgm:constr type="r" for="ch" forName="ParentText1" refType="w" fact="0"/>
              <dgm:constr type="t" for="ch" forName="ParentText1" refType="h" fact="0"/>
              <dgm:constr type="w" for="ch" forName="ParentText1" refType="w" fact="0.125"/>
              <dgm:constr type="h" for="ch" forName="ParentText1" refType="h" fact="0.72"/>
              <dgm:constr type="r" for="ch" forName="ParentShape1" refType="w" fact="0"/>
              <dgm:constr type="t" for="ch" forName="ParentShape1" refType="h" fact="0"/>
              <dgm:constr type="w" for="ch" forName="ParentShape1" refType="w" fact="0.125"/>
              <dgm:constr type="h" for="ch" forName="ParentShape1" refType="h" fact="0.72"/>
              <dgm:constr type="r" for="ch" forName="ParentText2" refType="w" fact="-0.875"/>
              <dgm:constr type="t" for="ch" forName="ParentText2" refType="h" fact="0.28"/>
              <dgm:constr type="w" for="ch" forName="ParentText2" refType="w" fact="0.125"/>
              <dgm:constr type="h" for="ch" forName="ParentText2" refType="h" fact="0.72"/>
              <dgm:constr type="r" for="ch" forName="ParentShape2" refType="w" fact="-0.875"/>
              <dgm:constr type="t" for="ch" forName="ParentShape2" refType="h" fact="0.28"/>
              <dgm:constr type="w" for="ch" forName="ParentShape2" refType="w" fact="0.125"/>
              <dgm:constr type="h" for="ch" forName="ParentShape2" refType="h" fact="0.72"/>
              <dgm:constr type="r" for="ch" forName="Divider" refType="w" fact="-0.5"/>
              <dgm:constr type="t" for="ch" forName="Divider" refType="h" fact="0.24"/>
              <dgm:constr type="w" for="ch" forName="Divider" refType="w" fact="0.0001"/>
              <dgm:constr type="h" for="ch" forName="Divider" refType="h" fact="0.52"/>
            </dgm:constrLst>
          </dgm:else>
        </dgm:choose>
      </dgm:else>
    </dgm:choose>
    <dgm:choose name="Name13">
      <dgm:if name="Name14" axis="ch" ptType="node" func="cnt" op="gte" val="1">
        <dgm:layoutNode name="Background" styleLbl="node1">
          <dgm:alg type="sp"/>
          <dgm:choose name="Name15">
            <dgm:if name="Name16" func="var" arg="dir" op="equ" val="norm">
              <dgm:shape xmlns:r="http://schemas.openxmlformats.org/officeDocument/2006/relationships" type="round2DiagRect" r:blip="">
                <dgm:adjLst>
                  <dgm:adj idx="1" val="0"/>
                  <dgm:adj idx="2" val="0.1667"/>
                </dgm:adjLst>
              </dgm:shape>
            </dgm:if>
            <dgm:else name="Name17">
              <dgm:shape xmlns:r="http://schemas.openxmlformats.org/officeDocument/2006/relationships" type="round2DiagRect" r:blip="">
                <dgm:adjLst>
                  <dgm:adj idx="1" val="0.1667"/>
                  <dgm:adj idx="2" val="0"/>
                </dgm:adjLst>
              </dgm:shape>
            </dgm:else>
          </dgm:choose>
          <dgm:presOf/>
        </dgm:layoutNode>
        <dgm:choose name="Name18">
          <dgm:if name="Name19" axis="ch" ptType="node" func="cnt" op="gte" val="2">
            <dgm:layoutNode name="Divider" styleLbl="callout">
              <dgm:alg type="sp"/>
              <dgm:shape xmlns:r="http://schemas.openxmlformats.org/officeDocument/2006/relationships" type="line" r:blip="">
                <dgm:adjLst/>
              </dgm:shape>
              <dgm:presOf/>
            </dgm:layoutNode>
          </dgm:if>
          <dgm:else name="Name20"/>
        </dgm:choose>
        <dgm:layoutNode name="ChildText1"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21">
          <dgm:if name="Name22" axis="ch" ptType="node" func="cnt" op="gte" val="2">
            <dgm:layoutNode name="ChildText2"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3"/>
        </dgm:choose>
        <dgm:layoutNode name="ParentText1" styleLbl="revTx">
          <dgm:varLst>
            <dgm:chMax val="1"/>
            <dgm:chPref val="1"/>
          </dgm:varLst>
          <dgm:choose name="Name24">
            <dgm:if name="Name25" func="var" arg="dir" op="equ" val="norm">
              <dgm:alg type="tx">
                <dgm:param type="parTxLTRAlign" val="r"/>
                <dgm:param type="shpTxLTRAlignCh" val="r"/>
                <dgm:param type="txAnchorVertCh" val="mid"/>
                <dgm:param type="autoTxRot" val="grav"/>
              </dgm:alg>
            </dgm:if>
            <dgm:else name="Name26">
              <dgm:alg type="tx">
                <dgm:param type="parTxLTRAlign" val="l"/>
                <dgm:param type="shpTxLTRAlignCh" val="r"/>
                <dgm:param type="txAnchorVertCh" val="mid"/>
                <dgm:param type="autoTxRot" val="grav"/>
              </dgm:alg>
            </dgm:else>
          </dgm:choose>
          <dgm:choose name="Name27">
            <dgm:if name="Name28" func="var" arg="dir" op="equ" val="norm">
              <dgm:shape xmlns:r="http://schemas.openxmlformats.org/officeDocument/2006/relationships" rot="-90" type="rightArrow" r:blip="" hideGeom="1">
                <dgm:adjLst>
                  <dgm:adj idx="1" val="0.4983"/>
                  <dgm:adj idx="2" val="0.6066"/>
                </dgm:adjLst>
              </dgm:shape>
            </dgm:if>
            <dgm:else name="Name29">
              <dgm:shape xmlns:r="http://schemas.openxmlformats.org/officeDocument/2006/relationships" rot="90" type="leftArrow" r:blip="" hideGeom="1">
                <dgm:adjLst>
                  <dgm:adj idx="1" val="0.4983"/>
                  <dgm:adj idx="2" val="0.6066"/>
                </dgm:adjLst>
              </dgm:shape>
            </dgm:else>
          </dgm:choose>
          <dgm:presOf axis="ch 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1" styleLbl="alignImgPlace1">
          <dgm:varLst/>
          <dgm:alg type="sp"/>
          <dgm:presOf axis="ch self" ptType="node node" st="1 1" cnt="1 0"/>
          <dgm:choose name="Name30">
            <dgm:if name="Name31" func="var" arg="dir" op="equ" val="norm">
              <dgm:shape xmlns:r="http://schemas.openxmlformats.org/officeDocument/2006/relationships" rot="-90" type="rightArrow" r:blip="">
                <dgm:adjLst>
                  <dgm:adj idx="1" val="0.4983"/>
                  <dgm:adj idx="2" val="0.6066"/>
                </dgm:adjLst>
              </dgm:shape>
            </dgm:if>
            <dgm:else name="Name32">
              <dgm:shape xmlns:r="http://schemas.openxmlformats.org/officeDocument/2006/relationships" rot="90" type="leftArrow" r:blip="">
                <dgm:adjLst>
                  <dgm:adj idx="1" val="0.4983"/>
                  <dgm:adj idx="2" val="0.6066"/>
                </dgm:adjLst>
              </dgm:shape>
            </dgm:else>
          </dgm:choose>
        </dgm:layoutNode>
        <dgm:choose name="Name33">
          <dgm:if name="Name34" axis="ch" ptType="node" func="cnt" op="gte" val="2">
            <dgm:layoutNode name="ParentText2" styleLbl="revTx">
              <dgm:varLst>
                <dgm:chMax val="1"/>
                <dgm:chPref val="1"/>
              </dgm:varLst>
              <dgm:choose name="Name35">
                <dgm:if name="Name36" func="var" arg="dir" op="equ" val="norm">
                  <dgm:alg type="tx">
                    <dgm:param type="parTxLTRAlign" val="r"/>
                    <dgm:param type="shpTxLTRAlignCh" val="r"/>
                    <dgm:param type="txAnchorVertCh" val="mid"/>
                    <dgm:param type="autoTxRot" val="grav"/>
                  </dgm:alg>
                </dgm:if>
                <dgm:else name="Name37">
                  <dgm:alg type="tx">
                    <dgm:param type="parTxLTRAlign" val="l"/>
                    <dgm:param type="shpTxLTRAlignCh" val="r"/>
                    <dgm:param type="txAnchorVertCh" val="mid"/>
                    <dgm:param type="autoTxRot" val="grav"/>
                  </dgm:alg>
                </dgm:else>
              </dgm:choose>
              <dgm:choose name="Name38">
                <dgm:if name="Name39" func="var" arg="dir" op="equ" val="norm">
                  <dgm:shape xmlns:r="http://schemas.openxmlformats.org/officeDocument/2006/relationships" rot="90" type="rightArrow" r:blip="" hideGeom="1">
                    <dgm:adjLst>
                      <dgm:adj idx="1" val="0.4983"/>
                      <dgm:adj idx="2" val="0.6066"/>
                    </dgm:adjLst>
                  </dgm:shape>
                </dgm:if>
                <dgm:else name="Name40">
                  <dgm:shape xmlns:r="http://schemas.openxmlformats.org/officeDocument/2006/relationships" rot="-90" type="leftArrow" r:blip="" hideGeom="1">
                    <dgm:adjLst>
                      <dgm:adj idx="1" val="0.4983"/>
                      <dgm:adj idx="2" val="0.6066"/>
                    </dgm:adjLst>
                  </dgm:shape>
                </dgm:else>
              </dgm:choose>
              <dgm:presOf axis="ch 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2" styleLbl="alignImgPlace1">
              <dgm:varLst/>
              <dgm:alg type="sp"/>
              <dgm:choose name="Name41">
                <dgm:if name="Name42" func="var" arg="dir" op="equ" val="norm">
                  <dgm:shape xmlns:r="http://schemas.openxmlformats.org/officeDocument/2006/relationships" rot="90" type="rightArrow" r:blip="">
                    <dgm:adjLst>
                      <dgm:adj idx="1" val="0.4983"/>
                      <dgm:adj idx="2" val="0.6066"/>
                    </dgm:adjLst>
                  </dgm:shape>
                </dgm:if>
                <dgm:else name="Name43">
                  <dgm:shape xmlns:r="http://schemas.openxmlformats.org/officeDocument/2006/relationships" rot="-90" type="leftArrow" r:blip="">
                    <dgm:adjLst>
                      <dgm:adj idx="1" val="0.4983"/>
                      <dgm:adj idx="2" val="0.6066"/>
                    </dgm:adjLst>
                  </dgm:shape>
                </dgm:else>
              </dgm:choose>
              <dgm:presOf axis="ch self" ptType="node node" st="2 1" cnt="1 0"/>
            </dgm:layoutNode>
          </dgm:if>
          <dgm:else name="Name44"/>
        </dgm:choose>
      </dgm:if>
      <dgm:else name="Name45"/>
    </dgm:choose>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tr-TR" smtClean="0"/>
              <a:t>Asıl başlık stili için tıklatın</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tr-TR" smtClean="0"/>
              <a:t>Asıl alt başlık stilini düzenlemek için tıklayın</a:t>
            </a:r>
            <a:endParaRPr lang="en-US" dirty="0"/>
          </a:p>
        </p:txBody>
      </p:sp>
      <p:sp>
        <p:nvSpPr>
          <p:cNvPr id="4" name="Date Placeholder 3"/>
          <p:cNvSpPr>
            <a:spLocks noGrp="1"/>
          </p:cNvSpPr>
          <p:nvPr>
            <p:ph type="dt" sz="half" idx="10"/>
          </p:nvPr>
        </p:nvSpPr>
        <p:spPr/>
        <p:txBody>
          <a:bodyPr/>
          <a:lstStyle>
            <a:lvl1pPr algn="l">
              <a:defRPr/>
            </a:lvl1pPr>
          </a:lstStyle>
          <a:p>
            <a:endParaRPr lang="es-ES" altLang="tr-TR"/>
          </a:p>
        </p:txBody>
      </p:sp>
      <p:sp>
        <p:nvSpPr>
          <p:cNvPr id="5" name="Footer Placeholder 4"/>
          <p:cNvSpPr>
            <a:spLocks noGrp="1"/>
          </p:cNvSpPr>
          <p:nvPr>
            <p:ph type="ftr" sz="quarter" idx="11"/>
          </p:nvPr>
        </p:nvSpPr>
        <p:spPr/>
        <p:txBody>
          <a:bodyPr/>
          <a:lstStyle/>
          <a:p>
            <a:endParaRPr lang="es-ES" altLang="tr-TR"/>
          </a:p>
        </p:txBody>
      </p:sp>
      <p:sp>
        <p:nvSpPr>
          <p:cNvPr id="6" name="Slide Number Placeholder 5"/>
          <p:cNvSpPr>
            <a:spLocks noGrp="1"/>
          </p:cNvSpPr>
          <p:nvPr>
            <p:ph type="sldNum" sz="quarter" idx="12"/>
          </p:nvPr>
        </p:nvSpPr>
        <p:spPr/>
        <p:txBody>
          <a:bodyPr/>
          <a:lstStyle/>
          <a:p>
            <a:fld id="{8BED0343-EBF3-4BEA-A1F0-18A56783B062}" type="slidenum">
              <a:rPr lang="es-ES" altLang="tr-TR" smtClean="0"/>
              <a:pPr/>
              <a:t>‹#›</a:t>
            </a:fld>
            <a:endParaRPr lang="es-ES" altLang="tr-TR"/>
          </a:p>
        </p:txBody>
      </p:sp>
      <p:cxnSp>
        <p:nvCxnSpPr>
          <p:cNvPr id="13" name="Straight Connector 12"/>
          <p:cNvCxnSpPr/>
          <p:nvPr/>
        </p:nvCxnSpPr>
        <p:spPr>
          <a:xfrm flipV="1">
            <a:off x="838684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0" y="0"/>
            <a:ext cx="12192000" cy="4572001"/>
          </a:xfrm>
          <a:prstGeom prst="rect">
            <a:avLst/>
          </a:prstGeom>
          <a:blipFill dpi="0" rotWithShape="1">
            <a:blip r:embed="rId2">
              <a:duotone>
                <a:schemeClr val="accent1">
                  <a:shade val="45000"/>
                  <a:satMod val="135000"/>
                </a:schemeClr>
                <a:prstClr val="white"/>
              </a:duotone>
            </a:blip>
            <a:srcRect/>
            <a:tile tx="-133350" ty="-635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8529609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Vertical Text Placeholder 2"/>
          <p:cNvSpPr>
            <a:spLocks noGrp="1"/>
          </p:cNvSpPr>
          <p:nvPr>
            <p:ph type="body" orient="vert" idx="1"/>
          </p:nvPr>
        </p:nvSpPr>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F9BA7960-B328-4B6F-9203-466CB1733EDD}" type="datetimeFigureOut">
              <a:rPr lang="tr-TR" smtClean="0"/>
              <a:t>13.03.2025</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6EC4283C-C1BA-4C4E-93CD-49903692BD13}" type="slidenum">
              <a:rPr lang="tr-TR" smtClean="0"/>
              <a:t>‹#›</a:t>
            </a:fld>
            <a:endParaRPr lang="tr-TR"/>
          </a:p>
        </p:txBody>
      </p:sp>
    </p:spTree>
    <p:extLst>
      <p:ext uri="{BB962C8B-B14F-4D97-AF65-F5344CB8AC3E}">
        <p14:creationId xmlns:p14="http://schemas.microsoft.com/office/powerpoint/2010/main" val="12280026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tr-TR" smtClean="0"/>
              <a:t>Asıl başlık stili için tıklatın</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F9BA7960-B328-4B6F-9203-466CB1733EDD}" type="datetimeFigureOut">
              <a:rPr lang="tr-TR" smtClean="0"/>
              <a:t>13.03.2025</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6EC4283C-C1BA-4C4E-93CD-49903692BD13}" type="slidenum">
              <a:rPr lang="tr-TR" smtClean="0"/>
              <a:t>‹#›</a:t>
            </a:fld>
            <a:endParaRPr lang="tr-TR"/>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328561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idx="1"/>
          </p:nvPr>
        </p:nvSpPr>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F9BA7960-B328-4B6F-9203-466CB1733EDD}" type="datetimeFigureOut">
              <a:rPr lang="tr-TR" smtClean="0"/>
              <a:t>13.03.2025</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6EC4283C-C1BA-4C4E-93CD-49903692BD13}" type="slidenum">
              <a:rPr lang="tr-TR" smtClean="0"/>
              <a:t>‹#›</a:t>
            </a:fld>
            <a:endParaRPr lang="tr-TR"/>
          </a:p>
        </p:txBody>
      </p:sp>
    </p:spTree>
    <p:extLst>
      <p:ext uri="{BB962C8B-B14F-4D97-AF65-F5344CB8AC3E}">
        <p14:creationId xmlns:p14="http://schemas.microsoft.com/office/powerpoint/2010/main" val="3956235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tr-TR" smtClean="0"/>
              <a:t>Asıl başlık stili için tıklatın</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a:t>
            </a:r>
          </a:p>
        </p:txBody>
      </p:sp>
      <p:sp>
        <p:nvSpPr>
          <p:cNvPr id="4" name="Date Placeholder 3"/>
          <p:cNvSpPr>
            <a:spLocks noGrp="1"/>
          </p:cNvSpPr>
          <p:nvPr>
            <p:ph type="dt" sz="half" idx="10"/>
          </p:nvPr>
        </p:nvSpPr>
        <p:spPr/>
        <p:txBody>
          <a:bodyPr/>
          <a:lstStyle/>
          <a:p>
            <a:endParaRPr lang="es-ES" altLang="tr-TR"/>
          </a:p>
        </p:txBody>
      </p:sp>
      <p:sp>
        <p:nvSpPr>
          <p:cNvPr id="5" name="Footer Placeholder 4"/>
          <p:cNvSpPr>
            <a:spLocks noGrp="1"/>
          </p:cNvSpPr>
          <p:nvPr>
            <p:ph type="ftr" sz="quarter" idx="11"/>
          </p:nvPr>
        </p:nvSpPr>
        <p:spPr/>
        <p:txBody>
          <a:bodyPr/>
          <a:lstStyle/>
          <a:p>
            <a:endParaRPr lang="es-ES" altLang="tr-TR"/>
          </a:p>
        </p:txBody>
      </p:sp>
      <p:sp>
        <p:nvSpPr>
          <p:cNvPr id="6" name="Slide Number Placeholder 5"/>
          <p:cNvSpPr>
            <a:spLocks noGrp="1"/>
          </p:cNvSpPr>
          <p:nvPr>
            <p:ph type="sldNum" sz="quarter" idx="12"/>
          </p:nvPr>
        </p:nvSpPr>
        <p:spPr/>
        <p:txBody>
          <a:bodyPr/>
          <a:lstStyle/>
          <a:p>
            <a:fld id="{3664AE4C-C101-4056-9417-6536572C35E7}" type="slidenum">
              <a:rPr lang="es-ES" altLang="tr-TR" smtClean="0"/>
              <a:pPr/>
              <a:t>‹#›</a:t>
            </a:fld>
            <a:endParaRPr lang="es-ES" altLang="tr-TR"/>
          </a:p>
        </p:txBody>
      </p:sp>
      <p:cxnSp>
        <p:nvCxnSpPr>
          <p:cNvPr id="12" name="Straight Connector 11"/>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0" y="-1"/>
            <a:ext cx="12192000" cy="4572000"/>
          </a:xfrm>
          <a:prstGeom prst="rect">
            <a:avLst/>
          </a:prstGeom>
          <a:blipFill dpi="0" rotWithShape="1">
            <a:blip r:embed="rId2">
              <a:duotone>
                <a:schemeClr val="accent3">
                  <a:shade val="45000"/>
                  <a:satMod val="135000"/>
                </a:schemeClr>
                <a:prstClr val="white"/>
              </a:duotone>
            </a:blip>
            <a:srcRect/>
            <a:tile tx="-133350" ty="-635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602257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tr-TR" smtClean="0"/>
              <a:t>Asıl başlık stili için tıklatın</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Date Placeholder 4"/>
          <p:cNvSpPr>
            <a:spLocks noGrp="1"/>
          </p:cNvSpPr>
          <p:nvPr>
            <p:ph type="dt" sz="half" idx="10"/>
          </p:nvPr>
        </p:nvSpPr>
        <p:spPr/>
        <p:txBody>
          <a:bodyPr/>
          <a:lstStyle/>
          <a:p>
            <a:fld id="{F9BA7960-B328-4B6F-9203-466CB1733EDD}" type="datetimeFigureOut">
              <a:rPr lang="tr-TR" smtClean="0"/>
              <a:t>13.03.2025</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6EC4283C-C1BA-4C4E-93CD-49903692BD13}" type="slidenum">
              <a:rPr lang="tr-TR" smtClean="0"/>
              <a:t>‹#›</a:t>
            </a:fld>
            <a:endParaRPr lang="tr-TR"/>
          </a:p>
        </p:txBody>
      </p:sp>
    </p:spTree>
    <p:extLst>
      <p:ext uri="{BB962C8B-B14F-4D97-AF65-F5344CB8AC3E}">
        <p14:creationId xmlns:p14="http://schemas.microsoft.com/office/powerpoint/2010/main" val="25877523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tr-TR" smtClean="0"/>
              <a:t>Asıl başlık stili için tıklatın</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4" name="Content Placeholder 3"/>
          <p:cNvSpPr>
            <a:spLocks noGrp="1"/>
          </p:cNvSpPr>
          <p:nvPr>
            <p:ph sz="half" idx="2"/>
          </p:nvPr>
        </p:nvSpPr>
        <p:spPr>
          <a:xfrm>
            <a:off x="1024128" y="2967788"/>
            <a:ext cx="4754880" cy="3341572"/>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tr-TR" smtClean="0"/>
              <a:t>Asıl metin stillerini düzenle</a:t>
            </a:r>
          </a:p>
        </p:txBody>
      </p:sp>
      <p:sp>
        <p:nvSpPr>
          <p:cNvPr id="6" name="Content Placeholder 5"/>
          <p:cNvSpPr>
            <a:spLocks noGrp="1"/>
          </p:cNvSpPr>
          <p:nvPr>
            <p:ph sz="quarter" idx="4"/>
          </p:nvPr>
        </p:nvSpPr>
        <p:spPr>
          <a:xfrm>
            <a:off x="5990888" y="2967788"/>
            <a:ext cx="4754880" cy="3341572"/>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7" name="Date Placeholder 6"/>
          <p:cNvSpPr>
            <a:spLocks noGrp="1"/>
          </p:cNvSpPr>
          <p:nvPr>
            <p:ph type="dt" sz="half" idx="10"/>
          </p:nvPr>
        </p:nvSpPr>
        <p:spPr/>
        <p:txBody>
          <a:bodyPr/>
          <a:lstStyle/>
          <a:p>
            <a:fld id="{F9BA7960-B328-4B6F-9203-466CB1733EDD}" type="datetimeFigureOut">
              <a:rPr lang="tr-TR" smtClean="0"/>
              <a:t>13.03.2025</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6EC4283C-C1BA-4C4E-93CD-49903692BD13}" type="slidenum">
              <a:rPr lang="tr-TR" smtClean="0"/>
              <a:t>‹#›</a:t>
            </a:fld>
            <a:endParaRPr lang="tr-TR"/>
          </a:p>
        </p:txBody>
      </p:sp>
    </p:spTree>
    <p:extLst>
      <p:ext uri="{BB962C8B-B14F-4D97-AF65-F5344CB8AC3E}">
        <p14:creationId xmlns:p14="http://schemas.microsoft.com/office/powerpoint/2010/main" val="23709843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Date Placeholder 2"/>
          <p:cNvSpPr>
            <a:spLocks noGrp="1"/>
          </p:cNvSpPr>
          <p:nvPr>
            <p:ph type="dt" sz="half" idx="10"/>
          </p:nvPr>
        </p:nvSpPr>
        <p:spPr/>
        <p:txBody>
          <a:bodyPr/>
          <a:lstStyle/>
          <a:p>
            <a:fld id="{F9BA7960-B328-4B6F-9203-466CB1733EDD}" type="datetimeFigureOut">
              <a:rPr lang="tr-TR" smtClean="0"/>
              <a:t>13.03.2025</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6EC4283C-C1BA-4C4E-93CD-49903692BD13}" type="slidenum">
              <a:rPr lang="tr-TR" smtClean="0"/>
              <a:t>‹#›</a:t>
            </a:fld>
            <a:endParaRPr lang="tr-TR"/>
          </a:p>
        </p:txBody>
      </p:sp>
    </p:spTree>
    <p:extLst>
      <p:ext uri="{BB962C8B-B14F-4D97-AF65-F5344CB8AC3E}">
        <p14:creationId xmlns:p14="http://schemas.microsoft.com/office/powerpoint/2010/main" val="14926727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BA7960-B328-4B6F-9203-466CB1733EDD}" type="datetimeFigureOut">
              <a:rPr lang="tr-TR" smtClean="0"/>
              <a:t>13.03.2025</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6EC4283C-C1BA-4C4E-93CD-49903692BD13}" type="slidenum">
              <a:rPr lang="tr-TR" smtClean="0"/>
              <a:t>‹#›</a:t>
            </a:fld>
            <a:endParaRPr lang="tr-TR"/>
          </a:p>
        </p:txBody>
      </p:sp>
    </p:spTree>
    <p:extLst>
      <p:ext uri="{BB962C8B-B14F-4D97-AF65-F5344CB8AC3E}">
        <p14:creationId xmlns:p14="http://schemas.microsoft.com/office/powerpoint/2010/main" val="20816773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tr-TR" smtClean="0"/>
              <a:t>Asıl başlık stili için tıklatın</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a:t>
            </a:r>
          </a:p>
        </p:txBody>
      </p:sp>
      <p:sp>
        <p:nvSpPr>
          <p:cNvPr id="5" name="Date Placeholder 4"/>
          <p:cNvSpPr>
            <a:spLocks noGrp="1"/>
          </p:cNvSpPr>
          <p:nvPr>
            <p:ph type="dt" sz="half" idx="10"/>
          </p:nvPr>
        </p:nvSpPr>
        <p:spPr/>
        <p:txBody>
          <a:bodyPr/>
          <a:lstStyle/>
          <a:p>
            <a:fld id="{F9BA7960-B328-4B6F-9203-466CB1733EDD}" type="datetimeFigureOut">
              <a:rPr lang="tr-TR" smtClean="0"/>
              <a:t>13.03.2025</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6EC4283C-C1BA-4C4E-93CD-49903692BD13}" type="slidenum">
              <a:rPr lang="tr-TR" smtClean="0"/>
              <a:t>‹#›</a:t>
            </a:fld>
            <a:endParaRPr lang="tr-TR"/>
          </a:p>
        </p:txBody>
      </p:sp>
    </p:spTree>
    <p:extLst>
      <p:ext uri="{BB962C8B-B14F-4D97-AF65-F5344CB8AC3E}">
        <p14:creationId xmlns:p14="http://schemas.microsoft.com/office/powerpoint/2010/main" val="13087498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tr-TR" smtClean="0"/>
              <a:t>Asıl başlık stili için tıklatın</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smtClean="0"/>
              <a:t>Resim eklemek için simgeyi tıklatın</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Date Placeholder 4"/>
          <p:cNvSpPr>
            <a:spLocks noGrp="1"/>
          </p:cNvSpPr>
          <p:nvPr>
            <p:ph type="dt" sz="half" idx="10"/>
          </p:nvPr>
        </p:nvSpPr>
        <p:spPr/>
        <p:txBody>
          <a:bodyPr/>
          <a:lstStyle/>
          <a:p>
            <a:fld id="{F9BA7960-B328-4B6F-9203-466CB1733EDD}" type="datetimeFigureOut">
              <a:rPr lang="tr-TR" smtClean="0"/>
              <a:t>13.03.2025</a:t>
            </a:fld>
            <a:endParaRPr lang="tr-T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EC4283C-C1BA-4C4E-93CD-49903692BD13}" type="slidenum">
              <a:rPr lang="tr-TR" smtClean="0"/>
              <a:t>‹#›</a:t>
            </a:fld>
            <a:endParaRPr lang="tr-TR"/>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54724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tr-TR" smtClean="0"/>
              <a:t>Asıl başlık stili için tıklatın</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F9BA7960-B328-4B6F-9203-466CB1733EDD}" type="datetimeFigureOut">
              <a:rPr lang="tr-TR" smtClean="0"/>
              <a:t>13.03.2025</a:t>
            </a:fld>
            <a:endParaRPr lang="tr-TR"/>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tr-TR"/>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6EC4283C-C1BA-4C4E-93CD-49903692BD13}" type="slidenum">
              <a:rPr lang="tr-TR" smtClean="0"/>
              <a:t>‹#›</a:t>
            </a:fld>
            <a:endParaRPr lang="tr-TR"/>
          </a:p>
        </p:txBody>
      </p:sp>
      <p:cxnSp>
        <p:nvCxnSpPr>
          <p:cNvPr id="8" name="Straight Connector 7"/>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8348746"/>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2.xml.rels><?xml version="1.0" encoding="UTF-8" standalone="yes"?>
<Relationships xmlns="http://schemas.openxmlformats.org/package/2006/relationships"><Relationship Id="rId8" Type="http://schemas.openxmlformats.org/officeDocument/2006/relationships/diagramLayout" Target="../diagrams/layout20.xml"/><Relationship Id="rId3" Type="http://schemas.openxmlformats.org/officeDocument/2006/relationships/diagramLayout" Target="../diagrams/layout19.xml"/><Relationship Id="rId7" Type="http://schemas.openxmlformats.org/officeDocument/2006/relationships/diagramData" Target="../diagrams/data20.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11" Type="http://schemas.microsoft.com/office/2007/relationships/diagramDrawing" Target="../diagrams/drawing20.xml"/><Relationship Id="rId5" Type="http://schemas.openxmlformats.org/officeDocument/2006/relationships/diagramColors" Target="../diagrams/colors19.xml"/><Relationship Id="rId10" Type="http://schemas.openxmlformats.org/officeDocument/2006/relationships/diagramColors" Target="../diagrams/colors20.xml"/><Relationship Id="rId4" Type="http://schemas.openxmlformats.org/officeDocument/2006/relationships/diagramQuickStyle" Target="../diagrams/quickStyle19.xml"/><Relationship Id="rId9" Type="http://schemas.openxmlformats.org/officeDocument/2006/relationships/diagramQuickStyle" Target="../diagrams/quickStyle20.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p:txBody>
          <a:bodyPr/>
          <a:lstStyle/>
          <a:p>
            <a:r>
              <a:rPr lang="tr-TR" dirty="0" smtClean="0"/>
              <a:t>Kültürlerarası Hemşirelik</a:t>
            </a:r>
            <a:endParaRPr lang="tr-TR" dirty="0"/>
          </a:p>
        </p:txBody>
      </p:sp>
      <p:sp>
        <p:nvSpPr>
          <p:cNvPr id="3" name="Alt Başlık 2"/>
          <p:cNvSpPr>
            <a:spLocks noGrp="1"/>
          </p:cNvSpPr>
          <p:nvPr>
            <p:ph type="subTitle" idx="1"/>
          </p:nvPr>
        </p:nvSpPr>
        <p:spPr/>
        <p:txBody>
          <a:bodyPr/>
          <a:lstStyle/>
          <a:p>
            <a:r>
              <a:rPr lang="tr-TR" dirty="0" smtClean="0"/>
              <a:t>Öğr. Gör. </a:t>
            </a:r>
            <a:r>
              <a:rPr lang="tr-TR" dirty="0" smtClean="0"/>
              <a:t>Dr. Kübra </a:t>
            </a:r>
            <a:r>
              <a:rPr lang="tr-TR" dirty="0" smtClean="0"/>
              <a:t>BERBER</a:t>
            </a:r>
            <a:endParaRPr lang="tr-TR" dirty="0"/>
          </a:p>
        </p:txBody>
      </p:sp>
    </p:spTree>
    <p:extLst>
      <p:ext uri="{BB962C8B-B14F-4D97-AF65-F5344CB8AC3E}">
        <p14:creationId xmlns:p14="http://schemas.microsoft.com/office/powerpoint/2010/main" val="22241627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çerik Yer Tutucusu 4"/>
          <p:cNvGraphicFramePr>
            <a:graphicFrameLocks noGrp="1"/>
          </p:cNvGraphicFramePr>
          <p:nvPr>
            <p:ph idx="1"/>
            <p:extLst>
              <p:ext uri="{D42A27DB-BD31-4B8C-83A1-F6EECF244321}">
                <p14:modId xmlns:p14="http://schemas.microsoft.com/office/powerpoint/2010/main" val="694084866"/>
              </p:ext>
            </p:extLst>
          </p:nvPr>
        </p:nvGraphicFramePr>
        <p:xfrm>
          <a:off x="555776" y="2084832"/>
          <a:ext cx="11167872" cy="38449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Unvan 3"/>
          <p:cNvSpPr>
            <a:spLocks noGrp="1"/>
          </p:cNvSpPr>
          <p:nvPr>
            <p:ph type="title"/>
          </p:nvPr>
        </p:nvSpPr>
        <p:spPr/>
        <p:txBody>
          <a:bodyPr/>
          <a:lstStyle/>
          <a:p>
            <a:r>
              <a:rPr lang="tr-TR" dirty="0"/>
              <a:t>Gelenekler ve Yas </a:t>
            </a:r>
            <a:r>
              <a:rPr lang="tr-TR" dirty="0" smtClean="0"/>
              <a:t>Tepkileri</a:t>
            </a:r>
            <a:endParaRPr lang="tr-TR" dirty="0"/>
          </a:p>
        </p:txBody>
      </p:sp>
    </p:spTree>
    <p:extLst>
      <p:ext uri="{BB962C8B-B14F-4D97-AF65-F5344CB8AC3E}">
        <p14:creationId xmlns:p14="http://schemas.microsoft.com/office/powerpoint/2010/main" val="40040897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Kültürel Koşullanmalar ve </a:t>
            </a:r>
            <a:r>
              <a:rPr lang="tr-TR" dirty="0" smtClean="0"/>
              <a:t>Farkındalık</a:t>
            </a:r>
            <a:endParaRPr lang="tr-TR" dirty="0"/>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3044182257"/>
              </p:ext>
            </p:extLst>
          </p:nvPr>
        </p:nvGraphicFramePr>
        <p:xfrm>
          <a:off x="524108" y="1817649"/>
          <a:ext cx="11173522" cy="47504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955494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705438967"/>
              </p:ext>
            </p:extLst>
          </p:nvPr>
        </p:nvGraphicFramePr>
        <p:xfrm>
          <a:off x="903249" y="802886"/>
          <a:ext cx="10928196" cy="53525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429016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smtClean="0">
                <a:solidFill>
                  <a:schemeClr val="tx1"/>
                </a:solidFill>
              </a:rPr>
              <a:t>Kültürlerarası </a:t>
            </a:r>
            <a:r>
              <a:rPr lang="tr-TR" dirty="0">
                <a:solidFill>
                  <a:schemeClr val="tx1"/>
                </a:solidFill>
              </a:rPr>
              <a:t>İletişim ve </a:t>
            </a:r>
            <a:r>
              <a:rPr lang="tr-TR" dirty="0" smtClean="0">
                <a:solidFill>
                  <a:schemeClr val="tx1"/>
                </a:solidFill>
              </a:rPr>
              <a:t>Engeller</a:t>
            </a:r>
            <a:endParaRPr lang="tr-TR" dirty="0">
              <a:solidFill>
                <a:schemeClr val="tx1"/>
              </a:solidFill>
            </a:endParaRPr>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1009071958"/>
              </p:ext>
            </p:extLst>
          </p:nvPr>
        </p:nvGraphicFramePr>
        <p:xfrm>
          <a:off x="579864" y="2196344"/>
          <a:ext cx="11095463" cy="44943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Yuvarlatılmış Dikdörtgen 4"/>
          <p:cNvSpPr/>
          <p:nvPr/>
        </p:nvSpPr>
        <p:spPr>
          <a:xfrm>
            <a:off x="8976732" y="1550020"/>
            <a:ext cx="2497873" cy="780585"/>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tr-TR" sz="3600" b="1" dirty="0" smtClean="0"/>
              <a:t>DİL</a:t>
            </a:r>
            <a:endParaRPr lang="tr-TR" sz="3600" b="1" dirty="0"/>
          </a:p>
        </p:txBody>
      </p:sp>
    </p:spTree>
    <p:extLst>
      <p:ext uri="{BB962C8B-B14F-4D97-AF65-F5344CB8AC3E}">
        <p14:creationId xmlns:p14="http://schemas.microsoft.com/office/powerpoint/2010/main" val="42341320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340289988"/>
              </p:ext>
            </p:extLst>
          </p:nvPr>
        </p:nvGraphicFramePr>
        <p:xfrm>
          <a:off x="990675" y="1226634"/>
          <a:ext cx="10472779" cy="45809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722929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İçerik Yer Tutucusu 5"/>
          <p:cNvGraphicFramePr>
            <a:graphicFrameLocks noGrp="1"/>
          </p:cNvGraphicFramePr>
          <p:nvPr>
            <p:ph idx="1"/>
            <p:extLst>
              <p:ext uri="{D42A27DB-BD31-4B8C-83A1-F6EECF244321}">
                <p14:modId xmlns:p14="http://schemas.microsoft.com/office/powerpoint/2010/main" val="882211518"/>
              </p:ext>
            </p:extLst>
          </p:nvPr>
        </p:nvGraphicFramePr>
        <p:xfrm>
          <a:off x="558564" y="2453267"/>
          <a:ext cx="10651199" cy="42597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Unvan 1"/>
          <p:cNvSpPr>
            <a:spLocks noGrp="1"/>
          </p:cNvSpPr>
          <p:nvPr>
            <p:ph type="title"/>
          </p:nvPr>
        </p:nvSpPr>
        <p:spPr>
          <a:xfrm>
            <a:off x="1024128" y="585216"/>
            <a:ext cx="9720072" cy="1499616"/>
          </a:xfrm>
        </p:spPr>
        <p:txBody>
          <a:bodyPr/>
          <a:lstStyle/>
          <a:p>
            <a:r>
              <a:rPr lang="tr-TR" dirty="0" smtClean="0">
                <a:solidFill>
                  <a:schemeClr val="tx1"/>
                </a:solidFill>
              </a:rPr>
              <a:t>Kültürlerarası </a:t>
            </a:r>
            <a:r>
              <a:rPr lang="tr-TR" dirty="0">
                <a:solidFill>
                  <a:schemeClr val="tx1"/>
                </a:solidFill>
              </a:rPr>
              <a:t>İletişim ve </a:t>
            </a:r>
            <a:r>
              <a:rPr lang="tr-TR" dirty="0" smtClean="0">
                <a:solidFill>
                  <a:schemeClr val="tx1"/>
                </a:solidFill>
              </a:rPr>
              <a:t>Engeller</a:t>
            </a:r>
            <a:endParaRPr lang="tr-TR" dirty="0">
              <a:solidFill>
                <a:schemeClr val="tx1"/>
              </a:solidFill>
            </a:endParaRPr>
          </a:p>
        </p:txBody>
      </p:sp>
      <p:sp>
        <p:nvSpPr>
          <p:cNvPr id="5" name="Yuvarlatılmış Dikdörtgen 4"/>
          <p:cNvSpPr/>
          <p:nvPr/>
        </p:nvSpPr>
        <p:spPr>
          <a:xfrm>
            <a:off x="8118088" y="1561171"/>
            <a:ext cx="3992136" cy="724829"/>
          </a:xfrm>
          <a:prstGeom prst="roundRect">
            <a:avLst>
              <a:gd name="adj" fmla="val 38205"/>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tr-TR" sz="2800" b="1" dirty="0"/>
              <a:t>Kullandığımız </a:t>
            </a:r>
            <a:r>
              <a:rPr lang="tr-TR" sz="2800" b="1" dirty="0" smtClean="0"/>
              <a:t>Dil Cinsiyetçi </a:t>
            </a:r>
            <a:r>
              <a:rPr lang="tr-TR" sz="2800" b="1" dirty="0"/>
              <a:t>mi?</a:t>
            </a:r>
            <a:endParaRPr lang="tr-TR" sz="4800" b="1" dirty="0"/>
          </a:p>
        </p:txBody>
      </p:sp>
    </p:spTree>
    <p:extLst>
      <p:ext uri="{BB962C8B-B14F-4D97-AF65-F5344CB8AC3E}">
        <p14:creationId xmlns:p14="http://schemas.microsoft.com/office/powerpoint/2010/main" val="37464566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2847698151"/>
              </p:ext>
            </p:extLst>
          </p:nvPr>
        </p:nvGraphicFramePr>
        <p:xfrm>
          <a:off x="789953" y="133814"/>
          <a:ext cx="10963432" cy="65569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191318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938528" y="220348"/>
            <a:ext cx="9720072" cy="1499616"/>
          </a:xfrm>
        </p:spPr>
        <p:txBody>
          <a:bodyPr/>
          <a:lstStyle/>
          <a:p>
            <a:pPr algn="r"/>
            <a:r>
              <a:rPr lang="tr-TR" b="1" dirty="0">
                <a:solidFill>
                  <a:schemeClr val="accent2"/>
                </a:solidFill>
              </a:rPr>
              <a:t>Sözsüz </a:t>
            </a:r>
            <a:r>
              <a:rPr lang="tr-TR" b="1" dirty="0" smtClean="0">
                <a:solidFill>
                  <a:schemeClr val="accent2"/>
                </a:solidFill>
              </a:rPr>
              <a:t>İletişim</a:t>
            </a:r>
            <a:endParaRPr lang="tr-TR" b="1" dirty="0">
              <a:solidFill>
                <a:schemeClr val="accent2"/>
              </a:solidFill>
            </a:endParaRPr>
          </a:p>
        </p:txBody>
      </p:sp>
      <p:graphicFrame>
        <p:nvGraphicFramePr>
          <p:cNvPr id="5" name="İçerik Yer Tutucusu 4"/>
          <p:cNvGraphicFramePr>
            <a:graphicFrameLocks noGrp="1"/>
          </p:cNvGraphicFramePr>
          <p:nvPr>
            <p:ph idx="1"/>
            <p:extLst>
              <p:ext uri="{D42A27DB-BD31-4B8C-83A1-F6EECF244321}">
                <p14:modId xmlns:p14="http://schemas.microsoft.com/office/powerpoint/2010/main" val="4258148051"/>
              </p:ext>
            </p:extLst>
          </p:nvPr>
        </p:nvGraphicFramePr>
        <p:xfrm>
          <a:off x="446049" y="2419815"/>
          <a:ext cx="11006253" cy="38895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Yuvarlatılmış Dikdörtgen 3"/>
          <p:cNvSpPr/>
          <p:nvPr/>
        </p:nvSpPr>
        <p:spPr>
          <a:xfrm>
            <a:off x="836342" y="848831"/>
            <a:ext cx="6322742" cy="814039"/>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r>
              <a:rPr lang="tr-TR" sz="3200" b="1"/>
              <a:t>Göz Teması ve Kültürel Anlamları </a:t>
            </a:r>
          </a:p>
        </p:txBody>
      </p:sp>
    </p:spTree>
    <p:extLst>
      <p:ext uri="{BB962C8B-B14F-4D97-AF65-F5344CB8AC3E}">
        <p14:creationId xmlns:p14="http://schemas.microsoft.com/office/powerpoint/2010/main" val="22215090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çerik Yer Tutucusu 4"/>
          <p:cNvGraphicFramePr>
            <a:graphicFrameLocks noGrp="1"/>
          </p:cNvGraphicFramePr>
          <p:nvPr>
            <p:ph idx="1"/>
            <p:extLst>
              <p:ext uri="{D42A27DB-BD31-4B8C-83A1-F6EECF244321}">
                <p14:modId xmlns:p14="http://schemas.microsoft.com/office/powerpoint/2010/main" val="2056606923"/>
              </p:ext>
            </p:extLst>
          </p:nvPr>
        </p:nvGraphicFramePr>
        <p:xfrm>
          <a:off x="557561" y="2252546"/>
          <a:ext cx="10928195" cy="42374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Yuvarlatılmış Dikdörtgen 3"/>
          <p:cNvSpPr/>
          <p:nvPr/>
        </p:nvSpPr>
        <p:spPr>
          <a:xfrm>
            <a:off x="802888" y="814039"/>
            <a:ext cx="6322742" cy="814039"/>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r>
              <a:rPr lang="tr-TR" sz="3200" b="1"/>
              <a:t>Göz Teması ve Kültürel Anlamları </a:t>
            </a:r>
          </a:p>
        </p:txBody>
      </p:sp>
    </p:spTree>
    <p:extLst>
      <p:ext uri="{BB962C8B-B14F-4D97-AF65-F5344CB8AC3E}">
        <p14:creationId xmlns:p14="http://schemas.microsoft.com/office/powerpoint/2010/main" val="37586222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680226" y="2375209"/>
            <a:ext cx="11140068" cy="3755731"/>
          </a:xfrm>
        </p:spPr>
        <p:style>
          <a:lnRef idx="0">
            <a:schemeClr val="accent1"/>
          </a:lnRef>
          <a:fillRef idx="3">
            <a:schemeClr val="accent1"/>
          </a:fillRef>
          <a:effectRef idx="3">
            <a:schemeClr val="accent1"/>
          </a:effectRef>
          <a:fontRef idx="minor">
            <a:schemeClr val="lt1"/>
          </a:fontRef>
        </p:style>
        <p:txBody>
          <a:bodyPr>
            <a:normAutofit/>
          </a:bodyPr>
          <a:lstStyle/>
          <a:p>
            <a:pPr algn="ctr">
              <a:buFont typeface="Wingdings" panose="05000000000000000000" pitchFamily="2" charset="2"/>
              <a:buChar char="§"/>
            </a:pPr>
            <a:r>
              <a:rPr lang="tr-TR" sz="2400" dirty="0">
                <a:solidFill>
                  <a:schemeClr val="tx1"/>
                </a:solidFill>
              </a:rPr>
              <a:t>Beden dili evrenseldir. Ancak beden ha­reketlerinin tümü herkes için aynı anlamı </a:t>
            </a:r>
            <a:r>
              <a:rPr lang="tr-TR" sz="2400" dirty="0" smtClean="0">
                <a:solidFill>
                  <a:schemeClr val="tx1"/>
                </a:solidFill>
              </a:rPr>
              <a:t>taşımamaktadır. Farklı </a:t>
            </a:r>
            <a:r>
              <a:rPr lang="tr-TR" sz="2400" dirty="0">
                <a:solidFill>
                  <a:schemeClr val="tx1"/>
                </a:solidFill>
              </a:rPr>
              <a:t>kültürden biriyle konuşurken, el kol hareketlerimiz ve yüz ifademiz kastetmediğimiz mesajları içerebilir. Yani, sözlerimiz başka, bedenimiz başka şey anlatabilir</a:t>
            </a:r>
            <a:r>
              <a:rPr lang="tr-TR" sz="2400" dirty="0" smtClean="0">
                <a:solidFill>
                  <a:schemeClr val="tx1"/>
                </a:solidFill>
              </a:rPr>
              <a:t>.</a:t>
            </a:r>
          </a:p>
          <a:p>
            <a:pPr algn="ctr">
              <a:buFont typeface="Wingdings" panose="05000000000000000000" pitchFamily="2" charset="2"/>
              <a:buChar char="§"/>
            </a:pPr>
            <a:r>
              <a:rPr lang="tr-TR" sz="2400" dirty="0">
                <a:solidFill>
                  <a:schemeClr val="tx1"/>
                </a:solidFill>
              </a:rPr>
              <a:t>İletişimimizin çoğu sözsüz ipuçları içerir. Diğer kişinin </a:t>
            </a:r>
            <a:r>
              <a:rPr lang="tr-TR" sz="2400" dirty="0" smtClean="0">
                <a:solidFill>
                  <a:schemeClr val="tx1"/>
                </a:solidFill>
              </a:rPr>
              <a:t>yalnızca </a:t>
            </a:r>
            <a:r>
              <a:rPr lang="tr-TR" sz="2400" dirty="0">
                <a:solidFill>
                  <a:schemeClr val="tx1"/>
                </a:solidFill>
              </a:rPr>
              <a:t>söylediklerini işitmek yetmez, beden dilini de okumamız önemlidir. Sözel iletişimde olduğu gibi, sözsüz iletişim de farklı kültürlerde farklı anlamlar ifade eder. Sı­kılı bir yumruk, eğik bir duruş, açık bir el, veya gülümse­mek bize beden dilini nasıl bir kültürel bağlamda anlamamız gerektiğini iletir. Bir kültürde performans so­runları tartışılırken ilgili kişinin gülümsemesi ilgisizlik ola­rak yorumlanırken, diğer bir kültürde içtenlik ve ilgiyi </a:t>
            </a:r>
            <a:r>
              <a:rPr lang="tr-TR" sz="2400" dirty="0" smtClean="0">
                <a:solidFill>
                  <a:schemeClr val="tx1"/>
                </a:solidFill>
              </a:rPr>
              <a:t>yansıtır.</a:t>
            </a:r>
            <a:endParaRPr lang="tr-TR" sz="2400" dirty="0">
              <a:solidFill>
                <a:schemeClr val="tx1"/>
              </a:solidFill>
            </a:endParaRPr>
          </a:p>
        </p:txBody>
      </p:sp>
      <p:sp>
        <p:nvSpPr>
          <p:cNvPr id="4" name="Yuvarlatılmış Dikdörtgen 3"/>
          <p:cNvSpPr/>
          <p:nvPr/>
        </p:nvSpPr>
        <p:spPr>
          <a:xfrm>
            <a:off x="802888" y="814039"/>
            <a:ext cx="6322742" cy="814039"/>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tr-TR" sz="3200" b="1" dirty="0" smtClean="0"/>
              <a:t>Beden Dili</a:t>
            </a:r>
            <a:endParaRPr lang="tr-TR" sz="3200" b="1" dirty="0"/>
          </a:p>
        </p:txBody>
      </p:sp>
    </p:spTree>
    <p:extLst>
      <p:ext uri="{BB962C8B-B14F-4D97-AF65-F5344CB8AC3E}">
        <p14:creationId xmlns:p14="http://schemas.microsoft.com/office/powerpoint/2010/main" val="24173681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194188879"/>
              </p:ext>
            </p:extLst>
          </p:nvPr>
        </p:nvGraphicFramePr>
        <p:xfrm>
          <a:off x="687657" y="1009186"/>
          <a:ext cx="11043425" cy="49567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893425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çerik Yer Tutucusu 4"/>
          <p:cNvGraphicFramePr>
            <a:graphicFrameLocks noGrp="1"/>
          </p:cNvGraphicFramePr>
          <p:nvPr>
            <p:ph idx="1"/>
            <p:extLst>
              <p:ext uri="{D42A27DB-BD31-4B8C-83A1-F6EECF244321}">
                <p14:modId xmlns:p14="http://schemas.microsoft.com/office/powerpoint/2010/main" val="520872098"/>
              </p:ext>
            </p:extLst>
          </p:nvPr>
        </p:nvGraphicFramePr>
        <p:xfrm>
          <a:off x="1280606" y="2274849"/>
          <a:ext cx="9720073"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Yuvarlatılmış Dikdörtgen 3"/>
          <p:cNvSpPr/>
          <p:nvPr/>
        </p:nvSpPr>
        <p:spPr>
          <a:xfrm>
            <a:off x="802888" y="814039"/>
            <a:ext cx="6322742" cy="814039"/>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tr-TR" sz="3200" b="1" dirty="0" smtClean="0"/>
              <a:t>Beden Dili</a:t>
            </a:r>
            <a:endParaRPr lang="tr-TR" sz="3200" b="1" dirty="0"/>
          </a:p>
        </p:txBody>
      </p:sp>
    </p:spTree>
    <p:extLst>
      <p:ext uri="{BB962C8B-B14F-4D97-AF65-F5344CB8AC3E}">
        <p14:creationId xmlns:p14="http://schemas.microsoft.com/office/powerpoint/2010/main" val="11950488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çerik Yer Tutucusu 4"/>
          <p:cNvGraphicFramePr>
            <a:graphicFrameLocks noGrp="1"/>
          </p:cNvGraphicFramePr>
          <p:nvPr>
            <p:ph idx="1"/>
            <p:extLst>
              <p:ext uri="{D42A27DB-BD31-4B8C-83A1-F6EECF244321}">
                <p14:modId xmlns:p14="http://schemas.microsoft.com/office/powerpoint/2010/main" val="1817479611"/>
              </p:ext>
            </p:extLst>
          </p:nvPr>
        </p:nvGraphicFramePr>
        <p:xfrm>
          <a:off x="557560" y="2085277"/>
          <a:ext cx="11307337" cy="43801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Yuvarlatılmış Dikdörtgen 3"/>
          <p:cNvSpPr/>
          <p:nvPr/>
        </p:nvSpPr>
        <p:spPr>
          <a:xfrm>
            <a:off x="802888" y="814039"/>
            <a:ext cx="6322742" cy="814039"/>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tr-TR" sz="3200" b="1" dirty="0" smtClean="0"/>
              <a:t>Sessizlik</a:t>
            </a:r>
            <a:endParaRPr lang="tr-TR" sz="3200" b="1" dirty="0"/>
          </a:p>
        </p:txBody>
      </p:sp>
    </p:spTree>
    <p:extLst>
      <p:ext uri="{BB962C8B-B14F-4D97-AF65-F5344CB8AC3E}">
        <p14:creationId xmlns:p14="http://schemas.microsoft.com/office/powerpoint/2010/main" val="7145425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çerik Yer Tutucusu 4"/>
          <p:cNvGraphicFramePr>
            <a:graphicFrameLocks noGrp="1"/>
          </p:cNvGraphicFramePr>
          <p:nvPr>
            <p:ph idx="1"/>
            <p:extLst>
              <p:ext uri="{D42A27DB-BD31-4B8C-83A1-F6EECF244321}">
                <p14:modId xmlns:p14="http://schemas.microsoft.com/office/powerpoint/2010/main" val="21843326"/>
              </p:ext>
            </p:extLst>
          </p:nvPr>
        </p:nvGraphicFramePr>
        <p:xfrm>
          <a:off x="1046431" y="1851103"/>
          <a:ext cx="10528535" cy="13604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Yuvarlatılmış Dikdörtgen 3"/>
          <p:cNvSpPr/>
          <p:nvPr/>
        </p:nvSpPr>
        <p:spPr>
          <a:xfrm>
            <a:off x="802888" y="814039"/>
            <a:ext cx="6322742" cy="814039"/>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tr-TR" sz="3200" b="1" dirty="0" smtClean="0"/>
              <a:t>Dokunma</a:t>
            </a:r>
            <a:endParaRPr lang="tr-TR" sz="3200" b="1" dirty="0"/>
          </a:p>
        </p:txBody>
      </p:sp>
      <p:sp>
        <p:nvSpPr>
          <p:cNvPr id="6" name="Yuvarlatılmış Dikdörtgen 5"/>
          <p:cNvSpPr/>
          <p:nvPr/>
        </p:nvSpPr>
        <p:spPr>
          <a:xfrm>
            <a:off x="802888" y="3501484"/>
            <a:ext cx="6322742" cy="814039"/>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r>
              <a:rPr lang="tr-TR" sz="3200" b="1" dirty="0" smtClean="0"/>
              <a:t>Kişisel Mesafe</a:t>
            </a:r>
            <a:endParaRPr lang="tr-TR" sz="3200" b="1" dirty="0"/>
          </a:p>
        </p:txBody>
      </p:sp>
      <p:graphicFrame>
        <p:nvGraphicFramePr>
          <p:cNvPr id="9" name="İçerik Yer Tutucusu 4"/>
          <p:cNvGraphicFramePr>
            <a:graphicFrameLocks/>
          </p:cNvGraphicFramePr>
          <p:nvPr>
            <p:extLst>
              <p:ext uri="{D42A27DB-BD31-4B8C-83A1-F6EECF244321}">
                <p14:modId xmlns:p14="http://schemas.microsoft.com/office/powerpoint/2010/main" val="2077703207"/>
              </p:ext>
            </p:extLst>
          </p:nvPr>
        </p:nvGraphicFramePr>
        <p:xfrm>
          <a:off x="1046431" y="4605456"/>
          <a:ext cx="10528535" cy="136044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8154801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çerik Yer Tutucusu 4"/>
          <p:cNvGraphicFramePr>
            <a:graphicFrameLocks noGrp="1"/>
          </p:cNvGraphicFramePr>
          <p:nvPr>
            <p:ph idx="1"/>
            <p:extLst>
              <p:ext uri="{D42A27DB-BD31-4B8C-83A1-F6EECF244321}">
                <p14:modId xmlns:p14="http://schemas.microsoft.com/office/powerpoint/2010/main" val="4153925390"/>
              </p:ext>
            </p:extLst>
          </p:nvPr>
        </p:nvGraphicFramePr>
        <p:xfrm>
          <a:off x="802888" y="2352908"/>
          <a:ext cx="10539687" cy="40456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Yuvarlatılmış Dikdörtgen 3"/>
          <p:cNvSpPr/>
          <p:nvPr/>
        </p:nvSpPr>
        <p:spPr>
          <a:xfrm>
            <a:off x="802888" y="814039"/>
            <a:ext cx="6322742" cy="814039"/>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tr-TR" sz="3200" b="1" dirty="0"/>
              <a:t>İsmin Doğru Telaffuzu ve Hitap </a:t>
            </a:r>
            <a:endParaRPr lang="tr-TR" sz="4800" b="1" dirty="0"/>
          </a:p>
        </p:txBody>
      </p:sp>
    </p:spTree>
    <p:extLst>
      <p:ext uri="{BB962C8B-B14F-4D97-AF65-F5344CB8AC3E}">
        <p14:creationId xmlns:p14="http://schemas.microsoft.com/office/powerpoint/2010/main" val="87371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çerik Yer Tutucusu 4"/>
          <p:cNvGraphicFramePr>
            <a:graphicFrameLocks noGrp="1"/>
          </p:cNvGraphicFramePr>
          <p:nvPr>
            <p:ph idx="1"/>
            <p:extLst>
              <p:ext uri="{D42A27DB-BD31-4B8C-83A1-F6EECF244321}">
                <p14:modId xmlns:p14="http://schemas.microsoft.com/office/powerpoint/2010/main" val="2504678827"/>
              </p:ext>
            </p:extLst>
          </p:nvPr>
        </p:nvGraphicFramePr>
        <p:xfrm>
          <a:off x="568712" y="1984917"/>
          <a:ext cx="11262732" cy="45831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Yuvarlatılmış Dikdörtgen 3"/>
          <p:cNvSpPr/>
          <p:nvPr/>
        </p:nvSpPr>
        <p:spPr>
          <a:xfrm>
            <a:off x="802888" y="814039"/>
            <a:ext cx="6322742" cy="814039"/>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tr-TR" sz="3200" b="1" dirty="0"/>
              <a:t>Mizahın Uygun </a:t>
            </a:r>
            <a:r>
              <a:rPr lang="tr-TR" sz="3200" b="1" dirty="0" smtClean="0"/>
              <a:t>Kullanılması</a:t>
            </a:r>
            <a:endParaRPr lang="tr-TR" sz="7200" b="1" dirty="0"/>
          </a:p>
        </p:txBody>
      </p:sp>
    </p:spTree>
    <p:extLst>
      <p:ext uri="{BB962C8B-B14F-4D97-AF65-F5344CB8AC3E}">
        <p14:creationId xmlns:p14="http://schemas.microsoft.com/office/powerpoint/2010/main" val="16457604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02888" y="2163336"/>
            <a:ext cx="10863072" cy="4237463"/>
          </a:xfrm>
        </p:spPr>
        <p:txBody>
          <a:bodyPr>
            <a:normAutofit/>
          </a:bodyPr>
          <a:lstStyle/>
          <a:p>
            <a:pPr algn="ctr"/>
            <a:r>
              <a:rPr lang="tr-TR" sz="2400" dirty="0"/>
              <a:t>R</a:t>
            </a:r>
            <a:r>
              <a:rPr lang="tr-TR" sz="2400" dirty="0" smtClean="0"/>
              <a:t>ollerden </a:t>
            </a:r>
            <a:r>
              <a:rPr lang="tr-TR" sz="2400" dirty="0"/>
              <a:t>beklenti­lerin açıkça dile getirilmesini gerektirebilir</a:t>
            </a:r>
            <a:r>
              <a:rPr lang="tr-TR" sz="2400" dirty="0" smtClean="0"/>
              <a:t>. </a:t>
            </a:r>
            <a:r>
              <a:rPr lang="tr-TR" sz="2400" dirty="0"/>
              <a:t>Asyalı </a:t>
            </a:r>
            <a:r>
              <a:rPr lang="tr-TR" sz="2400" dirty="0" smtClean="0"/>
              <a:t>danışan, </a:t>
            </a:r>
            <a:r>
              <a:rPr lang="tr-TR" sz="2400" dirty="0"/>
              <a:t>resmi ilişkilerde daha rahat etmektedir. Nezaket söz­cükleri içeren dolaylı iletişim biçimini tercih ederler. Oto­rite figürü saydıkları hemşirenin kendilerine bilgi vermesini beklerler. Bu özellikler Asyalı danışanların çe­kingen ve pasif olduklarını düşündürebilir, ancak bu böyle değildir. Davranışları kültür tarafından belirlenmiş, saygı bekleyen davranışlardır. İspanyol kökenli danışanlar ise, resmi olmayan ilişkilerde daha rahat etmektedirler. Sağlık personelini otorite figürü olarak görür, saygılı davranır, ancak </a:t>
            </a:r>
            <a:r>
              <a:rPr lang="tr-TR" sz="2400" dirty="0" smtClean="0"/>
              <a:t>önerilerine </a:t>
            </a:r>
            <a:r>
              <a:rPr lang="tr-TR" sz="2400" dirty="0"/>
              <a:t>uymazlar. Hemşireye soru sormaz veya danışmanlığına güvenmezler. Bizim kültürümüzde de İs­panyol kültürüne benzer özellikler sıkça görülmektedir. Hemşireden beklenti ve bilgisine duyulan güven sınırlıdır. Hemşireye daha çok fizik bakım çerçevesinde gereksinme duyulmaktadır.</a:t>
            </a:r>
          </a:p>
          <a:p>
            <a:pPr algn="ctr"/>
            <a:endParaRPr lang="tr-TR" sz="2400" dirty="0"/>
          </a:p>
        </p:txBody>
      </p:sp>
      <p:sp>
        <p:nvSpPr>
          <p:cNvPr id="4" name="Yuvarlatılmış Dikdörtgen 3"/>
          <p:cNvSpPr/>
          <p:nvPr/>
        </p:nvSpPr>
        <p:spPr>
          <a:xfrm>
            <a:off x="802888" y="814039"/>
            <a:ext cx="6322742" cy="814039"/>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tr-TR" sz="3200" b="1" dirty="0"/>
              <a:t>Rol İlişkileri </a:t>
            </a:r>
            <a:endParaRPr lang="tr-TR" sz="11500" b="1" dirty="0"/>
          </a:p>
        </p:txBody>
      </p:sp>
    </p:spTree>
    <p:extLst>
      <p:ext uri="{BB962C8B-B14F-4D97-AF65-F5344CB8AC3E}">
        <p14:creationId xmlns:p14="http://schemas.microsoft.com/office/powerpoint/2010/main" val="26764891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çerik Yer Tutucusu 4"/>
          <p:cNvGraphicFramePr>
            <a:graphicFrameLocks noGrp="1"/>
          </p:cNvGraphicFramePr>
          <p:nvPr>
            <p:ph idx="1"/>
            <p:extLst>
              <p:ext uri="{D42A27DB-BD31-4B8C-83A1-F6EECF244321}">
                <p14:modId xmlns:p14="http://schemas.microsoft.com/office/powerpoint/2010/main" val="39736185"/>
              </p:ext>
            </p:extLst>
          </p:nvPr>
        </p:nvGraphicFramePr>
        <p:xfrm>
          <a:off x="678441" y="2263697"/>
          <a:ext cx="10974584" cy="35460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Yuvarlatılmış Dikdörtgen 3"/>
          <p:cNvSpPr/>
          <p:nvPr/>
        </p:nvSpPr>
        <p:spPr>
          <a:xfrm>
            <a:off x="802888" y="814039"/>
            <a:ext cx="6322742" cy="814039"/>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tr-TR" sz="3200" b="1" dirty="0" smtClean="0"/>
              <a:t>Zaman Yönetimi</a:t>
            </a:r>
            <a:endParaRPr lang="tr-TR" sz="11500" b="1" dirty="0"/>
          </a:p>
        </p:txBody>
      </p:sp>
    </p:spTree>
    <p:extLst>
      <p:ext uri="{BB962C8B-B14F-4D97-AF65-F5344CB8AC3E}">
        <p14:creationId xmlns:p14="http://schemas.microsoft.com/office/powerpoint/2010/main" val="23564959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802888" y="2252545"/>
            <a:ext cx="10751560" cy="4012209"/>
          </a:xfrm>
          <a:solidFill>
            <a:schemeClr val="accent3">
              <a:lumMod val="20000"/>
              <a:lumOff val="80000"/>
            </a:schemeClr>
          </a:solidFill>
          <a:ln w="76200">
            <a:solidFill>
              <a:schemeClr val="accent4">
                <a:lumMod val="40000"/>
                <a:lumOff val="60000"/>
              </a:schemeClr>
            </a:solidFill>
          </a:ln>
        </p:spPr>
        <p:txBody>
          <a:bodyPr anchor="ctr">
            <a:normAutofit/>
          </a:bodyPr>
          <a:lstStyle/>
          <a:p>
            <a:pPr algn="ctr"/>
            <a:r>
              <a:rPr lang="tr-TR" sz="2800" dirty="0"/>
              <a:t>Kültürümüzde aile, yüceltilmiş bir de­ğerdir ve kadın, aile denen kurumun temel taşıdır. Ger­çekte tüm çocuk ve yaşlı bakım hizmetleri ve ev işlerinden sorumludur</a:t>
            </a:r>
            <a:r>
              <a:rPr lang="tr-TR" sz="2800" dirty="0" smtClean="0"/>
              <a:t>.</a:t>
            </a:r>
          </a:p>
          <a:p>
            <a:pPr algn="ctr"/>
            <a:r>
              <a:rPr lang="tr-TR" sz="2800" dirty="0"/>
              <a:t>Kültürü farklı olan hastaların değerleri, hemşirelerin değerlerine uysa da uy­masa da bunların anlayışla karşılanması, saygı duyulması ve uygulamada </a:t>
            </a:r>
            <a:r>
              <a:rPr lang="tr-TR" sz="2800" dirty="0" smtClean="0"/>
              <a:t>özenle </a:t>
            </a:r>
            <a:r>
              <a:rPr lang="tr-TR" sz="2800" dirty="0"/>
              <a:t>yerine getirilmesi gerekmektedir.</a:t>
            </a:r>
          </a:p>
        </p:txBody>
      </p:sp>
      <p:sp>
        <p:nvSpPr>
          <p:cNvPr id="4" name="Yuvarlatılmış Dikdörtgen 3"/>
          <p:cNvSpPr/>
          <p:nvPr/>
        </p:nvSpPr>
        <p:spPr>
          <a:xfrm>
            <a:off x="802888" y="814039"/>
            <a:ext cx="6322742" cy="814039"/>
          </a:xfrm>
          <a:prstGeom prst="roundRect">
            <a:avLst/>
          </a:prstGeom>
          <a:gradFill flip="none" rotWithShape="1">
            <a:gsLst>
              <a:gs pos="0">
                <a:schemeClr val="accent4">
                  <a:lumMod val="67000"/>
                </a:schemeClr>
              </a:gs>
              <a:gs pos="48000">
                <a:schemeClr val="accent4">
                  <a:lumMod val="97000"/>
                  <a:lumOff val="3000"/>
                </a:schemeClr>
              </a:gs>
              <a:gs pos="100000">
                <a:schemeClr val="accent4">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r>
              <a:rPr lang="tr-TR" sz="3200" b="1" dirty="0" smtClean="0">
                <a:solidFill>
                  <a:schemeClr val="tx1"/>
                </a:solidFill>
              </a:rPr>
              <a:t>Aile ve Kadın</a:t>
            </a:r>
            <a:endParaRPr lang="tr-TR" sz="11500" b="1" dirty="0">
              <a:solidFill>
                <a:schemeClr val="tx1"/>
              </a:solidFill>
            </a:endParaRPr>
          </a:p>
        </p:txBody>
      </p:sp>
    </p:spTree>
    <p:extLst>
      <p:ext uri="{BB962C8B-B14F-4D97-AF65-F5344CB8AC3E}">
        <p14:creationId xmlns:p14="http://schemas.microsoft.com/office/powerpoint/2010/main" val="18933659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874478" y="535258"/>
            <a:ext cx="10019371" cy="1460364"/>
          </a:xfrm>
        </p:spPr>
        <p:txBody>
          <a:bodyPr>
            <a:normAutofit/>
          </a:bodyPr>
          <a:lstStyle/>
          <a:p>
            <a:pPr algn="ctr"/>
            <a:r>
              <a:rPr lang="tr-TR" b="1" dirty="0">
                <a:solidFill>
                  <a:schemeClr val="accent6"/>
                </a:solidFill>
              </a:rPr>
              <a:t>Kültürel Bilginin Hemşirelikte </a:t>
            </a:r>
            <a:r>
              <a:rPr lang="tr-TR" b="1" dirty="0" smtClean="0">
                <a:solidFill>
                  <a:schemeClr val="accent6"/>
                </a:solidFill>
              </a:rPr>
              <a:t>Uygulanması</a:t>
            </a:r>
            <a:endParaRPr lang="tr-TR" b="1" dirty="0">
              <a:solidFill>
                <a:schemeClr val="accent6"/>
              </a:solidFill>
            </a:endParaRPr>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1315272240"/>
              </p:ext>
            </p:extLst>
          </p:nvPr>
        </p:nvGraphicFramePr>
        <p:xfrm>
          <a:off x="791738" y="1995622"/>
          <a:ext cx="10816682" cy="44943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446551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çerik Yer Tutucusu 4"/>
          <p:cNvGraphicFramePr>
            <a:graphicFrameLocks noGrp="1"/>
          </p:cNvGraphicFramePr>
          <p:nvPr>
            <p:ph idx="1"/>
            <p:extLst>
              <p:ext uri="{D42A27DB-BD31-4B8C-83A1-F6EECF244321}">
                <p14:modId xmlns:p14="http://schemas.microsoft.com/office/powerpoint/2010/main" val="687769225"/>
              </p:ext>
            </p:extLst>
          </p:nvPr>
        </p:nvGraphicFramePr>
        <p:xfrm>
          <a:off x="686802" y="2453268"/>
          <a:ext cx="10394721" cy="39453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Unvan 1"/>
          <p:cNvSpPr txBox="1">
            <a:spLocks/>
          </p:cNvSpPr>
          <p:nvPr/>
        </p:nvSpPr>
        <p:spPr>
          <a:xfrm>
            <a:off x="874478" y="535258"/>
            <a:ext cx="10019371" cy="1460364"/>
          </a:xfrm>
          <a:prstGeom prst="rect">
            <a:avLst/>
          </a:prstGeom>
        </p:spPr>
        <p:txBody>
          <a:bodyPr vert="horz" lIns="91440" tIns="45720" rIns="91440" bIns="45720" rtlCol="0" anchor="ctr">
            <a:normAutofit/>
          </a:bodyPr>
          <a:lst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a:lstStyle>
          <a:p>
            <a:pPr algn="ctr"/>
            <a:r>
              <a:rPr lang="tr-TR" b="1" smtClean="0">
                <a:solidFill>
                  <a:schemeClr val="accent6"/>
                </a:solidFill>
              </a:rPr>
              <a:t>Kültürel Bilginin Hemşirelikte Uygulanması</a:t>
            </a:r>
            <a:endParaRPr lang="tr-TR" b="1" dirty="0">
              <a:solidFill>
                <a:schemeClr val="accent6"/>
              </a:solidFill>
            </a:endParaRPr>
          </a:p>
        </p:txBody>
      </p:sp>
    </p:spTree>
    <p:extLst>
      <p:ext uri="{BB962C8B-B14F-4D97-AF65-F5344CB8AC3E}">
        <p14:creationId xmlns:p14="http://schemas.microsoft.com/office/powerpoint/2010/main" val="18835446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3754113009"/>
              </p:ext>
            </p:extLst>
          </p:nvPr>
        </p:nvGraphicFramePr>
        <p:xfrm>
          <a:off x="100362" y="1031488"/>
          <a:ext cx="11496906" cy="54027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966122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3778792678"/>
              </p:ext>
            </p:extLst>
          </p:nvPr>
        </p:nvGraphicFramePr>
        <p:xfrm>
          <a:off x="892099" y="535259"/>
          <a:ext cx="10638262" cy="58075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357320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Unvan 3"/>
          <p:cNvSpPr>
            <a:spLocks noGrp="1"/>
          </p:cNvSpPr>
          <p:nvPr>
            <p:ph type="title"/>
          </p:nvPr>
        </p:nvSpPr>
        <p:spPr/>
        <p:txBody>
          <a:bodyPr/>
          <a:lstStyle/>
          <a:p>
            <a:r>
              <a:rPr lang="tr-TR" dirty="0" smtClean="0"/>
              <a:t>TEŞEKKÜRLER </a:t>
            </a:r>
            <a:r>
              <a:rPr lang="tr-TR" dirty="0" smtClean="0">
                <a:sym typeface="Wingdings" panose="05000000000000000000" pitchFamily="2" charset="2"/>
              </a:rPr>
              <a:t></a:t>
            </a:r>
            <a:endParaRPr lang="tr-TR" dirty="0"/>
          </a:p>
        </p:txBody>
      </p:sp>
      <p:sp>
        <p:nvSpPr>
          <p:cNvPr id="5" name="Metin Yer Tutucusu 4"/>
          <p:cNvSpPr>
            <a:spLocks noGrp="1"/>
          </p:cNvSpPr>
          <p:nvPr>
            <p:ph type="body" idx="1"/>
          </p:nvPr>
        </p:nvSpPr>
        <p:spPr/>
        <p:txBody>
          <a:bodyPr/>
          <a:lstStyle/>
          <a:p>
            <a:r>
              <a:rPr lang="tr-TR" dirty="0" smtClean="0"/>
              <a:t>BİTTİ!!!</a:t>
            </a:r>
            <a:endParaRPr lang="tr-TR" dirty="0"/>
          </a:p>
        </p:txBody>
      </p:sp>
    </p:spTree>
    <p:extLst>
      <p:ext uri="{BB962C8B-B14F-4D97-AF65-F5344CB8AC3E}">
        <p14:creationId xmlns:p14="http://schemas.microsoft.com/office/powerpoint/2010/main" val="17839742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1871621" y="105713"/>
            <a:ext cx="9720072" cy="1499616"/>
          </a:xfrm>
        </p:spPr>
        <p:txBody>
          <a:bodyPr>
            <a:normAutofit/>
          </a:bodyPr>
          <a:lstStyle/>
          <a:p>
            <a:pPr algn="r"/>
            <a:r>
              <a:rPr lang="tr-TR" b="1" dirty="0" smtClean="0">
                <a:solidFill>
                  <a:schemeClr val="accent2"/>
                </a:solidFill>
              </a:rPr>
              <a:t>Sözlü iletişim</a:t>
            </a:r>
            <a:endParaRPr lang="tr-TR" b="1" dirty="0">
              <a:solidFill>
                <a:schemeClr val="accent2"/>
              </a:solidFill>
            </a:endParaRPr>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1139682546"/>
              </p:ext>
            </p:extLst>
          </p:nvPr>
        </p:nvGraphicFramePr>
        <p:xfrm>
          <a:off x="546410" y="1739589"/>
          <a:ext cx="11340789" cy="46500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7756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4186563254"/>
              </p:ext>
            </p:extLst>
          </p:nvPr>
        </p:nvGraphicFramePr>
        <p:xfrm>
          <a:off x="856859" y="791737"/>
          <a:ext cx="10617746" cy="57094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405694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2827712339"/>
              </p:ext>
            </p:extLst>
          </p:nvPr>
        </p:nvGraphicFramePr>
        <p:xfrm>
          <a:off x="1024128" y="646771"/>
          <a:ext cx="10483931" cy="56625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009833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2781229076"/>
              </p:ext>
            </p:extLst>
          </p:nvPr>
        </p:nvGraphicFramePr>
        <p:xfrm>
          <a:off x="323385" y="1137424"/>
          <a:ext cx="11597268" cy="52945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Bulut 4"/>
          <p:cNvSpPr/>
          <p:nvPr/>
        </p:nvSpPr>
        <p:spPr>
          <a:xfrm>
            <a:off x="3585116" y="2587084"/>
            <a:ext cx="5073805" cy="1795346"/>
          </a:xfrm>
          <a:prstGeom prst="cloud">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tr-TR" sz="4400" dirty="0" smtClean="0"/>
              <a:t>örnek</a:t>
            </a:r>
            <a:endParaRPr lang="tr-TR" sz="4400" dirty="0"/>
          </a:p>
        </p:txBody>
      </p:sp>
    </p:spTree>
    <p:extLst>
      <p:ext uri="{BB962C8B-B14F-4D97-AF65-F5344CB8AC3E}">
        <p14:creationId xmlns:p14="http://schemas.microsoft.com/office/powerpoint/2010/main" val="21745986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1479559997"/>
              </p:ext>
            </p:extLst>
          </p:nvPr>
        </p:nvGraphicFramePr>
        <p:xfrm>
          <a:off x="957220" y="345688"/>
          <a:ext cx="10528536" cy="63673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807514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r>
              <a:rPr lang="tr-TR" dirty="0"/>
              <a:t>Kültürel Farklılıklar, Değerler ve </a:t>
            </a:r>
            <a:r>
              <a:rPr lang="tr-TR" dirty="0" smtClean="0"/>
              <a:t>İnançlar</a:t>
            </a:r>
            <a:endParaRPr lang="tr-TR" dirty="0"/>
          </a:p>
        </p:txBody>
      </p:sp>
      <p:sp>
        <p:nvSpPr>
          <p:cNvPr id="4" name="Bulut 3"/>
          <p:cNvSpPr/>
          <p:nvPr/>
        </p:nvSpPr>
        <p:spPr>
          <a:xfrm>
            <a:off x="401445" y="1537085"/>
            <a:ext cx="11184673" cy="4416329"/>
          </a:xfrm>
          <a:prstGeom prst="cloud">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tr-TR" sz="2800" dirty="0"/>
              <a:t>Farklı kültürlerden gelen bireylerin; sağlık sorunları, bu so­runları algılamaları ve yardım beklentileri farklı olabilir. Bunu görmezden gelmek hemşirenin yardım becerisini sı­nırlar. Hasta direndiğinde ve işbirliği yapmadığında, bunun temelindeki kültürel değer tanınmadığı sürece has­tayı anlamak mümkün olmayacaktır.</a:t>
            </a:r>
          </a:p>
        </p:txBody>
      </p:sp>
      <p:sp>
        <p:nvSpPr>
          <p:cNvPr id="5" name="Unvan 1"/>
          <p:cNvSpPr txBox="1">
            <a:spLocks/>
          </p:cNvSpPr>
          <p:nvPr/>
        </p:nvSpPr>
        <p:spPr>
          <a:xfrm>
            <a:off x="625435" y="5829413"/>
            <a:ext cx="10517458" cy="772110"/>
          </a:xfrm>
          <a:prstGeom prst="rect">
            <a:avLst/>
          </a:prstGeom>
        </p:spPr>
        <p:style>
          <a:lnRef idx="0">
            <a:schemeClr val="accent3"/>
          </a:lnRef>
          <a:fillRef idx="3">
            <a:schemeClr val="accent3"/>
          </a:fillRef>
          <a:effectRef idx="3">
            <a:schemeClr val="accent3"/>
          </a:effectRef>
          <a:fontRef idx="minor">
            <a:schemeClr val="lt1"/>
          </a:fontRef>
        </p:style>
        <p:txBody>
          <a:bodyPr vert="horz" lIns="91440" tIns="45720" rIns="91440" bIns="45720" rtlCol="0" anchor="ctr">
            <a:normAutofit/>
          </a:bodyPr>
          <a:lst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a:lstStyle>
          <a:p>
            <a:pPr algn="ctr"/>
            <a:r>
              <a:rPr lang="tr-TR" sz="4000" dirty="0" smtClean="0"/>
              <a:t>Farklı Kültürleri Tanıma Yanlış Yorumları Önler</a:t>
            </a:r>
            <a:endParaRPr lang="tr-TR" sz="4000" dirty="0"/>
          </a:p>
        </p:txBody>
      </p:sp>
      <p:sp>
        <p:nvSpPr>
          <p:cNvPr id="6" name="5-Nokta Yıldız 5"/>
          <p:cNvSpPr/>
          <p:nvPr/>
        </p:nvSpPr>
        <p:spPr>
          <a:xfrm>
            <a:off x="9835376" y="310451"/>
            <a:ext cx="2141035" cy="1180246"/>
          </a:xfrm>
          <a:prstGeom prst="star5">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tr-TR" dirty="0" smtClean="0"/>
              <a:t>örnek</a:t>
            </a:r>
            <a:endParaRPr lang="tr-TR" dirty="0"/>
          </a:p>
        </p:txBody>
      </p:sp>
    </p:spTree>
    <p:extLst>
      <p:ext uri="{BB962C8B-B14F-4D97-AF65-F5344CB8AC3E}">
        <p14:creationId xmlns:p14="http://schemas.microsoft.com/office/powerpoint/2010/main" val="27332426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tegral">
  <a:themeElements>
    <a:clrScheme name="Entegral">
      <a:dk1>
        <a:sysClr val="windowText" lastClr="000000"/>
      </a:dk1>
      <a:lt1>
        <a:sysClr val="window" lastClr="FFFFFF"/>
      </a:lt1>
      <a:dk2>
        <a:srgbClr val="455F51"/>
      </a:dk2>
      <a:lt2>
        <a:srgbClr val="E3DED1"/>
      </a:lt2>
      <a:accent1>
        <a:srgbClr val="99CB38"/>
      </a:accent1>
      <a:accent2>
        <a:srgbClr val="63A537"/>
      </a:accent2>
      <a:accent3>
        <a:srgbClr val="E6D024"/>
      </a:accent3>
      <a:accent4>
        <a:srgbClr val="CC9700"/>
      </a:accent4>
      <a:accent5>
        <a:srgbClr val="4EB3CF"/>
      </a:accent5>
      <a:accent6>
        <a:srgbClr val="378DA6"/>
      </a:accent6>
      <a:hlink>
        <a:srgbClr val="6B9F25"/>
      </a:hlink>
      <a:folHlink>
        <a:srgbClr val="B26B02"/>
      </a:folHlink>
    </a:clrScheme>
    <a:fontScheme name="E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29F68FFC-748B-4FC3-BF39-7F84A6D5840F}"/>
    </a:ext>
  </a:extLst>
</a:theme>
</file>

<file path=docProps/app.xml><?xml version="1.0" encoding="utf-8"?>
<Properties xmlns="http://schemas.openxmlformats.org/officeDocument/2006/extended-properties" xmlns:vt="http://schemas.openxmlformats.org/officeDocument/2006/docPropsVTypes">
  <Template>Integral</Template>
  <TotalTime>428</TotalTime>
  <Words>2286</Words>
  <Application>Microsoft Office PowerPoint</Application>
  <PresentationFormat>Geniş ekran</PresentationFormat>
  <Paragraphs>106</Paragraphs>
  <Slides>31</Slides>
  <Notes>0</Notes>
  <HiddenSlides>0</HiddenSlides>
  <MMClips>0</MMClips>
  <ScaleCrop>false</ScaleCrop>
  <HeadingPairs>
    <vt:vector size="6" baseType="variant">
      <vt:variant>
        <vt:lpstr>Kullanılan Yazı Tipleri</vt:lpstr>
      </vt:variant>
      <vt:variant>
        <vt:i4>4</vt:i4>
      </vt:variant>
      <vt:variant>
        <vt:lpstr>Tema</vt:lpstr>
      </vt:variant>
      <vt:variant>
        <vt:i4>1</vt:i4>
      </vt:variant>
      <vt:variant>
        <vt:lpstr>Slayt Başlıkları</vt:lpstr>
      </vt:variant>
      <vt:variant>
        <vt:i4>31</vt:i4>
      </vt:variant>
    </vt:vector>
  </HeadingPairs>
  <TitlesOfParts>
    <vt:vector size="36" baseType="lpstr">
      <vt:lpstr>Tw Cen MT</vt:lpstr>
      <vt:lpstr>Tw Cen MT Condensed</vt:lpstr>
      <vt:lpstr>Wingdings</vt:lpstr>
      <vt:lpstr>Wingdings 3</vt:lpstr>
      <vt:lpstr>Entegral</vt:lpstr>
      <vt:lpstr>Kültürlerarası Hemşirelik</vt:lpstr>
      <vt:lpstr>PowerPoint Sunusu</vt:lpstr>
      <vt:lpstr>PowerPoint Sunusu</vt:lpstr>
      <vt:lpstr>Sözlü iletişim</vt:lpstr>
      <vt:lpstr>PowerPoint Sunusu</vt:lpstr>
      <vt:lpstr>PowerPoint Sunusu</vt:lpstr>
      <vt:lpstr>PowerPoint Sunusu</vt:lpstr>
      <vt:lpstr>PowerPoint Sunusu</vt:lpstr>
      <vt:lpstr>Kültürel Farklılıklar, Değerler ve İnançlar</vt:lpstr>
      <vt:lpstr>Gelenekler ve Yas Tepkileri</vt:lpstr>
      <vt:lpstr>Kültürel Koşullanmalar ve Farkındalık</vt:lpstr>
      <vt:lpstr>PowerPoint Sunusu</vt:lpstr>
      <vt:lpstr>Kültürlerarası İletişim ve Engeller</vt:lpstr>
      <vt:lpstr>PowerPoint Sunusu</vt:lpstr>
      <vt:lpstr>Kültürlerarası İletişim ve Engeller</vt:lpstr>
      <vt:lpstr>PowerPoint Sunusu</vt:lpstr>
      <vt:lpstr>Sözsüz İletişim</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Kültürel Bilginin Hemşirelikte Uygulanması</vt:lpstr>
      <vt:lpstr>PowerPoint Sunusu</vt:lpstr>
      <vt:lpstr>PowerPoint Sunusu</vt:lpstr>
      <vt:lpstr>TEŞEKKÜRLER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Kültürlerarası Hemşirelik</dc:title>
  <dc:creator>Kübra</dc:creator>
  <cp:lastModifiedBy>Kübra BERBER</cp:lastModifiedBy>
  <cp:revision>31</cp:revision>
  <dcterms:created xsi:type="dcterms:W3CDTF">2021-11-25T07:04:56Z</dcterms:created>
  <dcterms:modified xsi:type="dcterms:W3CDTF">2025-03-13T10:47:07Z</dcterms:modified>
</cp:coreProperties>
</file>