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ppt/diagrams/data24.xml" ContentType="application/vnd.openxmlformats-officedocument.drawingml.diagramData+xml"/>
  <Override PartName="/ppt/diagrams/layout24.xml" ContentType="application/vnd.openxmlformats-officedocument.drawingml.diagramLayout+xml"/>
  <Override PartName="/ppt/diagrams/quickStyle24.xml" ContentType="application/vnd.openxmlformats-officedocument.drawingml.diagramStyle+xml"/>
  <Override PartName="/ppt/diagrams/colors24.xml" ContentType="application/vnd.openxmlformats-officedocument.drawingml.diagramColors+xml"/>
  <Override PartName="/ppt/diagrams/drawing24.xml" ContentType="application/vnd.ms-office.drawingml.diagramDrawing+xml"/>
  <Override PartName="/ppt/diagrams/data25.xml" ContentType="application/vnd.openxmlformats-officedocument.drawingml.diagramData+xml"/>
  <Override PartName="/ppt/diagrams/layout25.xml" ContentType="application/vnd.openxmlformats-officedocument.drawingml.diagramLayout+xml"/>
  <Override PartName="/ppt/diagrams/quickStyle25.xml" ContentType="application/vnd.openxmlformats-officedocument.drawingml.diagramStyle+xml"/>
  <Override PartName="/ppt/diagrams/colors25.xml" ContentType="application/vnd.openxmlformats-officedocument.drawingml.diagramColors+xml"/>
  <Override PartName="/ppt/diagrams/drawing25.xml" ContentType="application/vnd.ms-office.drawingml.diagramDrawing+xml"/>
  <Override PartName="/ppt/diagrams/data26.xml" ContentType="application/vnd.openxmlformats-officedocument.drawingml.diagramData+xml"/>
  <Override PartName="/ppt/diagrams/layout26.xml" ContentType="application/vnd.openxmlformats-officedocument.drawingml.diagramLayout+xml"/>
  <Override PartName="/ppt/diagrams/quickStyle26.xml" ContentType="application/vnd.openxmlformats-officedocument.drawingml.diagramStyle+xml"/>
  <Override PartName="/ppt/diagrams/colors26.xml" ContentType="application/vnd.openxmlformats-officedocument.drawingml.diagramColors+xml"/>
  <Override PartName="/ppt/diagrams/drawing26.xml" ContentType="application/vnd.ms-office.drawingml.diagramDrawing+xml"/>
  <Override PartName="/ppt/diagrams/data27.xml" ContentType="application/vnd.openxmlformats-officedocument.drawingml.diagramData+xml"/>
  <Override PartName="/ppt/diagrams/layout27.xml" ContentType="application/vnd.openxmlformats-officedocument.drawingml.diagramLayout+xml"/>
  <Override PartName="/ppt/diagrams/quickStyle27.xml" ContentType="application/vnd.openxmlformats-officedocument.drawingml.diagramStyle+xml"/>
  <Override PartName="/ppt/diagrams/colors27.xml" ContentType="application/vnd.openxmlformats-officedocument.drawingml.diagramColors+xml"/>
  <Override PartName="/ppt/diagrams/drawing27.xml" ContentType="application/vnd.ms-office.drawingml.diagramDrawing+xml"/>
  <Override PartName="/ppt/diagrams/data28.xml" ContentType="application/vnd.openxmlformats-officedocument.drawingml.diagramData+xml"/>
  <Override PartName="/ppt/diagrams/layout28.xml" ContentType="application/vnd.openxmlformats-officedocument.drawingml.diagramLayout+xml"/>
  <Override PartName="/ppt/diagrams/quickStyle28.xml" ContentType="application/vnd.openxmlformats-officedocument.drawingml.diagramStyle+xml"/>
  <Override PartName="/ppt/diagrams/colors28.xml" ContentType="application/vnd.openxmlformats-officedocument.drawingml.diagramColors+xml"/>
  <Override PartName="/ppt/diagrams/drawing28.xml" ContentType="application/vnd.ms-office.drawingml.diagramDrawing+xml"/>
  <Override PartName="/ppt/diagrams/data29.xml" ContentType="application/vnd.openxmlformats-officedocument.drawingml.diagramData+xml"/>
  <Override PartName="/ppt/diagrams/layout29.xml" ContentType="application/vnd.openxmlformats-officedocument.drawingml.diagramLayout+xml"/>
  <Override PartName="/ppt/diagrams/quickStyle29.xml" ContentType="application/vnd.openxmlformats-officedocument.drawingml.diagramStyle+xml"/>
  <Override PartName="/ppt/diagrams/colors29.xml" ContentType="application/vnd.openxmlformats-officedocument.drawingml.diagramColors+xml"/>
  <Override PartName="/ppt/diagrams/drawing29.xml" ContentType="application/vnd.ms-office.drawingml.diagramDrawing+xml"/>
  <Override PartName="/ppt/diagrams/data30.xml" ContentType="application/vnd.openxmlformats-officedocument.drawingml.diagramData+xml"/>
  <Override PartName="/ppt/diagrams/layout30.xml" ContentType="application/vnd.openxmlformats-officedocument.drawingml.diagramLayout+xml"/>
  <Override PartName="/ppt/diagrams/quickStyle30.xml" ContentType="application/vnd.openxmlformats-officedocument.drawingml.diagramStyle+xml"/>
  <Override PartName="/ppt/diagrams/colors30.xml" ContentType="application/vnd.openxmlformats-officedocument.drawingml.diagramColors+xml"/>
  <Override PartName="/ppt/diagrams/drawing30.xml" ContentType="application/vnd.ms-office.drawingml.diagramDrawing+xml"/>
  <Override PartName="/ppt/diagrams/data31.xml" ContentType="application/vnd.openxmlformats-officedocument.drawingml.diagramData+xml"/>
  <Override PartName="/ppt/diagrams/layout31.xml" ContentType="application/vnd.openxmlformats-officedocument.drawingml.diagramLayout+xml"/>
  <Override PartName="/ppt/diagrams/quickStyle31.xml" ContentType="application/vnd.openxmlformats-officedocument.drawingml.diagramStyle+xml"/>
  <Override PartName="/ppt/diagrams/colors31.xml" ContentType="application/vnd.openxmlformats-officedocument.drawingml.diagramColors+xml"/>
  <Override PartName="/ppt/diagrams/drawing31.xml" ContentType="application/vnd.ms-office.drawingml.diagramDrawing+xml"/>
  <Override PartName="/ppt/diagrams/data32.xml" ContentType="application/vnd.openxmlformats-officedocument.drawingml.diagramData+xml"/>
  <Override PartName="/ppt/diagrams/layout32.xml" ContentType="application/vnd.openxmlformats-officedocument.drawingml.diagramLayout+xml"/>
  <Override PartName="/ppt/diagrams/quickStyle32.xml" ContentType="application/vnd.openxmlformats-officedocument.drawingml.diagramStyle+xml"/>
  <Override PartName="/ppt/diagrams/colors32.xml" ContentType="application/vnd.openxmlformats-officedocument.drawingml.diagramColors+xml"/>
  <Override PartName="/ppt/diagrams/drawing3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4" r:id="rId1"/>
  </p:sldMasterIdLst>
  <p:sldIdLst>
    <p:sldId id="256" r:id="rId2"/>
    <p:sldId id="257" r:id="rId3"/>
    <p:sldId id="258" r:id="rId4"/>
    <p:sldId id="259" r:id="rId5"/>
    <p:sldId id="260" r:id="rId6"/>
    <p:sldId id="261" r:id="rId7"/>
    <p:sldId id="265" r:id="rId8"/>
    <p:sldId id="264" r:id="rId9"/>
    <p:sldId id="263" r:id="rId10"/>
    <p:sldId id="262" r:id="rId11"/>
    <p:sldId id="266" r:id="rId12"/>
    <p:sldId id="268" r:id="rId13"/>
    <p:sldId id="271" r:id="rId14"/>
    <p:sldId id="267" r:id="rId15"/>
    <p:sldId id="270" r:id="rId16"/>
    <p:sldId id="272" r:id="rId17"/>
    <p:sldId id="269" r:id="rId18"/>
    <p:sldId id="273" r:id="rId19"/>
    <p:sldId id="275" r:id="rId20"/>
    <p:sldId id="274" r:id="rId21"/>
    <p:sldId id="276" r:id="rId22"/>
    <p:sldId id="277" r:id="rId23"/>
    <p:sldId id="278" r:id="rId24"/>
    <p:sldId id="279" r:id="rId25"/>
    <p:sldId id="280" r:id="rId26"/>
    <p:sldId id="282" r:id="rId27"/>
    <p:sldId id="281" r:id="rId28"/>
    <p:sldId id="283" r:id="rId29"/>
    <p:sldId id="284" r:id="rId30"/>
    <p:sldId id="286" r:id="rId31"/>
    <p:sldId id="285" r:id="rId32"/>
    <p:sldId id="287" r:id="rId33"/>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A2E694-7102-43DA-8194-5324F1D5E67E}"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tr-TR"/>
        </a:p>
      </dgm:t>
    </dgm:pt>
    <dgm:pt modelId="{C9E3CDA8-04CC-4B76-B261-5C8C1BBED2C5}">
      <dgm:prSet/>
      <dgm:spPr/>
      <dgm:t>
        <a:bodyPr/>
        <a:lstStyle/>
        <a:p>
          <a:pPr algn="ctr" rtl="0"/>
          <a:r>
            <a:rPr lang="tr-TR" baseline="0" dirty="0" smtClean="0"/>
            <a:t>Türklerin bilinen tarihi en az 2200 yıl öncesine dayanmak­tadır. Türkler göçebe yaşamları boyunca yerleştikleri bölgelere kendi kültürel yapılarını götürmüş ve yerli kültü­rüyle harmanlayarak zengin bir folklor oluşturmuştur. Bu folklor özellikleri bölgeden bölgeye farklılık göstermekle birlikte, özellikle ülkemizin Doğu Anadolu Bölgesinde ve köylerinde geleneksel uygulamaların çocuk yetiştirilme­sinde sıklıkla kullanıldığı görülmektedir. </a:t>
          </a:r>
          <a:endParaRPr lang="tr-TR" dirty="0"/>
        </a:p>
      </dgm:t>
    </dgm:pt>
    <dgm:pt modelId="{E5B2541E-EA44-4F08-9FA7-17345AA2E873}" type="parTrans" cxnId="{3D7CE798-075F-4279-9F80-3E0AB04D11FE}">
      <dgm:prSet/>
      <dgm:spPr/>
      <dgm:t>
        <a:bodyPr/>
        <a:lstStyle/>
        <a:p>
          <a:pPr algn="ctr"/>
          <a:endParaRPr lang="tr-TR"/>
        </a:p>
      </dgm:t>
    </dgm:pt>
    <dgm:pt modelId="{3AFB8E85-90EE-4A73-A57E-6A90F5778C87}" type="sibTrans" cxnId="{3D7CE798-075F-4279-9F80-3E0AB04D11FE}">
      <dgm:prSet/>
      <dgm:spPr/>
      <dgm:t>
        <a:bodyPr/>
        <a:lstStyle/>
        <a:p>
          <a:pPr algn="ctr"/>
          <a:endParaRPr lang="tr-TR"/>
        </a:p>
      </dgm:t>
    </dgm:pt>
    <dgm:pt modelId="{87AB3B26-FE2F-4307-92C2-CF6F96CAA42B}" type="pres">
      <dgm:prSet presAssocID="{64A2E694-7102-43DA-8194-5324F1D5E67E}" presName="linear" presStyleCnt="0">
        <dgm:presLayoutVars>
          <dgm:animLvl val="lvl"/>
          <dgm:resizeHandles val="exact"/>
        </dgm:presLayoutVars>
      </dgm:prSet>
      <dgm:spPr/>
      <dgm:t>
        <a:bodyPr/>
        <a:lstStyle/>
        <a:p>
          <a:endParaRPr lang="tr-TR"/>
        </a:p>
      </dgm:t>
    </dgm:pt>
    <dgm:pt modelId="{6C39F060-C749-44E5-954C-EF7037CB76DB}" type="pres">
      <dgm:prSet presAssocID="{C9E3CDA8-04CC-4B76-B261-5C8C1BBED2C5}" presName="parentText" presStyleLbl="node1" presStyleIdx="0" presStyleCnt="1">
        <dgm:presLayoutVars>
          <dgm:chMax val="0"/>
          <dgm:bulletEnabled val="1"/>
        </dgm:presLayoutVars>
      </dgm:prSet>
      <dgm:spPr/>
      <dgm:t>
        <a:bodyPr/>
        <a:lstStyle/>
        <a:p>
          <a:endParaRPr lang="tr-TR"/>
        </a:p>
      </dgm:t>
    </dgm:pt>
  </dgm:ptLst>
  <dgm:cxnLst>
    <dgm:cxn modelId="{FD17200E-95F9-4991-98BB-5DB7D090E5A7}" type="presOf" srcId="{64A2E694-7102-43DA-8194-5324F1D5E67E}" destId="{87AB3B26-FE2F-4307-92C2-CF6F96CAA42B}" srcOrd="0" destOrd="0" presId="urn:microsoft.com/office/officeart/2005/8/layout/vList2"/>
    <dgm:cxn modelId="{5B133737-CD58-49F7-9562-CB06B3D760D0}" type="presOf" srcId="{C9E3CDA8-04CC-4B76-B261-5C8C1BBED2C5}" destId="{6C39F060-C749-44E5-954C-EF7037CB76DB}" srcOrd="0" destOrd="0" presId="urn:microsoft.com/office/officeart/2005/8/layout/vList2"/>
    <dgm:cxn modelId="{3D7CE798-075F-4279-9F80-3E0AB04D11FE}" srcId="{64A2E694-7102-43DA-8194-5324F1D5E67E}" destId="{C9E3CDA8-04CC-4B76-B261-5C8C1BBED2C5}" srcOrd="0" destOrd="0" parTransId="{E5B2541E-EA44-4F08-9FA7-17345AA2E873}" sibTransId="{3AFB8E85-90EE-4A73-A57E-6A90F5778C87}"/>
    <dgm:cxn modelId="{BD74AEAE-22AD-4607-A984-0458C1641518}" type="presParOf" srcId="{87AB3B26-FE2F-4307-92C2-CF6F96CAA42B}" destId="{6C39F060-C749-44E5-954C-EF7037CB76D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05479FB-CB11-4582-B071-D53C9E2A6C26}" type="doc">
      <dgm:prSet loTypeId="urn:microsoft.com/office/officeart/2005/8/layout/vList5" loCatId="list" qsTypeId="urn:microsoft.com/office/officeart/2005/8/quickstyle/3d3" qsCatId="3D" csTypeId="urn:microsoft.com/office/officeart/2005/8/colors/colorful4" csCatId="colorful" phldr="1"/>
      <dgm:spPr/>
      <dgm:t>
        <a:bodyPr/>
        <a:lstStyle/>
        <a:p>
          <a:endParaRPr lang="tr-TR"/>
        </a:p>
      </dgm:t>
    </dgm:pt>
    <dgm:pt modelId="{6D3E2B70-1262-4305-83CB-6485747171D6}">
      <dgm:prSet/>
      <dgm:spPr/>
      <dgm:t>
        <a:bodyPr/>
        <a:lstStyle/>
        <a:p>
          <a:pPr rtl="0"/>
          <a:r>
            <a:rPr lang="tr-TR" baseline="0" dirty="0" smtClean="0"/>
            <a:t>Hem geleneksel hem de çağdaş uygulamalarda bireyin amacı sağlığına kavuşmak/ sağlığını geliştirmek ve sürdürmektir.</a:t>
          </a:r>
          <a:endParaRPr lang="tr-TR" dirty="0"/>
        </a:p>
      </dgm:t>
    </dgm:pt>
    <dgm:pt modelId="{3B0661C6-BF4D-4809-A5B9-6E533D5BD31A}" type="parTrans" cxnId="{FE341720-A6D6-46CE-9B79-AEC7A4A63F12}">
      <dgm:prSet/>
      <dgm:spPr/>
      <dgm:t>
        <a:bodyPr/>
        <a:lstStyle/>
        <a:p>
          <a:endParaRPr lang="tr-TR"/>
        </a:p>
      </dgm:t>
    </dgm:pt>
    <dgm:pt modelId="{7A7DDA14-0EB0-4694-B85F-3A416D757C18}" type="sibTrans" cxnId="{FE341720-A6D6-46CE-9B79-AEC7A4A63F12}">
      <dgm:prSet/>
      <dgm:spPr/>
      <dgm:t>
        <a:bodyPr/>
        <a:lstStyle/>
        <a:p>
          <a:endParaRPr lang="tr-TR"/>
        </a:p>
      </dgm:t>
    </dgm:pt>
    <dgm:pt modelId="{9C89C1E8-1790-4BC1-BCA1-0CCC1FA8C8EF}">
      <dgm:prSet/>
      <dgm:spPr/>
      <dgm:t>
        <a:bodyPr/>
        <a:lstStyle/>
        <a:p>
          <a:pPr rtl="0"/>
          <a:r>
            <a:rPr lang="tr-TR" baseline="0" dirty="0" smtClean="0"/>
            <a:t>Anne-babalar/bakım vericilerin yarıdan fazlasının çocuklarının hastalık ve rahatsızlıklarında geleneksel tedavi yöntemle­rine başvurmakta ve neredeyse tamamı hekime uygula­dıkları bu yöntemler hakkında bilgi vermemektedirler. Ailenin kültürel özellikleri bilgi/ inanç, değerleri, ailedeki rolleri/ iletişim şekilleri, meslekleri vb. durumlar karar verme süreç­lerini, çocukla ilgili uygulamaları etkiler.</a:t>
          </a:r>
          <a:endParaRPr lang="tr-TR" dirty="0"/>
        </a:p>
      </dgm:t>
    </dgm:pt>
    <dgm:pt modelId="{939DD758-A882-4B80-A384-50794337F129}" type="parTrans" cxnId="{76F932BA-237F-48DF-A6AD-51F4FD84A76A}">
      <dgm:prSet/>
      <dgm:spPr/>
      <dgm:t>
        <a:bodyPr/>
        <a:lstStyle/>
        <a:p>
          <a:endParaRPr lang="tr-TR"/>
        </a:p>
      </dgm:t>
    </dgm:pt>
    <dgm:pt modelId="{9AAD1A35-13A5-42DC-9BF5-7A6D6840D530}" type="sibTrans" cxnId="{76F932BA-237F-48DF-A6AD-51F4FD84A76A}">
      <dgm:prSet/>
      <dgm:spPr/>
      <dgm:t>
        <a:bodyPr/>
        <a:lstStyle/>
        <a:p>
          <a:endParaRPr lang="tr-TR"/>
        </a:p>
      </dgm:t>
    </dgm:pt>
    <dgm:pt modelId="{34530C3D-CB96-4DB0-BC91-666633079037}" type="pres">
      <dgm:prSet presAssocID="{E05479FB-CB11-4582-B071-D53C9E2A6C26}" presName="Name0" presStyleCnt="0">
        <dgm:presLayoutVars>
          <dgm:dir/>
          <dgm:animLvl val="lvl"/>
          <dgm:resizeHandles val="exact"/>
        </dgm:presLayoutVars>
      </dgm:prSet>
      <dgm:spPr/>
      <dgm:t>
        <a:bodyPr/>
        <a:lstStyle/>
        <a:p>
          <a:endParaRPr lang="tr-TR"/>
        </a:p>
      </dgm:t>
    </dgm:pt>
    <dgm:pt modelId="{41D09289-111E-456C-A65A-C32C60598383}" type="pres">
      <dgm:prSet presAssocID="{6D3E2B70-1262-4305-83CB-6485747171D6}" presName="linNode" presStyleCnt="0"/>
      <dgm:spPr/>
    </dgm:pt>
    <dgm:pt modelId="{2BD8D94F-E911-4DD7-9FCD-241AB24215CF}" type="pres">
      <dgm:prSet presAssocID="{6D3E2B70-1262-4305-83CB-6485747171D6}" presName="parentText" presStyleLbl="node1" presStyleIdx="0" presStyleCnt="1">
        <dgm:presLayoutVars>
          <dgm:chMax val="1"/>
          <dgm:bulletEnabled val="1"/>
        </dgm:presLayoutVars>
      </dgm:prSet>
      <dgm:spPr/>
      <dgm:t>
        <a:bodyPr/>
        <a:lstStyle/>
        <a:p>
          <a:endParaRPr lang="tr-TR"/>
        </a:p>
      </dgm:t>
    </dgm:pt>
    <dgm:pt modelId="{87FBF341-E3B8-4568-922A-246AAECC2B81}" type="pres">
      <dgm:prSet presAssocID="{6D3E2B70-1262-4305-83CB-6485747171D6}" presName="descendantText" presStyleLbl="alignAccFollowNode1" presStyleIdx="0" presStyleCnt="1">
        <dgm:presLayoutVars>
          <dgm:bulletEnabled val="1"/>
        </dgm:presLayoutVars>
      </dgm:prSet>
      <dgm:spPr/>
      <dgm:t>
        <a:bodyPr/>
        <a:lstStyle/>
        <a:p>
          <a:endParaRPr lang="tr-TR"/>
        </a:p>
      </dgm:t>
    </dgm:pt>
  </dgm:ptLst>
  <dgm:cxnLst>
    <dgm:cxn modelId="{76F932BA-237F-48DF-A6AD-51F4FD84A76A}" srcId="{6D3E2B70-1262-4305-83CB-6485747171D6}" destId="{9C89C1E8-1790-4BC1-BCA1-0CCC1FA8C8EF}" srcOrd="0" destOrd="0" parTransId="{939DD758-A882-4B80-A384-50794337F129}" sibTransId="{9AAD1A35-13A5-42DC-9BF5-7A6D6840D530}"/>
    <dgm:cxn modelId="{6C549308-6C86-46E9-B350-F464B56AF016}" type="presOf" srcId="{9C89C1E8-1790-4BC1-BCA1-0CCC1FA8C8EF}" destId="{87FBF341-E3B8-4568-922A-246AAECC2B81}" srcOrd="0" destOrd="0" presId="urn:microsoft.com/office/officeart/2005/8/layout/vList5"/>
    <dgm:cxn modelId="{C118BCC3-FE66-4916-ABD6-23A1601CAAD5}" type="presOf" srcId="{6D3E2B70-1262-4305-83CB-6485747171D6}" destId="{2BD8D94F-E911-4DD7-9FCD-241AB24215CF}" srcOrd="0" destOrd="0" presId="urn:microsoft.com/office/officeart/2005/8/layout/vList5"/>
    <dgm:cxn modelId="{CB472C79-20C3-48A8-9E92-EFF742A3163C}" type="presOf" srcId="{E05479FB-CB11-4582-B071-D53C9E2A6C26}" destId="{34530C3D-CB96-4DB0-BC91-666633079037}" srcOrd="0" destOrd="0" presId="urn:microsoft.com/office/officeart/2005/8/layout/vList5"/>
    <dgm:cxn modelId="{FE341720-A6D6-46CE-9B79-AEC7A4A63F12}" srcId="{E05479FB-CB11-4582-B071-D53C9E2A6C26}" destId="{6D3E2B70-1262-4305-83CB-6485747171D6}" srcOrd="0" destOrd="0" parTransId="{3B0661C6-BF4D-4809-A5B9-6E533D5BD31A}" sibTransId="{7A7DDA14-0EB0-4694-B85F-3A416D757C18}"/>
    <dgm:cxn modelId="{27343A15-9E9A-4AB9-83A0-BE1E3948C61B}" type="presParOf" srcId="{34530C3D-CB96-4DB0-BC91-666633079037}" destId="{41D09289-111E-456C-A65A-C32C60598383}" srcOrd="0" destOrd="0" presId="urn:microsoft.com/office/officeart/2005/8/layout/vList5"/>
    <dgm:cxn modelId="{7005C19A-9CE8-4FF5-A4F3-780F09F26222}" type="presParOf" srcId="{41D09289-111E-456C-A65A-C32C60598383}" destId="{2BD8D94F-E911-4DD7-9FCD-241AB24215CF}" srcOrd="0" destOrd="0" presId="urn:microsoft.com/office/officeart/2005/8/layout/vList5"/>
    <dgm:cxn modelId="{C1EEA044-9292-420B-8AB7-178D78E97C6B}" type="presParOf" srcId="{41D09289-111E-456C-A65A-C32C60598383}" destId="{87FBF341-E3B8-4568-922A-246AAECC2B8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3F32129-533A-411C-8BA4-1267CC5608A3}" type="doc">
      <dgm:prSet loTypeId="urn:microsoft.com/office/officeart/2005/8/layout/process4" loCatId="list" qsTypeId="urn:microsoft.com/office/officeart/2005/8/quickstyle/3d3" qsCatId="3D" csTypeId="urn:microsoft.com/office/officeart/2005/8/colors/accent1_2" csCatId="accent1" phldr="1"/>
      <dgm:spPr/>
      <dgm:t>
        <a:bodyPr/>
        <a:lstStyle/>
        <a:p>
          <a:endParaRPr lang="tr-TR"/>
        </a:p>
      </dgm:t>
    </dgm:pt>
    <dgm:pt modelId="{05806907-861C-4C4D-B19F-8859B2721E75}">
      <dgm:prSet/>
      <dgm:spPr/>
      <dgm:t>
        <a:bodyPr/>
        <a:lstStyle/>
        <a:p>
          <a:pPr algn="ctr" rtl="0"/>
          <a:r>
            <a:rPr lang="tr-TR" baseline="0" smtClean="0"/>
            <a:t>Ülkemizde yapılan araştırmalara göre; annelerin eğitim seviyesi arttıkça çocuk beslenmesi ve bakımı konusundaki bazı geleneksel uygulamalara başvuru oranının azaldığı tespit edilmiştir.</a:t>
          </a:r>
          <a:endParaRPr lang="tr-TR"/>
        </a:p>
      </dgm:t>
    </dgm:pt>
    <dgm:pt modelId="{606F5E9B-D97B-4A5F-9026-00D22E79A760}" type="parTrans" cxnId="{85D134C4-312C-4CE5-A70B-57DB4249BB5D}">
      <dgm:prSet/>
      <dgm:spPr/>
      <dgm:t>
        <a:bodyPr/>
        <a:lstStyle/>
        <a:p>
          <a:pPr algn="ctr"/>
          <a:endParaRPr lang="tr-TR"/>
        </a:p>
      </dgm:t>
    </dgm:pt>
    <dgm:pt modelId="{1751E70A-EC75-4B5B-B89A-A66F71BCE1AB}" type="sibTrans" cxnId="{85D134C4-312C-4CE5-A70B-57DB4249BB5D}">
      <dgm:prSet/>
      <dgm:spPr/>
      <dgm:t>
        <a:bodyPr/>
        <a:lstStyle/>
        <a:p>
          <a:pPr algn="ctr"/>
          <a:endParaRPr lang="tr-TR"/>
        </a:p>
      </dgm:t>
    </dgm:pt>
    <dgm:pt modelId="{852BEE17-5134-4A06-8150-749B713313F2}">
      <dgm:prSet/>
      <dgm:spPr/>
      <dgm:t>
        <a:bodyPr/>
        <a:lstStyle/>
        <a:p>
          <a:pPr algn="ctr" rtl="0"/>
          <a:r>
            <a:rPr lang="tr-TR" baseline="0" dirty="0" smtClean="0"/>
            <a:t>Geleneksel inanç ve uygulamaların bir kısmı mantıklı ya da mantık dışı, amaç ve sonuçları yönünden sağlığa yararlı ya da zedeleyici tutumlar olabilmektedir. Böylelikle hastalığın temel nedeni göz ardı edilerek İyileşme süresi uzaya­bileceği gibi sağlık sorunu da ilerleyebilmektedir. Yine bu uygulamalardan bir kısmı çocuğa direkt olarak zarar ver­mese de tedaviyi geciktirmesi ve hatta ölümlere neden ola­bilmesi bakımından önemlidir.</a:t>
          </a:r>
          <a:endParaRPr lang="tr-TR" dirty="0"/>
        </a:p>
      </dgm:t>
    </dgm:pt>
    <dgm:pt modelId="{4F0F68C8-18D3-4141-93CC-C2D2CE98BB44}" type="parTrans" cxnId="{7517B15A-17F2-4A5E-BEED-417C773529AA}">
      <dgm:prSet/>
      <dgm:spPr/>
      <dgm:t>
        <a:bodyPr/>
        <a:lstStyle/>
        <a:p>
          <a:pPr algn="ctr"/>
          <a:endParaRPr lang="tr-TR"/>
        </a:p>
      </dgm:t>
    </dgm:pt>
    <dgm:pt modelId="{6A9A7B90-89F1-4050-9B11-8DAD64C45C0C}" type="sibTrans" cxnId="{7517B15A-17F2-4A5E-BEED-417C773529AA}">
      <dgm:prSet/>
      <dgm:spPr/>
      <dgm:t>
        <a:bodyPr/>
        <a:lstStyle/>
        <a:p>
          <a:pPr algn="ctr"/>
          <a:endParaRPr lang="tr-TR"/>
        </a:p>
      </dgm:t>
    </dgm:pt>
    <dgm:pt modelId="{724F0C3F-2032-4FF6-8E92-18EFD26E9142}" type="pres">
      <dgm:prSet presAssocID="{E3F32129-533A-411C-8BA4-1267CC5608A3}" presName="Name0" presStyleCnt="0">
        <dgm:presLayoutVars>
          <dgm:dir/>
          <dgm:animLvl val="lvl"/>
          <dgm:resizeHandles val="exact"/>
        </dgm:presLayoutVars>
      </dgm:prSet>
      <dgm:spPr/>
      <dgm:t>
        <a:bodyPr/>
        <a:lstStyle/>
        <a:p>
          <a:endParaRPr lang="tr-TR"/>
        </a:p>
      </dgm:t>
    </dgm:pt>
    <dgm:pt modelId="{738197A7-EAED-41C3-AFF6-5B6AF62A8D32}" type="pres">
      <dgm:prSet presAssocID="{05806907-861C-4C4D-B19F-8859B2721E75}" presName="boxAndChildren" presStyleCnt="0"/>
      <dgm:spPr/>
    </dgm:pt>
    <dgm:pt modelId="{4EF7AB15-3A6C-430D-A1C2-206D17FAD5A2}" type="pres">
      <dgm:prSet presAssocID="{05806907-861C-4C4D-B19F-8859B2721E75}" presName="parentTextBox" presStyleLbl="node1" presStyleIdx="0" presStyleCnt="1"/>
      <dgm:spPr/>
      <dgm:t>
        <a:bodyPr/>
        <a:lstStyle/>
        <a:p>
          <a:endParaRPr lang="tr-TR"/>
        </a:p>
      </dgm:t>
    </dgm:pt>
    <dgm:pt modelId="{A627754C-2103-4CBF-97F8-5BB9EE71890D}" type="pres">
      <dgm:prSet presAssocID="{05806907-861C-4C4D-B19F-8859B2721E75}" presName="entireBox" presStyleLbl="node1" presStyleIdx="0" presStyleCnt="1" custLinFactNeighborX="-101" custLinFactNeighborY="-3276"/>
      <dgm:spPr/>
      <dgm:t>
        <a:bodyPr/>
        <a:lstStyle/>
        <a:p>
          <a:endParaRPr lang="tr-TR"/>
        </a:p>
      </dgm:t>
    </dgm:pt>
    <dgm:pt modelId="{5614A888-CCCC-4D14-B9F0-C83F72A7998B}" type="pres">
      <dgm:prSet presAssocID="{05806907-861C-4C4D-B19F-8859B2721E75}" presName="descendantBox" presStyleCnt="0"/>
      <dgm:spPr/>
    </dgm:pt>
    <dgm:pt modelId="{B4042E79-1428-4B34-A146-C5290D7F700F}" type="pres">
      <dgm:prSet presAssocID="{852BEE17-5134-4A06-8150-749B713313F2}" presName="childTextBox" presStyleLbl="fgAccFollowNode1" presStyleIdx="0" presStyleCnt="1">
        <dgm:presLayoutVars>
          <dgm:bulletEnabled val="1"/>
        </dgm:presLayoutVars>
      </dgm:prSet>
      <dgm:spPr/>
      <dgm:t>
        <a:bodyPr/>
        <a:lstStyle/>
        <a:p>
          <a:endParaRPr lang="tr-TR"/>
        </a:p>
      </dgm:t>
    </dgm:pt>
  </dgm:ptLst>
  <dgm:cxnLst>
    <dgm:cxn modelId="{7517B15A-17F2-4A5E-BEED-417C773529AA}" srcId="{05806907-861C-4C4D-B19F-8859B2721E75}" destId="{852BEE17-5134-4A06-8150-749B713313F2}" srcOrd="0" destOrd="0" parTransId="{4F0F68C8-18D3-4141-93CC-C2D2CE98BB44}" sibTransId="{6A9A7B90-89F1-4050-9B11-8DAD64C45C0C}"/>
    <dgm:cxn modelId="{06272746-5B78-48F5-A54B-4FC3DA0C632D}" type="presOf" srcId="{05806907-861C-4C4D-B19F-8859B2721E75}" destId="{A627754C-2103-4CBF-97F8-5BB9EE71890D}" srcOrd="1" destOrd="0" presId="urn:microsoft.com/office/officeart/2005/8/layout/process4"/>
    <dgm:cxn modelId="{85D134C4-312C-4CE5-A70B-57DB4249BB5D}" srcId="{E3F32129-533A-411C-8BA4-1267CC5608A3}" destId="{05806907-861C-4C4D-B19F-8859B2721E75}" srcOrd="0" destOrd="0" parTransId="{606F5E9B-D97B-4A5F-9026-00D22E79A760}" sibTransId="{1751E70A-EC75-4B5B-B89A-A66F71BCE1AB}"/>
    <dgm:cxn modelId="{2B4A2D74-80B5-4E78-96A9-95697BE1B4A8}" type="presOf" srcId="{05806907-861C-4C4D-B19F-8859B2721E75}" destId="{4EF7AB15-3A6C-430D-A1C2-206D17FAD5A2}" srcOrd="0" destOrd="0" presId="urn:microsoft.com/office/officeart/2005/8/layout/process4"/>
    <dgm:cxn modelId="{8DFC56D5-F86C-4E9A-B417-6CDD6DF9A97A}" type="presOf" srcId="{852BEE17-5134-4A06-8150-749B713313F2}" destId="{B4042E79-1428-4B34-A146-C5290D7F700F}" srcOrd="0" destOrd="0" presId="urn:microsoft.com/office/officeart/2005/8/layout/process4"/>
    <dgm:cxn modelId="{6923BF52-5F81-4117-A15D-94F7532303F0}" type="presOf" srcId="{E3F32129-533A-411C-8BA4-1267CC5608A3}" destId="{724F0C3F-2032-4FF6-8E92-18EFD26E9142}" srcOrd="0" destOrd="0" presId="urn:microsoft.com/office/officeart/2005/8/layout/process4"/>
    <dgm:cxn modelId="{83EC90EA-90CE-4D43-B4A2-FEDB696CDB4D}" type="presParOf" srcId="{724F0C3F-2032-4FF6-8E92-18EFD26E9142}" destId="{738197A7-EAED-41C3-AFF6-5B6AF62A8D32}" srcOrd="0" destOrd="0" presId="urn:microsoft.com/office/officeart/2005/8/layout/process4"/>
    <dgm:cxn modelId="{068E0DA1-AFE3-496F-89C4-5BE80DF83E95}" type="presParOf" srcId="{738197A7-EAED-41C3-AFF6-5B6AF62A8D32}" destId="{4EF7AB15-3A6C-430D-A1C2-206D17FAD5A2}" srcOrd="0" destOrd="0" presId="urn:microsoft.com/office/officeart/2005/8/layout/process4"/>
    <dgm:cxn modelId="{9651340C-AC24-4087-BCCB-91F2095E5635}" type="presParOf" srcId="{738197A7-EAED-41C3-AFF6-5B6AF62A8D32}" destId="{A627754C-2103-4CBF-97F8-5BB9EE71890D}" srcOrd="1" destOrd="0" presId="urn:microsoft.com/office/officeart/2005/8/layout/process4"/>
    <dgm:cxn modelId="{C27C0466-2634-4700-B7F2-2F6337779BE8}" type="presParOf" srcId="{738197A7-EAED-41C3-AFF6-5B6AF62A8D32}" destId="{5614A888-CCCC-4D14-B9F0-C83F72A7998B}" srcOrd="2" destOrd="0" presId="urn:microsoft.com/office/officeart/2005/8/layout/process4"/>
    <dgm:cxn modelId="{C222A656-F0C0-4E6B-ADA5-BDFEA962EE4E}" type="presParOf" srcId="{5614A888-CCCC-4D14-B9F0-C83F72A7998B}" destId="{B4042E79-1428-4B34-A146-C5290D7F700F}"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1DF52E4-5569-4E77-BC42-A59BA60563E7}" type="doc">
      <dgm:prSet loTypeId="urn:microsoft.com/office/officeart/2005/8/layout/vList2" loCatId="list" qsTypeId="urn:microsoft.com/office/officeart/2005/8/quickstyle/3d1" qsCatId="3D" csTypeId="urn:microsoft.com/office/officeart/2005/8/colors/colorful3" csCatId="colorful"/>
      <dgm:spPr/>
      <dgm:t>
        <a:bodyPr/>
        <a:lstStyle/>
        <a:p>
          <a:endParaRPr lang="tr-TR"/>
        </a:p>
      </dgm:t>
    </dgm:pt>
    <dgm:pt modelId="{5622D7D2-F5DF-491F-B829-B3A126B4424F}">
      <dgm:prSet/>
      <dgm:spPr/>
      <dgm:t>
        <a:bodyPr/>
        <a:lstStyle/>
        <a:p>
          <a:pPr rtl="0"/>
          <a:r>
            <a:rPr lang="tr-TR" baseline="0" smtClean="0"/>
            <a:t>Ülkemizde çocuk ölümleri arasında önemli bir yer tutan is­hallerde geleneksel uygulamalar yaygındır. Yapılan birçok çalışmada her dört anneden biri ishalde geleneksel uygula­maya başvurduğunu belirtmektedir. </a:t>
          </a:r>
          <a:endParaRPr lang="tr-TR"/>
        </a:p>
      </dgm:t>
    </dgm:pt>
    <dgm:pt modelId="{301F8F64-2A77-4907-A2C6-0C628E6D28DC}" type="parTrans" cxnId="{147CB171-6939-45E3-BEBA-E026DBF2C48C}">
      <dgm:prSet/>
      <dgm:spPr/>
      <dgm:t>
        <a:bodyPr/>
        <a:lstStyle/>
        <a:p>
          <a:endParaRPr lang="tr-TR"/>
        </a:p>
      </dgm:t>
    </dgm:pt>
    <dgm:pt modelId="{EB73C3A9-8D20-40B3-8475-F1B9BCEB6F30}" type="sibTrans" cxnId="{147CB171-6939-45E3-BEBA-E026DBF2C48C}">
      <dgm:prSet/>
      <dgm:spPr/>
      <dgm:t>
        <a:bodyPr/>
        <a:lstStyle/>
        <a:p>
          <a:endParaRPr lang="tr-TR"/>
        </a:p>
      </dgm:t>
    </dgm:pt>
    <dgm:pt modelId="{B4D24AB6-CFCF-4D51-9A1E-4300AE5E9764}">
      <dgm:prSet/>
      <dgm:spPr/>
      <dgm:t>
        <a:bodyPr/>
        <a:lstStyle/>
        <a:p>
          <a:pPr rtl="0"/>
          <a:r>
            <a:rPr lang="tr-TR" baseline="0" dirty="0" smtClean="0"/>
            <a:t>Yoğurt ve yoğurtlu yiyecekler, susuz mama verme</a:t>
          </a:r>
          <a:endParaRPr lang="tr-TR" dirty="0"/>
        </a:p>
      </dgm:t>
    </dgm:pt>
    <dgm:pt modelId="{974BF5CC-5DF8-4D68-A491-914B13D458D8}" type="parTrans" cxnId="{10FE5DD8-D232-458C-B008-5BBA58D8D5D4}">
      <dgm:prSet/>
      <dgm:spPr/>
      <dgm:t>
        <a:bodyPr/>
        <a:lstStyle/>
        <a:p>
          <a:endParaRPr lang="tr-TR"/>
        </a:p>
      </dgm:t>
    </dgm:pt>
    <dgm:pt modelId="{E866642F-A140-4348-8AB4-BEDD39D47353}" type="sibTrans" cxnId="{10FE5DD8-D232-458C-B008-5BBA58D8D5D4}">
      <dgm:prSet/>
      <dgm:spPr/>
      <dgm:t>
        <a:bodyPr/>
        <a:lstStyle/>
        <a:p>
          <a:endParaRPr lang="tr-TR"/>
        </a:p>
      </dgm:t>
    </dgm:pt>
    <dgm:pt modelId="{5D2F2709-4B1F-4D5D-BDDB-EE2FB10F93CC}">
      <dgm:prSet/>
      <dgm:spPr/>
      <dgm:t>
        <a:bodyPr/>
        <a:lstStyle/>
        <a:p>
          <a:pPr rtl="0"/>
          <a:r>
            <a:rPr lang="tr-TR" baseline="0" smtClean="0"/>
            <a:t>Çocuğu aç ve susuz bırakma</a:t>
          </a:r>
          <a:endParaRPr lang="tr-TR"/>
        </a:p>
      </dgm:t>
    </dgm:pt>
    <dgm:pt modelId="{EDAC9E29-29E3-406E-9BF1-EF4A714200F2}" type="parTrans" cxnId="{ADC3BA25-11C7-400D-8873-4A32EDB6A571}">
      <dgm:prSet/>
      <dgm:spPr/>
      <dgm:t>
        <a:bodyPr/>
        <a:lstStyle/>
        <a:p>
          <a:endParaRPr lang="tr-TR"/>
        </a:p>
      </dgm:t>
    </dgm:pt>
    <dgm:pt modelId="{5DBCD253-16D3-4682-BC81-920042FE917C}" type="sibTrans" cxnId="{ADC3BA25-11C7-400D-8873-4A32EDB6A571}">
      <dgm:prSet/>
      <dgm:spPr/>
      <dgm:t>
        <a:bodyPr/>
        <a:lstStyle/>
        <a:p>
          <a:endParaRPr lang="tr-TR"/>
        </a:p>
      </dgm:t>
    </dgm:pt>
    <dgm:pt modelId="{534124FC-B806-4EED-AC93-9E96E4A9583A}">
      <dgm:prSet/>
      <dgm:spPr/>
      <dgm:t>
        <a:bodyPr/>
        <a:lstStyle/>
        <a:p>
          <a:pPr rtl="0"/>
          <a:r>
            <a:rPr lang="tr-TR" baseline="0" smtClean="0"/>
            <a:t>Limon, kahve yedirme</a:t>
          </a:r>
          <a:endParaRPr lang="tr-TR"/>
        </a:p>
      </dgm:t>
    </dgm:pt>
    <dgm:pt modelId="{E0CD88DE-686E-4B87-9140-E899BDF30DC6}" type="parTrans" cxnId="{9F697179-780B-4598-8F2D-2884C24EC580}">
      <dgm:prSet/>
      <dgm:spPr/>
      <dgm:t>
        <a:bodyPr/>
        <a:lstStyle/>
        <a:p>
          <a:endParaRPr lang="tr-TR"/>
        </a:p>
      </dgm:t>
    </dgm:pt>
    <dgm:pt modelId="{EDA6E119-E21E-4CBC-8264-430C1098D848}" type="sibTrans" cxnId="{9F697179-780B-4598-8F2D-2884C24EC580}">
      <dgm:prSet/>
      <dgm:spPr/>
      <dgm:t>
        <a:bodyPr/>
        <a:lstStyle/>
        <a:p>
          <a:endParaRPr lang="tr-TR"/>
        </a:p>
      </dgm:t>
    </dgm:pt>
    <dgm:pt modelId="{59CF6C59-B157-4482-8CE9-7CD1B9B9C29A}">
      <dgm:prSet/>
      <dgm:spPr/>
      <dgm:t>
        <a:bodyPr/>
        <a:lstStyle/>
        <a:p>
          <a:pPr rtl="0"/>
          <a:r>
            <a:rPr lang="tr-TR" baseline="0" smtClean="0"/>
            <a:t>Çocuğu sarımsaklı yoğurda yatırma</a:t>
          </a:r>
          <a:endParaRPr lang="tr-TR"/>
        </a:p>
      </dgm:t>
    </dgm:pt>
    <dgm:pt modelId="{35A74C29-33CB-40BD-ADB3-4ACCD34E6E2B}" type="parTrans" cxnId="{00D41395-CCDF-491A-8E07-34D59BF9EA7F}">
      <dgm:prSet/>
      <dgm:spPr/>
      <dgm:t>
        <a:bodyPr/>
        <a:lstStyle/>
        <a:p>
          <a:endParaRPr lang="tr-TR"/>
        </a:p>
      </dgm:t>
    </dgm:pt>
    <dgm:pt modelId="{DE7ADE4A-C5A3-4B34-A5A0-781E15251B81}" type="sibTrans" cxnId="{00D41395-CCDF-491A-8E07-34D59BF9EA7F}">
      <dgm:prSet/>
      <dgm:spPr/>
      <dgm:t>
        <a:bodyPr/>
        <a:lstStyle/>
        <a:p>
          <a:endParaRPr lang="tr-TR"/>
        </a:p>
      </dgm:t>
    </dgm:pt>
    <dgm:pt modelId="{CA0C72F7-A481-45FE-8E4D-C40F2D54B8CD}">
      <dgm:prSet/>
      <dgm:spPr/>
      <dgm:t>
        <a:bodyPr/>
        <a:lstStyle/>
        <a:p>
          <a:pPr rtl="0"/>
          <a:r>
            <a:rPr lang="tr-TR" baseline="0" smtClean="0"/>
            <a:t>Turşu suyu içirme</a:t>
          </a:r>
          <a:endParaRPr lang="tr-TR"/>
        </a:p>
      </dgm:t>
    </dgm:pt>
    <dgm:pt modelId="{0289ED56-3882-4979-A3AA-D69D3AC05D62}" type="parTrans" cxnId="{031B877F-0D70-4877-ABDD-2EF9F900F126}">
      <dgm:prSet/>
      <dgm:spPr/>
      <dgm:t>
        <a:bodyPr/>
        <a:lstStyle/>
        <a:p>
          <a:endParaRPr lang="tr-TR"/>
        </a:p>
      </dgm:t>
    </dgm:pt>
    <dgm:pt modelId="{0E83D57E-DED9-4D1D-ABA0-7D68A5EE37BA}" type="sibTrans" cxnId="{031B877F-0D70-4877-ABDD-2EF9F900F126}">
      <dgm:prSet/>
      <dgm:spPr/>
      <dgm:t>
        <a:bodyPr/>
        <a:lstStyle/>
        <a:p>
          <a:endParaRPr lang="tr-TR"/>
        </a:p>
      </dgm:t>
    </dgm:pt>
    <dgm:pt modelId="{773036AE-276B-4F66-AD34-26AB14B58DC9}">
      <dgm:prSet/>
      <dgm:spPr/>
      <dgm:t>
        <a:bodyPr/>
        <a:lstStyle/>
        <a:p>
          <a:pPr rtl="0"/>
          <a:r>
            <a:rPr lang="tr-TR" baseline="0" smtClean="0"/>
            <a:t>Kuru çay-peynir yedirme</a:t>
          </a:r>
          <a:endParaRPr lang="tr-TR"/>
        </a:p>
      </dgm:t>
    </dgm:pt>
    <dgm:pt modelId="{A31BD039-238C-4A9D-AC9D-31EAE196177E}" type="parTrans" cxnId="{29231C85-BFC5-4224-9E41-EB887CD7EBB9}">
      <dgm:prSet/>
      <dgm:spPr/>
      <dgm:t>
        <a:bodyPr/>
        <a:lstStyle/>
        <a:p>
          <a:endParaRPr lang="tr-TR"/>
        </a:p>
      </dgm:t>
    </dgm:pt>
    <dgm:pt modelId="{9DFE6EB4-F25F-44B0-914E-11ABF71B6D31}" type="sibTrans" cxnId="{29231C85-BFC5-4224-9E41-EB887CD7EBB9}">
      <dgm:prSet/>
      <dgm:spPr/>
      <dgm:t>
        <a:bodyPr/>
        <a:lstStyle/>
        <a:p>
          <a:endParaRPr lang="tr-TR"/>
        </a:p>
      </dgm:t>
    </dgm:pt>
    <dgm:pt modelId="{DF328968-B28A-4173-AE3B-DEF1529E9B19}">
      <dgm:prSet/>
      <dgm:spPr/>
      <dgm:t>
        <a:bodyPr/>
        <a:lstStyle/>
        <a:p>
          <a:pPr rtl="0"/>
          <a:r>
            <a:rPr lang="tr-TR" baseline="0" smtClean="0"/>
            <a:t>Limon tuzu, leblebi, kavurga yedirme</a:t>
          </a:r>
          <a:endParaRPr lang="tr-TR"/>
        </a:p>
      </dgm:t>
    </dgm:pt>
    <dgm:pt modelId="{37CF2880-0F67-4363-9085-38C4D3881F34}" type="parTrans" cxnId="{D8A0F9D6-D513-4151-B8B7-64081CAFA9A8}">
      <dgm:prSet/>
      <dgm:spPr/>
      <dgm:t>
        <a:bodyPr/>
        <a:lstStyle/>
        <a:p>
          <a:endParaRPr lang="tr-TR"/>
        </a:p>
      </dgm:t>
    </dgm:pt>
    <dgm:pt modelId="{AC879CB2-617F-43B6-8E88-0063C87B3A0D}" type="sibTrans" cxnId="{D8A0F9D6-D513-4151-B8B7-64081CAFA9A8}">
      <dgm:prSet/>
      <dgm:spPr/>
      <dgm:t>
        <a:bodyPr/>
        <a:lstStyle/>
        <a:p>
          <a:endParaRPr lang="tr-TR"/>
        </a:p>
      </dgm:t>
    </dgm:pt>
    <dgm:pt modelId="{42D99E6A-9CAE-4734-85AB-C3148524357D}">
      <dgm:prSet/>
      <dgm:spPr/>
      <dgm:t>
        <a:bodyPr/>
        <a:lstStyle/>
        <a:p>
          <a:pPr rtl="0"/>
          <a:r>
            <a:rPr lang="tr-TR" baseline="0" smtClean="0"/>
            <a:t>Gazoz-aspirin verme</a:t>
          </a:r>
          <a:endParaRPr lang="tr-TR"/>
        </a:p>
      </dgm:t>
    </dgm:pt>
    <dgm:pt modelId="{55008E65-E6F8-42A8-B26C-6ECEB5888D93}" type="parTrans" cxnId="{BA271D72-EB12-445B-9405-6A1CA59173F1}">
      <dgm:prSet/>
      <dgm:spPr/>
      <dgm:t>
        <a:bodyPr/>
        <a:lstStyle/>
        <a:p>
          <a:endParaRPr lang="tr-TR"/>
        </a:p>
      </dgm:t>
    </dgm:pt>
    <dgm:pt modelId="{9A7426B1-4757-4F13-9E60-52F9B5611A0A}" type="sibTrans" cxnId="{BA271D72-EB12-445B-9405-6A1CA59173F1}">
      <dgm:prSet/>
      <dgm:spPr/>
      <dgm:t>
        <a:bodyPr/>
        <a:lstStyle/>
        <a:p>
          <a:endParaRPr lang="tr-TR"/>
        </a:p>
      </dgm:t>
    </dgm:pt>
    <dgm:pt modelId="{994FFD47-5BE2-4073-98AD-03D16306C650}" type="pres">
      <dgm:prSet presAssocID="{71DF52E4-5569-4E77-BC42-A59BA60563E7}" presName="linear" presStyleCnt="0">
        <dgm:presLayoutVars>
          <dgm:animLvl val="lvl"/>
          <dgm:resizeHandles val="exact"/>
        </dgm:presLayoutVars>
      </dgm:prSet>
      <dgm:spPr/>
      <dgm:t>
        <a:bodyPr/>
        <a:lstStyle/>
        <a:p>
          <a:endParaRPr lang="tr-TR"/>
        </a:p>
      </dgm:t>
    </dgm:pt>
    <dgm:pt modelId="{8937A696-B3EA-432D-9779-F5A32E7CFC7F}" type="pres">
      <dgm:prSet presAssocID="{5622D7D2-F5DF-491F-B829-B3A126B4424F}" presName="parentText" presStyleLbl="node1" presStyleIdx="0" presStyleCnt="1">
        <dgm:presLayoutVars>
          <dgm:chMax val="0"/>
          <dgm:bulletEnabled val="1"/>
        </dgm:presLayoutVars>
      </dgm:prSet>
      <dgm:spPr/>
      <dgm:t>
        <a:bodyPr/>
        <a:lstStyle/>
        <a:p>
          <a:endParaRPr lang="tr-TR"/>
        </a:p>
      </dgm:t>
    </dgm:pt>
    <dgm:pt modelId="{F5135CDB-D6F3-4F68-8659-2101A6133B70}" type="pres">
      <dgm:prSet presAssocID="{5622D7D2-F5DF-491F-B829-B3A126B4424F}" presName="childText" presStyleLbl="revTx" presStyleIdx="0" presStyleCnt="1">
        <dgm:presLayoutVars>
          <dgm:bulletEnabled val="1"/>
        </dgm:presLayoutVars>
      </dgm:prSet>
      <dgm:spPr/>
      <dgm:t>
        <a:bodyPr/>
        <a:lstStyle/>
        <a:p>
          <a:endParaRPr lang="tr-TR"/>
        </a:p>
      </dgm:t>
    </dgm:pt>
  </dgm:ptLst>
  <dgm:cxnLst>
    <dgm:cxn modelId="{A502BF93-F7B9-4A02-9449-06792191D6AF}" type="presOf" srcId="{5622D7D2-F5DF-491F-B829-B3A126B4424F}" destId="{8937A696-B3EA-432D-9779-F5A32E7CFC7F}" srcOrd="0" destOrd="0" presId="urn:microsoft.com/office/officeart/2005/8/layout/vList2"/>
    <dgm:cxn modelId="{D8A0F9D6-D513-4151-B8B7-64081CAFA9A8}" srcId="{5622D7D2-F5DF-491F-B829-B3A126B4424F}" destId="{DF328968-B28A-4173-AE3B-DEF1529E9B19}" srcOrd="6" destOrd="0" parTransId="{37CF2880-0F67-4363-9085-38C4D3881F34}" sibTransId="{AC879CB2-617F-43B6-8E88-0063C87B3A0D}"/>
    <dgm:cxn modelId="{CDBBB83E-E55F-45C6-A57F-7ADCC03DC362}" type="presOf" srcId="{42D99E6A-9CAE-4734-85AB-C3148524357D}" destId="{F5135CDB-D6F3-4F68-8659-2101A6133B70}" srcOrd="0" destOrd="7" presId="urn:microsoft.com/office/officeart/2005/8/layout/vList2"/>
    <dgm:cxn modelId="{ADC3BA25-11C7-400D-8873-4A32EDB6A571}" srcId="{5622D7D2-F5DF-491F-B829-B3A126B4424F}" destId="{5D2F2709-4B1F-4D5D-BDDB-EE2FB10F93CC}" srcOrd="1" destOrd="0" parTransId="{EDAC9E29-29E3-406E-9BF1-EF4A714200F2}" sibTransId="{5DBCD253-16D3-4682-BC81-920042FE917C}"/>
    <dgm:cxn modelId="{147CB171-6939-45E3-BEBA-E026DBF2C48C}" srcId="{71DF52E4-5569-4E77-BC42-A59BA60563E7}" destId="{5622D7D2-F5DF-491F-B829-B3A126B4424F}" srcOrd="0" destOrd="0" parTransId="{301F8F64-2A77-4907-A2C6-0C628E6D28DC}" sibTransId="{EB73C3A9-8D20-40B3-8475-F1B9BCEB6F30}"/>
    <dgm:cxn modelId="{618D7213-B7C9-4106-8FF5-BF1E86A7E916}" type="presOf" srcId="{5D2F2709-4B1F-4D5D-BDDB-EE2FB10F93CC}" destId="{F5135CDB-D6F3-4F68-8659-2101A6133B70}" srcOrd="0" destOrd="1" presId="urn:microsoft.com/office/officeart/2005/8/layout/vList2"/>
    <dgm:cxn modelId="{A065EA6C-DC2E-4AFC-9CEE-6339B2BCB48E}" type="presOf" srcId="{773036AE-276B-4F66-AD34-26AB14B58DC9}" destId="{F5135CDB-D6F3-4F68-8659-2101A6133B70}" srcOrd="0" destOrd="5" presId="urn:microsoft.com/office/officeart/2005/8/layout/vList2"/>
    <dgm:cxn modelId="{00D41395-CCDF-491A-8E07-34D59BF9EA7F}" srcId="{5622D7D2-F5DF-491F-B829-B3A126B4424F}" destId="{59CF6C59-B157-4482-8CE9-7CD1B9B9C29A}" srcOrd="3" destOrd="0" parTransId="{35A74C29-33CB-40BD-ADB3-4ACCD34E6E2B}" sibTransId="{DE7ADE4A-C5A3-4B34-A5A0-781E15251B81}"/>
    <dgm:cxn modelId="{BA271D72-EB12-445B-9405-6A1CA59173F1}" srcId="{5622D7D2-F5DF-491F-B829-B3A126B4424F}" destId="{42D99E6A-9CAE-4734-85AB-C3148524357D}" srcOrd="7" destOrd="0" parTransId="{55008E65-E6F8-42A8-B26C-6ECEB5888D93}" sibTransId="{9A7426B1-4757-4F13-9E60-52F9B5611A0A}"/>
    <dgm:cxn modelId="{10FE5DD8-D232-458C-B008-5BBA58D8D5D4}" srcId="{5622D7D2-F5DF-491F-B829-B3A126B4424F}" destId="{B4D24AB6-CFCF-4D51-9A1E-4300AE5E9764}" srcOrd="0" destOrd="0" parTransId="{974BF5CC-5DF8-4D68-A491-914B13D458D8}" sibTransId="{E866642F-A140-4348-8AB4-BEDD39D47353}"/>
    <dgm:cxn modelId="{0A20112D-9E7A-4299-B0A9-B23AB7A05185}" type="presOf" srcId="{CA0C72F7-A481-45FE-8E4D-C40F2D54B8CD}" destId="{F5135CDB-D6F3-4F68-8659-2101A6133B70}" srcOrd="0" destOrd="4" presId="urn:microsoft.com/office/officeart/2005/8/layout/vList2"/>
    <dgm:cxn modelId="{29231C85-BFC5-4224-9E41-EB887CD7EBB9}" srcId="{5622D7D2-F5DF-491F-B829-B3A126B4424F}" destId="{773036AE-276B-4F66-AD34-26AB14B58DC9}" srcOrd="5" destOrd="0" parTransId="{A31BD039-238C-4A9D-AC9D-31EAE196177E}" sibTransId="{9DFE6EB4-F25F-44B0-914E-11ABF71B6D31}"/>
    <dgm:cxn modelId="{1D03FC64-1548-4CBE-9B6C-DC9824928D48}" type="presOf" srcId="{71DF52E4-5569-4E77-BC42-A59BA60563E7}" destId="{994FFD47-5BE2-4073-98AD-03D16306C650}" srcOrd="0" destOrd="0" presId="urn:microsoft.com/office/officeart/2005/8/layout/vList2"/>
    <dgm:cxn modelId="{685AC74C-A497-4E8C-9522-E9638081A7A9}" type="presOf" srcId="{DF328968-B28A-4173-AE3B-DEF1529E9B19}" destId="{F5135CDB-D6F3-4F68-8659-2101A6133B70}" srcOrd="0" destOrd="6" presId="urn:microsoft.com/office/officeart/2005/8/layout/vList2"/>
    <dgm:cxn modelId="{B10DDE47-1E82-4270-A16A-55458EE06E3D}" type="presOf" srcId="{534124FC-B806-4EED-AC93-9E96E4A9583A}" destId="{F5135CDB-D6F3-4F68-8659-2101A6133B70}" srcOrd="0" destOrd="2" presId="urn:microsoft.com/office/officeart/2005/8/layout/vList2"/>
    <dgm:cxn modelId="{031B877F-0D70-4877-ABDD-2EF9F900F126}" srcId="{5622D7D2-F5DF-491F-B829-B3A126B4424F}" destId="{CA0C72F7-A481-45FE-8E4D-C40F2D54B8CD}" srcOrd="4" destOrd="0" parTransId="{0289ED56-3882-4979-A3AA-D69D3AC05D62}" sibTransId="{0E83D57E-DED9-4D1D-ABA0-7D68A5EE37BA}"/>
    <dgm:cxn modelId="{9F697179-780B-4598-8F2D-2884C24EC580}" srcId="{5622D7D2-F5DF-491F-B829-B3A126B4424F}" destId="{534124FC-B806-4EED-AC93-9E96E4A9583A}" srcOrd="2" destOrd="0" parTransId="{E0CD88DE-686E-4B87-9140-E899BDF30DC6}" sibTransId="{EDA6E119-E21E-4CBC-8264-430C1098D848}"/>
    <dgm:cxn modelId="{261B2A0C-0803-47D5-AA84-DF22DD1DA5DD}" type="presOf" srcId="{59CF6C59-B157-4482-8CE9-7CD1B9B9C29A}" destId="{F5135CDB-D6F3-4F68-8659-2101A6133B70}" srcOrd="0" destOrd="3" presId="urn:microsoft.com/office/officeart/2005/8/layout/vList2"/>
    <dgm:cxn modelId="{E6520408-8D90-4F1F-935A-7592FCDF9484}" type="presOf" srcId="{B4D24AB6-CFCF-4D51-9A1E-4300AE5E9764}" destId="{F5135CDB-D6F3-4F68-8659-2101A6133B70}" srcOrd="0" destOrd="0" presId="urn:microsoft.com/office/officeart/2005/8/layout/vList2"/>
    <dgm:cxn modelId="{51B14062-8F05-4286-9855-4479608551AA}" type="presParOf" srcId="{994FFD47-5BE2-4073-98AD-03D16306C650}" destId="{8937A696-B3EA-432D-9779-F5A32E7CFC7F}" srcOrd="0" destOrd="0" presId="urn:microsoft.com/office/officeart/2005/8/layout/vList2"/>
    <dgm:cxn modelId="{21BDC0AA-2FB8-4A28-9C6B-BAAEC8F8B527}" type="presParOf" srcId="{994FFD47-5BE2-4073-98AD-03D16306C650}" destId="{F5135CDB-D6F3-4F68-8659-2101A6133B7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E717E1D7-CFD7-47B9-A8DA-0E2AC2137F1F}" type="doc">
      <dgm:prSet loTypeId="urn:microsoft.com/office/officeart/2005/8/layout/venn1" loCatId="relationship" qsTypeId="urn:microsoft.com/office/officeart/2005/8/quickstyle/simple1" qsCatId="simple" csTypeId="urn:microsoft.com/office/officeart/2005/8/colors/colorful2" csCatId="colorful" phldr="1"/>
      <dgm:spPr/>
      <dgm:t>
        <a:bodyPr/>
        <a:lstStyle/>
        <a:p>
          <a:endParaRPr lang="tr-TR"/>
        </a:p>
      </dgm:t>
    </dgm:pt>
    <dgm:pt modelId="{3B79FF10-0FCB-416D-8A74-A56626E94911}">
      <dgm:prSet/>
      <dgm:spPr/>
      <dgm:t>
        <a:bodyPr/>
        <a:lstStyle/>
        <a:p>
          <a:pPr rtl="0"/>
          <a:r>
            <a:rPr lang="tr-TR" baseline="0" dirty="0" smtClean="0"/>
            <a:t>Nazar değdiğine inanılırsa hocaya okutma, muska yazdırma</a:t>
          </a:r>
          <a:endParaRPr lang="tr-TR" dirty="0"/>
        </a:p>
      </dgm:t>
    </dgm:pt>
    <dgm:pt modelId="{8982BCC1-0F8E-4F1F-A055-7EB118FC34EB}" type="parTrans" cxnId="{AFC16840-6837-407B-869A-1310AA0FE5F9}">
      <dgm:prSet/>
      <dgm:spPr/>
      <dgm:t>
        <a:bodyPr/>
        <a:lstStyle/>
        <a:p>
          <a:endParaRPr lang="tr-TR"/>
        </a:p>
      </dgm:t>
    </dgm:pt>
    <dgm:pt modelId="{5F38523D-97C3-4239-9886-3BC8C88CBE4D}" type="sibTrans" cxnId="{AFC16840-6837-407B-869A-1310AA0FE5F9}">
      <dgm:prSet/>
      <dgm:spPr/>
      <dgm:t>
        <a:bodyPr/>
        <a:lstStyle/>
        <a:p>
          <a:endParaRPr lang="tr-TR"/>
        </a:p>
      </dgm:t>
    </dgm:pt>
    <dgm:pt modelId="{B6E0232E-D54C-4A8A-9818-B0CE606FE642}">
      <dgm:prSet/>
      <dgm:spPr/>
      <dgm:t>
        <a:bodyPr/>
        <a:lstStyle/>
        <a:p>
          <a:pPr rtl="0"/>
          <a:r>
            <a:rPr lang="tr-TR" baseline="0" dirty="0" smtClean="0"/>
            <a:t>Limonlu çay, sebze ve meyve suları, kola, ekşili (sumaklı) yiyecekler verme</a:t>
          </a:r>
          <a:endParaRPr lang="tr-TR" dirty="0"/>
        </a:p>
      </dgm:t>
    </dgm:pt>
    <dgm:pt modelId="{665FE9F1-21E4-4DA4-8258-E59C200594D8}" type="parTrans" cxnId="{3B234ACC-AA49-4AD6-A3B2-F3E347C56F93}">
      <dgm:prSet/>
      <dgm:spPr/>
      <dgm:t>
        <a:bodyPr/>
        <a:lstStyle/>
        <a:p>
          <a:endParaRPr lang="tr-TR"/>
        </a:p>
      </dgm:t>
    </dgm:pt>
    <dgm:pt modelId="{471F13EB-0EF4-4FCB-893B-E661DA62D385}" type="sibTrans" cxnId="{3B234ACC-AA49-4AD6-A3B2-F3E347C56F93}">
      <dgm:prSet/>
      <dgm:spPr/>
      <dgm:t>
        <a:bodyPr/>
        <a:lstStyle/>
        <a:p>
          <a:endParaRPr lang="tr-TR"/>
        </a:p>
      </dgm:t>
    </dgm:pt>
    <dgm:pt modelId="{813839B0-E4E1-4A7D-88AC-8974D5B9ED97}">
      <dgm:prSet/>
      <dgm:spPr/>
      <dgm:t>
        <a:bodyPr/>
        <a:lstStyle/>
        <a:p>
          <a:pPr rtl="0"/>
          <a:r>
            <a:rPr lang="tr-TR" baseline="0" smtClean="0"/>
            <a:t>Nane, adaçayı, limon, kızılcık, kiraz yaprağı / sapı, kuş­burnu, portakal kabuğu, bağ yaprağı vb. kaynatıp su­yunu içirme</a:t>
          </a:r>
          <a:endParaRPr lang="tr-TR"/>
        </a:p>
      </dgm:t>
    </dgm:pt>
    <dgm:pt modelId="{BECE70E9-D553-4ABC-AF11-68E05EEAA275}" type="parTrans" cxnId="{1AC2BC1D-FD62-44C0-9FA0-F7B8F1469238}">
      <dgm:prSet/>
      <dgm:spPr/>
      <dgm:t>
        <a:bodyPr/>
        <a:lstStyle/>
        <a:p>
          <a:endParaRPr lang="tr-TR"/>
        </a:p>
      </dgm:t>
    </dgm:pt>
    <dgm:pt modelId="{2863301A-4EB3-4A20-ADB0-D47687DDE726}" type="sibTrans" cxnId="{1AC2BC1D-FD62-44C0-9FA0-F7B8F1469238}">
      <dgm:prSet/>
      <dgm:spPr/>
      <dgm:t>
        <a:bodyPr/>
        <a:lstStyle/>
        <a:p>
          <a:endParaRPr lang="tr-TR"/>
        </a:p>
      </dgm:t>
    </dgm:pt>
    <dgm:pt modelId="{78DDD56B-73B0-48FF-86FA-8344A9843EE4}">
      <dgm:prSet/>
      <dgm:spPr/>
      <dgm:t>
        <a:bodyPr/>
        <a:lstStyle/>
        <a:p>
          <a:pPr rtl="0"/>
          <a:r>
            <a:rPr lang="tr-TR" baseline="0" smtClean="0"/>
            <a:t>Kekik ile mantufar çiçeğini karıştırıp çayını içirme</a:t>
          </a:r>
          <a:endParaRPr lang="tr-TR"/>
        </a:p>
      </dgm:t>
    </dgm:pt>
    <dgm:pt modelId="{B6B27B8A-0417-45A1-A7A3-8397803E231A}" type="parTrans" cxnId="{F11B935D-0F9F-48FB-B2BE-8FFA54B07A97}">
      <dgm:prSet/>
      <dgm:spPr/>
      <dgm:t>
        <a:bodyPr/>
        <a:lstStyle/>
        <a:p>
          <a:endParaRPr lang="tr-TR"/>
        </a:p>
      </dgm:t>
    </dgm:pt>
    <dgm:pt modelId="{E74CD2B2-BFC7-49A6-8A66-BE9081F883F9}" type="sibTrans" cxnId="{F11B935D-0F9F-48FB-B2BE-8FFA54B07A97}">
      <dgm:prSet/>
      <dgm:spPr/>
      <dgm:t>
        <a:bodyPr/>
        <a:lstStyle/>
        <a:p>
          <a:endParaRPr lang="tr-TR"/>
        </a:p>
      </dgm:t>
    </dgm:pt>
    <dgm:pt modelId="{105F2F8B-4F40-4383-82E9-634B8AE53E32}">
      <dgm:prSet/>
      <dgm:spPr/>
      <dgm:t>
        <a:bodyPr/>
        <a:lstStyle/>
        <a:p>
          <a:pPr rtl="0"/>
          <a:r>
            <a:rPr lang="tr-TR" baseline="0" smtClean="0"/>
            <a:t>Su ile toprağı karıştırıp bir tülbentten süzerek içirme</a:t>
          </a:r>
          <a:endParaRPr lang="tr-TR"/>
        </a:p>
      </dgm:t>
    </dgm:pt>
    <dgm:pt modelId="{09E6A005-B4B8-448A-B4A5-E2BFBB049ADD}" type="parTrans" cxnId="{C2BC2EC7-455E-4514-8135-B28139A17441}">
      <dgm:prSet/>
      <dgm:spPr/>
      <dgm:t>
        <a:bodyPr/>
        <a:lstStyle/>
        <a:p>
          <a:endParaRPr lang="tr-TR"/>
        </a:p>
      </dgm:t>
    </dgm:pt>
    <dgm:pt modelId="{6FADCD38-D454-45C2-ADAB-6846F7BA0131}" type="sibTrans" cxnId="{C2BC2EC7-455E-4514-8135-B28139A17441}">
      <dgm:prSet/>
      <dgm:spPr/>
      <dgm:t>
        <a:bodyPr/>
        <a:lstStyle/>
        <a:p>
          <a:endParaRPr lang="tr-TR"/>
        </a:p>
      </dgm:t>
    </dgm:pt>
    <dgm:pt modelId="{7DEF9EEC-59D4-49D1-BC54-C175D5453AF1}">
      <dgm:prSet/>
      <dgm:spPr/>
      <dgm:t>
        <a:bodyPr/>
        <a:lstStyle/>
        <a:p>
          <a:pPr rtl="0"/>
          <a:r>
            <a:rPr lang="tr-TR" baseline="0" smtClean="0"/>
            <a:t>Meşe ağacının kabuğunu kaynatıp içirme</a:t>
          </a:r>
          <a:endParaRPr lang="tr-TR"/>
        </a:p>
      </dgm:t>
    </dgm:pt>
    <dgm:pt modelId="{19715EC6-EF13-4CFC-BAA7-9C51DEE280E9}" type="parTrans" cxnId="{70E14703-C84F-49D4-884F-FDE1CDB481E0}">
      <dgm:prSet/>
      <dgm:spPr/>
      <dgm:t>
        <a:bodyPr/>
        <a:lstStyle/>
        <a:p>
          <a:endParaRPr lang="tr-TR"/>
        </a:p>
      </dgm:t>
    </dgm:pt>
    <dgm:pt modelId="{B5EA6C66-0EB4-4244-BF22-DA3FD2A73C74}" type="sibTrans" cxnId="{70E14703-C84F-49D4-884F-FDE1CDB481E0}">
      <dgm:prSet/>
      <dgm:spPr/>
      <dgm:t>
        <a:bodyPr/>
        <a:lstStyle/>
        <a:p>
          <a:endParaRPr lang="tr-TR"/>
        </a:p>
      </dgm:t>
    </dgm:pt>
    <dgm:pt modelId="{CC7EA0D4-4898-4B5C-92DB-B3D13389C432}">
      <dgm:prSet/>
      <dgm:spPr/>
      <dgm:t>
        <a:bodyPr/>
        <a:lstStyle/>
        <a:p>
          <a:pPr rtl="0"/>
          <a:r>
            <a:rPr lang="tr-TR" baseline="0" smtClean="0"/>
            <a:t>Sumağı ezip içine şeker karıştırıldıktan sonra kaynatıp içirme</a:t>
          </a:r>
          <a:endParaRPr lang="tr-TR"/>
        </a:p>
      </dgm:t>
    </dgm:pt>
    <dgm:pt modelId="{96D609A8-2F74-4A24-8D7D-8911718D94B8}" type="parTrans" cxnId="{352D8BBE-FD1F-489A-9320-8978D1D68216}">
      <dgm:prSet/>
      <dgm:spPr/>
      <dgm:t>
        <a:bodyPr/>
        <a:lstStyle/>
        <a:p>
          <a:endParaRPr lang="tr-TR"/>
        </a:p>
      </dgm:t>
    </dgm:pt>
    <dgm:pt modelId="{61B0D11B-903D-4B36-8A85-CC44A032CEC4}" type="sibTrans" cxnId="{352D8BBE-FD1F-489A-9320-8978D1D68216}">
      <dgm:prSet/>
      <dgm:spPr/>
      <dgm:t>
        <a:bodyPr/>
        <a:lstStyle/>
        <a:p>
          <a:endParaRPr lang="tr-TR"/>
        </a:p>
      </dgm:t>
    </dgm:pt>
    <dgm:pt modelId="{B112CE3C-9395-4BF2-BC24-1E0F3F7F4BE1}">
      <dgm:prSet/>
      <dgm:spPr/>
      <dgm:t>
        <a:bodyPr/>
        <a:lstStyle/>
        <a:p>
          <a:endParaRPr lang="tr-TR"/>
        </a:p>
      </dgm:t>
    </dgm:pt>
    <dgm:pt modelId="{933D6DCE-8EF7-4342-930D-E9DD34C9BD4D}" type="parTrans" cxnId="{80E083C7-6195-45D5-8007-7CBEBE06A6B8}">
      <dgm:prSet/>
      <dgm:spPr/>
      <dgm:t>
        <a:bodyPr/>
        <a:lstStyle/>
        <a:p>
          <a:endParaRPr lang="tr-TR"/>
        </a:p>
      </dgm:t>
    </dgm:pt>
    <dgm:pt modelId="{EF3ED3BD-C592-425C-8E9A-89A56B9B82AC}" type="sibTrans" cxnId="{80E083C7-6195-45D5-8007-7CBEBE06A6B8}">
      <dgm:prSet/>
      <dgm:spPr/>
      <dgm:t>
        <a:bodyPr/>
        <a:lstStyle/>
        <a:p>
          <a:endParaRPr lang="tr-TR"/>
        </a:p>
      </dgm:t>
    </dgm:pt>
    <dgm:pt modelId="{AC17CCE9-BB51-4582-8219-24101FF2EFC6}">
      <dgm:prSet/>
      <dgm:spPr/>
      <dgm:t>
        <a:bodyPr/>
        <a:lstStyle/>
        <a:p>
          <a:endParaRPr lang="tr-TR"/>
        </a:p>
      </dgm:t>
    </dgm:pt>
    <dgm:pt modelId="{B5335ECF-7BFD-4198-8A2B-79D84A7EFF6B}" type="parTrans" cxnId="{979E456A-0D3E-4918-9BA9-3AB567FA4ECC}">
      <dgm:prSet/>
      <dgm:spPr/>
      <dgm:t>
        <a:bodyPr/>
        <a:lstStyle/>
        <a:p>
          <a:endParaRPr lang="tr-TR"/>
        </a:p>
      </dgm:t>
    </dgm:pt>
    <dgm:pt modelId="{62608420-2DD0-4F29-907A-C75BAF5064EB}" type="sibTrans" cxnId="{979E456A-0D3E-4918-9BA9-3AB567FA4ECC}">
      <dgm:prSet/>
      <dgm:spPr/>
      <dgm:t>
        <a:bodyPr/>
        <a:lstStyle/>
        <a:p>
          <a:endParaRPr lang="tr-TR"/>
        </a:p>
      </dgm:t>
    </dgm:pt>
    <dgm:pt modelId="{F6497569-D7AF-482A-BC58-A0082B41780A}">
      <dgm:prSet/>
      <dgm:spPr/>
      <dgm:t>
        <a:bodyPr/>
        <a:lstStyle/>
        <a:p>
          <a:endParaRPr lang="tr-TR"/>
        </a:p>
      </dgm:t>
    </dgm:pt>
    <dgm:pt modelId="{0F15DEEC-B4D1-45B3-8960-EEEBDB26A8A4}" type="parTrans" cxnId="{83CBC8F3-1674-4977-937F-4920043E3836}">
      <dgm:prSet/>
      <dgm:spPr/>
      <dgm:t>
        <a:bodyPr/>
        <a:lstStyle/>
        <a:p>
          <a:endParaRPr lang="tr-TR"/>
        </a:p>
      </dgm:t>
    </dgm:pt>
    <dgm:pt modelId="{71D08A72-FB7B-473F-96B1-FAAB3B8CAE2E}" type="sibTrans" cxnId="{83CBC8F3-1674-4977-937F-4920043E3836}">
      <dgm:prSet/>
      <dgm:spPr/>
      <dgm:t>
        <a:bodyPr/>
        <a:lstStyle/>
        <a:p>
          <a:endParaRPr lang="tr-TR"/>
        </a:p>
      </dgm:t>
    </dgm:pt>
    <dgm:pt modelId="{9941ECDF-E513-4792-9F1A-1798A092DBC5}">
      <dgm:prSet/>
      <dgm:spPr/>
      <dgm:t>
        <a:bodyPr/>
        <a:lstStyle/>
        <a:p>
          <a:endParaRPr lang="tr-TR"/>
        </a:p>
      </dgm:t>
    </dgm:pt>
    <dgm:pt modelId="{E244563C-1309-42C1-BF60-58ADF9C669CC}" type="parTrans" cxnId="{0E3FEE67-6DF5-4283-9314-F520A45643A8}">
      <dgm:prSet/>
      <dgm:spPr/>
      <dgm:t>
        <a:bodyPr/>
        <a:lstStyle/>
        <a:p>
          <a:endParaRPr lang="tr-TR"/>
        </a:p>
      </dgm:t>
    </dgm:pt>
    <dgm:pt modelId="{01DA735E-F575-415F-8716-C0907F631762}" type="sibTrans" cxnId="{0E3FEE67-6DF5-4283-9314-F520A45643A8}">
      <dgm:prSet/>
      <dgm:spPr/>
      <dgm:t>
        <a:bodyPr/>
        <a:lstStyle/>
        <a:p>
          <a:endParaRPr lang="tr-TR"/>
        </a:p>
      </dgm:t>
    </dgm:pt>
    <dgm:pt modelId="{A4FAA0B1-3305-4746-9F94-0E99234E8F09}" type="pres">
      <dgm:prSet presAssocID="{E717E1D7-CFD7-47B9-A8DA-0E2AC2137F1F}" presName="compositeShape" presStyleCnt="0">
        <dgm:presLayoutVars>
          <dgm:chMax val="7"/>
          <dgm:dir/>
          <dgm:resizeHandles val="exact"/>
        </dgm:presLayoutVars>
      </dgm:prSet>
      <dgm:spPr/>
      <dgm:t>
        <a:bodyPr/>
        <a:lstStyle/>
        <a:p>
          <a:endParaRPr lang="tr-TR"/>
        </a:p>
      </dgm:t>
    </dgm:pt>
    <dgm:pt modelId="{1544FFF6-A4F2-46E4-A9A6-66AF153C5BF5}" type="pres">
      <dgm:prSet presAssocID="{3B79FF10-0FCB-416D-8A74-A56626E94911}" presName="circ1" presStyleLbl="vennNode1" presStyleIdx="0" presStyleCnt="7"/>
      <dgm:spPr/>
    </dgm:pt>
    <dgm:pt modelId="{28193D24-8147-4DBC-89AE-60F82B340240}" type="pres">
      <dgm:prSet presAssocID="{3B79FF10-0FCB-416D-8A74-A56626E94911}" presName="circ1Tx" presStyleLbl="revTx" presStyleIdx="0" presStyleCnt="0">
        <dgm:presLayoutVars>
          <dgm:chMax val="0"/>
          <dgm:chPref val="0"/>
          <dgm:bulletEnabled val="1"/>
        </dgm:presLayoutVars>
      </dgm:prSet>
      <dgm:spPr/>
      <dgm:t>
        <a:bodyPr/>
        <a:lstStyle/>
        <a:p>
          <a:endParaRPr lang="tr-TR"/>
        </a:p>
      </dgm:t>
    </dgm:pt>
    <dgm:pt modelId="{5EFC5B4D-56B5-433E-BED8-418D3B998A7D}" type="pres">
      <dgm:prSet presAssocID="{B6E0232E-D54C-4A8A-9818-B0CE606FE642}" presName="circ2" presStyleLbl="vennNode1" presStyleIdx="1" presStyleCnt="7"/>
      <dgm:spPr/>
    </dgm:pt>
    <dgm:pt modelId="{0FEA3B7E-B248-4486-AD79-255F0BF751F4}" type="pres">
      <dgm:prSet presAssocID="{B6E0232E-D54C-4A8A-9818-B0CE606FE642}" presName="circ2Tx" presStyleLbl="revTx" presStyleIdx="0" presStyleCnt="0">
        <dgm:presLayoutVars>
          <dgm:chMax val="0"/>
          <dgm:chPref val="0"/>
          <dgm:bulletEnabled val="1"/>
        </dgm:presLayoutVars>
      </dgm:prSet>
      <dgm:spPr/>
      <dgm:t>
        <a:bodyPr/>
        <a:lstStyle/>
        <a:p>
          <a:endParaRPr lang="tr-TR"/>
        </a:p>
      </dgm:t>
    </dgm:pt>
    <dgm:pt modelId="{531BE302-FB3C-4AB7-BAC8-5F68E450785E}" type="pres">
      <dgm:prSet presAssocID="{813839B0-E4E1-4A7D-88AC-8974D5B9ED97}" presName="circ3" presStyleLbl="vennNode1" presStyleIdx="2" presStyleCnt="7"/>
      <dgm:spPr/>
    </dgm:pt>
    <dgm:pt modelId="{3AC1ACF0-4E35-4A97-BFF9-9F0587BBC26D}" type="pres">
      <dgm:prSet presAssocID="{813839B0-E4E1-4A7D-88AC-8974D5B9ED97}" presName="circ3Tx" presStyleLbl="revTx" presStyleIdx="0" presStyleCnt="0">
        <dgm:presLayoutVars>
          <dgm:chMax val="0"/>
          <dgm:chPref val="0"/>
          <dgm:bulletEnabled val="1"/>
        </dgm:presLayoutVars>
      </dgm:prSet>
      <dgm:spPr/>
      <dgm:t>
        <a:bodyPr/>
        <a:lstStyle/>
        <a:p>
          <a:endParaRPr lang="tr-TR"/>
        </a:p>
      </dgm:t>
    </dgm:pt>
    <dgm:pt modelId="{94502B9A-C517-416A-A694-074373494968}" type="pres">
      <dgm:prSet presAssocID="{78DDD56B-73B0-48FF-86FA-8344A9843EE4}" presName="circ4" presStyleLbl="vennNode1" presStyleIdx="3" presStyleCnt="7"/>
      <dgm:spPr/>
    </dgm:pt>
    <dgm:pt modelId="{94596471-EF06-4BE8-9462-6478C6DE3CD9}" type="pres">
      <dgm:prSet presAssocID="{78DDD56B-73B0-48FF-86FA-8344A9843EE4}" presName="circ4Tx" presStyleLbl="revTx" presStyleIdx="0" presStyleCnt="0">
        <dgm:presLayoutVars>
          <dgm:chMax val="0"/>
          <dgm:chPref val="0"/>
          <dgm:bulletEnabled val="1"/>
        </dgm:presLayoutVars>
      </dgm:prSet>
      <dgm:spPr/>
      <dgm:t>
        <a:bodyPr/>
        <a:lstStyle/>
        <a:p>
          <a:endParaRPr lang="tr-TR"/>
        </a:p>
      </dgm:t>
    </dgm:pt>
    <dgm:pt modelId="{C3851EFF-7E9A-4F1D-8BBA-BE7C8E774095}" type="pres">
      <dgm:prSet presAssocID="{105F2F8B-4F40-4383-82E9-634B8AE53E32}" presName="circ5" presStyleLbl="vennNode1" presStyleIdx="4" presStyleCnt="7"/>
      <dgm:spPr/>
    </dgm:pt>
    <dgm:pt modelId="{884B4034-70B2-4DF7-9ABE-90D345E72663}" type="pres">
      <dgm:prSet presAssocID="{105F2F8B-4F40-4383-82E9-634B8AE53E32}" presName="circ5Tx" presStyleLbl="revTx" presStyleIdx="0" presStyleCnt="0">
        <dgm:presLayoutVars>
          <dgm:chMax val="0"/>
          <dgm:chPref val="0"/>
          <dgm:bulletEnabled val="1"/>
        </dgm:presLayoutVars>
      </dgm:prSet>
      <dgm:spPr/>
      <dgm:t>
        <a:bodyPr/>
        <a:lstStyle/>
        <a:p>
          <a:endParaRPr lang="tr-TR"/>
        </a:p>
      </dgm:t>
    </dgm:pt>
    <dgm:pt modelId="{731BAB95-B099-45F2-9B9E-013CE1707970}" type="pres">
      <dgm:prSet presAssocID="{7DEF9EEC-59D4-49D1-BC54-C175D5453AF1}" presName="circ6" presStyleLbl="vennNode1" presStyleIdx="5" presStyleCnt="7"/>
      <dgm:spPr/>
    </dgm:pt>
    <dgm:pt modelId="{ED477C24-B178-476F-83A1-70A49E08F398}" type="pres">
      <dgm:prSet presAssocID="{7DEF9EEC-59D4-49D1-BC54-C175D5453AF1}" presName="circ6Tx" presStyleLbl="revTx" presStyleIdx="0" presStyleCnt="0">
        <dgm:presLayoutVars>
          <dgm:chMax val="0"/>
          <dgm:chPref val="0"/>
          <dgm:bulletEnabled val="1"/>
        </dgm:presLayoutVars>
      </dgm:prSet>
      <dgm:spPr/>
      <dgm:t>
        <a:bodyPr/>
        <a:lstStyle/>
        <a:p>
          <a:endParaRPr lang="tr-TR"/>
        </a:p>
      </dgm:t>
    </dgm:pt>
    <dgm:pt modelId="{D1B9F0A7-C769-4EE7-A6AA-DB0381615236}" type="pres">
      <dgm:prSet presAssocID="{CC7EA0D4-4898-4B5C-92DB-B3D13389C432}" presName="circ7" presStyleLbl="vennNode1" presStyleIdx="6" presStyleCnt="7"/>
      <dgm:spPr/>
    </dgm:pt>
    <dgm:pt modelId="{58F731D4-3EB1-404F-B747-DA21C8A000F5}" type="pres">
      <dgm:prSet presAssocID="{CC7EA0D4-4898-4B5C-92DB-B3D13389C432}" presName="circ7Tx" presStyleLbl="revTx" presStyleIdx="0" presStyleCnt="0">
        <dgm:presLayoutVars>
          <dgm:chMax val="0"/>
          <dgm:chPref val="0"/>
          <dgm:bulletEnabled val="1"/>
        </dgm:presLayoutVars>
      </dgm:prSet>
      <dgm:spPr/>
      <dgm:t>
        <a:bodyPr/>
        <a:lstStyle/>
        <a:p>
          <a:endParaRPr lang="tr-TR"/>
        </a:p>
      </dgm:t>
    </dgm:pt>
  </dgm:ptLst>
  <dgm:cxnLst>
    <dgm:cxn modelId="{F11B935D-0F9F-48FB-B2BE-8FFA54B07A97}" srcId="{E717E1D7-CFD7-47B9-A8DA-0E2AC2137F1F}" destId="{78DDD56B-73B0-48FF-86FA-8344A9843EE4}" srcOrd="3" destOrd="0" parTransId="{B6B27B8A-0417-45A1-A7A3-8397803E231A}" sibTransId="{E74CD2B2-BFC7-49A6-8A66-BE9081F883F9}"/>
    <dgm:cxn modelId="{AFC16840-6837-407B-869A-1310AA0FE5F9}" srcId="{E717E1D7-CFD7-47B9-A8DA-0E2AC2137F1F}" destId="{3B79FF10-0FCB-416D-8A74-A56626E94911}" srcOrd="0" destOrd="0" parTransId="{8982BCC1-0F8E-4F1F-A055-7EB118FC34EB}" sibTransId="{5F38523D-97C3-4239-9886-3BC8C88CBE4D}"/>
    <dgm:cxn modelId="{8D932EF8-E731-48D7-97D0-5EB114ABB060}" type="presOf" srcId="{7DEF9EEC-59D4-49D1-BC54-C175D5453AF1}" destId="{ED477C24-B178-476F-83A1-70A49E08F398}" srcOrd="0" destOrd="0" presId="urn:microsoft.com/office/officeart/2005/8/layout/venn1"/>
    <dgm:cxn modelId="{F68ACFC8-2193-46CA-B1DC-77E0BDD19E99}" type="presOf" srcId="{78DDD56B-73B0-48FF-86FA-8344A9843EE4}" destId="{94596471-EF06-4BE8-9462-6478C6DE3CD9}" srcOrd="0" destOrd="0" presId="urn:microsoft.com/office/officeart/2005/8/layout/venn1"/>
    <dgm:cxn modelId="{1AC2BC1D-FD62-44C0-9FA0-F7B8F1469238}" srcId="{E717E1D7-CFD7-47B9-A8DA-0E2AC2137F1F}" destId="{813839B0-E4E1-4A7D-88AC-8974D5B9ED97}" srcOrd="2" destOrd="0" parTransId="{BECE70E9-D553-4ABC-AF11-68E05EEAA275}" sibTransId="{2863301A-4EB3-4A20-ADB0-D47687DDE726}"/>
    <dgm:cxn modelId="{47396DDE-53D0-458B-A87A-569C375833E6}" type="presOf" srcId="{CC7EA0D4-4898-4B5C-92DB-B3D13389C432}" destId="{58F731D4-3EB1-404F-B747-DA21C8A000F5}" srcOrd="0" destOrd="0" presId="urn:microsoft.com/office/officeart/2005/8/layout/venn1"/>
    <dgm:cxn modelId="{D84BB01B-F869-4696-A3B7-962D15E2220F}" type="presOf" srcId="{B6E0232E-D54C-4A8A-9818-B0CE606FE642}" destId="{0FEA3B7E-B248-4486-AD79-255F0BF751F4}" srcOrd="0" destOrd="0" presId="urn:microsoft.com/office/officeart/2005/8/layout/venn1"/>
    <dgm:cxn modelId="{352D8BBE-FD1F-489A-9320-8978D1D68216}" srcId="{E717E1D7-CFD7-47B9-A8DA-0E2AC2137F1F}" destId="{CC7EA0D4-4898-4B5C-92DB-B3D13389C432}" srcOrd="6" destOrd="0" parTransId="{96D609A8-2F74-4A24-8D7D-8911718D94B8}" sibTransId="{61B0D11B-903D-4B36-8A85-CC44A032CEC4}"/>
    <dgm:cxn modelId="{F6E3DC66-B47E-40A8-83EC-86C218E7A3B9}" type="presOf" srcId="{3B79FF10-0FCB-416D-8A74-A56626E94911}" destId="{28193D24-8147-4DBC-89AE-60F82B340240}" srcOrd="0" destOrd="0" presId="urn:microsoft.com/office/officeart/2005/8/layout/venn1"/>
    <dgm:cxn modelId="{80E083C7-6195-45D5-8007-7CBEBE06A6B8}" srcId="{E717E1D7-CFD7-47B9-A8DA-0E2AC2137F1F}" destId="{B112CE3C-9395-4BF2-BC24-1E0F3F7F4BE1}" srcOrd="7" destOrd="0" parTransId="{933D6DCE-8EF7-4342-930D-E9DD34C9BD4D}" sibTransId="{EF3ED3BD-C592-425C-8E9A-89A56B9B82AC}"/>
    <dgm:cxn modelId="{3B234ACC-AA49-4AD6-A3B2-F3E347C56F93}" srcId="{E717E1D7-CFD7-47B9-A8DA-0E2AC2137F1F}" destId="{B6E0232E-D54C-4A8A-9818-B0CE606FE642}" srcOrd="1" destOrd="0" parTransId="{665FE9F1-21E4-4DA4-8258-E59C200594D8}" sibTransId="{471F13EB-0EF4-4FCB-893B-E661DA62D385}"/>
    <dgm:cxn modelId="{0E3FEE67-6DF5-4283-9314-F520A45643A8}" srcId="{E717E1D7-CFD7-47B9-A8DA-0E2AC2137F1F}" destId="{9941ECDF-E513-4792-9F1A-1798A092DBC5}" srcOrd="10" destOrd="0" parTransId="{E244563C-1309-42C1-BF60-58ADF9C669CC}" sibTransId="{01DA735E-F575-415F-8716-C0907F631762}"/>
    <dgm:cxn modelId="{70E14703-C84F-49D4-884F-FDE1CDB481E0}" srcId="{E717E1D7-CFD7-47B9-A8DA-0E2AC2137F1F}" destId="{7DEF9EEC-59D4-49D1-BC54-C175D5453AF1}" srcOrd="5" destOrd="0" parTransId="{19715EC6-EF13-4CFC-BAA7-9C51DEE280E9}" sibTransId="{B5EA6C66-0EB4-4244-BF22-DA3FD2A73C74}"/>
    <dgm:cxn modelId="{83CBC8F3-1674-4977-937F-4920043E3836}" srcId="{E717E1D7-CFD7-47B9-A8DA-0E2AC2137F1F}" destId="{F6497569-D7AF-482A-BC58-A0082B41780A}" srcOrd="9" destOrd="0" parTransId="{0F15DEEC-B4D1-45B3-8960-EEEBDB26A8A4}" sibTransId="{71D08A72-FB7B-473F-96B1-FAAB3B8CAE2E}"/>
    <dgm:cxn modelId="{979E456A-0D3E-4918-9BA9-3AB567FA4ECC}" srcId="{E717E1D7-CFD7-47B9-A8DA-0E2AC2137F1F}" destId="{AC17CCE9-BB51-4582-8219-24101FF2EFC6}" srcOrd="8" destOrd="0" parTransId="{B5335ECF-7BFD-4198-8A2B-79D84A7EFF6B}" sibTransId="{62608420-2DD0-4F29-907A-C75BAF5064EB}"/>
    <dgm:cxn modelId="{C2BC2EC7-455E-4514-8135-B28139A17441}" srcId="{E717E1D7-CFD7-47B9-A8DA-0E2AC2137F1F}" destId="{105F2F8B-4F40-4383-82E9-634B8AE53E32}" srcOrd="4" destOrd="0" parTransId="{09E6A005-B4B8-448A-B4A5-E2BFBB049ADD}" sibTransId="{6FADCD38-D454-45C2-ADAB-6846F7BA0131}"/>
    <dgm:cxn modelId="{8773B7D0-76E5-4EED-B95F-EE4973089B0D}" type="presOf" srcId="{E717E1D7-CFD7-47B9-A8DA-0E2AC2137F1F}" destId="{A4FAA0B1-3305-4746-9F94-0E99234E8F09}" srcOrd="0" destOrd="0" presId="urn:microsoft.com/office/officeart/2005/8/layout/venn1"/>
    <dgm:cxn modelId="{D945728A-D7F8-4879-A4DE-583783947705}" type="presOf" srcId="{105F2F8B-4F40-4383-82E9-634B8AE53E32}" destId="{884B4034-70B2-4DF7-9ABE-90D345E72663}" srcOrd="0" destOrd="0" presId="urn:microsoft.com/office/officeart/2005/8/layout/venn1"/>
    <dgm:cxn modelId="{DB942C2B-1C16-4B3E-B776-F9B6881F2985}" type="presOf" srcId="{813839B0-E4E1-4A7D-88AC-8974D5B9ED97}" destId="{3AC1ACF0-4E35-4A97-BFF9-9F0587BBC26D}" srcOrd="0" destOrd="0" presId="urn:microsoft.com/office/officeart/2005/8/layout/venn1"/>
    <dgm:cxn modelId="{EDD349D7-8D02-4BBE-A966-16578897A1D4}" type="presParOf" srcId="{A4FAA0B1-3305-4746-9F94-0E99234E8F09}" destId="{1544FFF6-A4F2-46E4-A9A6-66AF153C5BF5}" srcOrd="0" destOrd="0" presId="urn:microsoft.com/office/officeart/2005/8/layout/venn1"/>
    <dgm:cxn modelId="{12D16678-0DB1-4444-BF01-25D5C3D2A22B}" type="presParOf" srcId="{A4FAA0B1-3305-4746-9F94-0E99234E8F09}" destId="{28193D24-8147-4DBC-89AE-60F82B340240}" srcOrd="1" destOrd="0" presId="urn:microsoft.com/office/officeart/2005/8/layout/venn1"/>
    <dgm:cxn modelId="{3B6B784F-9E06-4824-9D80-406711615563}" type="presParOf" srcId="{A4FAA0B1-3305-4746-9F94-0E99234E8F09}" destId="{5EFC5B4D-56B5-433E-BED8-418D3B998A7D}" srcOrd="2" destOrd="0" presId="urn:microsoft.com/office/officeart/2005/8/layout/venn1"/>
    <dgm:cxn modelId="{DB9DB13A-F2BC-46F8-A3A6-3DFCF84B6992}" type="presParOf" srcId="{A4FAA0B1-3305-4746-9F94-0E99234E8F09}" destId="{0FEA3B7E-B248-4486-AD79-255F0BF751F4}" srcOrd="3" destOrd="0" presId="urn:microsoft.com/office/officeart/2005/8/layout/venn1"/>
    <dgm:cxn modelId="{CB86F66A-EF5D-4686-A893-137F9526187C}" type="presParOf" srcId="{A4FAA0B1-3305-4746-9F94-0E99234E8F09}" destId="{531BE302-FB3C-4AB7-BAC8-5F68E450785E}" srcOrd="4" destOrd="0" presId="urn:microsoft.com/office/officeart/2005/8/layout/venn1"/>
    <dgm:cxn modelId="{4BE5F44A-0F5B-4387-8D5C-99E90867F69A}" type="presParOf" srcId="{A4FAA0B1-3305-4746-9F94-0E99234E8F09}" destId="{3AC1ACF0-4E35-4A97-BFF9-9F0587BBC26D}" srcOrd="5" destOrd="0" presId="urn:microsoft.com/office/officeart/2005/8/layout/venn1"/>
    <dgm:cxn modelId="{425F558C-17BF-4A0D-9685-1BC938ADBFF3}" type="presParOf" srcId="{A4FAA0B1-3305-4746-9F94-0E99234E8F09}" destId="{94502B9A-C517-416A-A694-074373494968}" srcOrd="6" destOrd="0" presId="urn:microsoft.com/office/officeart/2005/8/layout/venn1"/>
    <dgm:cxn modelId="{058322D9-C179-4867-9631-A4CB7D14AC7F}" type="presParOf" srcId="{A4FAA0B1-3305-4746-9F94-0E99234E8F09}" destId="{94596471-EF06-4BE8-9462-6478C6DE3CD9}" srcOrd="7" destOrd="0" presId="urn:microsoft.com/office/officeart/2005/8/layout/venn1"/>
    <dgm:cxn modelId="{1BC03CB6-011A-4154-B6AD-09FEEB11EF91}" type="presParOf" srcId="{A4FAA0B1-3305-4746-9F94-0E99234E8F09}" destId="{C3851EFF-7E9A-4F1D-8BBA-BE7C8E774095}" srcOrd="8" destOrd="0" presId="urn:microsoft.com/office/officeart/2005/8/layout/venn1"/>
    <dgm:cxn modelId="{7EFF6DDF-D93A-4697-9051-63278497C6CF}" type="presParOf" srcId="{A4FAA0B1-3305-4746-9F94-0E99234E8F09}" destId="{884B4034-70B2-4DF7-9ABE-90D345E72663}" srcOrd="9" destOrd="0" presId="urn:microsoft.com/office/officeart/2005/8/layout/venn1"/>
    <dgm:cxn modelId="{FAF11821-1A1F-4C7D-846B-46B7A7E8618C}" type="presParOf" srcId="{A4FAA0B1-3305-4746-9F94-0E99234E8F09}" destId="{731BAB95-B099-45F2-9B9E-013CE1707970}" srcOrd="10" destOrd="0" presId="urn:microsoft.com/office/officeart/2005/8/layout/venn1"/>
    <dgm:cxn modelId="{D6C58AE1-1CCC-4880-A86A-AD6EF6119564}" type="presParOf" srcId="{A4FAA0B1-3305-4746-9F94-0E99234E8F09}" destId="{ED477C24-B178-476F-83A1-70A49E08F398}" srcOrd="11" destOrd="0" presId="urn:microsoft.com/office/officeart/2005/8/layout/venn1"/>
    <dgm:cxn modelId="{6C837DC7-539E-49CC-8456-48015B4B4122}" type="presParOf" srcId="{A4FAA0B1-3305-4746-9F94-0E99234E8F09}" destId="{D1B9F0A7-C769-4EE7-A6AA-DB0381615236}" srcOrd="12" destOrd="0" presId="urn:microsoft.com/office/officeart/2005/8/layout/venn1"/>
    <dgm:cxn modelId="{9B31A13F-0450-4E1E-998E-1CE20A4866B9}" type="presParOf" srcId="{A4FAA0B1-3305-4746-9F94-0E99234E8F09}" destId="{58F731D4-3EB1-404F-B747-DA21C8A000F5}" srcOrd="13"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772212E-911C-4333-A26C-C93EBAEB5261}" type="doc">
      <dgm:prSet loTypeId="urn:microsoft.com/office/officeart/2005/8/layout/vList2" loCatId="list" qsTypeId="urn:microsoft.com/office/officeart/2005/8/quickstyle/3d3" qsCatId="3D" csTypeId="urn:microsoft.com/office/officeart/2005/8/colors/accent1_2" csCatId="accent1"/>
      <dgm:spPr/>
      <dgm:t>
        <a:bodyPr/>
        <a:lstStyle/>
        <a:p>
          <a:endParaRPr lang="tr-TR"/>
        </a:p>
      </dgm:t>
    </dgm:pt>
    <dgm:pt modelId="{7F00C03B-BC91-4C68-963D-0C334233DADF}">
      <dgm:prSet/>
      <dgm:spPr/>
      <dgm:t>
        <a:bodyPr/>
        <a:lstStyle/>
        <a:p>
          <a:pPr rtl="0"/>
          <a:r>
            <a:rPr lang="tr-TR" baseline="0" dirty="0" smtClean="0"/>
            <a:t>Çocukluk döneminde en sık rastlanan bulgulardan biri de yüksek ateştir. Ateş, küçük çocuğu olan aileler için önemli bir korku nedeni haline gelebilir ve gereksiz yaşanan kor­kular da hatalı uygulamaların yapılmasına neden olabilir.</a:t>
          </a:r>
          <a:endParaRPr lang="tr-TR" dirty="0"/>
        </a:p>
      </dgm:t>
    </dgm:pt>
    <dgm:pt modelId="{403588FB-3E82-4429-823F-73B2E40E5D80}" type="parTrans" cxnId="{CF8E84BA-1E52-4EBB-B56D-5725A5001D36}">
      <dgm:prSet/>
      <dgm:spPr/>
      <dgm:t>
        <a:bodyPr/>
        <a:lstStyle/>
        <a:p>
          <a:endParaRPr lang="tr-TR"/>
        </a:p>
      </dgm:t>
    </dgm:pt>
    <dgm:pt modelId="{D1C63048-9003-4DB6-B76F-DAE60469B0B9}" type="sibTrans" cxnId="{CF8E84BA-1E52-4EBB-B56D-5725A5001D36}">
      <dgm:prSet/>
      <dgm:spPr/>
      <dgm:t>
        <a:bodyPr/>
        <a:lstStyle/>
        <a:p>
          <a:endParaRPr lang="tr-TR"/>
        </a:p>
      </dgm:t>
    </dgm:pt>
    <dgm:pt modelId="{DF1DAD1E-6B2A-4783-80DA-514FAE3B50EA}">
      <dgm:prSet/>
      <dgm:spPr/>
      <dgm:t>
        <a:bodyPr/>
        <a:lstStyle/>
        <a:p>
          <a:pPr rtl="0"/>
          <a:r>
            <a:rPr lang="tr-TR" baseline="0" smtClean="0"/>
            <a:t>Çocuğun giysilerini çıkararak soğuk tutma</a:t>
          </a:r>
          <a:endParaRPr lang="tr-TR"/>
        </a:p>
      </dgm:t>
    </dgm:pt>
    <dgm:pt modelId="{D1DD0C75-DEF0-44B5-845E-54F0441FB843}" type="parTrans" cxnId="{96D43663-24F6-4FCE-A2C5-50CB5A2252DB}">
      <dgm:prSet/>
      <dgm:spPr/>
      <dgm:t>
        <a:bodyPr/>
        <a:lstStyle/>
        <a:p>
          <a:endParaRPr lang="tr-TR"/>
        </a:p>
      </dgm:t>
    </dgm:pt>
    <dgm:pt modelId="{56F09798-CC37-4699-A0EA-1F2CECBE6336}" type="sibTrans" cxnId="{96D43663-24F6-4FCE-A2C5-50CB5A2252DB}">
      <dgm:prSet/>
      <dgm:spPr/>
      <dgm:t>
        <a:bodyPr/>
        <a:lstStyle/>
        <a:p>
          <a:endParaRPr lang="tr-TR"/>
        </a:p>
      </dgm:t>
    </dgm:pt>
    <dgm:pt modelId="{D487DF30-9C6A-4666-B4BC-77924A03340B}">
      <dgm:prSet/>
      <dgm:spPr/>
      <dgm:t>
        <a:bodyPr/>
        <a:lstStyle/>
        <a:p>
          <a:pPr rtl="0"/>
          <a:r>
            <a:rPr lang="tr-TR" baseline="0" smtClean="0"/>
            <a:t>Çocuğun sıkıca giydirilip üzerinin örtülmesi, sobanın yalatması ve terlemesinin sağlanması</a:t>
          </a:r>
          <a:endParaRPr lang="tr-TR"/>
        </a:p>
      </dgm:t>
    </dgm:pt>
    <dgm:pt modelId="{742D09E6-53D2-4A25-BD75-7541692B65DB}" type="parTrans" cxnId="{755A82A1-004F-47E6-8AFA-BAEA272CAE64}">
      <dgm:prSet/>
      <dgm:spPr/>
      <dgm:t>
        <a:bodyPr/>
        <a:lstStyle/>
        <a:p>
          <a:endParaRPr lang="tr-TR"/>
        </a:p>
      </dgm:t>
    </dgm:pt>
    <dgm:pt modelId="{1CA6DACC-5B8B-4748-A1B2-24683A809D38}" type="sibTrans" cxnId="{755A82A1-004F-47E6-8AFA-BAEA272CAE64}">
      <dgm:prSet/>
      <dgm:spPr/>
      <dgm:t>
        <a:bodyPr/>
        <a:lstStyle/>
        <a:p>
          <a:endParaRPr lang="tr-TR"/>
        </a:p>
      </dgm:t>
    </dgm:pt>
    <dgm:pt modelId="{FD068E9E-9508-4247-AB5F-51462EA3E4C8}">
      <dgm:prSet/>
      <dgm:spPr/>
      <dgm:t>
        <a:bodyPr/>
        <a:lstStyle/>
        <a:p>
          <a:pPr rtl="0"/>
          <a:r>
            <a:rPr lang="tr-TR" baseline="0" smtClean="0"/>
            <a:t>Başa soğuk bez koyma</a:t>
          </a:r>
          <a:endParaRPr lang="tr-TR"/>
        </a:p>
      </dgm:t>
    </dgm:pt>
    <dgm:pt modelId="{0FA9F083-C4B1-4E45-B13F-EBCC8D3AE281}" type="parTrans" cxnId="{6983FD95-2201-4F5C-AD4B-5B777FB9FE1F}">
      <dgm:prSet/>
      <dgm:spPr/>
      <dgm:t>
        <a:bodyPr/>
        <a:lstStyle/>
        <a:p>
          <a:endParaRPr lang="tr-TR"/>
        </a:p>
      </dgm:t>
    </dgm:pt>
    <dgm:pt modelId="{C804E47F-F359-45F8-ADCB-40E4E8DB3C48}" type="sibTrans" cxnId="{6983FD95-2201-4F5C-AD4B-5B777FB9FE1F}">
      <dgm:prSet/>
      <dgm:spPr/>
      <dgm:t>
        <a:bodyPr/>
        <a:lstStyle/>
        <a:p>
          <a:endParaRPr lang="tr-TR"/>
        </a:p>
      </dgm:t>
    </dgm:pt>
    <dgm:pt modelId="{E8E550CD-584E-4B9E-88AE-D0D9A631B78C}">
      <dgm:prSet/>
      <dgm:spPr/>
      <dgm:t>
        <a:bodyPr/>
        <a:lstStyle/>
        <a:p>
          <a:pPr rtl="0"/>
          <a:r>
            <a:rPr lang="tr-TR" baseline="0" smtClean="0"/>
            <a:t>Limonlu çay içirme, bol su verme</a:t>
          </a:r>
          <a:endParaRPr lang="tr-TR"/>
        </a:p>
      </dgm:t>
    </dgm:pt>
    <dgm:pt modelId="{2B65E00B-9870-4EB9-81F3-4FE03A009ECB}" type="parTrans" cxnId="{C7B3FB31-960E-4079-B4FB-0C171B869520}">
      <dgm:prSet/>
      <dgm:spPr/>
      <dgm:t>
        <a:bodyPr/>
        <a:lstStyle/>
        <a:p>
          <a:endParaRPr lang="tr-TR"/>
        </a:p>
      </dgm:t>
    </dgm:pt>
    <dgm:pt modelId="{5131CD0B-38A9-429D-A9E0-DAEE3C78D6FA}" type="sibTrans" cxnId="{C7B3FB31-960E-4079-B4FB-0C171B869520}">
      <dgm:prSet/>
      <dgm:spPr/>
      <dgm:t>
        <a:bodyPr/>
        <a:lstStyle/>
        <a:p>
          <a:endParaRPr lang="tr-TR"/>
        </a:p>
      </dgm:t>
    </dgm:pt>
    <dgm:pt modelId="{388C51B4-4AB9-4BE0-9EFA-A3DC97F0F5B6}">
      <dgm:prSet/>
      <dgm:spPr/>
      <dgm:t>
        <a:bodyPr/>
        <a:lstStyle/>
        <a:p>
          <a:pPr rtl="0"/>
          <a:r>
            <a:rPr lang="tr-TR" baseline="0" smtClean="0"/>
            <a:t>Odayı havalandırma</a:t>
          </a:r>
          <a:endParaRPr lang="tr-TR"/>
        </a:p>
      </dgm:t>
    </dgm:pt>
    <dgm:pt modelId="{27309D07-D789-480F-8024-FE5BDF9D2A1C}" type="parTrans" cxnId="{9449369F-9088-4A8F-AB4C-B3A9EB344E98}">
      <dgm:prSet/>
      <dgm:spPr/>
      <dgm:t>
        <a:bodyPr/>
        <a:lstStyle/>
        <a:p>
          <a:endParaRPr lang="tr-TR"/>
        </a:p>
      </dgm:t>
    </dgm:pt>
    <dgm:pt modelId="{A5F8AF59-B58E-44BD-81E2-75E822269AAC}" type="sibTrans" cxnId="{9449369F-9088-4A8F-AB4C-B3A9EB344E98}">
      <dgm:prSet/>
      <dgm:spPr/>
      <dgm:t>
        <a:bodyPr/>
        <a:lstStyle/>
        <a:p>
          <a:endParaRPr lang="tr-TR"/>
        </a:p>
      </dgm:t>
    </dgm:pt>
    <dgm:pt modelId="{5F25836C-65EF-4030-B30A-116DE0725DD3}">
      <dgm:prSet/>
      <dgm:spPr/>
      <dgm:t>
        <a:bodyPr/>
        <a:lstStyle/>
        <a:p>
          <a:pPr rtl="0"/>
          <a:r>
            <a:rPr lang="tr-TR" baseline="0" smtClean="0"/>
            <a:t>Papatya çayı kaynatıp içirme</a:t>
          </a:r>
          <a:endParaRPr lang="tr-TR"/>
        </a:p>
      </dgm:t>
    </dgm:pt>
    <dgm:pt modelId="{8799A85E-097D-438B-9126-DCC612376C96}" type="parTrans" cxnId="{1BC4F13A-FDC3-4A1D-A648-479AD7D4FF41}">
      <dgm:prSet/>
      <dgm:spPr/>
      <dgm:t>
        <a:bodyPr/>
        <a:lstStyle/>
        <a:p>
          <a:endParaRPr lang="tr-TR"/>
        </a:p>
      </dgm:t>
    </dgm:pt>
    <dgm:pt modelId="{F14F491B-C30D-473D-B254-8057E7637E66}" type="sibTrans" cxnId="{1BC4F13A-FDC3-4A1D-A648-479AD7D4FF41}">
      <dgm:prSet/>
      <dgm:spPr/>
      <dgm:t>
        <a:bodyPr/>
        <a:lstStyle/>
        <a:p>
          <a:endParaRPr lang="tr-TR"/>
        </a:p>
      </dgm:t>
    </dgm:pt>
    <dgm:pt modelId="{446261BF-D30A-4A6F-BC59-D8329A6AE1AE}">
      <dgm:prSet/>
      <dgm:spPr/>
      <dgm:t>
        <a:bodyPr/>
        <a:lstStyle/>
        <a:p>
          <a:pPr rtl="0"/>
          <a:r>
            <a:rPr lang="tr-TR" baseline="0" smtClean="0"/>
            <a:t>Duş aldırma</a:t>
          </a:r>
          <a:endParaRPr lang="tr-TR"/>
        </a:p>
      </dgm:t>
    </dgm:pt>
    <dgm:pt modelId="{470CD92B-46DF-4475-AAD9-57BBD69A83C9}" type="parTrans" cxnId="{5E7DCB1D-980E-4D2F-A5B7-292A2D55788F}">
      <dgm:prSet/>
      <dgm:spPr/>
      <dgm:t>
        <a:bodyPr/>
        <a:lstStyle/>
        <a:p>
          <a:endParaRPr lang="tr-TR"/>
        </a:p>
      </dgm:t>
    </dgm:pt>
    <dgm:pt modelId="{0B93851C-12F4-4657-B42E-CA4F2CB83BDE}" type="sibTrans" cxnId="{5E7DCB1D-980E-4D2F-A5B7-292A2D55788F}">
      <dgm:prSet/>
      <dgm:spPr/>
      <dgm:t>
        <a:bodyPr/>
        <a:lstStyle/>
        <a:p>
          <a:endParaRPr lang="tr-TR"/>
        </a:p>
      </dgm:t>
    </dgm:pt>
    <dgm:pt modelId="{A6679B6B-2B98-4C51-AF61-A978E767AC79}">
      <dgm:prSet/>
      <dgm:spPr/>
      <dgm:t>
        <a:bodyPr/>
        <a:lstStyle/>
        <a:p>
          <a:pPr rtl="0"/>
          <a:r>
            <a:rPr lang="tr-TR" baseline="0" smtClean="0"/>
            <a:t>Elini yüzünü yıkama, buz uygulama, gül suyu, alkol ile silme</a:t>
          </a:r>
          <a:endParaRPr lang="tr-TR"/>
        </a:p>
      </dgm:t>
    </dgm:pt>
    <dgm:pt modelId="{C4650165-8275-4121-99E0-4723D6D82E55}" type="parTrans" cxnId="{C3AA48F8-6139-4232-ACEE-58BF9A3751F4}">
      <dgm:prSet/>
      <dgm:spPr/>
      <dgm:t>
        <a:bodyPr/>
        <a:lstStyle/>
        <a:p>
          <a:endParaRPr lang="tr-TR"/>
        </a:p>
      </dgm:t>
    </dgm:pt>
    <dgm:pt modelId="{07BC5D30-A111-42AB-A4C7-C01E6923E32A}" type="sibTrans" cxnId="{C3AA48F8-6139-4232-ACEE-58BF9A3751F4}">
      <dgm:prSet/>
      <dgm:spPr/>
      <dgm:t>
        <a:bodyPr/>
        <a:lstStyle/>
        <a:p>
          <a:endParaRPr lang="tr-TR"/>
        </a:p>
      </dgm:t>
    </dgm:pt>
    <dgm:pt modelId="{02AA3489-58ED-45D6-8DF3-9116745359B2}" type="pres">
      <dgm:prSet presAssocID="{1772212E-911C-4333-A26C-C93EBAEB5261}" presName="linear" presStyleCnt="0">
        <dgm:presLayoutVars>
          <dgm:animLvl val="lvl"/>
          <dgm:resizeHandles val="exact"/>
        </dgm:presLayoutVars>
      </dgm:prSet>
      <dgm:spPr/>
      <dgm:t>
        <a:bodyPr/>
        <a:lstStyle/>
        <a:p>
          <a:endParaRPr lang="tr-TR"/>
        </a:p>
      </dgm:t>
    </dgm:pt>
    <dgm:pt modelId="{47719457-5E3D-42F9-AAA7-173EB778EBC2}" type="pres">
      <dgm:prSet presAssocID="{7F00C03B-BC91-4C68-963D-0C334233DADF}" presName="parentText" presStyleLbl="node1" presStyleIdx="0" presStyleCnt="1">
        <dgm:presLayoutVars>
          <dgm:chMax val="0"/>
          <dgm:bulletEnabled val="1"/>
        </dgm:presLayoutVars>
      </dgm:prSet>
      <dgm:spPr/>
      <dgm:t>
        <a:bodyPr/>
        <a:lstStyle/>
        <a:p>
          <a:endParaRPr lang="tr-TR"/>
        </a:p>
      </dgm:t>
    </dgm:pt>
    <dgm:pt modelId="{AD409E94-DD35-4F63-9254-E6844E0BD572}" type="pres">
      <dgm:prSet presAssocID="{7F00C03B-BC91-4C68-963D-0C334233DADF}" presName="childText" presStyleLbl="revTx" presStyleIdx="0" presStyleCnt="1">
        <dgm:presLayoutVars>
          <dgm:bulletEnabled val="1"/>
        </dgm:presLayoutVars>
      </dgm:prSet>
      <dgm:spPr/>
      <dgm:t>
        <a:bodyPr/>
        <a:lstStyle/>
        <a:p>
          <a:endParaRPr lang="tr-TR"/>
        </a:p>
      </dgm:t>
    </dgm:pt>
  </dgm:ptLst>
  <dgm:cxnLst>
    <dgm:cxn modelId="{28AFFB52-6407-48B8-BED4-9BBC287E79ED}" type="presOf" srcId="{446261BF-D30A-4A6F-BC59-D8329A6AE1AE}" destId="{AD409E94-DD35-4F63-9254-E6844E0BD572}" srcOrd="0" destOrd="6" presId="urn:microsoft.com/office/officeart/2005/8/layout/vList2"/>
    <dgm:cxn modelId="{C7B3FB31-960E-4079-B4FB-0C171B869520}" srcId="{7F00C03B-BC91-4C68-963D-0C334233DADF}" destId="{E8E550CD-584E-4B9E-88AE-D0D9A631B78C}" srcOrd="3" destOrd="0" parTransId="{2B65E00B-9870-4EB9-81F3-4FE03A009ECB}" sibTransId="{5131CD0B-38A9-429D-A9E0-DAEE3C78D6FA}"/>
    <dgm:cxn modelId="{767B3C14-B0DD-44C4-B9A0-7856A926FB90}" type="presOf" srcId="{388C51B4-4AB9-4BE0-9EFA-A3DC97F0F5B6}" destId="{AD409E94-DD35-4F63-9254-E6844E0BD572}" srcOrd="0" destOrd="4" presId="urn:microsoft.com/office/officeart/2005/8/layout/vList2"/>
    <dgm:cxn modelId="{755A82A1-004F-47E6-8AFA-BAEA272CAE64}" srcId="{7F00C03B-BC91-4C68-963D-0C334233DADF}" destId="{D487DF30-9C6A-4666-B4BC-77924A03340B}" srcOrd="1" destOrd="0" parTransId="{742D09E6-53D2-4A25-BD75-7541692B65DB}" sibTransId="{1CA6DACC-5B8B-4748-A1B2-24683A809D38}"/>
    <dgm:cxn modelId="{1BC4F13A-FDC3-4A1D-A648-479AD7D4FF41}" srcId="{7F00C03B-BC91-4C68-963D-0C334233DADF}" destId="{5F25836C-65EF-4030-B30A-116DE0725DD3}" srcOrd="5" destOrd="0" parTransId="{8799A85E-097D-438B-9126-DCC612376C96}" sibTransId="{F14F491B-C30D-473D-B254-8057E7637E66}"/>
    <dgm:cxn modelId="{6983FD95-2201-4F5C-AD4B-5B777FB9FE1F}" srcId="{7F00C03B-BC91-4C68-963D-0C334233DADF}" destId="{FD068E9E-9508-4247-AB5F-51462EA3E4C8}" srcOrd="2" destOrd="0" parTransId="{0FA9F083-C4B1-4E45-B13F-EBCC8D3AE281}" sibTransId="{C804E47F-F359-45F8-ADCB-40E4E8DB3C48}"/>
    <dgm:cxn modelId="{5E7DCB1D-980E-4D2F-A5B7-292A2D55788F}" srcId="{7F00C03B-BC91-4C68-963D-0C334233DADF}" destId="{446261BF-D30A-4A6F-BC59-D8329A6AE1AE}" srcOrd="6" destOrd="0" parTransId="{470CD92B-46DF-4475-AAD9-57BBD69A83C9}" sibTransId="{0B93851C-12F4-4657-B42E-CA4F2CB83BDE}"/>
    <dgm:cxn modelId="{5F0C45DF-8C18-416B-92BB-CC7F92909728}" type="presOf" srcId="{A6679B6B-2B98-4C51-AF61-A978E767AC79}" destId="{AD409E94-DD35-4F63-9254-E6844E0BD572}" srcOrd="0" destOrd="7" presId="urn:microsoft.com/office/officeart/2005/8/layout/vList2"/>
    <dgm:cxn modelId="{9449369F-9088-4A8F-AB4C-B3A9EB344E98}" srcId="{7F00C03B-BC91-4C68-963D-0C334233DADF}" destId="{388C51B4-4AB9-4BE0-9EFA-A3DC97F0F5B6}" srcOrd="4" destOrd="0" parTransId="{27309D07-D789-480F-8024-FE5BDF9D2A1C}" sibTransId="{A5F8AF59-B58E-44BD-81E2-75E822269AAC}"/>
    <dgm:cxn modelId="{76AEBAD7-32AB-4FC1-AA90-C53A0E3CC341}" type="presOf" srcId="{5F25836C-65EF-4030-B30A-116DE0725DD3}" destId="{AD409E94-DD35-4F63-9254-E6844E0BD572}" srcOrd="0" destOrd="5" presId="urn:microsoft.com/office/officeart/2005/8/layout/vList2"/>
    <dgm:cxn modelId="{96D43663-24F6-4FCE-A2C5-50CB5A2252DB}" srcId="{7F00C03B-BC91-4C68-963D-0C334233DADF}" destId="{DF1DAD1E-6B2A-4783-80DA-514FAE3B50EA}" srcOrd="0" destOrd="0" parTransId="{D1DD0C75-DEF0-44B5-845E-54F0441FB843}" sibTransId="{56F09798-CC37-4699-A0EA-1F2CECBE6336}"/>
    <dgm:cxn modelId="{9963E2EB-11A2-49A7-8BCE-69563231710A}" type="presOf" srcId="{E8E550CD-584E-4B9E-88AE-D0D9A631B78C}" destId="{AD409E94-DD35-4F63-9254-E6844E0BD572}" srcOrd="0" destOrd="3" presId="urn:microsoft.com/office/officeart/2005/8/layout/vList2"/>
    <dgm:cxn modelId="{D7A2BF9E-0D49-46E2-B5A4-B02BD0145FE1}" type="presOf" srcId="{FD068E9E-9508-4247-AB5F-51462EA3E4C8}" destId="{AD409E94-DD35-4F63-9254-E6844E0BD572}" srcOrd="0" destOrd="2" presId="urn:microsoft.com/office/officeart/2005/8/layout/vList2"/>
    <dgm:cxn modelId="{A75481B2-44A0-416F-B3F0-BB47CC574645}" type="presOf" srcId="{DF1DAD1E-6B2A-4783-80DA-514FAE3B50EA}" destId="{AD409E94-DD35-4F63-9254-E6844E0BD572}" srcOrd="0" destOrd="0" presId="urn:microsoft.com/office/officeart/2005/8/layout/vList2"/>
    <dgm:cxn modelId="{CF8E84BA-1E52-4EBB-B56D-5725A5001D36}" srcId="{1772212E-911C-4333-A26C-C93EBAEB5261}" destId="{7F00C03B-BC91-4C68-963D-0C334233DADF}" srcOrd="0" destOrd="0" parTransId="{403588FB-3E82-4429-823F-73B2E40E5D80}" sibTransId="{D1C63048-9003-4DB6-B76F-DAE60469B0B9}"/>
    <dgm:cxn modelId="{8816EC31-5F59-4929-A462-723A3ECAF2D4}" type="presOf" srcId="{1772212E-911C-4333-A26C-C93EBAEB5261}" destId="{02AA3489-58ED-45D6-8DF3-9116745359B2}" srcOrd="0" destOrd="0" presId="urn:microsoft.com/office/officeart/2005/8/layout/vList2"/>
    <dgm:cxn modelId="{C3AA48F8-6139-4232-ACEE-58BF9A3751F4}" srcId="{7F00C03B-BC91-4C68-963D-0C334233DADF}" destId="{A6679B6B-2B98-4C51-AF61-A978E767AC79}" srcOrd="7" destOrd="0" parTransId="{C4650165-8275-4121-99E0-4723D6D82E55}" sibTransId="{07BC5D30-A111-42AB-A4C7-C01E6923E32A}"/>
    <dgm:cxn modelId="{D162AB1E-B7E0-4175-B11C-1DA4B72F23D6}" type="presOf" srcId="{7F00C03B-BC91-4C68-963D-0C334233DADF}" destId="{47719457-5E3D-42F9-AAA7-173EB778EBC2}" srcOrd="0" destOrd="0" presId="urn:microsoft.com/office/officeart/2005/8/layout/vList2"/>
    <dgm:cxn modelId="{A5F0CBCE-719F-4B48-BCA8-8189652E5A99}" type="presOf" srcId="{D487DF30-9C6A-4666-B4BC-77924A03340B}" destId="{AD409E94-DD35-4F63-9254-E6844E0BD572}" srcOrd="0" destOrd="1" presId="urn:microsoft.com/office/officeart/2005/8/layout/vList2"/>
    <dgm:cxn modelId="{71472D18-0F75-4582-96A1-D46E1EC73212}" type="presParOf" srcId="{02AA3489-58ED-45D6-8DF3-9116745359B2}" destId="{47719457-5E3D-42F9-AAA7-173EB778EBC2}" srcOrd="0" destOrd="0" presId="urn:microsoft.com/office/officeart/2005/8/layout/vList2"/>
    <dgm:cxn modelId="{8709FBDD-57FC-44FF-9600-61ECC1A98B2F}" type="presParOf" srcId="{02AA3489-58ED-45D6-8DF3-9116745359B2}" destId="{AD409E94-DD35-4F63-9254-E6844E0BD572}"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2AEE336-9AC4-4F2F-8A70-99C02C028819}"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tr-TR"/>
        </a:p>
      </dgm:t>
    </dgm:pt>
    <dgm:pt modelId="{93916683-E1F6-4837-8F5F-50C1E0260D49}">
      <dgm:prSet/>
      <dgm:spPr/>
      <dgm:t>
        <a:bodyPr/>
        <a:lstStyle/>
        <a:p>
          <a:pPr rtl="0"/>
          <a:r>
            <a:rPr lang="tr-TR" baseline="0" smtClean="0"/>
            <a:t>Demli çayın içine aspirin karıştırıp içirme</a:t>
          </a:r>
          <a:endParaRPr lang="tr-TR"/>
        </a:p>
      </dgm:t>
    </dgm:pt>
    <dgm:pt modelId="{DC116C60-4731-45F6-A3A5-D5A8FDC610BD}" type="parTrans" cxnId="{E3F254DA-C8F6-4098-814F-B03879763AFC}">
      <dgm:prSet/>
      <dgm:spPr/>
      <dgm:t>
        <a:bodyPr/>
        <a:lstStyle/>
        <a:p>
          <a:endParaRPr lang="tr-TR"/>
        </a:p>
      </dgm:t>
    </dgm:pt>
    <dgm:pt modelId="{D4D9441A-C114-47B3-99BD-2A862AA5FB41}" type="sibTrans" cxnId="{E3F254DA-C8F6-4098-814F-B03879763AFC}">
      <dgm:prSet/>
      <dgm:spPr/>
      <dgm:t>
        <a:bodyPr/>
        <a:lstStyle/>
        <a:p>
          <a:endParaRPr lang="tr-TR"/>
        </a:p>
      </dgm:t>
    </dgm:pt>
    <dgm:pt modelId="{3BD998B2-0064-49DE-BF40-A7B181BD7566}">
      <dgm:prSet/>
      <dgm:spPr/>
      <dgm:t>
        <a:bodyPr/>
        <a:lstStyle/>
        <a:p>
          <a:pPr rtl="0"/>
          <a:r>
            <a:rPr lang="tr-TR" baseline="0" smtClean="0"/>
            <a:t>Zeytinyağı içine aspirin, limon suyu, karabiber karıştı­rıp çocuğun vücuduna sürme, viks sürme</a:t>
          </a:r>
          <a:endParaRPr lang="tr-TR"/>
        </a:p>
      </dgm:t>
    </dgm:pt>
    <dgm:pt modelId="{8937DECA-D157-4ACE-A04F-728D9635220C}" type="parTrans" cxnId="{97E453A1-AD08-4521-AA66-D42B4404B520}">
      <dgm:prSet/>
      <dgm:spPr/>
      <dgm:t>
        <a:bodyPr/>
        <a:lstStyle/>
        <a:p>
          <a:endParaRPr lang="tr-TR"/>
        </a:p>
      </dgm:t>
    </dgm:pt>
    <dgm:pt modelId="{0FCF13D0-A149-4D31-B91F-DF440BA8A631}" type="sibTrans" cxnId="{97E453A1-AD08-4521-AA66-D42B4404B520}">
      <dgm:prSet/>
      <dgm:spPr/>
      <dgm:t>
        <a:bodyPr/>
        <a:lstStyle/>
        <a:p>
          <a:endParaRPr lang="tr-TR"/>
        </a:p>
      </dgm:t>
    </dgm:pt>
    <dgm:pt modelId="{2939D322-A25B-47E5-B5C7-78E03699B3EA}">
      <dgm:prSet/>
      <dgm:spPr/>
      <dgm:t>
        <a:bodyPr/>
        <a:lstStyle/>
        <a:p>
          <a:pPr rtl="0"/>
          <a:r>
            <a:rPr lang="tr-TR" baseline="0" smtClean="0"/>
            <a:t>Ilık kompres uygulama, vücuda bal sürme</a:t>
          </a:r>
          <a:endParaRPr lang="tr-TR"/>
        </a:p>
      </dgm:t>
    </dgm:pt>
    <dgm:pt modelId="{85AE00D0-FA4F-4B4D-A402-EFDD706F16EA}" type="parTrans" cxnId="{A970EDB2-7090-4590-840E-87EF5F81DC62}">
      <dgm:prSet/>
      <dgm:spPr/>
      <dgm:t>
        <a:bodyPr/>
        <a:lstStyle/>
        <a:p>
          <a:endParaRPr lang="tr-TR"/>
        </a:p>
      </dgm:t>
    </dgm:pt>
    <dgm:pt modelId="{7782F3ED-5FE5-40BF-A99F-B7A48214D8BC}" type="sibTrans" cxnId="{A970EDB2-7090-4590-840E-87EF5F81DC62}">
      <dgm:prSet/>
      <dgm:spPr/>
      <dgm:t>
        <a:bodyPr/>
        <a:lstStyle/>
        <a:p>
          <a:endParaRPr lang="tr-TR"/>
        </a:p>
      </dgm:t>
    </dgm:pt>
    <dgm:pt modelId="{6FF9C5BB-0019-4C3D-ADEE-6189FAA829A4}">
      <dgm:prSet/>
      <dgm:spPr/>
      <dgm:t>
        <a:bodyPr/>
        <a:lstStyle/>
        <a:p>
          <a:pPr rtl="0"/>
          <a:r>
            <a:rPr lang="tr-TR" baseline="0" smtClean="0"/>
            <a:t>Bebeğin göğsüne kül ve kepek koyma</a:t>
          </a:r>
          <a:endParaRPr lang="tr-TR"/>
        </a:p>
      </dgm:t>
    </dgm:pt>
    <dgm:pt modelId="{E39B88E3-6265-4DC5-A455-48D087D2DC56}" type="parTrans" cxnId="{02A61E32-3EBC-48CA-BF2B-C04FBFAD2E55}">
      <dgm:prSet/>
      <dgm:spPr/>
      <dgm:t>
        <a:bodyPr/>
        <a:lstStyle/>
        <a:p>
          <a:endParaRPr lang="tr-TR"/>
        </a:p>
      </dgm:t>
    </dgm:pt>
    <dgm:pt modelId="{6039024F-CB36-4F52-B02E-7F4024A90C05}" type="sibTrans" cxnId="{02A61E32-3EBC-48CA-BF2B-C04FBFAD2E55}">
      <dgm:prSet/>
      <dgm:spPr/>
      <dgm:t>
        <a:bodyPr/>
        <a:lstStyle/>
        <a:p>
          <a:endParaRPr lang="tr-TR"/>
        </a:p>
      </dgm:t>
    </dgm:pt>
    <dgm:pt modelId="{A4290D9D-E4AD-4EE5-A51B-F504FB7567B5}">
      <dgm:prSet/>
      <dgm:spPr/>
      <dgm:t>
        <a:bodyPr/>
        <a:lstStyle/>
        <a:p>
          <a:pPr rtl="0"/>
          <a:r>
            <a:rPr lang="tr-TR" baseline="0" smtClean="0"/>
            <a:t>Bebeğe keçi sütüne batırılmış, kurutulmuş bez sarılması</a:t>
          </a:r>
          <a:endParaRPr lang="tr-TR"/>
        </a:p>
      </dgm:t>
    </dgm:pt>
    <dgm:pt modelId="{268B2C6C-12BF-401F-97D4-C2DD21D45366}" type="parTrans" cxnId="{32282551-1535-467A-956D-53DDD134C897}">
      <dgm:prSet/>
      <dgm:spPr/>
      <dgm:t>
        <a:bodyPr/>
        <a:lstStyle/>
        <a:p>
          <a:endParaRPr lang="tr-TR"/>
        </a:p>
      </dgm:t>
    </dgm:pt>
    <dgm:pt modelId="{83373CD8-1C35-428D-B67A-1EBD1D04B795}" type="sibTrans" cxnId="{32282551-1535-467A-956D-53DDD134C897}">
      <dgm:prSet/>
      <dgm:spPr/>
      <dgm:t>
        <a:bodyPr/>
        <a:lstStyle/>
        <a:p>
          <a:endParaRPr lang="tr-TR"/>
        </a:p>
      </dgm:t>
    </dgm:pt>
    <dgm:pt modelId="{2FCD6401-4441-4237-80ED-DB7B94F05D00}">
      <dgm:prSet/>
      <dgm:spPr/>
      <dgm:t>
        <a:bodyPr/>
        <a:lstStyle/>
        <a:p>
          <a:pPr rtl="0"/>
          <a:r>
            <a:rPr lang="tr-TR" baseline="0" smtClean="0"/>
            <a:t>Limonlu su, sirkeli su veya sirkeli suyu aspirinle karış­tırıp vücudu silme</a:t>
          </a:r>
          <a:endParaRPr lang="tr-TR"/>
        </a:p>
      </dgm:t>
    </dgm:pt>
    <dgm:pt modelId="{6E6F5796-690D-462C-8227-F221C3DE3CA6}" type="parTrans" cxnId="{6C4F2291-7F5F-4E81-BA03-E40546D04A80}">
      <dgm:prSet/>
      <dgm:spPr/>
      <dgm:t>
        <a:bodyPr/>
        <a:lstStyle/>
        <a:p>
          <a:endParaRPr lang="tr-TR"/>
        </a:p>
      </dgm:t>
    </dgm:pt>
    <dgm:pt modelId="{684784E4-348D-47E9-89D1-EDC22A9133FF}" type="sibTrans" cxnId="{6C4F2291-7F5F-4E81-BA03-E40546D04A80}">
      <dgm:prSet/>
      <dgm:spPr/>
      <dgm:t>
        <a:bodyPr/>
        <a:lstStyle/>
        <a:p>
          <a:endParaRPr lang="tr-TR"/>
        </a:p>
      </dgm:t>
    </dgm:pt>
    <dgm:pt modelId="{F2E5308F-923C-4E7C-B337-17672E9CA338}">
      <dgm:prSet/>
      <dgm:spPr/>
      <dgm:t>
        <a:bodyPr/>
        <a:lstStyle/>
        <a:p>
          <a:pPr rtl="0"/>
          <a:r>
            <a:rPr lang="tr-TR" baseline="0" smtClean="0"/>
            <a:t>Sabun ile kınayı karıştırıp macun haline getirme ve ço­cuğun el ve ayaklarına sürme</a:t>
          </a:r>
          <a:endParaRPr lang="tr-TR"/>
        </a:p>
      </dgm:t>
    </dgm:pt>
    <dgm:pt modelId="{A2121E74-CDCB-48AC-823C-E167A84D696A}" type="parTrans" cxnId="{E1B93144-D1E6-4729-A19E-CF120B8D54C5}">
      <dgm:prSet/>
      <dgm:spPr/>
      <dgm:t>
        <a:bodyPr/>
        <a:lstStyle/>
        <a:p>
          <a:endParaRPr lang="tr-TR"/>
        </a:p>
      </dgm:t>
    </dgm:pt>
    <dgm:pt modelId="{9CBCEC62-0D70-4107-912F-499E47DFD585}" type="sibTrans" cxnId="{E1B93144-D1E6-4729-A19E-CF120B8D54C5}">
      <dgm:prSet/>
      <dgm:spPr/>
      <dgm:t>
        <a:bodyPr/>
        <a:lstStyle/>
        <a:p>
          <a:endParaRPr lang="tr-TR"/>
        </a:p>
      </dgm:t>
    </dgm:pt>
    <dgm:pt modelId="{7454EFA5-B730-4F02-A903-93A8E69B5523}">
      <dgm:prSet/>
      <dgm:spPr/>
      <dgm:t>
        <a:bodyPr/>
        <a:lstStyle/>
        <a:p>
          <a:pPr rtl="0"/>
          <a:r>
            <a:rPr lang="tr-TR" baseline="0" smtClean="0"/>
            <a:t>Kekik ve mantar çiçeğini kaynatıp içirme</a:t>
          </a:r>
          <a:endParaRPr lang="tr-TR"/>
        </a:p>
      </dgm:t>
    </dgm:pt>
    <dgm:pt modelId="{B6BE4AD3-FD8C-4BF5-896F-0BDAAA1CA1A4}" type="parTrans" cxnId="{EA5E189C-B08B-49CD-B277-526FFDB564CB}">
      <dgm:prSet/>
      <dgm:spPr/>
      <dgm:t>
        <a:bodyPr/>
        <a:lstStyle/>
        <a:p>
          <a:endParaRPr lang="tr-TR"/>
        </a:p>
      </dgm:t>
    </dgm:pt>
    <dgm:pt modelId="{906EFD67-38DA-4CAE-BF24-09CF79ED401B}" type="sibTrans" cxnId="{EA5E189C-B08B-49CD-B277-526FFDB564CB}">
      <dgm:prSet/>
      <dgm:spPr/>
      <dgm:t>
        <a:bodyPr/>
        <a:lstStyle/>
        <a:p>
          <a:endParaRPr lang="tr-TR"/>
        </a:p>
      </dgm:t>
    </dgm:pt>
    <dgm:pt modelId="{B8456E1B-A467-4497-99E8-91FE3A738309}">
      <dgm:prSet/>
      <dgm:spPr/>
      <dgm:t>
        <a:bodyPr/>
        <a:lstStyle/>
        <a:p>
          <a:pPr rtl="0"/>
          <a:r>
            <a:rPr lang="tr-TR" baseline="0" smtClean="0"/>
            <a:t>Sumağın ezilip içine şeker karıştırıldıktan sonra kayna­tılarak içirilmesi</a:t>
          </a:r>
          <a:endParaRPr lang="tr-TR"/>
        </a:p>
      </dgm:t>
    </dgm:pt>
    <dgm:pt modelId="{B8793712-5FA9-4F10-A84B-59F66B2ECA50}" type="parTrans" cxnId="{924303BA-1767-473C-906C-BD08A1AD2014}">
      <dgm:prSet/>
      <dgm:spPr/>
      <dgm:t>
        <a:bodyPr/>
        <a:lstStyle/>
        <a:p>
          <a:endParaRPr lang="tr-TR"/>
        </a:p>
      </dgm:t>
    </dgm:pt>
    <dgm:pt modelId="{AA1AE8BA-B520-436D-9464-7AD364D32385}" type="sibTrans" cxnId="{924303BA-1767-473C-906C-BD08A1AD2014}">
      <dgm:prSet/>
      <dgm:spPr/>
      <dgm:t>
        <a:bodyPr/>
        <a:lstStyle/>
        <a:p>
          <a:endParaRPr lang="tr-TR"/>
        </a:p>
      </dgm:t>
    </dgm:pt>
    <dgm:pt modelId="{F80EE5F7-89C6-4035-A820-6A839F165C6D}">
      <dgm:prSet/>
      <dgm:spPr/>
      <dgm:t>
        <a:bodyPr/>
        <a:lstStyle/>
        <a:p>
          <a:pPr rtl="0"/>
          <a:r>
            <a:rPr lang="tr-TR" baseline="0" smtClean="0"/>
            <a:t>Ateşinin geçmesi için dua etme</a:t>
          </a:r>
          <a:endParaRPr lang="tr-TR"/>
        </a:p>
      </dgm:t>
    </dgm:pt>
    <dgm:pt modelId="{26A642DC-B706-44E8-BED1-2D41223774E3}" type="parTrans" cxnId="{E369F7C5-AED8-4F57-AFE8-DA9756E375E9}">
      <dgm:prSet/>
      <dgm:spPr/>
      <dgm:t>
        <a:bodyPr/>
        <a:lstStyle/>
        <a:p>
          <a:endParaRPr lang="tr-TR"/>
        </a:p>
      </dgm:t>
    </dgm:pt>
    <dgm:pt modelId="{C3E97C64-CF29-44CB-BD5D-B705EFE325F8}" type="sibTrans" cxnId="{E369F7C5-AED8-4F57-AFE8-DA9756E375E9}">
      <dgm:prSet/>
      <dgm:spPr/>
      <dgm:t>
        <a:bodyPr/>
        <a:lstStyle/>
        <a:p>
          <a:endParaRPr lang="tr-TR"/>
        </a:p>
      </dgm:t>
    </dgm:pt>
    <dgm:pt modelId="{1A12C6B6-3E0B-47E4-BF97-292FC5E0EBA9}">
      <dgm:prSet/>
      <dgm:spPr/>
      <dgm:t>
        <a:bodyPr/>
        <a:lstStyle/>
        <a:p>
          <a:pPr rtl="0"/>
          <a:r>
            <a:rPr lang="tr-TR" baseline="0" smtClean="0"/>
            <a:t>Ayaklara çiğ soğan, patates, kar, buz sarma </a:t>
          </a:r>
          <a:endParaRPr lang="tr-TR"/>
        </a:p>
      </dgm:t>
    </dgm:pt>
    <dgm:pt modelId="{B2B61F1C-2D2F-4906-B88E-64554B198FE8}" type="parTrans" cxnId="{E56868C4-32C9-4D91-826D-17C9198256A5}">
      <dgm:prSet/>
      <dgm:spPr/>
      <dgm:t>
        <a:bodyPr/>
        <a:lstStyle/>
        <a:p>
          <a:endParaRPr lang="tr-TR"/>
        </a:p>
      </dgm:t>
    </dgm:pt>
    <dgm:pt modelId="{D23F28E8-BB9E-4683-BAD0-9DCEEB11A7C6}" type="sibTrans" cxnId="{E56868C4-32C9-4D91-826D-17C9198256A5}">
      <dgm:prSet/>
      <dgm:spPr/>
      <dgm:t>
        <a:bodyPr/>
        <a:lstStyle/>
        <a:p>
          <a:endParaRPr lang="tr-TR"/>
        </a:p>
      </dgm:t>
    </dgm:pt>
    <dgm:pt modelId="{B50CA662-A711-491A-A594-178B6080E783}">
      <dgm:prSet/>
      <dgm:spPr/>
      <dgm:t>
        <a:bodyPr/>
        <a:lstStyle/>
        <a:p>
          <a:pPr rtl="0"/>
          <a:r>
            <a:rPr lang="tr-TR" baseline="0" smtClean="0"/>
            <a:t>Limonlu, biberli çay içirme</a:t>
          </a:r>
          <a:endParaRPr lang="tr-TR"/>
        </a:p>
      </dgm:t>
    </dgm:pt>
    <dgm:pt modelId="{C1089152-ADD6-4A41-8242-4FF2013AF7ED}" type="parTrans" cxnId="{52C98907-1F78-4E19-B232-5047007CC4C8}">
      <dgm:prSet/>
      <dgm:spPr/>
      <dgm:t>
        <a:bodyPr/>
        <a:lstStyle/>
        <a:p>
          <a:endParaRPr lang="tr-TR"/>
        </a:p>
      </dgm:t>
    </dgm:pt>
    <dgm:pt modelId="{1645E825-2BB1-43CC-82C3-F7B016BB570E}" type="sibTrans" cxnId="{52C98907-1F78-4E19-B232-5047007CC4C8}">
      <dgm:prSet/>
      <dgm:spPr/>
      <dgm:t>
        <a:bodyPr/>
        <a:lstStyle/>
        <a:p>
          <a:endParaRPr lang="tr-TR"/>
        </a:p>
      </dgm:t>
    </dgm:pt>
    <dgm:pt modelId="{5361F08A-0B29-4D1D-8825-2377C5B9897C}" type="pres">
      <dgm:prSet presAssocID="{32AEE336-9AC4-4F2F-8A70-99C02C028819}" presName="vert0" presStyleCnt="0">
        <dgm:presLayoutVars>
          <dgm:dir/>
          <dgm:animOne val="branch"/>
          <dgm:animLvl val="lvl"/>
        </dgm:presLayoutVars>
      </dgm:prSet>
      <dgm:spPr/>
      <dgm:t>
        <a:bodyPr/>
        <a:lstStyle/>
        <a:p>
          <a:endParaRPr lang="tr-TR"/>
        </a:p>
      </dgm:t>
    </dgm:pt>
    <dgm:pt modelId="{677E9862-0189-48E4-9167-489023969150}" type="pres">
      <dgm:prSet presAssocID="{93916683-E1F6-4837-8F5F-50C1E0260D49}" presName="thickLine" presStyleLbl="alignNode1" presStyleIdx="0" presStyleCnt="12"/>
      <dgm:spPr/>
    </dgm:pt>
    <dgm:pt modelId="{951B40B2-2F61-4DE3-8700-CC42B2A1067C}" type="pres">
      <dgm:prSet presAssocID="{93916683-E1F6-4837-8F5F-50C1E0260D49}" presName="horz1" presStyleCnt="0"/>
      <dgm:spPr/>
    </dgm:pt>
    <dgm:pt modelId="{5A1981E1-3E9C-4F03-835B-57214DCAF64E}" type="pres">
      <dgm:prSet presAssocID="{93916683-E1F6-4837-8F5F-50C1E0260D49}" presName="tx1" presStyleLbl="revTx" presStyleIdx="0" presStyleCnt="12"/>
      <dgm:spPr/>
      <dgm:t>
        <a:bodyPr/>
        <a:lstStyle/>
        <a:p>
          <a:endParaRPr lang="tr-TR"/>
        </a:p>
      </dgm:t>
    </dgm:pt>
    <dgm:pt modelId="{D1C0B5E0-B942-4CC5-987B-75A9B389D46D}" type="pres">
      <dgm:prSet presAssocID="{93916683-E1F6-4837-8F5F-50C1E0260D49}" presName="vert1" presStyleCnt="0"/>
      <dgm:spPr/>
    </dgm:pt>
    <dgm:pt modelId="{FB31A53C-D0B2-41A4-958D-C1F4F1F5BB49}" type="pres">
      <dgm:prSet presAssocID="{3BD998B2-0064-49DE-BF40-A7B181BD7566}" presName="thickLine" presStyleLbl="alignNode1" presStyleIdx="1" presStyleCnt="12"/>
      <dgm:spPr/>
    </dgm:pt>
    <dgm:pt modelId="{755F7111-D2D2-4A84-88FA-106D0D535D14}" type="pres">
      <dgm:prSet presAssocID="{3BD998B2-0064-49DE-BF40-A7B181BD7566}" presName="horz1" presStyleCnt="0"/>
      <dgm:spPr/>
    </dgm:pt>
    <dgm:pt modelId="{37280E00-788E-46DE-8C12-885E5145E4BA}" type="pres">
      <dgm:prSet presAssocID="{3BD998B2-0064-49DE-BF40-A7B181BD7566}" presName="tx1" presStyleLbl="revTx" presStyleIdx="1" presStyleCnt="12"/>
      <dgm:spPr/>
      <dgm:t>
        <a:bodyPr/>
        <a:lstStyle/>
        <a:p>
          <a:endParaRPr lang="tr-TR"/>
        </a:p>
      </dgm:t>
    </dgm:pt>
    <dgm:pt modelId="{0D5F2F63-D7F7-49A7-875A-7EB639B816CF}" type="pres">
      <dgm:prSet presAssocID="{3BD998B2-0064-49DE-BF40-A7B181BD7566}" presName="vert1" presStyleCnt="0"/>
      <dgm:spPr/>
    </dgm:pt>
    <dgm:pt modelId="{2C2AF438-A99C-44BF-A77E-B87593B26540}" type="pres">
      <dgm:prSet presAssocID="{2939D322-A25B-47E5-B5C7-78E03699B3EA}" presName="thickLine" presStyleLbl="alignNode1" presStyleIdx="2" presStyleCnt="12"/>
      <dgm:spPr/>
    </dgm:pt>
    <dgm:pt modelId="{58700334-E039-4FAE-84E3-0E64662C52B0}" type="pres">
      <dgm:prSet presAssocID="{2939D322-A25B-47E5-B5C7-78E03699B3EA}" presName="horz1" presStyleCnt="0"/>
      <dgm:spPr/>
    </dgm:pt>
    <dgm:pt modelId="{412B40D3-21CB-411C-ACAC-018BD4000C87}" type="pres">
      <dgm:prSet presAssocID="{2939D322-A25B-47E5-B5C7-78E03699B3EA}" presName="tx1" presStyleLbl="revTx" presStyleIdx="2" presStyleCnt="12"/>
      <dgm:spPr/>
      <dgm:t>
        <a:bodyPr/>
        <a:lstStyle/>
        <a:p>
          <a:endParaRPr lang="tr-TR"/>
        </a:p>
      </dgm:t>
    </dgm:pt>
    <dgm:pt modelId="{16DAD8D1-5989-4C61-AA4A-6D5A65D7AFC2}" type="pres">
      <dgm:prSet presAssocID="{2939D322-A25B-47E5-B5C7-78E03699B3EA}" presName="vert1" presStyleCnt="0"/>
      <dgm:spPr/>
    </dgm:pt>
    <dgm:pt modelId="{E0C83D08-CC7B-4FE6-8C14-1AE400E8825B}" type="pres">
      <dgm:prSet presAssocID="{6FF9C5BB-0019-4C3D-ADEE-6189FAA829A4}" presName="thickLine" presStyleLbl="alignNode1" presStyleIdx="3" presStyleCnt="12"/>
      <dgm:spPr/>
    </dgm:pt>
    <dgm:pt modelId="{B6AC4420-482D-4AA1-9FDF-3D7C22823323}" type="pres">
      <dgm:prSet presAssocID="{6FF9C5BB-0019-4C3D-ADEE-6189FAA829A4}" presName="horz1" presStyleCnt="0"/>
      <dgm:spPr/>
    </dgm:pt>
    <dgm:pt modelId="{3BDF8307-911F-4BAF-90FE-EB0B339DA7D4}" type="pres">
      <dgm:prSet presAssocID="{6FF9C5BB-0019-4C3D-ADEE-6189FAA829A4}" presName="tx1" presStyleLbl="revTx" presStyleIdx="3" presStyleCnt="12"/>
      <dgm:spPr/>
      <dgm:t>
        <a:bodyPr/>
        <a:lstStyle/>
        <a:p>
          <a:endParaRPr lang="tr-TR"/>
        </a:p>
      </dgm:t>
    </dgm:pt>
    <dgm:pt modelId="{82E6ABAC-4F2E-4371-B9F3-E5714C932EC1}" type="pres">
      <dgm:prSet presAssocID="{6FF9C5BB-0019-4C3D-ADEE-6189FAA829A4}" presName="vert1" presStyleCnt="0"/>
      <dgm:spPr/>
    </dgm:pt>
    <dgm:pt modelId="{D1CF83EE-B37C-427C-A59F-0E169A9029E5}" type="pres">
      <dgm:prSet presAssocID="{A4290D9D-E4AD-4EE5-A51B-F504FB7567B5}" presName="thickLine" presStyleLbl="alignNode1" presStyleIdx="4" presStyleCnt="12"/>
      <dgm:spPr/>
    </dgm:pt>
    <dgm:pt modelId="{7377A373-9E4B-40F4-BB43-4AEB14E235B5}" type="pres">
      <dgm:prSet presAssocID="{A4290D9D-E4AD-4EE5-A51B-F504FB7567B5}" presName="horz1" presStyleCnt="0"/>
      <dgm:spPr/>
    </dgm:pt>
    <dgm:pt modelId="{EE7E14C8-767E-4C70-9820-056F664FCAAE}" type="pres">
      <dgm:prSet presAssocID="{A4290D9D-E4AD-4EE5-A51B-F504FB7567B5}" presName="tx1" presStyleLbl="revTx" presStyleIdx="4" presStyleCnt="12"/>
      <dgm:spPr/>
      <dgm:t>
        <a:bodyPr/>
        <a:lstStyle/>
        <a:p>
          <a:endParaRPr lang="tr-TR"/>
        </a:p>
      </dgm:t>
    </dgm:pt>
    <dgm:pt modelId="{38E097F9-165E-4356-87F2-C894ACF53BDD}" type="pres">
      <dgm:prSet presAssocID="{A4290D9D-E4AD-4EE5-A51B-F504FB7567B5}" presName="vert1" presStyleCnt="0"/>
      <dgm:spPr/>
    </dgm:pt>
    <dgm:pt modelId="{A5B91A5E-F5F8-49E5-9174-153B96BC1FD6}" type="pres">
      <dgm:prSet presAssocID="{2FCD6401-4441-4237-80ED-DB7B94F05D00}" presName="thickLine" presStyleLbl="alignNode1" presStyleIdx="5" presStyleCnt="12"/>
      <dgm:spPr/>
    </dgm:pt>
    <dgm:pt modelId="{269E55E0-BA17-493B-9B3C-3691A80C2B10}" type="pres">
      <dgm:prSet presAssocID="{2FCD6401-4441-4237-80ED-DB7B94F05D00}" presName="horz1" presStyleCnt="0"/>
      <dgm:spPr/>
    </dgm:pt>
    <dgm:pt modelId="{FD428651-BA91-4BB3-93A5-FF85E0A40326}" type="pres">
      <dgm:prSet presAssocID="{2FCD6401-4441-4237-80ED-DB7B94F05D00}" presName="tx1" presStyleLbl="revTx" presStyleIdx="5" presStyleCnt="12"/>
      <dgm:spPr/>
      <dgm:t>
        <a:bodyPr/>
        <a:lstStyle/>
        <a:p>
          <a:endParaRPr lang="tr-TR"/>
        </a:p>
      </dgm:t>
    </dgm:pt>
    <dgm:pt modelId="{05EAFD73-D334-46F1-9D8E-C0985B6244E4}" type="pres">
      <dgm:prSet presAssocID="{2FCD6401-4441-4237-80ED-DB7B94F05D00}" presName="vert1" presStyleCnt="0"/>
      <dgm:spPr/>
    </dgm:pt>
    <dgm:pt modelId="{140A1225-DA7D-4714-B81D-AD7F03B19FE8}" type="pres">
      <dgm:prSet presAssocID="{F2E5308F-923C-4E7C-B337-17672E9CA338}" presName="thickLine" presStyleLbl="alignNode1" presStyleIdx="6" presStyleCnt="12"/>
      <dgm:spPr/>
    </dgm:pt>
    <dgm:pt modelId="{C331ED55-27C5-40A1-A7F6-46F627937581}" type="pres">
      <dgm:prSet presAssocID="{F2E5308F-923C-4E7C-B337-17672E9CA338}" presName="horz1" presStyleCnt="0"/>
      <dgm:spPr/>
    </dgm:pt>
    <dgm:pt modelId="{9D553614-4DDE-4EC7-B8C3-992EA67D8CBB}" type="pres">
      <dgm:prSet presAssocID="{F2E5308F-923C-4E7C-B337-17672E9CA338}" presName="tx1" presStyleLbl="revTx" presStyleIdx="6" presStyleCnt="12"/>
      <dgm:spPr/>
      <dgm:t>
        <a:bodyPr/>
        <a:lstStyle/>
        <a:p>
          <a:endParaRPr lang="tr-TR"/>
        </a:p>
      </dgm:t>
    </dgm:pt>
    <dgm:pt modelId="{37C729E0-41E2-4D7D-8E8B-4C11D31E67CA}" type="pres">
      <dgm:prSet presAssocID="{F2E5308F-923C-4E7C-B337-17672E9CA338}" presName="vert1" presStyleCnt="0"/>
      <dgm:spPr/>
    </dgm:pt>
    <dgm:pt modelId="{688D9787-F549-4A1F-954C-7201749F2789}" type="pres">
      <dgm:prSet presAssocID="{7454EFA5-B730-4F02-A903-93A8E69B5523}" presName="thickLine" presStyleLbl="alignNode1" presStyleIdx="7" presStyleCnt="12"/>
      <dgm:spPr/>
    </dgm:pt>
    <dgm:pt modelId="{B567A18C-0CBF-4100-8BFA-B0B5FFF84FF6}" type="pres">
      <dgm:prSet presAssocID="{7454EFA5-B730-4F02-A903-93A8E69B5523}" presName="horz1" presStyleCnt="0"/>
      <dgm:spPr/>
    </dgm:pt>
    <dgm:pt modelId="{4E17FE54-09A1-4226-81B7-368E68D9C6E8}" type="pres">
      <dgm:prSet presAssocID="{7454EFA5-B730-4F02-A903-93A8E69B5523}" presName="tx1" presStyleLbl="revTx" presStyleIdx="7" presStyleCnt="12"/>
      <dgm:spPr/>
      <dgm:t>
        <a:bodyPr/>
        <a:lstStyle/>
        <a:p>
          <a:endParaRPr lang="tr-TR"/>
        </a:p>
      </dgm:t>
    </dgm:pt>
    <dgm:pt modelId="{356F1635-50EC-49CE-88EE-D335F1D85C16}" type="pres">
      <dgm:prSet presAssocID="{7454EFA5-B730-4F02-A903-93A8E69B5523}" presName="vert1" presStyleCnt="0"/>
      <dgm:spPr/>
    </dgm:pt>
    <dgm:pt modelId="{59CAA754-42CC-4156-B6B1-C2396D1614DF}" type="pres">
      <dgm:prSet presAssocID="{B8456E1B-A467-4497-99E8-91FE3A738309}" presName="thickLine" presStyleLbl="alignNode1" presStyleIdx="8" presStyleCnt="12"/>
      <dgm:spPr/>
    </dgm:pt>
    <dgm:pt modelId="{7306AD21-22DE-4FDA-8072-FBA1D3A760EF}" type="pres">
      <dgm:prSet presAssocID="{B8456E1B-A467-4497-99E8-91FE3A738309}" presName="horz1" presStyleCnt="0"/>
      <dgm:spPr/>
    </dgm:pt>
    <dgm:pt modelId="{3CCA60C6-8D0E-4876-ADDE-C4B38A955592}" type="pres">
      <dgm:prSet presAssocID="{B8456E1B-A467-4497-99E8-91FE3A738309}" presName="tx1" presStyleLbl="revTx" presStyleIdx="8" presStyleCnt="12"/>
      <dgm:spPr/>
      <dgm:t>
        <a:bodyPr/>
        <a:lstStyle/>
        <a:p>
          <a:endParaRPr lang="tr-TR"/>
        </a:p>
      </dgm:t>
    </dgm:pt>
    <dgm:pt modelId="{B44F167A-C417-4291-B652-FC91ED5A7A93}" type="pres">
      <dgm:prSet presAssocID="{B8456E1B-A467-4497-99E8-91FE3A738309}" presName="vert1" presStyleCnt="0"/>
      <dgm:spPr/>
    </dgm:pt>
    <dgm:pt modelId="{FC4FF70E-CAE6-4463-8E14-5498F32AC29B}" type="pres">
      <dgm:prSet presAssocID="{F80EE5F7-89C6-4035-A820-6A839F165C6D}" presName="thickLine" presStyleLbl="alignNode1" presStyleIdx="9" presStyleCnt="12"/>
      <dgm:spPr/>
    </dgm:pt>
    <dgm:pt modelId="{35D7567C-A281-4E4E-9D65-C4D4B13CE405}" type="pres">
      <dgm:prSet presAssocID="{F80EE5F7-89C6-4035-A820-6A839F165C6D}" presName="horz1" presStyleCnt="0"/>
      <dgm:spPr/>
    </dgm:pt>
    <dgm:pt modelId="{8C5EE584-C72C-4057-A50A-88C5A8852668}" type="pres">
      <dgm:prSet presAssocID="{F80EE5F7-89C6-4035-A820-6A839F165C6D}" presName="tx1" presStyleLbl="revTx" presStyleIdx="9" presStyleCnt="12"/>
      <dgm:spPr/>
      <dgm:t>
        <a:bodyPr/>
        <a:lstStyle/>
        <a:p>
          <a:endParaRPr lang="tr-TR"/>
        </a:p>
      </dgm:t>
    </dgm:pt>
    <dgm:pt modelId="{EE2085DC-F9BB-44B0-A049-EBFD4FE77159}" type="pres">
      <dgm:prSet presAssocID="{F80EE5F7-89C6-4035-A820-6A839F165C6D}" presName="vert1" presStyleCnt="0"/>
      <dgm:spPr/>
    </dgm:pt>
    <dgm:pt modelId="{D8EB7367-B4F2-43EF-8AC5-D3B41C3B6C7D}" type="pres">
      <dgm:prSet presAssocID="{1A12C6B6-3E0B-47E4-BF97-292FC5E0EBA9}" presName="thickLine" presStyleLbl="alignNode1" presStyleIdx="10" presStyleCnt="12"/>
      <dgm:spPr/>
    </dgm:pt>
    <dgm:pt modelId="{858EA0DC-99F8-4C46-A562-DD33E4A5A1D0}" type="pres">
      <dgm:prSet presAssocID="{1A12C6B6-3E0B-47E4-BF97-292FC5E0EBA9}" presName="horz1" presStyleCnt="0"/>
      <dgm:spPr/>
    </dgm:pt>
    <dgm:pt modelId="{147EACE4-3391-4946-A68A-D6B40145C8E1}" type="pres">
      <dgm:prSet presAssocID="{1A12C6B6-3E0B-47E4-BF97-292FC5E0EBA9}" presName="tx1" presStyleLbl="revTx" presStyleIdx="10" presStyleCnt="12"/>
      <dgm:spPr/>
      <dgm:t>
        <a:bodyPr/>
        <a:lstStyle/>
        <a:p>
          <a:endParaRPr lang="tr-TR"/>
        </a:p>
      </dgm:t>
    </dgm:pt>
    <dgm:pt modelId="{626331A1-AC05-4600-9A8E-7BE96AD2CF48}" type="pres">
      <dgm:prSet presAssocID="{1A12C6B6-3E0B-47E4-BF97-292FC5E0EBA9}" presName="vert1" presStyleCnt="0"/>
      <dgm:spPr/>
    </dgm:pt>
    <dgm:pt modelId="{AFC78DF0-C2E8-4ADE-8A58-0D49DCED403A}" type="pres">
      <dgm:prSet presAssocID="{B50CA662-A711-491A-A594-178B6080E783}" presName="thickLine" presStyleLbl="alignNode1" presStyleIdx="11" presStyleCnt="12"/>
      <dgm:spPr/>
    </dgm:pt>
    <dgm:pt modelId="{7745CB5B-87E1-484B-B733-4D138D73ABF3}" type="pres">
      <dgm:prSet presAssocID="{B50CA662-A711-491A-A594-178B6080E783}" presName="horz1" presStyleCnt="0"/>
      <dgm:spPr/>
    </dgm:pt>
    <dgm:pt modelId="{3DB393CA-10F7-47C0-9E84-22351353AF7E}" type="pres">
      <dgm:prSet presAssocID="{B50CA662-A711-491A-A594-178B6080E783}" presName="tx1" presStyleLbl="revTx" presStyleIdx="11" presStyleCnt="12"/>
      <dgm:spPr/>
      <dgm:t>
        <a:bodyPr/>
        <a:lstStyle/>
        <a:p>
          <a:endParaRPr lang="tr-TR"/>
        </a:p>
      </dgm:t>
    </dgm:pt>
    <dgm:pt modelId="{84BA53A0-97DC-41FE-AD42-13A3B0B641F0}" type="pres">
      <dgm:prSet presAssocID="{B50CA662-A711-491A-A594-178B6080E783}" presName="vert1" presStyleCnt="0"/>
      <dgm:spPr/>
    </dgm:pt>
  </dgm:ptLst>
  <dgm:cxnLst>
    <dgm:cxn modelId="{19A598D1-4C4A-49BD-90CE-C204B0DC2437}" type="presOf" srcId="{F80EE5F7-89C6-4035-A820-6A839F165C6D}" destId="{8C5EE584-C72C-4057-A50A-88C5A8852668}" srcOrd="0" destOrd="0" presId="urn:microsoft.com/office/officeart/2008/layout/LinedList"/>
    <dgm:cxn modelId="{6AF2B98F-28E2-4786-820E-6125B67AB586}" type="presOf" srcId="{6FF9C5BB-0019-4C3D-ADEE-6189FAA829A4}" destId="{3BDF8307-911F-4BAF-90FE-EB0B339DA7D4}" srcOrd="0" destOrd="0" presId="urn:microsoft.com/office/officeart/2008/layout/LinedList"/>
    <dgm:cxn modelId="{E369F7C5-AED8-4F57-AFE8-DA9756E375E9}" srcId="{32AEE336-9AC4-4F2F-8A70-99C02C028819}" destId="{F80EE5F7-89C6-4035-A820-6A839F165C6D}" srcOrd="9" destOrd="0" parTransId="{26A642DC-B706-44E8-BED1-2D41223774E3}" sibTransId="{C3E97C64-CF29-44CB-BD5D-B705EFE325F8}"/>
    <dgm:cxn modelId="{908CAD04-9ED1-4FB1-BF88-C01502D0845E}" type="presOf" srcId="{93916683-E1F6-4837-8F5F-50C1E0260D49}" destId="{5A1981E1-3E9C-4F03-835B-57214DCAF64E}" srcOrd="0" destOrd="0" presId="urn:microsoft.com/office/officeart/2008/layout/LinedList"/>
    <dgm:cxn modelId="{52C98907-1F78-4E19-B232-5047007CC4C8}" srcId="{32AEE336-9AC4-4F2F-8A70-99C02C028819}" destId="{B50CA662-A711-491A-A594-178B6080E783}" srcOrd="11" destOrd="0" parTransId="{C1089152-ADD6-4A41-8242-4FF2013AF7ED}" sibTransId="{1645E825-2BB1-43CC-82C3-F7B016BB570E}"/>
    <dgm:cxn modelId="{32282551-1535-467A-956D-53DDD134C897}" srcId="{32AEE336-9AC4-4F2F-8A70-99C02C028819}" destId="{A4290D9D-E4AD-4EE5-A51B-F504FB7567B5}" srcOrd="4" destOrd="0" parTransId="{268B2C6C-12BF-401F-97D4-C2DD21D45366}" sibTransId="{83373CD8-1C35-428D-B67A-1EBD1D04B795}"/>
    <dgm:cxn modelId="{E1B93144-D1E6-4729-A19E-CF120B8D54C5}" srcId="{32AEE336-9AC4-4F2F-8A70-99C02C028819}" destId="{F2E5308F-923C-4E7C-B337-17672E9CA338}" srcOrd="6" destOrd="0" parTransId="{A2121E74-CDCB-48AC-823C-E167A84D696A}" sibTransId="{9CBCEC62-0D70-4107-912F-499E47DFD585}"/>
    <dgm:cxn modelId="{98A9C7AC-F0B7-4D30-A92C-9D4C39B919A0}" type="presOf" srcId="{3BD998B2-0064-49DE-BF40-A7B181BD7566}" destId="{37280E00-788E-46DE-8C12-885E5145E4BA}" srcOrd="0" destOrd="0" presId="urn:microsoft.com/office/officeart/2008/layout/LinedList"/>
    <dgm:cxn modelId="{337E1EFE-7037-4F46-BEEC-952C411EA3EA}" type="presOf" srcId="{B50CA662-A711-491A-A594-178B6080E783}" destId="{3DB393CA-10F7-47C0-9E84-22351353AF7E}" srcOrd="0" destOrd="0" presId="urn:microsoft.com/office/officeart/2008/layout/LinedList"/>
    <dgm:cxn modelId="{E56868C4-32C9-4D91-826D-17C9198256A5}" srcId="{32AEE336-9AC4-4F2F-8A70-99C02C028819}" destId="{1A12C6B6-3E0B-47E4-BF97-292FC5E0EBA9}" srcOrd="10" destOrd="0" parTransId="{B2B61F1C-2D2F-4906-B88E-64554B198FE8}" sibTransId="{D23F28E8-BB9E-4683-BAD0-9DCEEB11A7C6}"/>
    <dgm:cxn modelId="{36022554-A47D-4864-A9B3-29F915C7B019}" type="presOf" srcId="{F2E5308F-923C-4E7C-B337-17672E9CA338}" destId="{9D553614-4DDE-4EC7-B8C3-992EA67D8CBB}" srcOrd="0" destOrd="0" presId="urn:microsoft.com/office/officeart/2008/layout/LinedList"/>
    <dgm:cxn modelId="{459C7815-B4DE-41A8-BAAC-3E348B5685BC}" type="presOf" srcId="{2FCD6401-4441-4237-80ED-DB7B94F05D00}" destId="{FD428651-BA91-4BB3-93A5-FF85E0A40326}" srcOrd="0" destOrd="0" presId="urn:microsoft.com/office/officeart/2008/layout/LinedList"/>
    <dgm:cxn modelId="{6C4F2291-7F5F-4E81-BA03-E40546D04A80}" srcId="{32AEE336-9AC4-4F2F-8A70-99C02C028819}" destId="{2FCD6401-4441-4237-80ED-DB7B94F05D00}" srcOrd="5" destOrd="0" parTransId="{6E6F5796-690D-462C-8227-F221C3DE3CA6}" sibTransId="{684784E4-348D-47E9-89D1-EDC22A9133FF}"/>
    <dgm:cxn modelId="{924303BA-1767-473C-906C-BD08A1AD2014}" srcId="{32AEE336-9AC4-4F2F-8A70-99C02C028819}" destId="{B8456E1B-A467-4497-99E8-91FE3A738309}" srcOrd="8" destOrd="0" parTransId="{B8793712-5FA9-4F10-A84B-59F66B2ECA50}" sibTransId="{AA1AE8BA-B520-436D-9464-7AD364D32385}"/>
    <dgm:cxn modelId="{6BDAD8C2-E76D-4510-882F-7D3AD88246D3}" type="presOf" srcId="{32AEE336-9AC4-4F2F-8A70-99C02C028819}" destId="{5361F08A-0B29-4D1D-8825-2377C5B9897C}" srcOrd="0" destOrd="0" presId="urn:microsoft.com/office/officeart/2008/layout/LinedList"/>
    <dgm:cxn modelId="{392A98D9-30CF-454D-9676-9809788CFC71}" type="presOf" srcId="{B8456E1B-A467-4497-99E8-91FE3A738309}" destId="{3CCA60C6-8D0E-4876-ADDE-C4B38A955592}" srcOrd="0" destOrd="0" presId="urn:microsoft.com/office/officeart/2008/layout/LinedList"/>
    <dgm:cxn modelId="{A970EDB2-7090-4590-840E-87EF5F81DC62}" srcId="{32AEE336-9AC4-4F2F-8A70-99C02C028819}" destId="{2939D322-A25B-47E5-B5C7-78E03699B3EA}" srcOrd="2" destOrd="0" parTransId="{85AE00D0-FA4F-4B4D-A402-EFDD706F16EA}" sibTransId="{7782F3ED-5FE5-40BF-A99F-B7A48214D8BC}"/>
    <dgm:cxn modelId="{DEACA3BC-4DB1-4186-B47A-BF75F321B383}" type="presOf" srcId="{A4290D9D-E4AD-4EE5-A51B-F504FB7567B5}" destId="{EE7E14C8-767E-4C70-9820-056F664FCAAE}" srcOrd="0" destOrd="0" presId="urn:microsoft.com/office/officeart/2008/layout/LinedList"/>
    <dgm:cxn modelId="{02A61E32-3EBC-48CA-BF2B-C04FBFAD2E55}" srcId="{32AEE336-9AC4-4F2F-8A70-99C02C028819}" destId="{6FF9C5BB-0019-4C3D-ADEE-6189FAA829A4}" srcOrd="3" destOrd="0" parTransId="{E39B88E3-6265-4DC5-A455-48D087D2DC56}" sibTransId="{6039024F-CB36-4F52-B02E-7F4024A90C05}"/>
    <dgm:cxn modelId="{6AD50E14-358F-42DD-B93D-8E76B1A2DA83}" type="presOf" srcId="{2939D322-A25B-47E5-B5C7-78E03699B3EA}" destId="{412B40D3-21CB-411C-ACAC-018BD4000C87}" srcOrd="0" destOrd="0" presId="urn:microsoft.com/office/officeart/2008/layout/LinedList"/>
    <dgm:cxn modelId="{EA5E189C-B08B-49CD-B277-526FFDB564CB}" srcId="{32AEE336-9AC4-4F2F-8A70-99C02C028819}" destId="{7454EFA5-B730-4F02-A903-93A8E69B5523}" srcOrd="7" destOrd="0" parTransId="{B6BE4AD3-FD8C-4BF5-896F-0BDAAA1CA1A4}" sibTransId="{906EFD67-38DA-4CAE-BF24-09CF79ED401B}"/>
    <dgm:cxn modelId="{0FCA9E39-6E9A-45C1-974A-4FFACA7A9449}" type="presOf" srcId="{1A12C6B6-3E0B-47E4-BF97-292FC5E0EBA9}" destId="{147EACE4-3391-4946-A68A-D6B40145C8E1}" srcOrd="0" destOrd="0" presId="urn:microsoft.com/office/officeart/2008/layout/LinedList"/>
    <dgm:cxn modelId="{0BF5360D-59D8-4F01-9829-446058AAF8F1}" type="presOf" srcId="{7454EFA5-B730-4F02-A903-93A8E69B5523}" destId="{4E17FE54-09A1-4226-81B7-368E68D9C6E8}" srcOrd="0" destOrd="0" presId="urn:microsoft.com/office/officeart/2008/layout/LinedList"/>
    <dgm:cxn modelId="{E3F254DA-C8F6-4098-814F-B03879763AFC}" srcId="{32AEE336-9AC4-4F2F-8A70-99C02C028819}" destId="{93916683-E1F6-4837-8F5F-50C1E0260D49}" srcOrd="0" destOrd="0" parTransId="{DC116C60-4731-45F6-A3A5-D5A8FDC610BD}" sibTransId="{D4D9441A-C114-47B3-99BD-2A862AA5FB41}"/>
    <dgm:cxn modelId="{97E453A1-AD08-4521-AA66-D42B4404B520}" srcId="{32AEE336-9AC4-4F2F-8A70-99C02C028819}" destId="{3BD998B2-0064-49DE-BF40-A7B181BD7566}" srcOrd="1" destOrd="0" parTransId="{8937DECA-D157-4ACE-A04F-728D9635220C}" sibTransId="{0FCF13D0-A149-4D31-B91F-DF440BA8A631}"/>
    <dgm:cxn modelId="{701FA71F-CA1A-4BAE-8399-83C483E1367E}" type="presParOf" srcId="{5361F08A-0B29-4D1D-8825-2377C5B9897C}" destId="{677E9862-0189-48E4-9167-489023969150}" srcOrd="0" destOrd="0" presId="urn:microsoft.com/office/officeart/2008/layout/LinedList"/>
    <dgm:cxn modelId="{0790B624-F5B9-4463-B88C-C8610B5C3F99}" type="presParOf" srcId="{5361F08A-0B29-4D1D-8825-2377C5B9897C}" destId="{951B40B2-2F61-4DE3-8700-CC42B2A1067C}" srcOrd="1" destOrd="0" presId="urn:microsoft.com/office/officeart/2008/layout/LinedList"/>
    <dgm:cxn modelId="{8F6DD2A9-46CD-40F8-9A8D-259C0EBAA41A}" type="presParOf" srcId="{951B40B2-2F61-4DE3-8700-CC42B2A1067C}" destId="{5A1981E1-3E9C-4F03-835B-57214DCAF64E}" srcOrd="0" destOrd="0" presId="urn:microsoft.com/office/officeart/2008/layout/LinedList"/>
    <dgm:cxn modelId="{3539C5C3-A3FE-49EA-ACA1-058876CB3649}" type="presParOf" srcId="{951B40B2-2F61-4DE3-8700-CC42B2A1067C}" destId="{D1C0B5E0-B942-4CC5-987B-75A9B389D46D}" srcOrd="1" destOrd="0" presId="urn:microsoft.com/office/officeart/2008/layout/LinedList"/>
    <dgm:cxn modelId="{602D16EC-E53F-4E2A-BB57-09C099756509}" type="presParOf" srcId="{5361F08A-0B29-4D1D-8825-2377C5B9897C}" destId="{FB31A53C-D0B2-41A4-958D-C1F4F1F5BB49}" srcOrd="2" destOrd="0" presId="urn:microsoft.com/office/officeart/2008/layout/LinedList"/>
    <dgm:cxn modelId="{58410942-6CC4-4EBD-9CA3-F823A2285BF5}" type="presParOf" srcId="{5361F08A-0B29-4D1D-8825-2377C5B9897C}" destId="{755F7111-D2D2-4A84-88FA-106D0D535D14}" srcOrd="3" destOrd="0" presId="urn:microsoft.com/office/officeart/2008/layout/LinedList"/>
    <dgm:cxn modelId="{3A613B73-A921-4954-8DEF-E7597C337533}" type="presParOf" srcId="{755F7111-D2D2-4A84-88FA-106D0D535D14}" destId="{37280E00-788E-46DE-8C12-885E5145E4BA}" srcOrd="0" destOrd="0" presId="urn:microsoft.com/office/officeart/2008/layout/LinedList"/>
    <dgm:cxn modelId="{4E1D82A2-85DB-497A-BED8-B8A1B7F5A2F5}" type="presParOf" srcId="{755F7111-D2D2-4A84-88FA-106D0D535D14}" destId="{0D5F2F63-D7F7-49A7-875A-7EB639B816CF}" srcOrd="1" destOrd="0" presId="urn:microsoft.com/office/officeart/2008/layout/LinedList"/>
    <dgm:cxn modelId="{AE0E11F0-0184-4DBA-A8C2-0EFA57880B01}" type="presParOf" srcId="{5361F08A-0B29-4D1D-8825-2377C5B9897C}" destId="{2C2AF438-A99C-44BF-A77E-B87593B26540}" srcOrd="4" destOrd="0" presId="urn:microsoft.com/office/officeart/2008/layout/LinedList"/>
    <dgm:cxn modelId="{0471FC8E-9195-400B-9728-4D8D910AAE61}" type="presParOf" srcId="{5361F08A-0B29-4D1D-8825-2377C5B9897C}" destId="{58700334-E039-4FAE-84E3-0E64662C52B0}" srcOrd="5" destOrd="0" presId="urn:microsoft.com/office/officeart/2008/layout/LinedList"/>
    <dgm:cxn modelId="{6D5052A2-AEBD-4840-8229-73C9A6890647}" type="presParOf" srcId="{58700334-E039-4FAE-84E3-0E64662C52B0}" destId="{412B40D3-21CB-411C-ACAC-018BD4000C87}" srcOrd="0" destOrd="0" presId="urn:microsoft.com/office/officeart/2008/layout/LinedList"/>
    <dgm:cxn modelId="{7661326F-8886-4C2E-9E7C-FDD287D9BB74}" type="presParOf" srcId="{58700334-E039-4FAE-84E3-0E64662C52B0}" destId="{16DAD8D1-5989-4C61-AA4A-6D5A65D7AFC2}" srcOrd="1" destOrd="0" presId="urn:microsoft.com/office/officeart/2008/layout/LinedList"/>
    <dgm:cxn modelId="{B097DA3A-2A70-4A9C-A752-540BC8562CD9}" type="presParOf" srcId="{5361F08A-0B29-4D1D-8825-2377C5B9897C}" destId="{E0C83D08-CC7B-4FE6-8C14-1AE400E8825B}" srcOrd="6" destOrd="0" presId="urn:microsoft.com/office/officeart/2008/layout/LinedList"/>
    <dgm:cxn modelId="{C931A71E-3361-45F4-9BE9-F136F633D109}" type="presParOf" srcId="{5361F08A-0B29-4D1D-8825-2377C5B9897C}" destId="{B6AC4420-482D-4AA1-9FDF-3D7C22823323}" srcOrd="7" destOrd="0" presId="urn:microsoft.com/office/officeart/2008/layout/LinedList"/>
    <dgm:cxn modelId="{89451143-16E5-441A-8D07-A991EB7DE836}" type="presParOf" srcId="{B6AC4420-482D-4AA1-9FDF-3D7C22823323}" destId="{3BDF8307-911F-4BAF-90FE-EB0B339DA7D4}" srcOrd="0" destOrd="0" presId="urn:microsoft.com/office/officeart/2008/layout/LinedList"/>
    <dgm:cxn modelId="{6D0DD4CD-A8E7-48D7-A5B0-3A9AADACD2FF}" type="presParOf" srcId="{B6AC4420-482D-4AA1-9FDF-3D7C22823323}" destId="{82E6ABAC-4F2E-4371-B9F3-E5714C932EC1}" srcOrd="1" destOrd="0" presId="urn:microsoft.com/office/officeart/2008/layout/LinedList"/>
    <dgm:cxn modelId="{6FE82544-355A-4F66-8DAE-633685489F00}" type="presParOf" srcId="{5361F08A-0B29-4D1D-8825-2377C5B9897C}" destId="{D1CF83EE-B37C-427C-A59F-0E169A9029E5}" srcOrd="8" destOrd="0" presId="urn:microsoft.com/office/officeart/2008/layout/LinedList"/>
    <dgm:cxn modelId="{8F11053C-CF25-4426-8C6F-E2EC2FA25BC7}" type="presParOf" srcId="{5361F08A-0B29-4D1D-8825-2377C5B9897C}" destId="{7377A373-9E4B-40F4-BB43-4AEB14E235B5}" srcOrd="9" destOrd="0" presId="urn:microsoft.com/office/officeart/2008/layout/LinedList"/>
    <dgm:cxn modelId="{7F2F377B-C873-487C-88E0-907D9B707B3E}" type="presParOf" srcId="{7377A373-9E4B-40F4-BB43-4AEB14E235B5}" destId="{EE7E14C8-767E-4C70-9820-056F664FCAAE}" srcOrd="0" destOrd="0" presId="urn:microsoft.com/office/officeart/2008/layout/LinedList"/>
    <dgm:cxn modelId="{DAAE0982-1B3D-48DD-AC8E-B20BE86BA316}" type="presParOf" srcId="{7377A373-9E4B-40F4-BB43-4AEB14E235B5}" destId="{38E097F9-165E-4356-87F2-C894ACF53BDD}" srcOrd="1" destOrd="0" presId="urn:microsoft.com/office/officeart/2008/layout/LinedList"/>
    <dgm:cxn modelId="{794C2A88-CEE5-4789-8ED1-957582B7139B}" type="presParOf" srcId="{5361F08A-0B29-4D1D-8825-2377C5B9897C}" destId="{A5B91A5E-F5F8-49E5-9174-153B96BC1FD6}" srcOrd="10" destOrd="0" presId="urn:microsoft.com/office/officeart/2008/layout/LinedList"/>
    <dgm:cxn modelId="{93AA71F2-F73F-470C-A584-EDBC01971371}" type="presParOf" srcId="{5361F08A-0B29-4D1D-8825-2377C5B9897C}" destId="{269E55E0-BA17-493B-9B3C-3691A80C2B10}" srcOrd="11" destOrd="0" presId="urn:microsoft.com/office/officeart/2008/layout/LinedList"/>
    <dgm:cxn modelId="{9B8FB80B-50F5-443C-921A-0D0D6DB804CC}" type="presParOf" srcId="{269E55E0-BA17-493B-9B3C-3691A80C2B10}" destId="{FD428651-BA91-4BB3-93A5-FF85E0A40326}" srcOrd="0" destOrd="0" presId="urn:microsoft.com/office/officeart/2008/layout/LinedList"/>
    <dgm:cxn modelId="{26BC399B-3CC6-4BF2-A47D-90B6F63BFA0F}" type="presParOf" srcId="{269E55E0-BA17-493B-9B3C-3691A80C2B10}" destId="{05EAFD73-D334-46F1-9D8E-C0985B6244E4}" srcOrd="1" destOrd="0" presId="urn:microsoft.com/office/officeart/2008/layout/LinedList"/>
    <dgm:cxn modelId="{B963405F-6AFF-4F2D-A91D-820807C3C5C5}" type="presParOf" srcId="{5361F08A-0B29-4D1D-8825-2377C5B9897C}" destId="{140A1225-DA7D-4714-B81D-AD7F03B19FE8}" srcOrd="12" destOrd="0" presId="urn:microsoft.com/office/officeart/2008/layout/LinedList"/>
    <dgm:cxn modelId="{FE89558D-5447-44EE-8188-658AC3BD594A}" type="presParOf" srcId="{5361F08A-0B29-4D1D-8825-2377C5B9897C}" destId="{C331ED55-27C5-40A1-A7F6-46F627937581}" srcOrd="13" destOrd="0" presId="urn:microsoft.com/office/officeart/2008/layout/LinedList"/>
    <dgm:cxn modelId="{DBDAE298-3F31-45A5-AD0F-C1C6CB99A579}" type="presParOf" srcId="{C331ED55-27C5-40A1-A7F6-46F627937581}" destId="{9D553614-4DDE-4EC7-B8C3-992EA67D8CBB}" srcOrd="0" destOrd="0" presId="urn:microsoft.com/office/officeart/2008/layout/LinedList"/>
    <dgm:cxn modelId="{1EAA7DFE-1409-4DB2-9B37-340F6154594E}" type="presParOf" srcId="{C331ED55-27C5-40A1-A7F6-46F627937581}" destId="{37C729E0-41E2-4D7D-8E8B-4C11D31E67CA}" srcOrd="1" destOrd="0" presId="urn:microsoft.com/office/officeart/2008/layout/LinedList"/>
    <dgm:cxn modelId="{4E704548-B337-4743-90A4-402CA9BDADD8}" type="presParOf" srcId="{5361F08A-0B29-4D1D-8825-2377C5B9897C}" destId="{688D9787-F549-4A1F-954C-7201749F2789}" srcOrd="14" destOrd="0" presId="urn:microsoft.com/office/officeart/2008/layout/LinedList"/>
    <dgm:cxn modelId="{B9B0215C-53EB-4329-83FF-64C61479607A}" type="presParOf" srcId="{5361F08A-0B29-4D1D-8825-2377C5B9897C}" destId="{B567A18C-0CBF-4100-8BFA-B0B5FFF84FF6}" srcOrd="15" destOrd="0" presId="urn:microsoft.com/office/officeart/2008/layout/LinedList"/>
    <dgm:cxn modelId="{5FE12588-6276-4D4A-B00C-F0BE1629DC8F}" type="presParOf" srcId="{B567A18C-0CBF-4100-8BFA-B0B5FFF84FF6}" destId="{4E17FE54-09A1-4226-81B7-368E68D9C6E8}" srcOrd="0" destOrd="0" presId="urn:microsoft.com/office/officeart/2008/layout/LinedList"/>
    <dgm:cxn modelId="{7D8B92DC-A7EF-48BA-B6C5-2AF6018DAF2D}" type="presParOf" srcId="{B567A18C-0CBF-4100-8BFA-B0B5FFF84FF6}" destId="{356F1635-50EC-49CE-88EE-D335F1D85C16}" srcOrd="1" destOrd="0" presId="urn:microsoft.com/office/officeart/2008/layout/LinedList"/>
    <dgm:cxn modelId="{D44EDEF4-51F2-4D6F-913C-18348BF1B117}" type="presParOf" srcId="{5361F08A-0B29-4D1D-8825-2377C5B9897C}" destId="{59CAA754-42CC-4156-B6B1-C2396D1614DF}" srcOrd="16" destOrd="0" presId="urn:microsoft.com/office/officeart/2008/layout/LinedList"/>
    <dgm:cxn modelId="{3B87F509-B8B9-4434-A3C1-77F185EEB6A8}" type="presParOf" srcId="{5361F08A-0B29-4D1D-8825-2377C5B9897C}" destId="{7306AD21-22DE-4FDA-8072-FBA1D3A760EF}" srcOrd="17" destOrd="0" presId="urn:microsoft.com/office/officeart/2008/layout/LinedList"/>
    <dgm:cxn modelId="{15265761-DF81-416C-BCEF-FDFC2AA35881}" type="presParOf" srcId="{7306AD21-22DE-4FDA-8072-FBA1D3A760EF}" destId="{3CCA60C6-8D0E-4876-ADDE-C4B38A955592}" srcOrd="0" destOrd="0" presId="urn:microsoft.com/office/officeart/2008/layout/LinedList"/>
    <dgm:cxn modelId="{7C3CC3A9-8D76-446E-A1D1-C2D4FB64D170}" type="presParOf" srcId="{7306AD21-22DE-4FDA-8072-FBA1D3A760EF}" destId="{B44F167A-C417-4291-B652-FC91ED5A7A93}" srcOrd="1" destOrd="0" presId="urn:microsoft.com/office/officeart/2008/layout/LinedList"/>
    <dgm:cxn modelId="{2FEE638B-13AA-4D6C-9332-241D4D8FA8A1}" type="presParOf" srcId="{5361F08A-0B29-4D1D-8825-2377C5B9897C}" destId="{FC4FF70E-CAE6-4463-8E14-5498F32AC29B}" srcOrd="18" destOrd="0" presId="urn:microsoft.com/office/officeart/2008/layout/LinedList"/>
    <dgm:cxn modelId="{AE9EF160-3809-451A-9F45-ED8FFA567D22}" type="presParOf" srcId="{5361F08A-0B29-4D1D-8825-2377C5B9897C}" destId="{35D7567C-A281-4E4E-9D65-C4D4B13CE405}" srcOrd="19" destOrd="0" presId="urn:microsoft.com/office/officeart/2008/layout/LinedList"/>
    <dgm:cxn modelId="{E37D2B43-4DB9-439E-9E47-5570EB9B6FCD}" type="presParOf" srcId="{35D7567C-A281-4E4E-9D65-C4D4B13CE405}" destId="{8C5EE584-C72C-4057-A50A-88C5A8852668}" srcOrd="0" destOrd="0" presId="urn:microsoft.com/office/officeart/2008/layout/LinedList"/>
    <dgm:cxn modelId="{8576E7F1-885B-4B30-BB54-66FFB57B5436}" type="presParOf" srcId="{35D7567C-A281-4E4E-9D65-C4D4B13CE405}" destId="{EE2085DC-F9BB-44B0-A049-EBFD4FE77159}" srcOrd="1" destOrd="0" presId="urn:microsoft.com/office/officeart/2008/layout/LinedList"/>
    <dgm:cxn modelId="{17493B77-0370-4615-97D4-61B9C217C12F}" type="presParOf" srcId="{5361F08A-0B29-4D1D-8825-2377C5B9897C}" destId="{D8EB7367-B4F2-43EF-8AC5-D3B41C3B6C7D}" srcOrd="20" destOrd="0" presId="urn:microsoft.com/office/officeart/2008/layout/LinedList"/>
    <dgm:cxn modelId="{DFA1F61B-7BBA-4203-A59F-15973B038928}" type="presParOf" srcId="{5361F08A-0B29-4D1D-8825-2377C5B9897C}" destId="{858EA0DC-99F8-4C46-A562-DD33E4A5A1D0}" srcOrd="21" destOrd="0" presId="urn:microsoft.com/office/officeart/2008/layout/LinedList"/>
    <dgm:cxn modelId="{7B237755-DCC3-4689-8659-0058924DD4A4}" type="presParOf" srcId="{858EA0DC-99F8-4C46-A562-DD33E4A5A1D0}" destId="{147EACE4-3391-4946-A68A-D6B40145C8E1}" srcOrd="0" destOrd="0" presId="urn:microsoft.com/office/officeart/2008/layout/LinedList"/>
    <dgm:cxn modelId="{1BF0FD28-6557-4BEB-BCFB-F9D3FCE01ED0}" type="presParOf" srcId="{858EA0DC-99F8-4C46-A562-DD33E4A5A1D0}" destId="{626331A1-AC05-4600-9A8E-7BE96AD2CF48}" srcOrd="1" destOrd="0" presId="urn:microsoft.com/office/officeart/2008/layout/LinedList"/>
    <dgm:cxn modelId="{4F39AF91-3616-468E-A84B-21F76E1541F6}" type="presParOf" srcId="{5361F08A-0B29-4D1D-8825-2377C5B9897C}" destId="{AFC78DF0-C2E8-4ADE-8A58-0D49DCED403A}" srcOrd="22" destOrd="0" presId="urn:microsoft.com/office/officeart/2008/layout/LinedList"/>
    <dgm:cxn modelId="{5DFF755A-6BE8-4501-A25D-A0607A3B96AB}" type="presParOf" srcId="{5361F08A-0B29-4D1D-8825-2377C5B9897C}" destId="{7745CB5B-87E1-484B-B733-4D138D73ABF3}" srcOrd="23" destOrd="0" presId="urn:microsoft.com/office/officeart/2008/layout/LinedList"/>
    <dgm:cxn modelId="{0893E732-6F54-4F48-816C-AC572254D334}" type="presParOf" srcId="{7745CB5B-87E1-484B-B733-4D138D73ABF3}" destId="{3DB393CA-10F7-47C0-9E84-22351353AF7E}" srcOrd="0" destOrd="0" presId="urn:microsoft.com/office/officeart/2008/layout/LinedList"/>
    <dgm:cxn modelId="{EEBC2D63-F2C0-4C08-B6C7-520D8682B4E0}" type="presParOf" srcId="{7745CB5B-87E1-484B-B733-4D138D73ABF3}" destId="{84BA53A0-97DC-41FE-AD42-13A3B0B641F0}"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DEE268D-666B-497A-AD8B-DD855B06A675}" type="doc">
      <dgm:prSet loTypeId="urn:microsoft.com/office/officeart/2005/8/layout/vList2" loCatId="list" qsTypeId="urn:microsoft.com/office/officeart/2005/8/quickstyle/3d1" qsCatId="3D" csTypeId="urn:microsoft.com/office/officeart/2005/8/colors/colorful5" csCatId="colorful" phldr="1"/>
      <dgm:spPr/>
      <dgm:t>
        <a:bodyPr/>
        <a:lstStyle/>
        <a:p>
          <a:endParaRPr lang="tr-TR"/>
        </a:p>
      </dgm:t>
    </dgm:pt>
    <dgm:pt modelId="{5F3A90A3-8A1D-4055-8B02-01E37AFA1200}">
      <dgm:prSet/>
      <dgm:spPr/>
      <dgm:t>
        <a:bodyPr/>
        <a:lstStyle/>
        <a:p>
          <a:pPr rtl="0"/>
          <a:r>
            <a:rPr lang="tr-TR" baseline="0" smtClean="0"/>
            <a:t>Karın ağrısını geçirmek için ailelerin sıklıkla başvurdukları geleneksel uygulamaların bazıları:</a:t>
          </a:r>
          <a:endParaRPr lang="tr-TR"/>
        </a:p>
      </dgm:t>
    </dgm:pt>
    <dgm:pt modelId="{B82D1B4C-50FC-4D2F-86BF-6130E7EDF8EB}" type="parTrans" cxnId="{136CEC74-E0C0-4BEE-BD76-8998494326F0}">
      <dgm:prSet/>
      <dgm:spPr/>
      <dgm:t>
        <a:bodyPr/>
        <a:lstStyle/>
        <a:p>
          <a:endParaRPr lang="tr-TR"/>
        </a:p>
      </dgm:t>
    </dgm:pt>
    <dgm:pt modelId="{70898DEB-3564-4680-B167-A7FA2F66CF3B}" type="sibTrans" cxnId="{136CEC74-E0C0-4BEE-BD76-8998494326F0}">
      <dgm:prSet/>
      <dgm:spPr/>
      <dgm:t>
        <a:bodyPr/>
        <a:lstStyle/>
        <a:p>
          <a:endParaRPr lang="tr-TR"/>
        </a:p>
      </dgm:t>
    </dgm:pt>
    <dgm:pt modelId="{FD9EEF84-467E-46BA-A12F-0BFDC9C4D595}">
      <dgm:prSet/>
      <dgm:spPr/>
      <dgm:t>
        <a:bodyPr/>
        <a:lstStyle/>
        <a:p>
          <a:pPr rtl="0"/>
          <a:r>
            <a:rPr lang="tr-TR" baseline="0" smtClean="0"/>
            <a:t>Kuru - sıcak uygulamalar yapma (kiremitle ısıtma, üst üste giydirme vb.)</a:t>
          </a:r>
          <a:endParaRPr lang="tr-TR"/>
        </a:p>
      </dgm:t>
    </dgm:pt>
    <dgm:pt modelId="{5D43A0C9-AB21-42F4-A8D6-B0242363C82A}" type="parTrans" cxnId="{FED71243-4CAE-42E7-9B0F-692EBDF083F5}">
      <dgm:prSet/>
      <dgm:spPr/>
      <dgm:t>
        <a:bodyPr/>
        <a:lstStyle/>
        <a:p>
          <a:endParaRPr lang="tr-TR"/>
        </a:p>
      </dgm:t>
    </dgm:pt>
    <dgm:pt modelId="{E5E011C1-6B85-4B4D-AFA9-4833EB94BAE4}" type="sibTrans" cxnId="{FED71243-4CAE-42E7-9B0F-692EBDF083F5}">
      <dgm:prSet/>
      <dgm:spPr/>
      <dgm:t>
        <a:bodyPr/>
        <a:lstStyle/>
        <a:p>
          <a:endParaRPr lang="tr-TR"/>
        </a:p>
      </dgm:t>
    </dgm:pt>
    <dgm:pt modelId="{0FAAB613-B1DC-459C-8027-D0419DB2B99D}">
      <dgm:prSet/>
      <dgm:spPr/>
      <dgm:t>
        <a:bodyPr/>
        <a:lstStyle/>
        <a:p>
          <a:pPr rtl="0"/>
          <a:r>
            <a:rPr lang="tr-TR" baseline="0" smtClean="0"/>
            <a:t>Karma ve ayak altına katran, zeytin yağı, viks, kekik, elma, gül yağı sürme ve ovma</a:t>
          </a:r>
          <a:endParaRPr lang="tr-TR"/>
        </a:p>
      </dgm:t>
    </dgm:pt>
    <dgm:pt modelId="{6A241E18-0A18-4371-8596-9CAC280B303C}" type="parTrans" cxnId="{0E12E944-D38B-4E64-A2AC-5A247455B2FE}">
      <dgm:prSet/>
      <dgm:spPr/>
      <dgm:t>
        <a:bodyPr/>
        <a:lstStyle/>
        <a:p>
          <a:endParaRPr lang="tr-TR"/>
        </a:p>
      </dgm:t>
    </dgm:pt>
    <dgm:pt modelId="{9F46C505-21B1-4927-AE41-2AD2564F8B9C}" type="sibTrans" cxnId="{0E12E944-D38B-4E64-A2AC-5A247455B2FE}">
      <dgm:prSet/>
      <dgm:spPr/>
      <dgm:t>
        <a:bodyPr/>
        <a:lstStyle/>
        <a:p>
          <a:endParaRPr lang="tr-TR"/>
        </a:p>
      </dgm:t>
    </dgm:pt>
    <dgm:pt modelId="{91058634-70A8-4C77-8F41-80F6AD1EC13A}">
      <dgm:prSet/>
      <dgm:spPr/>
      <dgm:t>
        <a:bodyPr/>
        <a:lstStyle/>
        <a:p>
          <a:pPr rtl="0"/>
          <a:r>
            <a:rPr lang="tr-TR" baseline="0" smtClean="0"/>
            <a:t>Alkolle karnı ovma</a:t>
          </a:r>
          <a:endParaRPr lang="tr-TR"/>
        </a:p>
      </dgm:t>
    </dgm:pt>
    <dgm:pt modelId="{17BF5CF3-D44D-4C42-94B8-08F68C7D4CAB}" type="parTrans" cxnId="{63944C9D-D709-416B-8F40-4E0C96B30F96}">
      <dgm:prSet/>
      <dgm:spPr/>
      <dgm:t>
        <a:bodyPr/>
        <a:lstStyle/>
        <a:p>
          <a:endParaRPr lang="tr-TR"/>
        </a:p>
      </dgm:t>
    </dgm:pt>
    <dgm:pt modelId="{D9ADA198-58F2-4D35-B4E5-13826DCEFCCC}" type="sibTrans" cxnId="{63944C9D-D709-416B-8F40-4E0C96B30F96}">
      <dgm:prSet/>
      <dgm:spPr/>
      <dgm:t>
        <a:bodyPr/>
        <a:lstStyle/>
        <a:p>
          <a:endParaRPr lang="tr-TR"/>
        </a:p>
      </dgm:t>
    </dgm:pt>
    <dgm:pt modelId="{3F4E5DB5-B67D-4AE3-AE07-E51BBEDA68E7}">
      <dgm:prSet/>
      <dgm:spPr/>
      <dgm:t>
        <a:bodyPr/>
        <a:lstStyle/>
        <a:p>
          <a:pPr rtl="0"/>
          <a:r>
            <a:rPr lang="tr-TR" baseline="0" smtClean="0"/>
            <a:t>Bebeği sakin karanlık bir odada tutma, bebeği sallama</a:t>
          </a:r>
          <a:endParaRPr lang="tr-TR"/>
        </a:p>
      </dgm:t>
    </dgm:pt>
    <dgm:pt modelId="{09A3B361-07C5-4A82-BF31-A4CC972D4EF4}" type="parTrans" cxnId="{3DBE1460-7C99-498D-A438-BD510583AA6D}">
      <dgm:prSet/>
      <dgm:spPr/>
      <dgm:t>
        <a:bodyPr/>
        <a:lstStyle/>
        <a:p>
          <a:endParaRPr lang="tr-TR"/>
        </a:p>
      </dgm:t>
    </dgm:pt>
    <dgm:pt modelId="{974C12FD-7517-45E8-A04A-CD9E994E1490}" type="sibTrans" cxnId="{3DBE1460-7C99-498D-A438-BD510583AA6D}">
      <dgm:prSet/>
      <dgm:spPr/>
      <dgm:t>
        <a:bodyPr/>
        <a:lstStyle/>
        <a:p>
          <a:endParaRPr lang="tr-TR"/>
        </a:p>
      </dgm:t>
    </dgm:pt>
    <dgm:pt modelId="{20156B3A-9115-4202-8DA4-1C98B7A86DC4}">
      <dgm:prSet/>
      <dgm:spPr/>
      <dgm:t>
        <a:bodyPr/>
        <a:lstStyle/>
        <a:p>
          <a:pPr rtl="0"/>
          <a:r>
            <a:rPr lang="tr-TR" baseline="0" smtClean="0"/>
            <a:t>Karnı yoğurt, ekmek, hamur, çörek otu, yumurta, oğlan otu, sabun, badem yağı, zeytinyağı, iç yağı, kuyruk yağı, domuz yağı, tavşan yağı, kuş yağı vb. maddelerle ile karnı ovma / karna sürme veya yedirme</a:t>
          </a:r>
          <a:endParaRPr lang="tr-TR"/>
        </a:p>
      </dgm:t>
    </dgm:pt>
    <dgm:pt modelId="{A92D010D-CE76-410C-B6BB-5520BD3FD9EE}" type="parTrans" cxnId="{A37CF4D9-B229-4ABB-ABEF-09436745D0A5}">
      <dgm:prSet/>
      <dgm:spPr/>
      <dgm:t>
        <a:bodyPr/>
        <a:lstStyle/>
        <a:p>
          <a:endParaRPr lang="tr-TR"/>
        </a:p>
      </dgm:t>
    </dgm:pt>
    <dgm:pt modelId="{4B22B346-B3FC-4D7D-88D8-9D45D091C46D}" type="sibTrans" cxnId="{A37CF4D9-B229-4ABB-ABEF-09436745D0A5}">
      <dgm:prSet/>
      <dgm:spPr/>
      <dgm:t>
        <a:bodyPr/>
        <a:lstStyle/>
        <a:p>
          <a:endParaRPr lang="tr-TR"/>
        </a:p>
      </dgm:t>
    </dgm:pt>
    <dgm:pt modelId="{8BD856B9-1412-4C56-AFA7-1D02AC0D4039}">
      <dgm:prSet/>
      <dgm:spPr/>
      <dgm:t>
        <a:bodyPr/>
        <a:lstStyle/>
        <a:p>
          <a:pPr rtl="0"/>
          <a:r>
            <a:rPr lang="tr-TR" baseline="0" smtClean="0"/>
            <a:t>Kuru kekik, kil ve tarhana karışımım koyulaşıncaya kadar kaynatıp bir beze koyma, üzerine soğan ezip, karın bölgesine soğuyuncaya kadar koyma </a:t>
          </a:r>
          <a:endParaRPr lang="tr-TR"/>
        </a:p>
      </dgm:t>
    </dgm:pt>
    <dgm:pt modelId="{8C8B97E3-64EF-4DF0-90ED-4ACC50837F03}" type="parTrans" cxnId="{D9B64A58-112F-4AC8-B417-2F1E953730FB}">
      <dgm:prSet/>
      <dgm:spPr/>
      <dgm:t>
        <a:bodyPr/>
        <a:lstStyle/>
        <a:p>
          <a:endParaRPr lang="tr-TR"/>
        </a:p>
      </dgm:t>
    </dgm:pt>
    <dgm:pt modelId="{347D69C3-23C1-40C2-B4C4-E34A76E9EBE0}" type="sibTrans" cxnId="{D9B64A58-112F-4AC8-B417-2F1E953730FB}">
      <dgm:prSet/>
      <dgm:spPr/>
      <dgm:t>
        <a:bodyPr/>
        <a:lstStyle/>
        <a:p>
          <a:endParaRPr lang="tr-TR"/>
        </a:p>
      </dgm:t>
    </dgm:pt>
    <dgm:pt modelId="{5DFE2669-58AC-47EF-AD5B-E7B02B1229DC}">
      <dgm:prSet/>
      <dgm:spPr/>
      <dgm:t>
        <a:bodyPr/>
        <a:lstStyle/>
        <a:p>
          <a:pPr rtl="0"/>
          <a:r>
            <a:rPr lang="tr-TR" baseline="0" smtClean="0"/>
            <a:t>Çocuğun göbeğine çiğ soğan ezilerek koyulur</a:t>
          </a:r>
          <a:endParaRPr lang="tr-TR"/>
        </a:p>
      </dgm:t>
    </dgm:pt>
    <dgm:pt modelId="{98F39C8E-5D36-4D86-A671-5ABF55B0A0B1}" type="parTrans" cxnId="{005ECB04-87F7-4BE0-9A93-0E11DF10C3D9}">
      <dgm:prSet/>
      <dgm:spPr/>
      <dgm:t>
        <a:bodyPr/>
        <a:lstStyle/>
        <a:p>
          <a:endParaRPr lang="tr-TR"/>
        </a:p>
      </dgm:t>
    </dgm:pt>
    <dgm:pt modelId="{906570F9-349A-4738-8F0F-B8B51761B401}" type="sibTrans" cxnId="{005ECB04-87F7-4BE0-9A93-0E11DF10C3D9}">
      <dgm:prSet/>
      <dgm:spPr/>
      <dgm:t>
        <a:bodyPr/>
        <a:lstStyle/>
        <a:p>
          <a:endParaRPr lang="tr-TR"/>
        </a:p>
      </dgm:t>
    </dgm:pt>
    <dgm:pt modelId="{92B10DE3-322B-4A92-907D-6289063ADC12}">
      <dgm:prSet/>
      <dgm:spPr/>
      <dgm:t>
        <a:bodyPr/>
        <a:lstStyle/>
        <a:p>
          <a:pPr rtl="0"/>
          <a:r>
            <a:rPr lang="tr-TR" baseline="0" dirty="0" smtClean="0"/>
            <a:t>Zeytinyağını un ile kavurma, az su ilave edilerek elde edilen hamurun çocuğun karnına uygulanması</a:t>
          </a:r>
          <a:br>
            <a:rPr lang="tr-TR" baseline="0" dirty="0" smtClean="0"/>
          </a:br>
          <a:endParaRPr lang="tr-TR" dirty="0"/>
        </a:p>
      </dgm:t>
    </dgm:pt>
    <dgm:pt modelId="{4289B97F-1307-423F-BE98-FEA419535CEF}" type="parTrans" cxnId="{4839C0F4-0AC7-4610-9A7C-54DC83513590}">
      <dgm:prSet/>
      <dgm:spPr/>
      <dgm:t>
        <a:bodyPr/>
        <a:lstStyle/>
        <a:p>
          <a:endParaRPr lang="tr-TR"/>
        </a:p>
      </dgm:t>
    </dgm:pt>
    <dgm:pt modelId="{BC413ECB-AD3A-471D-8E22-FFD33731098C}" type="sibTrans" cxnId="{4839C0F4-0AC7-4610-9A7C-54DC83513590}">
      <dgm:prSet/>
      <dgm:spPr/>
      <dgm:t>
        <a:bodyPr/>
        <a:lstStyle/>
        <a:p>
          <a:endParaRPr lang="tr-TR"/>
        </a:p>
      </dgm:t>
    </dgm:pt>
    <dgm:pt modelId="{66812801-0AC6-4E05-94A7-D65DF1C59F29}" type="pres">
      <dgm:prSet presAssocID="{3DEE268D-666B-497A-AD8B-DD855B06A675}" presName="linear" presStyleCnt="0">
        <dgm:presLayoutVars>
          <dgm:animLvl val="lvl"/>
          <dgm:resizeHandles val="exact"/>
        </dgm:presLayoutVars>
      </dgm:prSet>
      <dgm:spPr/>
      <dgm:t>
        <a:bodyPr/>
        <a:lstStyle/>
        <a:p>
          <a:endParaRPr lang="tr-TR"/>
        </a:p>
      </dgm:t>
    </dgm:pt>
    <dgm:pt modelId="{255A54BF-3B68-4616-8C1F-29F33A3D8CC8}" type="pres">
      <dgm:prSet presAssocID="{5F3A90A3-8A1D-4055-8B02-01E37AFA1200}" presName="parentText" presStyleLbl="node1" presStyleIdx="0" presStyleCnt="1">
        <dgm:presLayoutVars>
          <dgm:chMax val="0"/>
          <dgm:bulletEnabled val="1"/>
        </dgm:presLayoutVars>
      </dgm:prSet>
      <dgm:spPr/>
      <dgm:t>
        <a:bodyPr/>
        <a:lstStyle/>
        <a:p>
          <a:endParaRPr lang="tr-TR"/>
        </a:p>
      </dgm:t>
    </dgm:pt>
    <dgm:pt modelId="{8C3D39DD-E0D5-4FA3-9DBA-FDB09222DD2E}" type="pres">
      <dgm:prSet presAssocID="{5F3A90A3-8A1D-4055-8B02-01E37AFA1200}" presName="childText" presStyleLbl="revTx" presStyleIdx="0" presStyleCnt="1">
        <dgm:presLayoutVars>
          <dgm:bulletEnabled val="1"/>
        </dgm:presLayoutVars>
      </dgm:prSet>
      <dgm:spPr/>
      <dgm:t>
        <a:bodyPr/>
        <a:lstStyle/>
        <a:p>
          <a:endParaRPr lang="tr-TR"/>
        </a:p>
      </dgm:t>
    </dgm:pt>
  </dgm:ptLst>
  <dgm:cxnLst>
    <dgm:cxn modelId="{FED71243-4CAE-42E7-9B0F-692EBDF083F5}" srcId="{5F3A90A3-8A1D-4055-8B02-01E37AFA1200}" destId="{FD9EEF84-467E-46BA-A12F-0BFDC9C4D595}" srcOrd="0" destOrd="0" parTransId="{5D43A0C9-AB21-42F4-A8D6-B0242363C82A}" sibTransId="{E5E011C1-6B85-4B4D-AFA9-4833EB94BAE4}"/>
    <dgm:cxn modelId="{93DBD86C-6169-4FF1-9B0A-F0BF646E171F}" type="presOf" srcId="{FD9EEF84-467E-46BA-A12F-0BFDC9C4D595}" destId="{8C3D39DD-E0D5-4FA3-9DBA-FDB09222DD2E}" srcOrd="0" destOrd="0" presId="urn:microsoft.com/office/officeart/2005/8/layout/vList2"/>
    <dgm:cxn modelId="{CDF876CC-E33E-48D0-A865-B9AC4331F8F7}" type="presOf" srcId="{20156B3A-9115-4202-8DA4-1C98B7A86DC4}" destId="{8C3D39DD-E0D5-4FA3-9DBA-FDB09222DD2E}" srcOrd="0" destOrd="4" presId="urn:microsoft.com/office/officeart/2005/8/layout/vList2"/>
    <dgm:cxn modelId="{A37CF4D9-B229-4ABB-ABEF-09436745D0A5}" srcId="{5F3A90A3-8A1D-4055-8B02-01E37AFA1200}" destId="{20156B3A-9115-4202-8DA4-1C98B7A86DC4}" srcOrd="4" destOrd="0" parTransId="{A92D010D-CE76-410C-B6BB-5520BD3FD9EE}" sibTransId="{4B22B346-B3FC-4D7D-88D8-9D45D091C46D}"/>
    <dgm:cxn modelId="{005ECB04-87F7-4BE0-9A93-0E11DF10C3D9}" srcId="{5F3A90A3-8A1D-4055-8B02-01E37AFA1200}" destId="{5DFE2669-58AC-47EF-AD5B-E7B02B1229DC}" srcOrd="6" destOrd="0" parTransId="{98F39C8E-5D36-4D86-A671-5ABF55B0A0B1}" sibTransId="{906570F9-349A-4738-8F0F-B8B51761B401}"/>
    <dgm:cxn modelId="{435F2F94-A7B0-408A-BCE8-D56F18A758B1}" type="presOf" srcId="{3F4E5DB5-B67D-4AE3-AE07-E51BBEDA68E7}" destId="{8C3D39DD-E0D5-4FA3-9DBA-FDB09222DD2E}" srcOrd="0" destOrd="3" presId="urn:microsoft.com/office/officeart/2005/8/layout/vList2"/>
    <dgm:cxn modelId="{2C8175E8-7776-4D77-8048-C397B5B296DB}" type="presOf" srcId="{8BD856B9-1412-4C56-AFA7-1D02AC0D4039}" destId="{8C3D39DD-E0D5-4FA3-9DBA-FDB09222DD2E}" srcOrd="0" destOrd="5" presId="urn:microsoft.com/office/officeart/2005/8/layout/vList2"/>
    <dgm:cxn modelId="{D9B64A58-112F-4AC8-B417-2F1E953730FB}" srcId="{5F3A90A3-8A1D-4055-8B02-01E37AFA1200}" destId="{8BD856B9-1412-4C56-AFA7-1D02AC0D4039}" srcOrd="5" destOrd="0" parTransId="{8C8B97E3-64EF-4DF0-90ED-4ACC50837F03}" sibTransId="{347D69C3-23C1-40C2-B4C4-E34A76E9EBE0}"/>
    <dgm:cxn modelId="{63944C9D-D709-416B-8F40-4E0C96B30F96}" srcId="{5F3A90A3-8A1D-4055-8B02-01E37AFA1200}" destId="{91058634-70A8-4C77-8F41-80F6AD1EC13A}" srcOrd="2" destOrd="0" parTransId="{17BF5CF3-D44D-4C42-94B8-08F68C7D4CAB}" sibTransId="{D9ADA198-58F2-4D35-B4E5-13826DCEFCCC}"/>
    <dgm:cxn modelId="{746F28E1-A957-4FEE-A248-8C9C6D508316}" type="presOf" srcId="{0FAAB613-B1DC-459C-8027-D0419DB2B99D}" destId="{8C3D39DD-E0D5-4FA3-9DBA-FDB09222DD2E}" srcOrd="0" destOrd="1" presId="urn:microsoft.com/office/officeart/2005/8/layout/vList2"/>
    <dgm:cxn modelId="{74C94273-819A-4B39-8F5D-56CA22D55175}" type="presOf" srcId="{91058634-70A8-4C77-8F41-80F6AD1EC13A}" destId="{8C3D39DD-E0D5-4FA3-9DBA-FDB09222DD2E}" srcOrd="0" destOrd="2" presId="urn:microsoft.com/office/officeart/2005/8/layout/vList2"/>
    <dgm:cxn modelId="{0E12E944-D38B-4E64-A2AC-5A247455B2FE}" srcId="{5F3A90A3-8A1D-4055-8B02-01E37AFA1200}" destId="{0FAAB613-B1DC-459C-8027-D0419DB2B99D}" srcOrd="1" destOrd="0" parTransId="{6A241E18-0A18-4371-8596-9CAC280B303C}" sibTransId="{9F46C505-21B1-4927-AE41-2AD2564F8B9C}"/>
    <dgm:cxn modelId="{2231E686-083E-4592-BA8B-0DFA63905E0A}" type="presOf" srcId="{92B10DE3-322B-4A92-907D-6289063ADC12}" destId="{8C3D39DD-E0D5-4FA3-9DBA-FDB09222DD2E}" srcOrd="0" destOrd="7" presId="urn:microsoft.com/office/officeart/2005/8/layout/vList2"/>
    <dgm:cxn modelId="{770B81C1-F07D-4D17-B0DE-C5EBEC30F72A}" type="presOf" srcId="{5DFE2669-58AC-47EF-AD5B-E7B02B1229DC}" destId="{8C3D39DD-E0D5-4FA3-9DBA-FDB09222DD2E}" srcOrd="0" destOrd="6" presId="urn:microsoft.com/office/officeart/2005/8/layout/vList2"/>
    <dgm:cxn modelId="{3DBE1460-7C99-498D-A438-BD510583AA6D}" srcId="{5F3A90A3-8A1D-4055-8B02-01E37AFA1200}" destId="{3F4E5DB5-B67D-4AE3-AE07-E51BBEDA68E7}" srcOrd="3" destOrd="0" parTransId="{09A3B361-07C5-4A82-BF31-A4CC972D4EF4}" sibTransId="{974C12FD-7517-45E8-A04A-CD9E994E1490}"/>
    <dgm:cxn modelId="{4839C0F4-0AC7-4610-9A7C-54DC83513590}" srcId="{5F3A90A3-8A1D-4055-8B02-01E37AFA1200}" destId="{92B10DE3-322B-4A92-907D-6289063ADC12}" srcOrd="7" destOrd="0" parTransId="{4289B97F-1307-423F-BE98-FEA419535CEF}" sibTransId="{BC413ECB-AD3A-471D-8E22-FFD33731098C}"/>
    <dgm:cxn modelId="{136CEC74-E0C0-4BEE-BD76-8998494326F0}" srcId="{3DEE268D-666B-497A-AD8B-DD855B06A675}" destId="{5F3A90A3-8A1D-4055-8B02-01E37AFA1200}" srcOrd="0" destOrd="0" parTransId="{B82D1B4C-50FC-4D2F-86BF-6130E7EDF8EB}" sibTransId="{70898DEB-3564-4680-B167-A7FA2F66CF3B}"/>
    <dgm:cxn modelId="{131BE0D7-A728-4E07-AFEA-44B5333390C9}" type="presOf" srcId="{5F3A90A3-8A1D-4055-8B02-01E37AFA1200}" destId="{255A54BF-3B68-4616-8C1F-29F33A3D8CC8}" srcOrd="0" destOrd="0" presId="urn:microsoft.com/office/officeart/2005/8/layout/vList2"/>
    <dgm:cxn modelId="{9AC48787-0F59-49F3-8A85-3D42D1B19D60}" type="presOf" srcId="{3DEE268D-666B-497A-AD8B-DD855B06A675}" destId="{66812801-0AC6-4E05-94A7-D65DF1C59F29}" srcOrd="0" destOrd="0" presId="urn:microsoft.com/office/officeart/2005/8/layout/vList2"/>
    <dgm:cxn modelId="{363FFE1F-26D0-4A4A-A44C-BC33C07A99D7}" type="presParOf" srcId="{66812801-0AC6-4E05-94A7-D65DF1C59F29}" destId="{255A54BF-3B68-4616-8C1F-29F33A3D8CC8}" srcOrd="0" destOrd="0" presId="urn:microsoft.com/office/officeart/2005/8/layout/vList2"/>
    <dgm:cxn modelId="{C1724E49-F637-4278-9C09-EEF584D48D22}" type="presParOf" srcId="{66812801-0AC6-4E05-94A7-D65DF1C59F29}" destId="{8C3D39DD-E0D5-4FA3-9DBA-FDB09222DD2E}"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8FE9484-2541-44D8-BA25-2C6180E1A025}" type="doc">
      <dgm:prSet loTypeId="urn:microsoft.com/office/officeart/2008/layout/VerticalCurvedList" loCatId="list" qsTypeId="urn:microsoft.com/office/officeart/2005/8/quickstyle/simple3" qsCatId="simple" csTypeId="urn:microsoft.com/office/officeart/2005/8/colors/colorful5" csCatId="colorful" phldr="1"/>
      <dgm:spPr/>
      <dgm:t>
        <a:bodyPr/>
        <a:lstStyle/>
        <a:p>
          <a:endParaRPr lang="tr-TR"/>
        </a:p>
      </dgm:t>
    </dgm:pt>
    <dgm:pt modelId="{E50FC33E-5078-47F8-818A-2BDBB4DFF863}">
      <dgm:prSet custT="1"/>
      <dgm:spPr/>
      <dgm:t>
        <a:bodyPr/>
        <a:lstStyle/>
        <a:p>
          <a:pPr rtl="0"/>
          <a:r>
            <a:rPr lang="tr-TR" sz="1400" baseline="0" smtClean="0"/>
            <a:t>Ölü yıkama suyundan bir miktar alınıp içine mantufar çiçeği atılarak kaynatılması ve şeker ilave edilerek ço­cuğa içirilmesi</a:t>
          </a:r>
          <a:endParaRPr lang="tr-TR" sz="1400"/>
        </a:p>
      </dgm:t>
    </dgm:pt>
    <dgm:pt modelId="{D193A8D5-9DB1-4E43-A681-A0085896433F}" type="parTrans" cxnId="{969E04ED-7779-4A3F-9E6D-6A567CEF6BBF}">
      <dgm:prSet/>
      <dgm:spPr/>
      <dgm:t>
        <a:bodyPr/>
        <a:lstStyle/>
        <a:p>
          <a:endParaRPr lang="tr-TR" sz="2000"/>
        </a:p>
      </dgm:t>
    </dgm:pt>
    <dgm:pt modelId="{16D7D883-9A22-4CAD-A6AC-4E146E03B917}" type="sibTrans" cxnId="{969E04ED-7779-4A3F-9E6D-6A567CEF6BBF}">
      <dgm:prSet/>
      <dgm:spPr/>
      <dgm:t>
        <a:bodyPr/>
        <a:lstStyle/>
        <a:p>
          <a:endParaRPr lang="tr-TR" sz="2000"/>
        </a:p>
      </dgm:t>
    </dgm:pt>
    <dgm:pt modelId="{D1CAD392-2E8A-4B99-82EA-EF1FC025779A}">
      <dgm:prSet custT="1"/>
      <dgm:spPr/>
      <dgm:t>
        <a:bodyPr/>
        <a:lstStyle/>
        <a:p>
          <a:pPr rtl="0"/>
          <a:r>
            <a:rPr lang="tr-TR" sz="1400" baseline="0" smtClean="0"/>
            <a:t>Yeni çıkan çam kozalağının kaynatılıp suyunun içiril­mesi</a:t>
          </a:r>
          <a:endParaRPr lang="tr-TR" sz="1400"/>
        </a:p>
      </dgm:t>
    </dgm:pt>
    <dgm:pt modelId="{B8BD7827-FDDA-4891-AA18-AB186A82030B}" type="parTrans" cxnId="{2DD3D86C-1A5E-43A4-BF9B-CEFC2239EFA8}">
      <dgm:prSet/>
      <dgm:spPr/>
      <dgm:t>
        <a:bodyPr/>
        <a:lstStyle/>
        <a:p>
          <a:endParaRPr lang="tr-TR" sz="2000"/>
        </a:p>
      </dgm:t>
    </dgm:pt>
    <dgm:pt modelId="{12A2A3C2-278D-4A8C-9B38-F08569BB0762}" type="sibTrans" cxnId="{2DD3D86C-1A5E-43A4-BF9B-CEFC2239EFA8}">
      <dgm:prSet/>
      <dgm:spPr/>
      <dgm:t>
        <a:bodyPr/>
        <a:lstStyle/>
        <a:p>
          <a:endParaRPr lang="tr-TR" sz="2000"/>
        </a:p>
      </dgm:t>
    </dgm:pt>
    <dgm:pt modelId="{E60112CE-F24D-45B7-B57A-014FEE2400D4}">
      <dgm:prSet custT="1"/>
      <dgm:spPr/>
      <dgm:t>
        <a:bodyPr/>
        <a:lstStyle/>
        <a:p>
          <a:pPr rtl="0"/>
          <a:r>
            <a:rPr lang="tr-TR" sz="1400" baseline="0" smtClean="0"/>
            <a:t>Ayva çekirdeği çörek otu, muskat ve şekeri iyice ezip elekten geçirerek sabah-akşam çocuğa yalatma</a:t>
          </a:r>
          <a:endParaRPr lang="tr-TR" sz="1400"/>
        </a:p>
      </dgm:t>
    </dgm:pt>
    <dgm:pt modelId="{D4E9F70B-7955-4A88-AB25-B5ACB6598E77}" type="parTrans" cxnId="{4707C961-95A8-4A0C-BCFF-3D7BBF0EBFF8}">
      <dgm:prSet/>
      <dgm:spPr/>
      <dgm:t>
        <a:bodyPr/>
        <a:lstStyle/>
        <a:p>
          <a:endParaRPr lang="tr-TR" sz="2000"/>
        </a:p>
      </dgm:t>
    </dgm:pt>
    <dgm:pt modelId="{FEAEAF83-01C1-4C90-819E-14E1853B1967}" type="sibTrans" cxnId="{4707C961-95A8-4A0C-BCFF-3D7BBF0EBFF8}">
      <dgm:prSet/>
      <dgm:spPr/>
      <dgm:t>
        <a:bodyPr/>
        <a:lstStyle/>
        <a:p>
          <a:endParaRPr lang="tr-TR" sz="2000"/>
        </a:p>
      </dgm:t>
    </dgm:pt>
    <dgm:pt modelId="{B55402A4-927F-47AB-AB55-1387A3D2C284}">
      <dgm:prSet custT="1"/>
      <dgm:spPr/>
      <dgm:t>
        <a:bodyPr/>
        <a:lstStyle/>
        <a:p>
          <a:pPr rtl="0"/>
          <a:r>
            <a:rPr lang="tr-TR" sz="1400" baseline="0" smtClean="0"/>
            <a:t>Pekmez içine biber ilave ederek kaynatarak içirme</a:t>
          </a:r>
          <a:endParaRPr lang="tr-TR" sz="1400"/>
        </a:p>
      </dgm:t>
    </dgm:pt>
    <dgm:pt modelId="{94D90E60-29C4-4456-9B43-53CD605CC126}" type="parTrans" cxnId="{677FF151-B6AE-492B-897E-535C049D6B89}">
      <dgm:prSet/>
      <dgm:spPr/>
      <dgm:t>
        <a:bodyPr/>
        <a:lstStyle/>
        <a:p>
          <a:endParaRPr lang="tr-TR" sz="2000"/>
        </a:p>
      </dgm:t>
    </dgm:pt>
    <dgm:pt modelId="{0D812E41-C246-471E-8C7D-1D942B8551C5}" type="sibTrans" cxnId="{677FF151-B6AE-492B-897E-535C049D6B89}">
      <dgm:prSet/>
      <dgm:spPr/>
      <dgm:t>
        <a:bodyPr/>
        <a:lstStyle/>
        <a:p>
          <a:endParaRPr lang="tr-TR" sz="2000"/>
        </a:p>
      </dgm:t>
    </dgm:pt>
    <dgm:pt modelId="{A703D2D0-64D5-4690-B720-4E0A52D5B5E6}">
      <dgm:prSet custT="1"/>
      <dgm:spPr/>
      <dgm:t>
        <a:bodyPr/>
        <a:lstStyle/>
        <a:p>
          <a:pPr rtl="0"/>
          <a:r>
            <a:rPr lang="tr-TR" sz="1400" baseline="0" smtClean="0"/>
            <a:t>Hocaya okutup muska yazdırma </a:t>
          </a:r>
          <a:endParaRPr lang="tr-TR" sz="1400"/>
        </a:p>
      </dgm:t>
    </dgm:pt>
    <dgm:pt modelId="{481F3368-538B-4E79-9540-735941ABC5C2}" type="parTrans" cxnId="{09AA740C-A86E-465F-B1D3-9A2836EB6378}">
      <dgm:prSet/>
      <dgm:spPr/>
      <dgm:t>
        <a:bodyPr/>
        <a:lstStyle/>
        <a:p>
          <a:endParaRPr lang="tr-TR" sz="2000"/>
        </a:p>
      </dgm:t>
    </dgm:pt>
    <dgm:pt modelId="{586892B3-0443-4C4D-8B3D-3F730502CF88}" type="sibTrans" cxnId="{09AA740C-A86E-465F-B1D3-9A2836EB6378}">
      <dgm:prSet/>
      <dgm:spPr/>
      <dgm:t>
        <a:bodyPr/>
        <a:lstStyle/>
        <a:p>
          <a:endParaRPr lang="tr-TR" sz="2000"/>
        </a:p>
      </dgm:t>
    </dgm:pt>
    <dgm:pt modelId="{19FC8BA3-4C46-4BBF-971B-4FB8536A97C7}">
      <dgm:prSet custT="1"/>
      <dgm:spPr/>
      <dgm:t>
        <a:bodyPr/>
        <a:lstStyle/>
        <a:p>
          <a:pPr rtl="0"/>
          <a:r>
            <a:rPr lang="tr-TR" sz="1400" baseline="0" smtClean="0"/>
            <a:t>Müzik dinletme </a:t>
          </a:r>
          <a:endParaRPr lang="tr-TR" sz="1400"/>
        </a:p>
      </dgm:t>
    </dgm:pt>
    <dgm:pt modelId="{36B1779E-FEDF-4A06-ACD5-591B8B4CD7DE}" type="parTrans" cxnId="{7883052F-BAF9-41B3-A721-1129B77FBD89}">
      <dgm:prSet/>
      <dgm:spPr/>
      <dgm:t>
        <a:bodyPr/>
        <a:lstStyle/>
        <a:p>
          <a:endParaRPr lang="tr-TR" sz="2000"/>
        </a:p>
      </dgm:t>
    </dgm:pt>
    <dgm:pt modelId="{A62EB534-1FD9-4DD2-B985-B6A6542A9269}" type="sibTrans" cxnId="{7883052F-BAF9-41B3-A721-1129B77FBD89}">
      <dgm:prSet/>
      <dgm:spPr/>
      <dgm:t>
        <a:bodyPr/>
        <a:lstStyle/>
        <a:p>
          <a:endParaRPr lang="tr-TR" sz="2000"/>
        </a:p>
      </dgm:t>
    </dgm:pt>
    <dgm:pt modelId="{03D9F7C0-746F-434C-BC4D-DD89C032B8DE}">
      <dgm:prSet custT="1"/>
      <dgm:spPr/>
      <dgm:t>
        <a:bodyPr/>
        <a:lstStyle/>
        <a:p>
          <a:pPr rtl="0"/>
          <a:r>
            <a:rPr lang="tr-TR" sz="1400" baseline="0" dirty="0" smtClean="0"/>
            <a:t>Sıcak içecekler içirme (kekik-nane- limon karışımı, ballı süt, şekerli su, demli çay, kekik yağı, ada çayı, yaban sümbülü, kuşburnu, sinameki, zencefil, karanfil, pa­patya çayı, oğulotu çayı, bira, rakı içirme, soğan suyu içirme, böğürtlen bitkisinin kökünün kaynatılması, ısır­gan otunun kaynatılıp içirilmesi)</a:t>
          </a:r>
          <a:endParaRPr lang="tr-TR" sz="1400" dirty="0"/>
        </a:p>
      </dgm:t>
    </dgm:pt>
    <dgm:pt modelId="{07771424-396A-482A-AE5B-55E3A93B3455}" type="parTrans" cxnId="{73E543CE-E9F4-4743-8C59-EA9ED91F2828}">
      <dgm:prSet/>
      <dgm:spPr/>
      <dgm:t>
        <a:bodyPr/>
        <a:lstStyle/>
        <a:p>
          <a:endParaRPr lang="tr-TR" sz="2000"/>
        </a:p>
      </dgm:t>
    </dgm:pt>
    <dgm:pt modelId="{B4D15D30-9E78-46C2-8FBE-7F15374C26CE}" type="sibTrans" cxnId="{73E543CE-E9F4-4743-8C59-EA9ED91F2828}">
      <dgm:prSet/>
      <dgm:spPr/>
      <dgm:t>
        <a:bodyPr/>
        <a:lstStyle/>
        <a:p>
          <a:endParaRPr lang="tr-TR" sz="2000"/>
        </a:p>
      </dgm:t>
    </dgm:pt>
    <dgm:pt modelId="{4DCDAEFA-196D-448B-A8CD-A4E54C2B519F}" type="pres">
      <dgm:prSet presAssocID="{E8FE9484-2541-44D8-BA25-2C6180E1A025}" presName="Name0" presStyleCnt="0">
        <dgm:presLayoutVars>
          <dgm:chMax val="7"/>
          <dgm:chPref val="7"/>
          <dgm:dir/>
        </dgm:presLayoutVars>
      </dgm:prSet>
      <dgm:spPr/>
      <dgm:t>
        <a:bodyPr/>
        <a:lstStyle/>
        <a:p>
          <a:endParaRPr lang="tr-TR"/>
        </a:p>
      </dgm:t>
    </dgm:pt>
    <dgm:pt modelId="{AAECF98A-14D4-429C-930D-B63E87AC0992}" type="pres">
      <dgm:prSet presAssocID="{E8FE9484-2541-44D8-BA25-2C6180E1A025}" presName="Name1" presStyleCnt="0"/>
      <dgm:spPr/>
    </dgm:pt>
    <dgm:pt modelId="{D8E53812-B6F7-4AE2-B8E9-39DE1D9E74D8}" type="pres">
      <dgm:prSet presAssocID="{E8FE9484-2541-44D8-BA25-2C6180E1A025}" presName="cycle" presStyleCnt="0"/>
      <dgm:spPr/>
    </dgm:pt>
    <dgm:pt modelId="{57E185B4-607F-4C76-8419-2B30B6325D43}" type="pres">
      <dgm:prSet presAssocID="{E8FE9484-2541-44D8-BA25-2C6180E1A025}" presName="srcNode" presStyleLbl="node1" presStyleIdx="0" presStyleCnt="7"/>
      <dgm:spPr/>
    </dgm:pt>
    <dgm:pt modelId="{0669D49A-1EEC-40CC-B19D-8C3AC3133AD3}" type="pres">
      <dgm:prSet presAssocID="{E8FE9484-2541-44D8-BA25-2C6180E1A025}" presName="conn" presStyleLbl="parChTrans1D2" presStyleIdx="0" presStyleCnt="1"/>
      <dgm:spPr/>
      <dgm:t>
        <a:bodyPr/>
        <a:lstStyle/>
        <a:p>
          <a:endParaRPr lang="tr-TR"/>
        </a:p>
      </dgm:t>
    </dgm:pt>
    <dgm:pt modelId="{0037D6B2-2D69-4228-891F-4AB411E7A48F}" type="pres">
      <dgm:prSet presAssocID="{E8FE9484-2541-44D8-BA25-2C6180E1A025}" presName="extraNode" presStyleLbl="node1" presStyleIdx="0" presStyleCnt="7"/>
      <dgm:spPr/>
    </dgm:pt>
    <dgm:pt modelId="{307D5002-984F-4E02-A451-1F7533A889E2}" type="pres">
      <dgm:prSet presAssocID="{E8FE9484-2541-44D8-BA25-2C6180E1A025}" presName="dstNode" presStyleLbl="node1" presStyleIdx="0" presStyleCnt="7"/>
      <dgm:spPr/>
    </dgm:pt>
    <dgm:pt modelId="{E5E2C5EA-8A4F-4E13-91F2-EE4211A5FA3B}" type="pres">
      <dgm:prSet presAssocID="{E50FC33E-5078-47F8-818A-2BDBB4DFF863}" presName="text_1" presStyleLbl="node1" presStyleIdx="0" presStyleCnt="7">
        <dgm:presLayoutVars>
          <dgm:bulletEnabled val="1"/>
        </dgm:presLayoutVars>
      </dgm:prSet>
      <dgm:spPr/>
      <dgm:t>
        <a:bodyPr/>
        <a:lstStyle/>
        <a:p>
          <a:endParaRPr lang="tr-TR"/>
        </a:p>
      </dgm:t>
    </dgm:pt>
    <dgm:pt modelId="{DAE71765-88E3-477E-83C4-B39C4038C743}" type="pres">
      <dgm:prSet presAssocID="{E50FC33E-5078-47F8-818A-2BDBB4DFF863}" presName="accent_1" presStyleCnt="0"/>
      <dgm:spPr/>
    </dgm:pt>
    <dgm:pt modelId="{E78DCF40-0C8F-431D-AF46-046620F8AB75}" type="pres">
      <dgm:prSet presAssocID="{E50FC33E-5078-47F8-818A-2BDBB4DFF863}" presName="accentRepeatNode" presStyleLbl="solidFgAcc1" presStyleIdx="0" presStyleCnt="7"/>
      <dgm:spPr/>
    </dgm:pt>
    <dgm:pt modelId="{874B764A-6B64-4C59-A124-A79032AB4372}" type="pres">
      <dgm:prSet presAssocID="{D1CAD392-2E8A-4B99-82EA-EF1FC025779A}" presName="text_2" presStyleLbl="node1" presStyleIdx="1" presStyleCnt="7">
        <dgm:presLayoutVars>
          <dgm:bulletEnabled val="1"/>
        </dgm:presLayoutVars>
      </dgm:prSet>
      <dgm:spPr/>
      <dgm:t>
        <a:bodyPr/>
        <a:lstStyle/>
        <a:p>
          <a:endParaRPr lang="tr-TR"/>
        </a:p>
      </dgm:t>
    </dgm:pt>
    <dgm:pt modelId="{43E0B647-7984-4232-AEF2-F64C5C884E3D}" type="pres">
      <dgm:prSet presAssocID="{D1CAD392-2E8A-4B99-82EA-EF1FC025779A}" presName="accent_2" presStyleCnt="0"/>
      <dgm:spPr/>
    </dgm:pt>
    <dgm:pt modelId="{3144837A-021E-4C5D-963A-C73C8383189A}" type="pres">
      <dgm:prSet presAssocID="{D1CAD392-2E8A-4B99-82EA-EF1FC025779A}" presName="accentRepeatNode" presStyleLbl="solidFgAcc1" presStyleIdx="1" presStyleCnt="7"/>
      <dgm:spPr/>
    </dgm:pt>
    <dgm:pt modelId="{ED774832-5DC5-4D47-B9F7-B35310233307}" type="pres">
      <dgm:prSet presAssocID="{E60112CE-F24D-45B7-B57A-014FEE2400D4}" presName="text_3" presStyleLbl="node1" presStyleIdx="2" presStyleCnt="7">
        <dgm:presLayoutVars>
          <dgm:bulletEnabled val="1"/>
        </dgm:presLayoutVars>
      </dgm:prSet>
      <dgm:spPr/>
      <dgm:t>
        <a:bodyPr/>
        <a:lstStyle/>
        <a:p>
          <a:endParaRPr lang="tr-TR"/>
        </a:p>
      </dgm:t>
    </dgm:pt>
    <dgm:pt modelId="{21C7A710-3390-4C91-88E1-47550B74FF92}" type="pres">
      <dgm:prSet presAssocID="{E60112CE-F24D-45B7-B57A-014FEE2400D4}" presName="accent_3" presStyleCnt="0"/>
      <dgm:spPr/>
    </dgm:pt>
    <dgm:pt modelId="{72B80B36-0D1E-4E91-8486-A01C352EE7E8}" type="pres">
      <dgm:prSet presAssocID="{E60112CE-F24D-45B7-B57A-014FEE2400D4}" presName="accentRepeatNode" presStyleLbl="solidFgAcc1" presStyleIdx="2" presStyleCnt="7"/>
      <dgm:spPr/>
    </dgm:pt>
    <dgm:pt modelId="{29ACA0BD-DF57-4CBE-B485-4BD342E967FC}" type="pres">
      <dgm:prSet presAssocID="{B55402A4-927F-47AB-AB55-1387A3D2C284}" presName="text_4" presStyleLbl="node1" presStyleIdx="3" presStyleCnt="7">
        <dgm:presLayoutVars>
          <dgm:bulletEnabled val="1"/>
        </dgm:presLayoutVars>
      </dgm:prSet>
      <dgm:spPr/>
      <dgm:t>
        <a:bodyPr/>
        <a:lstStyle/>
        <a:p>
          <a:endParaRPr lang="tr-TR"/>
        </a:p>
      </dgm:t>
    </dgm:pt>
    <dgm:pt modelId="{E4F7B9FD-8AD7-4D55-93B5-4F931421490B}" type="pres">
      <dgm:prSet presAssocID="{B55402A4-927F-47AB-AB55-1387A3D2C284}" presName="accent_4" presStyleCnt="0"/>
      <dgm:spPr/>
    </dgm:pt>
    <dgm:pt modelId="{EF4301EE-AA06-48FC-A094-651FB685ED4F}" type="pres">
      <dgm:prSet presAssocID="{B55402A4-927F-47AB-AB55-1387A3D2C284}" presName="accentRepeatNode" presStyleLbl="solidFgAcc1" presStyleIdx="3" presStyleCnt="7"/>
      <dgm:spPr/>
    </dgm:pt>
    <dgm:pt modelId="{D520733E-8C4A-45B4-941C-5D1EC9D9B4D8}" type="pres">
      <dgm:prSet presAssocID="{A703D2D0-64D5-4690-B720-4E0A52D5B5E6}" presName="text_5" presStyleLbl="node1" presStyleIdx="4" presStyleCnt="7">
        <dgm:presLayoutVars>
          <dgm:bulletEnabled val="1"/>
        </dgm:presLayoutVars>
      </dgm:prSet>
      <dgm:spPr/>
      <dgm:t>
        <a:bodyPr/>
        <a:lstStyle/>
        <a:p>
          <a:endParaRPr lang="tr-TR"/>
        </a:p>
      </dgm:t>
    </dgm:pt>
    <dgm:pt modelId="{B56B0F8C-8FDD-4643-AFB6-3025440CDE7C}" type="pres">
      <dgm:prSet presAssocID="{A703D2D0-64D5-4690-B720-4E0A52D5B5E6}" presName="accent_5" presStyleCnt="0"/>
      <dgm:spPr/>
    </dgm:pt>
    <dgm:pt modelId="{CEBE8EB8-DB32-4F15-B1C3-E6D761050427}" type="pres">
      <dgm:prSet presAssocID="{A703D2D0-64D5-4690-B720-4E0A52D5B5E6}" presName="accentRepeatNode" presStyleLbl="solidFgAcc1" presStyleIdx="4" presStyleCnt="7"/>
      <dgm:spPr/>
    </dgm:pt>
    <dgm:pt modelId="{82D9E3ED-0815-4823-82B4-826236B9B9CF}" type="pres">
      <dgm:prSet presAssocID="{19FC8BA3-4C46-4BBF-971B-4FB8536A97C7}" presName="text_6" presStyleLbl="node1" presStyleIdx="5" presStyleCnt="7">
        <dgm:presLayoutVars>
          <dgm:bulletEnabled val="1"/>
        </dgm:presLayoutVars>
      </dgm:prSet>
      <dgm:spPr/>
      <dgm:t>
        <a:bodyPr/>
        <a:lstStyle/>
        <a:p>
          <a:endParaRPr lang="tr-TR"/>
        </a:p>
      </dgm:t>
    </dgm:pt>
    <dgm:pt modelId="{C9F81A87-6931-4B9E-B3DA-381FBA448883}" type="pres">
      <dgm:prSet presAssocID="{19FC8BA3-4C46-4BBF-971B-4FB8536A97C7}" presName="accent_6" presStyleCnt="0"/>
      <dgm:spPr/>
    </dgm:pt>
    <dgm:pt modelId="{2F6024B8-3837-4C3B-B64C-41776BF62361}" type="pres">
      <dgm:prSet presAssocID="{19FC8BA3-4C46-4BBF-971B-4FB8536A97C7}" presName="accentRepeatNode" presStyleLbl="solidFgAcc1" presStyleIdx="5" presStyleCnt="7"/>
      <dgm:spPr/>
    </dgm:pt>
    <dgm:pt modelId="{FC5AD3EA-C162-41D7-9D98-DB7302EC638F}" type="pres">
      <dgm:prSet presAssocID="{03D9F7C0-746F-434C-BC4D-DD89C032B8DE}" presName="text_7" presStyleLbl="node1" presStyleIdx="6" presStyleCnt="7">
        <dgm:presLayoutVars>
          <dgm:bulletEnabled val="1"/>
        </dgm:presLayoutVars>
      </dgm:prSet>
      <dgm:spPr/>
      <dgm:t>
        <a:bodyPr/>
        <a:lstStyle/>
        <a:p>
          <a:endParaRPr lang="tr-TR"/>
        </a:p>
      </dgm:t>
    </dgm:pt>
    <dgm:pt modelId="{96141DDD-2DEB-4F7D-B393-5170247E3C5F}" type="pres">
      <dgm:prSet presAssocID="{03D9F7C0-746F-434C-BC4D-DD89C032B8DE}" presName="accent_7" presStyleCnt="0"/>
      <dgm:spPr/>
    </dgm:pt>
    <dgm:pt modelId="{30748563-0A38-4BEB-BB07-FF7E18650622}" type="pres">
      <dgm:prSet presAssocID="{03D9F7C0-746F-434C-BC4D-DD89C032B8DE}" presName="accentRepeatNode" presStyleLbl="solidFgAcc1" presStyleIdx="6" presStyleCnt="7"/>
      <dgm:spPr/>
    </dgm:pt>
  </dgm:ptLst>
  <dgm:cxnLst>
    <dgm:cxn modelId="{2DD3D86C-1A5E-43A4-BF9B-CEFC2239EFA8}" srcId="{E8FE9484-2541-44D8-BA25-2C6180E1A025}" destId="{D1CAD392-2E8A-4B99-82EA-EF1FC025779A}" srcOrd="1" destOrd="0" parTransId="{B8BD7827-FDDA-4891-AA18-AB186A82030B}" sibTransId="{12A2A3C2-278D-4A8C-9B38-F08569BB0762}"/>
    <dgm:cxn modelId="{7BC2265F-B833-4E6F-89C5-9639B17EBEFE}" type="presOf" srcId="{D1CAD392-2E8A-4B99-82EA-EF1FC025779A}" destId="{874B764A-6B64-4C59-A124-A79032AB4372}" srcOrd="0" destOrd="0" presId="urn:microsoft.com/office/officeart/2008/layout/VerticalCurvedList"/>
    <dgm:cxn modelId="{7E682706-E94A-43F5-9D2D-EACCD22AB5A0}" type="presOf" srcId="{E60112CE-F24D-45B7-B57A-014FEE2400D4}" destId="{ED774832-5DC5-4D47-B9F7-B35310233307}" srcOrd="0" destOrd="0" presId="urn:microsoft.com/office/officeart/2008/layout/VerticalCurvedList"/>
    <dgm:cxn modelId="{38BE46CF-5397-44BA-892C-78B0C518E527}" type="presOf" srcId="{19FC8BA3-4C46-4BBF-971B-4FB8536A97C7}" destId="{82D9E3ED-0815-4823-82B4-826236B9B9CF}" srcOrd="0" destOrd="0" presId="urn:microsoft.com/office/officeart/2008/layout/VerticalCurvedList"/>
    <dgm:cxn modelId="{73E543CE-E9F4-4743-8C59-EA9ED91F2828}" srcId="{E8FE9484-2541-44D8-BA25-2C6180E1A025}" destId="{03D9F7C0-746F-434C-BC4D-DD89C032B8DE}" srcOrd="6" destOrd="0" parTransId="{07771424-396A-482A-AE5B-55E3A93B3455}" sibTransId="{B4D15D30-9E78-46C2-8FBE-7F15374C26CE}"/>
    <dgm:cxn modelId="{E4AB8595-7199-4D29-91E1-5CD6EE3DCAD9}" type="presOf" srcId="{03D9F7C0-746F-434C-BC4D-DD89C032B8DE}" destId="{FC5AD3EA-C162-41D7-9D98-DB7302EC638F}" srcOrd="0" destOrd="0" presId="urn:microsoft.com/office/officeart/2008/layout/VerticalCurvedList"/>
    <dgm:cxn modelId="{04C4ED08-C1E0-436B-B9A4-6BD9D693F606}" type="presOf" srcId="{E50FC33E-5078-47F8-818A-2BDBB4DFF863}" destId="{E5E2C5EA-8A4F-4E13-91F2-EE4211A5FA3B}" srcOrd="0" destOrd="0" presId="urn:microsoft.com/office/officeart/2008/layout/VerticalCurvedList"/>
    <dgm:cxn modelId="{7883052F-BAF9-41B3-A721-1129B77FBD89}" srcId="{E8FE9484-2541-44D8-BA25-2C6180E1A025}" destId="{19FC8BA3-4C46-4BBF-971B-4FB8536A97C7}" srcOrd="5" destOrd="0" parTransId="{36B1779E-FEDF-4A06-ACD5-591B8B4CD7DE}" sibTransId="{A62EB534-1FD9-4DD2-B985-B6A6542A9269}"/>
    <dgm:cxn modelId="{9A679BA2-24EF-42C9-BF8A-32FF6513DDB7}" type="presOf" srcId="{16D7D883-9A22-4CAD-A6AC-4E146E03B917}" destId="{0669D49A-1EEC-40CC-B19D-8C3AC3133AD3}" srcOrd="0" destOrd="0" presId="urn:microsoft.com/office/officeart/2008/layout/VerticalCurvedList"/>
    <dgm:cxn modelId="{4707C961-95A8-4A0C-BCFF-3D7BBF0EBFF8}" srcId="{E8FE9484-2541-44D8-BA25-2C6180E1A025}" destId="{E60112CE-F24D-45B7-B57A-014FEE2400D4}" srcOrd="2" destOrd="0" parTransId="{D4E9F70B-7955-4A88-AB25-B5ACB6598E77}" sibTransId="{FEAEAF83-01C1-4C90-819E-14E1853B1967}"/>
    <dgm:cxn modelId="{00F5D125-EC15-4917-9F2B-6D902F3A8FBC}" type="presOf" srcId="{A703D2D0-64D5-4690-B720-4E0A52D5B5E6}" destId="{D520733E-8C4A-45B4-941C-5D1EC9D9B4D8}" srcOrd="0" destOrd="0" presId="urn:microsoft.com/office/officeart/2008/layout/VerticalCurvedList"/>
    <dgm:cxn modelId="{677FF151-B6AE-492B-897E-535C049D6B89}" srcId="{E8FE9484-2541-44D8-BA25-2C6180E1A025}" destId="{B55402A4-927F-47AB-AB55-1387A3D2C284}" srcOrd="3" destOrd="0" parTransId="{94D90E60-29C4-4456-9B43-53CD605CC126}" sibTransId="{0D812E41-C246-471E-8C7D-1D942B8551C5}"/>
    <dgm:cxn modelId="{17B57A6D-F17A-40D4-9BF6-4E4BE199211C}" type="presOf" srcId="{E8FE9484-2541-44D8-BA25-2C6180E1A025}" destId="{4DCDAEFA-196D-448B-A8CD-A4E54C2B519F}" srcOrd="0" destOrd="0" presId="urn:microsoft.com/office/officeart/2008/layout/VerticalCurvedList"/>
    <dgm:cxn modelId="{501B261B-1B28-45FB-A907-FD3FD0616178}" type="presOf" srcId="{B55402A4-927F-47AB-AB55-1387A3D2C284}" destId="{29ACA0BD-DF57-4CBE-B485-4BD342E967FC}" srcOrd="0" destOrd="0" presId="urn:microsoft.com/office/officeart/2008/layout/VerticalCurvedList"/>
    <dgm:cxn modelId="{09AA740C-A86E-465F-B1D3-9A2836EB6378}" srcId="{E8FE9484-2541-44D8-BA25-2C6180E1A025}" destId="{A703D2D0-64D5-4690-B720-4E0A52D5B5E6}" srcOrd="4" destOrd="0" parTransId="{481F3368-538B-4E79-9540-735941ABC5C2}" sibTransId="{586892B3-0443-4C4D-8B3D-3F730502CF88}"/>
    <dgm:cxn modelId="{969E04ED-7779-4A3F-9E6D-6A567CEF6BBF}" srcId="{E8FE9484-2541-44D8-BA25-2C6180E1A025}" destId="{E50FC33E-5078-47F8-818A-2BDBB4DFF863}" srcOrd="0" destOrd="0" parTransId="{D193A8D5-9DB1-4E43-A681-A0085896433F}" sibTransId="{16D7D883-9A22-4CAD-A6AC-4E146E03B917}"/>
    <dgm:cxn modelId="{4D4B8230-1574-45E5-910D-A6BA2A2EF9EE}" type="presParOf" srcId="{4DCDAEFA-196D-448B-A8CD-A4E54C2B519F}" destId="{AAECF98A-14D4-429C-930D-B63E87AC0992}" srcOrd="0" destOrd="0" presId="urn:microsoft.com/office/officeart/2008/layout/VerticalCurvedList"/>
    <dgm:cxn modelId="{BDCEF572-E5CA-4DB8-B5DD-01B6DBA3BB45}" type="presParOf" srcId="{AAECF98A-14D4-429C-930D-B63E87AC0992}" destId="{D8E53812-B6F7-4AE2-B8E9-39DE1D9E74D8}" srcOrd="0" destOrd="0" presId="urn:microsoft.com/office/officeart/2008/layout/VerticalCurvedList"/>
    <dgm:cxn modelId="{0DF7385E-6044-4842-A785-CB3AA8DB0811}" type="presParOf" srcId="{D8E53812-B6F7-4AE2-B8E9-39DE1D9E74D8}" destId="{57E185B4-607F-4C76-8419-2B30B6325D43}" srcOrd="0" destOrd="0" presId="urn:microsoft.com/office/officeart/2008/layout/VerticalCurvedList"/>
    <dgm:cxn modelId="{B84C0679-B58E-4576-B8E7-D025CDA17097}" type="presParOf" srcId="{D8E53812-B6F7-4AE2-B8E9-39DE1D9E74D8}" destId="{0669D49A-1EEC-40CC-B19D-8C3AC3133AD3}" srcOrd="1" destOrd="0" presId="urn:microsoft.com/office/officeart/2008/layout/VerticalCurvedList"/>
    <dgm:cxn modelId="{8DBB0376-403C-472A-A26D-504914DA6F30}" type="presParOf" srcId="{D8E53812-B6F7-4AE2-B8E9-39DE1D9E74D8}" destId="{0037D6B2-2D69-4228-891F-4AB411E7A48F}" srcOrd="2" destOrd="0" presId="urn:microsoft.com/office/officeart/2008/layout/VerticalCurvedList"/>
    <dgm:cxn modelId="{8DD41469-C869-4DA0-9F4E-B7B1E73B1EBA}" type="presParOf" srcId="{D8E53812-B6F7-4AE2-B8E9-39DE1D9E74D8}" destId="{307D5002-984F-4E02-A451-1F7533A889E2}" srcOrd="3" destOrd="0" presId="urn:microsoft.com/office/officeart/2008/layout/VerticalCurvedList"/>
    <dgm:cxn modelId="{9846FC9E-81C3-4014-A347-AB1E9A7E89AC}" type="presParOf" srcId="{AAECF98A-14D4-429C-930D-B63E87AC0992}" destId="{E5E2C5EA-8A4F-4E13-91F2-EE4211A5FA3B}" srcOrd="1" destOrd="0" presId="urn:microsoft.com/office/officeart/2008/layout/VerticalCurvedList"/>
    <dgm:cxn modelId="{098156EC-2A8B-42B7-AAF4-20FC5E3D5CB3}" type="presParOf" srcId="{AAECF98A-14D4-429C-930D-B63E87AC0992}" destId="{DAE71765-88E3-477E-83C4-B39C4038C743}" srcOrd="2" destOrd="0" presId="urn:microsoft.com/office/officeart/2008/layout/VerticalCurvedList"/>
    <dgm:cxn modelId="{E75BC7F1-46C2-479F-B6B9-57373CF61577}" type="presParOf" srcId="{DAE71765-88E3-477E-83C4-B39C4038C743}" destId="{E78DCF40-0C8F-431D-AF46-046620F8AB75}" srcOrd="0" destOrd="0" presId="urn:microsoft.com/office/officeart/2008/layout/VerticalCurvedList"/>
    <dgm:cxn modelId="{F7E97E28-7D86-4670-B756-EE7947F605DB}" type="presParOf" srcId="{AAECF98A-14D4-429C-930D-B63E87AC0992}" destId="{874B764A-6B64-4C59-A124-A79032AB4372}" srcOrd="3" destOrd="0" presId="urn:microsoft.com/office/officeart/2008/layout/VerticalCurvedList"/>
    <dgm:cxn modelId="{966E0771-9152-4106-A54F-535A1B53B3CA}" type="presParOf" srcId="{AAECF98A-14D4-429C-930D-B63E87AC0992}" destId="{43E0B647-7984-4232-AEF2-F64C5C884E3D}" srcOrd="4" destOrd="0" presId="urn:microsoft.com/office/officeart/2008/layout/VerticalCurvedList"/>
    <dgm:cxn modelId="{16FC4F58-32DF-42A7-800A-334AAB156B1D}" type="presParOf" srcId="{43E0B647-7984-4232-AEF2-F64C5C884E3D}" destId="{3144837A-021E-4C5D-963A-C73C8383189A}" srcOrd="0" destOrd="0" presId="urn:microsoft.com/office/officeart/2008/layout/VerticalCurvedList"/>
    <dgm:cxn modelId="{63B249A9-65EF-40D2-9CF3-BD19AD4FFDBB}" type="presParOf" srcId="{AAECF98A-14D4-429C-930D-B63E87AC0992}" destId="{ED774832-5DC5-4D47-B9F7-B35310233307}" srcOrd="5" destOrd="0" presId="urn:microsoft.com/office/officeart/2008/layout/VerticalCurvedList"/>
    <dgm:cxn modelId="{75383184-12EC-48E5-98CB-8950833CCADB}" type="presParOf" srcId="{AAECF98A-14D4-429C-930D-B63E87AC0992}" destId="{21C7A710-3390-4C91-88E1-47550B74FF92}" srcOrd="6" destOrd="0" presId="urn:microsoft.com/office/officeart/2008/layout/VerticalCurvedList"/>
    <dgm:cxn modelId="{DA0279DC-03BE-460A-81D6-335507FF0CC4}" type="presParOf" srcId="{21C7A710-3390-4C91-88E1-47550B74FF92}" destId="{72B80B36-0D1E-4E91-8486-A01C352EE7E8}" srcOrd="0" destOrd="0" presId="urn:microsoft.com/office/officeart/2008/layout/VerticalCurvedList"/>
    <dgm:cxn modelId="{0A985DB4-F9CA-4960-BCFC-9F9027017B8A}" type="presParOf" srcId="{AAECF98A-14D4-429C-930D-B63E87AC0992}" destId="{29ACA0BD-DF57-4CBE-B485-4BD342E967FC}" srcOrd="7" destOrd="0" presId="urn:microsoft.com/office/officeart/2008/layout/VerticalCurvedList"/>
    <dgm:cxn modelId="{85297943-09E2-4139-A861-FA75F5B36229}" type="presParOf" srcId="{AAECF98A-14D4-429C-930D-B63E87AC0992}" destId="{E4F7B9FD-8AD7-4D55-93B5-4F931421490B}" srcOrd="8" destOrd="0" presId="urn:microsoft.com/office/officeart/2008/layout/VerticalCurvedList"/>
    <dgm:cxn modelId="{8037FE48-CD8E-48F5-B835-B000A4D3D236}" type="presParOf" srcId="{E4F7B9FD-8AD7-4D55-93B5-4F931421490B}" destId="{EF4301EE-AA06-48FC-A094-651FB685ED4F}" srcOrd="0" destOrd="0" presId="urn:microsoft.com/office/officeart/2008/layout/VerticalCurvedList"/>
    <dgm:cxn modelId="{8F888DE5-51D2-44E0-AE18-DB4A173C412C}" type="presParOf" srcId="{AAECF98A-14D4-429C-930D-B63E87AC0992}" destId="{D520733E-8C4A-45B4-941C-5D1EC9D9B4D8}" srcOrd="9" destOrd="0" presId="urn:microsoft.com/office/officeart/2008/layout/VerticalCurvedList"/>
    <dgm:cxn modelId="{655D2DAC-AB4E-4022-9E88-BACFB7403825}" type="presParOf" srcId="{AAECF98A-14D4-429C-930D-B63E87AC0992}" destId="{B56B0F8C-8FDD-4643-AFB6-3025440CDE7C}" srcOrd="10" destOrd="0" presId="urn:microsoft.com/office/officeart/2008/layout/VerticalCurvedList"/>
    <dgm:cxn modelId="{1A917219-808C-4E00-9F41-8EF8079780D1}" type="presParOf" srcId="{B56B0F8C-8FDD-4643-AFB6-3025440CDE7C}" destId="{CEBE8EB8-DB32-4F15-B1C3-E6D761050427}" srcOrd="0" destOrd="0" presId="urn:microsoft.com/office/officeart/2008/layout/VerticalCurvedList"/>
    <dgm:cxn modelId="{C3075927-BEC2-4DDE-B103-B015C6775BED}" type="presParOf" srcId="{AAECF98A-14D4-429C-930D-B63E87AC0992}" destId="{82D9E3ED-0815-4823-82B4-826236B9B9CF}" srcOrd="11" destOrd="0" presId="urn:microsoft.com/office/officeart/2008/layout/VerticalCurvedList"/>
    <dgm:cxn modelId="{2DFB95AC-F8E8-49BD-9B4F-A9A078B41216}" type="presParOf" srcId="{AAECF98A-14D4-429C-930D-B63E87AC0992}" destId="{C9F81A87-6931-4B9E-B3DA-381FBA448883}" srcOrd="12" destOrd="0" presId="urn:microsoft.com/office/officeart/2008/layout/VerticalCurvedList"/>
    <dgm:cxn modelId="{2FE50CCC-66D3-477B-8F37-F71594E8C067}" type="presParOf" srcId="{C9F81A87-6931-4B9E-B3DA-381FBA448883}" destId="{2F6024B8-3837-4C3B-B64C-41776BF62361}" srcOrd="0" destOrd="0" presId="urn:microsoft.com/office/officeart/2008/layout/VerticalCurvedList"/>
    <dgm:cxn modelId="{509A01BC-D4CC-4CFD-B3FA-788BF22AA387}" type="presParOf" srcId="{AAECF98A-14D4-429C-930D-B63E87AC0992}" destId="{FC5AD3EA-C162-41D7-9D98-DB7302EC638F}" srcOrd="13" destOrd="0" presId="urn:microsoft.com/office/officeart/2008/layout/VerticalCurvedList"/>
    <dgm:cxn modelId="{DFA55EB7-5DFC-443A-BDC1-FF0E9911469F}" type="presParOf" srcId="{AAECF98A-14D4-429C-930D-B63E87AC0992}" destId="{96141DDD-2DEB-4F7D-B393-5170247E3C5F}" srcOrd="14" destOrd="0" presId="urn:microsoft.com/office/officeart/2008/layout/VerticalCurvedList"/>
    <dgm:cxn modelId="{A1D1F12E-6ECA-429A-B4F5-93EAB8F2E772}" type="presParOf" srcId="{96141DDD-2DEB-4F7D-B393-5170247E3C5F}" destId="{30748563-0A38-4BEB-BB07-FF7E1865062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E8A02EC6-35A7-4001-8BF9-0B17E989ED28}" type="doc">
      <dgm:prSet loTypeId="urn:microsoft.com/office/officeart/2008/layout/LinedList" loCatId="list" qsTypeId="urn:microsoft.com/office/officeart/2005/8/quickstyle/simple1" qsCatId="simple" csTypeId="urn:microsoft.com/office/officeart/2005/8/colors/accent6_4" csCatId="accent6"/>
      <dgm:spPr/>
      <dgm:t>
        <a:bodyPr/>
        <a:lstStyle/>
        <a:p>
          <a:endParaRPr lang="tr-TR"/>
        </a:p>
      </dgm:t>
    </dgm:pt>
    <dgm:pt modelId="{1DD0079A-24C5-4048-8D48-19514A1F7543}">
      <dgm:prSet/>
      <dgm:spPr/>
      <dgm:t>
        <a:bodyPr/>
        <a:lstStyle/>
        <a:p>
          <a:pPr rtl="0"/>
          <a:r>
            <a:rPr lang="tr-TR" baseline="0" smtClean="0"/>
            <a:t>Anne sütü damlatma (Kız çocuklara erkek çocuğu olan annenin; erkek çocuklara ise kız çocuğu olan annenin sütünü damlatma)</a:t>
          </a:r>
          <a:endParaRPr lang="tr-TR"/>
        </a:p>
      </dgm:t>
    </dgm:pt>
    <dgm:pt modelId="{270F6C99-1E43-4440-B419-5FF228917E38}" type="parTrans" cxnId="{255EC7AB-A0A2-4CEB-83AD-4302A6046728}">
      <dgm:prSet/>
      <dgm:spPr/>
      <dgm:t>
        <a:bodyPr/>
        <a:lstStyle/>
        <a:p>
          <a:endParaRPr lang="tr-TR"/>
        </a:p>
      </dgm:t>
    </dgm:pt>
    <dgm:pt modelId="{60F94614-CA9E-48A7-84C2-CA0A6030FD40}" type="sibTrans" cxnId="{255EC7AB-A0A2-4CEB-83AD-4302A6046728}">
      <dgm:prSet/>
      <dgm:spPr/>
      <dgm:t>
        <a:bodyPr/>
        <a:lstStyle/>
        <a:p>
          <a:endParaRPr lang="tr-TR"/>
        </a:p>
      </dgm:t>
    </dgm:pt>
    <dgm:pt modelId="{28C810D4-EDC6-42F2-A1BA-993E3D3FB41A}">
      <dgm:prSet/>
      <dgm:spPr/>
      <dgm:t>
        <a:bodyPr/>
        <a:lstStyle/>
        <a:p>
          <a:pPr rtl="0"/>
          <a:r>
            <a:rPr lang="tr-TR" baseline="0" smtClean="0"/>
            <a:t>Bitkilerin ve farklı maddelerin suyunu damlatma (incir, elma, soğan, sarımsak suyu, kolonya-limon suyu, oksi­jenli su, tuzlu su damlatma)</a:t>
          </a:r>
          <a:endParaRPr lang="tr-TR"/>
        </a:p>
      </dgm:t>
    </dgm:pt>
    <dgm:pt modelId="{0BBB7961-02A1-43A9-BC16-404B11C0418F}" type="parTrans" cxnId="{F3831C5A-7A00-4CD6-9DFA-3F5C9C49AFD2}">
      <dgm:prSet/>
      <dgm:spPr/>
      <dgm:t>
        <a:bodyPr/>
        <a:lstStyle/>
        <a:p>
          <a:endParaRPr lang="tr-TR"/>
        </a:p>
      </dgm:t>
    </dgm:pt>
    <dgm:pt modelId="{61463BD5-96E4-49C6-B931-E8B857CEC3CB}" type="sibTrans" cxnId="{F3831C5A-7A00-4CD6-9DFA-3F5C9C49AFD2}">
      <dgm:prSet/>
      <dgm:spPr/>
      <dgm:t>
        <a:bodyPr/>
        <a:lstStyle/>
        <a:p>
          <a:endParaRPr lang="tr-TR"/>
        </a:p>
      </dgm:t>
    </dgm:pt>
    <dgm:pt modelId="{2EAED185-B2FD-4C9E-BEF3-AA8BF9B0AB1A}">
      <dgm:prSet/>
      <dgm:spPr/>
      <dgm:t>
        <a:bodyPr/>
        <a:lstStyle/>
        <a:p>
          <a:pPr rtl="0"/>
          <a:r>
            <a:rPr lang="tr-TR" baseline="0" smtClean="0"/>
            <a:t>Kulağa bağırma, sigara dumanı üfleme, sıcak bez koyma, ağrıyan tarafa yatırma</a:t>
          </a:r>
          <a:endParaRPr lang="tr-TR"/>
        </a:p>
      </dgm:t>
    </dgm:pt>
    <dgm:pt modelId="{A5147304-7853-45F5-B93F-0954C14E0CCC}" type="parTrans" cxnId="{C2E8490D-9701-451F-8657-AD46A8E7ACE4}">
      <dgm:prSet/>
      <dgm:spPr/>
      <dgm:t>
        <a:bodyPr/>
        <a:lstStyle/>
        <a:p>
          <a:endParaRPr lang="tr-TR"/>
        </a:p>
      </dgm:t>
    </dgm:pt>
    <dgm:pt modelId="{0FD41294-4D43-4477-9064-4BF19D93A6ED}" type="sibTrans" cxnId="{C2E8490D-9701-451F-8657-AD46A8E7ACE4}">
      <dgm:prSet/>
      <dgm:spPr/>
      <dgm:t>
        <a:bodyPr/>
        <a:lstStyle/>
        <a:p>
          <a:endParaRPr lang="tr-TR"/>
        </a:p>
      </dgm:t>
    </dgm:pt>
    <dgm:pt modelId="{C1793468-0B55-465E-8DA0-7146235F2FCE}">
      <dgm:prSet/>
      <dgm:spPr/>
      <dgm:t>
        <a:bodyPr/>
        <a:lstStyle/>
        <a:p>
          <a:pPr rtl="0"/>
          <a:r>
            <a:rPr lang="tr-TR" baseline="0" smtClean="0"/>
            <a:t>Zeytinyağlı, vazelinli pamuk koyma</a:t>
          </a:r>
          <a:endParaRPr lang="tr-TR"/>
        </a:p>
      </dgm:t>
    </dgm:pt>
    <dgm:pt modelId="{147A3B45-7CA7-4202-A4C1-44BBBF17F959}" type="parTrans" cxnId="{C8551A14-63D8-415A-A4C2-DD61AE200C18}">
      <dgm:prSet/>
      <dgm:spPr/>
      <dgm:t>
        <a:bodyPr/>
        <a:lstStyle/>
        <a:p>
          <a:endParaRPr lang="tr-TR"/>
        </a:p>
      </dgm:t>
    </dgm:pt>
    <dgm:pt modelId="{56A7C88D-9939-4B2D-A437-E2B88377BB71}" type="sibTrans" cxnId="{C8551A14-63D8-415A-A4C2-DD61AE200C18}">
      <dgm:prSet/>
      <dgm:spPr/>
      <dgm:t>
        <a:bodyPr/>
        <a:lstStyle/>
        <a:p>
          <a:endParaRPr lang="tr-TR"/>
        </a:p>
      </dgm:t>
    </dgm:pt>
    <dgm:pt modelId="{1E18737D-D0CA-410F-A9D9-B1C4CE64692B}">
      <dgm:prSet/>
      <dgm:spPr/>
      <dgm:t>
        <a:bodyPr/>
        <a:lstStyle/>
        <a:p>
          <a:pPr rtl="0"/>
          <a:r>
            <a:rPr lang="tr-TR" baseline="0" smtClean="0"/>
            <a:t>Sarımsak közde közlenip zeytinyağına batırılır, daha sonra kulağa sarılır</a:t>
          </a:r>
          <a:endParaRPr lang="tr-TR"/>
        </a:p>
      </dgm:t>
    </dgm:pt>
    <dgm:pt modelId="{909D2201-C701-4A8E-974B-E725F107D120}" type="parTrans" cxnId="{B2838AFD-59FC-4D39-98C9-48701400C25C}">
      <dgm:prSet/>
      <dgm:spPr/>
      <dgm:t>
        <a:bodyPr/>
        <a:lstStyle/>
        <a:p>
          <a:endParaRPr lang="tr-TR"/>
        </a:p>
      </dgm:t>
    </dgm:pt>
    <dgm:pt modelId="{40D9EE31-153F-488C-8728-BDAFB74F7035}" type="sibTrans" cxnId="{B2838AFD-59FC-4D39-98C9-48701400C25C}">
      <dgm:prSet/>
      <dgm:spPr/>
      <dgm:t>
        <a:bodyPr/>
        <a:lstStyle/>
        <a:p>
          <a:endParaRPr lang="tr-TR"/>
        </a:p>
      </dgm:t>
    </dgm:pt>
    <dgm:pt modelId="{07553503-1C3A-49B1-90C7-B8BBFC4AD313}">
      <dgm:prSet/>
      <dgm:spPr/>
      <dgm:t>
        <a:bodyPr/>
        <a:lstStyle/>
        <a:p>
          <a:pPr rtl="0"/>
          <a:r>
            <a:rPr lang="tr-TR" baseline="0" smtClean="0"/>
            <a:t>Horoz kesilip etinin kulağa sarılması</a:t>
          </a:r>
          <a:endParaRPr lang="tr-TR"/>
        </a:p>
      </dgm:t>
    </dgm:pt>
    <dgm:pt modelId="{95E92E89-DBCC-4CBE-88D2-CFE991F63173}" type="parTrans" cxnId="{880AB8D9-CFA3-4E0C-A86D-F277CFD3B4D6}">
      <dgm:prSet/>
      <dgm:spPr/>
      <dgm:t>
        <a:bodyPr/>
        <a:lstStyle/>
        <a:p>
          <a:endParaRPr lang="tr-TR"/>
        </a:p>
      </dgm:t>
    </dgm:pt>
    <dgm:pt modelId="{1A611A7B-6D3C-4D8D-B041-D1244D29190B}" type="sibTrans" cxnId="{880AB8D9-CFA3-4E0C-A86D-F277CFD3B4D6}">
      <dgm:prSet/>
      <dgm:spPr/>
      <dgm:t>
        <a:bodyPr/>
        <a:lstStyle/>
        <a:p>
          <a:endParaRPr lang="tr-TR"/>
        </a:p>
      </dgm:t>
    </dgm:pt>
    <dgm:pt modelId="{99E453D1-1E24-4BA9-B7FF-4566CC13CA9F}" type="pres">
      <dgm:prSet presAssocID="{E8A02EC6-35A7-4001-8BF9-0B17E989ED28}" presName="vert0" presStyleCnt="0">
        <dgm:presLayoutVars>
          <dgm:dir/>
          <dgm:animOne val="branch"/>
          <dgm:animLvl val="lvl"/>
        </dgm:presLayoutVars>
      </dgm:prSet>
      <dgm:spPr/>
      <dgm:t>
        <a:bodyPr/>
        <a:lstStyle/>
        <a:p>
          <a:endParaRPr lang="tr-TR"/>
        </a:p>
      </dgm:t>
    </dgm:pt>
    <dgm:pt modelId="{F3E2A25D-96D7-4FF5-81F7-FECE919CFA09}" type="pres">
      <dgm:prSet presAssocID="{1DD0079A-24C5-4048-8D48-19514A1F7543}" presName="thickLine" presStyleLbl="alignNode1" presStyleIdx="0" presStyleCnt="6"/>
      <dgm:spPr/>
    </dgm:pt>
    <dgm:pt modelId="{8918163E-CEAC-4A0E-A19A-FD11CD6C63C7}" type="pres">
      <dgm:prSet presAssocID="{1DD0079A-24C5-4048-8D48-19514A1F7543}" presName="horz1" presStyleCnt="0"/>
      <dgm:spPr/>
    </dgm:pt>
    <dgm:pt modelId="{34CAD2F4-9AE0-4718-B2C9-D576717AD625}" type="pres">
      <dgm:prSet presAssocID="{1DD0079A-24C5-4048-8D48-19514A1F7543}" presName="tx1" presStyleLbl="revTx" presStyleIdx="0" presStyleCnt="6"/>
      <dgm:spPr/>
      <dgm:t>
        <a:bodyPr/>
        <a:lstStyle/>
        <a:p>
          <a:endParaRPr lang="tr-TR"/>
        </a:p>
      </dgm:t>
    </dgm:pt>
    <dgm:pt modelId="{D3F768C0-F69D-4E15-A624-980438E068DD}" type="pres">
      <dgm:prSet presAssocID="{1DD0079A-24C5-4048-8D48-19514A1F7543}" presName="vert1" presStyleCnt="0"/>
      <dgm:spPr/>
    </dgm:pt>
    <dgm:pt modelId="{BBAF1925-D932-4E89-B12D-1FA0E42F9121}" type="pres">
      <dgm:prSet presAssocID="{28C810D4-EDC6-42F2-A1BA-993E3D3FB41A}" presName="thickLine" presStyleLbl="alignNode1" presStyleIdx="1" presStyleCnt="6"/>
      <dgm:spPr/>
    </dgm:pt>
    <dgm:pt modelId="{45C3198B-F43E-439C-BE9B-8017DB77BBC9}" type="pres">
      <dgm:prSet presAssocID="{28C810D4-EDC6-42F2-A1BA-993E3D3FB41A}" presName="horz1" presStyleCnt="0"/>
      <dgm:spPr/>
    </dgm:pt>
    <dgm:pt modelId="{85F7C935-BAC5-4A61-A6AB-00B0D945DA1A}" type="pres">
      <dgm:prSet presAssocID="{28C810D4-EDC6-42F2-A1BA-993E3D3FB41A}" presName="tx1" presStyleLbl="revTx" presStyleIdx="1" presStyleCnt="6"/>
      <dgm:spPr/>
      <dgm:t>
        <a:bodyPr/>
        <a:lstStyle/>
        <a:p>
          <a:endParaRPr lang="tr-TR"/>
        </a:p>
      </dgm:t>
    </dgm:pt>
    <dgm:pt modelId="{A23B22CE-A6B9-4B4B-862C-E6CA4C979581}" type="pres">
      <dgm:prSet presAssocID="{28C810D4-EDC6-42F2-A1BA-993E3D3FB41A}" presName="vert1" presStyleCnt="0"/>
      <dgm:spPr/>
    </dgm:pt>
    <dgm:pt modelId="{77CFC3DC-EDDF-41A4-AC9E-88CB59C3356C}" type="pres">
      <dgm:prSet presAssocID="{2EAED185-B2FD-4C9E-BEF3-AA8BF9B0AB1A}" presName="thickLine" presStyleLbl="alignNode1" presStyleIdx="2" presStyleCnt="6"/>
      <dgm:spPr/>
    </dgm:pt>
    <dgm:pt modelId="{29C70C80-1152-4186-854A-E9BA5724F574}" type="pres">
      <dgm:prSet presAssocID="{2EAED185-B2FD-4C9E-BEF3-AA8BF9B0AB1A}" presName="horz1" presStyleCnt="0"/>
      <dgm:spPr/>
    </dgm:pt>
    <dgm:pt modelId="{51DC26C7-BF33-4F9A-814C-6E97A6BB68EE}" type="pres">
      <dgm:prSet presAssocID="{2EAED185-B2FD-4C9E-BEF3-AA8BF9B0AB1A}" presName="tx1" presStyleLbl="revTx" presStyleIdx="2" presStyleCnt="6"/>
      <dgm:spPr/>
      <dgm:t>
        <a:bodyPr/>
        <a:lstStyle/>
        <a:p>
          <a:endParaRPr lang="tr-TR"/>
        </a:p>
      </dgm:t>
    </dgm:pt>
    <dgm:pt modelId="{2BE7D690-AB66-411B-8340-359F7CF4E6C4}" type="pres">
      <dgm:prSet presAssocID="{2EAED185-B2FD-4C9E-BEF3-AA8BF9B0AB1A}" presName="vert1" presStyleCnt="0"/>
      <dgm:spPr/>
    </dgm:pt>
    <dgm:pt modelId="{005C3286-6BD8-43AB-B721-B5F52A44D79C}" type="pres">
      <dgm:prSet presAssocID="{C1793468-0B55-465E-8DA0-7146235F2FCE}" presName="thickLine" presStyleLbl="alignNode1" presStyleIdx="3" presStyleCnt="6"/>
      <dgm:spPr/>
    </dgm:pt>
    <dgm:pt modelId="{400D8449-9DCB-469F-968B-F194E2297DAD}" type="pres">
      <dgm:prSet presAssocID="{C1793468-0B55-465E-8DA0-7146235F2FCE}" presName="horz1" presStyleCnt="0"/>
      <dgm:spPr/>
    </dgm:pt>
    <dgm:pt modelId="{636462EB-15D2-4616-90FC-3ABE89985019}" type="pres">
      <dgm:prSet presAssocID="{C1793468-0B55-465E-8DA0-7146235F2FCE}" presName="tx1" presStyleLbl="revTx" presStyleIdx="3" presStyleCnt="6"/>
      <dgm:spPr/>
      <dgm:t>
        <a:bodyPr/>
        <a:lstStyle/>
        <a:p>
          <a:endParaRPr lang="tr-TR"/>
        </a:p>
      </dgm:t>
    </dgm:pt>
    <dgm:pt modelId="{64004AD4-313B-480E-B5D3-9E89ED5F038B}" type="pres">
      <dgm:prSet presAssocID="{C1793468-0B55-465E-8DA0-7146235F2FCE}" presName="vert1" presStyleCnt="0"/>
      <dgm:spPr/>
    </dgm:pt>
    <dgm:pt modelId="{A3A9C4FC-5699-496E-8CC8-F469917207E9}" type="pres">
      <dgm:prSet presAssocID="{1E18737D-D0CA-410F-A9D9-B1C4CE64692B}" presName="thickLine" presStyleLbl="alignNode1" presStyleIdx="4" presStyleCnt="6"/>
      <dgm:spPr/>
    </dgm:pt>
    <dgm:pt modelId="{1153135E-ADC1-40BF-95FA-83EFCE829B0F}" type="pres">
      <dgm:prSet presAssocID="{1E18737D-D0CA-410F-A9D9-B1C4CE64692B}" presName="horz1" presStyleCnt="0"/>
      <dgm:spPr/>
    </dgm:pt>
    <dgm:pt modelId="{925D9F3C-260D-43A7-8FE2-EA398E43FD39}" type="pres">
      <dgm:prSet presAssocID="{1E18737D-D0CA-410F-A9D9-B1C4CE64692B}" presName="tx1" presStyleLbl="revTx" presStyleIdx="4" presStyleCnt="6"/>
      <dgm:spPr/>
      <dgm:t>
        <a:bodyPr/>
        <a:lstStyle/>
        <a:p>
          <a:endParaRPr lang="tr-TR"/>
        </a:p>
      </dgm:t>
    </dgm:pt>
    <dgm:pt modelId="{01FC6424-B4B9-4AAD-9B54-A859E0F83AC6}" type="pres">
      <dgm:prSet presAssocID="{1E18737D-D0CA-410F-A9D9-B1C4CE64692B}" presName="vert1" presStyleCnt="0"/>
      <dgm:spPr/>
    </dgm:pt>
    <dgm:pt modelId="{201F10E9-6A16-4B44-8B10-E2608D2B65C3}" type="pres">
      <dgm:prSet presAssocID="{07553503-1C3A-49B1-90C7-B8BBFC4AD313}" presName="thickLine" presStyleLbl="alignNode1" presStyleIdx="5" presStyleCnt="6"/>
      <dgm:spPr/>
    </dgm:pt>
    <dgm:pt modelId="{D8280EF2-A467-4730-B517-8FC1A498AB6A}" type="pres">
      <dgm:prSet presAssocID="{07553503-1C3A-49B1-90C7-B8BBFC4AD313}" presName="horz1" presStyleCnt="0"/>
      <dgm:spPr/>
    </dgm:pt>
    <dgm:pt modelId="{A5E484B8-2782-4A0D-A177-566995201B8C}" type="pres">
      <dgm:prSet presAssocID="{07553503-1C3A-49B1-90C7-B8BBFC4AD313}" presName="tx1" presStyleLbl="revTx" presStyleIdx="5" presStyleCnt="6"/>
      <dgm:spPr/>
      <dgm:t>
        <a:bodyPr/>
        <a:lstStyle/>
        <a:p>
          <a:endParaRPr lang="tr-TR"/>
        </a:p>
      </dgm:t>
    </dgm:pt>
    <dgm:pt modelId="{82F38644-BF82-4C03-B72A-FB0E0870AC9F}" type="pres">
      <dgm:prSet presAssocID="{07553503-1C3A-49B1-90C7-B8BBFC4AD313}" presName="vert1" presStyleCnt="0"/>
      <dgm:spPr/>
    </dgm:pt>
  </dgm:ptLst>
  <dgm:cxnLst>
    <dgm:cxn modelId="{880AB8D9-CFA3-4E0C-A86D-F277CFD3B4D6}" srcId="{E8A02EC6-35A7-4001-8BF9-0B17E989ED28}" destId="{07553503-1C3A-49B1-90C7-B8BBFC4AD313}" srcOrd="5" destOrd="0" parTransId="{95E92E89-DBCC-4CBE-88D2-CFE991F63173}" sibTransId="{1A611A7B-6D3C-4D8D-B041-D1244D29190B}"/>
    <dgm:cxn modelId="{4110B057-208F-44B4-8B5C-BD3D9C218D67}" type="presOf" srcId="{28C810D4-EDC6-42F2-A1BA-993E3D3FB41A}" destId="{85F7C935-BAC5-4A61-A6AB-00B0D945DA1A}" srcOrd="0" destOrd="0" presId="urn:microsoft.com/office/officeart/2008/layout/LinedList"/>
    <dgm:cxn modelId="{596F45CC-E5E2-4769-90ED-F67DE1EBBB12}" type="presOf" srcId="{1DD0079A-24C5-4048-8D48-19514A1F7543}" destId="{34CAD2F4-9AE0-4718-B2C9-D576717AD625}" srcOrd="0" destOrd="0" presId="urn:microsoft.com/office/officeart/2008/layout/LinedList"/>
    <dgm:cxn modelId="{827B4EF4-F4EE-4E94-9C8D-A1C0FFB90426}" type="presOf" srcId="{07553503-1C3A-49B1-90C7-B8BBFC4AD313}" destId="{A5E484B8-2782-4A0D-A177-566995201B8C}" srcOrd="0" destOrd="0" presId="urn:microsoft.com/office/officeart/2008/layout/LinedList"/>
    <dgm:cxn modelId="{C2E8490D-9701-451F-8657-AD46A8E7ACE4}" srcId="{E8A02EC6-35A7-4001-8BF9-0B17E989ED28}" destId="{2EAED185-B2FD-4C9E-BEF3-AA8BF9B0AB1A}" srcOrd="2" destOrd="0" parTransId="{A5147304-7853-45F5-B93F-0954C14E0CCC}" sibTransId="{0FD41294-4D43-4477-9064-4BF19D93A6ED}"/>
    <dgm:cxn modelId="{EEA7975F-0DB2-49A0-959D-ACF3F2BF9DE1}" type="presOf" srcId="{2EAED185-B2FD-4C9E-BEF3-AA8BF9B0AB1A}" destId="{51DC26C7-BF33-4F9A-814C-6E97A6BB68EE}" srcOrd="0" destOrd="0" presId="urn:microsoft.com/office/officeart/2008/layout/LinedList"/>
    <dgm:cxn modelId="{D89B42BA-3680-46CF-B428-8E32CD42FAA0}" type="presOf" srcId="{1E18737D-D0CA-410F-A9D9-B1C4CE64692B}" destId="{925D9F3C-260D-43A7-8FE2-EA398E43FD39}" srcOrd="0" destOrd="0" presId="urn:microsoft.com/office/officeart/2008/layout/LinedList"/>
    <dgm:cxn modelId="{B2838AFD-59FC-4D39-98C9-48701400C25C}" srcId="{E8A02EC6-35A7-4001-8BF9-0B17E989ED28}" destId="{1E18737D-D0CA-410F-A9D9-B1C4CE64692B}" srcOrd="4" destOrd="0" parTransId="{909D2201-C701-4A8E-974B-E725F107D120}" sibTransId="{40D9EE31-153F-488C-8728-BDAFB74F7035}"/>
    <dgm:cxn modelId="{255EC7AB-A0A2-4CEB-83AD-4302A6046728}" srcId="{E8A02EC6-35A7-4001-8BF9-0B17E989ED28}" destId="{1DD0079A-24C5-4048-8D48-19514A1F7543}" srcOrd="0" destOrd="0" parTransId="{270F6C99-1E43-4440-B419-5FF228917E38}" sibTransId="{60F94614-CA9E-48A7-84C2-CA0A6030FD40}"/>
    <dgm:cxn modelId="{6EB21FA9-A3A5-4A0C-A934-316C36FC6296}" type="presOf" srcId="{C1793468-0B55-465E-8DA0-7146235F2FCE}" destId="{636462EB-15D2-4616-90FC-3ABE89985019}" srcOrd="0" destOrd="0" presId="urn:microsoft.com/office/officeart/2008/layout/LinedList"/>
    <dgm:cxn modelId="{93F77FD4-FD03-4A4A-A829-64FDFFAB83B1}" type="presOf" srcId="{E8A02EC6-35A7-4001-8BF9-0B17E989ED28}" destId="{99E453D1-1E24-4BA9-B7FF-4566CC13CA9F}" srcOrd="0" destOrd="0" presId="urn:microsoft.com/office/officeart/2008/layout/LinedList"/>
    <dgm:cxn modelId="{F3831C5A-7A00-4CD6-9DFA-3F5C9C49AFD2}" srcId="{E8A02EC6-35A7-4001-8BF9-0B17E989ED28}" destId="{28C810D4-EDC6-42F2-A1BA-993E3D3FB41A}" srcOrd="1" destOrd="0" parTransId="{0BBB7961-02A1-43A9-BC16-404B11C0418F}" sibTransId="{61463BD5-96E4-49C6-B931-E8B857CEC3CB}"/>
    <dgm:cxn modelId="{C8551A14-63D8-415A-A4C2-DD61AE200C18}" srcId="{E8A02EC6-35A7-4001-8BF9-0B17E989ED28}" destId="{C1793468-0B55-465E-8DA0-7146235F2FCE}" srcOrd="3" destOrd="0" parTransId="{147A3B45-7CA7-4202-A4C1-44BBBF17F959}" sibTransId="{56A7C88D-9939-4B2D-A437-E2B88377BB71}"/>
    <dgm:cxn modelId="{BACB06E2-07E5-413B-88E6-79BE80F121AD}" type="presParOf" srcId="{99E453D1-1E24-4BA9-B7FF-4566CC13CA9F}" destId="{F3E2A25D-96D7-4FF5-81F7-FECE919CFA09}" srcOrd="0" destOrd="0" presId="urn:microsoft.com/office/officeart/2008/layout/LinedList"/>
    <dgm:cxn modelId="{DEBC6961-435F-4A66-AE37-77E54C1BFF08}" type="presParOf" srcId="{99E453D1-1E24-4BA9-B7FF-4566CC13CA9F}" destId="{8918163E-CEAC-4A0E-A19A-FD11CD6C63C7}" srcOrd="1" destOrd="0" presId="urn:microsoft.com/office/officeart/2008/layout/LinedList"/>
    <dgm:cxn modelId="{5758D40B-DFDA-4BCF-ABD5-3DEA5120CF61}" type="presParOf" srcId="{8918163E-CEAC-4A0E-A19A-FD11CD6C63C7}" destId="{34CAD2F4-9AE0-4718-B2C9-D576717AD625}" srcOrd="0" destOrd="0" presId="urn:microsoft.com/office/officeart/2008/layout/LinedList"/>
    <dgm:cxn modelId="{D8F36018-4127-4933-BFC2-C68EBA8AA26A}" type="presParOf" srcId="{8918163E-CEAC-4A0E-A19A-FD11CD6C63C7}" destId="{D3F768C0-F69D-4E15-A624-980438E068DD}" srcOrd="1" destOrd="0" presId="urn:microsoft.com/office/officeart/2008/layout/LinedList"/>
    <dgm:cxn modelId="{BCAEED5C-FE81-4BC4-83AD-C8C94D6D9293}" type="presParOf" srcId="{99E453D1-1E24-4BA9-B7FF-4566CC13CA9F}" destId="{BBAF1925-D932-4E89-B12D-1FA0E42F9121}" srcOrd="2" destOrd="0" presId="urn:microsoft.com/office/officeart/2008/layout/LinedList"/>
    <dgm:cxn modelId="{4B33920A-E4B2-4A1B-965F-878E99A15A74}" type="presParOf" srcId="{99E453D1-1E24-4BA9-B7FF-4566CC13CA9F}" destId="{45C3198B-F43E-439C-BE9B-8017DB77BBC9}" srcOrd="3" destOrd="0" presId="urn:microsoft.com/office/officeart/2008/layout/LinedList"/>
    <dgm:cxn modelId="{EC58CD4C-50B5-4070-9801-FDE52A5F0111}" type="presParOf" srcId="{45C3198B-F43E-439C-BE9B-8017DB77BBC9}" destId="{85F7C935-BAC5-4A61-A6AB-00B0D945DA1A}" srcOrd="0" destOrd="0" presId="urn:microsoft.com/office/officeart/2008/layout/LinedList"/>
    <dgm:cxn modelId="{84DC3757-AB89-43DC-BCDA-EFB0DC133E88}" type="presParOf" srcId="{45C3198B-F43E-439C-BE9B-8017DB77BBC9}" destId="{A23B22CE-A6B9-4B4B-862C-E6CA4C979581}" srcOrd="1" destOrd="0" presId="urn:microsoft.com/office/officeart/2008/layout/LinedList"/>
    <dgm:cxn modelId="{9B7AED61-FD29-4FBD-83AF-DEE5461F15D8}" type="presParOf" srcId="{99E453D1-1E24-4BA9-B7FF-4566CC13CA9F}" destId="{77CFC3DC-EDDF-41A4-AC9E-88CB59C3356C}" srcOrd="4" destOrd="0" presId="urn:microsoft.com/office/officeart/2008/layout/LinedList"/>
    <dgm:cxn modelId="{A7580368-4FE4-4B9B-8C33-E8C7D9C48462}" type="presParOf" srcId="{99E453D1-1E24-4BA9-B7FF-4566CC13CA9F}" destId="{29C70C80-1152-4186-854A-E9BA5724F574}" srcOrd="5" destOrd="0" presId="urn:microsoft.com/office/officeart/2008/layout/LinedList"/>
    <dgm:cxn modelId="{CFD12E4F-90A3-46DB-BCC3-C140BA77BCD0}" type="presParOf" srcId="{29C70C80-1152-4186-854A-E9BA5724F574}" destId="{51DC26C7-BF33-4F9A-814C-6E97A6BB68EE}" srcOrd="0" destOrd="0" presId="urn:microsoft.com/office/officeart/2008/layout/LinedList"/>
    <dgm:cxn modelId="{244F6950-9237-41AD-BF83-FB827FEAFF69}" type="presParOf" srcId="{29C70C80-1152-4186-854A-E9BA5724F574}" destId="{2BE7D690-AB66-411B-8340-359F7CF4E6C4}" srcOrd="1" destOrd="0" presId="urn:microsoft.com/office/officeart/2008/layout/LinedList"/>
    <dgm:cxn modelId="{528C5D33-3629-4F6A-83DD-0AB088777E32}" type="presParOf" srcId="{99E453D1-1E24-4BA9-B7FF-4566CC13CA9F}" destId="{005C3286-6BD8-43AB-B721-B5F52A44D79C}" srcOrd="6" destOrd="0" presId="urn:microsoft.com/office/officeart/2008/layout/LinedList"/>
    <dgm:cxn modelId="{3E3CA3A6-31B3-49D7-97B2-3C4964030861}" type="presParOf" srcId="{99E453D1-1E24-4BA9-B7FF-4566CC13CA9F}" destId="{400D8449-9DCB-469F-968B-F194E2297DAD}" srcOrd="7" destOrd="0" presId="urn:microsoft.com/office/officeart/2008/layout/LinedList"/>
    <dgm:cxn modelId="{AAA7FD39-5B19-4EAA-AC06-005CF8DED239}" type="presParOf" srcId="{400D8449-9DCB-469F-968B-F194E2297DAD}" destId="{636462EB-15D2-4616-90FC-3ABE89985019}" srcOrd="0" destOrd="0" presId="urn:microsoft.com/office/officeart/2008/layout/LinedList"/>
    <dgm:cxn modelId="{60BCEFA5-9ED3-4443-AAF9-FCD5D2640C59}" type="presParOf" srcId="{400D8449-9DCB-469F-968B-F194E2297DAD}" destId="{64004AD4-313B-480E-B5D3-9E89ED5F038B}" srcOrd="1" destOrd="0" presId="urn:microsoft.com/office/officeart/2008/layout/LinedList"/>
    <dgm:cxn modelId="{9581C737-0F91-4A64-8797-615F78AAE7D9}" type="presParOf" srcId="{99E453D1-1E24-4BA9-B7FF-4566CC13CA9F}" destId="{A3A9C4FC-5699-496E-8CC8-F469917207E9}" srcOrd="8" destOrd="0" presId="urn:microsoft.com/office/officeart/2008/layout/LinedList"/>
    <dgm:cxn modelId="{FAB6A146-3E53-4A34-A912-B22A4AF1D684}" type="presParOf" srcId="{99E453D1-1E24-4BA9-B7FF-4566CC13CA9F}" destId="{1153135E-ADC1-40BF-95FA-83EFCE829B0F}" srcOrd="9" destOrd="0" presId="urn:microsoft.com/office/officeart/2008/layout/LinedList"/>
    <dgm:cxn modelId="{5352DFAF-A16D-4F88-B54D-DE7D7A030456}" type="presParOf" srcId="{1153135E-ADC1-40BF-95FA-83EFCE829B0F}" destId="{925D9F3C-260D-43A7-8FE2-EA398E43FD39}" srcOrd="0" destOrd="0" presId="urn:microsoft.com/office/officeart/2008/layout/LinedList"/>
    <dgm:cxn modelId="{B72160B8-4927-44FA-9375-5C9526E95FDF}" type="presParOf" srcId="{1153135E-ADC1-40BF-95FA-83EFCE829B0F}" destId="{01FC6424-B4B9-4AAD-9B54-A859E0F83AC6}" srcOrd="1" destOrd="0" presId="urn:microsoft.com/office/officeart/2008/layout/LinedList"/>
    <dgm:cxn modelId="{DF76FE81-BF42-4576-AA9A-9F015DB73655}" type="presParOf" srcId="{99E453D1-1E24-4BA9-B7FF-4566CC13CA9F}" destId="{201F10E9-6A16-4B44-8B10-E2608D2B65C3}" srcOrd="10" destOrd="0" presId="urn:microsoft.com/office/officeart/2008/layout/LinedList"/>
    <dgm:cxn modelId="{F99AFA61-A84D-495A-9AD7-9AB833E43B6D}" type="presParOf" srcId="{99E453D1-1E24-4BA9-B7FF-4566CC13CA9F}" destId="{D8280EF2-A467-4730-B517-8FC1A498AB6A}" srcOrd="11" destOrd="0" presId="urn:microsoft.com/office/officeart/2008/layout/LinedList"/>
    <dgm:cxn modelId="{817EE26C-4D67-49F8-A505-4EB432476553}" type="presParOf" srcId="{D8280EF2-A467-4730-B517-8FC1A498AB6A}" destId="{A5E484B8-2782-4A0D-A177-566995201B8C}" srcOrd="0" destOrd="0" presId="urn:microsoft.com/office/officeart/2008/layout/LinedList"/>
    <dgm:cxn modelId="{266E2F5D-4792-4967-BDCC-E588311C1276}" type="presParOf" srcId="{D8280EF2-A467-4730-B517-8FC1A498AB6A}" destId="{82F38644-BF82-4C03-B72A-FB0E0870AC9F}"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E0E8BB0D-9187-4853-AA76-48ED457402F3}" type="doc">
      <dgm:prSet loTypeId="urn:microsoft.com/office/officeart/2008/layout/LinedList" loCatId="list" qsTypeId="urn:microsoft.com/office/officeart/2005/8/quickstyle/simple1" qsCatId="simple" csTypeId="urn:microsoft.com/office/officeart/2005/8/colors/accent6_2" csCatId="accent6"/>
      <dgm:spPr/>
      <dgm:t>
        <a:bodyPr/>
        <a:lstStyle/>
        <a:p>
          <a:endParaRPr lang="tr-TR"/>
        </a:p>
      </dgm:t>
    </dgm:pt>
    <dgm:pt modelId="{94BB8569-7C03-4B29-9A14-85E877C2FAB0}">
      <dgm:prSet/>
      <dgm:spPr/>
      <dgm:t>
        <a:bodyPr/>
        <a:lstStyle/>
        <a:p>
          <a:pPr rtl="0"/>
          <a:r>
            <a:rPr lang="tr-TR" baseline="0" smtClean="0"/>
            <a:t>Bir keçe parçası çocuğun boğazına sarılır ve kösele taşı ısıtılarak keçenin üzerine konur</a:t>
          </a:r>
          <a:endParaRPr lang="tr-TR"/>
        </a:p>
      </dgm:t>
    </dgm:pt>
    <dgm:pt modelId="{454527C8-6C0E-4AC8-8C95-47B06D1ACA1C}" type="parTrans" cxnId="{A5493A9C-73EC-4DF3-B001-BDF022EEBE1C}">
      <dgm:prSet/>
      <dgm:spPr/>
      <dgm:t>
        <a:bodyPr/>
        <a:lstStyle/>
        <a:p>
          <a:endParaRPr lang="tr-TR"/>
        </a:p>
      </dgm:t>
    </dgm:pt>
    <dgm:pt modelId="{A71124E4-C603-4350-BECF-B44C0CE887E8}" type="sibTrans" cxnId="{A5493A9C-73EC-4DF3-B001-BDF022EEBE1C}">
      <dgm:prSet/>
      <dgm:spPr/>
      <dgm:t>
        <a:bodyPr/>
        <a:lstStyle/>
        <a:p>
          <a:endParaRPr lang="tr-TR"/>
        </a:p>
      </dgm:t>
    </dgm:pt>
    <dgm:pt modelId="{88CDD64F-84CF-4F9C-A4FE-F4758F8380EA}">
      <dgm:prSet/>
      <dgm:spPr/>
      <dgm:t>
        <a:bodyPr/>
        <a:lstStyle/>
        <a:p>
          <a:pPr rtl="0"/>
          <a:r>
            <a:rPr lang="tr-TR" baseline="0" smtClean="0"/>
            <a:t>Elma ve ayva pişirilerek bir bez üzerine yayılır, çocu­ğun boğazına bağlanır</a:t>
          </a:r>
          <a:endParaRPr lang="tr-TR"/>
        </a:p>
      </dgm:t>
    </dgm:pt>
    <dgm:pt modelId="{323F157C-8901-4F7E-8A1B-4276FD7EAF9B}" type="parTrans" cxnId="{2D0BBF7A-9849-407A-ABB0-5BB7297C07BE}">
      <dgm:prSet/>
      <dgm:spPr/>
      <dgm:t>
        <a:bodyPr/>
        <a:lstStyle/>
        <a:p>
          <a:endParaRPr lang="tr-TR"/>
        </a:p>
      </dgm:t>
    </dgm:pt>
    <dgm:pt modelId="{A70BCB32-6EB4-43CD-A6AA-4E336B27326F}" type="sibTrans" cxnId="{2D0BBF7A-9849-407A-ABB0-5BB7297C07BE}">
      <dgm:prSet/>
      <dgm:spPr/>
      <dgm:t>
        <a:bodyPr/>
        <a:lstStyle/>
        <a:p>
          <a:endParaRPr lang="tr-TR"/>
        </a:p>
      </dgm:t>
    </dgm:pt>
    <dgm:pt modelId="{A5A2E6D3-91CB-47BA-BA8B-12B369569BC1}">
      <dgm:prSet/>
      <dgm:spPr/>
      <dgm:t>
        <a:bodyPr/>
        <a:lstStyle/>
        <a:p>
          <a:pPr rtl="0"/>
          <a:r>
            <a:rPr lang="tr-TR" baseline="0" smtClean="0"/>
            <a:t>Tavşan ve domuz yağı, kaplumbağa eti, gül yağı, ısın­mış kül üzerine dökülerek boyuna bağlanır.</a:t>
          </a:r>
          <a:endParaRPr lang="tr-TR"/>
        </a:p>
      </dgm:t>
    </dgm:pt>
    <dgm:pt modelId="{894182D1-0EE0-4907-B37F-EFF2F5C44F2C}" type="parTrans" cxnId="{774A5E89-F1BC-46F1-8A50-6C0F23033ECD}">
      <dgm:prSet/>
      <dgm:spPr/>
      <dgm:t>
        <a:bodyPr/>
        <a:lstStyle/>
        <a:p>
          <a:endParaRPr lang="tr-TR"/>
        </a:p>
      </dgm:t>
    </dgm:pt>
    <dgm:pt modelId="{497AE281-FA14-428B-9D0D-844DC47FF508}" type="sibTrans" cxnId="{774A5E89-F1BC-46F1-8A50-6C0F23033ECD}">
      <dgm:prSet/>
      <dgm:spPr/>
      <dgm:t>
        <a:bodyPr/>
        <a:lstStyle/>
        <a:p>
          <a:endParaRPr lang="tr-TR"/>
        </a:p>
      </dgm:t>
    </dgm:pt>
    <dgm:pt modelId="{B8B194D8-707B-4F16-8C54-9714450710ED}" type="pres">
      <dgm:prSet presAssocID="{E0E8BB0D-9187-4853-AA76-48ED457402F3}" presName="vert0" presStyleCnt="0">
        <dgm:presLayoutVars>
          <dgm:dir/>
          <dgm:animOne val="branch"/>
          <dgm:animLvl val="lvl"/>
        </dgm:presLayoutVars>
      </dgm:prSet>
      <dgm:spPr/>
      <dgm:t>
        <a:bodyPr/>
        <a:lstStyle/>
        <a:p>
          <a:endParaRPr lang="tr-TR"/>
        </a:p>
      </dgm:t>
    </dgm:pt>
    <dgm:pt modelId="{95D26113-8408-4325-BD28-8D87A27856D3}" type="pres">
      <dgm:prSet presAssocID="{94BB8569-7C03-4B29-9A14-85E877C2FAB0}" presName="thickLine" presStyleLbl="alignNode1" presStyleIdx="0" presStyleCnt="3"/>
      <dgm:spPr/>
    </dgm:pt>
    <dgm:pt modelId="{7BEF1920-BC63-4E40-BE1F-BBDB4CD03219}" type="pres">
      <dgm:prSet presAssocID="{94BB8569-7C03-4B29-9A14-85E877C2FAB0}" presName="horz1" presStyleCnt="0"/>
      <dgm:spPr/>
    </dgm:pt>
    <dgm:pt modelId="{678CDC0A-1A6D-4FA7-B085-853BAE561C23}" type="pres">
      <dgm:prSet presAssocID="{94BB8569-7C03-4B29-9A14-85E877C2FAB0}" presName="tx1" presStyleLbl="revTx" presStyleIdx="0" presStyleCnt="3"/>
      <dgm:spPr/>
      <dgm:t>
        <a:bodyPr/>
        <a:lstStyle/>
        <a:p>
          <a:endParaRPr lang="tr-TR"/>
        </a:p>
      </dgm:t>
    </dgm:pt>
    <dgm:pt modelId="{02AC986D-03D4-45D2-B010-208F88FED2A4}" type="pres">
      <dgm:prSet presAssocID="{94BB8569-7C03-4B29-9A14-85E877C2FAB0}" presName="vert1" presStyleCnt="0"/>
      <dgm:spPr/>
    </dgm:pt>
    <dgm:pt modelId="{422B7443-3EEC-4C16-A005-D0A2EF11D73E}" type="pres">
      <dgm:prSet presAssocID="{88CDD64F-84CF-4F9C-A4FE-F4758F8380EA}" presName="thickLine" presStyleLbl="alignNode1" presStyleIdx="1" presStyleCnt="3"/>
      <dgm:spPr/>
    </dgm:pt>
    <dgm:pt modelId="{8974C685-929F-4CBC-A359-A07241B60951}" type="pres">
      <dgm:prSet presAssocID="{88CDD64F-84CF-4F9C-A4FE-F4758F8380EA}" presName="horz1" presStyleCnt="0"/>
      <dgm:spPr/>
    </dgm:pt>
    <dgm:pt modelId="{6FB8E643-7D74-46B6-A59D-D81309D74E04}" type="pres">
      <dgm:prSet presAssocID="{88CDD64F-84CF-4F9C-A4FE-F4758F8380EA}" presName="tx1" presStyleLbl="revTx" presStyleIdx="1" presStyleCnt="3"/>
      <dgm:spPr/>
      <dgm:t>
        <a:bodyPr/>
        <a:lstStyle/>
        <a:p>
          <a:endParaRPr lang="tr-TR"/>
        </a:p>
      </dgm:t>
    </dgm:pt>
    <dgm:pt modelId="{0E322AAC-1DC5-45E5-840D-BD9B0887F5AB}" type="pres">
      <dgm:prSet presAssocID="{88CDD64F-84CF-4F9C-A4FE-F4758F8380EA}" presName="vert1" presStyleCnt="0"/>
      <dgm:spPr/>
    </dgm:pt>
    <dgm:pt modelId="{1A7175B8-13C7-4D6D-A4E0-E86ABD0F5B4F}" type="pres">
      <dgm:prSet presAssocID="{A5A2E6D3-91CB-47BA-BA8B-12B369569BC1}" presName="thickLine" presStyleLbl="alignNode1" presStyleIdx="2" presStyleCnt="3"/>
      <dgm:spPr/>
    </dgm:pt>
    <dgm:pt modelId="{2A204ECF-F71E-46C6-ADFA-FE41A5141705}" type="pres">
      <dgm:prSet presAssocID="{A5A2E6D3-91CB-47BA-BA8B-12B369569BC1}" presName="horz1" presStyleCnt="0"/>
      <dgm:spPr/>
    </dgm:pt>
    <dgm:pt modelId="{537CD9AA-74DA-49A5-9C6A-5991722B89ED}" type="pres">
      <dgm:prSet presAssocID="{A5A2E6D3-91CB-47BA-BA8B-12B369569BC1}" presName="tx1" presStyleLbl="revTx" presStyleIdx="2" presStyleCnt="3"/>
      <dgm:spPr/>
      <dgm:t>
        <a:bodyPr/>
        <a:lstStyle/>
        <a:p>
          <a:endParaRPr lang="tr-TR"/>
        </a:p>
      </dgm:t>
    </dgm:pt>
    <dgm:pt modelId="{73BD3954-E522-4D89-B679-81FAB627FD06}" type="pres">
      <dgm:prSet presAssocID="{A5A2E6D3-91CB-47BA-BA8B-12B369569BC1}" presName="vert1" presStyleCnt="0"/>
      <dgm:spPr/>
    </dgm:pt>
  </dgm:ptLst>
  <dgm:cxnLst>
    <dgm:cxn modelId="{7121B841-C940-4233-B2BE-8938F602E226}" type="presOf" srcId="{A5A2E6D3-91CB-47BA-BA8B-12B369569BC1}" destId="{537CD9AA-74DA-49A5-9C6A-5991722B89ED}" srcOrd="0" destOrd="0" presId="urn:microsoft.com/office/officeart/2008/layout/LinedList"/>
    <dgm:cxn modelId="{A5493A9C-73EC-4DF3-B001-BDF022EEBE1C}" srcId="{E0E8BB0D-9187-4853-AA76-48ED457402F3}" destId="{94BB8569-7C03-4B29-9A14-85E877C2FAB0}" srcOrd="0" destOrd="0" parTransId="{454527C8-6C0E-4AC8-8C95-47B06D1ACA1C}" sibTransId="{A71124E4-C603-4350-BECF-B44C0CE887E8}"/>
    <dgm:cxn modelId="{B0AC9144-A816-410D-810C-659BF4042C5D}" type="presOf" srcId="{94BB8569-7C03-4B29-9A14-85E877C2FAB0}" destId="{678CDC0A-1A6D-4FA7-B085-853BAE561C23}" srcOrd="0" destOrd="0" presId="urn:microsoft.com/office/officeart/2008/layout/LinedList"/>
    <dgm:cxn modelId="{43166EF8-033A-405D-A326-006B9D84B35D}" type="presOf" srcId="{E0E8BB0D-9187-4853-AA76-48ED457402F3}" destId="{B8B194D8-707B-4F16-8C54-9714450710ED}" srcOrd="0" destOrd="0" presId="urn:microsoft.com/office/officeart/2008/layout/LinedList"/>
    <dgm:cxn modelId="{92274AE9-297E-44CF-8079-480B2537B532}" type="presOf" srcId="{88CDD64F-84CF-4F9C-A4FE-F4758F8380EA}" destId="{6FB8E643-7D74-46B6-A59D-D81309D74E04}" srcOrd="0" destOrd="0" presId="urn:microsoft.com/office/officeart/2008/layout/LinedList"/>
    <dgm:cxn modelId="{774A5E89-F1BC-46F1-8A50-6C0F23033ECD}" srcId="{E0E8BB0D-9187-4853-AA76-48ED457402F3}" destId="{A5A2E6D3-91CB-47BA-BA8B-12B369569BC1}" srcOrd="2" destOrd="0" parTransId="{894182D1-0EE0-4907-B37F-EFF2F5C44F2C}" sibTransId="{497AE281-FA14-428B-9D0D-844DC47FF508}"/>
    <dgm:cxn modelId="{2D0BBF7A-9849-407A-ABB0-5BB7297C07BE}" srcId="{E0E8BB0D-9187-4853-AA76-48ED457402F3}" destId="{88CDD64F-84CF-4F9C-A4FE-F4758F8380EA}" srcOrd="1" destOrd="0" parTransId="{323F157C-8901-4F7E-8A1B-4276FD7EAF9B}" sibTransId="{A70BCB32-6EB4-43CD-A6AA-4E336B27326F}"/>
    <dgm:cxn modelId="{5D27A4C8-B652-407B-89E9-D642BB9F1DED}" type="presParOf" srcId="{B8B194D8-707B-4F16-8C54-9714450710ED}" destId="{95D26113-8408-4325-BD28-8D87A27856D3}" srcOrd="0" destOrd="0" presId="urn:microsoft.com/office/officeart/2008/layout/LinedList"/>
    <dgm:cxn modelId="{72410729-9AC6-4640-A23E-9F7EA824CDF0}" type="presParOf" srcId="{B8B194D8-707B-4F16-8C54-9714450710ED}" destId="{7BEF1920-BC63-4E40-BE1F-BBDB4CD03219}" srcOrd="1" destOrd="0" presId="urn:microsoft.com/office/officeart/2008/layout/LinedList"/>
    <dgm:cxn modelId="{8AAE431E-2535-422B-B678-16B65FCBE617}" type="presParOf" srcId="{7BEF1920-BC63-4E40-BE1F-BBDB4CD03219}" destId="{678CDC0A-1A6D-4FA7-B085-853BAE561C23}" srcOrd="0" destOrd="0" presId="urn:microsoft.com/office/officeart/2008/layout/LinedList"/>
    <dgm:cxn modelId="{C55C75E5-FB0E-485E-8A3A-F20F25DD29A1}" type="presParOf" srcId="{7BEF1920-BC63-4E40-BE1F-BBDB4CD03219}" destId="{02AC986D-03D4-45D2-B010-208F88FED2A4}" srcOrd="1" destOrd="0" presId="urn:microsoft.com/office/officeart/2008/layout/LinedList"/>
    <dgm:cxn modelId="{34EC6260-BC1E-4084-AA51-79FC9FEF3A3D}" type="presParOf" srcId="{B8B194D8-707B-4F16-8C54-9714450710ED}" destId="{422B7443-3EEC-4C16-A005-D0A2EF11D73E}" srcOrd="2" destOrd="0" presId="urn:microsoft.com/office/officeart/2008/layout/LinedList"/>
    <dgm:cxn modelId="{9834AC29-3198-442A-9C59-3A386A8345AF}" type="presParOf" srcId="{B8B194D8-707B-4F16-8C54-9714450710ED}" destId="{8974C685-929F-4CBC-A359-A07241B60951}" srcOrd="3" destOrd="0" presId="urn:microsoft.com/office/officeart/2008/layout/LinedList"/>
    <dgm:cxn modelId="{410A02C9-AA2E-4363-8A47-A63A75F8C977}" type="presParOf" srcId="{8974C685-929F-4CBC-A359-A07241B60951}" destId="{6FB8E643-7D74-46B6-A59D-D81309D74E04}" srcOrd="0" destOrd="0" presId="urn:microsoft.com/office/officeart/2008/layout/LinedList"/>
    <dgm:cxn modelId="{DB9DC4A3-5496-4919-A378-293827A05F2A}" type="presParOf" srcId="{8974C685-929F-4CBC-A359-A07241B60951}" destId="{0E322AAC-1DC5-45E5-840D-BD9B0887F5AB}" srcOrd="1" destOrd="0" presId="urn:microsoft.com/office/officeart/2008/layout/LinedList"/>
    <dgm:cxn modelId="{AF9413B3-9D33-42A1-8BDC-A7DF2CF07F74}" type="presParOf" srcId="{B8B194D8-707B-4F16-8C54-9714450710ED}" destId="{1A7175B8-13C7-4D6D-A4E0-E86ABD0F5B4F}" srcOrd="4" destOrd="0" presId="urn:microsoft.com/office/officeart/2008/layout/LinedList"/>
    <dgm:cxn modelId="{0FC05C97-9C31-4CCE-9131-09A353220BCB}" type="presParOf" srcId="{B8B194D8-707B-4F16-8C54-9714450710ED}" destId="{2A204ECF-F71E-46C6-ADFA-FE41A5141705}" srcOrd="5" destOrd="0" presId="urn:microsoft.com/office/officeart/2008/layout/LinedList"/>
    <dgm:cxn modelId="{D20633CA-120A-45F2-B619-D46249249726}" type="presParOf" srcId="{2A204ECF-F71E-46C6-ADFA-FE41A5141705}" destId="{537CD9AA-74DA-49A5-9C6A-5991722B89ED}" srcOrd="0" destOrd="0" presId="urn:microsoft.com/office/officeart/2008/layout/LinedList"/>
    <dgm:cxn modelId="{EF740F6B-6B1C-4F36-B8DA-441DBF477F6B}" type="presParOf" srcId="{2A204ECF-F71E-46C6-ADFA-FE41A5141705}" destId="{73BD3954-E522-4D89-B679-81FAB627FD06}"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6F0805E-3348-4F53-A4C8-6C443EFA29B5}" type="doc">
      <dgm:prSet loTypeId="urn:microsoft.com/office/officeart/2005/8/layout/vList3" loCatId="list" qsTypeId="urn:microsoft.com/office/officeart/2005/8/quickstyle/3d1" qsCatId="3D" csTypeId="urn:microsoft.com/office/officeart/2005/8/colors/colorful5" csCatId="colorful" phldr="1"/>
      <dgm:spPr/>
      <dgm:t>
        <a:bodyPr/>
        <a:lstStyle/>
        <a:p>
          <a:endParaRPr lang="tr-TR"/>
        </a:p>
      </dgm:t>
    </dgm:pt>
    <dgm:pt modelId="{2FA58B54-9C6E-4ABD-9D41-B339F6D0728E}">
      <dgm:prSet/>
      <dgm:spPr/>
      <dgm:t>
        <a:bodyPr/>
        <a:lstStyle/>
        <a:p>
          <a:pPr rtl="0"/>
          <a:r>
            <a:rPr lang="tr-TR" baseline="0" dirty="0" smtClean="0"/>
            <a:t>Alternatif ve tamamlayıcı tıp </a:t>
          </a:r>
          <a:r>
            <a:rPr lang="en-US" baseline="0" dirty="0" smtClean="0"/>
            <a:t>(Complementary and alterna­tive </a:t>
          </a:r>
          <a:r>
            <a:rPr lang="tr-TR" baseline="0" dirty="0" err="1" smtClean="0"/>
            <a:t>medicines</a:t>
          </a:r>
          <a:r>
            <a:rPr lang="tr-TR" baseline="0" dirty="0" smtClean="0"/>
            <a:t>-CAM) terimi oldukça popüler bir terim ol­makla birlikte etkililiği ve yeterliliği konusunda bilgi eksiklikleri bulunmaktadır. Alternatif girişimler geleneksel tedavi yerine, tamamlayıcı girişimler ise sıklıkla hastanın doktorunun bilgisi olmadan geleneksel tedavilerle birlikte kullanılmaktadır.</a:t>
          </a:r>
          <a:endParaRPr lang="tr-TR" dirty="0"/>
        </a:p>
      </dgm:t>
    </dgm:pt>
    <dgm:pt modelId="{7690D8EB-9CC5-4637-918C-4EF49A76B7A3}" type="parTrans" cxnId="{E057096C-C982-49E4-BDD2-011B91A09D40}">
      <dgm:prSet/>
      <dgm:spPr/>
      <dgm:t>
        <a:bodyPr/>
        <a:lstStyle/>
        <a:p>
          <a:endParaRPr lang="tr-TR"/>
        </a:p>
      </dgm:t>
    </dgm:pt>
    <dgm:pt modelId="{FCFA8D0B-0CA4-4994-BCB4-F515E55FBD4A}" type="sibTrans" cxnId="{E057096C-C982-49E4-BDD2-011B91A09D40}">
      <dgm:prSet/>
      <dgm:spPr/>
      <dgm:t>
        <a:bodyPr/>
        <a:lstStyle/>
        <a:p>
          <a:endParaRPr lang="tr-TR"/>
        </a:p>
      </dgm:t>
    </dgm:pt>
    <dgm:pt modelId="{845E8715-A574-4CF8-A4DD-A645524DDF5E}" type="pres">
      <dgm:prSet presAssocID="{A6F0805E-3348-4F53-A4C8-6C443EFA29B5}" presName="linearFlow" presStyleCnt="0">
        <dgm:presLayoutVars>
          <dgm:dir/>
          <dgm:resizeHandles val="exact"/>
        </dgm:presLayoutVars>
      </dgm:prSet>
      <dgm:spPr/>
      <dgm:t>
        <a:bodyPr/>
        <a:lstStyle/>
        <a:p>
          <a:endParaRPr lang="tr-TR"/>
        </a:p>
      </dgm:t>
    </dgm:pt>
    <dgm:pt modelId="{C3CF5102-FC96-4155-8E9B-31AD498B2065}" type="pres">
      <dgm:prSet presAssocID="{2FA58B54-9C6E-4ABD-9D41-B339F6D0728E}" presName="composite" presStyleCnt="0"/>
      <dgm:spPr/>
    </dgm:pt>
    <dgm:pt modelId="{161790FF-AA0E-4A6B-A47B-288F36F053C3}" type="pres">
      <dgm:prSet presAssocID="{2FA58B54-9C6E-4ABD-9D41-B339F6D0728E}" presName="imgShp" presStyleLbl="fgImgPlace1" presStyleIdx="0" presStyleCnt="1"/>
      <dgm:spPr/>
      <dgm:t>
        <a:bodyPr/>
        <a:lstStyle/>
        <a:p>
          <a:endParaRPr lang="tr-TR"/>
        </a:p>
      </dgm:t>
    </dgm:pt>
    <dgm:pt modelId="{ACD275BF-4245-4399-808B-F6B27693B44A}" type="pres">
      <dgm:prSet presAssocID="{2FA58B54-9C6E-4ABD-9D41-B339F6D0728E}" presName="txShp" presStyleLbl="node1" presStyleIdx="0" presStyleCnt="1" custScaleX="107392" custScaleY="124378">
        <dgm:presLayoutVars>
          <dgm:bulletEnabled val="1"/>
        </dgm:presLayoutVars>
      </dgm:prSet>
      <dgm:spPr/>
      <dgm:t>
        <a:bodyPr/>
        <a:lstStyle/>
        <a:p>
          <a:endParaRPr lang="tr-TR"/>
        </a:p>
      </dgm:t>
    </dgm:pt>
  </dgm:ptLst>
  <dgm:cxnLst>
    <dgm:cxn modelId="{7D0B7819-9A4E-45D4-89E3-64CDE058F4BB}" type="presOf" srcId="{A6F0805E-3348-4F53-A4C8-6C443EFA29B5}" destId="{845E8715-A574-4CF8-A4DD-A645524DDF5E}" srcOrd="0" destOrd="0" presId="urn:microsoft.com/office/officeart/2005/8/layout/vList3"/>
    <dgm:cxn modelId="{E057096C-C982-49E4-BDD2-011B91A09D40}" srcId="{A6F0805E-3348-4F53-A4C8-6C443EFA29B5}" destId="{2FA58B54-9C6E-4ABD-9D41-B339F6D0728E}" srcOrd="0" destOrd="0" parTransId="{7690D8EB-9CC5-4637-918C-4EF49A76B7A3}" sibTransId="{FCFA8D0B-0CA4-4994-BCB4-F515E55FBD4A}"/>
    <dgm:cxn modelId="{693B1EEC-EA37-4300-822B-CC14E18CEA7F}" type="presOf" srcId="{2FA58B54-9C6E-4ABD-9D41-B339F6D0728E}" destId="{ACD275BF-4245-4399-808B-F6B27693B44A}" srcOrd="0" destOrd="0" presId="urn:microsoft.com/office/officeart/2005/8/layout/vList3"/>
    <dgm:cxn modelId="{4BD1F7BA-B928-42E9-AB73-9831159D505E}" type="presParOf" srcId="{845E8715-A574-4CF8-A4DD-A645524DDF5E}" destId="{C3CF5102-FC96-4155-8E9B-31AD498B2065}" srcOrd="0" destOrd="0" presId="urn:microsoft.com/office/officeart/2005/8/layout/vList3"/>
    <dgm:cxn modelId="{ED44D7C4-5298-4FF8-BB8F-713B243799BC}" type="presParOf" srcId="{C3CF5102-FC96-4155-8E9B-31AD498B2065}" destId="{161790FF-AA0E-4A6B-A47B-288F36F053C3}" srcOrd="0" destOrd="0" presId="urn:microsoft.com/office/officeart/2005/8/layout/vList3"/>
    <dgm:cxn modelId="{0C490313-A026-425C-80EA-5FDB08686FE0}" type="presParOf" srcId="{C3CF5102-FC96-4155-8E9B-31AD498B2065}" destId="{ACD275BF-4245-4399-808B-F6B27693B44A}"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9693BB4-7512-42C5-83FD-FACAFA4B59C9}" type="doc">
      <dgm:prSet loTypeId="urn:microsoft.com/office/officeart/2005/8/layout/chevron2" loCatId="process" qsTypeId="urn:microsoft.com/office/officeart/2005/8/quickstyle/3d1" qsCatId="3D" csTypeId="urn:microsoft.com/office/officeart/2005/8/colors/colorful1" csCatId="colorful" phldr="1"/>
      <dgm:spPr/>
      <dgm:t>
        <a:bodyPr/>
        <a:lstStyle/>
        <a:p>
          <a:endParaRPr lang="tr-TR"/>
        </a:p>
      </dgm:t>
    </dgm:pt>
    <dgm:pt modelId="{E494610E-CEA2-4EA0-B78E-9462E568CEB0}">
      <dgm:prSet custT="1"/>
      <dgm:spPr/>
      <dgm:t>
        <a:bodyPr/>
        <a:lstStyle/>
        <a:p>
          <a:pPr rtl="0"/>
          <a:r>
            <a:rPr lang="tr-TR" sz="1400" baseline="0" dirty="0" smtClean="0"/>
            <a:t>Aspirin koyma</a:t>
          </a:r>
          <a:endParaRPr lang="tr-TR" sz="1400" dirty="0"/>
        </a:p>
      </dgm:t>
    </dgm:pt>
    <dgm:pt modelId="{7F728DD1-2672-498A-9231-1C298FA2823E}" type="parTrans" cxnId="{E5097474-B2CC-49BA-9EE0-9D3D9C94316A}">
      <dgm:prSet/>
      <dgm:spPr/>
      <dgm:t>
        <a:bodyPr/>
        <a:lstStyle/>
        <a:p>
          <a:endParaRPr lang="tr-TR" sz="2000"/>
        </a:p>
      </dgm:t>
    </dgm:pt>
    <dgm:pt modelId="{FAC79D52-4A76-48CD-ACB6-9FBE788E1DEE}" type="sibTrans" cxnId="{E5097474-B2CC-49BA-9EE0-9D3D9C94316A}">
      <dgm:prSet/>
      <dgm:spPr/>
      <dgm:t>
        <a:bodyPr/>
        <a:lstStyle/>
        <a:p>
          <a:endParaRPr lang="tr-TR" sz="2000"/>
        </a:p>
      </dgm:t>
    </dgm:pt>
    <dgm:pt modelId="{878808FF-57E0-497A-851D-569F1FC0826C}">
      <dgm:prSet custT="1"/>
      <dgm:spPr/>
      <dgm:t>
        <a:bodyPr/>
        <a:lstStyle/>
        <a:p>
          <a:pPr rtl="0"/>
          <a:r>
            <a:rPr lang="tr-TR" sz="1400" baseline="0" dirty="0" smtClean="0"/>
            <a:t>Ekmek mayası koyma</a:t>
          </a:r>
          <a:endParaRPr lang="tr-TR" sz="1400" dirty="0"/>
        </a:p>
      </dgm:t>
    </dgm:pt>
    <dgm:pt modelId="{2048D2FD-3DA2-4EE1-B486-157B104B24B8}" type="parTrans" cxnId="{91D39ACF-B350-4FF4-BF97-37CA2F9339CC}">
      <dgm:prSet/>
      <dgm:spPr/>
      <dgm:t>
        <a:bodyPr/>
        <a:lstStyle/>
        <a:p>
          <a:endParaRPr lang="tr-TR" sz="2000"/>
        </a:p>
      </dgm:t>
    </dgm:pt>
    <dgm:pt modelId="{68EEE795-9BED-43F3-AA89-D3FC72FC7ED9}" type="sibTrans" cxnId="{91D39ACF-B350-4FF4-BF97-37CA2F9339CC}">
      <dgm:prSet/>
      <dgm:spPr/>
      <dgm:t>
        <a:bodyPr/>
        <a:lstStyle/>
        <a:p>
          <a:endParaRPr lang="tr-TR" sz="2000"/>
        </a:p>
      </dgm:t>
    </dgm:pt>
    <dgm:pt modelId="{B845A2DE-EAF1-4B33-8E0A-627EC59CA5CD}">
      <dgm:prSet custT="1"/>
      <dgm:spPr/>
      <dgm:t>
        <a:bodyPr/>
        <a:lstStyle/>
        <a:p>
          <a:pPr rtl="0"/>
          <a:r>
            <a:rPr lang="tr-TR" sz="1400" baseline="0" dirty="0" smtClean="0"/>
            <a:t>Tuz-limon tuzu ile gargara yapma</a:t>
          </a:r>
          <a:endParaRPr lang="tr-TR" sz="1400" dirty="0"/>
        </a:p>
      </dgm:t>
    </dgm:pt>
    <dgm:pt modelId="{B3041717-8252-4284-8442-609825E76F1D}" type="parTrans" cxnId="{B6670755-A10F-4359-B95B-991867F94CF2}">
      <dgm:prSet/>
      <dgm:spPr/>
      <dgm:t>
        <a:bodyPr/>
        <a:lstStyle/>
        <a:p>
          <a:endParaRPr lang="tr-TR" sz="2000"/>
        </a:p>
      </dgm:t>
    </dgm:pt>
    <dgm:pt modelId="{17E5A093-85F6-4BBC-AEE4-D3054D821A22}" type="sibTrans" cxnId="{B6670755-A10F-4359-B95B-991867F94CF2}">
      <dgm:prSet/>
      <dgm:spPr/>
      <dgm:t>
        <a:bodyPr/>
        <a:lstStyle/>
        <a:p>
          <a:endParaRPr lang="tr-TR" sz="2000"/>
        </a:p>
      </dgm:t>
    </dgm:pt>
    <dgm:pt modelId="{4B8B1E86-15E5-4198-8564-1FE41D44F2BF}">
      <dgm:prSet custT="1"/>
      <dgm:spPr/>
      <dgm:t>
        <a:bodyPr/>
        <a:lstStyle/>
        <a:p>
          <a:pPr rtl="0"/>
          <a:r>
            <a:rPr lang="tr-TR" sz="1400" baseline="0" dirty="0" smtClean="0"/>
            <a:t>Okaliptüs yapraklarının kaynatılıp gargara yapılması </a:t>
          </a:r>
          <a:endParaRPr lang="tr-TR" sz="1400" dirty="0"/>
        </a:p>
      </dgm:t>
    </dgm:pt>
    <dgm:pt modelId="{F86CEB85-9CFC-407C-93A1-3D97BDC0103D}" type="parTrans" cxnId="{8F72013C-6C85-4143-AA81-3850B1C7397F}">
      <dgm:prSet/>
      <dgm:spPr/>
      <dgm:t>
        <a:bodyPr/>
        <a:lstStyle/>
        <a:p>
          <a:endParaRPr lang="tr-TR" sz="2000"/>
        </a:p>
      </dgm:t>
    </dgm:pt>
    <dgm:pt modelId="{83AB749E-ED05-49BA-9E6E-301AA75B75BB}" type="sibTrans" cxnId="{8F72013C-6C85-4143-AA81-3850B1C7397F}">
      <dgm:prSet/>
      <dgm:spPr/>
      <dgm:t>
        <a:bodyPr/>
        <a:lstStyle/>
        <a:p>
          <a:endParaRPr lang="tr-TR" sz="2000"/>
        </a:p>
      </dgm:t>
    </dgm:pt>
    <dgm:pt modelId="{D345FA7F-8836-4D82-A18D-81E08C1271C8}">
      <dgm:prSet custT="1"/>
      <dgm:spPr/>
      <dgm:t>
        <a:bodyPr/>
        <a:lstStyle/>
        <a:p>
          <a:pPr rtl="0"/>
          <a:r>
            <a:rPr lang="tr-TR" sz="1400" baseline="0" dirty="0" smtClean="0"/>
            <a:t>Böğürtlen bitkisinin çiçek ve köklerinin kaynatılıp dem­lenmesi ve içirilmesi</a:t>
          </a:r>
          <a:endParaRPr lang="tr-TR" sz="1400" dirty="0"/>
        </a:p>
      </dgm:t>
    </dgm:pt>
    <dgm:pt modelId="{A2185441-D1B4-46F0-9FDC-51E4511B85C8}" type="parTrans" cxnId="{FD9AD081-9919-481F-A80B-3D2BC569B1D4}">
      <dgm:prSet/>
      <dgm:spPr/>
      <dgm:t>
        <a:bodyPr/>
        <a:lstStyle/>
        <a:p>
          <a:endParaRPr lang="tr-TR" sz="2000"/>
        </a:p>
      </dgm:t>
    </dgm:pt>
    <dgm:pt modelId="{6C7A616A-3E8B-4BCC-B3A9-7CAAC85A4125}" type="sibTrans" cxnId="{FD9AD081-9919-481F-A80B-3D2BC569B1D4}">
      <dgm:prSet/>
      <dgm:spPr/>
      <dgm:t>
        <a:bodyPr/>
        <a:lstStyle/>
        <a:p>
          <a:endParaRPr lang="tr-TR" sz="2000"/>
        </a:p>
      </dgm:t>
    </dgm:pt>
    <dgm:pt modelId="{32AD8A6E-220A-4EAC-B7EA-693469DD88E8}">
      <dgm:prSet custT="1"/>
      <dgm:spPr/>
      <dgm:t>
        <a:bodyPr/>
        <a:lstStyle/>
        <a:p>
          <a:pPr rtl="0"/>
          <a:r>
            <a:rPr lang="tr-TR" sz="1400" baseline="0" dirty="0" smtClean="0"/>
            <a:t>Dişe tuz, aspirin, nane, afyon, sirke, rakı, kolonyalı pamuk koyma,</a:t>
          </a:r>
          <a:endParaRPr lang="tr-TR" sz="1400" dirty="0"/>
        </a:p>
      </dgm:t>
    </dgm:pt>
    <dgm:pt modelId="{964B3AEC-08B3-4744-974E-D0D309BA767E}" type="parTrans" cxnId="{F9D02FBE-CEC9-4342-81B9-BDDEF555CD40}">
      <dgm:prSet/>
      <dgm:spPr/>
      <dgm:t>
        <a:bodyPr/>
        <a:lstStyle/>
        <a:p>
          <a:endParaRPr lang="tr-TR" sz="2000"/>
        </a:p>
      </dgm:t>
    </dgm:pt>
    <dgm:pt modelId="{E24CE6DC-3393-4A35-B3DD-29F8DC07991B}" type="sibTrans" cxnId="{F9D02FBE-CEC9-4342-81B9-BDDEF555CD40}">
      <dgm:prSet/>
      <dgm:spPr/>
      <dgm:t>
        <a:bodyPr/>
        <a:lstStyle/>
        <a:p>
          <a:endParaRPr lang="tr-TR" sz="2000"/>
        </a:p>
      </dgm:t>
    </dgm:pt>
    <dgm:pt modelId="{AA8FA1EB-2A2A-4918-A35E-FC2890618FF1}">
      <dgm:prSet custT="1"/>
      <dgm:spPr/>
      <dgm:t>
        <a:bodyPr/>
        <a:lstStyle/>
        <a:p>
          <a:pPr rtl="0"/>
          <a:r>
            <a:rPr lang="tr-TR" sz="1400" baseline="0" dirty="0" smtClean="0"/>
            <a:t>Çiğ sarımsak- soğan, şeker, kızarmış sirkeli ekmek koyma</a:t>
          </a:r>
          <a:endParaRPr lang="tr-TR" sz="1400" dirty="0"/>
        </a:p>
      </dgm:t>
    </dgm:pt>
    <dgm:pt modelId="{BEFCCF26-0529-4F74-80E1-C4EADF82BC05}" type="parTrans" cxnId="{778E1C1E-C8EA-452E-BCAA-B9B53A3680F1}">
      <dgm:prSet/>
      <dgm:spPr/>
      <dgm:t>
        <a:bodyPr/>
        <a:lstStyle/>
        <a:p>
          <a:endParaRPr lang="tr-TR" sz="2000"/>
        </a:p>
      </dgm:t>
    </dgm:pt>
    <dgm:pt modelId="{2682A840-D722-48AA-8DD1-6CA057BC8A00}" type="sibTrans" cxnId="{778E1C1E-C8EA-452E-BCAA-B9B53A3680F1}">
      <dgm:prSet/>
      <dgm:spPr/>
      <dgm:t>
        <a:bodyPr/>
        <a:lstStyle/>
        <a:p>
          <a:endParaRPr lang="tr-TR" sz="2000"/>
        </a:p>
      </dgm:t>
    </dgm:pt>
    <dgm:pt modelId="{BFFBC801-0328-4629-950E-B00B60794236}">
      <dgm:prSet custT="1"/>
      <dgm:spPr/>
      <dgm:t>
        <a:bodyPr/>
        <a:lstStyle/>
        <a:p>
          <a:pPr rtl="0"/>
          <a:r>
            <a:rPr lang="tr-TR" sz="1400" baseline="0" dirty="0" smtClean="0"/>
            <a:t>Kekik, papatya, ebegümeci, adaçayı, nane, oğulotu, si­nirli ot, karanfil, söğüt, afyon, pazı, </a:t>
          </a:r>
          <a:r>
            <a:rPr lang="tr-TR" sz="1400" baseline="0" dirty="0" err="1" smtClean="0"/>
            <a:t>cezayir</a:t>
          </a:r>
          <a:r>
            <a:rPr lang="tr-TR" sz="1400" baseline="0" dirty="0" smtClean="0"/>
            <a:t> menekşesi, meyan, hatmi yapraklarının kaynatılıp içirilmesi</a:t>
          </a:r>
          <a:endParaRPr lang="tr-TR" sz="1400" dirty="0"/>
        </a:p>
      </dgm:t>
    </dgm:pt>
    <dgm:pt modelId="{B83C2145-1024-4711-9EC0-CE8BA5D70E78}" type="parTrans" cxnId="{CC878846-6983-48F3-9D88-34F2E602379D}">
      <dgm:prSet/>
      <dgm:spPr/>
      <dgm:t>
        <a:bodyPr/>
        <a:lstStyle/>
        <a:p>
          <a:endParaRPr lang="tr-TR" sz="2000"/>
        </a:p>
      </dgm:t>
    </dgm:pt>
    <dgm:pt modelId="{23E32363-FF2B-4903-A0F3-95B905167662}" type="sibTrans" cxnId="{CC878846-6983-48F3-9D88-34F2E602379D}">
      <dgm:prSet/>
      <dgm:spPr/>
      <dgm:t>
        <a:bodyPr/>
        <a:lstStyle/>
        <a:p>
          <a:endParaRPr lang="tr-TR" sz="2000"/>
        </a:p>
      </dgm:t>
    </dgm:pt>
    <dgm:pt modelId="{D40EF6EF-71D3-4F8F-AADA-4E9FC5C1800F}">
      <dgm:prSet custT="1"/>
      <dgm:spPr/>
      <dgm:t>
        <a:bodyPr/>
        <a:lstStyle/>
        <a:p>
          <a:pPr rtl="0"/>
          <a:r>
            <a:rPr lang="tr-TR" sz="1400" baseline="0" dirty="0" smtClean="0"/>
            <a:t>Dışarıdan soğuk/buz torbası uygulama, soğuk buzlu suyu ağızda tutma- gargara yaptırma,</a:t>
          </a:r>
          <a:endParaRPr lang="tr-TR" sz="1400" dirty="0"/>
        </a:p>
      </dgm:t>
    </dgm:pt>
    <dgm:pt modelId="{D777949A-3F9D-4F63-BD2C-04EE2C837F1C}" type="parTrans" cxnId="{A109A6EF-41C2-42B4-A123-537B5E86DF62}">
      <dgm:prSet/>
      <dgm:spPr/>
      <dgm:t>
        <a:bodyPr/>
        <a:lstStyle/>
        <a:p>
          <a:endParaRPr lang="tr-TR" sz="2000"/>
        </a:p>
      </dgm:t>
    </dgm:pt>
    <dgm:pt modelId="{FFDD3C7A-78C8-4AD5-AABD-3C4D77BF0FA7}" type="sibTrans" cxnId="{A109A6EF-41C2-42B4-A123-537B5E86DF62}">
      <dgm:prSet/>
      <dgm:spPr/>
      <dgm:t>
        <a:bodyPr/>
        <a:lstStyle/>
        <a:p>
          <a:endParaRPr lang="tr-TR" sz="2000"/>
        </a:p>
      </dgm:t>
    </dgm:pt>
    <dgm:pt modelId="{2A41BB6F-17ED-43AF-AFD2-875C2FF98294}">
      <dgm:prSet custT="1"/>
      <dgm:spPr/>
      <dgm:t>
        <a:bodyPr/>
        <a:lstStyle/>
        <a:p>
          <a:pPr rtl="0"/>
          <a:r>
            <a:rPr lang="tr-TR" sz="1400" baseline="0" dirty="0" smtClean="0"/>
            <a:t>Karanfil yağı koyma/çiğnetme</a:t>
          </a:r>
          <a:endParaRPr lang="tr-TR" sz="1400" dirty="0"/>
        </a:p>
      </dgm:t>
    </dgm:pt>
    <dgm:pt modelId="{42595AD4-2B06-4482-B0BF-2AF4D35B588D}" type="parTrans" cxnId="{6DB13370-A059-4A6F-8A47-8CC105510D15}">
      <dgm:prSet/>
      <dgm:spPr/>
      <dgm:t>
        <a:bodyPr/>
        <a:lstStyle/>
        <a:p>
          <a:endParaRPr lang="tr-TR" sz="2000"/>
        </a:p>
      </dgm:t>
    </dgm:pt>
    <dgm:pt modelId="{67C53D19-466A-48F4-9308-6E61C66054AF}" type="sibTrans" cxnId="{6DB13370-A059-4A6F-8A47-8CC105510D15}">
      <dgm:prSet/>
      <dgm:spPr/>
      <dgm:t>
        <a:bodyPr/>
        <a:lstStyle/>
        <a:p>
          <a:endParaRPr lang="tr-TR" sz="2000"/>
        </a:p>
      </dgm:t>
    </dgm:pt>
    <dgm:pt modelId="{32792308-8BEC-4954-8863-080C0D2EFF37}">
      <dgm:prSet custT="1"/>
      <dgm:spPr/>
      <dgm:t>
        <a:bodyPr/>
        <a:lstStyle/>
        <a:p>
          <a:pPr rtl="0"/>
          <a:r>
            <a:rPr lang="tr-TR" sz="1400" baseline="0" dirty="0" smtClean="0"/>
            <a:t>Maydanoz, ada çayı, kuru bulgur koyma, acı biber çiğ­netme</a:t>
          </a:r>
          <a:endParaRPr lang="tr-TR" sz="1400" dirty="0"/>
        </a:p>
      </dgm:t>
    </dgm:pt>
    <dgm:pt modelId="{444AA9BB-873B-4106-9620-968E96241273}" type="parTrans" cxnId="{B4D18FA9-E874-426E-A062-10089D324094}">
      <dgm:prSet/>
      <dgm:spPr/>
      <dgm:t>
        <a:bodyPr/>
        <a:lstStyle/>
        <a:p>
          <a:endParaRPr lang="tr-TR" sz="2000"/>
        </a:p>
      </dgm:t>
    </dgm:pt>
    <dgm:pt modelId="{958023EA-6A53-45FA-8312-6AFA0E1341AA}" type="sibTrans" cxnId="{B4D18FA9-E874-426E-A062-10089D324094}">
      <dgm:prSet/>
      <dgm:spPr/>
      <dgm:t>
        <a:bodyPr/>
        <a:lstStyle/>
        <a:p>
          <a:endParaRPr lang="tr-TR" sz="2000"/>
        </a:p>
      </dgm:t>
    </dgm:pt>
    <dgm:pt modelId="{B83BCAB7-D4E2-447F-918E-5F5DE456C41F}">
      <dgm:prSet custT="1"/>
      <dgm:spPr/>
      <dgm:t>
        <a:bodyPr/>
        <a:lstStyle/>
        <a:p>
          <a:pPr rtl="0"/>
          <a:endParaRPr lang="tr-TR" sz="1000"/>
        </a:p>
      </dgm:t>
    </dgm:pt>
    <dgm:pt modelId="{B2215A33-1231-477D-BD9E-E5F672B2C57C}" type="parTrans" cxnId="{1DFF30A1-0D91-4BD3-BDEC-58EE3E3D9802}">
      <dgm:prSet/>
      <dgm:spPr/>
      <dgm:t>
        <a:bodyPr/>
        <a:lstStyle/>
        <a:p>
          <a:endParaRPr lang="tr-TR" sz="2000"/>
        </a:p>
      </dgm:t>
    </dgm:pt>
    <dgm:pt modelId="{C5E03920-36B6-447B-83CA-793C617BED2E}" type="sibTrans" cxnId="{1DFF30A1-0D91-4BD3-BDEC-58EE3E3D9802}">
      <dgm:prSet/>
      <dgm:spPr/>
      <dgm:t>
        <a:bodyPr/>
        <a:lstStyle/>
        <a:p>
          <a:endParaRPr lang="tr-TR" sz="2000"/>
        </a:p>
      </dgm:t>
    </dgm:pt>
    <dgm:pt modelId="{CDB9F937-CDDD-439E-B6C0-0C24E1BDDFBA}">
      <dgm:prSet custT="1"/>
      <dgm:spPr/>
      <dgm:t>
        <a:bodyPr/>
        <a:lstStyle/>
        <a:p>
          <a:pPr rtl="0"/>
          <a:endParaRPr lang="tr-TR" sz="1000"/>
        </a:p>
      </dgm:t>
    </dgm:pt>
    <dgm:pt modelId="{34B14EAD-E393-4783-AF9F-E707C94A60FD}" type="parTrans" cxnId="{10EFC5E3-2861-4DF6-8461-D76C10D0813C}">
      <dgm:prSet/>
      <dgm:spPr/>
      <dgm:t>
        <a:bodyPr/>
        <a:lstStyle/>
        <a:p>
          <a:endParaRPr lang="tr-TR" sz="2000"/>
        </a:p>
      </dgm:t>
    </dgm:pt>
    <dgm:pt modelId="{ED1DBFB0-EAEF-41DF-BC3A-7E7DDE6B3BFF}" type="sibTrans" cxnId="{10EFC5E3-2861-4DF6-8461-D76C10D0813C}">
      <dgm:prSet/>
      <dgm:spPr/>
      <dgm:t>
        <a:bodyPr/>
        <a:lstStyle/>
        <a:p>
          <a:endParaRPr lang="tr-TR" sz="2000"/>
        </a:p>
      </dgm:t>
    </dgm:pt>
    <dgm:pt modelId="{43DB7457-3E9C-4A27-8C21-0B52DD469FF4}">
      <dgm:prSet custT="1"/>
      <dgm:spPr/>
      <dgm:t>
        <a:bodyPr/>
        <a:lstStyle/>
        <a:p>
          <a:pPr rtl="0"/>
          <a:endParaRPr lang="tr-TR" sz="1000" dirty="0"/>
        </a:p>
      </dgm:t>
    </dgm:pt>
    <dgm:pt modelId="{E1EEF84A-6C88-4DAE-9694-CE9766DC83C0}" type="parTrans" cxnId="{BB24C231-CB2A-43E2-BC65-F345E6667879}">
      <dgm:prSet/>
      <dgm:spPr/>
      <dgm:t>
        <a:bodyPr/>
        <a:lstStyle/>
        <a:p>
          <a:endParaRPr lang="tr-TR" sz="2000"/>
        </a:p>
      </dgm:t>
    </dgm:pt>
    <dgm:pt modelId="{B75996F6-4ED3-4391-9A05-16C04A910DD0}" type="sibTrans" cxnId="{BB24C231-CB2A-43E2-BC65-F345E6667879}">
      <dgm:prSet/>
      <dgm:spPr/>
      <dgm:t>
        <a:bodyPr/>
        <a:lstStyle/>
        <a:p>
          <a:endParaRPr lang="tr-TR" sz="2000"/>
        </a:p>
      </dgm:t>
    </dgm:pt>
    <dgm:pt modelId="{C09694DA-D8B5-4C8F-83F9-F1235A6FF199}">
      <dgm:prSet custT="1"/>
      <dgm:spPr/>
      <dgm:t>
        <a:bodyPr/>
        <a:lstStyle/>
        <a:p>
          <a:pPr rtl="0"/>
          <a:endParaRPr lang="tr-TR" sz="1000" dirty="0"/>
        </a:p>
      </dgm:t>
    </dgm:pt>
    <dgm:pt modelId="{92F47357-ABA2-4C66-A1E0-32B67E3D22F0}" type="parTrans" cxnId="{298FC186-4251-4177-89BC-D84C5E2F5E0E}">
      <dgm:prSet/>
      <dgm:spPr/>
      <dgm:t>
        <a:bodyPr/>
        <a:lstStyle/>
        <a:p>
          <a:endParaRPr lang="tr-TR" sz="2000"/>
        </a:p>
      </dgm:t>
    </dgm:pt>
    <dgm:pt modelId="{CD6CEA94-EC2C-44DD-A229-B355D66492E0}" type="sibTrans" cxnId="{298FC186-4251-4177-89BC-D84C5E2F5E0E}">
      <dgm:prSet/>
      <dgm:spPr/>
      <dgm:t>
        <a:bodyPr/>
        <a:lstStyle/>
        <a:p>
          <a:endParaRPr lang="tr-TR" sz="2000"/>
        </a:p>
      </dgm:t>
    </dgm:pt>
    <dgm:pt modelId="{7AF92DF6-19F0-4F70-BAEA-033364EB8A0F}">
      <dgm:prSet custT="1"/>
      <dgm:spPr/>
      <dgm:t>
        <a:bodyPr/>
        <a:lstStyle/>
        <a:p>
          <a:pPr rtl="0"/>
          <a:endParaRPr lang="tr-TR" sz="1000" dirty="0"/>
        </a:p>
      </dgm:t>
    </dgm:pt>
    <dgm:pt modelId="{FC092C85-CCFA-4F1E-B00F-574D822DBEA5}" type="parTrans" cxnId="{86D8393A-8D65-4AC9-9C6B-FB7D65F8E05D}">
      <dgm:prSet/>
      <dgm:spPr/>
      <dgm:t>
        <a:bodyPr/>
        <a:lstStyle/>
        <a:p>
          <a:endParaRPr lang="tr-TR" sz="2000"/>
        </a:p>
      </dgm:t>
    </dgm:pt>
    <dgm:pt modelId="{1BB4493C-F562-43FA-BEB8-6DA76B367367}" type="sibTrans" cxnId="{86D8393A-8D65-4AC9-9C6B-FB7D65F8E05D}">
      <dgm:prSet/>
      <dgm:spPr/>
      <dgm:t>
        <a:bodyPr/>
        <a:lstStyle/>
        <a:p>
          <a:endParaRPr lang="tr-TR" sz="2000"/>
        </a:p>
      </dgm:t>
    </dgm:pt>
    <dgm:pt modelId="{6D524392-8452-4DA4-BA12-0C16A340D9AB}">
      <dgm:prSet custT="1"/>
      <dgm:spPr/>
      <dgm:t>
        <a:bodyPr/>
        <a:lstStyle/>
        <a:p>
          <a:pPr rtl="0"/>
          <a:endParaRPr lang="tr-TR" sz="1000" dirty="0"/>
        </a:p>
      </dgm:t>
    </dgm:pt>
    <dgm:pt modelId="{CB56E3B1-28CF-4FAF-957E-1EA8E5C7AE65}" type="parTrans" cxnId="{235329C6-7A55-4E8D-B144-C071B947C8E2}">
      <dgm:prSet/>
      <dgm:spPr/>
      <dgm:t>
        <a:bodyPr/>
        <a:lstStyle/>
        <a:p>
          <a:endParaRPr lang="tr-TR" sz="2000"/>
        </a:p>
      </dgm:t>
    </dgm:pt>
    <dgm:pt modelId="{DBA879FC-0A41-49A9-AFBA-374DDC33358E}" type="sibTrans" cxnId="{235329C6-7A55-4E8D-B144-C071B947C8E2}">
      <dgm:prSet/>
      <dgm:spPr/>
      <dgm:t>
        <a:bodyPr/>
        <a:lstStyle/>
        <a:p>
          <a:endParaRPr lang="tr-TR" sz="2000"/>
        </a:p>
      </dgm:t>
    </dgm:pt>
    <dgm:pt modelId="{DBDE1EB1-257B-4A0E-A227-727B3A6690B9}">
      <dgm:prSet custT="1"/>
      <dgm:spPr/>
      <dgm:t>
        <a:bodyPr/>
        <a:lstStyle/>
        <a:p>
          <a:pPr rtl="0"/>
          <a:endParaRPr lang="tr-TR" sz="1000" dirty="0"/>
        </a:p>
      </dgm:t>
    </dgm:pt>
    <dgm:pt modelId="{4BE1F4F1-BCA1-4AAB-9D67-E6E4A530E79D}" type="parTrans" cxnId="{403327A8-7B7B-4C5A-B736-8E7E147F2860}">
      <dgm:prSet/>
      <dgm:spPr/>
      <dgm:t>
        <a:bodyPr/>
        <a:lstStyle/>
        <a:p>
          <a:endParaRPr lang="tr-TR" sz="2000"/>
        </a:p>
      </dgm:t>
    </dgm:pt>
    <dgm:pt modelId="{C7FC95B3-59D7-4F9C-B496-277481F7674B}" type="sibTrans" cxnId="{403327A8-7B7B-4C5A-B736-8E7E147F2860}">
      <dgm:prSet/>
      <dgm:spPr/>
      <dgm:t>
        <a:bodyPr/>
        <a:lstStyle/>
        <a:p>
          <a:endParaRPr lang="tr-TR" sz="2000"/>
        </a:p>
      </dgm:t>
    </dgm:pt>
    <dgm:pt modelId="{EC6128A6-5BBC-4E87-896E-CC7B8F6624F2}">
      <dgm:prSet custT="1"/>
      <dgm:spPr/>
      <dgm:t>
        <a:bodyPr/>
        <a:lstStyle/>
        <a:p>
          <a:pPr rtl="0"/>
          <a:endParaRPr lang="tr-TR" sz="1000" dirty="0"/>
        </a:p>
      </dgm:t>
    </dgm:pt>
    <dgm:pt modelId="{2A508787-3A59-4F13-8D9B-94E23F12C887}" type="parTrans" cxnId="{2DA2D18E-ED77-48AE-B47D-0112326BFAA3}">
      <dgm:prSet/>
      <dgm:spPr/>
      <dgm:t>
        <a:bodyPr/>
        <a:lstStyle/>
        <a:p>
          <a:endParaRPr lang="tr-TR" sz="2000"/>
        </a:p>
      </dgm:t>
    </dgm:pt>
    <dgm:pt modelId="{BAE55FC6-B9A8-4FEE-84BF-EAE6948751B6}" type="sibTrans" cxnId="{2DA2D18E-ED77-48AE-B47D-0112326BFAA3}">
      <dgm:prSet/>
      <dgm:spPr/>
      <dgm:t>
        <a:bodyPr/>
        <a:lstStyle/>
        <a:p>
          <a:endParaRPr lang="tr-TR" sz="2000"/>
        </a:p>
      </dgm:t>
    </dgm:pt>
    <dgm:pt modelId="{2F6CDBEE-1122-435D-A842-DCFE3E3558CB}">
      <dgm:prSet custT="1"/>
      <dgm:spPr/>
      <dgm:t>
        <a:bodyPr/>
        <a:lstStyle/>
        <a:p>
          <a:pPr rtl="0"/>
          <a:endParaRPr lang="tr-TR" sz="1000" dirty="0"/>
        </a:p>
      </dgm:t>
    </dgm:pt>
    <dgm:pt modelId="{E4656E61-029E-4038-AC5B-52F2F1CB7F82}" type="parTrans" cxnId="{725AEB3A-8E75-4787-9D94-9EB09062A193}">
      <dgm:prSet/>
      <dgm:spPr/>
      <dgm:t>
        <a:bodyPr/>
        <a:lstStyle/>
        <a:p>
          <a:endParaRPr lang="tr-TR" sz="2000"/>
        </a:p>
      </dgm:t>
    </dgm:pt>
    <dgm:pt modelId="{0678C8F2-164C-4E6D-BC3C-5170BB28120A}" type="sibTrans" cxnId="{725AEB3A-8E75-4787-9D94-9EB09062A193}">
      <dgm:prSet/>
      <dgm:spPr/>
      <dgm:t>
        <a:bodyPr/>
        <a:lstStyle/>
        <a:p>
          <a:endParaRPr lang="tr-TR" sz="2000"/>
        </a:p>
      </dgm:t>
    </dgm:pt>
    <dgm:pt modelId="{63874ECE-4FCA-4651-94E8-6937A21647B9}">
      <dgm:prSet custT="1"/>
      <dgm:spPr/>
      <dgm:t>
        <a:bodyPr/>
        <a:lstStyle/>
        <a:p>
          <a:pPr rtl="0"/>
          <a:endParaRPr lang="tr-TR" sz="1000" dirty="0"/>
        </a:p>
      </dgm:t>
    </dgm:pt>
    <dgm:pt modelId="{6B85F728-B9AB-4B68-B530-A896485B3B08}" type="parTrans" cxnId="{E3EEBE05-CFEB-4F5A-A789-AFBE218CF68C}">
      <dgm:prSet/>
      <dgm:spPr/>
      <dgm:t>
        <a:bodyPr/>
        <a:lstStyle/>
        <a:p>
          <a:endParaRPr lang="tr-TR" sz="2000"/>
        </a:p>
      </dgm:t>
    </dgm:pt>
    <dgm:pt modelId="{C08D705F-9C30-433B-BD43-98D7D586BCAD}" type="sibTrans" cxnId="{E3EEBE05-CFEB-4F5A-A789-AFBE218CF68C}">
      <dgm:prSet/>
      <dgm:spPr/>
      <dgm:t>
        <a:bodyPr/>
        <a:lstStyle/>
        <a:p>
          <a:endParaRPr lang="tr-TR" sz="2000"/>
        </a:p>
      </dgm:t>
    </dgm:pt>
    <dgm:pt modelId="{666AFD25-AC98-47E7-AC77-6AE41B793EC5}">
      <dgm:prSet custT="1"/>
      <dgm:spPr/>
      <dgm:t>
        <a:bodyPr/>
        <a:lstStyle/>
        <a:p>
          <a:pPr rtl="0"/>
          <a:endParaRPr lang="tr-TR" sz="1000" dirty="0"/>
        </a:p>
      </dgm:t>
    </dgm:pt>
    <dgm:pt modelId="{C424EEAF-8C8E-4213-B535-735927F415BC}" type="parTrans" cxnId="{68942A14-A111-4F1E-8A61-ABBD8E132878}">
      <dgm:prSet/>
      <dgm:spPr/>
      <dgm:t>
        <a:bodyPr/>
        <a:lstStyle/>
        <a:p>
          <a:endParaRPr lang="tr-TR" sz="2000"/>
        </a:p>
      </dgm:t>
    </dgm:pt>
    <dgm:pt modelId="{FE29ACF5-245A-47A9-B615-D1E836DE283C}" type="sibTrans" cxnId="{68942A14-A111-4F1E-8A61-ABBD8E132878}">
      <dgm:prSet/>
      <dgm:spPr/>
      <dgm:t>
        <a:bodyPr/>
        <a:lstStyle/>
        <a:p>
          <a:endParaRPr lang="tr-TR" sz="2000"/>
        </a:p>
      </dgm:t>
    </dgm:pt>
    <dgm:pt modelId="{9390FCF0-EB73-446C-9058-0EA21502D2CE}" type="pres">
      <dgm:prSet presAssocID="{09693BB4-7512-42C5-83FD-FACAFA4B59C9}" presName="linearFlow" presStyleCnt="0">
        <dgm:presLayoutVars>
          <dgm:dir/>
          <dgm:animLvl val="lvl"/>
          <dgm:resizeHandles val="exact"/>
        </dgm:presLayoutVars>
      </dgm:prSet>
      <dgm:spPr/>
      <dgm:t>
        <a:bodyPr/>
        <a:lstStyle/>
        <a:p>
          <a:endParaRPr lang="tr-TR"/>
        </a:p>
      </dgm:t>
    </dgm:pt>
    <dgm:pt modelId="{BC2D4CF2-6E90-43BD-845E-4F8F54C8ED6E}" type="pres">
      <dgm:prSet presAssocID="{B83BCAB7-D4E2-447F-918E-5F5DE456C41F}" presName="composite" presStyleCnt="0"/>
      <dgm:spPr/>
    </dgm:pt>
    <dgm:pt modelId="{63F9DB9A-5BB5-4222-8DA9-921CCC0A5321}" type="pres">
      <dgm:prSet presAssocID="{B83BCAB7-D4E2-447F-918E-5F5DE456C41F}" presName="parentText" presStyleLbl="alignNode1" presStyleIdx="0" presStyleCnt="11">
        <dgm:presLayoutVars>
          <dgm:chMax val="1"/>
          <dgm:bulletEnabled val="1"/>
        </dgm:presLayoutVars>
      </dgm:prSet>
      <dgm:spPr/>
      <dgm:t>
        <a:bodyPr/>
        <a:lstStyle/>
        <a:p>
          <a:endParaRPr lang="tr-TR"/>
        </a:p>
      </dgm:t>
    </dgm:pt>
    <dgm:pt modelId="{4A9570A9-E5F0-49F9-A5B5-EDE7A5CD7F38}" type="pres">
      <dgm:prSet presAssocID="{B83BCAB7-D4E2-447F-918E-5F5DE456C41F}" presName="descendantText" presStyleLbl="alignAcc1" presStyleIdx="0" presStyleCnt="11">
        <dgm:presLayoutVars>
          <dgm:bulletEnabled val="1"/>
        </dgm:presLayoutVars>
      </dgm:prSet>
      <dgm:spPr/>
      <dgm:t>
        <a:bodyPr/>
        <a:lstStyle/>
        <a:p>
          <a:endParaRPr lang="tr-TR"/>
        </a:p>
      </dgm:t>
    </dgm:pt>
    <dgm:pt modelId="{F318C37F-6012-44FC-8746-BEDD538ABC9F}" type="pres">
      <dgm:prSet presAssocID="{C5E03920-36B6-447B-83CA-793C617BED2E}" presName="sp" presStyleCnt="0"/>
      <dgm:spPr/>
    </dgm:pt>
    <dgm:pt modelId="{5D060B94-178B-4CD2-8D8F-A9624E9C3385}" type="pres">
      <dgm:prSet presAssocID="{CDB9F937-CDDD-439E-B6C0-0C24E1BDDFBA}" presName="composite" presStyleCnt="0"/>
      <dgm:spPr/>
    </dgm:pt>
    <dgm:pt modelId="{93A76B7D-B4B4-4E31-8283-BAAAF92D4A60}" type="pres">
      <dgm:prSet presAssocID="{CDB9F937-CDDD-439E-B6C0-0C24E1BDDFBA}" presName="parentText" presStyleLbl="alignNode1" presStyleIdx="1" presStyleCnt="11">
        <dgm:presLayoutVars>
          <dgm:chMax val="1"/>
          <dgm:bulletEnabled val="1"/>
        </dgm:presLayoutVars>
      </dgm:prSet>
      <dgm:spPr/>
      <dgm:t>
        <a:bodyPr/>
        <a:lstStyle/>
        <a:p>
          <a:endParaRPr lang="tr-TR"/>
        </a:p>
      </dgm:t>
    </dgm:pt>
    <dgm:pt modelId="{985BDEB1-4B0D-4502-9FAA-F44A55C28607}" type="pres">
      <dgm:prSet presAssocID="{CDB9F937-CDDD-439E-B6C0-0C24E1BDDFBA}" presName="descendantText" presStyleLbl="alignAcc1" presStyleIdx="1" presStyleCnt="11">
        <dgm:presLayoutVars>
          <dgm:bulletEnabled val="1"/>
        </dgm:presLayoutVars>
      </dgm:prSet>
      <dgm:spPr/>
      <dgm:t>
        <a:bodyPr/>
        <a:lstStyle/>
        <a:p>
          <a:endParaRPr lang="tr-TR"/>
        </a:p>
      </dgm:t>
    </dgm:pt>
    <dgm:pt modelId="{AA73D280-F495-401D-A08D-8D349918D1BD}" type="pres">
      <dgm:prSet presAssocID="{ED1DBFB0-EAEF-41DF-BC3A-7E7DDE6B3BFF}" presName="sp" presStyleCnt="0"/>
      <dgm:spPr/>
    </dgm:pt>
    <dgm:pt modelId="{0821FE6F-719B-4ABE-A7D3-BD78B4A5D67A}" type="pres">
      <dgm:prSet presAssocID="{43DB7457-3E9C-4A27-8C21-0B52DD469FF4}" presName="composite" presStyleCnt="0"/>
      <dgm:spPr/>
    </dgm:pt>
    <dgm:pt modelId="{166E2995-5680-4E1C-A033-F2DA98AD6B77}" type="pres">
      <dgm:prSet presAssocID="{43DB7457-3E9C-4A27-8C21-0B52DD469FF4}" presName="parentText" presStyleLbl="alignNode1" presStyleIdx="2" presStyleCnt="11">
        <dgm:presLayoutVars>
          <dgm:chMax val="1"/>
          <dgm:bulletEnabled val="1"/>
        </dgm:presLayoutVars>
      </dgm:prSet>
      <dgm:spPr/>
      <dgm:t>
        <a:bodyPr/>
        <a:lstStyle/>
        <a:p>
          <a:endParaRPr lang="tr-TR"/>
        </a:p>
      </dgm:t>
    </dgm:pt>
    <dgm:pt modelId="{305CE1D3-9041-4240-8908-E62AD2DB5540}" type="pres">
      <dgm:prSet presAssocID="{43DB7457-3E9C-4A27-8C21-0B52DD469FF4}" presName="descendantText" presStyleLbl="alignAcc1" presStyleIdx="2" presStyleCnt="11">
        <dgm:presLayoutVars>
          <dgm:bulletEnabled val="1"/>
        </dgm:presLayoutVars>
      </dgm:prSet>
      <dgm:spPr/>
      <dgm:t>
        <a:bodyPr/>
        <a:lstStyle/>
        <a:p>
          <a:endParaRPr lang="tr-TR"/>
        </a:p>
      </dgm:t>
    </dgm:pt>
    <dgm:pt modelId="{D3A4DB5A-18A4-47D5-A420-89B2E467D938}" type="pres">
      <dgm:prSet presAssocID="{B75996F6-4ED3-4391-9A05-16C04A910DD0}" presName="sp" presStyleCnt="0"/>
      <dgm:spPr/>
    </dgm:pt>
    <dgm:pt modelId="{37CAB3A4-986B-4B8E-8AB9-F9F937F486AB}" type="pres">
      <dgm:prSet presAssocID="{C09694DA-D8B5-4C8F-83F9-F1235A6FF199}" presName="composite" presStyleCnt="0"/>
      <dgm:spPr/>
    </dgm:pt>
    <dgm:pt modelId="{2D63DBE0-E191-4106-8ED4-A26536152262}" type="pres">
      <dgm:prSet presAssocID="{C09694DA-D8B5-4C8F-83F9-F1235A6FF199}" presName="parentText" presStyleLbl="alignNode1" presStyleIdx="3" presStyleCnt="11">
        <dgm:presLayoutVars>
          <dgm:chMax val="1"/>
          <dgm:bulletEnabled val="1"/>
        </dgm:presLayoutVars>
      </dgm:prSet>
      <dgm:spPr/>
      <dgm:t>
        <a:bodyPr/>
        <a:lstStyle/>
        <a:p>
          <a:endParaRPr lang="tr-TR"/>
        </a:p>
      </dgm:t>
    </dgm:pt>
    <dgm:pt modelId="{C3F44298-DFD2-45ED-8FF1-4C359CFBFC9D}" type="pres">
      <dgm:prSet presAssocID="{C09694DA-D8B5-4C8F-83F9-F1235A6FF199}" presName="descendantText" presStyleLbl="alignAcc1" presStyleIdx="3" presStyleCnt="11">
        <dgm:presLayoutVars>
          <dgm:bulletEnabled val="1"/>
        </dgm:presLayoutVars>
      </dgm:prSet>
      <dgm:spPr/>
      <dgm:t>
        <a:bodyPr/>
        <a:lstStyle/>
        <a:p>
          <a:endParaRPr lang="tr-TR"/>
        </a:p>
      </dgm:t>
    </dgm:pt>
    <dgm:pt modelId="{D1CCAFBB-4EF6-4E37-AAB4-0D0141047D22}" type="pres">
      <dgm:prSet presAssocID="{CD6CEA94-EC2C-44DD-A229-B355D66492E0}" presName="sp" presStyleCnt="0"/>
      <dgm:spPr/>
    </dgm:pt>
    <dgm:pt modelId="{0CBC214A-C45F-49F6-A18D-C6D46F89F879}" type="pres">
      <dgm:prSet presAssocID="{7AF92DF6-19F0-4F70-BAEA-033364EB8A0F}" presName="composite" presStyleCnt="0"/>
      <dgm:spPr/>
    </dgm:pt>
    <dgm:pt modelId="{E3B7D6FA-673E-4E5A-8407-C161831E54F0}" type="pres">
      <dgm:prSet presAssocID="{7AF92DF6-19F0-4F70-BAEA-033364EB8A0F}" presName="parentText" presStyleLbl="alignNode1" presStyleIdx="4" presStyleCnt="11">
        <dgm:presLayoutVars>
          <dgm:chMax val="1"/>
          <dgm:bulletEnabled val="1"/>
        </dgm:presLayoutVars>
      </dgm:prSet>
      <dgm:spPr/>
      <dgm:t>
        <a:bodyPr/>
        <a:lstStyle/>
        <a:p>
          <a:endParaRPr lang="tr-TR"/>
        </a:p>
      </dgm:t>
    </dgm:pt>
    <dgm:pt modelId="{C2D1BAE7-199A-4C39-A2B9-DC82D0BA1EE3}" type="pres">
      <dgm:prSet presAssocID="{7AF92DF6-19F0-4F70-BAEA-033364EB8A0F}" presName="descendantText" presStyleLbl="alignAcc1" presStyleIdx="4" presStyleCnt="11">
        <dgm:presLayoutVars>
          <dgm:bulletEnabled val="1"/>
        </dgm:presLayoutVars>
      </dgm:prSet>
      <dgm:spPr/>
      <dgm:t>
        <a:bodyPr/>
        <a:lstStyle/>
        <a:p>
          <a:endParaRPr lang="tr-TR"/>
        </a:p>
      </dgm:t>
    </dgm:pt>
    <dgm:pt modelId="{CFCCCD04-CBD1-4DA6-9124-4E4D68846AD0}" type="pres">
      <dgm:prSet presAssocID="{1BB4493C-F562-43FA-BEB8-6DA76B367367}" presName="sp" presStyleCnt="0"/>
      <dgm:spPr/>
    </dgm:pt>
    <dgm:pt modelId="{614A3C32-76D1-4F64-A35D-A9ADFBD4A8D7}" type="pres">
      <dgm:prSet presAssocID="{6D524392-8452-4DA4-BA12-0C16A340D9AB}" presName="composite" presStyleCnt="0"/>
      <dgm:spPr/>
    </dgm:pt>
    <dgm:pt modelId="{8566F464-C629-4965-90E1-011BAD6137DF}" type="pres">
      <dgm:prSet presAssocID="{6D524392-8452-4DA4-BA12-0C16A340D9AB}" presName="parentText" presStyleLbl="alignNode1" presStyleIdx="5" presStyleCnt="11">
        <dgm:presLayoutVars>
          <dgm:chMax val="1"/>
          <dgm:bulletEnabled val="1"/>
        </dgm:presLayoutVars>
      </dgm:prSet>
      <dgm:spPr/>
      <dgm:t>
        <a:bodyPr/>
        <a:lstStyle/>
        <a:p>
          <a:endParaRPr lang="tr-TR"/>
        </a:p>
      </dgm:t>
    </dgm:pt>
    <dgm:pt modelId="{5B9803D6-2609-4820-8EBC-0E777EC8B675}" type="pres">
      <dgm:prSet presAssocID="{6D524392-8452-4DA4-BA12-0C16A340D9AB}" presName="descendantText" presStyleLbl="alignAcc1" presStyleIdx="5" presStyleCnt="11">
        <dgm:presLayoutVars>
          <dgm:bulletEnabled val="1"/>
        </dgm:presLayoutVars>
      </dgm:prSet>
      <dgm:spPr/>
      <dgm:t>
        <a:bodyPr/>
        <a:lstStyle/>
        <a:p>
          <a:endParaRPr lang="tr-TR"/>
        </a:p>
      </dgm:t>
    </dgm:pt>
    <dgm:pt modelId="{24105FB0-4F3F-40CB-A91D-EB1546706D44}" type="pres">
      <dgm:prSet presAssocID="{DBA879FC-0A41-49A9-AFBA-374DDC33358E}" presName="sp" presStyleCnt="0"/>
      <dgm:spPr/>
    </dgm:pt>
    <dgm:pt modelId="{54A8F41B-2CBA-482A-9588-0B43C06B9102}" type="pres">
      <dgm:prSet presAssocID="{DBDE1EB1-257B-4A0E-A227-727B3A6690B9}" presName="composite" presStyleCnt="0"/>
      <dgm:spPr/>
    </dgm:pt>
    <dgm:pt modelId="{0B1258C6-BF76-4658-BF58-B41BF789602C}" type="pres">
      <dgm:prSet presAssocID="{DBDE1EB1-257B-4A0E-A227-727B3A6690B9}" presName="parentText" presStyleLbl="alignNode1" presStyleIdx="6" presStyleCnt="11">
        <dgm:presLayoutVars>
          <dgm:chMax val="1"/>
          <dgm:bulletEnabled val="1"/>
        </dgm:presLayoutVars>
      </dgm:prSet>
      <dgm:spPr/>
      <dgm:t>
        <a:bodyPr/>
        <a:lstStyle/>
        <a:p>
          <a:endParaRPr lang="tr-TR"/>
        </a:p>
      </dgm:t>
    </dgm:pt>
    <dgm:pt modelId="{FE6B3363-687D-41C1-8F2E-30A8C12E5678}" type="pres">
      <dgm:prSet presAssocID="{DBDE1EB1-257B-4A0E-A227-727B3A6690B9}" presName="descendantText" presStyleLbl="alignAcc1" presStyleIdx="6" presStyleCnt="11">
        <dgm:presLayoutVars>
          <dgm:bulletEnabled val="1"/>
        </dgm:presLayoutVars>
      </dgm:prSet>
      <dgm:spPr/>
      <dgm:t>
        <a:bodyPr/>
        <a:lstStyle/>
        <a:p>
          <a:endParaRPr lang="tr-TR"/>
        </a:p>
      </dgm:t>
    </dgm:pt>
    <dgm:pt modelId="{0A0E6833-E150-4CC8-8212-7732007CEF9C}" type="pres">
      <dgm:prSet presAssocID="{C7FC95B3-59D7-4F9C-B496-277481F7674B}" presName="sp" presStyleCnt="0"/>
      <dgm:spPr/>
    </dgm:pt>
    <dgm:pt modelId="{BA94B5A2-04FA-4963-A7C3-FDB9837096F5}" type="pres">
      <dgm:prSet presAssocID="{EC6128A6-5BBC-4E87-896E-CC7B8F6624F2}" presName="composite" presStyleCnt="0"/>
      <dgm:spPr/>
    </dgm:pt>
    <dgm:pt modelId="{30EBFB72-888D-4189-A254-E73815D52A5D}" type="pres">
      <dgm:prSet presAssocID="{EC6128A6-5BBC-4E87-896E-CC7B8F6624F2}" presName="parentText" presStyleLbl="alignNode1" presStyleIdx="7" presStyleCnt="11">
        <dgm:presLayoutVars>
          <dgm:chMax val="1"/>
          <dgm:bulletEnabled val="1"/>
        </dgm:presLayoutVars>
      </dgm:prSet>
      <dgm:spPr/>
      <dgm:t>
        <a:bodyPr/>
        <a:lstStyle/>
        <a:p>
          <a:endParaRPr lang="tr-TR"/>
        </a:p>
      </dgm:t>
    </dgm:pt>
    <dgm:pt modelId="{0C6102F1-8BE1-4CF9-A199-F0163CFCF6AF}" type="pres">
      <dgm:prSet presAssocID="{EC6128A6-5BBC-4E87-896E-CC7B8F6624F2}" presName="descendantText" presStyleLbl="alignAcc1" presStyleIdx="7" presStyleCnt="11" custScaleY="129903">
        <dgm:presLayoutVars>
          <dgm:bulletEnabled val="1"/>
        </dgm:presLayoutVars>
      </dgm:prSet>
      <dgm:spPr/>
      <dgm:t>
        <a:bodyPr/>
        <a:lstStyle/>
        <a:p>
          <a:endParaRPr lang="tr-TR"/>
        </a:p>
      </dgm:t>
    </dgm:pt>
    <dgm:pt modelId="{3099AF64-9F31-410F-B1F3-FD0367E3B804}" type="pres">
      <dgm:prSet presAssocID="{BAE55FC6-B9A8-4FEE-84BF-EAE6948751B6}" presName="sp" presStyleCnt="0"/>
      <dgm:spPr/>
    </dgm:pt>
    <dgm:pt modelId="{FDDA0E15-47A4-41B0-8AAC-DA591F70F16B}" type="pres">
      <dgm:prSet presAssocID="{2F6CDBEE-1122-435D-A842-DCFE3E3558CB}" presName="composite" presStyleCnt="0"/>
      <dgm:spPr/>
    </dgm:pt>
    <dgm:pt modelId="{9DCB6E58-00EE-43A3-840C-583F7CE3DF44}" type="pres">
      <dgm:prSet presAssocID="{2F6CDBEE-1122-435D-A842-DCFE3E3558CB}" presName="parentText" presStyleLbl="alignNode1" presStyleIdx="8" presStyleCnt="11">
        <dgm:presLayoutVars>
          <dgm:chMax val="1"/>
          <dgm:bulletEnabled val="1"/>
        </dgm:presLayoutVars>
      </dgm:prSet>
      <dgm:spPr/>
      <dgm:t>
        <a:bodyPr/>
        <a:lstStyle/>
        <a:p>
          <a:endParaRPr lang="tr-TR"/>
        </a:p>
      </dgm:t>
    </dgm:pt>
    <dgm:pt modelId="{858485ED-341E-4C76-BCF7-535ECC3F60A4}" type="pres">
      <dgm:prSet presAssocID="{2F6CDBEE-1122-435D-A842-DCFE3E3558CB}" presName="descendantText" presStyleLbl="alignAcc1" presStyleIdx="8" presStyleCnt="11">
        <dgm:presLayoutVars>
          <dgm:bulletEnabled val="1"/>
        </dgm:presLayoutVars>
      </dgm:prSet>
      <dgm:spPr/>
      <dgm:t>
        <a:bodyPr/>
        <a:lstStyle/>
        <a:p>
          <a:endParaRPr lang="tr-TR"/>
        </a:p>
      </dgm:t>
    </dgm:pt>
    <dgm:pt modelId="{0C713646-7DC6-432D-B0E7-9F190478E212}" type="pres">
      <dgm:prSet presAssocID="{0678C8F2-164C-4E6D-BC3C-5170BB28120A}" presName="sp" presStyleCnt="0"/>
      <dgm:spPr/>
    </dgm:pt>
    <dgm:pt modelId="{8048D1B2-CFCA-4BB9-A829-5C59913E35BA}" type="pres">
      <dgm:prSet presAssocID="{63874ECE-4FCA-4651-94E8-6937A21647B9}" presName="composite" presStyleCnt="0"/>
      <dgm:spPr/>
    </dgm:pt>
    <dgm:pt modelId="{C967DCFA-FE25-4F3B-9EDD-B8D4B9487024}" type="pres">
      <dgm:prSet presAssocID="{63874ECE-4FCA-4651-94E8-6937A21647B9}" presName="parentText" presStyleLbl="alignNode1" presStyleIdx="9" presStyleCnt="11">
        <dgm:presLayoutVars>
          <dgm:chMax val="1"/>
          <dgm:bulletEnabled val="1"/>
        </dgm:presLayoutVars>
      </dgm:prSet>
      <dgm:spPr/>
      <dgm:t>
        <a:bodyPr/>
        <a:lstStyle/>
        <a:p>
          <a:endParaRPr lang="tr-TR"/>
        </a:p>
      </dgm:t>
    </dgm:pt>
    <dgm:pt modelId="{017F6AB1-E047-47AA-9771-1E7031C158C1}" type="pres">
      <dgm:prSet presAssocID="{63874ECE-4FCA-4651-94E8-6937A21647B9}" presName="descendantText" presStyleLbl="alignAcc1" presStyleIdx="9" presStyleCnt="11">
        <dgm:presLayoutVars>
          <dgm:bulletEnabled val="1"/>
        </dgm:presLayoutVars>
      </dgm:prSet>
      <dgm:spPr/>
      <dgm:t>
        <a:bodyPr/>
        <a:lstStyle/>
        <a:p>
          <a:endParaRPr lang="tr-TR"/>
        </a:p>
      </dgm:t>
    </dgm:pt>
    <dgm:pt modelId="{F1942093-F7D7-43E2-B151-1900E9A7A95E}" type="pres">
      <dgm:prSet presAssocID="{C08D705F-9C30-433B-BD43-98D7D586BCAD}" presName="sp" presStyleCnt="0"/>
      <dgm:spPr/>
    </dgm:pt>
    <dgm:pt modelId="{DE38F0EF-8923-419A-BB61-BEBA62B1685D}" type="pres">
      <dgm:prSet presAssocID="{666AFD25-AC98-47E7-AC77-6AE41B793EC5}" presName="composite" presStyleCnt="0"/>
      <dgm:spPr/>
    </dgm:pt>
    <dgm:pt modelId="{D077A0D2-9C52-477B-8445-7B3B3E92C631}" type="pres">
      <dgm:prSet presAssocID="{666AFD25-AC98-47E7-AC77-6AE41B793EC5}" presName="parentText" presStyleLbl="alignNode1" presStyleIdx="10" presStyleCnt="11">
        <dgm:presLayoutVars>
          <dgm:chMax val="1"/>
          <dgm:bulletEnabled val="1"/>
        </dgm:presLayoutVars>
      </dgm:prSet>
      <dgm:spPr/>
      <dgm:t>
        <a:bodyPr/>
        <a:lstStyle/>
        <a:p>
          <a:endParaRPr lang="tr-TR"/>
        </a:p>
      </dgm:t>
    </dgm:pt>
    <dgm:pt modelId="{C5FAE9B7-B9AA-451E-BF4D-DEA21B106FC9}" type="pres">
      <dgm:prSet presAssocID="{666AFD25-AC98-47E7-AC77-6AE41B793EC5}" presName="descendantText" presStyleLbl="alignAcc1" presStyleIdx="10" presStyleCnt="11">
        <dgm:presLayoutVars>
          <dgm:bulletEnabled val="1"/>
        </dgm:presLayoutVars>
      </dgm:prSet>
      <dgm:spPr/>
      <dgm:t>
        <a:bodyPr/>
        <a:lstStyle/>
        <a:p>
          <a:endParaRPr lang="tr-TR"/>
        </a:p>
      </dgm:t>
    </dgm:pt>
  </dgm:ptLst>
  <dgm:cxnLst>
    <dgm:cxn modelId="{E3EEBE05-CFEB-4F5A-A789-AFBE218CF68C}" srcId="{09693BB4-7512-42C5-83FD-FACAFA4B59C9}" destId="{63874ECE-4FCA-4651-94E8-6937A21647B9}" srcOrd="9" destOrd="0" parTransId="{6B85F728-B9AB-4B68-B530-A896485B3B08}" sibTransId="{C08D705F-9C30-433B-BD43-98D7D586BCAD}"/>
    <dgm:cxn modelId="{E7ACE3F7-2F01-4629-800F-A1960CE8D94A}" type="presOf" srcId="{DBDE1EB1-257B-4A0E-A227-727B3A6690B9}" destId="{0B1258C6-BF76-4658-BF58-B41BF789602C}" srcOrd="0" destOrd="0" presId="urn:microsoft.com/office/officeart/2005/8/layout/chevron2"/>
    <dgm:cxn modelId="{434AD673-8BA3-4CA0-80E3-66EDBAF4630A}" type="presOf" srcId="{63874ECE-4FCA-4651-94E8-6937A21647B9}" destId="{C967DCFA-FE25-4F3B-9EDD-B8D4B9487024}" srcOrd="0" destOrd="0" presId="urn:microsoft.com/office/officeart/2005/8/layout/chevron2"/>
    <dgm:cxn modelId="{403327A8-7B7B-4C5A-B736-8E7E147F2860}" srcId="{09693BB4-7512-42C5-83FD-FACAFA4B59C9}" destId="{DBDE1EB1-257B-4A0E-A227-727B3A6690B9}" srcOrd="6" destOrd="0" parTransId="{4BE1F4F1-BCA1-4AAB-9D67-E6E4A530E79D}" sibTransId="{C7FC95B3-59D7-4F9C-B496-277481F7674B}"/>
    <dgm:cxn modelId="{BB24C231-CB2A-43E2-BC65-F345E6667879}" srcId="{09693BB4-7512-42C5-83FD-FACAFA4B59C9}" destId="{43DB7457-3E9C-4A27-8C21-0B52DD469FF4}" srcOrd="2" destOrd="0" parTransId="{E1EEF84A-6C88-4DAE-9694-CE9766DC83C0}" sibTransId="{B75996F6-4ED3-4391-9A05-16C04A910DD0}"/>
    <dgm:cxn modelId="{30AECC78-F5DC-4BB3-B3B2-C1874473B7D7}" type="presOf" srcId="{4B8B1E86-15E5-4198-8564-1FE41D44F2BF}" destId="{C3F44298-DFD2-45ED-8FF1-4C359CFBFC9D}" srcOrd="0" destOrd="0" presId="urn:microsoft.com/office/officeart/2005/8/layout/chevron2"/>
    <dgm:cxn modelId="{574F6C48-A59A-4C2F-A088-862956B41C14}" type="presOf" srcId="{09693BB4-7512-42C5-83FD-FACAFA4B59C9}" destId="{9390FCF0-EB73-446C-9058-0EA21502D2CE}" srcOrd="0" destOrd="0" presId="urn:microsoft.com/office/officeart/2005/8/layout/chevron2"/>
    <dgm:cxn modelId="{1FFBCCCA-6B1F-47A4-B6C4-AA20F8681473}" type="presOf" srcId="{43DB7457-3E9C-4A27-8C21-0B52DD469FF4}" destId="{166E2995-5680-4E1C-A033-F2DA98AD6B77}" srcOrd="0" destOrd="0" presId="urn:microsoft.com/office/officeart/2005/8/layout/chevron2"/>
    <dgm:cxn modelId="{18A18C83-B664-4885-AB0A-10BC31794E7E}" type="presOf" srcId="{BFFBC801-0328-4629-950E-B00B60794236}" destId="{0C6102F1-8BE1-4CF9-A199-F0163CFCF6AF}" srcOrd="0" destOrd="0" presId="urn:microsoft.com/office/officeart/2005/8/layout/chevron2"/>
    <dgm:cxn modelId="{AD876806-9034-4829-8130-487B82B86773}" type="presOf" srcId="{E494610E-CEA2-4EA0-B78E-9462E568CEB0}" destId="{4A9570A9-E5F0-49F9-A5B5-EDE7A5CD7F38}" srcOrd="0" destOrd="0" presId="urn:microsoft.com/office/officeart/2005/8/layout/chevron2"/>
    <dgm:cxn modelId="{2DA2D18E-ED77-48AE-B47D-0112326BFAA3}" srcId="{09693BB4-7512-42C5-83FD-FACAFA4B59C9}" destId="{EC6128A6-5BBC-4E87-896E-CC7B8F6624F2}" srcOrd="7" destOrd="0" parTransId="{2A508787-3A59-4F13-8D9B-94E23F12C887}" sibTransId="{BAE55FC6-B9A8-4FEE-84BF-EAE6948751B6}"/>
    <dgm:cxn modelId="{FD9AD081-9919-481F-A80B-3D2BC569B1D4}" srcId="{7AF92DF6-19F0-4F70-BAEA-033364EB8A0F}" destId="{D345FA7F-8836-4D82-A18D-81E08C1271C8}" srcOrd="0" destOrd="0" parTransId="{A2185441-D1B4-46F0-9FDC-51E4511B85C8}" sibTransId="{6C7A616A-3E8B-4BCC-B3A9-7CAAC85A4125}"/>
    <dgm:cxn modelId="{91D39ACF-B350-4FF4-BF97-37CA2F9339CC}" srcId="{CDB9F937-CDDD-439E-B6C0-0C24E1BDDFBA}" destId="{878808FF-57E0-497A-851D-569F1FC0826C}" srcOrd="0" destOrd="0" parTransId="{2048D2FD-3DA2-4EE1-B486-157B104B24B8}" sibTransId="{68EEE795-9BED-43F3-AA89-D3FC72FC7ED9}"/>
    <dgm:cxn modelId="{34E5CEDB-BE74-46D2-AE97-80684982AEB5}" type="presOf" srcId="{2F6CDBEE-1122-435D-A842-DCFE3E3558CB}" destId="{9DCB6E58-00EE-43A3-840C-583F7CE3DF44}" srcOrd="0" destOrd="0" presId="urn:microsoft.com/office/officeart/2005/8/layout/chevron2"/>
    <dgm:cxn modelId="{778E1C1E-C8EA-452E-BCAA-B9B53A3680F1}" srcId="{DBDE1EB1-257B-4A0E-A227-727B3A6690B9}" destId="{AA8FA1EB-2A2A-4918-A35E-FC2890618FF1}" srcOrd="0" destOrd="0" parTransId="{BEFCCF26-0529-4F74-80E1-C4EADF82BC05}" sibTransId="{2682A840-D722-48AA-8DD1-6CA057BC8A00}"/>
    <dgm:cxn modelId="{CC878846-6983-48F3-9D88-34F2E602379D}" srcId="{EC6128A6-5BBC-4E87-896E-CC7B8F6624F2}" destId="{BFFBC801-0328-4629-950E-B00B60794236}" srcOrd="0" destOrd="0" parTransId="{B83C2145-1024-4711-9EC0-CE8BA5D70E78}" sibTransId="{23E32363-FF2B-4903-A0F3-95B905167662}"/>
    <dgm:cxn modelId="{E5097474-B2CC-49BA-9EE0-9D3D9C94316A}" srcId="{B83BCAB7-D4E2-447F-918E-5F5DE456C41F}" destId="{E494610E-CEA2-4EA0-B78E-9462E568CEB0}" srcOrd="0" destOrd="0" parTransId="{7F728DD1-2672-498A-9231-1C298FA2823E}" sibTransId="{FAC79D52-4A76-48CD-ACB6-9FBE788E1DEE}"/>
    <dgm:cxn modelId="{8D3AD0D7-73F3-40DB-B517-1D3D7A2405CE}" type="presOf" srcId="{32AD8A6E-220A-4EAC-B7EA-693469DD88E8}" destId="{5B9803D6-2609-4820-8EBC-0E777EC8B675}" srcOrd="0" destOrd="0" presId="urn:microsoft.com/office/officeart/2005/8/layout/chevron2"/>
    <dgm:cxn modelId="{1DFF30A1-0D91-4BD3-BDEC-58EE3E3D9802}" srcId="{09693BB4-7512-42C5-83FD-FACAFA4B59C9}" destId="{B83BCAB7-D4E2-447F-918E-5F5DE456C41F}" srcOrd="0" destOrd="0" parTransId="{B2215A33-1231-477D-BD9E-E5F672B2C57C}" sibTransId="{C5E03920-36B6-447B-83CA-793C617BED2E}"/>
    <dgm:cxn modelId="{2EAFC9E6-7E7D-441E-AB9C-51B17EDA981F}" type="presOf" srcId="{32792308-8BEC-4954-8863-080C0D2EFF37}" destId="{C5FAE9B7-B9AA-451E-BF4D-DEA21B106FC9}" srcOrd="0" destOrd="0" presId="urn:microsoft.com/office/officeart/2005/8/layout/chevron2"/>
    <dgm:cxn modelId="{F9D02FBE-CEC9-4342-81B9-BDDEF555CD40}" srcId="{6D524392-8452-4DA4-BA12-0C16A340D9AB}" destId="{32AD8A6E-220A-4EAC-B7EA-693469DD88E8}" srcOrd="0" destOrd="0" parTransId="{964B3AEC-08B3-4744-974E-D0D309BA767E}" sibTransId="{E24CE6DC-3393-4A35-B3DD-29F8DC07991B}"/>
    <dgm:cxn modelId="{3E4325C7-3D75-4F21-A3A0-18ED821E4495}" type="presOf" srcId="{666AFD25-AC98-47E7-AC77-6AE41B793EC5}" destId="{D077A0D2-9C52-477B-8445-7B3B3E92C631}" srcOrd="0" destOrd="0" presId="urn:microsoft.com/office/officeart/2005/8/layout/chevron2"/>
    <dgm:cxn modelId="{A79FCCFE-6D52-404B-B5C6-23FE9311A23B}" type="presOf" srcId="{B83BCAB7-D4E2-447F-918E-5F5DE456C41F}" destId="{63F9DB9A-5BB5-4222-8DA9-921CCC0A5321}" srcOrd="0" destOrd="0" presId="urn:microsoft.com/office/officeart/2005/8/layout/chevron2"/>
    <dgm:cxn modelId="{DAB01B75-8E8B-449E-B737-EFDAA80CBE76}" type="presOf" srcId="{D40EF6EF-71D3-4F8F-AADA-4E9FC5C1800F}" destId="{858485ED-341E-4C76-BCF7-535ECC3F60A4}" srcOrd="0" destOrd="0" presId="urn:microsoft.com/office/officeart/2005/8/layout/chevron2"/>
    <dgm:cxn modelId="{6DB13370-A059-4A6F-8A47-8CC105510D15}" srcId="{63874ECE-4FCA-4651-94E8-6937A21647B9}" destId="{2A41BB6F-17ED-43AF-AFD2-875C2FF98294}" srcOrd="0" destOrd="0" parTransId="{42595AD4-2B06-4482-B0BF-2AF4D35B588D}" sibTransId="{67C53D19-466A-48F4-9308-6E61C66054AF}"/>
    <dgm:cxn modelId="{235329C6-7A55-4E8D-B144-C071B947C8E2}" srcId="{09693BB4-7512-42C5-83FD-FACAFA4B59C9}" destId="{6D524392-8452-4DA4-BA12-0C16A340D9AB}" srcOrd="5" destOrd="0" parTransId="{CB56E3B1-28CF-4FAF-957E-1EA8E5C7AE65}" sibTransId="{DBA879FC-0A41-49A9-AFBA-374DDC33358E}"/>
    <dgm:cxn modelId="{FBE8107A-E368-40BF-84CC-DAA4272F7D97}" type="presOf" srcId="{C09694DA-D8B5-4C8F-83F9-F1235A6FF199}" destId="{2D63DBE0-E191-4106-8ED4-A26536152262}" srcOrd="0" destOrd="0" presId="urn:microsoft.com/office/officeart/2005/8/layout/chevron2"/>
    <dgm:cxn modelId="{00645B6D-BE9B-46DA-88E8-0702ED372751}" type="presOf" srcId="{B845A2DE-EAF1-4B33-8E0A-627EC59CA5CD}" destId="{305CE1D3-9041-4240-8908-E62AD2DB5540}" srcOrd="0" destOrd="0" presId="urn:microsoft.com/office/officeart/2005/8/layout/chevron2"/>
    <dgm:cxn modelId="{7E188F93-5692-47F6-8429-8B41D61A98E8}" type="presOf" srcId="{7AF92DF6-19F0-4F70-BAEA-033364EB8A0F}" destId="{E3B7D6FA-673E-4E5A-8407-C161831E54F0}" srcOrd="0" destOrd="0" presId="urn:microsoft.com/office/officeart/2005/8/layout/chevron2"/>
    <dgm:cxn modelId="{68942A14-A111-4F1E-8A61-ABBD8E132878}" srcId="{09693BB4-7512-42C5-83FD-FACAFA4B59C9}" destId="{666AFD25-AC98-47E7-AC77-6AE41B793EC5}" srcOrd="10" destOrd="0" parTransId="{C424EEAF-8C8E-4213-B535-735927F415BC}" sibTransId="{FE29ACF5-245A-47A9-B615-D1E836DE283C}"/>
    <dgm:cxn modelId="{725AEB3A-8E75-4787-9D94-9EB09062A193}" srcId="{09693BB4-7512-42C5-83FD-FACAFA4B59C9}" destId="{2F6CDBEE-1122-435D-A842-DCFE3E3558CB}" srcOrd="8" destOrd="0" parTransId="{E4656E61-029E-4038-AC5B-52F2F1CB7F82}" sibTransId="{0678C8F2-164C-4E6D-BC3C-5170BB28120A}"/>
    <dgm:cxn modelId="{B6670755-A10F-4359-B95B-991867F94CF2}" srcId="{43DB7457-3E9C-4A27-8C21-0B52DD469FF4}" destId="{B845A2DE-EAF1-4B33-8E0A-627EC59CA5CD}" srcOrd="0" destOrd="0" parTransId="{B3041717-8252-4284-8442-609825E76F1D}" sibTransId="{17E5A093-85F6-4BBC-AEE4-D3054D821A22}"/>
    <dgm:cxn modelId="{86D8393A-8D65-4AC9-9C6B-FB7D65F8E05D}" srcId="{09693BB4-7512-42C5-83FD-FACAFA4B59C9}" destId="{7AF92DF6-19F0-4F70-BAEA-033364EB8A0F}" srcOrd="4" destOrd="0" parTransId="{FC092C85-CCFA-4F1E-B00F-574D822DBEA5}" sibTransId="{1BB4493C-F562-43FA-BEB8-6DA76B367367}"/>
    <dgm:cxn modelId="{E16D91E2-FC55-454B-834E-DC6D5C3F62BA}" type="presOf" srcId="{878808FF-57E0-497A-851D-569F1FC0826C}" destId="{985BDEB1-4B0D-4502-9FAA-F44A55C28607}" srcOrd="0" destOrd="0" presId="urn:microsoft.com/office/officeart/2005/8/layout/chevron2"/>
    <dgm:cxn modelId="{F9908DD1-7726-4599-AE07-F1D546C85894}" type="presOf" srcId="{2A41BB6F-17ED-43AF-AFD2-875C2FF98294}" destId="{017F6AB1-E047-47AA-9771-1E7031C158C1}" srcOrd="0" destOrd="0" presId="urn:microsoft.com/office/officeart/2005/8/layout/chevron2"/>
    <dgm:cxn modelId="{8330761D-BEB3-4165-9A1E-F0538E096858}" type="presOf" srcId="{EC6128A6-5BBC-4E87-896E-CC7B8F6624F2}" destId="{30EBFB72-888D-4189-A254-E73815D52A5D}" srcOrd="0" destOrd="0" presId="urn:microsoft.com/office/officeart/2005/8/layout/chevron2"/>
    <dgm:cxn modelId="{298FC186-4251-4177-89BC-D84C5E2F5E0E}" srcId="{09693BB4-7512-42C5-83FD-FACAFA4B59C9}" destId="{C09694DA-D8B5-4C8F-83F9-F1235A6FF199}" srcOrd="3" destOrd="0" parTransId="{92F47357-ABA2-4C66-A1E0-32B67E3D22F0}" sibTransId="{CD6CEA94-EC2C-44DD-A229-B355D66492E0}"/>
    <dgm:cxn modelId="{10EFC5E3-2861-4DF6-8461-D76C10D0813C}" srcId="{09693BB4-7512-42C5-83FD-FACAFA4B59C9}" destId="{CDB9F937-CDDD-439E-B6C0-0C24E1BDDFBA}" srcOrd="1" destOrd="0" parTransId="{34B14EAD-E393-4783-AF9F-E707C94A60FD}" sibTransId="{ED1DBFB0-EAEF-41DF-BC3A-7E7DDE6B3BFF}"/>
    <dgm:cxn modelId="{A109A6EF-41C2-42B4-A123-537B5E86DF62}" srcId="{2F6CDBEE-1122-435D-A842-DCFE3E3558CB}" destId="{D40EF6EF-71D3-4F8F-AADA-4E9FC5C1800F}" srcOrd="0" destOrd="0" parTransId="{D777949A-3F9D-4F63-BD2C-04EE2C837F1C}" sibTransId="{FFDD3C7A-78C8-4AD5-AABD-3C4D77BF0FA7}"/>
    <dgm:cxn modelId="{8F72013C-6C85-4143-AA81-3850B1C7397F}" srcId="{C09694DA-D8B5-4C8F-83F9-F1235A6FF199}" destId="{4B8B1E86-15E5-4198-8564-1FE41D44F2BF}" srcOrd="0" destOrd="0" parTransId="{F86CEB85-9CFC-407C-93A1-3D97BDC0103D}" sibTransId="{83AB749E-ED05-49BA-9E6E-301AA75B75BB}"/>
    <dgm:cxn modelId="{B4D18FA9-E874-426E-A062-10089D324094}" srcId="{666AFD25-AC98-47E7-AC77-6AE41B793EC5}" destId="{32792308-8BEC-4954-8863-080C0D2EFF37}" srcOrd="0" destOrd="0" parTransId="{444AA9BB-873B-4106-9620-968E96241273}" sibTransId="{958023EA-6A53-45FA-8312-6AFA0E1341AA}"/>
    <dgm:cxn modelId="{DD95F0F5-2901-49AD-8B77-ED9D9CFA1A2F}" type="presOf" srcId="{AA8FA1EB-2A2A-4918-A35E-FC2890618FF1}" destId="{FE6B3363-687D-41C1-8F2E-30A8C12E5678}" srcOrd="0" destOrd="0" presId="urn:microsoft.com/office/officeart/2005/8/layout/chevron2"/>
    <dgm:cxn modelId="{9E6319B4-4C16-4D13-A263-E0A66B367F62}" type="presOf" srcId="{D345FA7F-8836-4D82-A18D-81E08C1271C8}" destId="{C2D1BAE7-199A-4C39-A2B9-DC82D0BA1EE3}" srcOrd="0" destOrd="0" presId="urn:microsoft.com/office/officeart/2005/8/layout/chevron2"/>
    <dgm:cxn modelId="{2B56083C-710F-4C7A-86BE-299C667E1093}" type="presOf" srcId="{6D524392-8452-4DA4-BA12-0C16A340D9AB}" destId="{8566F464-C629-4965-90E1-011BAD6137DF}" srcOrd="0" destOrd="0" presId="urn:microsoft.com/office/officeart/2005/8/layout/chevron2"/>
    <dgm:cxn modelId="{68F818CF-F9CF-403F-8A54-F60E3DD8F32F}" type="presOf" srcId="{CDB9F937-CDDD-439E-B6C0-0C24E1BDDFBA}" destId="{93A76B7D-B4B4-4E31-8283-BAAAF92D4A60}" srcOrd="0" destOrd="0" presId="urn:microsoft.com/office/officeart/2005/8/layout/chevron2"/>
    <dgm:cxn modelId="{DCAD0764-3BD4-4645-9A05-E58D42A928E1}" type="presParOf" srcId="{9390FCF0-EB73-446C-9058-0EA21502D2CE}" destId="{BC2D4CF2-6E90-43BD-845E-4F8F54C8ED6E}" srcOrd="0" destOrd="0" presId="urn:microsoft.com/office/officeart/2005/8/layout/chevron2"/>
    <dgm:cxn modelId="{5E37F0E9-FF6B-4E8C-B4E7-B4AD7BD3A7F6}" type="presParOf" srcId="{BC2D4CF2-6E90-43BD-845E-4F8F54C8ED6E}" destId="{63F9DB9A-5BB5-4222-8DA9-921CCC0A5321}" srcOrd="0" destOrd="0" presId="urn:microsoft.com/office/officeart/2005/8/layout/chevron2"/>
    <dgm:cxn modelId="{C33ACB00-5770-428F-83DB-F9D4C29DD9D7}" type="presParOf" srcId="{BC2D4CF2-6E90-43BD-845E-4F8F54C8ED6E}" destId="{4A9570A9-E5F0-49F9-A5B5-EDE7A5CD7F38}" srcOrd="1" destOrd="0" presId="urn:microsoft.com/office/officeart/2005/8/layout/chevron2"/>
    <dgm:cxn modelId="{BE8396FF-C160-4EFD-9266-DDFA869D50A5}" type="presParOf" srcId="{9390FCF0-EB73-446C-9058-0EA21502D2CE}" destId="{F318C37F-6012-44FC-8746-BEDD538ABC9F}" srcOrd="1" destOrd="0" presId="urn:microsoft.com/office/officeart/2005/8/layout/chevron2"/>
    <dgm:cxn modelId="{0DC621DA-CEA4-45FA-99E6-2797D02171C4}" type="presParOf" srcId="{9390FCF0-EB73-446C-9058-0EA21502D2CE}" destId="{5D060B94-178B-4CD2-8D8F-A9624E9C3385}" srcOrd="2" destOrd="0" presId="urn:microsoft.com/office/officeart/2005/8/layout/chevron2"/>
    <dgm:cxn modelId="{57FAEF3B-44C9-4892-BD49-074D24485EFC}" type="presParOf" srcId="{5D060B94-178B-4CD2-8D8F-A9624E9C3385}" destId="{93A76B7D-B4B4-4E31-8283-BAAAF92D4A60}" srcOrd="0" destOrd="0" presId="urn:microsoft.com/office/officeart/2005/8/layout/chevron2"/>
    <dgm:cxn modelId="{483525A3-2AC7-4061-84EC-C47D7591A1BA}" type="presParOf" srcId="{5D060B94-178B-4CD2-8D8F-A9624E9C3385}" destId="{985BDEB1-4B0D-4502-9FAA-F44A55C28607}" srcOrd="1" destOrd="0" presId="urn:microsoft.com/office/officeart/2005/8/layout/chevron2"/>
    <dgm:cxn modelId="{BDB436B6-68F6-4D11-987B-0700E7610720}" type="presParOf" srcId="{9390FCF0-EB73-446C-9058-0EA21502D2CE}" destId="{AA73D280-F495-401D-A08D-8D349918D1BD}" srcOrd="3" destOrd="0" presId="urn:microsoft.com/office/officeart/2005/8/layout/chevron2"/>
    <dgm:cxn modelId="{C1D101AB-813B-460B-9C66-4B426EB504A7}" type="presParOf" srcId="{9390FCF0-EB73-446C-9058-0EA21502D2CE}" destId="{0821FE6F-719B-4ABE-A7D3-BD78B4A5D67A}" srcOrd="4" destOrd="0" presId="urn:microsoft.com/office/officeart/2005/8/layout/chevron2"/>
    <dgm:cxn modelId="{F3FA6D0B-09C5-4FA8-8F60-F922EC85C768}" type="presParOf" srcId="{0821FE6F-719B-4ABE-A7D3-BD78B4A5D67A}" destId="{166E2995-5680-4E1C-A033-F2DA98AD6B77}" srcOrd="0" destOrd="0" presId="urn:microsoft.com/office/officeart/2005/8/layout/chevron2"/>
    <dgm:cxn modelId="{4E7B4DBE-B472-4905-AB03-F588B1283BF8}" type="presParOf" srcId="{0821FE6F-719B-4ABE-A7D3-BD78B4A5D67A}" destId="{305CE1D3-9041-4240-8908-E62AD2DB5540}" srcOrd="1" destOrd="0" presId="urn:microsoft.com/office/officeart/2005/8/layout/chevron2"/>
    <dgm:cxn modelId="{D733222A-12DA-4E95-B02D-4F8F18B7FA6A}" type="presParOf" srcId="{9390FCF0-EB73-446C-9058-0EA21502D2CE}" destId="{D3A4DB5A-18A4-47D5-A420-89B2E467D938}" srcOrd="5" destOrd="0" presId="urn:microsoft.com/office/officeart/2005/8/layout/chevron2"/>
    <dgm:cxn modelId="{965D65B0-1572-47EB-9262-2ABD47B98234}" type="presParOf" srcId="{9390FCF0-EB73-446C-9058-0EA21502D2CE}" destId="{37CAB3A4-986B-4B8E-8AB9-F9F937F486AB}" srcOrd="6" destOrd="0" presId="urn:microsoft.com/office/officeart/2005/8/layout/chevron2"/>
    <dgm:cxn modelId="{CEEE69A9-4BE5-4031-BFB6-B88AB8A2539B}" type="presParOf" srcId="{37CAB3A4-986B-4B8E-8AB9-F9F937F486AB}" destId="{2D63DBE0-E191-4106-8ED4-A26536152262}" srcOrd="0" destOrd="0" presId="urn:microsoft.com/office/officeart/2005/8/layout/chevron2"/>
    <dgm:cxn modelId="{A3A49D11-B651-4F59-AEFD-E59C51816989}" type="presParOf" srcId="{37CAB3A4-986B-4B8E-8AB9-F9F937F486AB}" destId="{C3F44298-DFD2-45ED-8FF1-4C359CFBFC9D}" srcOrd="1" destOrd="0" presId="urn:microsoft.com/office/officeart/2005/8/layout/chevron2"/>
    <dgm:cxn modelId="{9CA60080-E36B-4A8D-BA7F-D42A7731EBE9}" type="presParOf" srcId="{9390FCF0-EB73-446C-9058-0EA21502D2CE}" destId="{D1CCAFBB-4EF6-4E37-AAB4-0D0141047D22}" srcOrd="7" destOrd="0" presId="urn:microsoft.com/office/officeart/2005/8/layout/chevron2"/>
    <dgm:cxn modelId="{372C4F54-E7C3-4416-B6D5-0952872F6CEF}" type="presParOf" srcId="{9390FCF0-EB73-446C-9058-0EA21502D2CE}" destId="{0CBC214A-C45F-49F6-A18D-C6D46F89F879}" srcOrd="8" destOrd="0" presId="urn:microsoft.com/office/officeart/2005/8/layout/chevron2"/>
    <dgm:cxn modelId="{B89B1CC2-5826-4AC7-932C-EC1723800657}" type="presParOf" srcId="{0CBC214A-C45F-49F6-A18D-C6D46F89F879}" destId="{E3B7D6FA-673E-4E5A-8407-C161831E54F0}" srcOrd="0" destOrd="0" presId="urn:microsoft.com/office/officeart/2005/8/layout/chevron2"/>
    <dgm:cxn modelId="{EF8B1E52-5FD8-467A-BA4E-FCF019FB54D0}" type="presParOf" srcId="{0CBC214A-C45F-49F6-A18D-C6D46F89F879}" destId="{C2D1BAE7-199A-4C39-A2B9-DC82D0BA1EE3}" srcOrd="1" destOrd="0" presId="urn:microsoft.com/office/officeart/2005/8/layout/chevron2"/>
    <dgm:cxn modelId="{18BC5267-682B-42A8-A6CD-C0105C03FFBE}" type="presParOf" srcId="{9390FCF0-EB73-446C-9058-0EA21502D2CE}" destId="{CFCCCD04-CBD1-4DA6-9124-4E4D68846AD0}" srcOrd="9" destOrd="0" presId="urn:microsoft.com/office/officeart/2005/8/layout/chevron2"/>
    <dgm:cxn modelId="{5FDF87B7-10F2-4C0A-B526-78CA520F6497}" type="presParOf" srcId="{9390FCF0-EB73-446C-9058-0EA21502D2CE}" destId="{614A3C32-76D1-4F64-A35D-A9ADFBD4A8D7}" srcOrd="10" destOrd="0" presId="urn:microsoft.com/office/officeart/2005/8/layout/chevron2"/>
    <dgm:cxn modelId="{C330E4C2-1363-4F35-A011-FF28F6636859}" type="presParOf" srcId="{614A3C32-76D1-4F64-A35D-A9ADFBD4A8D7}" destId="{8566F464-C629-4965-90E1-011BAD6137DF}" srcOrd="0" destOrd="0" presId="urn:microsoft.com/office/officeart/2005/8/layout/chevron2"/>
    <dgm:cxn modelId="{C7E41BF1-9652-4CA9-A6E1-328AE4C80FE5}" type="presParOf" srcId="{614A3C32-76D1-4F64-A35D-A9ADFBD4A8D7}" destId="{5B9803D6-2609-4820-8EBC-0E777EC8B675}" srcOrd="1" destOrd="0" presId="urn:microsoft.com/office/officeart/2005/8/layout/chevron2"/>
    <dgm:cxn modelId="{D05202F3-C82D-4FBB-AF6A-E051FD14C211}" type="presParOf" srcId="{9390FCF0-EB73-446C-9058-0EA21502D2CE}" destId="{24105FB0-4F3F-40CB-A91D-EB1546706D44}" srcOrd="11" destOrd="0" presId="urn:microsoft.com/office/officeart/2005/8/layout/chevron2"/>
    <dgm:cxn modelId="{68F96322-B264-4BFE-A4FC-91C2E711E6D0}" type="presParOf" srcId="{9390FCF0-EB73-446C-9058-0EA21502D2CE}" destId="{54A8F41B-2CBA-482A-9588-0B43C06B9102}" srcOrd="12" destOrd="0" presId="urn:microsoft.com/office/officeart/2005/8/layout/chevron2"/>
    <dgm:cxn modelId="{D6D0D506-8D3E-4A54-8A47-2FB37303B772}" type="presParOf" srcId="{54A8F41B-2CBA-482A-9588-0B43C06B9102}" destId="{0B1258C6-BF76-4658-BF58-B41BF789602C}" srcOrd="0" destOrd="0" presId="urn:microsoft.com/office/officeart/2005/8/layout/chevron2"/>
    <dgm:cxn modelId="{443E1EBF-D6BF-4702-AB31-5AB5122011B6}" type="presParOf" srcId="{54A8F41B-2CBA-482A-9588-0B43C06B9102}" destId="{FE6B3363-687D-41C1-8F2E-30A8C12E5678}" srcOrd="1" destOrd="0" presId="urn:microsoft.com/office/officeart/2005/8/layout/chevron2"/>
    <dgm:cxn modelId="{0817F9C0-1FD7-472C-A574-A96A2D2741CA}" type="presParOf" srcId="{9390FCF0-EB73-446C-9058-0EA21502D2CE}" destId="{0A0E6833-E150-4CC8-8212-7732007CEF9C}" srcOrd="13" destOrd="0" presId="urn:microsoft.com/office/officeart/2005/8/layout/chevron2"/>
    <dgm:cxn modelId="{8F981E09-BCED-4811-91AA-D93EECCE20B3}" type="presParOf" srcId="{9390FCF0-EB73-446C-9058-0EA21502D2CE}" destId="{BA94B5A2-04FA-4963-A7C3-FDB9837096F5}" srcOrd="14" destOrd="0" presId="urn:microsoft.com/office/officeart/2005/8/layout/chevron2"/>
    <dgm:cxn modelId="{4F1C2FEE-8CA6-41C0-8B2A-46ED1151752B}" type="presParOf" srcId="{BA94B5A2-04FA-4963-A7C3-FDB9837096F5}" destId="{30EBFB72-888D-4189-A254-E73815D52A5D}" srcOrd="0" destOrd="0" presId="urn:microsoft.com/office/officeart/2005/8/layout/chevron2"/>
    <dgm:cxn modelId="{48FF4D8A-7C47-4AFA-84E4-12DCDA3B5AB2}" type="presParOf" srcId="{BA94B5A2-04FA-4963-A7C3-FDB9837096F5}" destId="{0C6102F1-8BE1-4CF9-A199-F0163CFCF6AF}" srcOrd="1" destOrd="0" presId="urn:microsoft.com/office/officeart/2005/8/layout/chevron2"/>
    <dgm:cxn modelId="{99EB55FB-E4D6-46EE-87C7-8C441D01C21A}" type="presParOf" srcId="{9390FCF0-EB73-446C-9058-0EA21502D2CE}" destId="{3099AF64-9F31-410F-B1F3-FD0367E3B804}" srcOrd="15" destOrd="0" presId="urn:microsoft.com/office/officeart/2005/8/layout/chevron2"/>
    <dgm:cxn modelId="{5950C586-2A76-4133-984B-1A0CAEC0B5FF}" type="presParOf" srcId="{9390FCF0-EB73-446C-9058-0EA21502D2CE}" destId="{FDDA0E15-47A4-41B0-8AAC-DA591F70F16B}" srcOrd="16" destOrd="0" presId="urn:microsoft.com/office/officeart/2005/8/layout/chevron2"/>
    <dgm:cxn modelId="{6B5CED01-E0AC-4C1E-A5E4-824DA6BDECF5}" type="presParOf" srcId="{FDDA0E15-47A4-41B0-8AAC-DA591F70F16B}" destId="{9DCB6E58-00EE-43A3-840C-583F7CE3DF44}" srcOrd="0" destOrd="0" presId="urn:microsoft.com/office/officeart/2005/8/layout/chevron2"/>
    <dgm:cxn modelId="{B48FE524-80D0-458C-81AF-D2A8173B5CAE}" type="presParOf" srcId="{FDDA0E15-47A4-41B0-8AAC-DA591F70F16B}" destId="{858485ED-341E-4C76-BCF7-535ECC3F60A4}" srcOrd="1" destOrd="0" presId="urn:microsoft.com/office/officeart/2005/8/layout/chevron2"/>
    <dgm:cxn modelId="{0C253833-D045-4FA6-B298-AFCBA0A5C9C2}" type="presParOf" srcId="{9390FCF0-EB73-446C-9058-0EA21502D2CE}" destId="{0C713646-7DC6-432D-B0E7-9F190478E212}" srcOrd="17" destOrd="0" presId="urn:microsoft.com/office/officeart/2005/8/layout/chevron2"/>
    <dgm:cxn modelId="{4585AF65-BC81-4111-9F68-627EABEBF20B}" type="presParOf" srcId="{9390FCF0-EB73-446C-9058-0EA21502D2CE}" destId="{8048D1B2-CFCA-4BB9-A829-5C59913E35BA}" srcOrd="18" destOrd="0" presId="urn:microsoft.com/office/officeart/2005/8/layout/chevron2"/>
    <dgm:cxn modelId="{2BAC54C7-E272-4F1D-ADE9-763D0AFA602B}" type="presParOf" srcId="{8048D1B2-CFCA-4BB9-A829-5C59913E35BA}" destId="{C967DCFA-FE25-4F3B-9EDD-B8D4B9487024}" srcOrd="0" destOrd="0" presId="urn:microsoft.com/office/officeart/2005/8/layout/chevron2"/>
    <dgm:cxn modelId="{AE9A166E-C31F-45C1-BD52-CAB0AAFA7D58}" type="presParOf" srcId="{8048D1B2-CFCA-4BB9-A829-5C59913E35BA}" destId="{017F6AB1-E047-47AA-9771-1E7031C158C1}" srcOrd="1" destOrd="0" presId="urn:microsoft.com/office/officeart/2005/8/layout/chevron2"/>
    <dgm:cxn modelId="{1DE68B5C-0D60-4BCC-9CDD-EBC2F19284B8}" type="presParOf" srcId="{9390FCF0-EB73-446C-9058-0EA21502D2CE}" destId="{F1942093-F7D7-43E2-B151-1900E9A7A95E}" srcOrd="19" destOrd="0" presId="urn:microsoft.com/office/officeart/2005/8/layout/chevron2"/>
    <dgm:cxn modelId="{BA7FA9AD-0845-4066-8AFF-CB3B8D387F71}" type="presParOf" srcId="{9390FCF0-EB73-446C-9058-0EA21502D2CE}" destId="{DE38F0EF-8923-419A-BB61-BEBA62B1685D}" srcOrd="20" destOrd="0" presId="urn:microsoft.com/office/officeart/2005/8/layout/chevron2"/>
    <dgm:cxn modelId="{F8A7F506-377C-4119-854C-23E84D8DB3A3}" type="presParOf" srcId="{DE38F0EF-8923-419A-BB61-BEBA62B1685D}" destId="{D077A0D2-9C52-477B-8445-7B3B3E92C631}" srcOrd="0" destOrd="0" presId="urn:microsoft.com/office/officeart/2005/8/layout/chevron2"/>
    <dgm:cxn modelId="{CCA3B2BF-607B-4183-A602-BADF59E192E1}" type="presParOf" srcId="{DE38F0EF-8923-419A-BB61-BEBA62B1685D}" destId="{C5FAE9B7-B9AA-451E-BF4D-DEA21B106FC9}"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27E89C1-4EFC-4772-80F5-2724A3E8727B}" type="doc">
      <dgm:prSet loTypeId="urn:microsoft.com/office/officeart/2005/8/layout/vList2" loCatId="list" qsTypeId="urn:microsoft.com/office/officeart/2005/8/quickstyle/simple3" qsCatId="simple" csTypeId="urn:microsoft.com/office/officeart/2005/8/colors/colorful3" csCatId="colorful"/>
      <dgm:spPr/>
      <dgm:t>
        <a:bodyPr/>
        <a:lstStyle/>
        <a:p>
          <a:endParaRPr lang="tr-TR"/>
        </a:p>
      </dgm:t>
    </dgm:pt>
    <dgm:pt modelId="{C3A10F27-17D6-4140-925B-C0B29386EC15}">
      <dgm:prSet/>
      <dgm:spPr/>
      <dgm:t>
        <a:bodyPr/>
        <a:lstStyle/>
        <a:p>
          <a:pPr rtl="0"/>
          <a:r>
            <a:rPr lang="tr-TR" baseline="0" smtClean="0"/>
            <a:t>Küllükte biriktirilen külün ortasının delinip, çocuğun içinden geçirilmesi</a:t>
          </a:r>
          <a:endParaRPr lang="tr-TR"/>
        </a:p>
      </dgm:t>
    </dgm:pt>
    <dgm:pt modelId="{5829A634-2210-46F1-A92F-CEF3D83F37D1}" type="parTrans" cxnId="{BE43748A-FCD0-4E3F-A19F-5302FB528E18}">
      <dgm:prSet/>
      <dgm:spPr/>
      <dgm:t>
        <a:bodyPr/>
        <a:lstStyle/>
        <a:p>
          <a:endParaRPr lang="tr-TR"/>
        </a:p>
      </dgm:t>
    </dgm:pt>
    <dgm:pt modelId="{A046E21E-874E-4C26-B257-B236F372DD31}" type="sibTrans" cxnId="{BE43748A-FCD0-4E3F-A19F-5302FB528E18}">
      <dgm:prSet/>
      <dgm:spPr/>
      <dgm:t>
        <a:bodyPr/>
        <a:lstStyle/>
        <a:p>
          <a:endParaRPr lang="tr-TR"/>
        </a:p>
      </dgm:t>
    </dgm:pt>
    <dgm:pt modelId="{0696B54F-8A0D-4201-B45C-4A4E1D0A7795}">
      <dgm:prSet/>
      <dgm:spPr/>
      <dgm:t>
        <a:bodyPr/>
        <a:lstStyle/>
        <a:p>
          <a:pPr rtl="0"/>
          <a:r>
            <a:rPr lang="tr-TR" baseline="0" smtClean="0"/>
            <a:t>Camide minberin altından geçirme</a:t>
          </a:r>
          <a:endParaRPr lang="tr-TR"/>
        </a:p>
      </dgm:t>
    </dgm:pt>
    <dgm:pt modelId="{88C3772A-6C28-4E52-821D-E1D5934E59CC}" type="parTrans" cxnId="{6E1AE009-3AB4-4776-8760-B613262BDD3A}">
      <dgm:prSet/>
      <dgm:spPr/>
      <dgm:t>
        <a:bodyPr/>
        <a:lstStyle/>
        <a:p>
          <a:endParaRPr lang="tr-TR"/>
        </a:p>
      </dgm:t>
    </dgm:pt>
    <dgm:pt modelId="{F9EADBF0-D25E-4A46-81A3-8DFB80C415E2}" type="sibTrans" cxnId="{6E1AE009-3AB4-4776-8760-B613262BDD3A}">
      <dgm:prSet/>
      <dgm:spPr/>
      <dgm:t>
        <a:bodyPr/>
        <a:lstStyle/>
        <a:p>
          <a:endParaRPr lang="tr-TR"/>
        </a:p>
      </dgm:t>
    </dgm:pt>
    <dgm:pt modelId="{7C313813-86EB-40CC-AD4E-F310A6F7FCD2}">
      <dgm:prSet/>
      <dgm:spPr/>
      <dgm:t>
        <a:bodyPr/>
        <a:lstStyle/>
        <a:p>
          <a:pPr rtl="0"/>
          <a:r>
            <a:rPr lang="tr-TR" baseline="0" smtClean="0"/>
            <a:t>Biberli şerbet içirme, sonra terletmek için yorganı iyice örtme</a:t>
          </a:r>
          <a:endParaRPr lang="tr-TR"/>
        </a:p>
      </dgm:t>
    </dgm:pt>
    <dgm:pt modelId="{AF96EEA8-2F53-48B8-B176-68D54B947026}" type="parTrans" cxnId="{BD770C3D-1C78-4E43-B8F4-CBDCA915549E}">
      <dgm:prSet/>
      <dgm:spPr/>
      <dgm:t>
        <a:bodyPr/>
        <a:lstStyle/>
        <a:p>
          <a:endParaRPr lang="tr-TR"/>
        </a:p>
      </dgm:t>
    </dgm:pt>
    <dgm:pt modelId="{4CB0AC28-D906-4433-AA21-D41861C15BF0}" type="sibTrans" cxnId="{BD770C3D-1C78-4E43-B8F4-CBDCA915549E}">
      <dgm:prSet/>
      <dgm:spPr/>
      <dgm:t>
        <a:bodyPr/>
        <a:lstStyle/>
        <a:p>
          <a:endParaRPr lang="tr-TR"/>
        </a:p>
      </dgm:t>
    </dgm:pt>
    <dgm:pt modelId="{9EC083C8-4D27-4F59-802F-5E941EA81B36}">
      <dgm:prSet/>
      <dgm:spPr/>
      <dgm:t>
        <a:bodyPr/>
        <a:lstStyle/>
        <a:p>
          <a:pPr rtl="0"/>
          <a:r>
            <a:rPr lang="tr-TR" baseline="0" smtClean="0"/>
            <a:t>Kaynar su ile banyo yaptırma</a:t>
          </a:r>
          <a:endParaRPr lang="tr-TR"/>
        </a:p>
      </dgm:t>
    </dgm:pt>
    <dgm:pt modelId="{70A18C15-C592-4554-B5A7-98539ED6F583}" type="parTrans" cxnId="{67D251DA-6289-4E6B-99F6-8C79EDC59D82}">
      <dgm:prSet/>
      <dgm:spPr/>
      <dgm:t>
        <a:bodyPr/>
        <a:lstStyle/>
        <a:p>
          <a:endParaRPr lang="tr-TR"/>
        </a:p>
      </dgm:t>
    </dgm:pt>
    <dgm:pt modelId="{C0EB0CBD-5AAC-43CB-9E27-FD3336D06782}" type="sibTrans" cxnId="{67D251DA-6289-4E6B-99F6-8C79EDC59D82}">
      <dgm:prSet/>
      <dgm:spPr/>
      <dgm:t>
        <a:bodyPr/>
        <a:lstStyle/>
        <a:p>
          <a:endParaRPr lang="tr-TR"/>
        </a:p>
      </dgm:t>
    </dgm:pt>
    <dgm:pt modelId="{2D36997C-2690-44F4-A964-213D8D90BB1D}">
      <dgm:prSet/>
      <dgm:spPr/>
      <dgm:t>
        <a:bodyPr/>
        <a:lstStyle/>
        <a:p>
          <a:pPr rtl="0"/>
          <a:r>
            <a:rPr lang="tr-TR" baseline="0" smtClean="0"/>
            <a:t>Limon yedirme, göğsüne, sırtına gazete, kül, ispirto koyma</a:t>
          </a:r>
          <a:endParaRPr lang="tr-TR"/>
        </a:p>
      </dgm:t>
    </dgm:pt>
    <dgm:pt modelId="{EAFBED0B-AED3-43AB-889C-2B3EE4BDD548}" type="parTrans" cxnId="{94FD26DF-E05A-4B66-A546-C498EB178421}">
      <dgm:prSet/>
      <dgm:spPr/>
      <dgm:t>
        <a:bodyPr/>
        <a:lstStyle/>
        <a:p>
          <a:endParaRPr lang="tr-TR"/>
        </a:p>
      </dgm:t>
    </dgm:pt>
    <dgm:pt modelId="{C668D47E-051A-4304-8982-60FAD6A8EB91}" type="sibTrans" cxnId="{94FD26DF-E05A-4B66-A546-C498EB178421}">
      <dgm:prSet/>
      <dgm:spPr/>
      <dgm:t>
        <a:bodyPr/>
        <a:lstStyle/>
        <a:p>
          <a:endParaRPr lang="tr-TR"/>
        </a:p>
      </dgm:t>
    </dgm:pt>
    <dgm:pt modelId="{4A598228-7B7B-4B45-9FAA-A4C1559CF3DD}">
      <dgm:prSet/>
      <dgm:spPr/>
      <dgm:t>
        <a:bodyPr/>
        <a:lstStyle/>
        <a:p>
          <a:pPr rtl="0"/>
          <a:r>
            <a:rPr lang="tr-TR" baseline="0" smtClean="0"/>
            <a:t>Öksürüğün kesilmesi için ateş böceğinin ceviz yapra­ğının içine konulup omuza dikme</a:t>
          </a:r>
          <a:endParaRPr lang="tr-TR"/>
        </a:p>
      </dgm:t>
    </dgm:pt>
    <dgm:pt modelId="{88239503-E836-4527-9290-D85E0F4B61F4}" type="parTrans" cxnId="{EA868541-1837-4DE6-A255-3940FEFF5C4D}">
      <dgm:prSet/>
      <dgm:spPr/>
      <dgm:t>
        <a:bodyPr/>
        <a:lstStyle/>
        <a:p>
          <a:endParaRPr lang="tr-TR"/>
        </a:p>
      </dgm:t>
    </dgm:pt>
    <dgm:pt modelId="{293C0213-BD06-4923-AF18-F1E02BDA5EF8}" type="sibTrans" cxnId="{EA868541-1837-4DE6-A255-3940FEFF5C4D}">
      <dgm:prSet/>
      <dgm:spPr/>
      <dgm:t>
        <a:bodyPr/>
        <a:lstStyle/>
        <a:p>
          <a:endParaRPr lang="tr-TR"/>
        </a:p>
      </dgm:t>
    </dgm:pt>
    <dgm:pt modelId="{CB7BB758-B76A-4166-BFAE-851EB869A14E}" type="pres">
      <dgm:prSet presAssocID="{A27E89C1-4EFC-4772-80F5-2724A3E8727B}" presName="linear" presStyleCnt="0">
        <dgm:presLayoutVars>
          <dgm:animLvl val="lvl"/>
          <dgm:resizeHandles val="exact"/>
        </dgm:presLayoutVars>
      </dgm:prSet>
      <dgm:spPr/>
      <dgm:t>
        <a:bodyPr/>
        <a:lstStyle/>
        <a:p>
          <a:endParaRPr lang="tr-TR"/>
        </a:p>
      </dgm:t>
    </dgm:pt>
    <dgm:pt modelId="{5EFE8259-1BB2-4BDC-97C9-81A1D813D27A}" type="pres">
      <dgm:prSet presAssocID="{C3A10F27-17D6-4140-925B-C0B29386EC15}" presName="parentText" presStyleLbl="node1" presStyleIdx="0" presStyleCnt="6">
        <dgm:presLayoutVars>
          <dgm:chMax val="0"/>
          <dgm:bulletEnabled val="1"/>
        </dgm:presLayoutVars>
      </dgm:prSet>
      <dgm:spPr/>
      <dgm:t>
        <a:bodyPr/>
        <a:lstStyle/>
        <a:p>
          <a:endParaRPr lang="tr-TR"/>
        </a:p>
      </dgm:t>
    </dgm:pt>
    <dgm:pt modelId="{2D44C2BB-50C1-4514-9957-F3BA6617EDE7}" type="pres">
      <dgm:prSet presAssocID="{A046E21E-874E-4C26-B257-B236F372DD31}" presName="spacer" presStyleCnt="0"/>
      <dgm:spPr/>
    </dgm:pt>
    <dgm:pt modelId="{E7D92BD8-668D-47AA-AB3E-267C1F3780F5}" type="pres">
      <dgm:prSet presAssocID="{0696B54F-8A0D-4201-B45C-4A4E1D0A7795}" presName="parentText" presStyleLbl="node1" presStyleIdx="1" presStyleCnt="6">
        <dgm:presLayoutVars>
          <dgm:chMax val="0"/>
          <dgm:bulletEnabled val="1"/>
        </dgm:presLayoutVars>
      </dgm:prSet>
      <dgm:spPr/>
      <dgm:t>
        <a:bodyPr/>
        <a:lstStyle/>
        <a:p>
          <a:endParaRPr lang="tr-TR"/>
        </a:p>
      </dgm:t>
    </dgm:pt>
    <dgm:pt modelId="{251FB808-13F1-4FB9-8E45-335B5C6A3A8B}" type="pres">
      <dgm:prSet presAssocID="{F9EADBF0-D25E-4A46-81A3-8DFB80C415E2}" presName="spacer" presStyleCnt="0"/>
      <dgm:spPr/>
    </dgm:pt>
    <dgm:pt modelId="{9280F546-ED80-42A1-B55A-8B7B1ECAC221}" type="pres">
      <dgm:prSet presAssocID="{7C313813-86EB-40CC-AD4E-F310A6F7FCD2}" presName="parentText" presStyleLbl="node1" presStyleIdx="2" presStyleCnt="6">
        <dgm:presLayoutVars>
          <dgm:chMax val="0"/>
          <dgm:bulletEnabled val="1"/>
        </dgm:presLayoutVars>
      </dgm:prSet>
      <dgm:spPr/>
      <dgm:t>
        <a:bodyPr/>
        <a:lstStyle/>
        <a:p>
          <a:endParaRPr lang="tr-TR"/>
        </a:p>
      </dgm:t>
    </dgm:pt>
    <dgm:pt modelId="{03A4B10B-F4EC-4D91-8FED-109156CC0220}" type="pres">
      <dgm:prSet presAssocID="{4CB0AC28-D906-4433-AA21-D41861C15BF0}" presName="spacer" presStyleCnt="0"/>
      <dgm:spPr/>
    </dgm:pt>
    <dgm:pt modelId="{176DA801-0BEA-483F-BEB2-F668D9A10842}" type="pres">
      <dgm:prSet presAssocID="{9EC083C8-4D27-4F59-802F-5E941EA81B36}" presName="parentText" presStyleLbl="node1" presStyleIdx="3" presStyleCnt="6">
        <dgm:presLayoutVars>
          <dgm:chMax val="0"/>
          <dgm:bulletEnabled val="1"/>
        </dgm:presLayoutVars>
      </dgm:prSet>
      <dgm:spPr/>
      <dgm:t>
        <a:bodyPr/>
        <a:lstStyle/>
        <a:p>
          <a:endParaRPr lang="tr-TR"/>
        </a:p>
      </dgm:t>
    </dgm:pt>
    <dgm:pt modelId="{502A7306-4440-4D67-A865-53F0B85DE85F}" type="pres">
      <dgm:prSet presAssocID="{C0EB0CBD-5AAC-43CB-9E27-FD3336D06782}" presName="spacer" presStyleCnt="0"/>
      <dgm:spPr/>
    </dgm:pt>
    <dgm:pt modelId="{80081277-75CC-4B32-A0E1-2CAC69F78ED8}" type="pres">
      <dgm:prSet presAssocID="{2D36997C-2690-44F4-A964-213D8D90BB1D}" presName="parentText" presStyleLbl="node1" presStyleIdx="4" presStyleCnt="6">
        <dgm:presLayoutVars>
          <dgm:chMax val="0"/>
          <dgm:bulletEnabled val="1"/>
        </dgm:presLayoutVars>
      </dgm:prSet>
      <dgm:spPr/>
      <dgm:t>
        <a:bodyPr/>
        <a:lstStyle/>
        <a:p>
          <a:endParaRPr lang="tr-TR"/>
        </a:p>
      </dgm:t>
    </dgm:pt>
    <dgm:pt modelId="{3FBDC67C-0AA5-4C06-B163-1576EAA77EAC}" type="pres">
      <dgm:prSet presAssocID="{C668D47E-051A-4304-8982-60FAD6A8EB91}" presName="spacer" presStyleCnt="0"/>
      <dgm:spPr/>
    </dgm:pt>
    <dgm:pt modelId="{F1F2C121-C798-46E7-8B11-9BAD37C67105}" type="pres">
      <dgm:prSet presAssocID="{4A598228-7B7B-4B45-9FAA-A4C1559CF3DD}" presName="parentText" presStyleLbl="node1" presStyleIdx="5" presStyleCnt="6">
        <dgm:presLayoutVars>
          <dgm:chMax val="0"/>
          <dgm:bulletEnabled val="1"/>
        </dgm:presLayoutVars>
      </dgm:prSet>
      <dgm:spPr/>
      <dgm:t>
        <a:bodyPr/>
        <a:lstStyle/>
        <a:p>
          <a:endParaRPr lang="tr-TR"/>
        </a:p>
      </dgm:t>
    </dgm:pt>
  </dgm:ptLst>
  <dgm:cxnLst>
    <dgm:cxn modelId="{6EDD3AF4-B196-4AAC-95C2-85C7DD57BD13}" type="presOf" srcId="{C3A10F27-17D6-4140-925B-C0B29386EC15}" destId="{5EFE8259-1BB2-4BDC-97C9-81A1D813D27A}" srcOrd="0" destOrd="0" presId="urn:microsoft.com/office/officeart/2005/8/layout/vList2"/>
    <dgm:cxn modelId="{EA868541-1837-4DE6-A255-3940FEFF5C4D}" srcId="{A27E89C1-4EFC-4772-80F5-2724A3E8727B}" destId="{4A598228-7B7B-4B45-9FAA-A4C1559CF3DD}" srcOrd="5" destOrd="0" parTransId="{88239503-E836-4527-9290-D85E0F4B61F4}" sibTransId="{293C0213-BD06-4923-AF18-F1E02BDA5EF8}"/>
    <dgm:cxn modelId="{C716A7AC-E8B5-4EAE-AD23-20EAE0841763}" type="presOf" srcId="{7C313813-86EB-40CC-AD4E-F310A6F7FCD2}" destId="{9280F546-ED80-42A1-B55A-8B7B1ECAC221}" srcOrd="0" destOrd="0" presId="urn:microsoft.com/office/officeart/2005/8/layout/vList2"/>
    <dgm:cxn modelId="{19987FF5-5500-426B-9F7F-7AC0EF3244DA}" type="presOf" srcId="{2D36997C-2690-44F4-A964-213D8D90BB1D}" destId="{80081277-75CC-4B32-A0E1-2CAC69F78ED8}" srcOrd="0" destOrd="0" presId="urn:microsoft.com/office/officeart/2005/8/layout/vList2"/>
    <dgm:cxn modelId="{41F4C0F6-DA7F-498D-8D8F-186504ADBFAF}" type="presOf" srcId="{0696B54F-8A0D-4201-B45C-4A4E1D0A7795}" destId="{E7D92BD8-668D-47AA-AB3E-267C1F3780F5}" srcOrd="0" destOrd="0" presId="urn:microsoft.com/office/officeart/2005/8/layout/vList2"/>
    <dgm:cxn modelId="{94FD26DF-E05A-4B66-A546-C498EB178421}" srcId="{A27E89C1-4EFC-4772-80F5-2724A3E8727B}" destId="{2D36997C-2690-44F4-A964-213D8D90BB1D}" srcOrd="4" destOrd="0" parTransId="{EAFBED0B-AED3-43AB-889C-2B3EE4BDD548}" sibTransId="{C668D47E-051A-4304-8982-60FAD6A8EB91}"/>
    <dgm:cxn modelId="{3482F846-1B56-46F2-BCC5-72DE44168CBE}" type="presOf" srcId="{4A598228-7B7B-4B45-9FAA-A4C1559CF3DD}" destId="{F1F2C121-C798-46E7-8B11-9BAD37C67105}" srcOrd="0" destOrd="0" presId="urn:microsoft.com/office/officeart/2005/8/layout/vList2"/>
    <dgm:cxn modelId="{67D251DA-6289-4E6B-99F6-8C79EDC59D82}" srcId="{A27E89C1-4EFC-4772-80F5-2724A3E8727B}" destId="{9EC083C8-4D27-4F59-802F-5E941EA81B36}" srcOrd="3" destOrd="0" parTransId="{70A18C15-C592-4554-B5A7-98539ED6F583}" sibTransId="{C0EB0CBD-5AAC-43CB-9E27-FD3336D06782}"/>
    <dgm:cxn modelId="{BE43748A-FCD0-4E3F-A19F-5302FB528E18}" srcId="{A27E89C1-4EFC-4772-80F5-2724A3E8727B}" destId="{C3A10F27-17D6-4140-925B-C0B29386EC15}" srcOrd="0" destOrd="0" parTransId="{5829A634-2210-46F1-A92F-CEF3D83F37D1}" sibTransId="{A046E21E-874E-4C26-B257-B236F372DD31}"/>
    <dgm:cxn modelId="{6E1AE009-3AB4-4776-8760-B613262BDD3A}" srcId="{A27E89C1-4EFC-4772-80F5-2724A3E8727B}" destId="{0696B54F-8A0D-4201-B45C-4A4E1D0A7795}" srcOrd="1" destOrd="0" parTransId="{88C3772A-6C28-4E52-821D-E1D5934E59CC}" sibTransId="{F9EADBF0-D25E-4A46-81A3-8DFB80C415E2}"/>
    <dgm:cxn modelId="{BD770C3D-1C78-4E43-B8F4-CBDCA915549E}" srcId="{A27E89C1-4EFC-4772-80F5-2724A3E8727B}" destId="{7C313813-86EB-40CC-AD4E-F310A6F7FCD2}" srcOrd="2" destOrd="0" parTransId="{AF96EEA8-2F53-48B8-B176-68D54B947026}" sibTransId="{4CB0AC28-D906-4433-AA21-D41861C15BF0}"/>
    <dgm:cxn modelId="{119603B5-80D4-48F0-979B-7F56D05D4032}" type="presOf" srcId="{A27E89C1-4EFC-4772-80F5-2724A3E8727B}" destId="{CB7BB758-B76A-4166-BFAE-851EB869A14E}" srcOrd="0" destOrd="0" presId="urn:microsoft.com/office/officeart/2005/8/layout/vList2"/>
    <dgm:cxn modelId="{5D4CBCFE-7584-4D45-8805-AC84846813BC}" type="presOf" srcId="{9EC083C8-4D27-4F59-802F-5E941EA81B36}" destId="{176DA801-0BEA-483F-BEB2-F668D9A10842}" srcOrd="0" destOrd="0" presId="urn:microsoft.com/office/officeart/2005/8/layout/vList2"/>
    <dgm:cxn modelId="{ACB2660B-C0D0-4276-B5B6-829622CE92D0}" type="presParOf" srcId="{CB7BB758-B76A-4166-BFAE-851EB869A14E}" destId="{5EFE8259-1BB2-4BDC-97C9-81A1D813D27A}" srcOrd="0" destOrd="0" presId="urn:microsoft.com/office/officeart/2005/8/layout/vList2"/>
    <dgm:cxn modelId="{B4944E9A-FAA5-4393-8D41-5C9AC65338B5}" type="presParOf" srcId="{CB7BB758-B76A-4166-BFAE-851EB869A14E}" destId="{2D44C2BB-50C1-4514-9957-F3BA6617EDE7}" srcOrd="1" destOrd="0" presId="urn:microsoft.com/office/officeart/2005/8/layout/vList2"/>
    <dgm:cxn modelId="{7A5EE8D0-42CD-4815-8F64-2C5FF36DF649}" type="presParOf" srcId="{CB7BB758-B76A-4166-BFAE-851EB869A14E}" destId="{E7D92BD8-668D-47AA-AB3E-267C1F3780F5}" srcOrd="2" destOrd="0" presId="urn:microsoft.com/office/officeart/2005/8/layout/vList2"/>
    <dgm:cxn modelId="{44A452BC-E338-470D-9EC7-4D9CA887F6FF}" type="presParOf" srcId="{CB7BB758-B76A-4166-BFAE-851EB869A14E}" destId="{251FB808-13F1-4FB9-8E45-335B5C6A3A8B}" srcOrd="3" destOrd="0" presId="urn:microsoft.com/office/officeart/2005/8/layout/vList2"/>
    <dgm:cxn modelId="{598B9083-1F63-44BD-9385-9635CCC425F0}" type="presParOf" srcId="{CB7BB758-B76A-4166-BFAE-851EB869A14E}" destId="{9280F546-ED80-42A1-B55A-8B7B1ECAC221}" srcOrd="4" destOrd="0" presId="urn:microsoft.com/office/officeart/2005/8/layout/vList2"/>
    <dgm:cxn modelId="{1043CE58-1A65-48AF-8A7C-3B9DE566A7ED}" type="presParOf" srcId="{CB7BB758-B76A-4166-BFAE-851EB869A14E}" destId="{03A4B10B-F4EC-4D91-8FED-109156CC0220}" srcOrd="5" destOrd="0" presId="urn:microsoft.com/office/officeart/2005/8/layout/vList2"/>
    <dgm:cxn modelId="{94B546A9-BC78-4B83-B602-48E5E0F7AE1B}" type="presParOf" srcId="{CB7BB758-B76A-4166-BFAE-851EB869A14E}" destId="{176DA801-0BEA-483F-BEB2-F668D9A10842}" srcOrd="6" destOrd="0" presId="urn:microsoft.com/office/officeart/2005/8/layout/vList2"/>
    <dgm:cxn modelId="{27F46814-8E08-4090-A0EA-405AB294031F}" type="presParOf" srcId="{CB7BB758-B76A-4166-BFAE-851EB869A14E}" destId="{502A7306-4440-4D67-A865-53F0B85DE85F}" srcOrd="7" destOrd="0" presId="urn:microsoft.com/office/officeart/2005/8/layout/vList2"/>
    <dgm:cxn modelId="{E2BDDC9F-FE3C-4339-A005-F0E8FDFE0A1D}" type="presParOf" srcId="{CB7BB758-B76A-4166-BFAE-851EB869A14E}" destId="{80081277-75CC-4B32-A0E1-2CAC69F78ED8}" srcOrd="8" destOrd="0" presId="urn:microsoft.com/office/officeart/2005/8/layout/vList2"/>
    <dgm:cxn modelId="{81D5A561-3548-4801-BE9D-D6AC4D832F34}" type="presParOf" srcId="{CB7BB758-B76A-4166-BFAE-851EB869A14E}" destId="{3FBDC67C-0AA5-4C06-B163-1576EAA77EAC}" srcOrd="9" destOrd="0" presId="urn:microsoft.com/office/officeart/2005/8/layout/vList2"/>
    <dgm:cxn modelId="{7A50CFD8-CF07-46A8-AEE4-62FACBAFEC44}" type="presParOf" srcId="{CB7BB758-B76A-4166-BFAE-851EB869A14E}" destId="{F1F2C121-C798-46E7-8B11-9BAD37C67105}"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07C1F055-2246-4C5B-9671-ED1FA19B8841}" type="doc">
      <dgm:prSet loTypeId="urn:microsoft.com/office/officeart/2005/8/layout/vList2" loCatId="list" qsTypeId="urn:microsoft.com/office/officeart/2005/8/quickstyle/simple3" qsCatId="simple" csTypeId="urn:microsoft.com/office/officeart/2005/8/colors/colorful1" csCatId="colorful"/>
      <dgm:spPr/>
      <dgm:t>
        <a:bodyPr/>
        <a:lstStyle/>
        <a:p>
          <a:endParaRPr lang="tr-TR"/>
        </a:p>
      </dgm:t>
    </dgm:pt>
    <dgm:pt modelId="{03C34F65-8758-4083-A261-1A63068E3897}">
      <dgm:prSet/>
      <dgm:spPr/>
      <dgm:t>
        <a:bodyPr/>
        <a:lstStyle/>
        <a:p>
          <a:pPr rtl="0"/>
          <a:r>
            <a:rPr lang="tr-TR" baseline="0" smtClean="0"/>
            <a:t>Sıcak su ve havlu ile pansuman yapma</a:t>
          </a:r>
          <a:endParaRPr lang="tr-TR"/>
        </a:p>
      </dgm:t>
    </dgm:pt>
    <dgm:pt modelId="{4EB1FA93-7D8F-4FB0-9AE2-4F66032F909C}" type="parTrans" cxnId="{086F2DDB-27C3-4F00-AFB9-24EE92E154B4}">
      <dgm:prSet/>
      <dgm:spPr/>
      <dgm:t>
        <a:bodyPr/>
        <a:lstStyle/>
        <a:p>
          <a:endParaRPr lang="tr-TR"/>
        </a:p>
      </dgm:t>
    </dgm:pt>
    <dgm:pt modelId="{571EAFBA-4146-42A2-BE41-34076FD0B186}" type="sibTrans" cxnId="{086F2DDB-27C3-4F00-AFB9-24EE92E154B4}">
      <dgm:prSet/>
      <dgm:spPr/>
      <dgm:t>
        <a:bodyPr/>
        <a:lstStyle/>
        <a:p>
          <a:endParaRPr lang="tr-TR"/>
        </a:p>
      </dgm:t>
    </dgm:pt>
    <dgm:pt modelId="{30DBABC3-39EF-40F7-9B5B-140F55C0F507}">
      <dgm:prSet/>
      <dgm:spPr/>
      <dgm:t>
        <a:bodyPr/>
        <a:lstStyle/>
        <a:p>
          <a:pPr rtl="0"/>
          <a:r>
            <a:rPr lang="tr-TR" baseline="0" smtClean="0"/>
            <a:t>Tencere karası sürme</a:t>
          </a:r>
          <a:endParaRPr lang="tr-TR"/>
        </a:p>
      </dgm:t>
    </dgm:pt>
    <dgm:pt modelId="{FCBAE8E8-796D-4286-88E0-20C89E772F27}" type="parTrans" cxnId="{E4ED5838-6914-4655-B3B7-B8E7542230CE}">
      <dgm:prSet/>
      <dgm:spPr/>
      <dgm:t>
        <a:bodyPr/>
        <a:lstStyle/>
        <a:p>
          <a:endParaRPr lang="tr-TR"/>
        </a:p>
      </dgm:t>
    </dgm:pt>
    <dgm:pt modelId="{0C7A86E7-57CA-4FFE-B167-7202F65B112A}" type="sibTrans" cxnId="{E4ED5838-6914-4655-B3B7-B8E7542230CE}">
      <dgm:prSet/>
      <dgm:spPr/>
      <dgm:t>
        <a:bodyPr/>
        <a:lstStyle/>
        <a:p>
          <a:endParaRPr lang="tr-TR"/>
        </a:p>
      </dgm:t>
    </dgm:pt>
    <dgm:pt modelId="{AC8E9212-DD34-4720-9FA2-2E33B30724E9}">
      <dgm:prSet/>
      <dgm:spPr/>
      <dgm:t>
        <a:bodyPr/>
        <a:lstStyle/>
        <a:p>
          <a:pPr rtl="0"/>
          <a:r>
            <a:rPr lang="tr-TR" baseline="0" smtClean="0"/>
            <a:t>Kulak ile boğaz kenarına is sürüp dağılmasını önleme, sıcak pansuman yapma</a:t>
          </a:r>
          <a:endParaRPr lang="tr-TR"/>
        </a:p>
      </dgm:t>
    </dgm:pt>
    <dgm:pt modelId="{96137B17-9018-41FF-A501-6D34D78CE3DC}" type="parTrans" cxnId="{946D86C9-C169-4F7D-BF85-2C9F409B5373}">
      <dgm:prSet/>
      <dgm:spPr/>
      <dgm:t>
        <a:bodyPr/>
        <a:lstStyle/>
        <a:p>
          <a:endParaRPr lang="tr-TR"/>
        </a:p>
      </dgm:t>
    </dgm:pt>
    <dgm:pt modelId="{AF50CB19-E8DF-4043-920D-48667E2EE5F0}" type="sibTrans" cxnId="{946D86C9-C169-4F7D-BF85-2C9F409B5373}">
      <dgm:prSet/>
      <dgm:spPr/>
      <dgm:t>
        <a:bodyPr/>
        <a:lstStyle/>
        <a:p>
          <a:endParaRPr lang="tr-TR"/>
        </a:p>
      </dgm:t>
    </dgm:pt>
    <dgm:pt modelId="{4CBC8FDE-CFCE-425D-B768-644847BBF4B8}">
      <dgm:prSet/>
      <dgm:spPr/>
      <dgm:t>
        <a:bodyPr/>
        <a:lstStyle/>
        <a:p>
          <a:pPr rtl="0"/>
          <a:r>
            <a:rPr lang="tr-TR" baseline="0" smtClean="0"/>
            <a:t>Miras tavasını ateşte ısıtma. Dua okuma, üfleme ve tü­kürme. Tükürülen tavanın o yerinden biraz is alınarak şişliğin etrafına sürme</a:t>
          </a:r>
          <a:endParaRPr lang="tr-TR"/>
        </a:p>
      </dgm:t>
    </dgm:pt>
    <dgm:pt modelId="{80C20E6B-318C-4EF9-848D-34EDAF05594D}" type="parTrans" cxnId="{B0C3F98C-5270-47DF-B385-2A1360969521}">
      <dgm:prSet/>
      <dgm:spPr/>
      <dgm:t>
        <a:bodyPr/>
        <a:lstStyle/>
        <a:p>
          <a:endParaRPr lang="tr-TR"/>
        </a:p>
      </dgm:t>
    </dgm:pt>
    <dgm:pt modelId="{463A3E15-0CCD-4F59-AFFF-18526961DB84}" type="sibTrans" cxnId="{B0C3F98C-5270-47DF-B385-2A1360969521}">
      <dgm:prSet/>
      <dgm:spPr/>
      <dgm:t>
        <a:bodyPr/>
        <a:lstStyle/>
        <a:p>
          <a:endParaRPr lang="tr-TR"/>
        </a:p>
      </dgm:t>
    </dgm:pt>
    <dgm:pt modelId="{0E2AC2F2-D07F-4D37-9A80-A62D2861F555}">
      <dgm:prSet/>
      <dgm:spPr/>
      <dgm:t>
        <a:bodyPr/>
        <a:lstStyle/>
        <a:p>
          <a:pPr rtl="0"/>
          <a:r>
            <a:rPr lang="tr-TR" baseline="0" smtClean="0"/>
            <a:t>Elma közleyip sarma, lokum sarma</a:t>
          </a:r>
          <a:endParaRPr lang="tr-TR"/>
        </a:p>
      </dgm:t>
    </dgm:pt>
    <dgm:pt modelId="{E5D0BEA3-4491-4B37-A11D-E243A3A9585A}" type="parTrans" cxnId="{84D9CBEB-A0DA-4935-8B93-2D9A2A9C621D}">
      <dgm:prSet/>
      <dgm:spPr/>
      <dgm:t>
        <a:bodyPr/>
        <a:lstStyle/>
        <a:p>
          <a:endParaRPr lang="tr-TR"/>
        </a:p>
      </dgm:t>
    </dgm:pt>
    <dgm:pt modelId="{BE93D4A1-DF1F-4232-810F-73B49A5EAFA2}" type="sibTrans" cxnId="{84D9CBEB-A0DA-4935-8B93-2D9A2A9C621D}">
      <dgm:prSet/>
      <dgm:spPr/>
      <dgm:t>
        <a:bodyPr/>
        <a:lstStyle/>
        <a:p>
          <a:endParaRPr lang="tr-TR"/>
        </a:p>
      </dgm:t>
    </dgm:pt>
    <dgm:pt modelId="{DCC7F0C1-0B6C-49BF-B261-BF5B282F04B0}">
      <dgm:prSet/>
      <dgm:spPr/>
      <dgm:t>
        <a:bodyPr/>
        <a:lstStyle/>
        <a:p>
          <a:pPr rtl="0"/>
          <a:r>
            <a:rPr lang="tr-TR" baseline="0" smtClean="0"/>
            <a:t>Çiğ helva bağlama</a:t>
          </a:r>
          <a:endParaRPr lang="tr-TR"/>
        </a:p>
      </dgm:t>
    </dgm:pt>
    <dgm:pt modelId="{5661999D-E896-4158-83B9-0A50FDE2980D}" type="parTrans" cxnId="{BC0048F2-179E-4EF2-8DF1-59BAED499D7F}">
      <dgm:prSet/>
      <dgm:spPr/>
      <dgm:t>
        <a:bodyPr/>
        <a:lstStyle/>
        <a:p>
          <a:endParaRPr lang="tr-TR"/>
        </a:p>
      </dgm:t>
    </dgm:pt>
    <dgm:pt modelId="{982C8328-4E03-4D2B-BA67-AD620078117A}" type="sibTrans" cxnId="{BC0048F2-179E-4EF2-8DF1-59BAED499D7F}">
      <dgm:prSet/>
      <dgm:spPr/>
      <dgm:t>
        <a:bodyPr/>
        <a:lstStyle/>
        <a:p>
          <a:endParaRPr lang="tr-TR"/>
        </a:p>
      </dgm:t>
    </dgm:pt>
    <dgm:pt modelId="{F4780AB9-0634-48F7-85CA-FAAEBB1CEB56}" type="pres">
      <dgm:prSet presAssocID="{07C1F055-2246-4C5B-9671-ED1FA19B8841}" presName="linear" presStyleCnt="0">
        <dgm:presLayoutVars>
          <dgm:animLvl val="lvl"/>
          <dgm:resizeHandles val="exact"/>
        </dgm:presLayoutVars>
      </dgm:prSet>
      <dgm:spPr/>
      <dgm:t>
        <a:bodyPr/>
        <a:lstStyle/>
        <a:p>
          <a:endParaRPr lang="tr-TR"/>
        </a:p>
      </dgm:t>
    </dgm:pt>
    <dgm:pt modelId="{15EFBFE6-D9B5-4C3A-8003-68AF06EEFD9B}" type="pres">
      <dgm:prSet presAssocID="{03C34F65-8758-4083-A261-1A63068E3897}" presName="parentText" presStyleLbl="node1" presStyleIdx="0" presStyleCnt="6">
        <dgm:presLayoutVars>
          <dgm:chMax val="0"/>
          <dgm:bulletEnabled val="1"/>
        </dgm:presLayoutVars>
      </dgm:prSet>
      <dgm:spPr/>
      <dgm:t>
        <a:bodyPr/>
        <a:lstStyle/>
        <a:p>
          <a:endParaRPr lang="tr-TR"/>
        </a:p>
      </dgm:t>
    </dgm:pt>
    <dgm:pt modelId="{FEA74130-F3CD-47FC-BF2F-2FC9F3097B23}" type="pres">
      <dgm:prSet presAssocID="{571EAFBA-4146-42A2-BE41-34076FD0B186}" presName="spacer" presStyleCnt="0"/>
      <dgm:spPr/>
    </dgm:pt>
    <dgm:pt modelId="{F0624B71-D5E1-4CCF-8FBA-CA5A9320FF93}" type="pres">
      <dgm:prSet presAssocID="{30DBABC3-39EF-40F7-9B5B-140F55C0F507}" presName="parentText" presStyleLbl="node1" presStyleIdx="1" presStyleCnt="6">
        <dgm:presLayoutVars>
          <dgm:chMax val="0"/>
          <dgm:bulletEnabled val="1"/>
        </dgm:presLayoutVars>
      </dgm:prSet>
      <dgm:spPr/>
      <dgm:t>
        <a:bodyPr/>
        <a:lstStyle/>
        <a:p>
          <a:endParaRPr lang="tr-TR"/>
        </a:p>
      </dgm:t>
    </dgm:pt>
    <dgm:pt modelId="{3964EE18-4762-40BF-9819-02088834FA06}" type="pres">
      <dgm:prSet presAssocID="{0C7A86E7-57CA-4FFE-B167-7202F65B112A}" presName="spacer" presStyleCnt="0"/>
      <dgm:spPr/>
    </dgm:pt>
    <dgm:pt modelId="{F43A862C-2ED3-43C7-B010-5ABEE5F0C8BB}" type="pres">
      <dgm:prSet presAssocID="{AC8E9212-DD34-4720-9FA2-2E33B30724E9}" presName="parentText" presStyleLbl="node1" presStyleIdx="2" presStyleCnt="6">
        <dgm:presLayoutVars>
          <dgm:chMax val="0"/>
          <dgm:bulletEnabled val="1"/>
        </dgm:presLayoutVars>
      </dgm:prSet>
      <dgm:spPr/>
      <dgm:t>
        <a:bodyPr/>
        <a:lstStyle/>
        <a:p>
          <a:endParaRPr lang="tr-TR"/>
        </a:p>
      </dgm:t>
    </dgm:pt>
    <dgm:pt modelId="{96F6976B-9EEE-4441-8DF7-A550675B926B}" type="pres">
      <dgm:prSet presAssocID="{AF50CB19-E8DF-4043-920D-48667E2EE5F0}" presName="spacer" presStyleCnt="0"/>
      <dgm:spPr/>
    </dgm:pt>
    <dgm:pt modelId="{ABF3B6AD-37E5-4B05-9E5E-9AF514DAD7B5}" type="pres">
      <dgm:prSet presAssocID="{4CBC8FDE-CFCE-425D-B768-644847BBF4B8}" presName="parentText" presStyleLbl="node1" presStyleIdx="3" presStyleCnt="6">
        <dgm:presLayoutVars>
          <dgm:chMax val="0"/>
          <dgm:bulletEnabled val="1"/>
        </dgm:presLayoutVars>
      </dgm:prSet>
      <dgm:spPr/>
      <dgm:t>
        <a:bodyPr/>
        <a:lstStyle/>
        <a:p>
          <a:endParaRPr lang="tr-TR"/>
        </a:p>
      </dgm:t>
    </dgm:pt>
    <dgm:pt modelId="{FFAF7343-D3DB-4AFE-AD0F-7FE0FC5911D2}" type="pres">
      <dgm:prSet presAssocID="{463A3E15-0CCD-4F59-AFFF-18526961DB84}" presName="spacer" presStyleCnt="0"/>
      <dgm:spPr/>
    </dgm:pt>
    <dgm:pt modelId="{B404EC66-1CAB-4F25-AA14-CA02600C1FF8}" type="pres">
      <dgm:prSet presAssocID="{0E2AC2F2-D07F-4D37-9A80-A62D2861F555}" presName="parentText" presStyleLbl="node1" presStyleIdx="4" presStyleCnt="6">
        <dgm:presLayoutVars>
          <dgm:chMax val="0"/>
          <dgm:bulletEnabled val="1"/>
        </dgm:presLayoutVars>
      </dgm:prSet>
      <dgm:spPr/>
      <dgm:t>
        <a:bodyPr/>
        <a:lstStyle/>
        <a:p>
          <a:endParaRPr lang="tr-TR"/>
        </a:p>
      </dgm:t>
    </dgm:pt>
    <dgm:pt modelId="{CD47916B-BC29-43FD-A0CD-650B6101EB50}" type="pres">
      <dgm:prSet presAssocID="{BE93D4A1-DF1F-4232-810F-73B49A5EAFA2}" presName="spacer" presStyleCnt="0"/>
      <dgm:spPr/>
    </dgm:pt>
    <dgm:pt modelId="{242C26FE-D51A-411B-BBD2-5B4C05882029}" type="pres">
      <dgm:prSet presAssocID="{DCC7F0C1-0B6C-49BF-B261-BF5B282F04B0}" presName="parentText" presStyleLbl="node1" presStyleIdx="5" presStyleCnt="6">
        <dgm:presLayoutVars>
          <dgm:chMax val="0"/>
          <dgm:bulletEnabled val="1"/>
        </dgm:presLayoutVars>
      </dgm:prSet>
      <dgm:spPr/>
      <dgm:t>
        <a:bodyPr/>
        <a:lstStyle/>
        <a:p>
          <a:endParaRPr lang="tr-TR"/>
        </a:p>
      </dgm:t>
    </dgm:pt>
  </dgm:ptLst>
  <dgm:cxnLst>
    <dgm:cxn modelId="{946D86C9-C169-4F7D-BF85-2C9F409B5373}" srcId="{07C1F055-2246-4C5B-9671-ED1FA19B8841}" destId="{AC8E9212-DD34-4720-9FA2-2E33B30724E9}" srcOrd="2" destOrd="0" parTransId="{96137B17-9018-41FF-A501-6D34D78CE3DC}" sibTransId="{AF50CB19-E8DF-4043-920D-48667E2EE5F0}"/>
    <dgm:cxn modelId="{9B884E7B-7010-4DE3-9A54-A0CE9F2C9C51}" type="presOf" srcId="{AC8E9212-DD34-4720-9FA2-2E33B30724E9}" destId="{F43A862C-2ED3-43C7-B010-5ABEE5F0C8BB}" srcOrd="0" destOrd="0" presId="urn:microsoft.com/office/officeart/2005/8/layout/vList2"/>
    <dgm:cxn modelId="{B0C3F98C-5270-47DF-B385-2A1360969521}" srcId="{07C1F055-2246-4C5B-9671-ED1FA19B8841}" destId="{4CBC8FDE-CFCE-425D-B768-644847BBF4B8}" srcOrd="3" destOrd="0" parTransId="{80C20E6B-318C-4EF9-848D-34EDAF05594D}" sibTransId="{463A3E15-0CCD-4F59-AFFF-18526961DB84}"/>
    <dgm:cxn modelId="{415C1F2E-DFDE-4923-9DF1-67BCED1F2094}" type="presOf" srcId="{07C1F055-2246-4C5B-9671-ED1FA19B8841}" destId="{F4780AB9-0634-48F7-85CA-FAAEBB1CEB56}" srcOrd="0" destOrd="0" presId="urn:microsoft.com/office/officeart/2005/8/layout/vList2"/>
    <dgm:cxn modelId="{3FC1B2B3-7B09-47F2-BB38-03B03575A648}" type="presOf" srcId="{0E2AC2F2-D07F-4D37-9A80-A62D2861F555}" destId="{B404EC66-1CAB-4F25-AA14-CA02600C1FF8}" srcOrd="0" destOrd="0" presId="urn:microsoft.com/office/officeart/2005/8/layout/vList2"/>
    <dgm:cxn modelId="{BC0048F2-179E-4EF2-8DF1-59BAED499D7F}" srcId="{07C1F055-2246-4C5B-9671-ED1FA19B8841}" destId="{DCC7F0C1-0B6C-49BF-B261-BF5B282F04B0}" srcOrd="5" destOrd="0" parTransId="{5661999D-E896-4158-83B9-0A50FDE2980D}" sibTransId="{982C8328-4E03-4D2B-BA67-AD620078117A}"/>
    <dgm:cxn modelId="{E86600E0-C2BC-41D7-9B7B-DB62C5AC959B}" type="presOf" srcId="{03C34F65-8758-4083-A261-1A63068E3897}" destId="{15EFBFE6-D9B5-4C3A-8003-68AF06EEFD9B}" srcOrd="0" destOrd="0" presId="urn:microsoft.com/office/officeart/2005/8/layout/vList2"/>
    <dgm:cxn modelId="{84D9CBEB-A0DA-4935-8B93-2D9A2A9C621D}" srcId="{07C1F055-2246-4C5B-9671-ED1FA19B8841}" destId="{0E2AC2F2-D07F-4D37-9A80-A62D2861F555}" srcOrd="4" destOrd="0" parTransId="{E5D0BEA3-4491-4B37-A11D-E243A3A9585A}" sibTransId="{BE93D4A1-DF1F-4232-810F-73B49A5EAFA2}"/>
    <dgm:cxn modelId="{EB0F49C0-5C93-489E-AA24-C95A21289475}" type="presOf" srcId="{30DBABC3-39EF-40F7-9B5B-140F55C0F507}" destId="{F0624B71-D5E1-4CCF-8FBA-CA5A9320FF93}" srcOrd="0" destOrd="0" presId="urn:microsoft.com/office/officeart/2005/8/layout/vList2"/>
    <dgm:cxn modelId="{FBF499A7-5209-4174-9425-71AC241A8F0A}" type="presOf" srcId="{4CBC8FDE-CFCE-425D-B768-644847BBF4B8}" destId="{ABF3B6AD-37E5-4B05-9E5E-9AF514DAD7B5}" srcOrd="0" destOrd="0" presId="urn:microsoft.com/office/officeart/2005/8/layout/vList2"/>
    <dgm:cxn modelId="{086F2DDB-27C3-4F00-AFB9-24EE92E154B4}" srcId="{07C1F055-2246-4C5B-9671-ED1FA19B8841}" destId="{03C34F65-8758-4083-A261-1A63068E3897}" srcOrd="0" destOrd="0" parTransId="{4EB1FA93-7D8F-4FB0-9AE2-4F66032F909C}" sibTransId="{571EAFBA-4146-42A2-BE41-34076FD0B186}"/>
    <dgm:cxn modelId="{E4ED5838-6914-4655-B3B7-B8E7542230CE}" srcId="{07C1F055-2246-4C5B-9671-ED1FA19B8841}" destId="{30DBABC3-39EF-40F7-9B5B-140F55C0F507}" srcOrd="1" destOrd="0" parTransId="{FCBAE8E8-796D-4286-88E0-20C89E772F27}" sibTransId="{0C7A86E7-57CA-4FFE-B167-7202F65B112A}"/>
    <dgm:cxn modelId="{6D86DE2E-626F-4E19-A026-59E44486A899}" type="presOf" srcId="{DCC7F0C1-0B6C-49BF-B261-BF5B282F04B0}" destId="{242C26FE-D51A-411B-BBD2-5B4C05882029}" srcOrd="0" destOrd="0" presId="urn:microsoft.com/office/officeart/2005/8/layout/vList2"/>
    <dgm:cxn modelId="{3AA84E8D-9032-4720-BE82-2D41556F51D2}" type="presParOf" srcId="{F4780AB9-0634-48F7-85CA-FAAEBB1CEB56}" destId="{15EFBFE6-D9B5-4C3A-8003-68AF06EEFD9B}" srcOrd="0" destOrd="0" presId="urn:microsoft.com/office/officeart/2005/8/layout/vList2"/>
    <dgm:cxn modelId="{16B63A73-03CC-4899-9B34-F5BEE4EE40E2}" type="presParOf" srcId="{F4780AB9-0634-48F7-85CA-FAAEBB1CEB56}" destId="{FEA74130-F3CD-47FC-BF2F-2FC9F3097B23}" srcOrd="1" destOrd="0" presId="urn:microsoft.com/office/officeart/2005/8/layout/vList2"/>
    <dgm:cxn modelId="{198C3034-A0DD-4574-9565-C55CDCB552CF}" type="presParOf" srcId="{F4780AB9-0634-48F7-85CA-FAAEBB1CEB56}" destId="{F0624B71-D5E1-4CCF-8FBA-CA5A9320FF93}" srcOrd="2" destOrd="0" presId="urn:microsoft.com/office/officeart/2005/8/layout/vList2"/>
    <dgm:cxn modelId="{EDD76C02-F4FD-48D2-8F25-CEFBA9367AD6}" type="presParOf" srcId="{F4780AB9-0634-48F7-85CA-FAAEBB1CEB56}" destId="{3964EE18-4762-40BF-9819-02088834FA06}" srcOrd="3" destOrd="0" presId="urn:microsoft.com/office/officeart/2005/8/layout/vList2"/>
    <dgm:cxn modelId="{A59C46DB-8EE8-4B02-8C7F-E8DDA16D852E}" type="presParOf" srcId="{F4780AB9-0634-48F7-85CA-FAAEBB1CEB56}" destId="{F43A862C-2ED3-43C7-B010-5ABEE5F0C8BB}" srcOrd="4" destOrd="0" presId="urn:microsoft.com/office/officeart/2005/8/layout/vList2"/>
    <dgm:cxn modelId="{BD6B7387-3299-48EC-80AB-63EC0D567290}" type="presParOf" srcId="{F4780AB9-0634-48F7-85CA-FAAEBB1CEB56}" destId="{96F6976B-9EEE-4441-8DF7-A550675B926B}" srcOrd="5" destOrd="0" presId="urn:microsoft.com/office/officeart/2005/8/layout/vList2"/>
    <dgm:cxn modelId="{4663F7BB-5FA1-4975-8994-DA3A892B4D55}" type="presParOf" srcId="{F4780AB9-0634-48F7-85CA-FAAEBB1CEB56}" destId="{ABF3B6AD-37E5-4B05-9E5E-9AF514DAD7B5}" srcOrd="6" destOrd="0" presId="urn:microsoft.com/office/officeart/2005/8/layout/vList2"/>
    <dgm:cxn modelId="{2D2E73B9-BA20-4B5B-B470-623EB446DCB6}" type="presParOf" srcId="{F4780AB9-0634-48F7-85CA-FAAEBB1CEB56}" destId="{FFAF7343-D3DB-4AFE-AD0F-7FE0FC5911D2}" srcOrd="7" destOrd="0" presId="urn:microsoft.com/office/officeart/2005/8/layout/vList2"/>
    <dgm:cxn modelId="{9448CCF7-1D4D-4C19-89D9-68E72B24DA85}" type="presParOf" srcId="{F4780AB9-0634-48F7-85CA-FAAEBB1CEB56}" destId="{B404EC66-1CAB-4F25-AA14-CA02600C1FF8}" srcOrd="8" destOrd="0" presId="urn:microsoft.com/office/officeart/2005/8/layout/vList2"/>
    <dgm:cxn modelId="{F2B1F989-1F6A-422B-A34C-50CD650E81EF}" type="presParOf" srcId="{F4780AB9-0634-48F7-85CA-FAAEBB1CEB56}" destId="{CD47916B-BC29-43FD-A0CD-650B6101EB50}" srcOrd="9" destOrd="0" presId="urn:microsoft.com/office/officeart/2005/8/layout/vList2"/>
    <dgm:cxn modelId="{4DA56CB7-DCC8-4F18-A631-3A98D360BFD4}" type="presParOf" srcId="{F4780AB9-0634-48F7-85CA-FAAEBB1CEB56}" destId="{242C26FE-D51A-411B-BBD2-5B4C05882029}"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742139BC-4948-463E-888C-D6C37A84FC64}" type="doc">
      <dgm:prSet loTypeId="urn:microsoft.com/office/officeart/2008/layout/LinedList" loCatId="list" qsTypeId="urn:microsoft.com/office/officeart/2005/8/quickstyle/simple1" qsCatId="simple" csTypeId="urn:microsoft.com/office/officeart/2005/8/colors/colorful3" csCatId="colorful"/>
      <dgm:spPr/>
      <dgm:t>
        <a:bodyPr/>
        <a:lstStyle/>
        <a:p>
          <a:endParaRPr lang="tr-TR"/>
        </a:p>
      </dgm:t>
    </dgm:pt>
    <dgm:pt modelId="{65A352F0-2AD4-4597-8D52-44C3DCFDBF52}">
      <dgm:prSet/>
      <dgm:spPr/>
      <dgm:t>
        <a:bodyPr/>
        <a:lstStyle/>
        <a:p>
          <a:pPr rtl="0"/>
          <a:r>
            <a:rPr lang="tr-TR" baseline="0" dirty="0" err="1" smtClean="0"/>
            <a:t>Narpuz</a:t>
          </a:r>
          <a:r>
            <a:rPr lang="tr-TR" baseline="0" dirty="0" smtClean="0"/>
            <a:t> yapraklarının çay gibi kaynatılıp içirilmesi</a:t>
          </a:r>
          <a:endParaRPr lang="tr-TR" dirty="0"/>
        </a:p>
      </dgm:t>
    </dgm:pt>
    <dgm:pt modelId="{277DD200-8A6B-47E6-A6A7-F7AD0056B206}" type="parTrans" cxnId="{AA8E0D9D-5905-43C9-86FE-EC7A8A2AC393}">
      <dgm:prSet/>
      <dgm:spPr/>
      <dgm:t>
        <a:bodyPr/>
        <a:lstStyle/>
        <a:p>
          <a:endParaRPr lang="tr-TR"/>
        </a:p>
      </dgm:t>
    </dgm:pt>
    <dgm:pt modelId="{077726A4-5C81-4F3D-8966-6157728F3D70}" type="sibTrans" cxnId="{AA8E0D9D-5905-43C9-86FE-EC7A8A2AC393}">
      <dgm:prSet/>
      <dgm:spPr/>
      <dgm:t>
        <a:bodyPr/>
        <a:lstStyle/>
        <a:p>
          <a:endParaRPr lang="tr-TR"/>
        </a:p>
      </dgm:t>
    </dgm:pt>
    <dgm:pt modelId="{215A44BE-D4A1-476C-995A-FD0106A76525}">
      <dgm:prSet/>
      <dgm:spPr/>
      <dgm:t>
        <a:bodyPr/>
        <a:lstStyle/>
        <a:p>
          <a:pPr rtl="0"/>
          <a:r>
            <a:rPr lang="tr-TR" baseline="0" smtClean="0"/>
            <a:t>İncir yedirme</a:t>
          </a:r>
          <a:endParaRPr lang="tr-TR"/>
        </a:p>
      </dgm:t>
    </dgm:pt>
    <dgm:pt modelId="{7400F9EB-5D48-4B70-BAC7-E1AF4441EB8D}" type="parTrans" cxnId="{51E4C103-7E60-4892-85D8-8C22497FB3DA}">
      <dgm:prSet/>
      <dgm:spPr/>
      <dgm:t>
        <a:bodyPr/>
        <a:lstStyle/>
        <a:p>
          <a:endParaRPr lang="tr-TR"/>
        </a:p>
      </dgm:t>
    </dgm:pt>
    <dgm:pt modelId="{31F0D4E0-4CC2-4FEF-9397-FC3C2C20728B}" type="sibTrans" cxnId="{51E4C103-7E60-4892-85D8-8C22497FB3DA}">
      <dgm:prSet/>
      <dgm:spPr/>
      <dgm:t>
        <a:bodyPr/>
        <a:lstStyle/>
        <a:p>
          <a:endParaRPr lang="tr-TR"/>
        </a:p>
      </dgm:t>
    </dgm:pt>
    <dgm:pt modelId="{A8CA7400-E0D1-4BA8-9BF1-AB3B4F092F5E}">
      <dgm:prSet/>
      <dgm:spPr/>
      <dgm:t>
        <a:bodyPr/>
        <a:lstStyle/>
        <a:p>
          <a:pPr rtl="0"/>
          <a:r>
            <a:rPr lang="tr-TR" baseline="0" smtClean="0"/>
            <a:t>Zeytin yağı, hint yağı içirme,</a:t>
          </a:r>
          <a:endParaRPr lang="tr-TR"/>
        </a:p>
      </dgm:t>
    </dgm:pt>
    <dgm:pt modelId="{5F164908-B5D2-4AD9-901F-E73796659F08}" type="parTrans" cxnId="{1BCAE4FB-1F8D-4733-9F27-296087FB2722}">
      <dgm:prSet/>
      <dgm:spPr/>
      <dgm:t>
        <a:bodyPr/>
        <a:lstStyle/>
        <a:p>
          <a:endParaRPr lang="tr-TR"/>
        </a:p>
      </dgm:t>
    </dgm:pt>
    <dgm:pt modelId="{7F9963C5-BBE1-433B-BD2B-A485C6E40B90}" type="sibTrans" cxnId="{1BCAE4FB-1F8D-4733-9F27-296087FB2722}">
      <dgm:prSet/>
      <dgm:spPr/>
      <dgm:t>
        <a:bodyPr/>
        <a:lstStyle/>
        <a:p>
          <a:endParaRPr lang="tr-TR"/>
        </a:p>
      </dgm:t>
    </dgm:pt>
    <dgm:pt modelId="{8856C8AC-809C-4C2F-8C98-A5BB3F8A031D}">
      <dgm:prSet/>
      <dgm:spPr/>
      <dgm:t>
        <a:bodyPr/>
        <a:lstStyle/>
        <a:p>
          <a:pPr rtl="0"/>
          <a:r>
            <a:rPr lang="tr-TR" baseline="0" smtClean="0"/>
            <a:t>Sabunu kesip fitil şeklinde kullanma</a:t>
          </a:r>
          <a:endParaRPr lang="tr-TR"/>
        </a:p>
      </dgm:t>
    </dgm:pt>
    <dgm:pt modelId="{DAC456E2-09CC-43A9-9D9A-D2A3D2E5FE6D}" type="parTrans" cxnId="{21F2283B-BB5E-4B89-9FD1-7DE3EC6F2181}">
      <dgm:prSet/>
      <dgm:spPr/>
      <dgm:t>
        <a:bodyPr/>
        <a:lstStyle/>
        <a:p>
          <a:endParaRPr lang="tr-TR"/>
        </a:p>
      </dgm:t>
    </dgm:pt>
    <dgm:pt modelId="{9B37E23B-4ACB-4427-9060-51A28B10A600}" type="sibTrans" cxnId="{21F2283B-BB5E-4B89-9FD1-7DE3EC6F2181}">
      <dgm:prSet/>
      <dgm:spPr/>
      <dgm:t>
        <a:bodyPr/>
        <a:lstStyle/>
        <a:p>
          <a:endParaRPr lang="tr-TR"/>
        </a:p>
      </dgm:t>
    </dgm:pt>
    <dgm:pt modelId="{BAFD34B4-2910-4080-B46D-62D24439785B}">
      <dgm:prSet/>
      <dgm:spPr/>
      <dgm:t>
        <a:bodyPr/>
        <a:lstStyle/>
        <a:p>
          <a:pPr rtl="0"/>
          <a:r>
            <a:rPr lang="tr-TR" baseline="0" smtClean="0"/>
            <a:t>Kayısı suyu içirme, kayısı reçeli yedirme</a:t>
          </a:r>
          <a:endParaRPr lang="tr-TR"/>
        </a:p>
      </dgm:t>
    </dgm:pt>
    <dgm:pt modelId="{67FE158A-0102-4FB5-B716-A5DAF7F43F65}" type="parTrans" cxnId="{19202AF8-1F1C-4EF3-8223-9A5694360087}">
      <dgm:prSet/>
      <dgm:spPr/>
      <dgm:t>
        <a:bodyPr/>
        <a:lstStyle/>
        <a:p>
          <a:endParaRPr lang="tr-TR"/>
        </a:p>
      </dgm:t>
    </dgm:pt>
    <dgm:pt modelId="{F9B091B1-5158-4A64-A2F7-8CBCB3EC769C}" type="sibTrans" cxnId="{19202AF8-1F1C-4EF3-8223-9A5694360087}">
      <dgm:prSet/>
      <dgm:spPr/>
      <dgm:t>
        <a:bodyPr/>
        <a:lstStyle/>
        <a:p>
          <a:endParaRPr lang="tr-TR"/>
        </a:p>
      </dgm:t>
    </dgm:pt>
    <dgm:pt modelId="{94DDEEC6-6DD9-488D-9876-B42B4D21928A}">
      <dgm:prSet/>
      <dgm:spPr/>
      <dgm:t>
        <a:bodyPr/>
        <a:lstStyle/>
        <a:p>
          <a:pPr rtl="0"/>
          <a:r>
            <a:rPr lang="tr-TR" baseline="0" smtClean="0"/>
            <a:t>Sinemaki verme</a:t>
          </a:r>
          <a:endParaRPr lang="tr-TR"/>
        </a:p>
      </dgm:t>
    </dgm:pt>
    <dgm:pt modelId="{59A18472-2A56-4FC4-97AC-A9B652828596}" type="parTrans" cxnId="{B7E1427B-28C7-4B71-9861-1345A1F55F42}">
      <dgm:prSet/>
      <dgm:spPr/>
      <dgm:t>
        <a:bodyPr/>
        <a:lstStyle/>
        <a:p>
          <a:endParaRPr lang="tr-TR"/>
        </a:p>
      </dgm:t>
    </dgm:pt>
    <dgm:pt modelId="{9948FD99-661A-4D3D-B7FF-862867143646}" type="sibTrans" cxnId="{B7E1427B-28C7-4B71-9861-1345A1F55F42}">
      <dgm:prSet/>
      <dgm:spPr/>
      <dgm:t>
        <a:bodyPr/>
        <a:lstStyle/>
        <a:p>
          <a:endParaRPr lang="tr-TR"/>
        </a:p>
      </dgm:t>
    </dgm:pt>
    <dgm:pt modelId="{9D8B816D-84BC-4D39-A0DA-2BD3059BAD49}">
      <dgm:prSet/>
      <dgm:spPr/>
      <dgm:t>
        <a:bodyPr/>
        <a:lstStyle/>
        <a:p>
          <a:pPr rtl="0"/>
          <a:r>
            <a:rPr lang="tr-TR" baseline="0" smtClean="0"/>
            <a:t>Çiğ süt ile bal içirme</a:t>
          </a:r>
          <a:endParaRPr lang="tr-TR"/>
        </a:p>
      </dgm:t>
    </dgm:pt>
    <dgm:pt modelId="{444E1B25-9986-49B5-ACF7-C77B5E926F50}" type="parTrans" cxnId="{EDD3A431-15E7-4445-95A6-C2DE631F141F}">
      <dgm:prSet/>
      <dgm:spPr/>
      <dgm:t>
        <a:bodyPr/>
        <a:lstStyle/>
        <a:p>
          <a:endParaRPr lang="tr-TR"/>
        </a:p>
      </dgm:t>
    </dgm:pt>
    <dgm:pt modelId="{5DCD1AF1-D0FC-4B99-9836-5C04FD35CF6F}" type="sibTrans" cxnId="{EDD3A431-15E7-4445-95A6-C2DE631F141F}">
      <dgm:prSet/>
      <dgm:spPr/>
      <dgm:t>
        <a:bodyPr/>
        <a:lstStyle/>
        <a:p>
          <a:endParaRPr lang="tr-TR"/>
        </a:p>
      </dgm:t>
    </dgm:pt>
    <dgm:pt modelId="{1CA818E6-A3DD-4E9E-BE5C-E421503A19BA}">
      <dgm:prSet/>
      <dgm:spPr/>
      <dgm:t>
        <a:bodyPr/>
        <a:lstStyle/>
        <a:p>
          <a:pPr rtl="0"/>
          <a:r>
            <a:rPr lang="tr-TR" baseline="0" smtClean="0"/>
            <a:t>Yemeğe sabun katıp yedirme</a:t>
          </a:r>
          <a:endParaRPr lang="tr-TR"/>
        </a:p>
      </dgm:t>
    </dgm:pt>
    <dgm:pt modelId="{609270DD-2A6D-4303-80EA-3261875FC18E}" type="parTrans" cxnId="{02B0F7D3-06DA-4487-9774-850C90C65885}">
      <dgm:prSet/>
      <dgm:spPr/>
      <dgm:t>
        <a:bodyPr/>
        <a:lstStyle/>
        <a:p>
          <a:endParaRPr lang="tr-TR"/>
        </a:p>
      </dgm:t>
    </dgm:pt>
    <dgm:pt modelId="{EB269F98-DBF7-4DC5-BA9A-4E4E7360D2BC}" type="sibTrans" cxnId="{02B0F7D3-06DA-4487-9774-850C90C65885}">
      <dgm:prSet/>
      <dgm:spPr/>
      <dgm:t>
        <a:bodyPr/>
        <a:lstStyle/>
        <a:p>
          <a:endParaRPr lang="tr-TR"/>
        </a:p>
      </dgm:t>
    </dgm:pt>
    <dgm:pt modelId="{8F977D5F-A03E-423A-896F-6B1888F812A8}">
      <dgm:prSet/>
      <dgm:spPr/>
      <dgm:t>
        <a:bodyPr/>
        <a:lstStyle/>
        <a:p>
          <a:pPr rtl="0"/>
          <a:r>
            <a:rPr lang="tr-TR" baseline="0" smtClean="0"/>
            <a:t>Çalık otu yedirme</a:t>
          </a:r>
          <a:endParaRPr lang="tr-TR"/>
        </a:p>
      </dgm:t>
    </dgm:pt>
    <dgm:pt modelId="{F73E11FC-9F44-4A29-9B2E-FC7D8ED9C746}" type="parTrans" cxnId="{0A239E61-6377-49EA-8844-1A6FAA98BF39}">
      <dgm:prSet/>
      <dgm:spPr/>
      <dgm:t>
        <a:bodyPr/>
        <a:lstStyle/>
        <a:p>
          <a:endParaRPr lang="tr-TR"/>
        </a:p>
      </dgm:t>
    </dgm:pt>
    <dgm:pt modelId="{2B380B7B-6A43-4013-AE80-23685F9D0E06}" type="sibTrans" cxnId="{0A239E61-6377-49EA-8844-1A6FAA98BF39}">
      <dgm:prSet/>
      <dgm:spPr/>
      <dgm:t>
        <a:bodyPr/>
        <a:lstStyle/>
        <a:p>
          <a:endParaRPr lang="tr-TR"/>
        </a:p>
      </dgm:t>
    </dgm:pt>
    <dgm:pt modelId="{41D1017A-BE87-4F31-BB22-454D81FE5588}" type="pres">
      <dgm:prSet presAssocID="{742139BC-4948-463E-888C-D6C37A84FC64}" presName="vert0" presStyleCnt="0">
        <dgm:presLayoutVars>
          <dgm:dir/>
          <dgm:animOne val="branch"/>
          <dgm:animLvl val="lvl"/>
        </dgm:presLayoutVars>
      </dgm:prSet>
      <dgm:spPr/>
      <dgm:t>
        <a:bodyPr/>
        <a:lstStyle/>
        <a:p>
          <a:endParaRPr lang="tr-TR"/>
        </a:p>
      </dgm:t>
    </dgm:pt>
    <dgm:pt modelId="{B8ADCBCA-5A0A-40A1-86AA-0316896FE9B9}" type="pres">
      <dgm:prSet presAssocID="{65A352F0-2AD4-4597-8D52-44C3DCFDBF52}" presName="thickLine" presStyleLbl="alignNode1" presStyleIdx="0" presStyleCnt="9"/>
      <dgm:spPr/>
    </dgm:pt>
    <dgm:pt modelId="{28E68745-852A-48B5-BFF1-18128D234F0D}" type="pres">
      <dgm:prSet presAssocID="{65A352F0-2AD4-4597-8D52-44C3DCFDBF52}" presName="horz1" presStyleCnt="0"/>
      <dgm:spPr/>
    </dgm:pt>
    <dgm:pt modelId="{215BAEBC-078D-486C-9CFC-1FD56C642A28}" type="pres">
      <dgm:prSet presAssocID="{65A352F0-2AD4-4597-8D52-44C3DCFDBF52}" presName="tx1" presStyleLbl="revTx" presStyleIdx="0" presStyleCnt="9"/>
      <dgm:spPr/>
      <dgm:t>
        <a:bodyPr/>
        <a:lstStyle/>
        <a:p>
          <a:endParaRPr lang="tr-TR"/>
        </a:p>
      </dgm:t>
    </dgm:pt>
    <dgm:pt modelId="{79C0642E-85A1-4A9D-A01A-1D85DC55ED2F}" type="pres">
      <dgm:prSet presAssocID="{65A352F0-2AD4-4597-8D52-44C3DCFDBF52}" presName="vert1" presStyleCnt="0"/>
      <dgm:spPr/>
    </dgm:pt>
    <dgm:pt modelId="{12961F11-12F5-478B-92C6-64AB73AC50B5}" type="pres">
      <dgm:prSet presAssocID="{215A44BE-D4A1-476C-995A-FD0106A76525}" presName="thickLine" presStyleLbl="alignNode1" presStyleIdx="1" presStyleCnt="9"/>
      <dgm:spPr/>
    </dgm:pt>
    <dgm:pt modelId="{4D03AEDC-B86E-468D-9BC4-E6FFA0A2BBEF}" type="pres">
      <dgm:prSet presAssocID="{215A44BE-D4A1-476C-995A-FD0106A76525}" presName="horz1" presStyleCnt="0"/>
      <dgm:spPr/>
    </dgm:pt>
    <dgm:pt modelId="{69D532C1-184B-4736-B7B2-0EAA1268A9B7}" type="pres">
      <dgm:prSet presAssocID="{215A44BE-D4A1-476C-995A-FD0106A76525}" presName="tx1" presStyleLbl="revTx" presStyleIdx="1" presStyleCnt="9"/>
      <dgm:spPr/>
      <dgm:t>
        <a:bodyPr/>
        <a:lstStyle/>
        <a:p>
          <a:endParaRPr lang="tr-TR"/>
        </a:p>
      </dgm:t>
    </dgm:pt>
    <dgm:pt modelId="{B0716236-31D6-4D76-B634-E9FB713B889C}" type="pres">
      <dgm:prSet presAssocID="{215A44BE-D4A1-476C-995A-FD0106A76525}" presName="vert1" presStyleCnt="0"/>
      <dgm:spPr/>
    </dgm:pt>
    <dgm:pt modelId="{188CBC25-1353-45F4-801B-A59D484FAB96}" type="pres">
      <dgm:prSet presAssocID="{A8CA7400-E0D1-4BA8-9BF1-AB3B4F092F5E}" presName="thickLine" presStyleLbl="alignNode1" presStyleIdx="2" presStyleCnt="9"/>
      <dgm:spPr/>
    </dgm:pt>
    <dgm:pt modelId="{23737A3B-EBC1-4E60-9618-D3B0B8800586}" type="pres">
      <dgm:prSet presAssocID="{A8CA7400-E0D1-4BA8-9BF1-AB3B4F092F5E}" presName="horz1" presStyleCnt="0"/>
      <dgm:spPr/>
    </dgm:pt>
    <dgm:pt modelId="{BA493181-05E7-46F1-AF45-92BC9FC2C8CB}" type="pres">
      <dgm:prSet presAssocID="{A8CA7400-E0D1-4BA8-9BF1-AB3B4F092F5E}" presName="tx1" presStyleLbl="revTx" presStyleIdx="2" presStyleCnt="9"/>
      <dgm:spPr/>
      <dgm:t>
        <a:bodyPr/>
        <a:lstStyle/>
        <a:p>
          <a:endParaRPr lang="tr-TR"/>
        </a:p>
      </dgm:t>
    </dgm:pt>
    <dgm:pt modelId="{95FBDADD-E101-4F67-AC9F-152EF59988BD}" type="pres">
      <dgm:prSet presAssocID="{A8CA7400-E0D1-4BA8-9BF1-AB3B4F092F5E}" presName="vert1" presStyleCnt="0"/>
      <dgm:spPr/>
    </dgm:pt>
    <dgm:pt modelId="{C357AF68-C785-4B39-BA0E-2C3198370D13}" type="pres">
      <dgm:prSet presAssocID="{8856C8AC-809C-4C2F-8C98-A5BB3F8A031D}" presName="thickLine" presStyleLbl="alignNode1" presStyleIdx="3" presStyleCnt="9"/>
      <dgm:spPr/>
    </dgm:pt>
    <dgm:pt modelId="{B2C7A1BA-BC72-4068-9FEB-000659A891E5}" type="pres">
      <dgm:prSet presAssocID="{8856C8AC-809C-4C2F-8C98-A5BB3F8A031D}" presName="horz1" presStyleCnt="0"/>
      <dgm:spPr/>
    </dgm:pt>
    <dgm:pt modelId="{7E241BC2-008C-406E-BA58-2AEEB0EC684D}" type="pres">
      <dgm:prSet presAssocID="{8856C8AC-809C-4C2F-8C98-A5BB3F8A031D}" presName="tx1" presStyleLbl="revTx" presStyleIdx="3" presStyleCnt="9"/>
      <dgm:spPr/>
      <dgm:t>
        <a:bodyPr/>
        <a:lstStyle/>
        <a:p>
          <a:endParaRPr lang="tr-TR"/>
        </a:p>
      </dgm:t>
    </dgm:pt>
    <dgm:pt modelId="{4D62E257-52C0-4AA0-B6B7-AEB51660AEF7}" type="pres">
      <dgm:prSet presAssocID="{8856C8AC-809C-4C2F-8C98-A5BB3F8A031D}" presName="vert1" presStyleCnt="0"/>
      <dgm:spPr/>
    </dgm:pt>
    <dgm:pt modelId="{01639E1F-6966-4F57-AEBF-A55B5F163B43}" type="pres">
      <dgm:prSet presAssocID="{BAFD34B4-2910-4080-B46D-62D24439785B}" presName="thickLine" presStyleLbl="alignNode1" presStyleIdx="4" presStyleCnt="9"/>
      <dgm:spPr/>
    </dgm:pt>
    <dgm:pt modelId="{1F57444F-870B-4D89-80EC-41762B2B11E9}" type="pres">
      <dgm:prSet presAssocID="{BAFD34B4-2910-4080-B46D-62D24439785B}" presName="horz1" presStyleCnt="0"/>
      <dgm:spPr/>
    </dgm:pt>
    <dgm:pt modelId="{36791A26-84CD-4010-9717-4C2AADC093E1}" type="pres">
      <dgm:prSet presAssocID="{BAFD34B4-2910-4080-B46D-62D24439785B}" presName="tx1" presStyleLbl="revTx" presStyleIdx="4" presStyleCnt="9"/>
      <dgm:spPr/>
      <dgm:t>
        <a:bodyPr/>
        <a:lstStyle/>
        <a:p>
          <a:endParaRPr lang="tr-TR"/>
        </a:p>
      </dgm:t>
    </dgm:pt>
    <dgm:pt modelId="{467B3C10-2318-42D5-9182-BF757B17DF80}" type="pres">
      <dgm:prSet presAssocID="{BAFD34B4-2910-4080-B46D-62D24439785B}" presName="vert1" presStyleCnt="0"/>
      <dgm:spPr/>
    </dgm:pt>
    <dgm:pt modelId="{3C7F0941-DE7E-4380-A331-3A041AB51863}" type="pres">
      <dgm:prSet presAssocID="{94DDEEC6-6DD9-488D-9876-B42B4D21928A}" presName="thickLine" presStyleLbl="alignNode1" presStyleIdx="5" presStyleCnt="9"/>
      <dgm:spPr/>
    </dgm:pt>
    <dgm:pt modelId="{94CBE0FE-219C-40DE-B450-7B3FE74B028F}" type="pres">
      <dgm:prSet presAssocID="{94DDEEC6-6DD9-488D-9876-B42B4D21928A}" presName="horz1" presStyleCnt="0"/>
      <dgm:spPr/>
    </dgm:pt>
    <dgm:pt modelId="{15D5A00F-4E84-4B1E-941A-0D8C3DE08A11}" type="pres">
      <dgm:prSet presAssocID="{94DDEEC6-6DD9-488D-9876-B42B4D21928A}" presName="tx1" presStyleLbl="revTx" presStyleIdx="5" presStyleCnt="9"/>
      <dgm:spPr/>
      <dgm:t>
        <a:bodyPr/>
        <a:lstStyle/>
        <a:p>
          <a:endParaRPr lang="tr-TR"/>
        </a:p>
      </dgm:t>
    </dgm:pt>
    <dgm:pt modelId="{E7B8013B-0164-4EB6-B859-2BAB28050B3F}" type="pres">
      <dgm:prSet presAssocID="{94DDEEC6-6DD9-488D-9876-B42B4D21928A}" presName="vert1" presStyleCnt="0"/>
      <dgm:spPr/>
    </dgm:pt>
    <dgm:pt modelId="{3B3E9ECA-CA8D-4430-8754-BFA7C4BF9A8B}" type="pres">
      <dgm:prSet presAssocID="{9D8B816D-84BC-4D39-A0DA-2BD3059BAD49}" presName="thickLine" presStyleLbl="alignNode1" presStyleIdx="6" presStyleCnt="9"/>
      <dgm:spPr/>
    </dgm:pt>
    <dgm:pt modelId="{8E3782D1-690B-41F6-81A1-45A19F7FAD5A}" type="pres">
      <dgm:prSet presAssocID="{9D8B816D-84BC-4D39-A0DA-2BD3059BAD49}" presName="horz1" presStyleCnt="0"/>
      <dgm:spPr/>
    </dgm:pt>
    <dgm:pt modelId="{E118A0ED-CEE9-4D91-B33C-6A5322A79C9E}" type="pres">
      <dgm:prSet presAssocID="{9D8B816D-84BC-4D39-A0DA-2BD3059BAD49}" presName="tx1" presStyleLbl="revTx" presStyleIdx="6" presStyleCnt="9"/>
      <dgm:spPr/>
      <dgm:t>
        <a:bodyPr/>
        <a:lstStyle/>
        <a:p>
          <a:endParaRPr lang="tr-TR"/>
        </a:p>
      </dgm:t>
    </dgm:pt>
    <dgm:pt modelId="{BC614DE2-95F5-44F1-A689-2AD35C7E1EA5}" type="pres">
      <dgm:prSet presAssocID="{9D8B816D-84BC-4D39-A0DA-2BD3059BAD49}" presName="vert1" presStyleCnt="0"/>
      <dgm:spPr/>
    </dgm:pt>
    <dgm:pt modelId="{3AF50584-EC67-4366-8E50-827839BFC7C0}" type="pres">
      <dgm:prSet presAssocID="{1CA818E6-A3DD-4E9E-BE5C-E421503A19BA}" presName="thickLine" presStyleLbl="alignNode1" presStyleIdx="7" presStyleCnt="9"/>
      <dgm:spPr/>
    </dgm:pt>
    <dgm:pt modelId="{01F33DCD-1AD2-449E-8121-36ADEBDD3C12}" type="pres">
      <dgm:prSet presAssocID="{1CA818E6-A3DD-4E9E-BE5C-E421503A19BA}" presName="horz1" presStyleCnt="0"/>
      <dgm:spPr/>
    </dgm:pt>
    <dgm:pt modelId="{152039AD-C680-4F42-A81E-280C693DB4FB}" type="pres">
      <dgm:prSet presAssocID="{1CA818E6-A3DD-4E9E-BE5C-E421503A19BA}" presName="tx1" presStyleLbl="revTx" presStyleIdx="7" presStyleCnt="9"/>
      <dgm:spPr/>
      <dgm:t>
        <a:bodyPr/>
        <a:lstStyle/>
        <a:p>
          <a:endParaRPr lang="tr-TR"/>
        </a:p>
      </dgm:t>
    </dgm:pt>
    <dgm:pt modelId="{09445110-B892-4CE1-A845-21FB9B9E22B3}" type="pres">
      <dgm:prSet presAssocID="{1CA818E6-A3DD-4E9E-BE5C-E421503A19BA}" presName="vert1" presStyleCnt="0"/>
      <dgm:spPr/>
    </dgm:pt>
    <dgm:pt modelId="{8E212FC2-6E18-45F8-8AB4-DAC8FC4A1EAA}" type="pres">
      <dgm:prSet presAssocID="{8F977D5F-A03E-423A-896F-6B1888F812A8}" presName="thickLine" presStyleLbl="alignNode1" presStyleIdx="8" presStyleCnt="9"/>
      <dgm:spPr/>
    </dgm:pt>
    <dgm:pt modelId="{3654D07D-5E22-4C5A-AF83-570A54E7C185}" type="pres">
      <dgm:prSet presAssocID="{8F977D5F-A03E-423A-896F-6B1888F812A8}" presName="horz1" presStyleCnt="0"/>
      <dgm:spPr/>
    </dgm:pt>
    <dgm:pt modelId="{1FE933C6-EE6A-48BC-8064-B707FBCECDC3}" type="pres">
      <dgm:prSet presAssocID="{8F977D5F-A03E-423A-896F-6B1888F812A8}" presName="tx1" presStyleLbl="revTx" presStyleIdx="8" presStyleCnt="9"/>
      <dgm:spPr/>
      <dgm:t>
        <a:bodyPr/>
        <a:lstStyle/>
        <a:p>
          <a:endParaRPr lang="tr-TR"/>
        </a:p>
      </dgm:t>
    </dgm:pt>
    <dgm:pt modelId="{1419A82A-A14A-46DE-8C80-C2231CD2A649}" type="pres">
      <dgm:prSet presAssocID="{8F977D5F-A03E-423A-896F-6B1888F812A8}" presName="vert1" presStyleCnt="0"/>
      <dgm:spPr/>
    </dgm:pt>
  </dgm:ptLst>
  <dgm:cxnLst>
    <dgm:cxn modelId="{1BCAE4FB-1F8D-4733-9F27-296087FB2722}" srcId="{742139BC-4948-463E-888C-D6C37A84FC64}" destId="{A8CA7400-E0D1-4BA8-9BF1-AB3B4F092F5E}" srcOrd="2" destOrd="0" parTransId="{5F164908-B5D2-4AD9-901F-E73796659F08}" sibTransId="{7F9963C5-BBE1-433B-BD2B-A485C6E40B90}"/>
    <dgm:cxn modelId="{21F2283B-BB5E-4B89-9FD1-7DE3EC6F2181}" srcId="{742139BC-4948-463E-888C-D6C37A84FC64}" destId="{8856C8AC-809C-4C2F-8C98-A5BB3F8A031D}" srcOrd="3" destOrd="0" parTransId="{DAC456E2-09CC-43A9-9D9A-D2A3D2E5FE6D}" sibTransId="{9B37E23B-4ACB-4427-9060-51A28B10A600}"/>
    <dgm:cxn modelId="{2C54A582-433F-4F28-A0F4-F0C679EB6808}" type="presOf" srcId="{9D8B816D-84BC-4D39-A0DA-2BD3059BAD49}" destId="{E118A0ED-CEE9-4D91-B33C-6A5322A79C9E}" srcOrd="0" destOrd="0" presId="urn:microsoft.com/office/officeart/2008/layout/LinedList"/>
    <dgm:cxn modelId="{3E90682C-1180-43FA-A3BA-CBE5CB9ADBE1}" type="presOf" srcId="{A8CA7400-E0D1-4BA8-9BF1-AB3B4F092F5E}" destId="{BA493181-05E7-46F1-AF45-92BC9FC2C8CB}" srcOrd="0" destOrd="0" presId="urn:microsoft.com/office/officeart/2008/layout/LinedList"/>
    <dgm:cxn modelId="{F69DE12E-3F92-46BE-B5B5-DB0526801417}" type="presOf" srcId="{8856C8AC-809C-4C2F-8C98-A5BB3F8A031D}" destId="{7E241BC2-008C-406E-BA58-2AEEB0EC684D}" srcOrd="0" destOrd="0" presId="urn:microsoft.com/office/officeart/2008/layout/LinedList"/>
    <dgm:cxn modelId="{C14E0526-CD59-4A06-B4C5-FD642816C8A7}" type="presOf" srcId="{1CA818E6-A3DD-4E9E-BE5C-E421503A19BA}" destId="{152039AD-C680-4F42-A81E-280C693DB4FB}" srcOrd="0" destOrd="0" presId="urn:microsoft.com/office/officeart/2008/layout/LinedList"/>
    <dgm:cxn modelId="{EDD3A431-15E7-4445-95A6-C2DE631F141F}" srcId="{742139BC-4948-463E-888C-D6C37A84FC64}" destId="{9D8B816D-84BC-4D39-A0DA-2BD3059BAD49}" srcOrd="6" destOrd="0" parTransId="{444E1B25-9986-49B5-ACF7-C77B5E926F50}" sibTransId="{5DCD1AF1-D0FC-4B99-9836-5C04FD35CF6F}"/>
    <dgm:cxn modelId="{859BA902-0D0D-4191-BF8B-A904FD6D9C37}" type="presOf" srcId="{8F977D5F-A03E-423A-896F-6B1888F812A8}" destId="{1FE933C6-EE6A-48BC-8064-B707FBCECDC3}" srcOrd="0" destOrd="0" presId="urn:microsoft.com/office/officeart/2008/layout/LinedList"/>
    <dgm:cxn modelId="{02B0F7D3-06DA-4487-9774-850C90C65885}" srcId="{742139BC-4948-463E-888C-D6C37A84FC64}" destId="{1CA818E6-A3DD-4E9E-BE5C-E421503A19BA}" srcOrd="7" destOrd="0" parTransId="{609270DD-2A6D-4303-80EA-3261875FC18E}" sibTransId="{EB269F98-DBF7-4DC5-BA9A-4E4E7360D2BC}"/>
    <dgm:cxn modelId="{D745EB37-4C26-49EF-95F9-802428BF2207}" type="presOf" srcId="{BAFD34B4-2910-4080-B46D-62D24439785B}" destId="{36791A26-84CD-4010-9717-4C2AADC093E1}" srcOrd="0" destOrd="0" presId="urn:microsoft.com/office/officeart/2008/layout/LinedList"/>
    <dgm:cxn modelId="{19202AF8-1F1C-4EF3-8223-9A5694360087}" srcId="{742139BC-4948-463E-888C-D6C37A84FC64}" destId="{BAFD34B4-2910-4080-B46D-62D24439785B}" srcOrd="4" destOrd="0" parTransId="{67FE158A-0102-4FB5-B716-A5DAF7F43F65}" sibTransId="{F9B091B1-5158-4A64-A2F7-8CBCB3EC769C}"/>
    <dgm:cxn modelId="{B7E1427B-28C7-4B71-9861-1345A1F55F42}" srcId="{742139BC-4948-463E-888C-D6C37A84FC64}" destId="{94DDEEC6-6DD9-488D-9876-B42B4D21928A}" srcOrd="5" destOrd="0" parTransId="{59A18472-2A56-4FC4-97AC-A9B652828596}" sibTransId="{9948FD99-661A-4D3D-B7FF-862867143646}"/>
    <dgm:cxn modelId="{0A239E61-6377-49EA-8844-1A6FAA98BF39}" srcId="{742139BC-4948-463E-888C-D6C37A84FC64}" destId="{8F977D5F-A03E-423A-896F-6B1888F812A8}" srcOrd="8" destOrd="0" parTransId="{F73E11FC-9F44-4A29-9B2E-FC7D8ED9C746}" sibTransId="{2B380B7B-6A43-4013-AE80-23685F9D0E06}"/>
    <dgm:cxn modelId="{51E4C103-7E60-4892-85D8-8C22497FB3DA}" srcId="{742139BC-4948-463E-888C-D6C37A84FC64}" destId="{215A44BE-D4A1-476C-995A-FD0106A76525}" srcOrd="1" destOrd="0" parTransId="{7400F9EB-5D48-4B70-BAC7-E1AF4441EB8D}" sibTransId="{31F0D4E0-4CC2-4FEF-9397-FC3C2C20728B}"/>
    <dgm:cxn modelId="{96F598C7-CF1E-4187-8548-F52181990FF9}" type="presOf" srcId="{215A44BE-D4A1-476C-995A-FD0106A76525}" destId="{69D532C1-184B-4736-B7B2-0EAA1268A9B7}" srcOrd="0" destOrd="0" presId="urn:microsoft.com/office/officeart/2008/layout/LinedList"/>
    <dgm:cxn modelId="{33742EF0-A1C8-44B2-BD11-1FB481C24D04}" type="presOf" srcId="{65A352F0-2AD4-4597-8D52-44C3DCFDBF52}" destId="{215BAEBC-078D-486C-9CFC-1FD56C642A28}" srcOrd="0" destOrd="0" presId="urn:microsoft.com/office/officeart/2008/layout/LinedList"/>
    <dgm:cxn modelId="{B25DD452-CB48-435F-8BE0-D0579E4F9C0A}" type="presOf" srcId="{94DDEEC6-6DD9-488D-9876-B42B4D21928A}" destId="{15D5A00F-4E84-4B1E-941A-0D8C3DE08A11}" srcOrd="0" destOrd="0" presId="urn:microsoft.com/office/officeart/2008/layout/LinedList"/>
    <dgm:cxn modelId="{AA8E0D9D-5905-43C9-86FE-EC7A8A2AC393}" srcId="{742139BC-4948-463E-888C-D6C37A84FC64}" destId="{65A352F0-2AD4-4597-8D52-44C3DCFDBF52}" srcOrd="0" destOrd="0" parTransId="{277DD200-8A6B-47E6-A6A7-F7AD0056B206}" sibTransId="{077726A4-5C81-4F3D-8966-6157728F3D70}"/>
    <dgm:cxn modelId="{62E1FF8C-F199-48EE-90DE-80D5E089F933}" type="presOf" srcId="{742139BC-4948-463E-888C-D6C37A84FC64}" destId="{41D1017A-BE87-4F31-BB22-454D81FE5588}" srcOrd="0" destOrd="0" presId="urn:microsoft.com/office/officeart/2008/layout/LinedList"/>
    <dgm:cxn modelId="{3BD464A9-1D76-4096-9DAB-94AADE57C9CB}" type="presParOf" srcId="{41D1017A-BE87-4F31-BB22-454D81FE5588}" destId="{B8ADCBCA-5A0A-40A1-86AA-0316896FE9B9}" srcOrd="0" destOrd="0" presId="urn:microsoft.com/office/officeart/2008/layout/LinedList"/>
    <dgm:cxn modelId="{EBB92DE1-CE8B-493C-9DD3-0882B4655A4D}" type="presParOf" srcId="{41D1017A-BE87-4F31-BB22-454D81FE5588}" destId="{28E68745-852A-48B5-BFF1-18128D234F0D}" srcOrd="1" destOrd="0" presId="urn:microsoft.com/office/officeart/2008/layout/LinedList"/>
    <dgm:cxn modelId="{93B14236-2312-403A-8A4F-48E290BAEB86}" type="presParOf" srcId="{28E68745-852A-48B5-BFF1-18128D234F0D}" destId="{215BAEBC-078D-486C-9CFC-1FD56C642A28}" srcOrd="0" destOrd="0" presId="urn:microsoft.com/office/officeart/2008/layout/LinedList"/>
    <dgm:cxn modelId="{1625FD3B-D7F6-45CE-9F95-38E3CF1977F9}" type="presParOf" srcId="{28E68745-852A-48B5-BFF1-18128D234F0D}" destId="{79C0642E-85A1-4A9D-A01A-1D85DC55ED2F}" srcOrd="1" destOrd="0" presId="urn:microsoft.com/office/officeart/2008/layout/LinedList"/>
    <dgm:cxn modelId="{D9F0701B-3B5E-4DB5-8937-DC7E3F9E7B41}" type="presParOf" srcId="{41D1017A-BE87-4F31-BB22-454D81FE5588}" destId="{12961F11-12F5-478B-92C6-64AB73AC50B5}" srcOrd="2" destOrd="0" presId="urn:microsoft.com/office/officeart/2008/layout/LinedList"/>
    <dgm:cxn modelId="{81A0E3B3-FC47-4CDC-988C-15D2FF5A53F8}" type="presParOf" srcId="{41D1017A-BE87-4F31-BB22-454D81FE5588}" destId="{4D03AEDC-B86E-468D-9BC4-E6FFA0A2BBEF}" srcOrd="3" destOrd="0" presId="urn:microsoft.com/office/officeart/2008/layout/LinedList"/>
    <dgm:cxn modelId="{EADEAA1A-091E-4584-BBC3-F9491390B1B2}" type="presParOf" srcId="{4D03AEDC-B86E-468D-9BC4-E6FFA0A2BBEF}" destId="{69D532C1-184B-4736-B7B2-0EAA1268A9B7}" srcOrd="0" destOrd="0" presId="urn:microsoft.com/office/officeart/2008/layout/LinedList"/>
    <dgm:cxn modelId="{C442373D-8BF8-4C4F-9C5F-3BA4730428CA}" type="presParOf" srcId="{4D03AEDC-B86E-468D-9BC4-E6FFA0A2BBEF}" destId="{B0716236-31D6-4D76-B634-E9FB713B889C}" srcOrd="1" destOrd="0" presId="urn:microsoft.com/office/officeart/2008/layout/LinedList"/>
    <dgm:cxn modelId="{4EDEEE1B-6766-4935-961A-2913F3C2985B}" type="presParOf" srcId="{41D1017A-BE87-4F31-BB22-454D81FE5588}" destId="{188CBC25-1353-45F4-801B-A59D484FAB96}" srcOrd="4" destOrd="0" presId="urn:microsoft.com/office/officeart/2008/layout/LinedList"/>
    <dgm:cxn modelId="{6FC50506-B802-4B53-99E8-E41282BCE0BA}" type="presParOf" srcId="{41D1017A-BE87-4F31-BB22-454D81FE5588}" destId="{23737A3B-EBC1-4E60-9618-D3B0B8800586}" srcOrd="5" destOrd="0" presId="urn:microsoft.com/office/officeart/2008/layout/LinedList"/>
    <dgm:cxn modelId="{DC7C4A19-97BF-4188-8018-876C10769090}" type="presParOf" srcId="{23737A3B-EBC1-4E60-9618-D3B0B8800586}" destId="{BA493181-05E7-46F1-AF45-92BC9FC2C8CB}" srcOrd="0" destOrd="0" presId="urn:microsoft.com/office/officeart/2008/layout/LinedList"/>
    <dgm:cxn modelId="{3C1E0181-DEE6-40E4-9532-9F08F843D84B}" type="presParOf" srcId="{23737A3B-EBC1-4E60-9618-D3B0B8800586}" destId="{95FBDADD-E101-4F67-AC9F-152EF59988BD}" srcOrd="1" destOrd="0" presId="urn:microsoft.com/office/officeart/2008/layout/LinedList"/>
    <dgm:cxn modelId="{AE68A549-DA93-4F6E-8C10-A8A0C9352851}" type="presParOf" srcId="{41D1017A-BE87-4F31-BB22-454D81FE5588}" destId="{C357AF68-C785-4B39-BA0E-2C3198370D13}" srcOrd="6" destOrd="0" presId="urn:microsoft.com/office/officeart/2008/layout/LinedList"/>
    <dgm:cxn modelId="{52046685-93DF-44DC-8EE2-9FDC0B7E0A7E}" type="presParOf" srcId="{41D1017A-BE87-4F31-BB22-454D81FE5588}" destId="{B2C7A1BA-BC72-4068-9FEB-000659A891E5}" srcOrd="7" destOrd="0" presId="urn:microsoft.com/office/officeart/2008/layout/LinedList"/>
    <dgm:cxn modelId="{3B2BE385-AEB8-4F2F-96E8-8D49C08EC247}" type="presParOf" srcId="{B2C7A1BA-BC72-4068-9FEB-000659A891E5}" destId="{7E241BC2-008C-406E-BA58-2AEEB0EC684D}" srcOrd="0" destOrd="0" presId="urn:microsoft.com/office/officeart/2008/layout/LinedList"/>
    <dgm:cxn modelId="{F5479681-8481-409E-B8CB-AE8EDC254F13}" type="presParOf" srcId="{B2C7A1BA-BC72-4068-9FEB-000659A891E5}" destId="{4D62E257-52C0-4AA0-B6B7-AEB51660AEF7}" srcOrd="1" destOrd="0" presId="urn:microsoft.com/office/officeart/2008/layout/LinedList"/>
    <dgm:cxn modelId="{7CE60179-52B7-4DCD-B809-97C3E7D688D0}" type="presParOf" srcId="{41D1017A-BE87-4F31-BB22-454D81FE5588}" destId="{01639E1F-6966-4F57-AEBF-A55B5F163B43}" srcOrd="8" destOrd="0" presId="urn:microsoft.com/office/officeart/2008/layout/LinedList"/>
    <dgm:cxn modelId="{F555BDA7-DD27-4E94-AE1C-A369B55958DA}" type="presParOf" srcId="{41D1017A-BE87-4F31-BB22-454D81FE5588}" destId="{1F57444F-870B-4D89-80EC-41762B2B11E9}" srcOrd="9" destOrd="0" presId="urn:microsoft.com/office/officeart/2008/layout/LinedList"/>
    <dgm:cxn modelId="{BE6BAFDE-BB8F-42A6-AA13-9324141687EE}" type="presParOf" srcId="{1F57444F-870B-4D89-80EC-41762B2B11E9}" destId="{36791A26-84CD-4010-9717-4C2AADC093E1}" srcOrd="0" destOrd="0" presId="urn:microsoft.com/office/officeart/2008/layout/LinedList"/>
    <dgm:cxn modelId="{BAEEA888-C0CE-44DC-B882-C8AEE5422002}" type="presParOf" srcId="{1F57444F-870B-4D89-80EC-41762B2B11E9}" destId="{467B3C10-2318-42D5-9182-BF757B17DF80}" srcOrd="1" destOrd="0" presId="urn:microsoft.com/office/officeart/2008/layout/LinedList"/>
    <dgm:cxn modelId="{3C9B2C55-11DC-4693-8BA7-30880801BFBC}" type="presParOf" srcId="{41D1017A-BE87-4F31-BB22-454D81FE5588}" destId="{3C7F0941-DE7E-4380-A331-3A041AB51863}" srcOrd="10" destOrd="0" presId="urn:microsoft.com/office/officeart/2008/layout/LinedList"/>
    <dgm:cxn modelId="{8DA4AD96-5237-4F05-8D1E-B6DAD4969A09}" type="presParOf" srcId="{41D1017A-BE87-4F31-BB22-454D81FE5588}" destId="{94CBE0FE-219C-40DE-B450-7B3FE74B028F}" srcOrd="11" destOrd="0" presId="urn:microsoft.com/office/officeart/2008/layout/LinedList"/>
    <dgm:cxn modelId="{877680B8-81CB-4F6D-B1F1-417FBE1ACA1C}" type="presParOf" srcId="{94CBE0FE-219C-40DE-B450-7B3FE74B028F}" destId="{15D5A00F-4E84-4B1E-941A-0D8C3DE08A11}" srcOrd="0" destOrd="0" presId="urn:microsoft.com/office/officeart/2008/layout/LinedList"/>
    <dgm:cxn modelId="{CE3A3B7E-A6D1-41A8-B5BB-4205D3ED22FD}" type="presParOf" srcId="{94CBE0FE-219C-40DE-B450-7B3FE74B028F}" destId="{E7B8013B-0164-4EB6-B859-2BAB28050B3F}" srcOrd="1" destOrd="0" presId="urn:microsoft.com/office/officeart/2008/layout/LinedList"/>
    <dgm:cxn modelId="{FF589082-557C-43D6-B18B-BBC1CDB2C027}" type="presParOf" srcId="{41D1017A-BE87-4F31-BB22-454D81FE5588}" destId="{3B3E9ECA-CA8D-4430-8754-BFA7C4BF9A8B}" srcOrd="12" destOrd="0" presId="urn:microsoft.com/office/officeart/2008/layout/LinedList"/>
    <dgm:cxn modelId="{940F3F63-CB0B-4E60-9FDC-CDA1EE00656E}" type="presParOf" srcId="{41D1017A-BE87-4F31-BB22-454D81FE5588}" destId="{8E3782D1-690B-41F6-81A1-45A19F7FAD5A}" srcOrd="13" destOrd="0" presId="urn:microsoft.com/office/officeart/2008/layout/LinedList"/>
    <dgm:cxn modelId="{5F206936-ED56-4F2A-986F-12648AFF5A03}" type="presParOf" srcId="{8E3782D1-690B-41F6-81A1-45A19F7FAD5A}" destId="{E118A0ED-CEE9-4D91-B33C-6A5322A79C9E}" srcOrd="0" destOrd="0" presId="urn:microsoft.com/office/officeart/2008/layout/LinedList"/>
    <dgm:cxn modelId="{06523975-3087-45B1-9D02-BE44CFF7DFFC}" type="presParOf" srcId="{8E3782D1-690B-41F6-81A1-45A19F7FAD5A}" destId="{BC614DE2-95F5-44F1-A689-2AD35C7E1EA5}" srcOrd="1" destOrd="0" presId="urn:microsoft.com/office/officeart/2008/layout/LinedList"/>
    <dgm:cxn modelId="{6C7875A0-3718-47B3-B36B-F4A0CD923C8C}" type="presParOf" srcId="{41D1017A-BE87-4F31-BB22-454D81FE5588}" destId="{3AF50584-EC67-4366-8E50-827839BFC7C0}" srcOrd="14" destOrd="0" presId="urn:microsoft.com/office/officeart/2008/layout/LinedList"/>
    <dgm:cxn modelId="{5CF56F56-7D52-4EE8-9102-86AF88B603D6}" type="presParOf" srcId="{41D1017A-BE87-4F31-BB22-454D81FE5588}" destId="{01F33DCD-1AD2-449E-8121-36ADEBDD3C12}" srcOrd="15" destOrd="0" presId="urn:microsoft.com/office/officeart/2008/layout/LinedList"/>
    <dgm:cxn modelId="{ACB5C0FA-E5D1-44AE-A622-AF9FD8B09DFA}" type="presParOf" srcId="{01F33DCD-1AD2-449E-8121-36ADEBDD3C12}" destId="{152039AD-C680-4F42-A81E-280C693DB4FB}" srcOrd="0" destOrd="0" presId="urn:microsoft.com/office/officeart/2008/layout/LinedList"/>
    <dgm:cxn modelId="{7EDB1C99-56BC-4DAD-A783-A20F66BA40B8}" type="presParOf" srcId="{01F33DCD-1AD2-449E-8121-36ADEBDD3C12}" destId="{09445110-B892-4CE1-A845-21FB9B9E22B3}" srcOrd="1" destOrd="0" presId="urn:microsoft.com/office/officeart/2008/layout/LinedList"/>
    <dgm:cxn modelId="{90EFC677-C42F-41E4-AF11-03EFDEAACC58}" type="presParOf" srcId="{41D1017A-BE87-4F31-BB22-454D81FE5588}" destId="{8E212FC2-6E18-45F8-8AB4-DAC8FC4A1EAA}" srcOrd="16" destOrd="0" presId="urn:microsoft.com/office/officeart/2008/layout/LinedList"/>
    <dgm:cxn modelId="{F223C57E-CF2D-40E9-95D1-E0263B616D5E}" type="presParOf" srcId="{41D1017A-BE87-4F31-BB22-454D81FE5588}" destId="{3654D07D-5E22-4C5A-AF83-570A54E7C185}" srcOrd="17" destOrd="0" presId="urn:microsoft.com/office/officeart/2008/layout/LinedList"/>
    <dgm:cxn modelId="{DDAA4F43-25C6-4480-A883-AA905BD66B7A}" type="presParOf" srcId="{3654D07D-5E22-4C5A-AF83-570A54E7C185}" destId="{1FE933C6-EE6A-48BC-8064-B707FBCECDC3}" srcOrd="0" destOrd="0" presId="urn:microsoft.com/office/officeart/2008/layout/LinedList"/>
    <dgm:cxn modelId="{B7223ACB-9267-4DF3-8EEB-8F3DD099CF89}" type="presParOf" srcId="{3654D07D-5E22-4C5A-AF83-570A54E7C185}" destId="{1419A82A-A14A-46DE-8C80-C2231CD2A649}"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79FC724C-0D16-4A5A-9813-557E69AAF756}" type="doc">
      <dgm:prSet loTypeId="urn:microsoft.com/office/officeart/2008/layout/LinedList" loCatId="list" qsTypeId="urn:microsoft.com/office/officeart/2005/8/quickstyle/simple1" qsCatId="simple" csTypeId="urn:microsoft.com/office/officeart/2005/8/colors/colorful1" csCatId="colorful"/>
      <dgm:spPr/>
      <dgm:t>
        <a:bodyPr/>
        <a:lstStyle/>
        <a:p>
          <a:endParaRPr lang="tr-TR"/>
        </a:p>
      </dgm:t>
    </dgm:pt>
    <dgm:pt modelId="{1D381676-928E-41DF-BD0B-2059803B735D}">
      <dgm:prSet/>
      <dgm:spPr/>
      <dgm:t>
        <a:bodyPr/>
        <a:lstStyle/>
        <a:p>
          <a:pPr rtl="0"/>
          <a:r>
            <a:rPr lang="tr-TR" baseline="0" smtClean="0"/>
            <a:t>Soğuk su banyosu yaptırma. Kırmızı bir beze sarma ve yatırma, şıra içirme,</a:t>
          </a:r>
          <a:endParaRPr lang="tr-TR"/>
        </a:p>
      </dgm:t>
    </dgm:pt>
    <dgm:pt modelId="{F566800B-418F-4329-B61E-73BD98F222A2}" type="parTrans" cxnId="{69763E88-9CA8-4B7D-B7DE-5C11EA27A3BF}">
      <dgm:prSet/>
      <dgm:spPr/>
      <dgm:t>
        <a:bodyPr/>
        <a:lstStyle/>
        <a:p>
          <a:endParaRPr lang="tr-TR"/>
        </a:p>
      </dgm:t>
    </dgm:pt>
    <dgm:pt modelId="{7C9AB8C8-9A73-4B89-A9F0-1A3C43AF802D}" type="sibTrans" cxnId="{69763E88-9CA8-4B7D-B7DE-5C11EA27A3BF}">
      <dgm:prSet/>
      <dgm:spPr/>
      <dgm:t>
        <a:bodyPr/>
        <a:lstStyle/>
        <a:p>
          <a:endParaRPr lang="tr-TR"/>
        </a:p>
      </dgm:t>
    </dgm:pt>
    <dgm:pt modelId="{F4EBE084-89CF-49D9-B7DE-C47DDB7802B0}">
      <dgm:prSet/>
      <dgm:spPr/>
      <dgm:t>
        <a:bodyPr/>
        <a:lstStyle/>
        <a:p>
          <a:pPr rtl="0"/>
          <a:r>
            <a:rPr lang="tr-TR" baseline="0" smtClean="0"/>
            <a:t>Al giydirilir, pekmez içirilir, soğuk su banyosu yaptırı­lır.</a:t>
          </a:r>
          <a:endParaRPr lang="tr-TR"/>
        </a:p>
      </dgm:t>
    </dgm:pt>
    <dgm:pt modelId="{37BB12EF-C18A-4D52-82BC-555FD764D53B}" type="parTrans" cxnId="{3838DAB3-3F51-4573-9FA6-0C5C4757BAD1}">
      <dgm:prSet/>
      <dgm:spPr/>
      <dgm:t>
        <a:bodyPr/>
        <a:lstStyle/>
        <a:p>
          <a:endParaRPr lang="tr-TR"/>
        </a:p>
      </dgm:t>
    </dgm:pt>
    <dgm:pt modelId="{C5F055F1-5678-4A78-B82A-68948110A0CC}" type="sibTrans" cxnId="{3838DAB3-3F51-4573-9FA6-0C5C4757BAD1}">
      <dgm:prSet/>
      <dgm:spPr/>
      <dgm:t>
        <a:bodyPr/>
        <a:lstStyle/>
        <a:p>
          <a:endParaRPr lang="tr-TR"/>
        </a:p>
      </dgm:t>
    </dgm:pt>
    <dgm:pt modelId="{1CD9623F-ED35-49C7-925F-E9045FFE1CD0}">
      <dgm:prSet/>
      <dgm:spPr/>
      <dgm:t>
        <a:bodyPr/>
        <a:lstStyle/>
        <a:p>
          <a:pPr rtl="0"/>
          <a:r>
            <a:rPr lang="tr-TR" baseline="0" smtClean="0"/>
            <a:t>Tandırın üstüne durdurulur, bulgur atılıp daha önce giyilmemiş kırmızı elbise giydirilir.</a:t>
          </a:r>
          <a:endParaRPr lang="tr-TR"/>
        </a:p>
      </dgm:t>
    </dgm:pt>
    <dgm:pt modelId="{D7BABB0E-4840-405E-9F03-593B85F07FE2}" type="parTrans" cxnId="{5CBCE941-0CAD-4346-A1B2-6AC4DE9480D4}">
      <dgm:prSet/>
      <dgm:spPr/>
      <dgm:t>
        <a:bodyPr/>
        <a:lstStyle/>
        <a:p>
          <a:endParaRPr lang="tr-TR"/>
        </a:p>
      </dgm:t>
    </dgm:pt>
    <dgm:pt modelId="{ED58F774-4784-487C-BE18-8E009718C085}" type="sibTrans" cxnId="{5CBCE941-0CAD-4346-A1B2-6AC4DE9480D4}">
      <dgm:prSet/>
      <dgm:spPr/>
      <dgm:t>
        <a:bodyPr/>
        <a:lstStyle/>
        <a:p>
          <a:endParaRPr lang="tr-TR"/>
        </a:p>
      </dgm:t>
    </dgm:pt>
    <dgm:pt modelId="{8B56B3B5-FA12-4C73-ABDB-C90D03C29B5E}">
      <dgm:prSet/>
      <dgm:spPr/>
      <dgm:t>
        <a:bodyPr/>
        <a:lstStyle/>
        <a:p>
          <a:pPr rtl="0"/>
          <a:r>
            <a:rPr lang="tr-TR" baseline="0" smtClean="0"/>
            <a:t>El ve ayakta olan kaşıntılar için, domuz avlanır, karnı kesilir el ve ayaklar domuzun kanundan içeri sokulur.</a:t>
          </a:r>
          <a:endParaRPr lang="tr-TR"/>
        </a:p>
      </dgm:t>
    </dgm:pt>
    <dgm:pt modelId="{AF050470-6097-42CA-A827-55549C3812C8}" type="parTrans" cxnId="{DDB42FF9-A6C6-4573-8529-048979E87550}">
      <dgm:prSet/>
      <dgm:spPr/>
      <dgm:t>
        <a:bodyPr/>
        <a:lstStyle/>
        <a:p>
          <a:endParaRPr lang="tr-TR"/>
        </a:p>
      </dgm:t>
    </dgm:pt>
    <dgm:pt modelId="{E9F105AF-AF43-4B29-A0BD-F8E296562C51}" type="sibTrans" cxnId="{DDB42FF9-A6C6-4573-8529-048979E87550}">
      <dgm:prSet/>
      <dgm:spPr/>
      <dgm:t>
        <a:bodyPr/>
        <a:lstStyle/>
        <a:p>
          <a:endParaRPr lang="tr-TR"/>
        </a:p>
      </dgm:t>
    </dgm:pt>
    <dgm:pt modelId="{DEF86877-85A3-4E79-B288-988332F98E61}">
      <dgm:prSet/>
      <dgm:spPr/>
      <dgm:t>
        <a:bodyPr/>
        <a:lstStyle/>
        <a:p>
          <a:pPr rtl="0"/>
          <a:r>
            <a:rPr lang="tr-TR" baseline="0" smtClean="0"/>
            <a:t>Kaşınan yerlere tuzlu yoğurt sürülür</a:t>
          </a:r>
          <a:endParaRPr lang="tr-TR"/>
        </a:p>
      </dgm:t>
    </dgm:pt>
    <dgm:pt modelId="{F0851EEC-3092-4BC6-9B8D-7E97BDFB57CF}" type="parTrans" cxnId="{6E95C44D-D2EC-4223-A398-6D14CBDC8847}">
      <dgm:prSet/>
      <dgm:spPr/>
      <dgm:t>
        <a:bodyPr/>
        <a:lstStyle/>
        <a:p>
          <a:endParaRPr lang="tr-TR"/>
        </a:p>
      </dgm:t>
    </dgm:pt>
    <dgm:pt modelId="{352CAD1A-BEEF-42DB-BEF9-0C9BF1D4F52B}" type="sibTrans" cxnId="{6E95C44D-D2EC-4223-A398-6D14CBDC8847}">
      <dgm:prSet/>
      <dgm:spPr/>
      <dgm:t>
        <a:bodyPr/>
        <a:lstStyle/>
        <a:p>
          <a:endParaRPr lang="tr-TR"/>
        </a:p>
      </dgm:t>
    </dgm:pt>
    <dgm:pt modelId="{2F6DE198-F89D-473B-B551-D97124FAD1F9}">
      <dgm:prSet/>
      <dgm:spPr/>
      <dgm:t>
        <a:bodyPr/>
        <a:lstStyle/>
        <a:p>
          <a:pPr rtl="0"/>
          <a:r>
            <a:rPr lang="tr-TR" baseline="0" smtClean="0"/>
            <a:t>Yavşan otu kaynatılır, suyu ile çocuk yıkanır.</a:t>
          </a:r>
          <a:endParaRPr lang="tr-TR"/>
        </a:p>
      </dgm:t>
    </dgm:pt>
    <dgm:pt modelId="{4B9E1860-0B8B-4EFB-8B5C-41BD789E2A4A}" type="parTrans" cxnId="{D22C0584-0D3E-4C69-920D-62BC8124D316}">
      <dgm:prSet/>
      <dgm:spPr/>
      <dgm:t>
        <a:bodyPr/>
        <a:lstStyle/>
        <a:p>
          <a:endParaRPr lang="tr-TR"/>
        </a:p>
      </dgm:t>
    </dgm:pt>
    <dgm:pt modelId="{B62FAAC6-853F-4E1F-9AFF-02B2AECB9461}" type="sibTrans" cxnId="{D22C0584-0D3E-4C69-920D-62BC8124D316}">
      <dgm:prSet/>
      <dgm:spPr/>
      <dgm:t>
        <a:bodyPr/>
        <a:lstStyle/>
        <a:p>
          <a:endParaRPr lang="tr-TR"/>
        </a:p>
      </dgm:t>
    </dgm:pt>
    <dgm:pt modelId="{1C749213-E186-4169-B432-3AFDA1D418F7}">
      <dgm:prSet/>
      <dgm:spPr/>
      <dgm:t>
        <a:bodyPr/>
        <a:lstStyle/>
        <a:p>
          <a:pPr rtl="0"/>
          <a:r>
            <a:rPr lang="tr-TR" baseline="0" smtClean="0"/>
            <a:t>Keçi kılı ile bulgur yakılır tütsüsüne tutulur. Dut pek­mezi şerbet edilip içirilir.</a:t>
          </a:r>
          <a:endParaRPr lang="tr-TR"/>
        </a:p>
      </dgm:t>
    </dgm:pt>
    <dgm:pt modelId="{8C5B290E-DD05-40BD-BC24-63E16A68B356}" type="parTrans" cxnId="{1916B958-CBAB-49E3-BA4A-292493ACB709}">
      <dgm:prSet/>
      <dgm:spPr/>
      <dgm:t>
        <a:bodyPr/>
        <a:lstStyle/>
        <a:p>
          <a:endParaRPr lang="tr-TR"/>
        </a:p>
      </dgm:t>
    </dgm:pt>
    <dgm:pt modelId="{814C0F11-E25B-424F-8AB9-F4AF967CD3E3}" type="sibTrans" cxnId="{1916B958-CBAB-49E3-BA4A-292493ACB709}">
      <dgm:prSet/>
      <dgm:spPr/>
      <dgm:t>
        <a:bodyPr/>
        <a:lstStyle/>
        <a:p>
          <a:endParaRPr lang="tr-TR"/>
        </a:p>
      </dgm:t>
    </dgm:pt>
    <dgm:pt modelId="{042B9120-C699-459E-9CA6-01A9CE58BF31}">
      <dgm:prSet/>
      <dgm:spPr/>
      <dgm:t>
        <a:bodyPr/>
        <a:lstStyle/>
        <a:p>
          <a:pPr rtl="0"/>
          <a:r>
            <a:rPr lang="tr-TR" baseline="0" smtClean="0"/>
            <a:t>Bir avuç bulgur ateşe atılır, başa al örtülür, "ben dabaz oldum, oynamaz oldum, ellerin içine çıkamaz oldum" denir. Hasta ateşin üstüne tutulur.</a:t>
          </a:r>
          <a:endParaRPr lang="tr-TR"/>
        </a:p>
      </dgm:t>
    </dgm:pt>
    <dgm:pt modelId="{C5144C52-C912-4BAE-8804-3100FF5CAABA}" type="parTrans" cxnId="{595524F6-FFAE-4736-9638-63F07A82A39B}">
      <dgm:prSet/>
      <dgm:spPr/>
      <dgm:t>
        <a:bodyPr/>
        <a:lstStyle/>
        <a:p>
          <a:endParaRPr lang="tr-TR"/>
        </a:p>
      </dgm:t>
    </dgm:pt>
    <dgm:pt modelId="{BA8A09BA-703F-45DB-95EB-1A278531C3BA}" type="sibTrans" cxnId="{595524F6-FFAE-4736-9638-63F07A82A39B}">
      <dgm:prSet/>
      <dgm:spPr/>
      <dgm:t>
        <a:bodyPr/>
        <a:lstStyle/>
        <a:p>
          <a:endParaRPr lang="tr-TR"/>
        </a:p>
      </dgm:t>
    </dgm:pt>
    <dgm:pt modelId="{B0E090EF-75EE-4C07-A5DE-8D81086DAA9A}" type="pres">
      <dgm:prSet presAssocID="{79FC724C-0D16-4A5A-9813-557E69AAF756}" presName="vert0" presStyleCnt="0">
        <dgm:presLayoutVars>
          <dgm:dir/>
          <dgm:animOne val="branch"/>
          <dgm:animLvl val="lvl"/>
        </dgm:presLayoutVars>
      </dgm:prSet>
      <dgm:spPr/>
      <dgm:t>
        <a:bodyPr/>
        <a:lstStyle/>
        <a:p>
          <a:endParaRPr lang="tr-TR"/>
        </a:p>
      </dgm:t>
    </dgm:pt>
    <dgm:pt modelId="{AA1C257C-E6F1-4B62-9394-4DFF27EDA410}" type="pres">
      <dgm:prSet presAssocID="{1D381676-928E-41DF-BD0B-2059803B735D}" presName="thickLine" presStyleLbl="alignNode1" presStyleIdx="0" presStyleCnt="8"/>
      <dgm:spPr/>
    </dgm:pt>
    <dgm:pt modelId="{A01E10EE-5B1A-48C2-A29E-AE78E34C88FD}" type="pres">
      <dgm:prSet presAssocID="{1D381676-928E-41DF-BD0B-2059803B735D}" presName="horz1" presStyleCnt="0"/>
      <dgm:spPr/>
    </dgm:pt>
    <dgm:pt modelId="{3BD3451E-54A0-48B4-B8CD-E5935965E541}" type="pres">
      <dgm:prSet presAssocID="{1D381676-928E-41DF-BD0B-2059803B735D}" presName="tx1" presStyleLbl="revTx" presStyleIdx="0" presStyleCnt="8"/>
      <dgm:spPr/>
      <dgm:t>
        <a:bodyPr/>
        <a:lstStyle/>
        <a:p>
          <a:endParaRPr lang="tr-TR"/>
        </a:p>
      </dgm:t>
    </dgm:pt>
    <dgm:pt modelId="{5BFE60E2-4ABD-4CAC-9CBA-5257EA19B17F}" type="pres">
      <dgm:prSet presAssocID="{1D381676-928E-41DF-BD0B-2059803B735D}" presName="vert1" presStyleCnt="0"/>
      <dgm:spPr/>
    </dgm:pt>
    <dgm:pt modelId="{19354E4A-C29D-49D0-A4F3-E5ED51C4105E}" type="pres">
      <dgm:prSet presAssocID="{F4EBE084-89CF-49D9-B7DE-C47DDB7802B0}" presName="thickLine" presStyleLbl="alignNode1" presStyleIdx="1" presStyleCnt="8"/>
      <dgm:spPr/>
    </dgm:pt>
    <dgm:pt modelId="{9CDCD8C0-9AA3-4D09-991A-0E9551460D5A}" type="pres">
      <dgm:prSet presAssocID="{F4EBE084-89CF-49D9-B7DE-C47DDB7802B0}" presName="horz1" presStyleCnt="0"/>
      <dgm:spPr/>
    </dgm:pt>
    <dgm:pt modelId="{B1650B52-6411-4200-B520-564A098C0387}" type="pres">
      <dgm:prSet presAssocID="{F4EBE084-89CF-49D9-B7DE-C47DDB7802B0}" presName="tx1" presStyleLbl="revTx" presStyleIdx="1" presStyleCnt="8"/>
      <dgm:spPr/>
      <dgm:t>
        <a:bodyPr/>
        <a:lstStyle/>
        <a:p>
          <a:endParaRPr lang="tr-TR"/>
        </a:p>
      </dgm:t>
    </dgm:pt>
    <dgm:pt modelId="{84707F80-DEA5-4223-9C4B-427B58E2CAFE}" type="pres">
      <dgm:prSet presAssocID="{F4EBE084-89CF-49D9-B7DE-C47DDB7802B0}" presName="vert1" presStyleCnt="0"/>
      <dgm:spPr/>
    </dgm:pt>
    <dgm:pt modelId="{7DBE38E0-B53B-4530-90F2-3E58B1A4C533}" type="pres">
      <dgm:prSet presAssocID="{1CD9623F-ED35-49C7-925F-E9045FFE1CD0}" presName="thickLine" presStyleLbl="alignNode1" presStyleIdx="2" presStyleCnt="8"/>
      <dgm:spPr/>
    </dgm:pt>
    <dgm:pt modelId="{28647CC6-BF3A-4F9B-9B4A-476EF1E44C7D}" type="pres">
      <dgm:prSet presAssocID="{1CD9623F-ED35-49C7-925F-E9045FFE1CD0}" presName="horz1" presStyleCnt="0"/>
      <dgm:spPr/>
    </dgm:pt>
    <dgm:pt modelId="{BE3DC49E-42D6-413D-A502-737E6C817E74}" type="pres">
      <dgm:prSet presAssocID="{1CD9623F-ED35-49C7-925F-E9045FFE1CD0}" presName="tx1" presStyleLbl="revTx" presStyleIdx="2" presStyleCnt="8"/>
      <dgm:spPr/>
      <dgm:t>
        <a:bodyPr/>
        <a:lstStyle/>
        <a:p>
          <a:endParaRPr lang="tr-TR"/>
        </a:p>
      </dgm:t>
    </dgm:pt>
    <dgm:pt modelId="{046D2D20-86B7-4556-B9D5-7C6062033097}" type="pres">
      <dgm:prSet presAssocID="{1CD9623F-ED35-49C7-925F-E9045FFE1CD0}" presName="vert1" presStyleCnt="0"/>
      <dgm:spPr/>
    </dgm:pt>
    <dgm:pt modelId="{85DBF63A-F691-466D-8967-24F973FDF5D1}" type="pres">
      <dgm:prSet presAssocID="{8B56B3B5-FA12-4C73-ABDB-C90D03C29B5E}" presName="thickLine" presStyleLbl="alignNode1" presStyleIdx="3" presStyleCnt="8"/>
      <dgm:spPr/>
    </dgm:pt>
    <dgm:pt modelId="{551C8E12-F950-4E0F-B619-7FC1E3CD1976}" type="pres">
      <dgm:prSet presAssocID="{8B56B3B5-FA12-4C73-ABDB-C90D03C29B5E}" presName="horz1" presStyleCnt="0"/>
      <dgm:spPr/>
    </dgm:pt>
    <dgm:pt modelId="{55D90A00-02B2-4D61-9C3D-6D71804B36C4}" type="pres">
      <dgm:prSet presAssocID="{8B56B3B5-FA12-4C73-ABDB-C90D03C29B5E}" presName="tx1" presStyleLbl="revTx" presStyleIdx="3" presStyleCnt="8"/>
      <dgm:spPr/>
      <dgm:t>
        <a:bodyPr/>
        <a:lstStyle/>
        <a:p>
          <a:endParaRPr lang="tr-TR"/>
        </a:p>
      </dgm:t>
    </dgm:pt>
    <dgm:pt modelId="{B70B9E2D-23A0-40C7-B2D6-0818E0228928}" type="pres">
      <dgm:prSet presAssocID="{8B56B3B5-FA12-4C73-ABDB-C90D03C29B5E}" presName="vert1" presStyleCnt="0"/>
      <dgm:spPr/>
    </dgm:pt>
    <dgm:pt modelId="{FD477708-22CA-4282-9528-F2275A36C2BE}" type="pres">
      <dgm:prSet presAssocID="{DEF86877-85A3-4E79-B288-988332F98E61}" presName="thickLine" presStyleLbl="alignNode1" presStyleIdx="4" presStyleCnt="8"/>
      <dgm:spPr/>
    </dgm:pt>
    <dgm:pt modelId="{8F2814E1-EEDB-4A08-AB30-FA3A10C59750}" type="pres">
      <dgm:prSet presAssocID="{DEF86877-85A3-4E79-B288-988332F98E61}" presName="horz1" presStyleCnt="0"/>
      <dgm:spPr/>
    </dgm:pt>
    <dgm:pt modelId="{E4E37EF3-84C0-4A05-86BB-D48CD085A903}" type="pres">
      <dgm:prSet presAssocID="{DEF86877-85A3-4E79-B288-988332F98E61}" presName="tx1" presStyleLbl="revTx" presStyleIdx="4" presStyleCnt="8"/>
      <dgm:spPr/>
      <dgm:t>
        <a:bodyPr/>
        <a:lstStyle/>
        <a:p>
          <a:endParaRPr lang="tr-TR"/>
        </a:p>
      </dgm:t>
    </dgm:pt>
    <dgm:pt modelId="{ADC652D9-0126-4EC8-8C61-72B7631D9CBF}" type="pres">
      <dgm:prSet presAssocID="{DEF86877-85A3-4E79-B288-988332F98E61}" presName="vert1" presStyleCnt="0"/>
      <dgm:spPr/>
    </dgm:pt>
    <dgm:pt modelId="{B9D9B566-20CE-42AE-ADD1-DB8063ADFCF6}" type="pres">
      <dgm:prSet presAssocID="{2F6DE198-F89D-473B-B551-D97124FAD1F9}" presName="thickLine" presStyleLbl="alignNode1" presStyleIdx="5" presStyleCnt="8"/>
      <dgm:spPr/>
    </dgm:pt>
    <dgm:pt modelId="{58168CDB-2DA4-47E9-BFDB-3C420BFAE1A3}" type="pres">
      <dgm:prSet presAssocID="{2F6DE198-F89D-473B-B551-D97124FAD1F9}" presName="horz1" presStyleCnt="0"/>
      <dgm:spPr/>
    </dgm:pt>
    <dgm:pt modelId="{058FF28B-A186-4580-AAB1-CF0AE1E9C409}" type="pres">
      <dgm:prSet presAssocID="{2F6DE198-F89D-473B-B551-D97124FAD1F9}" presName="tx1" presStyleLbl="revTx" presStyleIdx="5" presStyleCnt="8"/>
      <dgm:spPr/>
      <dgm:t>
        <a:bodyPr/>
        <a:lstStyle/>
        <a:p>
          <a:endParaRPr lang="tr-TR"/>
        </a:p>
      </dgm:t>
    </dgm:pt>
    <dgm:pt modelId="{DFE1902B-AF9D-4835-BC96-BBB46189A6CA}" type="pres">
      <dgm:prSet presAssocID="{2F6DE198-F89D-473B-B551-D97124FAD1F9}" presName="vert1" presStyleCnt="0"/>
      <dgm:spPr/>
    </dgm:pt>
    <dgm:pt modelId="{170BEDF8-4464-4D8C-B27A-DC17EF1B3C15}" type="pres">
      <dgm:prSet presAssocID="{1C749213-E186-4169-B432-3AFDA1D418F7}" presName="thickLine" presStyleLbl="alignNode1" presStyleIdx="6" presStyleCnt="8"/>
      <dgm:spPr/>
    </dgm:pt>
    <dgm:pt modelId="{DF2E634D-A456-41E2-9FC3-98698FB7F3CF}" type="pres">
      <dgm:prSet presAssocID="{1C749213-E186-4169-B432-3AFDA1D418F7}" presName="horz1" presStyleCnt="0"/>
      <dgm:spPr/>
    </dgm:pt>
    <dgm:pt modelId="{98ABE225-A15D-45B6-B09C-EAA7D5199145}" type="pres">
      <dgm:prSet presAssocID="{1C749213-E186-4169-B432-3AFDA1D418F7}" presName="tx1" presStyleLbl="revTx" presStyleIdx="6" presStyleCnt="8"/>
      <dgm:spPr/>
      <dgm:t>
        <a:bodyPr/>
        <a:lstStyle/>
        <a:p>
          <a:endParaRPr lang="tr-TR"/>
        </a:p>
      </dgm:t>
    </dgm:pt>
    <dgm:pt modelId="{D7122939-49FF-4E85-9BE5-B730DE78E445}" type="pres">
      <dgm:prSet presAssocID="{1C749213-E186-4169-B432-3AFDA1D418F7}" presName="vert1" presStyleCnt="0"/>
      <dgm:spPr/>
    </dgm:pt>
    <dgm:pt modelId="{096A1CC5-9775-4326-ABDC-200C758F2DBD}" type="pres">
      <dgm:prSet presAssocID="{042B9120-C699-459E-9CA6-01A9CE58BF31}" presName="thickLine" presStyleLbl="alignNode1" presStyleIdx="7" presStyleCnt="8"/>
      <dgm:spPr/>
    </dgm:pt>
    <dgm:pt modelId="{3BCAE0CF-27D0-4938-AE2E-C58C5F858754}" type="pres">
      <dgm:prSet presAssocID="{042B9120-C699-459E-9CA6-01A9CE58BF31}" presName="horz1" presStyleCnt="0"/>
      <dgm:spPr/>
    </dgm:pt>
    <dgm:pt modelId="{4963FD30-0D5A-4575-916A-E56748FC5178}" type="pres">
      <dgm:prSet presAssocID="{042B9120-C699-459E-9CA6-01A9CE58BF31}" presName="tx1" presStyleLbl="revTx" presStyleIdx="7" presStyleCnt="8"/>
      <dgm:spPr/>
      <dgm:t>
        <a:bodyPr/>
        <a:lstStyle/>
        <a:p>
          <a:endParaRPr lang="tr-TR"/>
        </a:p>
      </dgm:t>
    </dgm:pt>
    <dgm:pt modelId="{C6F3559F-3FBD-46AA-9039-F8AE5B3E0198}" type="pres">
      <dgm:prSet presAssocID="{042B9120-C699-459E-9CA6-01A9CE58BF31}" presName="vert1" presStyleCnt="0"/>
      <dgm:spPr/>
    </dgm:pt>
  </dgm:ptLst>
  <dgm:cxnLst>
    <dgm:cxn modelId="{DDB42FF9-A6C6-4573-8529-048979E87550}" srcId="{79FC724C-0D16-4A5A-9813-557E69AAF756}" destId="{8B56B3B5-FA12-4C73-ABDB-C90D03C29B5E}" srcOrd="3" destOrd="0" parTransId="{AF050470-6097-42CA-A827-55549C3812C8}" sibTransId="{E9F105AF-AF43-4B29-A0BD-F8E296562C51}"/>
    <dgm:cxn modelId="{5CBCE941-0CAD-4346-A1B2-6AC4DE9480D4}" srcId="{79FC724C-0D16-4A5A-9813-557E69AAF756}" destId="{1CD9623F-ED35-49C7-925F-E9045FFE1CD0}" srcOrd="2" destOrd="0" parTransId="{D7BABB0E-4840-405E-9F03-593B85F07FE2}" sibTransId="{ED58F774-4784-487C-BE18-8E009718C085}"/>
    <dgm:cxn modelId="{69763E88-9CA8-4B7D-B7DE-5C11EA27A3BF}" srcId="{79FC724C-0D16-4A5A-9813-557E69AAF756}" destId="{1D381676-928E-41DF-BD0B-2059803B735D}" srcOrd="0" destOrd="0" parTransId="{F566800B-418F-4329-B61E-73BD98F222A2}" sibTransId="{7C9AB8C8-9A73-4B89-A9F0-1A3C43AF802D}"/>
    <dgm:cxn modelId="{C1819731-836C-4639-8C58-47052775F6B0}" type="presOf" srcId="{2F6DE198-F89D-473B-B551-D97124FAD1F9}" destId="{058FF28B-A186-4580-AAB1-CF0AE1E9C409}" srcOrd="0" destOrd="0" presId="urn:microsoft.com/office/officeart/2008/layout/LinedList"/>
    <dgm:cxn modelId="{D22C0584-0D3E-4C69-920D-62BC8124D316}" srcId="{79FC724C-0D16-4A5A-9813-557E69AAF756}" destId="{2F6DE198-F89D-473B-B551-D97124FAD1F9}" srcOrd="5" destOrd="0" parTransId="{4B9E1860-0B8B-4EFB-8B5C-41BD789E2A4A}" sibTransId="{B62FAAC6-853F-4E1F-9AFF-02B2AECB9461}"/>
    <dgm:cxn modelId="{904E3ECA-4F4E-4273-9FA8-3BFDAD679CF9}" type="presOf" srcId="{1C749213-E186-4169-B432-3AFDA1D418F7}" destId="{98ABE225-A15D-45B6-B09C-EAA7D5199145}" srcOrd="0" destOrd="0" presId="urn:microsoft.com/office/officeart/2008/layout/LinedList"/>
    <dgm:cxn modelId="{4BA39663-75E7-43F3-991D-C275EDDB4773}" type="presOf" srcId="{DEF86877-85A3-4E79-B288-988332F98E61}" destId="{E4E37EF3-84C0-4A05-86BB-D48CD085A903}" srcOrd="0" destOrd="0" presId="urn:microsoft.com/office/officeart/2008/layout/LinedList"/>
    <dgm:cxn modelId="{805595DB-4FFD-4D73-B4E7-EAA11F519572}" type="presOf" srcId="{1D381676-928E-41DF-BD0B-2059803B735D}" destId="{3BD3451E-54A0-48B4-B8CD-E5935965E541}" srcOrd="0" destOrd="0" presId="urn:microsoft.com/office/officeart/2008/layout/LinedList"/>
    <dgm:cxn modelId="{A97BBD38-C22B-4CD8-A305-81A1BE4EF10D}" type="presOf" srcId="{1CD9623F-ED35-49C7-925F-E9045FFE1CD0}" destId="{BE3DC49E-42D6-413D-A502-737E6C817E74}" srcOrd="0" destOrd="0" presId="urn:microsoft.com/office/officeart/2008/layout/LinedList"/>
    <dgm:cxn modelId="{595524F6-FFAE-4736-9638-63F07A82A39B}" srcId="{79FC724C-0D16-4A5A-9813-557E69AAF756}" destId="{042B9120-C699-459E-9CA6-01A9CE58BF31}" srcOrd="7" destOrd="0" parTransId="{C5144C52-C912-4BAE-8804-3100FF5CAABA}" sibTransId="{BA8A09BA-703F-45DB-95EB-1A278531C3BA}"/>
    <dgm:cxn modelId="{792DE599-F423-48EE-B410-9ADEA5CDEBAE}" type="presOf" srcId="{8B56B3B5-FA12-4C73-ABDB-C90D03C29B5E}" destId="{55D90A00-02B2-4D61-9C3D-6D71804B36C4}" srcOrd="0" destOrd="0" presId="urn:microsoft.com/office/officeart/2008/layout/LinedList"/>
    <dgm:cxn modelId="{1916B958-CBAB-49E3-BA4A-292493ACB709}" srcId="{79FC724C-0D16-4A5A-9813-557E69AAF756}" destId="{1C749213-E186-4169-B432-3AFDA1D418F7}" srcOrd="6" destOrd="0" parTransId="{8C5B290E-DD05-40BD-BC24-63E16A68B356}" sibTransId="{814C0F11-E25B-424F-8AB9-F4AF967CD3E3}"/>
    <dgm:cxn modelId="{3838DAB3-3F51-4573-9FA6-0C5C4757BAD1}" srcId="{79FC724C-0D16-4A5A-9813-557E69AAF756}" destId="{F4EBE084-89CF-49D9-B7DE-C47DDB7802B0}" srcOrd="1" destOrd="0" parTransId="{37BB12EF-C18A-4D52-82BC-555FD764D53B}" sibTransId="{C5F055F1-5678-4A78-B82A-68948110A0CC}"/>
    <dgm:cxn modelId="{E756D375-0683-4BEA-83D1-99A4B7015658}" type="presOf" srcId="{042B9120-C699-459E-9CA6-01A9CE58BF31}" destId="{4963FD30-0D5A-4575-916A-E56748FC5178}" srcOrd="0" destOrd="0" presId="urn:microsoft.com/office/officeart/2008/layout/LinedList"/>
    <dgm:cxn modelId="{E94F4C52-00D8-424C-BB9D-A384751AF8EC}" type="presOf" srcId="{F4EBE084-89CF-49D9-B7DE-C47DDB7802B0}" destId="{B1650B52-6411-4200-B520-564A098C0387}" srcOrd="0" destOrd="0" presId="urn:microsoft.com/office/officeart/2008/layout/LinedList"/>
    <dgm:cxn modelId="{6E95C44D-D2EC-4223-A398-6D14CBDC8847}" srcId="{79FC724C-0D16-4A5A-9813-557E69AAF756}" destId="{DEF86877-85A3-4E79-B288-988332F98E61}" srcOrd="4" destOrd="0" parTransId="{F0851EEC-3092-4BC6-9B8D-7E97BDFB57CF}" sibTransId="{352CAD1A-BEEF-42DB-BEF9-0C9BF1D4F52B}"/>
    <dgm:cxn modelId="{427C739A-6D48-46EF-BBF0-1AE7DEB6E4D0}" type="presOf" srcId="{79FC724C-0D16-4A5A-9813-557E69AAF756}" destId="{B0E090EF-75EE-4C07-A5DE-8D81086DAA9A}" srcOrd="0" destOrd="0" presId="urn:microsoft.com/office/officeart/2008/layout/LinedList"/>
    <dgm:cxn modelId="{32E18967-AEEC-4A39-9CC2-353D59CDAF19}" type="presParOf" srcId="{B0E090EF-75EE-4C07-A5DE-8D81086DAA9A}" destId="{AA1C257C-E6F1-4B62-9394-4DFF27EDA410}" srcOrd="0" destOrd="0" presId="urn:microsoft.com/office/officeart/2008/layout/LinedList"/>
    <dgm:cxn modelId="{96F34E6B-7C5E-4B1E-B077-44DBE41DF6F9}" type="presParOf" srcId="{B0E090EF-75EE-4C07-A5DE-8D81086DAA9A}" destId="{A01E10EE-5B1A-48C2-A29E-AE78E34C88FD}" srcOrd="1" destOrd="0" presId="urn:microsoft.com/office/officeart/2008/layout/LinedList"/>
    <dgm:cxn modelId="{E546259F-CFBA-4C4B-9A47-AE85BF56BC33}" type="presParOf" srcId="{A01E10EE-5B1A-48C2-A29E-AE78E34C88FD}" destId="{3BD3451E-54A0-48B4-B8CD-E5935965E541}" srcOrd="0" destOrd="0" presId="urn:microsoft.com/office/officeart/2008/layout/LinedList"/>
    <dgm:cxn modelId="{A7989660-FC30-4D60-B262-D391DB5D4E7D}" type="presParOf" srcId="{A01E10EE-5B1A-48C2-A29E-AE78E34C88FD}" destId="{5BFE60E2-4ABD-4CAC-9CBA-5257EA19B17F}" srcOrd="1" destOrd="0" presId="urn:microsoft.com/office/officeart/2008/layout/LinedList"/>
    <dgm:cxn modelId="{EB7CB20A-4350-43D5-B02F-8021CF8BF372}" type="presParOf" srcId="{B0E090EF-75EE-4C07-A5DE-8D81086DAA9A}" destId="{19354E4A-C29D-49D0-A4F3-E5ED51C4105E}" srcOrd="2" destOrd="0" presId="urn:microsoft.com/office/officeart/2008/layout/LinedList"/>
    <dgm:cxn modelId="{5D3185D9-9348-4C59-8788-673DBA3B5C49}" type="presParOf" srcId="{B0E090EF-75EE-4C07-A5DE-8D81086DAA9A}" destId="{9CDCD8C0-9AA3-4D09-991A-0E9551460D5A}" srcOrd="3" destOrd="0" presId="urn:microsoft.com/office/officeart/2008/layout/LinedList"/>
    <dgm:cxn modelId="{A326D692-D7E8-4B9F-9C3C-8F7B9BE7F156}" type="presParOf" srcId="{9CDCD8C0-9AA3-4D09-991A-0E9551460D5A}" destId="{B1650B52-6411-4200-B520-564A098C0387}" srcOrd="0" destOrd="0" presId="urn:microsoft.com/office/officeart/2008/layout/LinedList"/>
    <dgm:cxn modelId="{E8EE614C-6183-4927-8EF4-82416E303431}" type="presParOf" srcId="{9CDCD8C0-9AA3-4D09-991A-0E9551460D5A}" destId="{84707F80-DEA5-4223-9C4B-427B58E2CAFE}" srcOrd="1" destOrd="0" presId="urn:microsoft.com/office/officeart/2008/layout/LinedList"/>
    <dgm:cxn modelId="{58523640-E43D-4C28-B69D-001E49A0DCBF}" type="presParOf" srcId="{B0E090EF-75EE-4C07-A5DE-8D81086DAA9A}" destId="{7DBE38E0-B53B-4530-90F2-3E58B1A4C533}" srcOrd="4" destOrd="0" presId="urn:microsoft.com/office/officeart/2008/layout/LinedList"/>
    <dgm:cxn modelId="{BC28C0BC-B0A9-4039-9FAB-5649E0089CF4}" type="presParOf" srcId="{B0E090EF-75EE-4C07-A5DE-8D81086DAA9A}" destId="{28647CC6-BF3A-4F9B-9B4A-476EF1E44C7D}" srcOrd="5" destOrd="0" presId="urn:microsoft.com/office/officeart/2008/layout/LinedList"/>
    <dgm:cxn modelId="{0D9190FB-954F-47C8-BF64-36116CBDA4A0}" type="presParOf" srcId="{28647CC6-BF3A-4F9B-9B4A-476EF1E44C7D}" destId="{BE3DC49E-42D6-413D-A502-737E6C817E74}" srcOrd="0" destOrd="0" presId="urn:microsoft.com/office/officeart/2008/layout/LinedList"/>
    <dgm:cxn modelId="{242C5AD3-999E-4D13-9D74-F492143E5745}" type="presParOf" srcId="{28647CC6-BF3A-4F9B-9B4A-476EF1E44C7D}" destId="{046D2D20-86B7-4556-B9D5-7C6062033097}" srcOrd="1" destOrd="0" presId="urn:microsoft.com/office/officeart/2008/layout/LinedList"/>
    <dgm:cxn modelId="{7C39894B-FCE5-40F5-9104-00AB303D538A}" type="presParOf" srcId="{B0E090EF-75EE-4C07-A5DE-8D81086DAA9A}" destId="{85DBF63A-F691-466D-8967-24F973FDF5D1}" srcOrd="6" destOrd="0" presId="urn:microsoft.com/office/officeart/2008/layout/LinedList"/>
    <dgm:cxn modelId="{5470BCA5-DB24-4F91-860F-9F7B2DA74732}" type="presParOf" srcId="{B0E090EF-75EE-4C07-A5DE-8D81086DAA9A}" destId="{551C8E12-F950-4E0F-B619-7FC1E3CD1976}" srcOrd="7" destOrd="0" presId="urn:microsoft.com/office/officeart/2008/layout/LinedList"/>
    <dgm:cxn modelId="{DEB1F539-1CDA-4BB7-A516-A61A0449B161}" type="presParOf" srcId="{551C8E12-F950-4E0F-B619-7FC1E3CD1976}" destId="{55D90A00-02B2-4D61-9C3D-6D71804B36C4}" srcOrd="0" destOrd="0" presId="urn:microsoft.com/office/officeart/2008/layout/LinedList"/>
    <dgm:cxn modelId="{C3B73CB6-0E9C-4E91-8817-1C8CCCC429D7}" type="presParOf" srcId="{551C8E12-F950-4E0F-B619-7FC1E3CD1976}" destId="{B70B9E2D-23A0-40C7-B2D6-0818E0228928}" srcOrd="1" destOrd="0" presId="urn:microsoft.com/office/officeart/2008/layout/LinedList"/>
    <dgm:cxn modelId="{47CA3367-9993-4F08-AAE2-8B6875669B06}" type="presParOf" srcId="{B0E090EF-75EE-4C07-A5DE-8D81086DAA9A}" destId="{FD477708-22CA-4282-9528-F2275A36C2BE}" srcOrd="8" destOrd="0" presId="urn:microsoft.com/office/officeart/2008/layout/LinedList"/>
    <dgm:cxn modelId="{2B43371D-9595-4498-9940-75B304593552}" type="presParOf" srcId="{B0E090EF-75EE-4C07-A5DE-8D81086DAA9A}" destId="{8F2814E1-EEDB-4A08-AB30-FA3A10C59750}" srcOrd="9" destOrd="0" presId="urn:microsoft.com/office/officeart/2008/layout/LinedList"/>
    <dgm:cxn modelId="{246C27E9-7681-4CE9-AEFB-108E75549BD2}" type="presParOf" srcId="{8F2814E1-EEDB-4A08-AB30-FA3A10C59750}" destId="{E4E37EF3-84C0-4A05-86BB-D48CD085A903}" srcOrd="0" destOrd="0" presId="urn:microsoft.com/office/officeart/2008/layout/LinedList"/>
    <dgm:cxn modelId="{F09D8BA9-96AF-4237-8B05-817E835DB897}" type="presParOf" srcId="{8F2814E1-EEDB-4A08-AB30-FA3A10C59750}" destId="{ADC652D9-0126-4EC8-8C61-72B7631D9CBF}" srcOrd="1" destOrd="0" presId="urn:microsoft.com/office/officeart/2008/layout/LinedList"/>
    <dgm:cxn modelId="{8AAFF677-2DD0-48ED-B465-DE3C348AD97A}" type="presParOf" srcId="{B0E090EF-75EE-4C07-A5DE-8D81086DAA9A}" destId="{B9D9B566-20CE-42AE-ADD1-DB8063ADFCF6}" srcOrd="10" destOrd="0" presId="urn:microsoft.com/office/officeart/2008/layout/LinedList"/>
    <dgm:cxn modelId="{64FF78F6-D4AF-403B-AF4A-35104573EECC}" type="presParOf" srcId="{B0E090EF-75EE-4C07-A5DE-8D81086DAA9A}" destId="{58168CDB-2DA4-47E9-BFDB-3C420BFAE1A3}" srcOrd="11" destOrd="0" presId="urn:microsoft.com/office/officeart/2008/layout/LinedList"/>
    <dgm:cxn modelId="{0E97A073-0697-4CCD-B02B-4E6A428A5CB3}" type="presParOf" srcId="{58168CDB-2DA4-47E9-BFDB-3C420BFAE1A3}" destId="{058FF28B-A186-4580-AAB1-CF0AE1E9C409}" srcOrd="0" destOrd="0" presId="urn:microsoft.com/office/officeart/2008/layout/LinedList"/>
    <dgm:cxn modelId="{F41AF7FE-1CF0-4566-A109-BEF1860AD87C}" type="presParOf" srcId="{58168CDB-2DA4-47E9-BFDB-3C420BFAE1A3}" destId="{DFE1902B-AF9D-4835-BC96-BBB46189A6CA}" srcOrd="1" destOrd="0" presId="urn:microsoft.com/office/officeart/2008/layout/LinedList"/>
    <dgm:cxn modelId="{7A5A2695-85F2-4EC0-9153-F6A1BBE36EDB}" type="presParOf" srcId="{B0E090EF-75EE-4C07-A5DE-8D81086DAA9A}" destId="{170BEDF8-4464-4D8C-B27A-DC17EF1B3C15}" srcOrd="12" destOrd="0" presId="urn:microsoft.com/office/officeart/2008/layout/LinedList"/>
    <dgm:cxn modelId="{3037FF4A-0B40-41C8-A0E4-DABDAD9B33FC}" type="presParOf" srcId="{B0E090EF-75EE-4C07-A5DE-8D81086DAA9A}" destId="{DF2E634D-A456-41E2-9FC3-98698FB7F3CF}" srcOrd="13" destOrd="0" presId="urn:microsoft.com/office/officeart/2008/layout/LinedList"/>
    <dgm:cxn modelId="{12239C27-B605-451D-9A36-7209FF17517A}" type="presParOf" srcId="{DF2E634D-A456-41E2-9FC3-98698FB7F3CF}" destId="{98ABE225-A15D-45B6-B09C-EAA7D5199145}" srcOrd="0" destOrd="0" presId="urn:microsoft.com/office/officeart/2008/layout/LinedList"/>
    <dgm:cxn modelId="{300DCC04-3FE7-4594-A919-7F932091BA23}" type="presParOf" srcId="{DF2E634D-A456-41E2-9FC3-98698FB7F3CF}" destId="{D7122939-49FF-4E85-9BE5-B730DE78E445}" srcOrd="1" destOrd="0" presId="urn:microsoft.com/office/officeart/2008/layout/LinedList"/>
    <dgm:cxn modelId="{54D44E5B-0A62-423D-A1E4-F0F31EA64F5C}" type="presParOf" srcId="{B0E090EF-75EE-4C07-A5DE-8D81086DAA9A}" destId="{096A1CC5-9775-4326-ABDC-200C758F2DBD}" srcOrd="14" destOrd="0" presId="urn:microsoft.com/office/officeart/2008/layout/LinedList"/>
    <dgm:cxn modelId="{088FCB50-2E04-4DF1-8932-A7D3971EAEF6}" type="presParOf" srcId="{B0E090EF-75EE-4C07-A5DE-8D81086DAA9A}" destId="{3BCAE0CF-27D0-4938-AE2E-C58C5F858754}" srcOrd="15" destOrd="0" presId="urn:microsoft.com/office/officeart/2008/layout/LinedList"/>
    <dgm:cxn modelId="{7424350E-DE9D-4BC0-9EC8-D71574AE7BAF}" type="presParOf" srcId="{3BCAE0CF-27D0-4938-AE2E-C58C5F858754}" destId="{4963FD30-0D5A-4575-916A-E56748FC5178}" srcOrd="0" destOrd="0" presId="urn:microsoft.com/office/officeart/2008/layout/LinedList"/>
    <dgm:cxn modelId="{49ADD104-D40B-4693-BCDF-B8EB3137BB50}" type="presParOf" srcId="{3BCAE0CF-27D0-4938-AE2E-C58C5F858754}" destId="{C6F3559F-3FBD-46AA-9039-F8AE5B3E0198}"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C10BC6F9-B763-4C9C-BA43-C49D180360B7}" type="doc">
      <dgm:prSet loTypeId="urn:microsoft.com/office/officeart/2005/8/layout/default" loCatId="list" qsTypeId="urn:microsoft.com/office/officeart/2005/8/quickstyle/3d1" qsCatId="3D" csTypeId="urn:microsoft.com/office/officeart/2005/8/colors/colorful1" csCatId="colorful"/>
      <dgm:spPr/>
      <dgm:t>
        <a:bodyPr/>
        <a:lstStyle/>
        <a:p>
          <a:endParaRPr lang="tr-TR"/>
        </a:p>
      </dgm:t>
    </dgm:pt>
    <dgm:pt modelId="{F87E5072-990E-488D-9FF6-A6D18E2FF975}">
      <dgm:prSet/>
      <dgm:spPr/>
      <dgm:t>
        <a:bodyPr/>
        <a:lstStyle/>
        <a:p>
          <a:pPr rtl="0"/>
          <a:r>
            <a:rPr lang="tr-TR" baseline="0" smtClean="0"/>
            <a:t>Göğsüne sırtına gazete kağıdı, yün koyma, terletme</a:t>
          </a:r>
          <a:endParaRPr lang="tr-TR"/>
        </a:p>
      </dgm:t>
    </dgm:pt>
    <dgm:pt modelId="{228D15CD-EAA7-4EDF-BFE7-4E7CBA27A01F}" type="parTrans" cxnId="{4FDFC8DC-BD94-4863-AF26-DC6310DF9D7B}">
      <dgm:prSet/>
      <dgm:spPr/>
      <dgm:t>
        <a:bodyPr/>
        <a:lstStyle/>
        <a:p>
          <a:endParaRPr lang="tr-TR"/>
        </a:p>
      </dgm:t>
    </dgm:pt>
    <dgm:pt modelId="{8AB93116-9261-4CCC-9762-E0B5EB8A710F}" type="sibTrans" cxnId="{4FDFC8DC-BD94-4863-AF26-DC6310DF9D7B}">
      <dgm:prSet/>
      <dgm:spPr/>
      <dgm:t>
        <a:bodyPr/>
        <a:lstStyle/>
        <a:p>
          <a:endParaRPr lang="tr-TR"/>
        </a:p>
      </dgm:t>
    </dgm:pt>
    <dgm:pt modelId="{5C411DF5-B11C-4840-93AD-4BECDA4F89AF}">
      <dgm:prSet/>
      <dgm:spPr/>
      <dgm:t>
        <a:bodyPr/>
        <a:lstStyle/>
        <a:p>
          <a:pPr rtl="0"/>
          <a:r>
            <a:rPr lang="tr-TR" baseline="0" smtClean="0"/>
            <a:t>Turp suyuna bal katıp içirme,</a:t>
          </a:r>
          <a:endParaRPr lang="tr-TR"/>
        </a:p>
      </dgm:t>
    </dgm:pt>
    <dgm:pt modelId="{5BF545D0-21A4-49D0-A2BC-2013F68F647D}" type="parTrans" cxnId="{4611E635-00EE-4AA9-8AB4-F6D6851F8892}">
      <dgm:prSet/>
      <dgm:spPr/>
      <dgm:t>
        <a:bodyPr/>
        <a:lstStyle/>
        <a:p>
          <a:endParaRPr lang="tr-TR"/>
        </a:p>
      </dgm:t>
    </dgm:pt>
    <dgm:pt modelId="{64B8EDE4-8233-4BBA-A2D3-DF3760D54972}" type="sibTrans" cxnId="{4611E635-00EE-4AA9-8AB4-F6D6851F8892}">
      <dgm:prSet/>
      <dgm:spPr/>
      <dgm:t>
        <a:bodyPr/>
        <a:lstStyle/>
        <a:p>
          <a:endParaRPr lang="tr-TR"/>
        </a:p>
      </dgm:t>
    </dgm:pt>
    <dgm:pt modelId="{87FABC42-2C2A-4DCA-8216-28ACB69201BF}">
      <dgm:prSet/>
      <dgm:spPr/>
      <dgm:t>
        <a:bodyPr/>
        <a:lstStyle/>
        <a:p>
          <a:pPr rtl="0"/>
          <a:r>
            <a:rPr lang="tr-TR" baseline="0" smtClean="0"/>
            <a:t>Tuz yutturma</a:t>
          </a:r>
          <a:endParaRPr lang="tr-TR"/>
        </a:p>
      </dgm:t>
    </dgm:pt>
    <dgm:pt modelId="{000EAC33-0C31-4343-815B-100F7BEF786B}" type="parTrans" cxnId="{1CE45DBB-EFA8-422C-B6DB-4ED5F3FDF535}">
      <dgm:prSet/>
      <dgm:spPr/>
      <dgm:t>
        <a:bodyPr/>
        <a:lstStyle/>
        <a:p>
          <a:endParaRPr lang="tr-TR"/>
        </a:p>
      </dgm:t>
    </dgm:pt>
    <dgm:pt modelId="{98D29DA6-0836-4730-96CE-663AA8EAB39F}" type="sibTrans" cxnId="{1CE45DBB-EFA8-422C-B6DB-4ED5F3FDF535}">
      <dgm:prSet/>
      <dgm:spPr/>
      <dgm:t>
        <a:bodyPr/>
        <a:lstStyle/>
        <a:p>
          <a:endParaRPr lang="tr-TR"/>
        </a:p>
      </dgm:t>
    </dgm:pt>
    <dgm:pt modelId="{B40E1FE1-5983-4ABD-BA63-4893E9DA0D2D}">
      <dgm:prSet/>
      <dgm:spPr/>
      <dgm:t>
        <a:bodyPr/>
        <a:lstStyle/>
        <a:p>
          <a:pPr rtl="0"/>
          <a:r>
            <a:rPr lang="tr-TR" baseline="0" smtClean="0"/>
            <a:t>Karabiber ile pekmezi kaynatıp içirme, ballı süt, nane, limon, şerbet, kekik, keten tohumu, ıhlamur, çiğ yu­murta içirme</a:t>
          </a:r>
          <a:endParaRPr lang="tr-TR"/>
        </a:p>
      </dgm:t>
    </dgm:pt>
    <dgm:pt modelId="{1539408D-53F0-436B-9E9B-BD6B5B5C4093}" type="parTrans" cxnId="{914E4DF8-7D99-4489-908D-4F59F1ABDA78}">
      <dgm:prSet/>
      <dgm:spPr/>
      <dgm:t>
        <a:bodyPr/>
        <a:lstStyle/>
        <a:p>
          <a:endParaRPr lang="tr-TR"/>
        </a:p>
      </dgm:t>
    </dgm:pt>
    <dgm:pt modelId="{30DFA20E-3700-4784-BA9B-9264CED0196A}" type="sibTrans" cxnId="{914E4DF8-7D99-4489-908D-4F59F1ABDA78}">
      <dgm:prSet/>
      <dgm:spPr/>
      <dgm:t>
        <a:bodyPr/>
        <a:lstStyle/>
        <a:p>
          <a:endParaRPr lang="tr-TR"/>
        </a:p>
      </dgm:t>
    </dgm:pt>
    <dgm:pt modelId="{A74BA0E2-ED28-4490-A082-6A36DAE0E00D}">
      <dgm:prSet/>
      <dgm:spPr/>
      <dgm:t>
        <a:bodyPr/>
        <a:lstStyle/>
        <a:p>
          <a:pPr rtl="0"/>
          <a:r>
            <a:rPr lang="tr-TR" baseline="0" smtClean="0"/>
            <a:t>Pekmez, nane, limon, zeytinyağı gibi içecekler verme</a:t>
          </a:r>
          <a:endParaRPr lang="tr-TR"/>
        </a:p>
      </dgm:t>
    </dgm:pt>
    <dgm:pt modelId="{FF38B62C-7461-4E08-92D0-AE434BBA5179}" type="parTrans" cxnId="{7E2083B9-0DA1-4A39-912D-814551F82B46}">
      <dgm:prSet/>
      <dgm:spPr/>
      <dgm:t>
        <a:bodyPr/>
        <a:lstStyle/>
        <a:p>
          <a:endParaRPr lang="tr-TR"/>
        </a:p>
      </dgm:t>
    </dgm:pt>
    <dgm:pt modelId="{BA6305DC-561D-44CF-8B9E-473DE352CE0F}" type="sibTrans" cxnId="{7E2083B9-0DA1-4A39-912D-814551F82B46}">
      <dgm:prSet/>
      <dgm:spPr/>
      <dgm:t>
        <a:bodyPr/>
        <a:lstStyle/>
        <a:p>
          <a:endParaRPr lang="tr-TR"/>
        </a:p>
      </dgm:t>
    </dgm:pt>
    <dgm:pt modelId="{4E5D7A46-4B2C-499D-ACED-3515EAD3BB1C}">
      <dgm:prSet/>
      <dgm:spPr/>
      <dgm:t>
        <a:bodyPr/>
        <a:lstStyle/>
        <a:p>
          <a:pPr rtl="0"/>
          <a:r>
            <a:rPr lang="tr-TR" baseline="0" smtClean="0"/>
            <a:t>Göğse sıvı yağ sürme</a:t>
          </a:r>
          <a:endParaRPr lang="tr-TR"/>
        </a:p>
      </dgm:t>
    </dgm:pt>
    <dgm:pt modelId="{08EAA95A-E81F-491C-93DD-370542AFE51B}" type="parTrans" cxnId="{29AAC241-FEFB-46D3-9049-52AB9FC77507}">
      <dgm:prSet/>
      <dgm:spPr/>
      <dgm:t>
        <a:bodyPr/>
        <a:lstStyle/>
        <a:p>
          <a:endParaRPr lang="tr-TR"/>
        </a:p>
      </dgm:t>
    </dgm:pt>
    <dgm:pt modelId="{51D86151-EA55-4E67-ACBB-CDE32C39EF0B}" type="sibTrans" cxnId="{29AAC241-FEFB-46D3-9049-52AB9FC77507}">
      <dgm:prSet/>
      <dgm:spPr/>
      <dgm:t>
        <a:bodyPr/>
        <a:lstStyle/>
        <a:p>
          <a:endParaRPr lang="tr-TR"/>
        </a:p>
      </dgm:t>
    </dgm:pt>
    <dgm:pt modelId="{8F026D5F-A91C-4767-8812-A6DF097DC775}">
      <dgm:prSet/>
      <dgm:spPr/>
      <dgm:t>
        <a:bodyPr/>
        <a:lstStyle/>
        <a:p>
          <a:pPr rtl="0"/>
          <a:r>
            <a:rPr lang="tr-TR" baseline="0" smtClean="0"/>
            <a:t>At sütü veya kara eşek sütü içme</a:t>
          </a:r>
          <a:endParaRPr lang="tr-TR"/>
        </a:p>
      </dgm:t>
    </dgm:pt>
    <dgm:pt modelId="{2747B0DF-C42A-4C25-BFA2-722C67422CC4}" type="parTrans" cxnId="{6DD9C7D2-DCA0-4DC9-A9E7-812E2AB79F93}">
      <dgm:prSet/>
      <dgm:spPr/>
      <dgm:t>
        <a:bodyPr/>
        <a:lstStyle/>
        <a:p>
          <a:endParaRPr lang="tr-TR"/>
        </a:p>
      </dgm:t>
    </dgm:pt>
    <dgm:pt modelId="{C00BE7C7-D1B0-4E23-8629-5D11AF6F5BC3}" type="sibTrans" cxnId="{6DD9C7D2-DCA0-4DC9-A9E7-812E2AB79F93}">
      <dgm:prSet/>
      <dgm:spPr/>
      <dgm:t>
        <a:bodyPr/>
        <a:lstStyle/>
        <a:p>
          <a:endParaRPr lang="tr-TR"/>
        </a:p>
      </dgm:t>
    </dgm:pt>
    <dgm:pt modelId="{BF374775-3E38-469D-B4CC-D8B54763F277}" type="pres">
      <dgm:prSet presAssocID="{C10BC6F9-B763-4C9C-BA43-C49D180360B7}" presName="diagram" presStyleCnt="0">
        <dgm:presLayoutVars>
          <dgm:dir/>
          <dgm:resizeHandles val="exact"/>
        </dgm:presLayoutVars>
      </dgm:prSet>
      <dgm:spPr/>
      <dgm:t>
        <a:bodyPr/>
        <a:lstStyle/>
        <a:p>
          <a:endParaRPr lang="tr-TR"/>
        </a:p>
      </dgm:t>
    </dgm:pt>
    <dgm:pt modelId="{180EF14E-45B9-4190-AF5F-ED2BA7ED599D}" type="pres">
      <dgm:prSet presAssocID="{F87E5072-990E-488D-9FF6-A6D18E2FF975}" presName="node" presStyleLbl="node1" presStyleIdx="0" presStyleCnt="7">
        <dgm:presLayoutVars>
          <dgm:bulletEnabled val="1"/>
        </dgm:presLayoutVars>
      </dgm:prSet>
      <dgm:spPr/>
      <dgm:t>
        <a:bodyPr/>
        <a:lstStyle/>
        <a:p>
          <a:endParaRPr lang="tr-TR"/>
        </a:p>
      </dgm:t>
    </dgm:pt>
    <dgm:pt modelId="{84211500-FBAA-4C60-B39F-8BDFFD7DAD0C}" type="pres">
      <dgm:prSet presAssocID="{8AB93116-9261-4CCC-9762-E0B5EB8A710F}" presName="sibTrans" presStyleCnt="0"/>
      <dgm:spPr/>
    </dgm:pt>
    <dgm:pt modelId="{3A4A0279-34FD-4C0E-86B9-7F5A2488DBAB}" type="pres">
      <dgm:prSet presAssocID="{5C411DF5-B11C-4840-93AD-4BECDA4F89AF}" presName="node" presStyleLbl="node1" presStyleIdx="1" presStyleCnt="7">
        <dgm:presLayoutVars>
          <dgm:bulletEnabled val="1"/>
        </dgm:presLayoutVars>
      </dgm:prSet>
      <dgm:spPr/>
      <dgm:t>
        <a:bodyPr/>
        <a:lstStyle/>
        <a:p>
          <a:endParaRPr lang="tr-TR"/>
        </a:p>
      </dgm:t>
    </dgm:pt>
    <dgm:pt modelId="{57EC3A7C-CCD4-4181-B96C-99E66C213B0E}" type="pres">
      <dgm:prSet presAssocID="{64B8EDE4-8233-4BBA-A2D3-DF3760D54972}" presName="sibTrans" presStyleCnt="0"/>
      <dgm:spPr/>
    </dgm:pt>
    <dgm:pt modelId="{DE3C340A-4BF6-485F-89AD-4305BD8CAAB4}" type="pres">
      <dgm:prSet presAssocID="{87FABC42-2C2A-4DCA-8216-28ACB69201BF}" presName="node" presStyleLbl="node1" presStyleIdx="2" presStyleCnt="7">
        <dgm:presLayoutVars>
          <dgm:bulletEnabled val="1"/>
        </dgm:presLayoutVars>
      </dgm:prSet>
      <dgm:spPr/>
      <dgm:t>
        <a:bodyPr/>
        <a:lstStyle/>
        <a:p>
          <a:endParaRPr lang="tr-TR"/>
        </a:p>
      </dgm:t>
    </dgm:pt>
    <dgm:pt modelId="{FA4ACFCB-A740-44E2-B9BA-6EC5AC238A53}" type="pres">
      <dgm:prSet presAssocID="{98D29DA6-0836-4730-96CE-663AA8EAB39F}" presName="sibTrans" presStyleCnt="0"/>
      <dgm:spPr/>
    </dgm:pt>
    <dgm:pt modelId="{46015A60-F697-4545-820F-D249A2F03B9E}" type="pres">
      <dgm:prSet presAssocID="{B40E1FE1-5983-4ABD-BA63-4893E9DA0D2D}" presName="node" presStyleLbl="node1" presStyleIdx="3" presStyleCnt="7">
        <dgm:presLayoutVars>
          <dgm:bulletEnabled val="1"/>
        </dgm:presLayoutVars>
      </dgm:prSet>
      <dgm:spPr/>
      <dgm:t>
        <a:bodyPr/>
        <a:lstStyle/>
        <a:p>
          <a:endParaRPr lang="tr-TR"/>
        </a:p>
      </dgm:t>
    </dgm:pt>
    <dgm:pt modelId="{016F831A-7056-4B26-A663-9495A6F57C2C}" type="pres">
      <dgm:prSet presAssocID="{30DFA20E-3700-4784-BA9B-9264CED0196A}" presName="sibTrans" presStyleCnt="0"/>
      <dgm:spPr/>
    </dgm:pt>
    <dgm:pt modelId="{B7454ED9-0400-48B3-BEE9-B8DF3F494244}" type="pres">
      <dgm:prSet presAssocID="{A74BA0E2-ED28-4490-A082-6A36DAE0E00D}" presName="node" presStyleLbl="node1" presStyleIdx="4" presStyleCnt="7">
        <dgm:presLayoutVars>
          <dgm:bulletEnabled val="1"/>
        </dgm:presLayoutVars>
      </dgm:prSet>
      <dgm:spPr/>
      <dgm:t>
        <a:bodyPr/>
        <a:lstStyle/>
        <a:p>
          <a:endParaRPr lang="tr-TR"/>
        </a:p>
      </dgm:t>
    </dgm:pt>
    <dgm:pt modelId="{89CFD38E-6406-4407-A56A-48DFC14B2153}" type="pres">
      <dgm:prSet presAssocID="{BA6305DC-561D-44CF-8B9E-473DE352CE0F}" presName="sibTrans" presStyleCnt="0"/>
      <dgm:spPr/>
    </dgm:pt>
    <dgm:pt modelId="{66F6CF10-E8B5-4F91-A9AC-4D51D14B78BE}" type="pres">
      <dgm:prSet presAssocID="{4E5D7A46-4B2C-499D-ACED-3515EAD3BB1C}" presName="node" presStyleLbl="node1" presStyleIdx="5" presStyleCnt="7">
        <dgm:presLayoutVars>
          <dgm:bulletEnabled val="1"/>
        </dgm:presLayoutVars>
      </dgm:prSet>
      <dgm:spPr/>
      <dgm:t>
        <a:bodyPr/>
        <a:lstStyle/>
        <a:p>
          <a:endParaRPr lang="tr-TR"/>
        </a:p>
      </dgm:t>
    </dgm:pt>
    <dgm:pt modelId="{4EC4BE9C-3035-417B-AABF-C0759B451EBF}" type="pres">
      <dgm:prSet presAssocID="{51D86151-EA55-4E67-ACBB-CDE32C39EF0B}" presName="sibTrans" presStyleCnt="0"/>
      <dgm:spPr/>
    </dgm:pt>
    <dgm:pt modelId="{6CA1227A-8315-4616-A3A6-BB5365392EE7}" type="pres">
      <dgm:prSet presAssocID="{8F026D5F-A91C-4767-8812-A6DF097DC775}" presName="node" presStyleLbl="node1" presStyleIdx="6" presStyleCnt="7">
        <dgm:presLayoutVars>
          <dgm:bulletEnabled val="1"/>
        </dgm:presLayoutVars>
      </dgm:prSet>
      <dgm:spPr/>
      <dgm:t>
        <a:bodyPr/>
        <a:lstStyle/>
        <a:p>
          <a:endParaRPr lang="tr-TR"/>
        </a:p>
      </dgm:t>
    </dgm:pt>
  </dgm:ptLst>
  <dgm:cxnLst>
    <dgm:cxn modelId="{41264C30-F946-430A-9901-E9CF42F4F649}" type="presOf" srcId="{87FABC42-2C2A-4DCA-8216-28ACB69201BF}" destId="{DE3C340A-4BF6-485F-89AD-4305BD8CAAB4}" srcOrd="0" destOrd="0" presId="urn:microsoft.com/office/officeart/2005/8/layout/default"/>
    <dgm:cxn modelId="{1CE45DBB-EFA8-422C-B6DB-4ED5F3FDF535}" srcId="{C10BC6F9-B763-4C9C-BA43-C49D180360B7}" destId="{87FABC42-2C2A-4DCA-8216-28ACB69201BF}" srcOrd="2" destOrd="0" parTransId="{000EAC33-0C31-4343-815B-100F7BEF786B}" sibTransId="{98D29DA6-0836-4730-96CE-663AA8EAB39F}"/>
    <dgm:cxn modelId="{964F6BF0-D42C-41CA-BF19-200FBD465981}" type="presOf" srcId="{5C411DF5-B11C-4840-93AD-4BECDA4F89AF}" destId="{3A4A0279-34FD-4C0E-86B9-7F5A2488DBAB}" srcOrd="0" destOrd="0" presId="urn:microsoft.com/office/officeart/2005/8/layout/default"/>
    <dgm:cxn modelId="{4611E635-00EE-4AA9-8AB4-F6D6851F8892}" srcId="{C10BC6F9-B763-4C9C-BA43-C49D180360B7}" destId="{5C411DF5-B11C-4840-93AD-4BECDA4F89AF}" srcOrd="1" destOrd="0" parTransId="{5BF545D0-21A4-49D0-A2BC-2013F68F647D}" sibTransId="{64B8EDE4-8233-4BBA-A2D3-DF3760D54972}"/>
    <dgm:cxn modelId="{449D7776-5B4F-482E-83A6-3FB2C39DC891}" type="presOf" srcId="{F87E5072-990E-488D-9FF6-A6D18E2FF975}" destId="{180EF14E-45B9-4190-AF5F-ED2BA7ED599D}" srcOrd="0" destOrd="0" presId="urn:microsoft.com/office/officeart/2005/8/layout/default"/>
    <dgm:cxn modelId="{4BF6E485-EFFA-40F8-8B3F-2FE839255DA1}" type="presOf" srcId="{4E5D7A46-4B2C-499D-ACED-3515EAD3BB1C}" destId="{66F6CF10-E8B5-4F91-A9AC-4D51D14B78BE}" srcOrd="0" destOrd="0" presId="urn:microsoft.com/office/officeart/2005/8/layout/default"/>
    <dgm:cxn modelId="{B496AF85-B512-4701-8625-6FC5F64DA4BB}" type="presOf" srcId="{A74BA0E2-ED28-4490-A082-6A36DAE0E00D}" destId="{B7454ED9-0400-48B3-BEE9-B8DF3F494244}" srcOrd="0" destOrd="0" presId="urn:microsoft.com/office/officeart/2005/8/layout/default"/>
    <dgm:cxn modelId="{914E4DF8-7D99-4489-908D-4F59F1ABDA78}" srcId="{C10BC6F9-B763-4C9C-BA43-C49D180360B7}" destId="{B40E1FE1-5983-4ABD-BA63-4893E9DA0D2D}" srcOrd="3" destOrd="0" parTransId="{1539408D-53F0-436B-9E9B-BD6B5B5C4093}" sibTransId="{30DFA20E-3700-4784-BA9B-9264CED0196A}"/>
    <dgm:cxn modelId="{6DD9C7D2-DCA0-4DC9-A9E7-812E2AB79F93}" srcId="{C10BC6F9-B763-4C9C-BA43-C49D180360B7}" destId="{8F026D5F-A91C-4767-8812-A6DF097DC775}" srcOrd="6" destOrd="0" parTransId="{2747B0DF-C42A-4C25-BFA2-722C67422CC4}" sibTransId="{C00BE7C7-D1B0-4E23-8629-5D11AF6F5BC3}"/>
    <dgm:cxn modelId="{29AAC241-FEFB-46D3-9049-52AB9FC77507}" srcId="{C10BC6F9-B763-4C9C-BA43-C49D180360B7}" destId="{4E5D7A46-4B2C-499D-ACED-3515EAD3BB1C}" srcOrd="5" destOrd="0" parTransId="{08EAA95A-E81F-491C-93DD-370542AFE51B}" sibTransId="{51D86151-EA55-4E67-ACBB-CDE32C39EF0B}"/>
    <dgm:cxn modelId="{7E2083B9-0DA1-4A39-912D-814551F82B46}" srcId="{C10BC6F9-B763-4C9C-BA43-C49D180360B7}" destId="{A74BA0E2-ED28-4490-A082-6A36DAE0E00D}" srcOrd="4" destOrd="0" parTransId="{FF38B62C-7461-4E08-92D0-AE434BBA5179}" sibTransId="{BA6305DC-561D-44CF-8B9E-473DE352CE0F}"/>
    <dgm:cxn modelId="{9B21897F-62AF-4A61-AB6A-FF172015DE91}" type="presOf" srcId="{B40E1FE1-5983-4ABD-BA63-4893E9DA0D2D}" destId="{46015A60-F697-4545-820F-D249A2F03B9E}" srcOrd="0" destOrd="0" presId="urn:microsoft.com/office/officeart/2005/8/layout/default"/>
    <dgm:cxn modelId="{4FDFC8DC-BD94-4863-AF26-DC6310DF9D7B}" srcId="{C10BC6F9-B763-4C9C-BA43-C49D180360B7}" destId="{F87E5072-990E-488D-9FF6-A6D18E2FF975}" srcOrd="0" destOrd="0" parTransId="{228D15CD-EAA7-4EDF-BFE7-4E7CBA27A01F}" sibTransId="{8AB93116-9261-4CCC-9762-E0B5EB8A710F}"/>
    <dgm:cxn modelId="{6325274A-AA9D-4EC5-9267-991729F660B6}" type="presOf" srcId="{8F026D5F-A91C-4767-8812-A6DF097DC775}" destId="{6CA1227A-8315-4616-A3A6-BB5365392EE7}" srcOrd="0" destOrd="0" presId="urn:microsoft.com/office/officeart/2005/8/layout/default"/>
    <dgm:cxn modelId="{FE8487B6-D2C8-49FE-92D9-9C7A6DF4B59A}" type="presOf" srcId="{C10BC6F9-B763-4C9C-BA43-C49D180360B7}" destId="{BF374775-3E38-469D-B4CC-D8B54763F277}" srcOrd="0" destOrd="0" presId="urn:microsoft.com/office/officeart/2005/8/layout/default"/>
    <dgm:cxn modelId="{86A865DF-9509-46CB-B78E-C0398039C249}" type="presParOf" srcId="{BF374775-3E38-469D-B4CC-D8B54763F277}" destId="{180EF14E-45B9-4190-AF5F-ED2BA7ED599D}" srcOrd="0" destOrd="0" presId="urn:microsoft.com/office/officeart/2005/8/layout/default"/>
    <dgm:cxn modelId="{4634C81B-36F6-4C4B-8073-DA8EC951C313}" type="presParOf" srcId="{BF374775-3E38-469D-B4CC-D8B54763F277}" destId="{84211500-FBAA-4C60-B39F-8BDFFD7DAD0C}" srcOrd="1" destOrd="0" presId="urn:microsoft.com/office/officeart/2005/8/layout/default"/>
    <dgm:cxn modelId="{832B826F-0437-400F-9AC9-0DA2ADE39E45}" type="presParOf" srcId="{BF374775-3E38-469D-B4CC-D8B54763F277}" destId="{3A4A0279-34FD-4C0E-86B9-7F5A2488DBAB}" srcOrd="2" destOrd="0" presId="urn:microsoft.com/office/officeart/2005/8/layout/default"/>
    <dgm:cxn modelId="{8058533A-8855-49FA-ACA2-A17EF2CCF246}" type="presParOf" srcId="{BF374775-3E38-469D-B4CC-D8B54763F277}" destId="{57EC3A7C-CCD4-4181-B96C-99E66C213B0E}" srcOrd="3" destOrd="0" presId="urn:microsoft.com/office/officeart/2005/8/layout/default"/>
    <dgm:cxn modelId="{AA78A41F-EFB8-48CB-BE9C-E380C2E20BA4}" type="presParOf" srcId="{BF374775-3E38-469D-B4CC-D8B54763F277}" destId="{DE3C340A-4BF6-485F-89AD-4305BD8CAAB4}" srcOrd="4" destOrd="0" presId="urn:microsoft.com/office/officeart/2005/8/layout/default"/>
    <dgm:cxn modelId="{7E9C5582-BD49-4BDB-9EB6-A82BC5878AE4}" type="presParOf" srcId="{BF374775-3E38-469D-B4CC-D8B54763F277}" destId="{FA4ACFCB-A740-44E2-B9BA-6EC5AC238A53}" srcOrd="5" destOrd="0" presId="urn:microsoft.com/office/officeart/2005/8/layout/default"/>
    <dgm:cxn modelId="{CCCE2870-6191-4A69-A4CE-E39877FB59FE}" type="presParOf" srcId="{BF374775-3E38-469D-B4CC-D8B54763F277}" destId="{46015A60-F697-4545-820F-D249A2F03B9E}" srcOrd="6" destOrd="0" presId="urn:microsoft.com/office/officeart/2005/8/layout/default"/>
    <dgm:cxn modelId="{0995F20E-E4D9-4E2E-9AF7-61A1B3B7A426}" type="presParOf" srcId="{BF374775-3E38-469D-B4CC-D8B54763F277}" destId="{016F831A-7056-4B26-A663-9495A6F57C2C}" srcOrd="7" destOrd="0" presId="urn:microsoft.com/office/officeart/2005/8/layout/default"/>
    <dgm:cxn modelId="{81F23EF3-7B6D-47A4-9123-9C655E0B353A}" type="presParOf" srcId="{BF374775-3E38-469D-B4CC-D8B54763F277}" destId="{B7454ED9-0400-48B3-BEE9-B8DF3F494244}" srcOrd="8" destOrd="0" presId="urn:microsoft.com/office/officeart/2005/8/layout/default"/>
    <dgm:cxn modelId="{334C5687-CCEF-4EEC-9511-565E2E3F0880}" type="presParOf" srcId="{BF374775-3E38-469D-B4CC-D8B54763F277}" destId="{89CFD38E-6406-4407-A56A-48DFC14B2153}" srcOrd="9" destOrd="0" presId="urn:microsoft.com/office/officeart/2005/8/layout/default"/>
    <dgm:cxn modelId="{4396F81E-4197-4A9D-9A69-0549FA48F625}" type="presParOf" srcId="{BF374775-3E38-469D-B4CC-D8B54763F277}" destId="{66F6CF10-E8B5-4F91-A9AC-4D51D14B78BE}" srcOrd="10" destOrd="0" presId="urn:microsoft.com/office/officeart/2005/8/layout/default"/>
    <dgm:cxn modelId="{D2972A78-95E9-48C3-BC5D-936A81D3518F}" type="presParOf" srcId="{BF374775-3E38-469D-B4CC-D8B54763F277}" destId="{4EC4BE9C-3035-417B-AABF-C0759B451EBF}" srcOrd="11" destOrd="0" presId="urn:microsoft.com/office/officeart/2005/8/layout/default"/>
    <dgm:cxn modelId="{44777F92-02FC-4CC0-82CC-BB25FD791258}" type="presParOf" srcId="{BF374775-3E38-469D-B4CC-D8B54763F277}" destId="{6CA1227A-8315-4616-A3A6-BB5365392EE7}" srcOrd="1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8DD3C0CD-1024-470B-AC70-163420D0FC60}" type="doc">
      <dgm:prSet loTypeId="urn:microsoft.com/office/officeart/2005/8/layout/default" loCatId="list" qsTypeId="urn:microsoft.com/office/officeart/2005/8/quickstyle/simple5" qsCatId="simple" csTypeId="urn:microsoft.com/office/officeart/2005/8/colors/colorful4" csCatId="colorful"/>
      <dgm:spPr/>
      <dgm:t>
        <a:bodyPr/>
        <a:lstStyle/>
        <a:p>
          <a:endParaRPr lang="tr-TR"/>
        </a:p>
      </dgm:t>
    </dgm:pt>
    <dgm:pt modelId="{8E9E6D47-CB9E-41E2-9751-677F4ED48BC6}">
      <dgm:prSet/>
      <dgm:spPr/>
      <dgm:t>
        <a:bodyPr/>
        <a:lstStyle/>
        <a:p>
          <a:pPr rtl="0"/>
          <a:r>
            <a:rPr lang="tr-TR" baseline="0" smtClean="0"/>
            <a:t>Annenin kendi saçıyla silmesi</a:t>
          </a:r>
          <a:endParaRPr lang="tr-TR"/>
        </a:p>
      </dgm:t>
    </dgm:pt>
    <dgm:pt modelId="{262A3433-13B2-49EC-B6A2-E023C3994A8A}" type="parTrans" cxnId="{76673370-C8CC-4FD4-9108-DAC45F601803}">
      <dgm:prSet/>
      <dgm:spPr/>
      <dgm:t>
        <a:bodyPr/>
        <a:lstStyle/>
        <a:p>
          <a:endParaRPr lang="tr-TR"/>
        </a:p>
      </dgm:t>
    </dgm:pt>
    <dgm:pt modelId="{3F84FD53-5114-44F4-93FC-EA2D42714E0F}" type="sibTrans" cxnId="{76673370-C8CC-4FD4-9108-DAC45F601803}">
      <dgm:prSet/>
      <dgm:spPr/>
      <dgm:t>
        <a:bodyPr/>
        <a:lstStyle/>
        <a:p>
          <a:endParaRPr lang="tr-TR"/>
        </a:p>
      </dgm:t>
    </dgm:pt>
    <dgm:pt modelId="{0D70C113-2D4C-42C3-942E-9E0DA2B737DC}">
      <dgm:prSet/>
      <dgm:spPr/>
      <dgm:t>
        <a:bodyPr/>
        <a:lstStyle/>
        <a:p>
          <a:pPr rtl="0"/>
          <a:r>
            <a:rPr lang="tr-TR" baseline="0" smtClean="0"/>
            <a:t>Anne sütü ile silme</a:t>
          </a:r>
          <a:endParaRPr lang="tr-TR"/>
        </a:p>
      </dgm:t>
    </dgm:pt>
    <dgm:pt modelId="{52F797F9-D8D2-45DA-A936-798602FDB2F1}" type="parTrans" cxnId="{A7EB5D86-5FB8-40C5-947F-9C544F10F50A}">
      <dgm:prSet/>
      <dgm:spPr/>
      <dgm:t>
        <a:bodyPr/>
        <a:lstStyle/>
        <a:p>
          <a:endParaRPr lang="tr-TR"/>
        </a:p>
      </dgm:t>
    </dgm:pt>
    <dgm:pt modelId="{E1826283-69F6-4BEA-AFAC-A45A8BC9B96F}" type="sibTrans" cxnId="{A7EB5D86-5FB8-40C5-947F-9C544F10F50A}">
      <dgm:prSet/>
      <dgm:spPr/>
      <dgm:t>
        <a:bodyPr/>
        <a:lstStyle/>
        <a:p>
          <a:endParaRPr lang="tr-TR"/>
        </a:p>
      </dgm:t>
    </dgm:pt>
    <dgm:pt modelId="{A241069A-9E78-4352-9687-753E8F1BD9F1}">
      <dgm:prSet/>
      <dgm:spPr/>
      <dgm:t>
        <a:bodyPr/>
        <a:lstStyle/>
        <a:p>
          <a:pPr rtl="0"/>
          <a:r>
            <a:rPr lang="tr-TR" baseline="0" smtClean="0"/>
            <a:t>Un, sarımsak, şeker tozu sürme</a:t>
          </a:r>
          <a:endParaRPr lang="tr-TR"/>
        </a:p>
      </dgm:t>
    </dgm:pt>
    <dgm:pt modelId="{2A21D10A-5019-4935-86E1-323AB550B5BE}" type="parTrans" cxnId="{EE95133A-BE16-454F-8618-AAABF30BDEF9}">
      <dgm:prSet/>
      <dgm:spPr/>
      <dgm:t>
        <a:bodyPr/>
        <a:lstStyle/>
        <a:p>
          <a:endParaRPr lang="tr-TR"/>
        </a:p>
      </dgm:t>
    </dgm:pt>
    <dgm:pt modelId="{B692679D-5549-44EC-84A5-9B1BFAFF65ED}" type="sibTrans" cxnId="{EE95133A-BE16-454F-8618-AAABF30BDEF9}">
      <dgm:prSet/>
      <dgm:spPr/>
      <dgm:t>
        <a:bodyPr/>
        <a:lstStyle/>
        <a:p>
          <a:endParaRPr lang="tr-TR"/>
        </a:p>
      </dgm:t>
    </dgm:pt>
    <dgm:pt modelId="{28820ED9-D0AC-4040-8697-E8480BE30CC4}">
      <dgm:prSet/>
      <dgm:spPr/>
      <dgm:t>
        <a:bodyPr/>
        <a:lstStyle/>
        <a:p>
          <a:pPr rtl="0"/>
          <a:r>
            <a:rPr lang="tr-TR" baseline="0" smtClean="0"/>
            <a:t>Karbonatla silme</a:t>
          </a:r>
          <a:endParaRPr lang="tr-TR"/>
        </a:p>
      </dgm:t>
    </dgm:pt>
    <dgm:pt modelId="{BAA96F86-5C1A-4087-AA30-E44F5786DAE3}" type="parTrans" cxnId="{4B092FF6-0C96-42D3-84BE-BAA412060AB9}">
      <dgm:prSet/>
      <dgm:spPr/>
      <dgm:t>
        <a:bodyPr/>
        <a:lstStyle/>
        <a:p>
          <a:endParaRPr lang="tr-TR"/>
        </a:p>
      </dgm:t>
    </dgm:pt>
    <dgm:pt modelId="{60C53CCC-16EA-42E3-89D5-0A58CDA9A9BE}" type="sibTrans" cxnId="{4B092FF6-0C96-42D3-84BE-BAA412060AB9}">
      <dgm:prSet/>
      <dgm:spPr/>
      <dgm:t>
        <a:bodyPr/>
        <a:lstStyle/>
        <a:p>
          <a:endParaRPr lang="tr-TR"/>
        </a:p>
      </dgm:t>
    </dgm:pt>
    <dgm:pt modelId="{CF0CD02B-B86D-40AD-B9E2-D146F35B0DC2}">
      <dgm:prSet/>
      <dgm:spPr/>
      <dgm:t>
        <a:bodyPr/>
        <a:lstStyle/>
        <a:p>
          <a:pPr rtl="0"/>
          <a:r>
            <a:rPr lang="tr-TR" baseline="0" smtClean="0"/>
            <a:t>Küfle böceği ve sarımsağı ezerek karıştırıp sürme,</a:t>
          </a:r>
          <a:endParaRPr lang="tr-TR"/>
        </a:p>
      </dgm:t>
    </dgm:pt>
    <dgm:pt modelId="{5020F2E6-33C2-4EB0-9A83-7CACB1FC41C5}" type="parTrans" cxnId="{E80F9A7E-3E64-4083-80B4-D76201C85937}">
      <dgm:prSet/>
      <dgm:spPr/>
      <dgm:t>
        <a:bodyPr/>
        <a:lstStyle/>
        <a:p>
          <a:endParaRPr lang="tr-TR"/>
        </a:p>
      </dgm:t>
    </dgm:pt>
    <dgm:pt modelId="{B9CFCD39-BA07-4EBA-80A9-97949139B601}" type="sibTrans" cxnId="{E80F9A7E-3E64-4083-80B4-D76201C85937}">
      <dgm:prSet/>
      <dgm:spPr/>
      <dgm:t>
        <a:bodyPr/>
        <a:lstStyle/>
        <a:p>
          <a:endParaRPr lang="tr-TR"/>
        </a:p>
      </dgm:t>
    </dgm:pt>
    <dgm:pt modelId="{DF735F43-7BE7-455E-B9AF-5E7F50A8A66B}">
      <dgm:prSet/>
      <dgm:spPr/>
      <dgm:t>
        <a:bodyPr/>
        <a:lstStyle/>
        <a:p>
          <a:pPr rtl="0"/>
          <a:r>
            <a:rPr lang="tr-TR" baseline="0" smtClean="0"/>
            <a:t>Kız doğurmuş kadının saçını yaraya sürtme ve uzak yere atma</a:t>
          </a:r>
          <a:endParaRPr lang="tr-TR"/>
        </a:p>
      </dgm:t>
    </dgm:pt>
    <dgm:pt modelId="{EA10472B-2FEA-49BA-BF5D-009D4CC1F237}" type="parTrans" cxnId="{503875CC-548E-41DE-AF5D-1054A8A430CE}">
      <dgm:prSet/>
      <dgm:spPr/>
      <dgm:t>
        <a:bodyPr/>
        <a:lstStyle/>
        <a:p>
          <a:endParaRPr lang="tr-TR"/>
        </a:p>
      </dgm:t>
    </dgm:pt>
    <dgm:pt modelId="{A544BC75-26B2-40D2-85CC-C45F08788061}" type="sibTrans" cxnId="{503875CC-548E-41DE-AF5D-1054A8A430CE}">
      <dgm:prSet/>
      <dgm:spPr/>
      <dgm:t>
        <a:bodyPr/>
        <a:lstStyle/>
        <a:p>
          <a:endParaRPr lang="tr-TR"/>
        </a:p>
      </dgm:t>
    </dgm:pt>
    <dgm:pt modelId="{08DF8C01-9EB6-4F26-AE53-6F7D3D7671F7}">
      <dgm:prSet/>
      <dgm:spPr/>
      <dgm:t>
        <a:bodyPr/>
        <a:lstStyle/>
        <a:p>
          <a:pPr rtl="0"/>
          <a:r>
            <a:rPr lang="tr-TR" baseline="0" smtClean="0"/>
            <a:t>İki kumalı kadının saçıyla silme </a:t>
          </a:r>
          <a:endParaRPr lang="tr-TR"/>
        </a:p>
      </dgm:t>
    </dgm:pt>
    <dgm:pt modelId="{AC3F7C2C-5635-42A8-B507-EC806FC306BD}" type="parTrans" cxnId="{6E463298-CDE3-4226-9528-71C13A3BA825}">
      <dgm:prSet/>
      <dgm:spPr/>
      <dgm:t>
        <a:bodyPr/>
        <a:lstStyle/>
        <a:p>
          <a:endParaRPr lang="tr-TR"/>
        </a:p>
      </dgm:t>
    </dgm:pt>
    <dgm:pt modelId="{DBAB82D6-85EB-4E5C-AB20-318FE36C1337}" type="sibTrans" cxnId="{6E463298-CDE3-4226-9528-71C13A3BA825}">
      <dgm:prSet/>
      <dgm:spPr/>
      <dgm:t>
        <a:bodyPr/>
        <a:lstStyle/>
        <a:p>
          <a:endParaRPr lang="tr-TR"/>
        </a:p>
      </dgm:t>
    </dgm:pt>
    <dgm:pt modelId="{A9D249B1-B5A6-4046-91D6-6927256A90AB}">
      <dgm:prSet/>
      <dgm:spPr/>
      <dgm:t>
        <a:bodyPr/>
        <a:lstStyle/>
        <a:p>
          <a:pPr rtl="0"/>
          <a:r>
            <a:rPr lang="tr-TR" baseline="0" smtClean="0"/>
            <a:t>İğne ile patlatma</a:t>
          </a:r>
          <a:endParaRPr lang="tr-TR"/>
        </a:p>
      </dgm:t>
    </dgm:pt>
    <dgm:pt modelId="{97FD9AEB-7886-4588-B14F-9B7618049E5A}" type="parTrans" cxnId="{E81AA763-DD18-4DD0-9D60-76A831CA338E}">
      <dgm:prSet/>
      <dgm:spPr/>
      <dgm:t>
        <a:bodyPr/>
        <a:lstStyle/>
        <a:p>
          <a:endParaRPr lang="tr-TR"/>
        </a:p>
      </dgm:t>
    </dgm:pt>
    <dgm:pt modelId="{BD2A4BCD-8AB6-46B3-9236-E8AB82CDAB15}" type="sibTrans" cxnId="{E81AA763-DD18-4DD0-9D60-76A831CA338E}">
      <dgm:prSet/>
      <dgm:spPr/>
      <dgm:t>
        <a:bodyPr/>
        <a:lstStyle/>
        <a:p>
          <a:endParaRPr lang="tr-TR"/>
        </a:p>
      </dgm:t>
    </dgm:pt>
    <dgm:pt modelId="{F4031BDD-1867-4864-A6DB-9A4FA1D8FB8E}" type="pres">
      <dgm:prSet presAssocID="{8DD3C0CD-1024-470B-AC70-163420D0FC60}" presName="diagram" presStyleCnt="0">
        <dgm:presLayoutVars>
          <dgm:dir/>
          <dgm:resizeHandles val="exact"/>
        </dgm:presLayoutVars>
      </dgm:prSet>
      <dgm:spPr/>
      <dgm:t>
        <a:bodyPr/>
        <a:lstStyle/>
        <a:p>
          <a:endParaRPr lang="tr-TR"/>
        </a:p>
      </dgm:t>
    </dgm:pt>
    <dgm:pt modelId="{D8DE0D69-F432-4519-A6EC-B818BD1EE13B}" type="pres">
      <dgm:prSet presAssocID="{8E9E6D47-CB9E-41E2-9751-677F4ED48BC6}" presName="node" presStyleLbl="node1" presStyleIdx="0" presStyleCnt="8">
        <dgm:presLayoutVars>
          <dgm:bulletEnabled val="1"/>
        </dgm:presLayoutVars>
      </dgm:prSet>
      <dgm:spPr/>
      <dgm:t>
        <a:bodyPr/>
        <a:lstStyle/>
        <a:p>
          <a:endParaRPr lang="tr-TR"/>
        </a:p>
      </dgm:t>
    </dgm:pt>
    <dgm:pt modelId="{81A5EFD1-52AD-4C63-8AE1-DB8EE57F3FF9}" type="pres">
      <dgm:prSet presAssocID="{3F84FD53-5114-44F4-93FC-EA2D42714E0F}" presName="sibTrans" presStyleCnt="0"/>
      <dgm:spPr/>
    </dgm:pt>
    <dgm:pt modelId="{2B7D8004-8E66-4008-8181-9B4ACB1EA361}" type="pres">
      <dgm:prSet presAssocID="{0D70C113-2D4C-42C3-942E-9E0DA2B737DC}" presName="node" presStyleLbl="node1" presStyleIdx="1" presStyleCnt="8">
        <dgm:presLayoutVars>
          <dgm:bulletEnabled val="1"/>
        </dgm:presLayoutVars>
      </dgm:prSet>
      <dgm:spPr/>
      <dgm:t>
        <a:bodyPr/>
        <a:lstStyle/>
        <a:p>
          <a:endParaRPr lang="tr-TR"/>
        </a:p>
      </dgm:t>
    </dgm:pt>
    <dgm:pt modelId="{ED64E824-B6C3-4B8A-B1E5-099E93E6D33D}" type="pres">
      <dgm:prSet presAssocID="{E1826283-69F6-4BEA-AFAC-A45A8BC9B96F}" presName="sibTrans" presStyleCnt="0"/>
      <dgm:spPr/>
    </dgm:pt>
    <dgm:pt modelId="{79F274C9-AF01-4418-87AC-F206B5551651}" type="pres">
      <dgm:prSet presAssocID="{A241069A-9E78-4352-9687-753E8F1BD9F1}" presName="node" presStyleLbl="node1" presStyleIdx="2" presStyleCnt="8">
        <dgm:presLayoutVars>
          <dgm:bulletEnabled val="1"/>
        </dgm:presLayoutVars>
      </dgm:prSet>
      <dgm:spPr/>
      <dgm:t>
        <a:bodyPr/>
        <a:lstStyle/>
        <a:p>
          <a:endParaRPr lang="tr-TR"/>
        </a:p>
      </dgm:t>
    </dgm:pt>
    <dgm:pt modelId="{C83C06FE-EEB8-4606-902F-6EC651FBF47A}" type="pres">
      <dgm:prSet presAssocID="{B692679D-5549-44EC-84A5-9B1BFAFF65ED}" presName="sibTrans" presStyleCnt="0"/>
      <dgm:spPr/>
    </dgm:pt>
    <dgm:pt modelId="{0C9624BD-C9F7-4423-9CFF-E7AD683B9468}" type="pres">
      <dgm:prSet presAssocID="{28820ED9-D0AC-4040-8697-E8480BE30CC4}" presName="node" presStyleLbl="node1" presStyleIdx="3" presStyleCnt="8">
        <dgm:presLayoutVars>
          <dgm:bulletEnabled val="1"/>
        </dgm:presLayoutVars>
      </dgm:prSet>
      <dgm:spPr/>
      <dgm:t>
        <a:bodyPr/>
        <a:lstStyle/>
        <a:p>
          <a:endParaRPr lang="tr-TR"/>
        </a:p>
      </dgm:t>
    </dgm:pt>
    <dgm:pt modelId="{8D2A62B9-2F71-425C-B90D-326DF50FF4DB}" type="pres">
      <dgm:prSet presAssocID="{60C53CCC-16EA-42E3-89D5-0A58CDA9A9BE}" presName="sibTrans" presStyleCnt="0"/>
      <dgm:spPr/>
    </dgm:pt>
    <dgm:pt modelId="{5AD84598-4D01-4F69-B636-F85B57006340}" type="pres">
      <dgm:prSet presAssocID="{CF0CD02B-B86D-40AD-B9E2-D146F35B0DC2}" presName="node" presStyleLbl="node1" presStyleIdx="4" presStyleCnt="8">
        <dgm:presLayoutVars>
          <dgm:bulletEnabled val="1"/>
        </dgm:presLayoutVars>
      </dgm:prSet>
      <dgm:spPr/>
      <dgm:t>
        <a:bodyPr/>
        <a:lstStyle/>
        <a:p>
          <a:endParaRPr lang="tr-TR"/>
        </a:p>
      </dgm:t>
    </dgm:pt>
    <dgm:pt modelId="{2BF9D5A6-CFA6-41E2-B0AA-5A6432A0C9C5}" type="pres">
      <dgm:prSet presAssocID="{B9CFCD39-BA07-4EBA-80A9-97949139B601}" presName="sibTrans" presStyleCnt="0"/>
      <dgm:spPr/>
    </dgm:pt>
    <dgm:pt modelId="{CF51AA61-D657-4E33-8C15-6477F60F2E66}" type="pres">
      <dgm:prSet presAssocID="{DF735F43-7BE7-455E-B9AF-5E7F50A8A66B}" presName="node" presStyleLbl="node1" presStyleIdx="5" presStyleCnt="8">
        <dgm:presLayoutVars>
          <dgm:bulletEnabled val="1"/>
        </dgm:presLayoutVars>
      </dgm:prSet>
      <dgm:spPr/>
      <dgm:t>
        <a:bodyPr/>
        <a:lstStyle/>
        <a:p>
          <a:endParaRPr lang="tr-TR"/>
        </a:p>
      </dgm:t>
    </dgm:pt>
    <dgm:pt modelId="{C9ADC5A6-36F8-44B1-A986-DF42BEB8F616}" type="pres">
      <dgm:prSet presAssocID="{A544BC75-26B2-40D2-85CC-C45F08788061}" presName="sibTrans" presStyleCnt="0"/>
      <dgm:spPr/>
    </dgm:pt>
    <dgm:pt modelId="{B65814AC-73B4-4182-A76F-B2839D250FCF}" type="pres">
      <dgm:prSet presAssocID="{08DF8C01-9EB6-4F26-AE53-6F7D3D7671F7}" presName="node" presStyleLbl="node1" presStyleIdx="6" presStyleCnt="8">
        <dgm:presLayoutVars>
          <dgm:bulletEnabled val="1"/>
        </dgm:presLayoutVars>
      </dgm:prSet>
      <dgm:spPr/>
      <dgm:t>
        <a:bodyPr/>
        <a:lstStyle/>
        <a:p>
          <a:endParaRPr lang="tr-TR"/>
        </a:p>
      </dgm:t>
    </dgm:pt>
    <dgm:pt modelId="{D9486007-D089-4135-9B39-F42BD6D6951E}" type="pres">
      <dgm:prSet presAssocID="{DBAB82D6-85EB-4E5C-AB20-318FE36C1337}" presName="sibTrans" presStyleCnt="0"/>
      <dgm:spPr/>
    </dgm:pt>
    <dgm:pt modelId="{72F94B92-144C-4C21-947B-76BB56F1C996}" type="pres">
      <dgm:prSet presAssocID="{A9D249B1-B5A6-4046-91D6-6927256A90AB}" presName="node" presStyleLbl="node1" presStyleIdx="7" presStyleCnt="8">
        <dgm:presLayoutVars>
          <dgm:bulletEnabled val="1"/>
        </dgm:presLayoutVars>
      </dgm:prSet>
      <dgm:spPr/>
      <dgm:t>
        <a:bodyPr/>
        <a:lstStyle/>
        <a:p>
          <a:endParaRPr lang="tr-TR"/>
        </a:p>
      </dgm:t>
    </dgm:pt>
  </dgm:ptLst>
  <dgm:cxnLst>
    <dgm:cxn modelId="{E80F9A7E-3E64-4083-80B4-D76201C85937}" srcId="{8DD3C0CD-1024-470B-AC70-163420D0FC60}" destId="{CF0CD02B-B86D-40AD-B9E2-D146F35B0DC2}" srcOrd="4" destOrd="0" parTransId="{5020F2E6-33C2-4EB0-9A83-7CACB1FC41C5}" sibTransId="{B9CFCD39-BA07-4EBA-80A9-97949139B601}"/>
    <dgm:cxn modelId="{26274823-D234-4205-B9B3-C9C5CBADB6F0}" type="presOf" srcId="{CF0CD02B-B86D-40AD-B9E2-D146F35B0DC2}" destId="{5AD84598-4D01-4F69-B636-F85B57006340}" srcOrd="0" destOrd="0" presId="urn:microsoft.com/office/officeart/2005/8/layout/default"/>
    <dgm:cxn modelId="{EE95133A-BE16-454F-8618-AAABF30BDEF9}" srcId="{8DD3C0CD-1024-470B-AC70-163420D0FC60}" destId="{A241069A-9E78-4352-9687-753E8F1BD9F1}" srcOrd="2" destOrd="0" parTransId="{2A21D10A-5019-4935-86E1-323AB550B5BE}" sibTransId="{B692679D-5549-44EC-84A5-9B1BFAFF65ED}"/>
    <dgm:cxn modelId="{6E463298-CDE3-4226-9528-71C13A3BA825}" srcId="{8DD3C0CD-1024-470B-AC70-163420D0FC60}" destId="{08DF8C01-9EB6-4F26-AE53-6F7D3D7671F7}" srcOrd="6" destOrd="0" parTransId="{AC3F7C2C-5635-42A8-B507-EC806FC306BD}" sibTransId="{DBAB82D6-85EB-4E5C-AB20-318FE36C1337}"/>
    <dgm:cxn modelId="{E7F02C80-69B8-4764-92C1-0EACFD8BB21B}" type="presOf" srcId="{A9D249B1-B5A6-4046-91D6-6927256A90AB}" destId="{72F94B92-144C-4C21-947B-76BB56F1C996}" srcOrd="0" destOrd="0" presId="urn:microsoft.com/office/officeart/2005/8/layout/default"/>
    <dgm:cxn modelId="{766ACDAE-5527-4061-8B18-4089BDF04E17}" type="presOf" srcId="{DF735F43-7BE7-455E-B9AF-5E7F50A8A66B}" destId="{CF51AA61-D657-4E33-8C15-6477F60F2E66}" srcOrd="0" destOrd="0" presId="urn:microsoft.com/office/officeart/2005/8/layout/default"/>
    <dgm:cxn modelId="{4B092FF6-0C96-42D3-84BE-BAA412060AB9}" srcId="{8DD3C0CD-1024-470B-AC70-163420D0FC60}" destId="{28820ED9-D0AC-4040-8697-E8480BE30CC4}" srcOrd="3" destOrd="0" parTransId="{BAA96F86-5C1A-4087-AA30-E44F5786DAE3}" sibTransId="{60C53CCC-16EA-42E3-89D5-0A58CDA9A9BE}"/>
    <dgm:cxn modelId="{A7EB5D86-5FB8-40C5-947F-9C544F10F50A}" srcId="{8DD3C0CD-1024-470B-AC70-163420D0FC60}" destId="{0D70C113-2D4C-42C3-942E-9E0DA2B737DC}" srcOrd="1" destOrd="0" parTransId="{52F797F9-D8D2-45DA-A936-798602FDB2F1}" sibTransId="{E1826283-69F6-4BEA-AFAC-A45A8BC9B96F}"/>
    <dgm:cxn modelId="{503875CC-548E-41DE-AF5D-1054A8A430CE}" srcId="{8DD3C0CD-1024-470B-AC70-163420D0FC60}" destId="{DF735F43-7BE7-455E-B9AF-5E7F50A8A66B}" srcOrd="5" destOrd="0" parTransId="{EA10472B-2FEA-49BA-BF5D-009D4CC1F237}" sibTransId="{A544BC75-26B2-40D2-85CC-C45F08788061}"/>
    <dgm:cxn modelId="{66909990-8CC5-4955-9097-C83165E2A68F}" type="presOf" srcId="{08DF8C01-9EB6-4F26-AE53-6F7D3D7671F7}" destId="{B65814AC-73B4-4182-A76F-B2839D250FCF}" srcOrd="0" destOrd="0" presId="urn:microsoft.com/office/officeart/2005/8/layout/default"/>
    <dgm:cxn modelId="{51F156E7-9532-484F-8D17-FB50445965CB}" type="presOf" srcId="{A241069A-9E78-4352-9687-753E8F1BD9F1}" destId="{79F274C9-AF01-4418-87AC-F206B5551651}" srcOrd="0" destOrd="0" presId="urn:microsoft.com/office/officeart/2005/8/layout/default"/>
    <dgm:cxn modelId="{FF937D8F-CCF2-4417-9FE9-1E96AADC1687}" type="presOf" srcId="{8DD3C0CD-1024-470B-AC70-163420D0FC60}" destId="{F4031BDD-1867-4864-A6DB-9A4FA1D8FB8E}" srcOrd="0" destOrd="0" presId="urn:microsoft.com/office/officeart/2005/8/layout/default"/>
    <dgm:cxn modelId="{E81AA763-DD18-4DD0-9D60-76A831CA338E}" srcId="{8DD3C0CD-1024-470B-AC70-163420D0FC60}" destId="{A9D249B1-B5A6-4046-91D6-6927256A90AB}" srcOrd="7" destOrd="0" parTransId="{97FD9AEB-7886-4588-B14F-9B7618049E5A}" sibTransId="{BD2A4BCD-8AB6-46B3-9236-E8AB82CDAB15}"/>
    <dgm:cxn modelId="{76673370-C8CC-4FD4-9108-DAC45F601803}" srcId="{8DD3C0CD-1024-470B-AC70-163420D0FC60}" destId="{8E9E6D47-CB9E-41E2-9751-677F4ED48BC6}" srcOrd="0" destOrd="0" parTransId="{262A3433-13B2-49EC-B6A2-E023C3994A8A}" sibTransId="{3F84FD53-5114-44F4-93FC-EA2D42714E0F}"/>
    <dgm:cxn modelId="{757439C2-87F1-4FDE-981A-9E072A792988}" type="presOf" srcId="{8E9E6D47-CB9E-41E2-9751-677F4ED48BC6}" destId="{D8DE0D69-F432-4519-A6EC-B818BD1EE13B}" srcOrd="0" destOrd="0" presId="urn:microsoft.com/office/officeart/2005/8/layout/default"/>
    <dgm:cxn modelId="{1E4725F2-2F52-4177-B80B-9A454ECA6BAD}" type="presOf" srcId="{28820ED9-D0AC-4040-8697-E8480BE30CC4}" destId="{0C9624BD-C9F7-4423-9CFF-E7AD683B9468}" srcOrd="0" destOrd="0" presId="urn:microsoft.com/office/officeart/2005/8/layout/default"/>
    <dgm:cxn modelId="{3DAE8B6F-884F-45BF-B2DD-46ED7D66AB8E}" type="presOf" srcId="{0D70C113-2D4C-42C3-942E-9E0DA2B737DC}" destId="{2B7D8004-8E66-4008-8181-9B4ACB1EA361}" srcOrd="0" destOrd="0" presId="urn:microsoft.com/office/officeart/2005/8/layout/default"/>
    <dgm:cxn modelId="{E359D71C-1117-4D5C-8A55-80B75E4791DA}" type="presParOf" srcId="{F4031BDD-1867-4864-A6DB-9A4FA1D8FB8E}" destId="{D8DE0D69-F432-4519-A6EC-B818BD1EE13B}" srcOrd="0" destOrd="0" presId="urn:microsoft.com/office/officeart/2005/8/layout/default"/>
    <dgm:cxn modelId="{F8B8611F-6BD9-454E-9FC6-36DCCB030FF8}" type="presParOf" srcId="{F4031BDD-1867-4864-A6DB-9A4FA1D8FB8E}" destId="{81A5EFD1-52AD-4C63-8AE1-DB8EE57F3FF9}" srcOrd="1" destOrd="0" presId="urn:microsoft.com/office/officeart/2005/8/layout/default"/>
    <dgm:cxn modelId="{EEF013D6-A6C9-4B61-89D2-14AD50464F71}" type="presParOf" srcId="{F4031BDD-1867-4864-A6DB-9A4FA1D8FB8E}" destId="{2B7D8004-8E66-4008-8181-9B4ACB1EA361}" srcOrd="2" destOrd="0" presId="urn:microsoft.com/office/officeart/2005/8/layout/default"/>
    <dgm:cxn modelId="{CF031B5C-2478-4D3B-8656-9040740076C5}" type="presParOf" srcId="{F4031BDD-1867-4864-A6DB-9A4FA1D8FB8E}" destId="{ED64E824-B6C3-4B8A-B1E5-099E93E6D33D}" srcOrd="3" destOrd="0" presId="urn:microsoft.com/office/officeart/2005/8/layout/default"/>
    <dgm:cxn modelId="{1480EEA8-2051-416A-A135-9E2E518BE071}" type="presParOf" srcId="{F4031BDD-1867-4864-A6DB-9A4FA1D8FB8E}" destId="{79F274C9-AF01-4418-87AC-F206B5551651}" srcOrd="4" destOrd="0" presId="urn:microsoft.com/office/officeart/2005/8/layout/default"/>
    <dgm:cxn modelId="{2AFCEF2A-2F48-4E10-97C2-3628116F3128}" type="presParOf" srcId="{F4031BDD-1867-4864-A6DB-9A4FA1D8FB8E}" destId="{C83C06FE-EEB8-4606-902F-6EC651FBF47A}" srcOrd="5" destOrd="0" presId="urn:microsoft.com/office/officeart/2005/8/layout/default"/>
    <dgm:cxn modelId="{D75ADD44-C527-4978-BFFD-AC9DEDB4ACFA}" type="presParOf" srcId="{F4031BDD-1867-4864-A6DB-9A4FA1D8FB8E}" destId="{0C9624BD-C9F7-4423-9CFF-E7AD683B9468}" srcOrd="6" destOrd="0" presId="urn:microsoft.com/office/officeart/2005/8/layout/default"/>
    <dgm:cxn modelId="{4C90942E-7874-4D5F-A4E5-85A15E401637}" type="presParOf" srcId="{F4031BDD-1867-4864-A6DB-9A4FA1D8FB8E}" destId="{8D2A62B9-2F71-425C-B90D-326DF50FF4DB}" srcOrd="7" destOrd="0" presId="urn:microsoft.com/office/officeart/2005/8/layout/default"/>
    <dgm:cxn modelId="{49E3FC2A-93A4-45F1-8711-1E0A98A14D0D}" type="presParOf" srcId="{F4031BDD-1867-4864-A6DB-9A4FA1D8FB8E}" destId="{5AD84598-4D01-4F69-B636-F85B57006340}" srcOrd="8" destOrd="0" presId="urn:microsoft.com/office/officeart/2005/8/layout/default"/>
    <dgm:cxn modelId="{D91417D6-F9D0-4EA7-8DBD-EB1790CC90C7}" type="presParOf" srcId="{F4031BDD-1867-4864-A6DB-9A4FA1D8FB8E}" destId="{2BF9D5A6-CFA6-41E2-B0AA-5A6432A0C9C5}" srcOrd="9" destOrd="0" presId="urn:microsoft.com/office/officeart/2005/8/layout/default"/>
    <dgm:cxn modelId="{7B752366-F872-4075-817C-7BF4D5DDAF25}" type="presParOf" srcId="{F4031BDD-1867-4864-A6DB-9A4FA1D8FB8E}" destId="{CF51AA61-D657-4E33-8C15-6477F60F2E66}" srcOrd="10" destOrd="0" presId="urn:microsoft.com/office/officeart/2005/8/layout/default"/>
    <dgm:cxn modelId="{D9924154-2A79-49F4-9EE4-9C60BC410326}" type="presParOf" srcId="{F4031BDD-1867-4864-A6DB-9A4FA1D8FB8E}" destId="{C9ADC5A6-36F8-44B1-A986-DF42BEB8F616}" srcOrd="11" destOrd="0" presId="urn:microsoft.com/office/officeart/2005/8/layout/default"/>
    <dgm:cxn modelId="{9AAC0E65-D10E-4D2F-B242-C0C6A98591DA}" type="presParOf" srcId="{F4031BDD-1867-4864-A6DB-9A4FA1D8FB8E}" destId="{B65814AC-73B4-4182-A76F-B2839D250FCF}" srcOrd="12" destOrd="0" presId="urn:microsoft.com/office/officeart/2005/8/layout/default"/>
    <dgm:cxn modelId="{D6CA8853-6998-4020-9405-917003DD0895}" type="presParOf" srcId="{F4031BDD-1867-4864-A6DB-9A4FA1D8FB8E}" destId="{D9486007-D089-4135-9B39-F42BD6D6951E}" srcOrd="13" destOrd="0" presId="urn:microsoft.com/office/officeart/2005/8/layout/default"/>
    <dgm:cxn modelId="{58C23B45-844E-4C51-8EAD-C347BFC7BBA1}" type="presParOf" srcId="{F4031BDD-1867-4864-A6DB-9A4FA1D8FB8E}" destId="{72F94B92-144C-4C21-947B-76BB56F1C996}" srcOrd="14"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2BDE3670-FA2B-4BD4-9AE7-636935FFD8E3}" type="doc">
      <dgm:prSet loTypeId="urn:microsoft.com/office/officeart/2005/8/layout/hProcess9" loCatId="process" qsTypeId="urn:microsoft.com/office/officeart/2005/8/quickstyle/simple1" qsCatId="simple" csTypeId="urn:microsoft.com/office/officeart/2005/8/colors/colorful1" csCatId="colorful"/>
      <dgm:spPr/>
      <dgm:t>
        <a:bodyPr/>
        <a:lstStyle/>
        <a:p>
          <a:endParaRPr lang="tr-TR"/>
        </a:p>
      </dgm:t>
    </dgm:pt>
    <dgm:pt modelId="{5A70CEF5-708C-481A-8964-43189C8C6DB0}">
      <dgm:prSet/>
      <dgm:spPr/>
      <dgm:t>
        <a:bodyPr/>
        <a:lstStyle/>
        <a:p>
          <a:pPr rtl="0"/>
          <a:r>
            <a:rPr lang="tr-TR" baseline="0" smtClean="0"/>
            <a:t>Pudra kullanma</a:t>
          </a:r>
          <a:endParaRPr lang="tr-TR"/>
        </a:p>
      </dgm:t>
    </dgm:pt>
    <dgm:pt modelId="{7921CF15-ABCB-4C93-AD9C-27F7C4D71E00}" type="parTrans" cxnId="{91E8006D-4FEA-4A9B-A6A2-6C092797171E}">
      <dgm:prSet/>
      <dgm:spPr/>
      <dgm:t>
        <a:bodyPr/>
        <a:lstStyle/>
        <a:p>
          <a:endParaRPr lang="tr-TR"/>
        </a:p>
      </dgm:t>
    </dgm:pt>
    <dgm:pt modelId="{575309E2-795B-4046-BBD8-9A3FA99A14B9}" type="sibTrans" cxnId="{91E8006D-4FEA-4A9B-A6A2-6C092797171E}">
      <dgm:prSet/>
      <dgm:spPr/>
      <dgm:t>
        <a:bodyPr/>
        <a:lstStyle/>
        <a:p>
          <a:endParaRPr lang="tr-TR"/>
        </a:p>
      </dgm:t>
    </dgm:pt>
    <dgm:pt modelId="{63D7A1C0-BAC2-4780-AC91-FB0862FE2A24}">
      <dgm:prSet/>
      <dgm:spPr/>
      <dgm:t>
        <a:bodyPr/>
        <a:lstStyle/>
        <a:p>
          <a:pPr rtl="0"/>
          <a:r>
            <a:rPr lang="tr-TR" baseline="0" smtClean="0"/>
            <a:t>Kül sürme, kuru saz külü sürme</a:t>
          </a:r>
          <a:endParaRPr lang="tr-TR"/>
        </a:p>
      </dgm:t>
    </dgm:pt>
    <dgm:pt modelId="{E4EEF555-60F4-40F3-AFB2-9B53E6933244}" type="parTrans" cxnId="{F6635598-BA68-4C40-995F-8ABCC34B71B5}">
      <dgm:prSet/>
      <dgm:spPr/>
      <dgm:t>
        <a:bodyPr/>
        <a:lstStyle/>
        <a:p>
          <a:endParaRPr lang="tr-TR"/>
        </a:p>
      </dgm:t>
    </dgm:pt>
    <dgm:pt modelId="{3354CB49-90B6-4D0A-AE03-60D50F7DFBC0}" type="sibTrans" cxnId="{F6635598-BA68-4C40-995F-8ABCC34B71B5}">
      <dgm:prSet/>
      <dgm:spPr/>
      <dgm:t>
        <a:bodyPr/>
        <a:lstStyle/>
        <a:p>
          <a:endParaRPr lang="tr-TR"/>
        </a:p>
      </dgm:t>
    </dgm:pt>
    <dgm:pt modelId="{C02425D5-B13F-4240-8239-DA5A8FA1AFCC}">
      <dgm:prSet/>
      <dgm:spPr/>
      <dgm:t>
        <a:bodyPr/>
        <a:lstStyle/>
        <a:p>
          <a:pPr rtl="0"/>
          <a:r>
            <a:rPr lang="tr-TR" baseline="0" smtClean="0"/>
            <a:t>Sıcak toprağa sarma (höllük)</a:t>
          </a:r>
          <a:endParaRPr lang="tr-TR"/>
        </a:p>
      </dgm:t>
    </dgm:pt>
    <dgm:pt modelId="{11AA245A-D3A5-4A16-A787-1835DCD2EFA5}" type="parTrans" cxnId="{04333D08-192A-44EF-B305-F1B86FB2AC4B}">
      <dgm:prSet/>
      <dgm:spPr/>
      <dgm:t>
        <a:bodyPr/>
        <a:lstStyle/>
        <a:p>
          <a:endParaRPr lang="tr-TR"/>
        </a:p>
      </dgm:t>
    </dgm:pt>
    <dgm:pt modelId="{D36620C8-94EB-48B8-8586-CBE2C0618B3A}" type="sibTrans" cxnId="{04333D08-192A-44EF-B305-F1B86FB2AC4B}">
      <dgm:prSet/>
      <dgm:spPr/>
      <dgm:t>
        <a:bodyPr/>
        <a:lstStyle/>
        <a:p>
          <a:endParaRPr lang="tr-TR"/>
        </a:p>
      </dgm:t>
    </dgm:pt>
    <dgm:pt modelId="{46513E0C-3EF8-4F3D-B99C-748733A86076}">
      <dgm:prSet/>
      <dgm:spPr/>
      <dgm:t>
        <a:bodyPr/>
        <a:lstStyle/>
        <a:p>
          <a:pPr rtl="0"/>
          <a:r>
            <a:rPr lang="tr-TR" baseline="0" smtClean="0"/>
            <a:t>Sabunla yıkama</a:t>
          </a:r>
          <a:endParaRPr lang="tr-TR"/>
        </a:p>
      </dgm:t>
    </dgm:pt>
    <dgm:pt modelId="{5BDC7427-7E89-490D-B7D6-AC1F7632E8F8}" type="parTrans" cxnId="{4BC8A29B-6C84-489E-8E1E-96CBDB3BCDA0}">
      <dgm:prSet/>
      <dgm:spPr/>
      <dgm:t>
        <a:bodyPr/>
        <a:lstStyle/>
        <a:p>
          <a:endParaRPr lang="tr-TR"/>
        </a:p>
      </dgm:t>
    </dgm:pt>
    <dgm:pt modelId="{F8A867D1-84F0-4CEE-8D26-626625962758}" type="sibTrans" cxnId="{4BC8A29B-6C84-489E-8E1E-96CBDB3BCDA0}">
      <dgm:prSet/>
      <dgm:spPr/>
      <dgm:t>
        <a:bodyPr/>
        <a:lstStyle/>
        <a:p>
          <a:endParaRPr lang="tr-TR"/>
        </a:p>
      </dgm:t>
    </dgm:pt>
    <dgm:pt modelId="{8917A89C-25A1-4740-83F5-BDF7C5B678C1}">
      <dgm:prSet/>
      <dgm:spPr/>
      <dgm:t>
        <a:bodyPr/>
        <a:lstStyle/>
        <a:p>
          <a:pPr rtl="0"/>
          <a:r>
            <a:rPr lang="tr-TR" baseline="0" smtClean="0"/>
            <a:t>Anne sütü sürme</a:t>
          </a:r>
          <a:endParaRPr lang="tr-TR"/>
        </a:p>
      </dgm:t>
    </dgm:pt>
    <dgm:pt modelId="{68DAFC72-D110-4F45-AF9F-B77EB3EAD8B5}" type="parTrans" cxnId="{A1029434-3E43-4A4D-A669-24569FA232B5}">
      <dgm:prSet/>
      <dgm:spPr/>
      <dgm:t>
        <a:bodyPr/>
        <a:lstStyle/>
        <a:p>
          <a:endParaRPr lang="tr-TR"/>
        </a:p>
      </dgm:t>
    </dgm:pt>
    <dgm:pt modelId="{72FAED28-94C9-46C5-ADBE-D2618DD3D744}" type="sibTrans" cxnId="{A1029434-3E43-4A4D-A669-24569FA232B5}">
      <dgm:prSet/>
      <dgm:spPr/>
      <dgm:t>
        <a:bodyPr/>
        <a:lstStyle/>
        <a:p>
          <a:endParaRPr lang="tr-TR"/>
        </a:p>
      </dgm:t>
    </dgm:pt>
    <dgm:pt modelId="{B443F915-AC82-498B-97DF-A239AD31CCE5}">
      <dgm:prSet/>
      <dgm:spPr/>
      <dgm:t>
        <a:bodyPr/>
        <a:lstStyle/>
        <a:p>
          <a:pPr rtl="0"/>
          <a:r>
            <a:rPr lang="tr-TR" baseline="0" smtClean="0"/>
            <a:t>Sıvı yağ&amp; tereyağı, yoğurt kaymak sürme </a:t>
          </a:r>
          <a:endParaRPr lang="tr-TR"/>
        </a:p>
      </dgm:t>
    </dgm:pt>
    <dgm:pt modelId="{8F401C51-8ECA-4096-8ED3-5C735EBE81E0}" type="parTrans" cxnId="{7742B00B-3FDA-4492-BB8D-AAE5CA8F1799}">
      <dgm:prSet/>
      <dgm:spPr/>
      <dgm:t>
        <a:bodyPr/>
        <a:lstStyle/>
        <a:p>
          <a:endParaRPr lang="tr-TR"/>
        </a:p>
      </dgm:t>
    </dgm:pt>
    <dgm:pt modelId="{268BF1C6-9837-40D2-9945-78C9F5AB1848}" type="sibTrans" cxnId="{7742B00B-3FDA-4492-BB8D-AAE5CA8F1799}">
      <dgm:prSet/>
      <dgm:spPr/>
      <dgm:t>
        <a:bodyPr/>
        <a:lstStyle/>
        <a:p>
          <a:endParaRPr lang="tr-TR"/>
        </a:p>
      </dgm:t>
    </dgm:pt>
    <dgm:pt modelId="{5B105318-B872-49D4-864F-CAA9CF15E79E}" type="pres">
      <dgm:prSet presAssocID="{2BDE3670-FA2B-4BD4-9AE7-636935FFD8E3}" presName="CompostProcess" presStyleCnt="0">
        <dgm:presLayoutVars>
          <dgm:dir/>
          <dgm:resizeHandles val="exact"/>
        </dgm:presLayoutVars>
      </dgm:prSet>
      <dgm:spPr/>
      <dgm:t>
        <a:bodyPr/>
        <a:lstStyle/>
        <a:p>
          <a:endParaRPr lang="tr-TR"/>
        </a:p>
      </dgm:t>
    </dgm:pt>
    <dgm:pt modelId="{966C8670-A303-46E3-8C40-2AD0D89B2D60}" type="pres">
      <dgm:prSet presAssocID="{2BDE3670-FA2B-4BD4-9AE7-636935FFD8E3}" presName="arrow" presStyleLbl="bgShp" presStyleIdx="0" presStyleCnt="1"/>
      <dgm:spPr/>
    </dgm:pt>
    <dgm:pt modelId="{B78ABB61-8CA5-4A35-8BE2-7A59A1D25566}" type="pres">
      <dgm:prSet presAssocID="{2BDE3670-FA2B-4BD4-9AE7-636935FFD8E3}" presName="linearProcess" presStyleCnt="0"/>
      <dgm:spPr/>
    </dgm:pt>
    <dgm:pt modelId="{0021FD68-014F-415D-9BB4-D30FFF6F07DE}" type="pres">
      <dgm:prSet presAssocID="{5A70CEF5-708C-481A-8964-43189C8C6DB0}" presName="textNode" presStyleLbl="node1" presStyleIdx="0" presStyleCnt="6">
        <dgm:presLayoutVars>
          <dgm:bulletEnabled val="1"/>
        </dgm:presLayoutVars>
      </dgm:prSet>
      <dgm:spPr/>
      <dgm:t>
        <a:bodyPr/>
        <a:lstStyle/>
        <a:p>
          <a:endParaRPr lang="tr-TR"/>
        </a:p>
      </dgm:t>
    </dgm:pt>
    <dgm:pt modelId="{CEC06EDA-A8BB-4904-964A-91EAC61B9B35}" type="pres">
      <dgm:prSet presAssocID="{575309E2-795B-4046-BBD8-9A3FA99A14B9}" presName="sibTrans" presStyleCnt="0"/>
      <dgm:spPr/>
    </dgm:pt>
    <dgm:pt modelId="{E1F956EE-5AC5-4148-B612-23A8DDB82494}" type="pres">
      <dgm:prSet presAssocID="{63D7A1C0-BAC2-4780-AC91-FB0862FE2A24}" presName="textNode" presStyleLbl="node1" presStyleIdx="1" presStyleCnt="6">
        <dgm:presLayoutVars>
          <dgm:bulletEnabled val="1"/>
        </dgm:presLayoutVars>
      </dgm:prSet>
      <dgm:spPr/>
      <dgm:t>
        <a:bodyPr/>
        <a:lstStyle/>
        <a:p>
          <a:endParaRPr lang="tr-TR"/>
        </a:p>
      </dgm:t>
    </dgm:pt>
    <dgm:pt modelId="{6051B343-43EA-4798-BFD9-F413C5DD7AE3}" type="pres">
      <dgm:prSet presAssocID="{3354CB49-90B6-4D0A-AE03-60D50F7DFBC0}" presName="sibTrans" presStyleCnt="0"/>
      <dgm:spPr/>
    </dgm:pt>
    <dgm:pt modelId="{49B2D165-E5E4-49DE-A241-6904BC593493}" type="pres">
      <dgm:prSet presAssocID="{C02425D5-B13F-4240-8239-DA5A8FA1AFCC}" presName="textNode" presStyleLbl="node1" presStyleIdx="2" presStyleCnt="6">
        <dgm:presLayoutVars>
          <dgm:bulletEnabled val="1"/>
        </dgm:presLayoutVars>
      </dgm:prSet>
      <dgm:spPr/>
      <dgm:t>
        <a:bodyPr/>
        <a:lstStyle/>
        <a:p>
          <a:endParaRPr lang="tr-TR"/>
        </a:p>
      </dgm:t>
    </dgm:pt>
    <dgm:pt modelId="{2AE53E07-86CE-47DE-82AD-24B314B96453}" type="pres">
      <dgm:prSet presAssocID="{D36620C8-94EB-48B8-8586-CBE2C0618B3A}" presName="sibTrans" presStyleCnt="0"/>
      <dgm:spPr/>
    </dgm:pt>
    <dgm:pt modelId="{D6915AAE-9410-4BA5-AD41-B056339B11F9}" type="pres">
      <dgm:prSet presAssocID="{46513E0C-3EF8-4F3D-B99C-748733A86076}" presName="textNode" presStyleLbl="node1" presStyleIdx="3" presStyleCnt="6">
        <dgm:presLayoutVars>
          <dgm:bulletEnabled val="1"/>
        </dgm:presLayoutVars>
      </dgm:prSet>
      <dgm:spPr/>
      <dgm:t>
        <a:bodyPr/>
        <a:lstStyle/>
        <a:p>
          <a:endParaRPr lang="tr-TR"/>
        </a:p>
      </dgm:t>
    </dgm:pt>
    <dgm:pt modelId="{E156F35C-206C-4FEB-869A-76F29241C017}" type="pres">
      <dgm:prSet presAssocID="{F8A867D1-84F0-4CEE-8D26-626625962758}" presName="sibTrans" presStyleCnt="0"/>
      <dgm:spPr/>
    </dgm:pt>
    <dgm:pt modelId="{DEC63B23-FE05-4E44-962F-9AAE5ECB359F}" type="pres">
      <dgm:prSet presAssocID="{8917A89C-25A1-4740-83F5-BDF7C5B678C1}" presName="textNode" presStyleLbl="node1" presStyleIdx="4" presStyleCnt="6">
        <dgm:presLayoutVars>
          <dgm:bulletEnabled val="1"/>
        </dgm:presLayoutVars>
      </dgm:prSet>
      <dgm:spPr/>
      <dgm:t>
        <a:bodyPr/>
        <a:lstStyle/>
        <a:p>
          <a:endParaRPr lang="tr-TR"/>
        </a:p>
      </dgm:t>
    </dgm:pt>
    <dgm:pt modelId="{F50FDD63-7DC5-4198-BD4D-DBBD69D13F63}" type="pres">
      <dgm:prSet presAssocID="{72FAED28-94C9-46C5-ADBE-D2618DD3D744}" presName="sibTrans" presStyleCnt="0"/>
      <dgm:spPr/>
    </dgm:pt>
    <dgm:pt modelId="{7DF5F341-D19F-471F-A856-B4339F526C5B}" type="pres">
      <dgm:prSet presAssocID="{B443F915-AC82-498B-97DF-A239AD31CCE5}" presName="textNode" presStyleLbl="node1" presStyleIdx="5" presStyleCnt="6">
        <dgm:presLayoutVars>
          <dgm:bulletEnabled val="1"/>
        </dgm:presLayoutVars>
      </dgm:prSet>
      <dgm:spPr/>
      <dgm:t>
        <a:bodyPr/>
        <a:lstStyle/>
        <a:p>
          <a:endParaRPr lang="tr-TR"/>
        </a:p>
      </dgm:t>
    </dgm:pt>
  </dgm:ptLst>
  <dgm:cxnLst>
    <dgm:cxn modelId="{F6635598-BA68-4C40-995F-8ABCC34B71B5}" srcId="{2BDE3670-FA2B-4BD4-9AE7-636935FFD8E3}" destId="{63D7A1C0-BAC2-4780-AC91-FB0862FE2A24}" srcOrd="1" destOrd="0" parTransId="{E4EEF555-60F4-40F3-AFB2-9B53E6933244}" sibTransId="{3354CB49-90B6-4D0A-AE03-60D50F7DFBC0}"/>
    <dgm:cxn modelId="{7742B00B-3FDA-4492-BB8D-AAE5CA8F1799}" srcId="{2BDE3670-FA2B-4BD4-9AE7-636935FFD8E3}" destId="{B443F915-AC82-498B-97DF-A239AD31CCE5}" srcOrd="5" destOrd="0" parTransId="{8F401C51-8ECA-4096-8ED3-5C735EBE81E0}" sibTransId="{268BF1C6-9837-40D2-9945-78C9F5AB1848}"/>
    <dgm:cxn modelId="{27795457-D4FB-4E51-A705-B2278625B7DD}" type="presOf" srcId="{8917A89C-25A1-4740-83F5-BDF7C5B678C1}" destId="{DEC63B23-FE05-4E44-962F-9AAE5ECB359F}" srcOrd="0" destOrd="0" presId="urn:microsoft.com/office/officeart/2005/8/layout/hProcess9"/>
    <dgm:cxn modelId="{91E8006D-4FEA-4A9B-A6A2-6C092797171E}" srcId="{2BDE3670-FA2B-4BD4-9AE7-636935FFD8E3}" destId="{5A70CEF5-708C-481A-8964-43189C8C6DB0}" srcOrd="0" destOrd="0" parTransId="{7921CF15-ABCB-4C93-AD9C-27F7C4D71E00}" sibTransId="{575309E2-795B-4046-BBD8-9A3FA99A14B9}"/>
    <dgm:cxn modelId="{2E7BF0C0-7B42-4948-8855-83DF7A2D8E23}" type="presOf" srcId="{C02425D5-B13F-4240-8239-DA5A8FA1AFCC}" destId="{49B2D165-E5E4-49DE-A241-6904BC593493}" srcOrd="0" destOrd="0" presId="urn:microsoft.com/office/officeart/2005/8/layout/hProcess9"/>
    <dgm:cxn modelId="{04333D08-192A-44EF-B305-F1B86FB2AC4B}" srcId="{2BDE3670-FA2B-4BD4-9AE7-636935FFD8E3}" destId="{C02425D5-B13F-4240-8239-DA5A8FA1AFCC}" srcOrd="2" destOrd="0" parTransId="{11AA245A-D3A5-4A16-A787-1835DCD2EFA5}" sibTransId="{D36620C8-94EB-48B8-8586-CBE2C0618B3A}"/>
    <dgm:cxn modelId="{84DB2EFA-8ADE-40E9-8E34-53269C4B07E5}" type="presOf" srcId="{5A70CEF5-708C-481A-8964-43189C8C6DB0}" destId="{0021FD68-014F-415D-9BB4-D30FFF6F07DE}" srcOrd="0" destOrd="0" presId="urn:microsoft.com/office/officeart/2005/8/layout/hProcess9"/>
    <dgm:cxn modelId="{A1029434-3E43-4A4D-A669-24569FA232B5}" srcId="{2BDE3670-FA2B-4BD4-9AE7-636935FFD8E3}" destId="{8917A89C-25A1-4740-83F5-BDF7C5B678C1}" srcOrd="4" destOrd="0" parTransId="{68DAFC72-D110-4F45-AF9F-B77EB3EAD8B5}" sibTransId="{72FAED28-94C9-46C5-ADBE-D2618DD3D744}"/>
    <dgm:cxn modelId="{2763B2AA-773F-4AE2-BF46-6797B27364BF}" type="presOf" srcId="{63D7A1C0-BAC2-4780-AC91-FB0862FE2A24}" destId="{E1F956EE-5AC5-4148-B612-23A8DDB82494}" srcOrd="0" destOrd="0" presId="urn:microsoft.com/office/officeart/2005/8/layout/hProcess9"/>
    <dgm:cxn modelId="{4BC8A29B-6C84-489E-8E1E-96CBDB3BCDA0}" srcId="{2BDE3670-FA2B-4BD4-9AE7-636935FFD8E3}" destId="{46513E0C-3EF8-4F3D-B99C-748733A86076}" srcOrd="3" destOrd="0" parTransId="{5BDC7427-7E89-490D-B7D6-AC1F7632E8F8}" sibTransId="{F8A867D1-84F0-4CEE-8D26-626625962758}"/>
    <dgm:cxn modelId="{68DF70C7-AAF1-42F7-AD54-E99F8506E4B2}" type="presOf" srcId="{46513E0C-3EF8-4F3D-B99C-748733A86076}" destId="{D6915AAE-9410-4BA5-AD41-B056339B11F9}" srcOrd="0" destOrd="0" presId="urn:microsoft.com/office/officeart/2005/8/layout/hProcess9"/>
    <dgm:cxn modelId="{F89C97EC-1A17-4CEB-A3FE-5D49462FD99B}" type="presOf" srcId="{2BDE3670-FA2B-4BD4-9AE7-636935FFD8E3}" destId="{5B105318-B872-49D4-864F-CAA9CF15E79E}" srcOrd="0" destOrd="0" presId="urn:microsoft.com/office/officeart/2005/8/layout/hProcess9"/>
    <dgm:cxn modelId="{0412318C-6A51-429D-8D0A-0B780F8DFEE9}" type="presOf" srcId="{B443F915-AC82-498B-97DF-A239AD31CCE5}" destId="{7DF5F341-D19F-471F-A856-B4339F526C5B}" srcOrd="0" destOrd="0" presId="urn:microsoft.com/office/officeart/2005/8/layout/hProcess9"/>
    <dgm:cxn modelId="{CB931256-D460-4AAF-B53C-809C0F54D025}" type="presParOf" srcId="{5B105318-B872-49D4-864F-CAA9CF15E79E}" destId="{966C8670-A303-46E3-8C40-2AD0D89B2D60}" srcOrd="0" destOrd="0" presId="urn:microsoft.com/office/officeart/2005/8/layout/hProcess9"/>
    <dgm:cxn modelId="{35DBCABB-A3C3-466F-B382-05F2BD0B3121}" type="presParOf" srcId="{5B105318-B872-49D4-864F-CAA9CF15E79E}" destId="{B78ABB61-8CA5-4A35-8BE2-7A59A1D25566}" srcOrd="1" destOrd="0" presId="urn:microsoft.com/office/officeart/2005/8/layout/hProcess9"/>
    <dgm:cxn modelId="{6FF2B31A-04FA-4968-9626-5D6B8063BDB0}" type="presParOf" srcId="{B78ABB61-8CA5-4A35-8BE2-7A59A1D25566}" destId="{0021FD68-014F-415D-9BB4-D30FFF6F07DE}" srcOrd="0" destOrd="0" presId="urn:microsoft.com/office/officeart/2005/8/layout/hProcess9"/>
    <dgm:cxn modelId="{2B246BCA-3233-4B16-BB2C-CD35050C6089}" type="presParOf" srcId="{B78ABB61-8CA5-4A35-8BE2-7A59A1D25566}" destId="{CEC06EDA-A8BB-4904-964A-91EAC61B9B35}" srcOrd="1" destOrd="0" presId="urn:microsoft.com/office/officeart/2005/8/layout/hProcess9"/>
    <dgm:cxn modelId="{ADE24E47-A5A6-4459-8866-39B9C969F60B}" type="presParOf" srcId="{B78ABB61-8CA5-4A35-8BE2-7A59A1D25566}" destId="{E1F956EE-5AC5-4148-B612-23A8DDB82494}" srcOrd="2" destOrd="0" presId="urn:microsoft.com/office/officeart/2005/8/layout/hProcess9"/>
    <dgm:cxn modelId="{DE3A1941-CA40-4754-BE6C-57964AC9C903}" type="presParOf" srcId="{B78ABB61-8CA5-4A35-8BE2-7A59A1D25566}" destId="{6051B343-43EA-4798-BFD9-F413C5DD7AE3}" srcOrd="3" destOrd="0" presId="urn:microsoft.com/office/officeart/2005/8/layout/hProcess9"/>
    <dgm:cxn modelId="{21B35F9C-E951-4FAD-8E4E-1F55B1ECCE5D}" type="presParOf" srcId="{B78ABB61-8CA5-4A35-8BE2-7A59A1D25566}" destId="{49B2D165-E5E4-49DE-A241-6904BC593493}" srcOrd="4" destOrd="0" presId="urn:microsoft.com/office/officeart/2005/8/layout/hProcess9"/>
    <dgm:cxn modelId="{14EC0D27-3012-4FDC-BAC9-44FFD5DA500D}" type="presParOf" srcId="{B78ABB61-8CA5-4A35-8BE2-7A59A1D25566}" destId="{2AE53E07-86CE-47DE-82AD-24B314B96453}" srcOrd="5" destOrd="0" presId="urn:microsoft.com/office/officeart/2005/8/layout/hProcess9"/>
    <dgm:cxn modelId="{5AED9E81-AC27-4897-AAF2-E6C0CBF96C32}" type="presParOf" srcId="{B78ABB61-8CA5-4A35-8BE2-7A59A1D25566}" destId="{D6915AAE-9410-4BA5-AD41-B056339B11F9}" srcOrd="6" destOrd="0" presId="urn:microsoft.com/office/officeart/2005/8/layout/hProcess9"/>
    <dgm:cxn modelId="{455E6299-0806-4F26-B960-582B32D450EE}" type="presParOf" srcId="{B78ABB61-8CA5-4A35-8BE2-7A59A1D25566}" destId="{E156F35C-206C-4FEB-869A-76F29241C017}" srcOrd="7" destOrd="0" presId="urn:microsoft.com/office/officeart/2005/8/layout/hProcess9"/>
    <dgm:cxn modelId="{6C417DDC-3927-4021-BCD5-985B6639919D}" type="presParOf" srcId="{B78ABB61-8CA5-4A35-8BE2-7A59A1D25566}" destId="{DEC63B23-FE05-4E44-962F-9AAE5ECB359F}" srcOrd="8" destOrd="0" presId="urn:microsoft.com/office/officeart/2005/8/layout/hProcess9"/>
    <dgm:cxn modelId="{F6043EE7-42F1-4A45-A21A-1DD54A88EB6D}" type="presParOf" srcId="{B78ABB61-8CA5-4A35-8BE2-7A59A1D25566}" destId="{F50FDD63-7DC5-4198-BD4D-DBBD69D13F63}" srcOrd="9" destOrd="0" presId="urn:microsoft.com/office/officeart/2005/8/layout/hProcess9"/>
    <dgm:cxn modelId="{BC2A3E72-D067-4813-89F2-ACC166EBBADB}" type="presParOf" srcId="{B78ABB61-8CA5-4A35-8BE2-7A59A1D25566}" destId="{7DF5F341-D19F-471F-A856-B4339F526C5B}" srcOrd="10"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2A515459-5108-4EC1-ABD8-57B8C1CE58BB}" type="doc">
      <dgm:prSet loTypeId="urn:microsoft.com/office/officeart/2005/8/layout/vList2" loCatId="list" qsTypeId="urn:microsoft.com/office/officeart/2005/8/quickstyle/simple1" qsCatId="simple" csTypeId="urn:microsoft.com/office/officeart/2005/8/colors/colorful4" csCatId="colorful"/>
      <dgm:spPr/>
      <dgm:t>
        <a:bodyPr/>
        <a:lstStyle/>
        <a:p>
          <a:endParaRPr lang="tr-TR"/>
        </a:p>
      </dgm:t>
    </dgm:pt>
    <dgm:pt modelId="{2A3D3DB9-A634-47D7-A893-9321A55607FC}">
      <dgm:prSet/>
      <dgm:spPr/>
      <dgm:t>
        <a:bodyPr/>
        <a:lstStyle/>
        <a:p>
          <a:pPr rtl="0"/>
          <a:r>
            <a:rPr lang="tr-TR" baseline="0" smtClean="0">
              <a:solidFill>
                <a:schemeClr val="tx1">
                  <a:lumMod val="95000"/>
                  <a:lumOff val="5000"/>
                </a:schemeClr>
              </a:solidFill>
            </a:rPr>
            <a:t>Toz şeker, tuz</a:t>
          </a:r>
          <a:endParaRPr lang="tr-TR">
            <a:solidFill>
              <a:schemeClr val="tx1">
                <a:lumMod val="95000"/>
                <a:lumOff val="5000"/>
              </a:schemeClr>
            </a:solidFill>
          </a:endParaRPr>
        </a:p>
      </dgm:t>
    </dgm:pt>
    <dgm:pt modelId="{B9BC337C-EF22-41BA-B8E0-511BF80B9AC8}" type="parTrans" cxnId="{B0A0E642-58A5-45D4-8752-0CA0DF91DB76}">
      <dgm:prSet/>
      <dgm:spPr/>
      <dgm:t>
        <a:bodyPr/>
        <a:lstStyle/>
        <a:p>
          <a:endParaRPr lang="tr-TR">
            <a:solidFill>
              <a:schemeClr val="tx1">
                <a:lumMod val="95000"/>
                <a:lumOff val="5000"/>
              </a:schemeClr>
            </a:solidFill>
          </a:endParaRPr>
        </a:p>
      </dgm:t>
    </dgm:pt>
    <dgm:pt modelId="{51FB38F0-BDE1-4C4D-9003-BBE27A5977D4}" type="sibTrans" cxnId="{B0A0E642-58A5-45D4-8752-0CA0DF91DB76}">
      <dgm:prSet/>
      <dgm:spPr/>
      <dgm:t>
        <a:bodyPr/>
        <a:lstStyle/>
        <a:p>
          <a:endParaRPr lang="tr-TR">
            <a:solidFill>
              <a:schemeClr val="tx1">
                <a:lumMod val="95000"/>
                <a:lumOff val="5000"/>
              </a:schemeClr>
            </a:solidFill>
          </a:endParaRPr>
        </a:p>
      </dgm:t>
    </dgm:pt>
    <dgm:pt modelId="{655866C3-A4A3-44E3-A1D8-C63EB36D53A5}">
      <dgm:prSet/>
      <dgm:spPr/>
      <dgm:t>
        <a:bodyPr/>
        <a:lstStyle/>
        <a:p>
          <a:pPr rtl="0"/>
          <a:r>
            <a:rPr lang="tr-TR" baseline="0" smtClean="0">
              <a:solidFill>
                <a:schemeClr val="tx1">
                  <a:lumMod val="95000"/>
                  <a:lumOff val="5000"/>
                </a:schemeClr>
              </a:solidFill>
            </a:rPr>
            <a:t>Sigara külü, tütün sürme</a:t>
          </a:r>
          <a:endParaRPr lang="tr-TR">
            <a:solidFill>
              <a:schemeClr val="tx1">
                <a:lumMod val="95000"/>
                <a:lumOff val="5000"/>
              </a:schemeClr>
            </a:solidFill>
          </a:endParaRPr>
        </a:p>
      </dgm:t>
    </dgm:pt>
    <dgm:pt modelId="{43116F32-56F7-4B77-948B-30FB407ED606}" type="parTrans" cxnId="{60399AC7-A19A-4D00-8E6A-213845151AF8}">
      <dgm:prSet/>
      <dgm:spPr/>
      <dgm:t>
        <a:bodyPr/>
        <a:lstStyle/>
        <a:p>
          <a:endParaRPr lang="tr-TR">
            <a:solidFill>
              <a:schemeClr val="tx1">
                <a:lumMod val="95000"/>
                <a:lumOff val="5000"/>
              </a:schemeClr>
            </a:solidFill>
          </a:endParaRPr>
        </a:p>
      </dgm:t>
    </dgm:pt>
    <dgm:pt modelId="{B2B883C6-DEBF-4AC4-AF19-24C548AA4B41}" type="sibTrans" cxnId="{60399AC7-A19A-4D00-8E6A-213845151AF8}">
      <dgm:prSet/>
      <dgm:spPr/>
      <dgm:t>
        <a:bodyPr/>
        <a:lstStyle/>
        <a:p>
          <a:endParaRPr lang="tr-TR">
            <a:solidFill>
              <a:schemeClr val="tx1">
                <a:lumMod val="95000"/>
                <a:lumOff val="5000"/>
              </a:schemeClr>
            </a:solidFill>
          </a:endParaRPr>
        </a:p>
      </dgm:t>
    </dgm:pt>
    <dgm:pt modelId="{8D262509-E8A1-4BD0-AFBC-84C222A1FF7F}">
      <dgm:prSet/>
      <dgm:spPr/>
      <dgm:t>
        <a:bodyPr/>
        <a:lstStyle/>
        <a:p>
          <a:pPr rtl="0"/>
          <a:r>
            <a:rPr lang="tr-TR" baseline="0" smtClean="0">
              <a:solidFill>
                <a:schemeClr val="tx1">
                  <a:lumMod val="95000"/>
                  <a:lumOff val="5000"/>
                </a:schemeClr>
              </a:solidFill>
            </a:rPr>
            <a:t>Sıvıyağ, herhangi bir krem sürüp sarma</a:t>
          </a:r>
          <a:endParaRPr lang="tr-TR">
            <a:solidFill>
              <a:schemeClr val="tx1">
                <a:lumMod val="95000"/>
                <a:lumOff val="5000"/>
              </a:schemeClr>
            </a:solidFill>
          </a:endParaRPr>
        </a:p>
      </dgm:t>
    </dgm:pt>
    <dgm:pt modelId="{DBC95CC5-F469-425B-BEEE-40ABE122DEC3}" type="parTrans" cxnId="{94D33009-A215-4785-A8D5-29428D4C4F35}">
      <dgm:prSet/>
      <dgm:spPr/>
      <dgm:t>
        <a:bodyPr/>
        <a:lstStyle/>
        <a:p>
          <a:endParaRPr lang="tr-TR">
            <a:solidFill>
              <a:schemeClr val="tx1">
                <a:lumMod val="95000"/>
                <a:lumOff val="5000"/>
              </a:schemeClr>
            </a:solidFill>
          </a:endParaRPr>
        </a:p>
      </dgm:t>
    </dgm:pt>
    <dgm:pt modelId="{E2CA1687-23FB-4E54-B66B-D9EC3CD5096D}" type="sibTrans" cxnId="{94D33009-A215-4785-A8D5-29428D4C4F35}">
      <dgm:prSet/>
      <dgm:spPr/>
      <dgm:t>
        <a:bodyPr/>
        <a:lstStyle/>
        <a:p>
          <a:endParaRPr lang="tr-TR">
            <a:solidFill>
              <a:schemeClr val="tx1">
                <a:lumMod val="95000"/>
                <a:lumOff val="5000"/>
              </a:schemeClr>
            </a:solidFill>
          </a:endParaRPr>
        </a:p>
      </dgm:t>
    </dgm:pt>
    <dgm:pt modelId="{97A00BBE-859C-4929-ACEE-855D3531D49C}">
      <dgm:prSet/>
      <dgm:spPr/>
      <dgm:t>
        <a:bodyPr/>
        <a:lstStyle/>
        <a:p>
          <a:pPr rtl="0"/>
          <a:r>
            <a:rPr lang="tr-TR" baseline="0" smtClean="0">
              <a:solidFill>
                <a:schemeClr val="tx1">
                  <a:lumMod val="95000"/>
                  <a:lumOff val="5000"/>
                </a:schemeClr>
              </a:solidFill>
            </a:rPr>
            <a:t>Yağlı hamur sürme</a:t>
          </a:r>
          <a:endParaRPr lang="tr-TR">
            <a:solidFill>
              <a:schemeClr val="tx1">
                <a:lumMod val="95000"/>
                <a:lumOff val="5000"/>
              </a:schemeClr>
            </a:solidFill>
          </a:endParaRPr>
        </a:p>
      </dgm:t>
    </dgm:pt>
    <dgm:pt modelId="{1FBDD347-0124-405B-8196-5BD3EDC0C124}" type="parTrans" cxnId="{FBC7E8EB-222C-455E-9E80-C056AD9C4A91}">
      <dgm:prSet/>
      <dgm:spPr/>
      <dgm:t>
        <a:bodyPr/>
        <a:lstStyle/>
        <a:p>
          <a:endParaRPr lang="tr-TR">
            <a:solidFill>
              <a:schemeClr val="tx1">
                <a:lumMod val="95000"/>
                <a:lumOff val="5000"/>
              </a:schemeClr>
            </a:solidFill>
          </a:endParaRPr>
        </a:p>
      </dgm:t>
    </dgm:pt>
    <dgm:pt modelId="{DE87CD03-17BA-49B8-9EDB-B4AB572F5052}" type="sibTrans" cxnId="{FBC7E8EB-222C-455E-9E80-C056AD9C4A91}">
      <dgm:prSet/>
      <dgm:spPr/>
      <dgm:t>
        <a:bodyPr/>
        <a:lstStyle/>
        <a:p>
          <a:endParaRPr lang="tr-TR">
            <a:solidFill>
              <a:schemeClr val="tx1">
                <a:lumMod val="95000"/>
                <a:lumOff val="5000"/>
              </a:schemeClr>
            </a:solidFill>
          </a:endParaRPr>
        </a:p>
      </dgm:t>
    </dgm:pt>
    <dgm:pt modelId="{5FCEE6BC-D53C-471C-A4E5-0A5DA2A931BB}">
      <dgm:prSet/>
      <dgm:spPr/>
      <dgm:t>
        <a:bodyPr/>
        <a:lstStyle/>
        <a:p>
          <a:pPr rtl="0"/>
          <a:r>
            <a:rPr lang="tr-TR" baseline="0" smtClean="0">
              <a:solidFill>
                <a:schemeClr val="tx1">
                  <a:lumMod val="95000"/>
                  <a:lumOff val="5000"/>
                </a:schemeClr>
              </a:solidFill>
            </a:rPr>
            <a:t>Kolonya, Alkol dökme</a:t>
          </a:r>
          <a:endParaRPr lang="tr-TR">
            <a:solidFill>
              <a:schemeClr val="tx1">
                <a:lumMod val="95000"/>
                <a:lumOff val="5000"/>
              </a:schemeClr>
            </a:solidFill>
          </a:endParaRPr>
        </a:p>
      </dgm:t>
    </dgm:pt>
    <dgm:pt modelId="{9D9ECBAF-85AB-480F-A3E1-BB641A906104}" type="parTrans" cxnId="{335BF70B-409E-4F34-8BDC-E6B22411DBAF}">
      <dgm:prSet/>
      <dgm:spPr/>
      <dgm:t>
        <a:bodyPr/>
        <a:lstStyle/>
        <a:p>
          <a:endParaRPr lang="tr-TR">
            <a:solidFill>
              <a:schemeClr val="tx1">
                <a:lumMod val="95000"/>
                <a:lumOff val="5000"/>
              </a:schemeClr>
            </a:solidFill>
          </a:endParaRPr>
        </a:p>
      </dgm:t>
    </dgm:pt>
    <dgm:pt modelId="{DC4A2D3D-5CE7-4089-89C2-CBF1FA8F5D58}" type="sibTrans" cxnId="{335BF70B-409E-4F34-8BDC-E6B22411DBAF}">
      <dgm:prSet/>
      <dgm:spPr/>
      <dgm:t>
        <a:bodyPr/>
        <a:lstStyle/>
        <a:p>
          <a:endParaRPr lang="tr-TR">
            <a:solidFill>
              <a:schemeClr val="tx1">
                <a:lumMod val="95000"/>
                <a:lumOff val="5000"/>
              </a:schemeClr>
            </a:solidFill>
          </a:endParaRPr>
        </a:p>
      </dgm:t>
    </dgm:pt>
    <dgm:pt modelId="{6AE63F1E-EE94-4921-9896-16B5607E7253}">
      <dgm:prSet/>
      <dgm:spPr/>
      <dgm:t>
        <a:bodyPr/>
        <a:lstStyle/>
        <a:p>
          <a:pPr rtl="0"/>
          <a:r>
            <a:rPr lang="tr-TR" baseline="0" smtClean="0">
              <a:solidFill>
                <a:schemeClr val="tx1">
                  <a:lumMod val="95000"/>
                  <a:lumOff val="5000"/>
                </a:schemeClr>
              </a:solidFill>
            </a:rPr>
            <a:t>Yanmış bez külü, tütün veya şeker tozu bastırma</a:t>
          </a:r>
          <a:endParaRPr lang="tr-TR">
            <a:solidFill>
              <a:schemeClr val="tx1">
                <a:lumMod val="95000"/>
                <a:lumOff val="5000"/>
              </a:schemeClr>
            </a:solidFill>
          </a:endParaRPr>
        </a:p>
      </dgm:t>
    </dgm:pt>
    <dgm:pt modelId="{A71104F8-9DF6-426F-B71F-D3AE8A3002FD}" type="parTrans" cxnId="{80082CCA-8D06-45A1-B409-22D5F2B0145F}">
      <dgm:prSet/>
      <dgm:spPr/>
      <dgm:t>
        <a:bodyPr/>
        <a:lstStyle/>
        <a:p>
          <a:endParaRPr lang="tr-TR">
            <a:solidFill>
              <a:schemeClr val="tx1">
                <a:lumMod val="95000"/>
                <a:lumOff val="5000"/>
              </a:schemeClr>
            </a:solidFill>
          </a:endParaRPr>
        </a:p>
      </dgm:t>
    </dgm:pt>
    <dgm:pt modelId="{0F5AAC46-E820-40B4-A3CE-D870E90818A1}" type="sibTrans" cxnId="{80082CCA-8D06-45A1-B409-22D5F2B0145F}">
      <dgm:prSet/>
      <dgm:spPr/>
      <dgm:t>
        <a:bodyPr/>
        <a:lstStyle/>
        <a:p>
          <a:endParaRPr lang="tr-TR">
            <a:solidFill>
              <a:schemeClr val="tx1">
                <a:lumMod val="95000"/>
                <a:lumOff val="5000"/>
              </a:schemeClr>
            </a:solidFill>
          </a:endParaRPr>
        </a:p>
      </dgm:t>
    </dgm:pt>
    <dgm:pt modelId="{FEFD2A92-2479-4FCE-8B44-18AEA72044A2}">
      <dgm:prSet/>
      <dgm:spPr/>
      <dgm:t>
        <a:bodyPr/>
        <a:lstStyle/>
        <a:p>
          <a:pPr rtl="0"/>
          <a:r>
            <a:rPr lang="tr-TR" baseline="0" smtClean="0">
              <a:solidFill>
                <a:schemeClr val="tx1">
                  <a:lumMod val="95000"/>
                  <a:lumOff val="5000"/>
                </a:schemeClr>
              </a:solidFill>
            </a:rPr>
            <a:t>Oksijen, tentürdiyot, kolonya sürme</a:t>
          </a:r>
          <a:endParaRPr lang="tr-TR">
            <a:solidFill>
              <a:schemeClr val="tx1">
                <a:lumMod val="95000"/>
                <a:lumOff val="5000"/>
              </a:schemeClr>
            </a:solidFill>
          </a:endParaRPr>
        </a:p>
      </dgm:t>
    </dgm:pt>
    <dgm:pt modelId="{3738B454-2229-4789-9F61-F39FF1F89231}" type="parTrans" cxnId="{55E18AC6-5230-4B2C-9421-D4B3033E3F20}">
      <dgm:prSet/>
      <dgm:spPr/>
      <dgm:t>
        <a:bodyPr/>
        <a:lstStyle/>
        <a:p>
          <a:endParaRPr lang="tr-TR">
            <a:solidFill>
              <a:schemeClr val="tx1">
                <a:lumMod val="95000"/>
                <a:lumOff val="5000"/>
              </a:schemeClr>
            </a:solidFill>
          </a:endParaRPr>
        </a:p>
      </dgm:t>
    </dgm:pt>
    <dgm:pt modelId="{1619696C-F3E9-4813-B2F2-5FEDB73E129B}" type="sibTrans" cxnId="{55E18AC6-5230-4B2C-9421-D4B3033E3F20}">
      <dgm:prSet/>
      <dgm:spPr/>
      <dgm:t>
        <a:bodyPr/>
        <a:lstStyle/>
        <a:p>
          <a:endParaRPr lang="tr-TR">
            <a:solidFill>
              <a:schemeClr val="tx1">
                <a:lumMod val="95000"/>
                <a:lumOff val="5000"/>
              </a:schemeClr>
            </a:solidFill>
          </a:endParaRPr>
        </a:p>
      </dgm:t>
    </dgm:pt>
    <dgm:pt modelId="{CFFCFD4F-09E5-409C-8C5B-3D4377F99888}">
      <dgm:prSet/>
      <dgm:spPr/>
      <dgm:t>
        <a:bodyPr/>
        <a:lstStyle/>
        <a:p>
          <a:pPr rtl="0"/>
          <a:r>
            <a:rPr lang="tr-TR" baseline="0" smtClean="0">
              <a:solidFill>
                <a:schemeClr val="tx1">
                  <a:lumMod val="95000"/>
                  <a:lumOff val="5000"/>
                </a:schemeClr>
              </a:solidFill>
            </a:rPr>
            <a:t>Üçgül otu ve boğa otunun dövülüp kanayan yere ba­sılması</a:t>
          </a:r>
          <a:endParaRPr lang="tr-TR">
            <a:solidFill>
              <a:schemeClr val="tx1">
                <a:lumMod val="95000"/>
                <a:lumOff val="5000"/>
              </a:schemeClr>
            </a:solidFill>
          </a:endParaRPr>
        </a:p>
      </dgm:t>
    </dgm:pt>
    <dgm:pt modelId="{9935BB94-4006-47E2-96A3-76772C67F767}" type="parTrans" cxnId="{293D0D22-3A22-4817-84B1-3F914404D6D3}">
      <dgm:prSet/>
      <dgm:spPr/>
      <dgm:t>
        <a:bodyPr/>
        <a:lstStyle/>
        <a:p>
          <a:endParaRPr lang="tr-TR">
            <a:solidFill>
              <a:schemeClr val="tx1">
                <a:lumMod val="95000"/>
                <a:lumOff val="5000"/>
              </a:schemeClr>
            </a:solidFill>
          </a:endParaRPr>
        </a:p>
      </dgm:t>
    </dgm:pt>
    <dgm:pt modelId="{B6822FB1-06E3-4EEB-80BB-66FE7BDC9732}" type="sibTrans" cxnId="{293D0D22-3A22-4817-84B1-3F914404D6D3}">
      <dgm:prSet/>
      <dgm:spPr/>
      <dgm:t>
        <a:bodyPr/>
        <a:lstStyle/>
        <a:p>
          <a:endParaRPr lang="tr-TR">
            <a:solidFill>
              <a:schemeClr val="tx1">
                <a:lumMod val="95000"/>
                <a:lumOff val="5000"/>
              </a:schemeClr>
            </a:solidFill>
          </a:endParaRPr>
        </a:p>
      </dgm:t>
    </dgm:pt>
    <dgm:pt modelId="{5EA9D998-E3E0-429D-8FD0-8B2FA752D13B}" type="pres">
      <dgm:prSet presAssocID="{2A515459-5108-4EC1-ABD8-57B8C1CE58BB}" presName="linear" presStyleCnt="0">
        <dgm:presLayoutVars>
          <dgm:animLvl val="lvl"/>
          <dgm:resizeHandles val="exact"/>
        </dgm:presLayoutVars>
      </dgm:prSet>
      <dgm:spPr/>
      <dgm:t>
        <a:bodyPr/>
        <a:lstStyle/>
        <a:p>
          <a:endParaRPr lang="tr-TR"/>
        </a:p>
      </dgm:t>
    </dgm:pt>
    <dgm:pt modelId="{EE689EC7-86D5-434F-BC87-BE4D93FE96DE}" type="pres">
      <dgm:prSet presAssocID="{2A3D3DB9-A634-47D7-A893-9321A55607FC}" presName="parentText" presStyleLbl="node1" presStyleIdx="0" presStyleCnt="8">
        <dgm:presLayoutVars>
          <dgm:chMax val="0"/>
          <dgm:bulletEnabled val="1"/>
        </dgm:presLayoutVars>
      </dgm:prSet>
      <dgm:spPr/>
      <dgm:t>
        <a:bodyPr/>
        <a:lstStyle/>
        <a:p>
          <a:endParaRPr lang="tr-TR"/>
        </a:p>
      </dgm:t>
    </dgm:pt>
    <dgm:pt modelId="{35FDAA15-1F1B-4B07-B200-ECB1DBEF84D0}" type="pres">
      <dgm:prSet presAssocID="{51FB38F0-BDE1-4C4D-9003-BBE27A5977D4}" presName="spacer" presStyleCnt="0"/>
      <dgm:spPr/>
    </dgm:pt>
    <dgm:pt modelId="{5F916F07-D174-4CB4-9046-9FEE07CB65EE}" type="pres">
      <dgm:prSet presAssocID="{655866C3-A4A3-44E3-A1D8-C63EB36D53A5}" presName="parentText" presStyleLbl="node1" presStyleIdx="1" presStyleCnt="8">
        <dgm:presLayoutVars>
          <dgm:chMax val="0"/>
          <dgm:bulletEnabled val="1"/>
        </dgm:presLayoutVars>
      </dgm:prSet>
      <dgm:spPr/>
      <dgm:t>
        <a:bodyPr/>
        <a:lstStyle/>
        <a:p>
          <a:endParaRPr lang="tr-TR"/>
        </a:p>
      </dgm:t>
    </dgm:pt>
    <dgm:pt modelId="{CD9AD8B4-5351-43FD-9F3D-ACB3CB5944DF}" type="pres">
      <dgm:prSet presAssocID="{B2B883C6-DEBF-4AC4-AF19-24C548AA4B41}" presName="spacer" presStyleCnt="0"/>
      <dgm:spPr/>
    </dgm:pt>
    <dgm:pt modelId="{D2BD0872-B348-4F0C-BD7B-BB22D21F2356}" type="pres">
      <dgm:prSet presAssocID="{8D262509-E8A1-4BD0-AFBC-84C222A1FF7F}" presName="parentText" presStyleLbl="node1" presStyleIdx="2" presStyleCnt="8">
        <dgm:presLayoutVars>
          <dgm:chMax val="0"/>
          <dgm:bulletEnabled val="1"/>
        </dgm:presLayoutVars>
      </dgm:prSet>
      <dgm:spPr/>
      <dgm:t>
        <a:bodyPr/>
        <a:lstStyle/>
        <a:p>
          <a:endParaRPr lang="tr-TR"/>
        </a:p>
      </dgm:t>
    </dgm:pt>
    <dgm:pt modelId="{7D5CCFB8-BEA8-4DDD-B9E0-1A2AAC4D7D55}" type="pres">
      <dgm:prSet presAssocID="{E2CA1687-23FB-4E54-B66B-D9EC3CD5096D}" presName="spacer" presStyleCnt="0"/>
      <dgm:spPr/>
    </dgm:pt>
    <dgm:pt modelId="{C4A68947-AEAF-4405-8590-447CD7151574}" type="pres">
      <dgm:prSet presAssocID="{97A00BBE-859C-4929-ACEE-855D3531D49C}" presName="parentText" presStyleLbl="node1" presStyleIdx="3" presStyleCnt="8">
        <dgm:presLayoutVars>
          <dgm:chMax val="0"/>
          <dgm:bulletEnabled val="1"/>
        </dgm:presLayoutVars>
      </dgm:prSet>
      <dgm:spPr/>
      <dgm:t>
        <a:bodyPr/>
        <a:lstStyle/>
        <a:p>
          <a:endParaRPr lang="tr-TR"/>
        </a:p>
      </dgm:t>
    </dgm:pt>
    <dgm:pt modelId="{A7BF818E-2010-47BE-997F-69CAB3AB43DD}" type="pres">
      <dgm:prSet presAssocID="{DE87CD03-17BA-49B8-9EDB-B4AB572F5052}" presName="spacer" presStyleCnt="0"/>
      <dgm:spPr/>
    </dgm:pt>
    <dgm:pt modelId="{C139A15C-090D-4A12-A981-2D602CC63F15}" type="pres">
      <dgm:prSet presAssocID="{5FCEE6BC-D53C-471C-A4E5-0A5DA2A931BB}" presName="parentText" presStyleLbl="node1" presStyleIdx="4" presStyleCnt="8">
        <dgm:presLayoutVars>
          <dgm:chMax val="0"/>
          <dgm:bulletEnabled val="1"/>
        </dgm:presLayoutVars>
      </dgm:prSet>
      <dgm:spPr/>
      <dgm:t>
        <a:bodyPr/>
        <a:lstStyle/>
        <a:p>
          <a:endParaRPr lang="tr-TR"/>
        </a:p>
      </dgm:t>
    </dgm:pt>
    <dgm:pt modelId="{744DA964-37C8-4D9C-B5E2-DEC09F88AD69}" type="pres">
      <dgm:prSet presAssocID="{DC4A2D3D-5CE7-4089-89C2-CBF1FA8F5D58}" presName="spacer" presStyleCnt="0"/>
      <dgm:spPr/>
    </dgm:pt>
    <dgm:pt modelId="{469ECB69-5EAB-4FF9-9BBA-99963C247864}" type="pres">
      <dgm:prSet presAssocID="{6AE63F1E-EE94-4921-9896-16B5607E7253}" presName="parentText" presStyleLbl="node1" presStyleIdx="5" presStyleCnt="8">
        <dgm:presLayoutVars>
          <dgm:chMax val="0"/>
          <dgm:bulletEnabled val="1"/>
        </dgm:presLayoutVars>
      </dgm:prSet>
      <dgm:spPr/>
      <dgm:t>
        <a:bodyPr/>
        <a:lstStyle/>
        <a:p>
          <a:endParaRPr lang="tr-TR"/>
        </a:p>
      </dgm:t>
    </dgm:pt>
    <dgm:pt modelId="{BCFCC6E1-26EB-4894-BEA5-463AB08693DD}" type="pres">
      <dgm:prSet presAssocID="{0F5AAC46-E820-40B4-A3CE-D870E90818A1}" presName="spacer" presStyleCnt="0"/>
      <dgm:spPr/>
    </dgm:pt>
    <dgm:pt modelId="{B091A999-2096-4A69-88D9-15FBFD52FCA7}" type="pres">
      <dgm:prSet presAssocID="{FEFD2A92-2479-4FCE-8B44-18AEA72044A2}" presName="parentText" presStyleLbl="node1" presStyleIdx="6" presStyleCnt="8">
        <dgm:presLayoutVars>
          <dgm:chMax val="0"/>
          <dgm:bulletEnabled val="1"/>
        </dgm:presLayoutVars>
      </dgm:prSet>
      <dgm:spPr/>
      <dgm:t>
        <a:bodyPr/>
        <a:lstStyle/>
        <a:p>
          <a:endParaRPr lang="tr-TR"/>
        </a:p>
      </dgm:t>
    </dgm:pt>
    <dgm:pt modelId="{67FC5592-65D4-4D60-8FE7-98AA5396113A}" type="pres">
      <dgm:prSet presAssocID="{1619696C-F3E9-4813-B2F2-5FEDB73E129B}" presName="spacer" presStyleCnt="0"/>
      <dgm:spPr/>
    </dgm:pt>
    <dgm:pt modelId="{67367CAC-3FA6-45DE-A386-1B11661A9E27}" type="pres">
      <dgm:prSet presAssocID="{CFFCFD4F-09E5-409C-8C5B-3D4377F99888}" presName="parentText" presStyleLbl="node1" presStyleIdx="7" presStyleCnt="8">
        <dgm:presLayoutVars>
          <dgm:chMax val="0"/>
          <dgm:bulletEnabled val="1"/>
        </dgm:presLayoutVars>
      </dgm:prSet>
      <dgm:spPr/>
      <dgm:t>
        <a:bodyPr/>
        <a:lstStyle/>
        <a:p>
          <a:endParaRPr lang="tr-TR"/>
        </a:p>
      </dgm:t>
    </dgm:pt>
  </dgm:ptLst>
  <dgm:cxnLst>
    <dgm:cxn modelId="{94D33009-A215-4785-A8D5-29428D4C4F35}" srcId="{2A515459-5108-4EC1-ABD8-57B8C1CE58BB}" destId="{8D262509-E8A1-4BD0-AFBC-84C222A1FF7F}" srcOrd="2" destOrd="0" parTransId="{DBC95CC5-F469-425B-BEEE-40ABE122DEC3}" sibTransId="{E2CA1687-23FB-4E54-B66B-D9EC3CD5096D}"/>
    <dgm:cxn modelId="{5B70F65D-5659-4DBF-A691-37E4FBCDF6BB}" type="presOf" srcId="{CFFCFD4F-09E5-409C-8C5B-3D4377F99888}" destId="{67367CAC-3FA6-45DE-A386-1B11661A9E27}" srcOrd="0" destOrd="0" presId="urn:microsoft.com/office/officeart/2005/8/layout/vList2"/>
    <dgm:cxn modelId="{293D0D22-3A22-4817-84B1-3F914404D6D3}" srcId="{2A515459-5108-4EC1-ABD8-57B8C1CE58BB}" destId="{CFFCFD4F-09E5-409C-8C5B-3D4377F99888}" srcOrd="7" destOrd="0" parTransId="{9935BB94-4006-47E2-96A3-76772C67F767}" sibTransId="{B6822FB1-06E3-4EEB-80BB-66FE7BDC9732}"/>
    <dgm:cxn modelId="{55E18AC6-5230-4B2C-9421-D4B3033E3F20}" srcId="{2A515459-5108-4EC1-ABD8-57B8C1CE58BB}" destId="{FEFD2A92-2479-4FCE-8B44-18AEA72044A2}" srcOrd="6" destOrd="0" parTransId="{3738B454-2229-4789-9F61-F39FF1F89231}" sibTransId="{1619696C-F3E9-4813-B2F2-5FEDB73E129B}"/>
    <dgm:cxn modelId="{46AEA148-53E1-4542-BCC1-E33105543F21}" type="presOf" srcId="{97A00BBE-859C-4929-ACEE-855D3531D49C}" destId="{C4A68947-AEAF-4405-8590-447CD7151574}" srcOrd="0" destOrd="0" presId="urn:microsoft.com/office/officeart/2005/8/layout/vList2"/>
    <dgm:cxn modelId="{E7560168-039D-4213-AD6B-10FA3C3595E8}" type="presOf" srcId="{FEFD2A92-2479-4FCE-8B44-18AEA72044A2}" destId="{B091A999-2096-4A69-88D9-15FBFD52FCA7}" srcOrd="0" destOrd="0" presId="urn:microsoft.com/office/officeart/2005/8/layout/vList2"/>
    <dgm:cxn modelId="{D37198B7-1347-4E21-9A74-0F1469704BAB}" type="presOf" srcId="{2A515459-5108-4EC1-ABD8-57B8C1CE58BB}" destId="{5EA9D998-E3E0-429D-8FD0-8B2FA752D13B}" srcOrd="0" destOrd="0" presId="urn:microsoft.com/office/officeart/2005/8/layout/vList2"/>
    <dgm:cxn modelId="{C375C078-EAF6-4A88-B0B1-DD5AFFC6EF09}" type="presOf" srcId="{6AE63F1E-EE94-4921-9896-16B5607E7253}" destId="{469ECB69-5EAB-4FF9-9BBA-99963C247864}" srcOrd="0" destOrd="0" presId="urn:microsoft.com/office/officeart/2005/8/layout/vList2"/>
    <dgm:cxn modelId="{3C3695EF-2789-435F-9FC7-FBD03ED35FF1}" type="presOf" srcId="{5FCEE6BC-D53C-471C-A4E5-0A5DA2A931BB}" destId="{C139A15C-090D-4A12-A981-2D602CC63F15}" srcOrd="0" destOrd="0" presId="urn:microsoft.com/office/officeart/2005/8/layout/vList2"/>
    <dgm:cxn modelId="{FBC7E8EB-222C-455E-9E80-C056AD9C4A91}" srcId="{2A515459-5108-4EC1-ABD8-57B8C1CE58BB}" destId="{97A00BBE-859C-4929-ACEE-855D3531D49C}" srcOrd="3" destOrd="0" parTransId="{1FBDD347-0124-405B-8196-5BD3EDC0C124}" sibTransId="{DE87CD03-17BA-49B8-9EDB-B4AB572F5052}"/>
    <dgm:cxn modelId="{8FC3E03C-E880-4FEA-8061-22C7F6EC7BEC}" type="presOf" srcId="{2A3D3DB9-A634-47D7-A893-9321A55607FC}" destId="{EE689EC7-86D5-434F-BC87-BE4D93FE96DE}" srcOrd="0" destOrd="0" presId="urn:microsoft.com/office/officeart/2005/8/layout/vList2"/>
    <dgm:cxn modelId="{6EC10C45-E2B1-42FD-B07D-CAD9F3AE7A40}" type="presOf" srcId="{655866C3-A4A3-44E3-A1D8-C63EB36D53A5}" destId="{5F916F07-D174-4CB4-9046-9FEE07CB65EE}" srcOrd="0" destOrd="0" presId="urn:microsoft.com/office/officeart/2005/8/layout/vList2"/>
    <dgm:cxn modelId="{80082CCA-8D06-45A1-B409-22D5F2B0145F}" srcId="{2A515459-5108-4EC1-ABD8-57B8C1CE58BB}" destId="{6AE63F1E-EE94-4921-9896-16B5607E7253}" srcOrd="5" destOrd="0" parTransId="{A71104F8-9DF6-426F-B71F-D3AE8A3002FD}" sibTransId="{0F5AAC46-E820-40B4-A3CE-D870E90818A1}"/>
    <dgm:cxn modelId="{4D6269A3-768C-412E-A6FB-54D0CF9ECE24}" type="presOf" srcId="{8D262509-E8A1-4BD0-AFBC-84C222A1FF7F}" destId="{D2BD0872-B348-4F0C-BD7B-BB22D21F2356}" srcOrd="0" destOrd="0" presId="urn:microsoft.com/office/officeart/2005/8/layout/vList2"/>
    <dgm:cxn modelId="{335BF70B-409E-4F34-8BDC-E6B22411DBAF}" srcId="{2A515459-5108-4EC1-ABD8-57B8C1CE58BB}" destId="{5FCEE6BC-D53C-471C-A4E5-0A5DA2A931BB}" srcOrd="4" destOrd="0" parTransId="{9D9ECBAF-85AB-480F-A3E1-BB641A906104}" sibTransId="{DC4A2D3D-5CE7-4089-89C2-CBF1FA8F5D58}"/>
    <dgm:cxn modelId="{60399AC7-A19A-4D00-8E6A-213845151AF8}" srcId="{2A515459-5108-4EC1-ABD8-57B8C1CE58BB}" destId="{655866C3-A4A3-44E3-A1D8-C63EB36D53A5}" srcOrd="1" destOrd="0" parTransId="{43116F32-56F7-4B77-948B-30FB407ED606}" sibTransId="{B2B883C6-DEBF-4AC4-AF19-24C548AA4B41}"/>
    <dgm:cxn modelId="{B0A0E642-58A5-45D4-8752-0CA0DF91DB76}" srcId="{2A515459-5108-4EC1-ABD8-57B8C1CE58BB}" destId="{2A3D3DB9-A634-47D7-A893-9321A55607FC}" srcOrd="0" destOrd="0" parTransId="{B9BC337C-EF22-41BA-B8E0-511BF80B9AC8}" sibTransId="{51FB38F0-BDE1-4C4D-9003-BBE27A5977D4}"/>
    <dgm:cxn modelId="{55A84C50-C8DA-47C2-9F29-7881370723A0}" type="presParOf" srcId="{5EA9D998-E3E0-429D-8FD0-8B2FA752D13B}" destId="{EE689EC7-86D5-434F-BC87-BE4D93FE96DE}" srcOrd="0" destOrd="0" presId="urn:microsoft.com/office/officeart/2005/8/layout/vList2"/>
    <dgm:cxn modelId="{285DBF62-8B96-4061-97BF-ED4FB82F1BEA}" type="presParOf" srcId="{5EA9D998-E3E0-429D-8FD0-8B2FA752D13B}" destId="{35FDAA15-1F1B-4B07-B200-ECB1DBEF84D0}" srcOrd="1" destOrd="0" presId="urn:microsoft.com/office/officeart/2005/8/layout/vList2"/>
    <dgm:cxn modelId="{1AF5F92D-137F-4F82-A969-0E3BD1C25997}" type="presParOf" srcId="{5EA9D998-E3E0-429D-8FD0-8B2FA752D13B}" destId="{5F916F07-D174-4CB4-9046-9FEE07CB65EE}" srcOrd="2" destOrd="0" presId="urn:microsoft.com/office/officeart/2005/8/layout/vList2"/>
    <dgm:cxn modelId="{D7288B4D-8F1D-43ED-857B-D919A2007B79}" type="presParOf" srcId="{5EA9D998-E3E0-429D-8FD0-8B2FA752D13B}" destId="{CD9AD8B4-5351-43FD-9F3D-ACB3CB5944DF}" srcOrd="3" destOrd="0" presId="urn:microsoft.com/office/officeart/2005/8/layout/vList2"/>
    <dgm:cxn modelId="{37D97064-4EBB-4830-8B8F-C196F4340F78}" type="presParOf" srcId="{5EA9D998-E3E0-429D-8FD0-8B2FA752D13B}" destId="{D2BD0872-B348-4F0C-BD7B-BB22D21F2356}" srcOrd="4" destOrd="0" presId="urn:microsoft.com/office/officeart/2005/8/layout/vList2"/>
    <dgm:cxn modelId="{56790390-D977-4068-92AC-BD37400DDE93}" type="presParOf" srcId="{5EA9D998-E3E0-429D-8FD0-8B2FA752D13B}" destId="{7D5CCFB8-BEA8-4DDD-B9E0-1A2AAC4D7D55}" srcOrd="5" destOrd="0" presId="urn:microsoft.com/office/officeart/2005/8/layout/vList2"/>
    <dgm:cxn modelId="{94BD5052-F5F6-469F-ACF6-31908F7CC77F}" type="presParOf" srcId="{5EA9D998-E3E0-429D-8FD0-8B2FA752D13B}" destId="{C4A68947-AEAF-4405-8590-447CD7151574}" srcOrd="6" destOrd="0" presId="urn:microsoft.com/office/officeart/2005/8/layout/vList2"/>
    <dgm:cxn modelId="{CD5C97D2-1EEF-4AB5-A3B4-ED37E4CD4CF5}" type="presParOf" srcId="{5EA9D998-E3E0-429D-8FD0-8B2FA752D13B}" destId="{A7BF818E-2010-47BE-997F-69CAB3AB43DD}" srcOrd="7" destOrd="0" presId="urn:microsoft.com/office/officeart/2005/8/layout/vList2"/>
    <dgm:cxn modelId="{B61BE2AE-E160-45BF-888B-D25ECDD53785}" type="presParOf" srcId="{5EA9D998-E3E0-429D-8FD0-8B2FA752D13B}" destId="{C139A15C-090D-4A12-A981-2D602CC63F15}" srcOrd="8" destOrd="0" presId="urn:microsoft.com/office/officeart/2005/8/layout/vList2"/>
    <dgm:cxn modelId="{E8896AB2-1226-42D2-8798-1036161B85C1}" type="presParOf" srcId="{5EA9D998-E3E0-429D-8FD0-8B2FA752D13B}" destId="{744DA964-37C8-4D9C-B5E2-DEC09F88AD69}" srcOrd="9" destOrd="0" presId="urn:microsoft.com/office/officeart/2005/8/layout/vList2"/>
    <dgm:cxn modelId="{98A9D149-213F-4CAE-B241-599534FBE4A4}" type="presParOf" srcId="{5EA9D998-E3E0-429D-8FD0-8B2FA752D13B}" destId="{469ECB69-5EAB-4FF9-9BBA-99963C247864}" srcOrd="10" destOrd="0" presId="urn:microsoft.com/office/officeart/2005/8/layout/vList2"/>
    <dgm:cxn modelId="{A0CBDA08-02BE-4B68-8C76-D912B8E6DD40}" type="presParOf" srcId="{5EA9D998-E3E0-429D-8FD0-8B2FA752D13B}" destId="{BCFCC6E1-26EB-4894-BEA5-463AB08693DD}" srcOrd="11" destOrd="0" presId="urn:microsoft.com/office/officeart/2005/8/layout/vList2"/>
    <dgm:cxn modelId="{27580674-E04B-4726-91EB-EE9BFFCEA3A7}" type="presParOf" srcId="{5EA9D998-E3E0-429D-8FD0-8B2FA752D13B}" destId="{B091A999-2096-4A69-88D9-15FBFD52FCA7}" srcOrd="12" destOrd="0" presId="urn:microsoft.com/office/officeart/2005/8/layout/vList2"/>
    <dgm:cxn modelId="{96936406-297E-476A-AF1E-8473A3407309}" type="presParOf" srcId="{5EA9D998-E3E0-429D-8FD0-8B2FA752D13B}" destId="{67FC5592-65D4-4D60-8FE7-98AA5396113A}" srcOrd="13" destOrd="0" presId="urn:microsoft.com/office/officeart/2005/8/layout/vList2"/>
    <dgm:cxn modelId="{017FEB8A-E694-459F-B931-828E5EDCD3F0}" type="presParOf" srcId="{5EA9D998-E3E0-429D-8FD0-8B2FA752D13B}" destId="{67367CAC-3FA6-45DE-A386-1B11661A9E27}" srcOrd="1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8D9FA74B-6645-4D3A-982C-629D1CD050EA}" type="doc">
      <dgm:prSet loTypeId="urn:microsoft.com/office/officeart/2005/8/layout/default" loCatId="list" qsTypeId="urn:microsoft.com/office/officeart/2005/8/quickstyle/simple3" qsCatId="simple" csTypeId="urn:microsoft.com/office/officeart/2005/8/colors/colorful5" csCatId="colorful"/>
      <dgm:spPr/>
      <dgm:t>
        <a:bodyPr/>
        <a:lstStyle/>
        <a:p>
          <a:endParaRPr lang="tr-TR"/>
        </a:p>
      </dgm:t>
    </dgm:pt>
    <dgm:pt modelId="{085BF6FC-8200-4825-AB10-1454E5E9AB80}">
      <dgm:prSet/>
      <dgm:spPr/>
      <dgm:t>
        <a:bodyPr/>
        <a:lstStyle/>
        <a:p>
          <a:pPr rtl="0"/>
          <a:r>
            <a:rPr lang="tr-TR" b="1" baseline="0" dirty="0" smtClean="0"/>
            <a:t>Salça, diş macunu, sarımsak, sıvıyağ, yoğurt, süt, çiğ yumurta, patates soğan ezmesi, çamur, motor yağı, bal ve mumu karıştırıp sürme</a:t>
          </a:r>
          <a:endParaRPr lang="tr-TR" b="1" dirty="0"/>
        </a:p>
      </dgm:t>
    </dgm:pt>
    <dgm:pt modelId="{E08C6AC2-B65C-4378-9028-6901B9E97DD2}" type="parTrans" cxnId="{603B9F09-E6A8-4FE9-ACD1-F84AAF55B27E}">
      <dgm:prSet/>
      <dgm:spPr/>
      <dgm:t>
        <a:bodyPr/>
        <a:lstStyle/>
        <a:p>
          <a:endParaRPr lang="tr-TR" b="1"/>
        </a:p>
      </dgm:t>
    </dgm:pt>
    <dgm:pt modelId="{38B9E522-4E7E-4CA3-9EE0-E8A20AF7A70F}" type="sibTrans" cxnId="{603B9F09-E6A8-4FE9-ACD1-F84AAF55B27E}">
      <dgm:prSet/>
      <dgm:spPr/>
      <dgm:t>
        <a:bodyPr/>
        <a:lstStyle/>
        <a:p>
          <a:endParaRPr lang="tr-TR" b="1"/>
        </a:p>
      </dgm:t>
    </dgm:pt>
    <dgm:pt modelId="{BD261A1F-C9CB-4E2F-800D-3DED54A0D6DD}">
      <dgm:prSet/>
      <dgm:spPr/>
      <dgm:t>
        <a:bodyPr/>
        <a:lstStyle/>
        <a:p>
          <a:pPr rtl="0"/>
          <a:r>
            <a:rPr lang="tr-TR" b="1" baseline="0" smtClean="0"/>
            <a:t>Soba kurumu sürme, </a:t>
          </a:r>
          <a:endParaRPr lang="tr-TR" b="1"/>
        </a:p>
      </dgm:t>
    </dgm:pt>
    <dgm:pt modelId="{1308E9D1-65C5-4905-888B-3F1F237C37C6}" type="parTrans" cxnId="{5CE80AA3-E00C-41BB-A765-227EACFA3FAE}">
      <dgm:prSet/>
      <dgm:spPr/>
      <dgm:t>
        <a:bodyPr/>
        <a:lstStyle/>
        <a:p>
          <a:endParaRPr lang="tr-TR" b="1"/>
        </a:p>
      </dgm:t>
    </dgm:pt>
    <dgm:pt modelId="{0216C4B6-5691-41D7-BEB5-28C4F520E994}" type="sibTrans" cxnId="{5CE80AA3-E00C-41BB-A765-227EACFA3FAE}">
      <dgm:prSet/>
      <dgm:spPr/>
      <dgm:t>
        <a:bodyPr/>
        <a:lstStyle/>
        <a:p>
          <a:endParaRPr lang="tr-TR" b="1"/>
        </a:p>
      </dgm:t>
    </dgm:pt>
    <dgm:pt modelId="{EAFFB39C-C928-4A4D-921A-ABBE62CEDD49}">
      <dgm:prSet/>
      <dgm:spPr/>
      <dgm:t>
        <a:bodyPr/>
        <a:lstStyle/>
        <a:p>
          <a:pPr rtl="0"/>
          <a:r>
            <a:rPr lang="tr-TR" b="1" baseline="0" smtClean="0"/>
            <a:t>Yumurtayı boş tavada yakıp çıkan sıvıyı sürme, </a:t>
          </a:r>
          <a:endParaRPr lang="tr-TR" b="1"/>
        </a:p>
      </dgm:t>
    </dgm:pt>
    <dgm:pt modelId="{1AA5C56F-B54F-4780-8A7E-C8B0BB5CE9CC}" type="parTrans" cxnId="{A00DB243-B62C-407A-B3C5-1653C1DD2E6E}">
      <dgm:prSet/>
      <dgm:spPr/>
      <dgm:t>
        <a:bodyPr/>
        <a:lstStyle/>
        <a:p>
          <a:endParaRPr lang="tr-TR" b="1"/>
        </a:p>
      </dgm:t>
    </dgm:pt>
    <dgm:pt modelId="{67F108D2-0539-40AB-B9B7-8CADBD873FC8}" type="sibTrans" cxnId="{A00DB243-B62C-407A-B3C5-1653C1DD2E6E}">
      <dgm:prSet/>
      <dgm:spPr/>
      <dgm:t>
        <a:bodyPr/>
        <a:lstStyle/>
        <a:p>
          <a:endParaRPr lang="tr-TR" b="1"/>
        </a:p>
      </dgm:t>
    </dgm:pt>
    <dgm:pt modelId="{9991651D-10EA-4E50-B94E-AA8ED0890A08}">
      <dgm:prSet/>
      <dgm:spPr/>
      <dgm:t>
        <a:bodyPr/>
        <a:lstStyle/>
        <a:p>
          <a:pPr rtl="0"/>
          <a:r>
            <a:rPr lang="tr-TR" b="1" baseline="0" smtClean="0"/>
            <a:t>Sabunla yıkama</a:t>
          </a:r>
          <a:endParaRPr lang="tr-TR" b="1"/>
        </a:p>
      </dgm:t>
    </dgm:pt>
    <dgm:pt modelId="{459AC530-1CE8-4B0B-8101-F0FA242B5111}" type="parTrans" cxnId="{2EBDDD27-C247-4A05-9DF4-6B7AC9BFFC95}">
      <dgm:prSet/>
      <dgm:spPr/>
      <dgm:t>
        <a:bodyPr/>
        <a:lstStyle/>
        <a:p>
          <a:endParaRPr lang="tr-TR" b="1"/>
        </a:p>
      </dgm:t>
    </dgm:pt>
    <dgm:pt modelId="{AD1AD464-D3D0-4CD1-AACF-3A672735A1D3}" type="sibTrans" cxnId="{2EBDDD27-C247-4A05-9DF4-6B7AC9BFFC95}">
      <dgm:prSet/>
      <dgm:spPr/>
      <dgm:t>
        <a:bodyPr/>
        <a:lstStyle/>
        <a:p>
          <a:endParaRPr lang="tr-TR" b="1"/>
        </a:p>
      </dgm:t>
    </dgm:pt>
    <dgm:pt modelId="{BFF4FAB2-A65E-4B84-ABA9-8D3653D5DA7D}">
      <dgm:prSet/>
      <dgm:spPr/>
      <dgm:t>
        <a:bodyPr/>
        <a:lstStyle/>
        <a:p>
          <a:pPr rtl="0"/>
          <a:r>
            <a:rPr lang="tr-TR" b="1" baseline="0" smtClean="0"/>
            <a:t>Saç kesilir, zeytinyağına batırılır, yumurta kabuğuyla beraber ateşte yağı çıkıncaya kadar pişirilir. Çıkan bu yağ yanık tazeyken sürülür.</a:t>
          </a:r>
          <a:endParaRPr lang="tr-TR" b="1"/>
        </a:p>
      </dgm:t>
    </dgm:pt>
    <dgm:pt modelId="{BD4C9C64-A707-4531-9EE3-516C1FD89715}" type="parTrans" cxnId="{C84146B1-4785-4EA2-B430-3608B7FCF183}">
      <dgm:prSet/>
      <dgm:spPr/>
      <dgm:t>
        <a:bodyPr/>
        <a:lstStyle/>
        <a:p>
          <a:endParaRPr lang="tr-TR" b="1"/>
        </a:p>
      </dgm:t>
    </dgm:pt>
    <dgm:pt modelId="{87D967E3-DF7F-4F9D-A8B2-8DBE31E6D3E1}" type="sibTrans" cxnId="{C84146B1-4785-4EA2-B430-3608B7FCF183}">
      <dgm:prSet/>
      <dgm:spPr/>
      <dgm:t>
        <a:bodyPr/>
        <a:lstStyle/>
        <a:p>
          <a:endParaRPr lang="tr-TR" b="1"/>
        </a:p>
      </dgm:t>
    </dgm:pt>
    <dgm:pt modelId="{E751E82A-836B-4344-AB69-DA46AC6CF8CB}" type="pres">
      <dgm:prSet presAssocID="{8D9FA74B-6645-4D3A-982C-629D1CD050EA}" presName="diagram" presStyleCnt="0">
        <dgm:presLayoutVars>
          <dgm:dir/>
          <dgm:resizeHandles val="exact"/>
        </dgm:presLayoutVars>
      </dgm:prSet>
      <dgm:spPr/>
      <dgm:t>
        <a:bodyPr/>
        <a:lstStyle/>
        <a:p>
          <a:endParaRPr lang="tr-TR"/>
        </a:p>
      </dgm:t>
    </dgm:pt>
    <dgm:pt modelId="{ABA68F04-50DE-46A4-B577-B56F6F5CC72B}" type="pres">
      <dgm:prSet presAssocID="{085BF6FC-8200-4825-AB10-1454E5E9AB80}" presName="node" presStyleLbl="node1" presStyleIdx="0" presStyleCnt="5">
        <dgm:presLayoutVars>
          <dgm:bulletEnabled val="1"/>
        </dgm:presLayoutVars>
      </dgm:prSet>
      <dgm:spPr/>
      <dgm:t>
        <a:bodyPr/>
        <a:lstStyle/>
        <a:p>
          <a:endParaRPr lang="tr-TR"/>
        </a:p>
      </dgm:t>
    </dgm:pt>
    <dgm:pt modelId="{B568E997-6B07-420A-8B01-2E63FA3D7E6D}" type="pres">
      <dgm:prSet presAssocID="{38B9E522-4E7E-4CA3-9EE0-E8A20AF7A70F}" presName="sibTrans" presStyleCnt="0"/>
      <dgm:spPr/>
    </dgm:pt>
    <dgm:pt modelId="{0DAB73DC-207B-4AA8-BD14-06ED03C04317}" type="pres">
      <dgm:prSet presAssocID="{BD261A1F-C9CB-4E2F-800D-3DED54A0D6DD}" presName="node" presStyleLbl="node1" presStyleIdx="1" presStyleCnt="5">
        <dgm:presLayoutVars>
          <dgm:bulletEnabled val="1"/>
        </dgm:presLayoutVars>
      </dgm:prSet>
      <dgm:spPr/>
      <dgm:t>
        <a:bodyPr/>
        <a:lstStyle/>
        <a:p>
          <a:endParaRPr lang="tr-TR"/>
        </a:p>
      </dgm:t>
    </dgm:pt>
    <dgm:pt modelId="{B81FA888-E67D-43DC-BD0D-792E4C98FD74}" type="pres">
      <dgm:prSet presAssocID="{0216C4B6-5691-41D7-BEB5-28C4F520E994}" presName="sibTrans" presStyleCnt="0"/>
      <dgm:spPr/>
    </dgm:pt>
    <dgm:pt modelId="{632A554B-D714-4FF9-ACE4-C2866FA2177F}" type="pres">
      <dgm:prSet presAssocID="{EAFFB39C-C928-4A4D-921A-ABBE62CEDD49}" presName="node" presStyleLbl="node1" presStyleIdx="2" presStyleCnt="5">
        <dgm:presLayoutVars>
          <dgm:bulletEnabled val="1"/>
        </dgm:presLayoutVars>
      </dgm:prSet>
      <dgm:spPr/>
      <dgm:t>
        <a:bodyPr/>
        <a:lstStyle/>
        <a:p>
          <a:endParaRPr lang="tr-TR"/>
        </a:p>
      </dgm:t>
    </dgm:pt>
    <dgm:pt modelId="{FCA90D1A-2030-4954-91EA-50B7BEDFE10F}" type="pres">
      <dgm:prSet presAssocID="{67F108D2-0539-40AB-B9B7-8CADBD873FC8}" presName="sibTrans" presStyleCnt="0"/>
      <dgm:spPr/>
    </dgm:pt>
    <dgm:pt modelId="{07E0D605-C772-4B40-9BB2-7774986CADF9}" type="pres">
      <dgm:prSet presAssocID="{9991651D-10EA-4E50-B94E-AA8ED0890A08}" presName="node" presStyleLbl="node1" presStyleIdx="3" presStyleCnt="5">
        <dgm:presLayoutVars>
          <dgm:bulletEnabled val="1"/>
        </dgm:presLayoutVars>
      </dgm:prSet>
      <dgm:spPr/>
      <dgm:t>
        <a:bodyPr/>
        <a:lstStyle/>
        <a:p>
          <a:endParaRPr lang="tr-TR"/>
        </a:p>
      </dgm:t>
    </dgm:pt>
    <dgm:pt modelId="{4955518B-473D-41C7-BB79-0F4191E99288}" type="pres">
      <dgm:prSet presAssocID="{AD1AD464-D3D0-4CD1-AACF-3A672735A1D3}" presName="sibTrans" presStyleCnt="0"/>
      <dgm:spPr/>
    </dgm:pt>
    <dgm:pt modelId="{258C090D-B256-41D7-BBE5-10CD688CABCB}" type="pres">
      <dgm:prSet presAssocID="{BFF4FAB2-A65E-4B84-ABA9-8D3653D5DA7D}" presName="node" presStyleLbl="node1" presStyleIdx="4" presStyleCnt="5">
        <dgm:presLayoutVars>
          <dgm:bulletEnabled val="1"/>
        </dgm:presLayoutVars>
      </dgm:prSet>
      <dgm:spPr/>
      <dgm:t>
        <a:bodyPr/>
        <a:lstStyle/>
        <a:p>
          <a:endParaRPr lang="tr-TR"/>
        </a:p>
      </dgm:t>
    </dgm:pt>
  </dgm:ptLst>
  <dgm:cxnLst>
    <dgm:cxn modelId="{240279BA-B921-4F7C-90DA-46FB581026F7}" type="presOf" srcId="{085BF6FC-8200-4825-AB10-1454E5E9AB80}" destId="{ABA68F04-50DE-46A4-B577-B56F6F5CC72B}" srcOrd="0" destOrd="0" presId="urn:microsoft.com/office/officeart/2005/8/layout/default"/>
    <dgm:cxn modelId="{6EA25BD4-BE5E-48DD-88E3-C42860A60400}" type="presOf" srcId="{BFF4FAB2-A65E-4B84-ABA9-8D3653D5DA7D}" destId="{258C090D-B256-41D7-BBE5-10CD688CABCB}" srcOrd="0" destOrd="0" presId="urn:microsoft.com/office/officeart/2005/8/layout/default"/>
    <dgm:cxn modelId="{FA49142D-2EB8-4CD0-AFF4-64A1C4E9B5CD}" type="presOf" srcId="{BD261A1F-C9CB-4E2F-800D-3DED54A0D6DD}" destId="{0DAB73DC-207B-4AA8-BD14-06ED03C04317}" srcOrd="0" destOrd="0" presId="urn:microsoft.com/office/officeart/2005/8/layout/default"/>
    <dgm:cxn modelId="{603B9F09-E6A8-4FE9-ACD1-F84AAF55B27E}" srcId="{8D9FA74B-6645-4D3A-982C-629D1CD050EA}" destId="{085BF6FC-8200-4825-AB10-1454E5E9AB80}" srcOrd="0" destOrd="0" parTransId="{E08C6AC2-B65C-4378-9028-6901B9E97DD2}" sibTransId="{38B9E522-4E7E-4CA3-9EE0-E8A20AF7A70F}"/>
    <dgm:cxn modelId="{2EBDDD27-C247-4A05-9DF4-6B7AC9BFFC95}" srcId="{8D9FA74B-6645-4D3A-982C-629D1CD050EA}" destId="{9991651D-10EA-4E50-B94E-AA8ED0890A08}" srcOrd="3" destOrd="0" parTransId="{459AC530-1CE8-4B0B-8101-F0FA242B5111}" sibTransId="{AD1AD464-D3D0-4CD1-AACF-3A672735A1D3}"/>
    <dgm:cxn modelId="{EFB65303-AED3-4861-8E44-8F670BF5D8E4}" type="presOf" srcId="{8D9FA74B-6645-4D3A-982C-629D1CD050EA}" destId="{E751E82A-836B-4344-AB69-DA46AC6CF8CB}" srcOrd="0" destOrd="0" presId="urn:microsoft.com/office/officeart/2005/8/layout/default"/>
    <dgm:cxn modelId="{C84146B1-4785-4EA2-B430-3608B7FCF183}" srcId="{8D9FA74B-6645-4D3A-982C-629D1CD050EA}" destId="{BFF4FAB2-A65E-4B84-ABA9-8D3653D5DA7D}" srcOrd="4" destOrd="0" parTransId="{BD4C9C64-A707-4531-9EE3-516C1FD89715}" sibTransId="{87D967E3-DF7F-4F9D-A8B2-8DBE31E6D3E1}"/>
    <dgm:cxn modelId="{A00DB243-B62C-407A-B3C5-1653C1DD2E6E}" srcId="{8D9FA74B-6645-4D3A-982C-629D1CD050EA}" destId="{EAFFB39C-C928-4A4D-921A-ABBE62CEDD49}" srcOrd="2" destOrd="0" parTransId="{1AA5C56F-B54F-4780-8A7E-C8B0BB5CE9CC}" sibTransId="{67F108D2-0539-40AB-B9B7-8CADBD873FC8}"/>
    <dgm:cxn modelId="{5CE80AA3-E00C-41BB-A765-227EACFA3FAE}" srcId="{8D9FA74B-6645-4D3A-982C-629D1CD050EA}" destId="{BD261A1F-C9CB-4E2F-800D-3DED54A0D6DD}" srcOrd="1" destOrd="0" parTransId="{1308E9D1-65C5-4905-888B-3F1F237C37C6}" sibTransId="{0216C4B6-5691-41D7-BEB5-28C4F520E994}"/>
    <dgm:cxn modelId="{E3C94DD3-3E8D-408A-9050-C48610515B03}" type="presOf" srcId="{9991651D-10EA-4E50-B94E-AA8ED0890A08}" destId="{07E0D605-C772-4B40-9BB2-7774986CADF9}" srcOrd="0" destOrd="0" presId="urn:microsoft.com/office/officeart/2005/8/layout/default"/>
    <dgm:cxn modelId="{2710F6DB-F815-4AE6-B6C8-2B5EA464A167}" type="presOf" srcId="{EAFFB39C-C928-4A4D-921A-ABBE62CEDD49}" destId="{632A554B-D714-4FF9-ACE4-C2866FA2177F}" srcOrd="0" destOrd="0" presId="urn:microsoft.com/office/officeart/2005/8/layout/default"/>
    <dgm:cxn modelId="{D8039F82-FAB7-49FB-A47D-837453F27ADC}" type="presParOf" srcId="{E751E82A-836B-4344-AB69-DA46AC6CF8CB}" destId="{ABA68F04-50DE-46A4-B577-B56F6F5CC72B}" srcOrd="0" destOrd="0" presId="urn:microsoft.com/office/officeart/2005/8/layout/default"/>
    <dgm:cxn modelId="{EE9D394E-6CDB-4222-937A-95777FC39CE6}" type="presParOf" srcId="{E751E82A-836B-4344-AB69-DA46AC6CF8CB}" destId="{B568E997-6B07-420A-8B01-2E63FA3D7E6D}" srcOrd="1" destOrd="0" presId="urn:microsoft.com/office/officeart/2005/8/layout/default"/>
    <dgm:cxn modelId="{4E70943C-3EC2-4891-BA6F-C1847CF22E2E}" type="presParOf" srcId="{E751E82A-836B-4344-AB69-DA46AC6CF8CB}" destId="{0DAB73DC-207B-4AA8-BD14-06ED03C04317}" srcOrd="2" destOrd="0" presId="urn:microsoft.com/office/officeart/2005/8/layout/default"/>
    <dgm:cxn modelId="{F831A16C-BDC3-436A-8DBD-721F0F71F194}" type="presParOf" srcId="{E751E82A-836B-4344-AB69-DA46AC6CF8CB}" destId="{B81FA888-E67D-43DC-BD0D-792E4C98FD74}" srcOrd="3" destOrd="0" presId="urn:microsoft.com/office/officeart/2005/8/layout/default"/>
    <dgm:cxn modelId="{71F8C560-C89D-41EA-BDCF-A7FBC2471FC3}" type="presParOf" srcId="{E751E82A-836B-4344-AB69-DA46AC6CF8CB}" destId="{632A554B-D714-4FF9-ACE4-C2866FA2177F}" srcOrd="4" destOrd="0" presId="urn:microsoft.com/office/officeart/2005/8/layout/default"/>
    <dgm:cxn modelId="{85E12E82-EDA6-4B40-B956-BB3FD112A28D}" type="presParOf" srcId="{E751E82A-836B-4344-AB69-DA46AC6CF8CB}" destId="{FCA90D1A-2030-4954-91EA-50B7BEDFE10F}" srcOrd="5" destOrd="0" presId="urn:microsoft.com/office/officeart/2005/8/layout/default"/>
    <dgm:cxn modelId="{3CCE37F6-17FF-49C4-B501-C4E417B4DC49}" type="presParOf" srcId="{E751E82A-836B-4344-AB69-DA46AC6CF8CB}" destId="{07E0D605-C772-4B40-9BB2-7774986CADF9}" srcOrd="6" destOrd="0" presId="urn:microsoft.com/office/officeart/2005/8/layout/default"/>
    <dgm:cxn modelId="{2BC7B2E1-B2A7-40A2-A4BE-2DDEA1366412}" type="presParOf" srcId="{E751E82A-836B-4344-AB69-DA46AC6CF8CB}" destId="{4955518B-473D-41C7-BB79-0F4191E99288}" srcOrd="7" destOrd="0" presId="urn:microsoft.com/office/officeart/2005/8/layout/default"/>
    <dgm:cxn modelId="{B0096F15-C78C-4032-8273-519DBD3C908F}" type="presParOf" srcId="{E751E82A-836B-4344-AB69-DA46AC6CF8CB}" destId="{258C090D-B256-41D7-BBE5-10CD688CABC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F27FFA-7388-4657-B84A-4B1CBC531D0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tr-TR"/>
        </a:p>
      </dgm:t>
    </dgm:pt>
    <dgm:pt modelId="{6EC6530D-5B01-4F32-BDB4-E1E95EF60C7F}">
      <dgm:prSet/>
      <dgm:spPr/>
      <dgm:t>
        <a:bodyPr/>
        <a:lstStyle/>
        <a:p>
          <a:pPr rtl="0"/>
          <a:r>
            <a:rPr lang="tr-TR" baseline="0" smtClean="0"/>
            <a:t>Amerika'da Ulusal Alternatif ve Tamam­layıcı Tıp Merkezinin (National </a:t>
          </a:r>
          <a:r>
            <a:rPr lang="en-US" baseline="0" smtClean="0"/>
            <a:t>Center for Complementary and Alternative Medicine-NCCAM) </a:t>
          </a:r>
          <a:r>
            <a:rPr lang="tr-TR" baseline="0" smtClean="0"/>
            <a:t>sınıflamasına göre alternatif/tamamlayıcı tedaviler</a:t>
          </a:r>
          <a:endParaRPr lang="tr-TR"/>
        </a:p>
      </dgm:t>
    </dgm:pt>
    <dgm:pt modelId="{7C65AE95-1F44-4FF2-8A5C-1B4585D18A6C}" type="parTrans" cxnId="{31A0D2CE-A3A4-4F31-9B32-95EBB3DF5A7D}">
      <dgm:prSet/>
      <dgm:spPr/>
      <dgm:t>
        <a:bodyPr/>
        <a:lstStyle/>
        <a:p>
          <a:endParaRPr lang="tr-TR"/>
        </a:p>
      </dgm:t>
    </dgm:pt>
    <dgm:pt modelId="{530EB485-898E-4273-A3DE-1B52C5102626}" type="sibTrans" cxnId="{31A0D2CE-A3A4-4F31-9B32-95EBB3DF5A7D}">
      <dgm:prSet/>
      <dgm:spPr/>
      <dgm:t>
        <a:bodyPr/>
        <a:lstStyle/>
        <a:p>
          <a:endParaRPr lang="tr-TR"/>
        </a:p>
      </dgm:t>
    </dgm:pt>
    <dgm:pt modelId="{00C97FBA-2BE3-4A95-9271-7183E233E095}">
      <dgm:prSet/>
      <dgm:spPr/>
      <dgm:t>
        <a:bodyPr/>
        <a:lstStyle/>
        <a:p>
          <a:pPr rtl="0"/>
          <a:r>
            <a:rPr lang="tr-TR" baseline="0" dirty="0" smtClean="0"/>
            <a:t>Alternatif Tıp Sistemleri</a:t>
          </a:r>
          <a:endParaRPr lang="tr-TR" dirty="0"/>
        </a:p>
      </dgm:t>
    </dgm:pt>
    <dgm:pt modelId="{C23A9CAD-257E-411D-9AC3-1BF8513F0160}" type="parTrans" cxnId="{425AE063-47DF-4EF8-8467-EDBC135222D4}">
      <dgm:prSet/>
      <dgm:spPr/>
      <dgm:t>
        <a:bodyPr/>
        <a:lstStyle/>
        <a:p>
          <a:endParaRPr lang="tr-TR"/>
        </a:p>
      </dgm:t>
    </dgm:pt>
    <dgm:pt modelId="{977D41A3-DFB1-4C52-BDFC-85351A34BCF8}" type="sibTrans" cxnId="{425AE063-47DF-4EF8-8467-EDBC135222D4}">
      <dgm:prSet/>
      <dgm:spPr/>
      <dgm:t>
        <a:bodyPr/>
        <a:lstStyle/>
        <a:p>
          <a:endParaRPr lang="tr-TR"/>
        </a:p>
      </dgm:t>
    </dgm:pt>
    <dgm:pt modelId="{ABDD00D0-7F6E-49CC-A7E6-BFCC2B3137C7}">
      <dgm:prSet/>
      <dgm:spPr/>
      <dgm:t>
        <a:bodyPr/>
        <a:lstStyle/>
        <a:p>
          <a:pPr rtl="0"/>
          <a:r>
            <a:rPr lang="tr-TR" baseline="0" dirty="0" smtClean="0"/>
            <a:t>Biyolojik Temelli Tedaviler</a:t>
          </a:r>
          <a:endParaRPr lang="tr-TR" dirty="0"/>
        </a:p>
      </dgm:t>
    </dgm:pt>
    <dgm:pt modelId="{6D95BB07-BB16-4598-A6F6-F19F977BD0C5}" type="parTrans" cxnId="{BE04245D-84C6-4879-80E3-0755658D399C}">
      <dgm:prSet/>
      <dgm:spPr/>
      <dgm:t>
        <a:bodyPr/>
        <a:lstStyle/>
        <a:p>
          <a:endParaRPr lang="tr-TR"/>
        </a:p>
      </dgm:t>
    </dgm:pt>
    <dgm:pt modelId="{DBB35D37-F538-4BC9-9A64-35DE4CA4FC05}" type="sibTrans" cxnId="{BE04245D-84C6-4879-80E3-0755658D399C}">
      <dgm:prSet/>
      <dgm:spPr/>
      <dgm:t>
        <a:bodyPr/>
        <a:lstStyle/>
        <a:p>
          <a:endParaRPr lang="tr-TR"/>
        </a:p>
      </dgm:t>
    </dgm:pt>
    <dgm:pt modelId="{DAC943E2-3A6C-4921-9E11-B1552AF81A89}">
      <dgm:prSet/>
      <dgm:spPr/>
      <dgm:t>
        <a:bodyPr/>
        <a:lstStyle/>
        <a:p>
          <a:pPr rtl="0"/>
          <a:r>
            <a:rPr lang="tr-TR" baseline="0" dirty="0" err="1" smtClean="0"/>
            <a:t>Manipulatif</a:t>
          </a:r>
          <a:r>
            <a:rPr lang="tr-TR" baseline="0" dirty="0" smtClean="0"/>
            <a:t> (el ile müdahale) ve Vücut Temelli Girişimler </a:t>
          </a:r>
          <a:endParaRPr lang="tr-TR" dirty="0"/>
        </a:p>
      </dgm:t>
    </dgm:pt>
    <dgm:pt modelId="{A757C4AF-81C3-495D-A0F6-951B32CAF774}" type="parTrans" cxnId="{7927A2AC-54AD-4152-A729-C3E51CCA8842}">
      <dgm:prSet/>
      <dgm:spPr/>
      <dgm:t>
        <a:bodyPr/>
        <a:lstStyle/>
        <a:p>
          <a:endParaRPr lang="tr-TR"/>
        </a:p>
      </dgm:t>
    </dgm:pt>
    <dgm:pt modelId="{1BEBBAF8-89B9-441B-AD5E-4B1C28A63DC8}" type="sibTrans" cxnId="{7927A2AC-54AD-4152-A729-C3E51CCA8842}">
      <dgm:prSet/>
      <dgm:spPr/>
      <dgm:t>
        <a:bodyPr/>
        <a:lstStyle/>
        <a:p>
          <a:endParaRPr lang="tr-TR"/>
        </a:p>
      </dgm:t>
    </dgm:pt>
    <dgm:pt modelId="{D1691DA9-6114-4818-B6A9-11FF58230449}">
      <dgm:prSet/>
      <dgm:spPr/>
      <dgm:t>
        <a:bodyPr/>
        <a:lstStyle/>
        <a:p>
          <a:pPr rtl="0"/>
          <a:r>
            <a:rPr lang="tr-TR" baseline="0" dirty="0" smtClean="0"/>
            <a:t>Akıl-Beden Müdahaleler</a:t>
          </a:r>
          <a:endParaRPr lang="tr-TR" dirty="0"/>
        </a:p>
      </dgm:t>
    </dgm:pt>
    <dgm:pt modelId="{F147B3D1-A9EB-4704-9760-B304A2B7D674}" type="parTrans" cxnId="{5A7D8159-4A18-4691-8AB4-ADF12E6727E1}">
      <dgm:prSet/>
      <dgm:spPr/>
      <dgm:t>
        <a:bodyPr/>
        <a:lstStyle/>
        <a:p>
          <a:endParaRPr lang="tr-TR"/>
        </a:p>
      </dgm:t>
    </dgm:pt>
    <dgm:pt modelId="{3D4AD4C7-598F-43F9-8EF6-E07E689964E7}" type="sibTrans" cxnId="{5A7D8159-4A18-4691-8AB4-ADF12E6727E1}">
      <dgm:prSet/>
      <dgm:spPr/>
      <dgm:t>
        <a:bodyPr/>
        <a:lstStyle/>
        <a:p>
          <a:endParaRPr lang="tr-TR"/>
        </a:p>
      </dgm:t>
    </dgm:pt>
    <dgm:pt modelId="{0A6F4037-A14F-4C56-8401-78AAF81D18AD}">
      <dgm:prSet/>
      <dgm:spPr/>
      <dgm:t>
        <a:bodyPr/>
        <a:lstStyle/>
        <a:p>
          <a:pPr rtl="0"/>
          <a:r>
            <a:rPr lang="tr-TR" baseline="0" dirty="0" smtClean="0"/>
            <a:t>Enerji Tedavileri</a:t>
          </a:r>
          <a:endParaRPr lang="tr-TR" dirty="0"/>
        </a:p>
      </dgm:t>
    </dgm:pt>
    <dgm:pt modelId="{C697B6AD-048D-46DD-B058-C99E4E8860E9}" type="parTrans" cxnId="{8BB04671-A934-4642-A4FB-CFE5B5D80C68}">
      <dgm:prSet/>
      <dgm:spPr/>
      <dgm:t>
        <a:bodyPr/>
        <a:lstStyle/>
        <a:p>
          <a:endParaRPr lang="tr-TR"/>
        </a:p>
      </dgm:t>
    </dgm:pt>
    <dgm:pt modelId="{DD78661E-EB78-487D-A41E-6EC3842E9C79}" type="sibTrans" cxnId="{8BB04671-A934-4642-A4FB-CFE5B5D80C68}">
      <dgm:prSet/>
      <dgm:spPr/>
      <dgm:t>
        <a:bodyPr/>
        <a:lstStyle/>
        <a:p>
          <a:endParaRPr lang="tr-TR"/>
        </a:p>
      </dgm:t>
    </dgm:pt>
    <dgm:pt modelId="{0B538D3A-5EE3-45F3-87F6-8328854CA3CF}" type="pres">
      <dgm:prSet presAssocID="{9FF27FFA-7388-4657-B84A-4B1CBC531D09}" presName="Name0" presStyleCnt="0">
        <dgm:presLayoutVars>
          <dgm:dir/>
          <dgm:animLvl val="lvl"/>
          <dgm:resizeHandles val="exact"/>
        </dgm:presLayoutVars>
      </dgm:prSet>
      <dgm:spPr/>
      <dgm:t>
        <a:bodyPr/>
        <a:lstStyle/>
        <a:p>
          <a:endParaRPr lang="tr-TR"/>
        </a:p>
      </dgm:t>
    </dgm:pt>
    <dgm:pt modelId="{7E63811C-66B6-480A-AFDB-E680AEA04B7D}" type="pres">
      <dgm:prSet presAssocID="{6EC6530D-5B01-4F32-BDB4-E1E95EF60C7F}" presName="linNode" presStyleCnt="0"/>
      <dgm:spPr/>
    </dgm:pt>
    <dgm:pt modelId="{EC4654AA-1199-431B-9B4B-4AFF6CE723DD}" type="pres">
      <dgm:prSet presAssocID="{6EC6530D-5B01-4F32-BDB4-E1E95EF60C7F}" presName="parentText" presStyleLbl="node1" presStyleIdx="0" presStyleCnt="1">
        <dgm:presLayoutVars>
          <dgm:chMax val="1"/>
          <dgm:bulletEnabled val="1"/>
        </dgm:presLayoutVars>
      </dgm:prSet>
      <dgm:spPr/>
      <dgm:t>
        <a:bodyPr/>
        <a:lstStyle/>
        <a:p>
          <a:endParaRPr lang="tr-TR"/>
        </a:p>
      </dgm:t>
    </dgm:pt>
    <dgm:pt modelId="{5B4779D0-7156-407B-9A62-B2ADB5FB6C4C}" type="pres">
      <dgm:prSet presAssocID="{6EC6530D-5B01-4F32-BDB4-E1E95EF60C7F}" presName="descendantText" presStyleLbl="alignAccFollowNode1" presStyleIdx="0" presStyleCnt="1">
        <dgm:presLayoutVars>
          <dgm:bulletEnabled val="1"/>
        </dgm:presLayoutVars>
      </dgm:prSet>
      <dgm:spPr/>
      <dgm:t>
        <a:bodyPr/>
        <a:lstStyle/>
        <a:p>
          <a:endParaRPr lang="tr-TR"/>
        </a:p>
      </dgm:t>
    </dgm:pt>
  </dgm:ptLst>
  <dgm:cxnLst>
    <dgm:cxn modelId="{7927A2AC-54AD-4152-A729-C3E51CCA8842}" srcId="{6EC6530D-5B01-4F32-BDB4-E1E95EF60C7F}" destId="{DAC943E2-3A6C-4921-9E11-B1552AF81A89}" srcOrd="2" destOrd="0" parTransId="{A757C4AF-81C3-495D-A0F6-951B32CAF774}" sibTransId="{1BEBBAF8-89B9-441B-AD5E-4B1C28A63DC8}"/>
    <dgm:cxn modelId="{1A61B30F-9394-4F3D-B111-C4670CDC212B}" type="presOf" srcId="{00C97FBA-2BE3-4A95-9271-7183E233E095}" destId="{5B4779D0-7156-407B-9A62-B2ADB5FB6C4C}" srcOrd="0" destOrd="0" presId="urn:microsoft.com/office/officeart/2005/8/layout/vList5"/>
    <dgm:cxn modelId="{258B7B04-0755-4B1D-97F4-B73E4E56FE7C}" type="presOf" srcId="{ABDD00D0-7F6E-49CC-A7E6-BFCC2B3137C7}" destId="{5B4779D0-7156-407B-9A62-B2ADB5FB6C4C}" srcOrd="0" destOrd="1" presId="urn:microsoft.com/office/officeart/2005/8/layout/vList5"/>
    <dgm:cxn modelId="{8BB04671-A934-4642-A4FB-CFE5B5D80C68}" srcId="{6EC6530D-5B01-4F32-BDB4-E1E95EF60C7F}" destId="{0A6F4037-A14F-4C56-8401-78AAF81D18AD}" srcOrd="4" destOrd="0" parTransId="{C697B6AD-048D-46DD-B058-C99E4E8860E9}" sibTransId="{DD78661E-EB78-487D-A41E-6EC3842E9C79}"/>
    <dgm:cxn modelId="{5492EAAE-06C9-4188-94D6-6B68EE7A421B}" type="presOf" srcId="{DAC943E2-3A6C-4921-9E11-B1552AF81A89}" destId="{5B4779D0-7156-407B-9A62-B2ADB5FB6C4C}" srcOrd="0" destOrd="2" presId="urn:microsoft.com/office/officeart/2005/8/layout/vList5"/>
    <dgm:cxn modelId="{BE04245D-84C6-4879-80E3-0755658D399C}" srcId="{6EC6530D-5B01-4F32-BDB4-E1E95EF60C7F}" destId="{ABDD00D0-7F6E-49CC-A7E6-BFCC2B3137C7}" srcOrd="1" destOrd="0" parTransId="{6D95BB07-BB16-4598-A6F6-F19F977BD0C5}" sibTransId="{DBB35D37-F538-4BC9-9A64-35DE4CA4FC05}"/>
    <dgm:cxn modelId="{31A0D2CE-A3A4-4F31-9B32-95EBB3DF5A7D}" srcId="{9FF27FFA-7388-4657-B84A-4B1CBC531D09}" destId="{6EC6530D-5B01-4F32-BDB4-E1E95EF60C7F}" srcOrd="0" destOrd="0" parTransId="{7C65AE95-1F44-4FF2-8A5C-1B4585D18A6C}" sibTransId="{530EB485-898E-4273-A3DE-1B52C5102626}"/>
    <dgm:cxn modelId="{5A7D8159-4A18-4691-8AB4-ADF12E6727E1}" srcId="{6EC6530D-5B01-4F32-BDB4-E1E95EF60C7F}" destId="{D1691DA9-6114-4818-B6A9-11FF58230449}" srcOrd="3" destOrd="0" parTransId="{F147B3D1-A9EB-4704-9760-B304A2B7D674}" sibTransId="{3D4AD4C7-598F-43F9-8EF6-E07E689964E7}"/>
    <dgm:cxn modelId="{06D1B293-3087-4E1C-8BE6-B8364CF80618}" type="presOf" srcId="{0A6F4037-A14F-4C56-8401-78AAF81D18AD}" destId="{5B4779D0-7156-407B-9A62-B2ADB5FB6C4C}" srcOrd="0" destOrd="4" presId="urn:microsoft.com/office/officeart/2005/8/layout/vList5"/>
    <dgm:cxn modelId="{5EF30338-3CF1-4571-A6E2-880F7765D390}" type="presOf" srcId="{D1691DA9-6114-4818-B6A9-11FF58230449}" destId="{5B4779D0-7156-407B-9A62-B2ADB5FB6C4C}" srcOrd="0" destOrd="3" presId="urn:microsoft.com/office/officeart/2005/8/layout/vList5"/>
    <dgm:cxn modelId="{B863050B-72AF-40A9-9CC7-2B4E0B50240D}" type="presOf" srcId="{9FF27FFA-7388-4657-B84A-4B1CBC531D09}" destId="{0B538D3A-5EE3-45F3-87F6-8328854CA3CF}" srcOrd="0" destOrd="0" presId="urn:microsoft.com/office/officeart/2005/8/layout/vList5"/>
    <dgm:cxn modelId="{7AA9CC5D-7153-412E-9CF2-E7FFF1E59126}" type="presOf" srcId="{6EC6530D-5B01-4F32-BDB4-E1E95EF60C7F}" destId="{EC4654AA-1199-431B-9B4B-4AFF6CE723DD}" srcOrd="0" destOrd="0" presId="urn:microsoft.com/office/officeart/2005/8/layout/vList5"/>
    <dgm:cxn modelId="{425AE063-47DF-4EF8-8467-EDBC135222D4}" srcId="{6EC6530D-5B01-4F32-BDB4-E1E95EF60C7F}" destId="{00C97FBA-2BE3-4A95-9271-7183E233E095}" srcOrd="0" destOrd="0" parTransId="{C23A9CAD-257E-411D-9AC3-1BF8513F0160}" sibTransId="{977D41A3-DFB1-4C52-BDFC-85351A34BCF8}"/>
    <dgm:cxn modelId="{5B992D33-6FC7-4314-81DD-F6D507AF1547}" type="presParOf" srcId="{0B538D3A-5EE3-45F3-87F6-8328854CA3CF}" destId="{7E63811C-66B6-480A-AFDB-E680AEA04B7D}" srcOrd="0" destOrd="0" presId="urn:microsoft.com/office/officeart/2005/8/layout/vList5"/>
    <dgm:cxn modelId="{005B2F13-44F2-4B15-A2E0-43A9E7752744}" type="presParOf" srcId="{7E63811C-66B6-480A-AFDB-E680AEA04B7D}" destId="{EC4654AA-1199-431B-9B4B-4AFF6CE723DD}" srcOrd="0" destOrd="0" presId="urn:microsoft.com/office/officeart/2005/8/layout/vList5"/>
    <dgm:cxn modelId="{66D706D6-ADDB-4799-8562-D6674AF4AC1C}" type="presParOf" srcId="{7E63811C-66B6-480A-AFDB-E680AEA04B7D}" destId="{5B4779D0-7156-407B-9A62-B2ADB5FB6C4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19E7DB51-43BA-4404-9E98-3C221F0D703D}" type="doc">
      <dgm:prSet loTypeId="urn:microsoft.com/office/officeart/2005/8/layout/vList2" loCatId="list" qsTypeId="urn:microsoft.com/office/officeart/2005/8/quickstyle/simple1" qsCatId="simple" csTypeId="urn:microsoft.com/office/officeart/2005/8/colors/accent6_4" csCatId="accent6"/>
      <dgm:spPr/>
      <dgm:t>
        <a:bodyPr/>
        <a:lstStyle/>
        <a:p>
          <a:endParaRPr lang="tr-TR"/>
        </a:p>
      </dgm:t>
    </dgm:pt>
    <dgm:pt modelId="{56818234-F8EE-449D-8886-B9FCDCCA4629}">
      <dgm:prSet/>
      <dgm:spPr/>
      <dgm:t>
        <a:bodyPr/>
        <a:lstStyle/>
        <a:p>
          <a:pPr rtl="0"/>
          <a:r>
            <a:rPr lang="tr-TR" baseline="0" smtClean="0"/>
            <a:t>Yeni doğan sarılığı, hayata yeni başlamış bebeklerde en sık görülen sıkıntılardan birisidir. Sarılığı iyileştirmeye yöne­lik olarak aileler;</a:t>
          </a:r>
          <a:endParaRPr lang="tr-TR"/>
        </a:p>
      </dgm:t>
    </dgm:pt>
    <dgm:pt modelId="{24E60749-85C1-4D28-9622-0C0EECC17A6F}" type="parTrans" cxnId="{4549FEE8-5996-4738-868A-3AE8E5A3C095}">
      <dgm:prSet/>
      <dgm:spPr/>
      <dgm:t>
        <a:bodyPr/>
        <a:lstStyle/>
        <a:p>
          <a:endParaRPr lang="tr-TR"/>
        </a:p>
      </dgm:t>
    </dgm:pt>
    <dgm:pt modelId="{F928C3D2-67EB-4923-A2E6-CA820EE787CC}" type="sibTrans" cxnId="{4549FEE8-5996-4738-868A-3AE8E5A3C095}">
      <dgm:prSet/>
      <dgm:spPr/>
      <dgm:t>
        <a:bodyPr/>
        <a:lstStyle/>
        <a:p>
          <a:endParaRPr lang="tr-TR"/>
        </a:p>
      </dgm:t>
    </dgm:pt>
    <dgm:pt modelId="{3A97AE56-119A-4D83-A137-2DD168339FF0}">
      <dgm:prSet/>
      <dgm:spPr/>
      <dgm:t>
        <a:bodyPr/>
        <a:lstStyle/>
        <a:p>
          <a:pPr rtl="0"/>
          <a:r>
            <a:rPr lang="tr-TR" baseline="0" smtClean="0"/>
            <a:t>Sarı renk (altın, boncuk, giysi) kullanma</a:t>
          </a:r>
          <a:endParaRPr lang="tr-TR"/>
        </a:p>
      </dgm:t>
    </dgm:pt>
    <dgm:pt modelId="{1596403C-A24F-4357-BFFA-DAF2A25E130E}" type="parTrans" cxnId="{0F1789BA-7681-43CE-91BE-D70BE435DE1D}">
      <dgm:prSet/>
      <dgm:spPr/>
      <dgm:t>
        <a:bodyPr/>
        <a:lstStyle/>
        <a:p>
          <a:endParaRPr lang="tr-TR"/>
        </a:p>
      </dgm:t>
    </dgm:pt>
    <dgm:pt modelId="{A2A93556-1488-40A2-BF59-51BC913608A0}" type="sibTrans" cxnId="{0F1789BA-7681-43CE-91BE-D70BE435DE1D}">
      <dgm:prSet/>
      <dgm:spPr/>
      <dgm:t>
        <a:bodyPr/>
        <a:lstStyle/>
        <a:p>
          <a:endParaRPr lang="tr-TR"/>
        </a:p>
      </dgm:t>
    </dgm:pt>
    <dgm:pt modelId="{4988D88B-9862-4DCA-A32D-2A607A06F876}">
      <dgm:prSet/>
      <dgm:spPr/>
      <dgm:t>
        <a:bodyPr/>
        <a:lstStyle/>
        <a:p>
          <a:pPr rtl="0"/>
          <a:r>
            <a:rPr lang="tr-TR" baseline="0" smtClean="0"/>
            <a:t>Anne sütünü kesme</a:t>
          </a:r>
          <a:endParaRPr lang="tr-TR"/>
        </a:p>
      </dgm:t>
    </dgm:pt>
    <dgm:pt modelId="{1379BD8E-0616-40D3-9604-5ECB85E19CC1}" type="parTrans" cxnId="{A75B1116-9E9E-4A0C-8985-C7CB90A9C123}">
      <dgm:prSet/>
      <dgm:spPr/>
      <dgm:t>
        <a:bodyPr/>
        <a:lstStyle/>
        <a:p>
          <a:endParaRPr lang="tr-TR"/>
        </a:p>
      </dgm:t>
    </dgm:pt>
    <dgm:pt modelId="{7480BD26-7FA7-47EC-B13A-536DB682E345}" type="sibTrans" cxnId="{A75B1116-9E9E-4A0C-8985-C7CB90A9C123}">
      <dgm:prSet/>
      <dgm:spPr/>
      <dgm:t>
        <a:bodyPr/>
        <a:lstStyle/>
        <a:p>
          <a:endParaRPr lang="tr-TR"/>
        </a:p>
      </dgm:t>
    </dgm:pt>
    <dgm:pt modelId="{0FAB7124-74CD-49B2-9718-7288EBF7F033}">
      <dgm:prSet/>
      <dgm:spPr/>
      <dgm:t>
        <a:bodyPr/>
        <a:lstStyle/>
        <a:p>
          <a:pPr rtl="0"/>
          <a:r>
            <a:rPr lang="tr-TR" baseline="0" smtClean="0"/>
            <a:t>Alın, üst dudak, dil altından kan akıtma; sarımsak eze­rek kesilen yere koyma</a:t>
          </a:r>
          <a:endParaRPr lang="tr-TR"/>
        </a:p>
      </dgm:t>
    </dgm:pt>
    <dgm:pt modelId="{ADFD369B-1E6A-44DC-8494-FE556A846CC1}" type="parTrans" cxnId="{AFC83F89-53D4-4A71-A6C1-043E3C598078}">
      <dgm:prSet/>
      <dgm:spPr/>
      <dgm:t>
        <a:bodyPr/>
        <a:lstStyle/>
        <a:p>
          <a:endParaRPr lang="tr-TR"/>
        </a:p>
      </dgm:t>
    </dgm:pt>
    <dgm:pt modelId="{3404CF83-4BDB-49EB-A2ED-C91A2F22F3C5}" type="sibTrans" cxnId="{AFC83F89-53D4-4A71-A6C1-043E3C598078}">
      <dgm:prSet/>
      <dgm:spPr/>
      <dgm:t>
        <a:bodyPr/>
        <a:lstStyle/>
        <a:p>
          <a:endParaRPr lang="tr-TR"/>
        </a:p>
      </dgm:t>
    </dgm:pt>
    <dgm:pt modelId="{B4357880-EEDC-48D6-B958-C67D652D7807}">
      <dgm:prSet/>
      <dgm:spPr/>
      <dgm:t>
        <a:bodyPr/>
        <a:lstStyle/>
        <a:p>
          <a:pPr rtl="0"/>
          <a:r>
            <a:rPr lang="tr-TR" baseline="0" smtClean="0"/>
            <a:t>Bebeğin tırnağını banyo suyuna katma ve papatya, zemzem, limon suyu ile banyo yaptırma</a:t>
          </a:r>
          <a:endParaRPr lang="tr-TR"/>
        </a:p>
      </dgm:t>
    </dgm:pt>
    <dgm:pt modelId="{8AE4C60F-2C79-481E-87C5-3FE4AE155035}" type="parTrans" cxnId="{FA15C93F-DEFC-436E-89B2-1DDCD427D84D}">
      <dgm:prSet/>
      <dgm:spPr/>
      <dgm:t>
        <a:bodyPr/>
        <a:lstStyle/>
        <a:p>
          <a:endParaRPr lang="tr-TR"/>
        </a:p>
      </dgm:t>
    </dgm:pt>
    <dgm:pt modelId="{FB2185C1-32FF-4E00-8A33-384DAC556DA9}" type="sibTrans" cxnId="{FA15C93F-DEFC-436E-89B2-1DDCD427D84D}">
      <dgm:prSet/>
      <dgm:spPr/>
      <dgm:t>
        <a:bodyPr/>
        <a:lstStyle/>
        <a:p>
          <a:endParaRPr lang="tr-TR"/>
        </a:p>
      </dgm:t>
    </dgm:pt>
    <dgm:pt modelId="{6453DA9F-89A9-467D-A0C2-2AF589C086AA}">
      <dgm:prSet/>
      <dgm:spPr/>
      <dgm:t>
        <a:bodyPr/>
        <a:lstStyle/>
        <a:p>
          <a:pPr rtl="0"/>
          <a:r>
            <a:rPr lang="tr-TR" baseline="0" smtClean="0"/>
            <a:t>Bebeğin vücuduna sıvıyağ, tereyağı sürme ve 3 gün bekletme</a:t>
          </a:r>
          <a:endParaRPr lang="tr-TR"/>
        </a:p>
      </dgm:t>
    </dgm:pt>
    <dgm:pt modelId="{E1669034-09F8-4A39-B095-6D1CCB2B553B}" type="parTrans" cxnId="{7D17E1B8-94B2-4545-98EF-7035712A5EE8}">
      <dgm:prSet/>
      <dgm:spPr/>
      <dgm:t>
        <a:bodyPr/>
        <a:lstStyle/>
        <a:p>
          <a:endParaRPr lang="tr-TR"/>
        </a:p>
      </dgm:t>
    </dgm:pt>
    <dgm:pt modelId="{35009459-E7E2-4CB8-87B8-6F7243CFDE94}" type="sibTrans" cxnId="{7D17E1B8-94B2-4545-98EF-7035712A5EE8}">
      <dgm:prSet/>
      <dgm:spPr/>
      <dgm:t>
        <a:bodyPr/>
        <a:lstStyle/>
        <a:p>
          <a:endParaRPr lang="tr-TR"/>
        </a:p>
      </dgm:t>
    </dgm:pt>
    <dgm:pt modelId="{DFA90DC2-91C2-4E8E-86BC-A8C097B55A53}">
      <dgm:prSet/>
      <dgm:spPr/>
      <dgm:t>
        <a:bodyPr/>
        <a:lstStyle/>
        <a:p>
          <a:pPr rtl="0"/>
          <a:r>
            <a:rPr lang="tr-TR" baseline="0" smtClean="0"/>
            <a:t>İçine altın, yumurta sarısı, sarılık otu atılmış suda yı­kama</a:t>
          </a:r>
          <a:endParaRPr lang="tr-TR"/>
        </a:p>
      </dgm:t>
    </dgm:pt>
    <dgm:pt modelId="{4339FDA9-1E46-457F-BDD8-131361D5A2C6}" type="parTrans" cxnId="{2D29B54E-8E56-452F-94BA-D309C4772D7C}">
      <dgm:prSet/>
      <dgm:spPr/>
      <dgm:t>
        <a:bodyPr/>
        <a:lstStyle/>
        <a:p>
          <a:endParaRPr lang="tr-TR"/>
        </a:p>
      </dgm:t>
    </dgm:pt>
    <dgm:pt modelId="{CDA65D6E-E751-4CDF-9B2B-9A0FDF17677E}" type="sibTrans" cxnId="{2D29B54E-8E56-452F-94BA-D309C4772D7C}">
      <dgm:prSet/>
      <dgm:spPr/>
      <dgm:t>
        <a:bodyPr/>
        <a:lstStyle/>
        <a:p>
          <a:endParaRPr lang="tr-TR"/>
        </a:p>
      </dgm:t>
    </dgm:pt>
    <dgm:pt modelId="{0CB21A0F-72EC-44B7-A87A-CBCD5D7C3FD4}">
      <dgm:prSet/>
      <dgm:spPr/>
      <dgm:t>
        <a:bodyPr/>
        <a:lstStyle/>
        <a:p>
          <a:pPr rtl="0"/>
          <a:r>
            <a:rPr lang="tr-TR" baseline="0" smtClean="0"/>
            <a:t>Kara incirin odunu su ile kaynatıp hastaya içirme, bu su ile banyo yaptırma</a:t>
          </a:r>
          <a:endParaRPr lang="tr-TR"/>
        </a:p>
      </dgm:t>
    </dgm:pt>
    <dgm:pt modelId="{5BE1561A-D2EA-48BE-8E06-D18075791567}" type="parTrans" cxnId="{7B331A95-DC05-4281-90A4-0CFC88F0060B}">
      <dgm:prSet/>
      <dgm:spPr/>
      <dgm:t>
        <a:bodyPr/>
        <a:lstStyle/>
        <a:p>
          <a:endParaRPr lang="tr-TR"/>
        </a:p>
      </dgm:t>
    </dgm:pt>
    <dgm:pt modelId="{D6B68C26-A751-450F-B735-9BED54082030}" type="sibTrans" cxnId="{7B331A95-DC05-4281-90A4-0CFC88F0060B}">
      <dgm:prSet/>
      <dgm:spPr/>
      <dgm:t>
        <a:bodyPr/>
        <a:lstStyle/>
        <a:p>
          <a:endParaRPr lang="tr-TR"/>
        </a:p>
      </dgm:t>
    </dgm:pt>
    <dgm:pt modelId="{D4214089-4345-46AD-B986-956C761A89D4}">
      <dgm:prSet/>
      <dgm:spPr/>
      <dgm:t>
        <a:bodyPr/>
        <a:lstStyle/>
        <a:p>
          <a:pPr rtl="0"/>
          <a:r>
            <a:rPr lang="tr-TR" baseline="0" smtClean="0"/>
            <a:t>Çocuğun kendi idrarını karpuz kabuğuna koyarak zer­dali ile kaynattıktan sonra bir gece dışarıda bekletip ço­cuğa içirmek</a:t>
          </a:r>
          <a:endParaRPr lang="tr-TR"/>
        </a:p>
      </dgm:t>
    </dgm:pt>
    <dgm:pt modelId="{470E8DB9-FE1C-4923-95FF-9D958227C8A3}" type="parTrans" cxnId="{94CAAE34-EC01-4913-AF0D-049F340F5093}">
      <dgm:prSet/>
      <dgm:spPr/>
      <dgm:t>
        <a:bodyPr/>
        <a:lstStyle/>
        <a:p>
          <a:endParaRPr lang="tr-TR"/>
        </a:p>
      </dgm:t>
    </dgm:pt>
    <dgm:pt modelId="{72B7569D-F3B7-46B8-946E-8D694182F30A}" type="sibTrans" cxnId="{94CAAE34-EC01-4913-AF0D-049F340F5093}">
      <dgm:prSet/>
      <dgm:spPr/>
      <dgm:t>
        <a:bodyPr/>
        <a:lstStyle/>
        <a:p>
          <a:endParaRPr lang="tr-TR"/>
        </a:p>
      </dgm:t>
    </dgm:pt>
    <dgm:pt modelId="{D1E34D3F-DB41-4665-978B-9E15B0003357}">
      <dgm:prSet/>
      <dgm:spPr/>
      <dgm:t>
        <a:bodyPr/>
        <a:lstStyle/>
        <a:p>
          <a:pPr rtl="0"/>
          <a:r>
            <a:rPr lang="tr-TR" baseline="0" smtClean="0"/>
            <a:t>Hiç bir şey yapmadan sarılığın kendiliğinde geçmesini beklemek</a:t>
          </a:r>
          <a:endParaRPr lang="tr-TR"/>
        </a:p>
      </dgm:t>
    </dgm:pt>
    <dgm:pt modelId="{A2F8BAA5-B91C-45EE-BE82-C53E7D402AB4}" type="parTrans" cxnId="{684F3C05-AA47-40E2-B27D-744887AFE112}">
      <dgm:prSet/>
      <dgm:spPr/>
      <dgm:t>
        <a:bodyPr/>
        <a:lstStyle/>
        <a:p>
          <a:endParaRPr lang="tr-TR"/>
        </a:p>
      </dgm:t>
    </dgm:pt>
    <dgm:pt modelId="{3965E6CC-3F4B-4EFC-A464-A67D17A707C7}" type="sibTrans" cxnId="{684F3C05-AA47-40E2-B27D-744887AFE112}">
      <dgm:prSet/>
      <dgm:spPr/>
      <dgm:t>
        <a:bodyPr/>
        <a:lstStyle/>
        <a:p>
          <a:endParaRPr lang="tr-TR"/>
        </a:p>
      </dgm:t>
    </dgm:pt>
    <dgm:pt modelId="{5560886D-DFF0-4ADE-A58B-EBF93A255988}" type="pres">
      <dgm:prSet presAssocID="{19E7DB51-43BA-4404-9E98-3C221F0D703D}" presName="linear" presStyleCnt="0">
        <dgm:presLayoutVars>
          <dgm:animLvl val="lvl"/>
          <dgm:resizeHandles val="exact"/>
        </dgm:presLayoutVars>
      </dgm:prSet>
      <dgm:spPr/>
      <dgm:t>
        <a:bodyPr/>
        <a:lstStyle/>
        <a:p>
          <a:endParaRPr lang="tr-TR"/>
        </a:p>
      </dgm:t>
    </dgm:pt>
    <dgm:pt modelId="{F940A1A4-29ED-49CB-BF88-F1FF9A8AB517}" type="pres">
      <dgm:prSet presAssocID="{56818234-F8EE-449D-8886-B9FCDCCA4629}" presName="parentText" presStyleLbl="node1" presStyleIdx="0" presStyleCnt="1">
        <dgm:presLayoutVars>
          <dgm:chMax val="0"/>
          <dgm:bulletEnabled val="1"/>
        </dgm:presLayoutVars>
      </dgm:prSet>
      <dgm:spPr/>
      <dgm:t>
        <a:bodyPr/>
        <a:lstStyle/>
        <a:p>
          <a:endParaRPr lang="tr-TR"/>
        </a:p>
      </dgm:t>
    </dgm:pt>
    <dgm:pt modelId="{1301D0C1-36D1-4820-BC98-2293C71302B0}" type="pres">
      <dgm:prSet presAssocID="{56818234-F8EE-449D-8886-B9FCDCCA4629}" presName="childText" presStyleLbl="revTx" presStyleIdx="0" presStyleCnt="1">
        <dgm:presLayoutVars>
          <dgm:bulletEnabled val="1"/>
        </dgm:presLayoutVars>
      </dgm:prSet>
      <dgm:spPr/>
      <dgm:t>
        <a:bodyPr/>
        <a:lstStyle/>
        <a:p>
          <a:endParaRPr lang="tr-TR"/>
        </a:p>
      </dgm:t>
    </dgm:pt>
  </dgm:ptLst>
  <dgm:cxnLst>
    <dgm:cxn modelId="{0B485704-277A-4C7B-93DB-AD2E7D39EFDA}" type="presOf" srcId="{0CB21A0F-72EC-44B7-A87A-CBCD5D7C3FD4}" destId="{1301D0C1-36D1-4820-BC98-2293C71302B0}" srcOrd="0" destOrd="6" presId="urn:microsoft.com/office/officeart/2005/8/layout/vList2"/>
    <dgm:cxn modelId="{7D17E1B8-94B2-4545-98EF-7035712A5EE8}" srcId="{56818234-F8EE-449D-8886-B9FCDCCA4629}" destId="{6453DA9F-89A9-467D-A0C2-2AF589C086AA}" srcOrd="4" destOrd="0" parTransId="{E1669034-09F8-4A39-B095-6D1CCB2B553B}" sibTransId="{35009459-E7E2-4CB8-87B8-6F7243CFDE94}"/>
    <dgm:cxn modelId="{0F1789BA-7681-43CE-91BE-D70BE435DE1D}" srcId="{56818234-F8EE-449D-8886-B9FCDCCA4629}" destId="{3A97AE56-119A-4D83-A137-2DD168339FF0}" srcOrd="0" destOrd="0" parTransId="{1596403C-A24F-4357-BFFA-DAF2A25E130E}" sibTransId="{A2A93556-1488-40A2-BF59-51BC913608A0}"/>
    <dgm:cxn modelId="{684F3C05-AA47-40E2-B27D-744887AFE112}" srcId="{56818234-F8EE-449D-8886-B9FCDCCA4629}" destId="{D1E34D3F-DB41-4665-978B-9E15B0003357}" srcOrd="8" destOrd="0" parTransId="{A2F8BAA5-B91C-45EE-BE82-C53E7D402AB4}" sibTransId="{3965E6CC-3F4B-4EFC-A464-A67D17A707C7}"/>
    <dgm:cxn modelId="{D63F5C6E-7CE2-4A49-B538-AC7B38EE908C}" type="presOf" srcId="{3A97AE56-119A-4D83-A137-2DD168339FF0}" destId="{1301D0C1-36D1-4820-BC98-2293C71302B0}" srcOrd="0" destOrd="0" presId="urn:microsoft.com/office/officeart/2005/8/layout/vList2"/>
    <dgm:cxn modelId="{365E276A-466F-4358-85F0-1B6DB5852B1D}" type="presOf" srcId="{0FAB7124-74CD-49B2-9718-7288EBF7F033}" destId="{1301D0C1-36D1-4820-BC98-2293C71302B0}" srcOrd="0" destOrd="2" presId="urn:microsoft.com/office/officeart/2005/8/layout/vList2"/>
    <dgm:cxn modelId="{4686F921-ABEB-4FA7-A79A-8C7F5365599D}" type="presOf" srcId="{6453DA9F-89A9-467D-A0C2-2AF589C086AA}" destId="{1301D0C1-36D1-4820-BC98-2293C71302B0}" srcOrd="0" destOrd="4" presId="urn:microsoft.com/office/officeart/2005/8/layout/vList2"/>
    <dgm:cxn modelId="{A903654B-73C5-4BE1-A08C-8170EC2BF839}" type="presOf" srcId="{B4357880-EEDC-48D6-B958-C67D652D7807}" destId="{1301D0C1-36D1-4820-BC98-2293C71302B0}" srcOrd="0" destOrd="3" presId="urn:microsoft.com/office/officeart/2005/8/layout/vList2"/>
    <dgm:cxn modelId="{2D29B54E-8E56-452F-94BA-D309C4772D7C}" srcId="{56818234-F8EE-449D-8886-B9FCDCCA4629}" destId="{DFA90DC2-91C2-4E8E-86BC-A8C097B55A53}" srcOrd="5" destOrd="0" parTransId="{4339FDA9-1E46-457F-BDD8-131361D5A2C6}" sibTransId="{CDA65D6E-E751-4CDF-9B2B-9A0FDF17677E}"/>
    <dgm:cxn modelId="{94CAAE34-EC01-4913-AF0D-049F340F5093}" srcId="{56818234-F8EE-449D-8886-B9FCDCCA4629}" destId="{D4214089-4345-46AD-B986-956C761A89D4}" srcOrd="7" destOrd="0" parTransId="{470E8DB9-FE1C-4923-95FF-9D958227C8A3}" sibTransId="{72B7569D-F3B7-46B8-946E-8D694182F30A}"/>
    <dgm:cxn modelId="{2AB86CE3-8D0F-4423-992A-FA0E90F3C252}" type="presOf" srcId="{D1E34D3F-DB41-4665-978B-9E15B0003357}" destId="{1301D0C1-36D1-4820-BC98-2293C71302B0}" srcOrd="0" destOrd="8" presId="urn:microsoft.com/office/officeart/2005/8/layout/vList2"/>
    <dgm:cxn modelId="{FA15C93F-DEFC-436E-89B2-1DDCD427D84D}" srcId="{56818234-F8EE-449D-8886-B9FCDCCA4629}" destId="{B4357880-EEDC-48D6-B958-C67D652D7807}" srcOrd="3" destOrd="0" parTransId="{8AE4C60F-2C79-481E-87C5-3FE4AE155035}" sibTransId="{FB2185C1-32FF-4E00-8A33-384DAC556DA9}"/>
    <dgm:cxn modelId="{AFC83F89-53D4-4A71-A6C1-043E3C598078}" srcId="{56818234-F8EE-449D-8886-B9FCDCCA4629}" destId="{0FAB7124-74CD-49B2-9718-7288EBF7F033}" srcOrd="2" destOrd="0" parTransId="{ADFD369B-1E6A-44DC-8494-FE556A846CC1}" sibTransId="{3404CF83-4BDB-49EB-A2ED-C91A2F22F3C5}"/>
    <dgm:cxn modelId="{E4C3ECF5-C56F-4879-86AE-0C8C07D43AAC}" type="presOf" srcId="{D4214089-4345-46AD-B986-956C761A89D4}" destId="{1301D0C1-36D1-4820-BC98-2293C71302B0}" srcOrd="0" destOrd="7" presId="urn:microsoft.com/office/officeart/2005/8/layout/vList2"/>
    <dgm:cxn modelId="{7B331A95-DC05-4281-90A4-0CFC88F0060B}" srcId="{56818234-F8EE-449D-8886-B9FCDCCA4629}" destId="{0CB21A0F-72EC-44B7-A87A-CBCD5D7C3FD4}" srcOrd="6" destOrd="0" parTransId="{5BE1561A-D2EA-48BE-8E06-D18075791567}" sibTransId="{D6B68C26-A751-450F-B735-9BED54082030}"/>
    <dgm:cxn modelId="{A75B1116-9E9E-4A0C-8985-C7CB90A9C123}" srcId="{56818234-F8EE-449D-8886-B9FCDCCA4629}" destId="{4988D88B-9862-4DCA-A32D-2A607A06F876}" srcOrd="1" destOrd="0" parTransId="{1379BD8E-0616-40D3-9604-5ECB85E19CC1}" sibTransId="{7480BD26-7FA7-47EC-B13A-536DB682E345}"/>
    <dgm:cxn modelId="{4EBB47C8-77B5-43B7-BF2C-EEF436E6D82D}" type="presOf" srcId="{DFA90DC2-91C2-4E8E-86BC-A8C097B55A53}" destId="{1301D0C1-36D1-4820-BC98-2293C71302B0}" srcOrd="0" destOrd="5" presId="urn:microsoft.com/office/officeart/2005/8/layout/vList2"/>
    <dgm:cxn modelId="{4549FEE8-5996-4738-868A-3AE8E5A3C095}" srcId="{19E7DB51-43BA-4404-9E98-3C221F0D703D}" destId="{56818234-F8EE-449D-8886-B9FCDCCA4629}" srcOrd="0" destOrd="0" parTransId="{24E60749-85C1-4D28-9622-0C0EECC17A6F}" sibTransId="{F928C3D2-67EB-4923-A2E6-CA820EE787CC}"/>
    <dgm:cxn modelId="{ACF1D9A4-62E9-4ABB-BD0D-5A18D7AA4D28}" type="presOf" srcId="{19E7DB51-43BA-4404-9E98-3C221F0D703D}" destId="{5560886D-DFF0-4ADE-A58B-EBF93A255988}" srcOrd="0" destOrd="0" presId="urn:microsoft.com/office/officeart/2005/8/layout/vList2"/>
    <dgm:cxn modelId="{EA4F15B0-F341-4CA3-A721-941154E34467}" type="presOf" srcId="{4988D88B-9862-4DCA-A32D-2A607A06F876}" destId="{1301D0C1-36D1-4820-BC98-2293C71302B0}" srcOrd="0" destOrd="1" presId="urn:microsoft.com/office/officeart/2005/8/layout/vList2"/>
    <dgm:cxn modelId="{5CB11BB5-3A52-490B-AF33-1D13A5274C87}" type="presOf" srcId="{56818234-F8EE-449D-8886-B9FCDCCA4629}" destId="{F940A1A4-29ED-49CB-BF88-F1FF9A8AB517}" srcOrd="0" destOrd="0" presId="urn:microsoft.com/office/officeart/2005/8/layout/vList2"/>
    <dgm:cxn modelId="{9ABA8B74-9AB5-45CE-9B90-FC345321F4E4}" type="presParOf" srcId="{5560886D-DFF0-4ADE-A58B-EBF93A255988}" destId="{F940A1A4-29ED-49CB-BF88-F1FF9A8AB517}" srcOrd="0" destOrd="0" presId="urn:microsoft.com/office/officeart/2005/8/layout/vList2"/>
    <dgm:cxn modelId="{C94C51F0-CC17-4E05-9ED3-583045793AE3}" type="presParOf" srcId="{5560886D-DFF0-4ADE-A58B-EBF93A255988}" destId="{1301D0C1-36D1-4820-BC98-2293C71302B0}"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1.xml><?xml version="1.0" encoding="utf-8"?>
<dgm:dataModel xmlns:dgm="http://schemas.openxmlformats.org/drawingml/2006/diagram" xmlns:a="http://schemas.openxmlformats.org/drawingml/2006/main">
  <dgm:ptLst>
    <dgm:pt modelId="{0D975827-192C-4CE8-99B6-90E2835734B3}"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lang="tr-TR"/>
        </a:p>
      </dgm:t>
    </dgm:pt>
    <dgm:pt modelId="{0C9853DB-AE5E-4BDC-A0CE-FFE215A9063B}">
      <dgm:prSet/>
      <dgm:spPr/>
      <dgm:t>
        <a:bodyPr/>
        <a:lstStyle/>
        <a:p>
          <a:pPr rtl="0"/>
          <a:r>
            <a:rPr lang="tr-TR" baseline="0" dirty="0" smtClean="0"/>
            <a:t>Nazar (göz) değmesi inancı, halkımız arasında çok eskiden beri yaygındır. "Hatta insanın kendi kendine dahi nazar değdirdiğine inanılır". Halkın inanarak veya görerek kötü gözlerin kurbanlarım kabul ettiği gibi, fıkıhçılar da mezar­daki ölülerin üçte birinin " göz değmesinden" öldüğünü söylemektedir. Nazarın varlığını İslam dini de kabul etmekte, ancak nazarlık gibi bütün fetiş malzemelerini şid­detle reddetmektedir. Nazarı iyileştirmek için;</a:t>
          </a:r>
          <a:endParaRPr lang="tr-TR" dirty="0"/>
        </a:p>
      </dgm:t>
    </dgm:pt>
    <dgm:pt modelId="{459474C5-ED1F-4CBD-887A-C9D44AAFE4D1}" type="parTrans" cxnId="{C66D8E09-5CFF-4D9D-84C5-F40991B6BB93}">
      <dgm:prSet/>
      <dgm:spPr/>
      <dgm:t>
        <a:bodyPr/>
        <a:lstStyle/>
        <a:p>
          <a:endParaRPr lang="tr-TR"/>
        </a:p>
      </dgm:t>
    </dgm:pt>
    <dgm:pt modelId="{813E34B4-E47B-4ABD-9B26-8410E63AA92D}" type="sibTrans" cxnId="{C66D8E09-5CFF-4D9D-84C5-F40991B6BB93}">
      <dgm:prSet/>
      <dgm:spPr/>
      <dgm:t>
        <a:bodyPr/>
        <a:lstStyle/>
        <a:p>
          <a:endParaRPr lang="tr-TR"/>
        </a:p>
      </dgm:t>
    </dgm:pt>
    <dgm:pt modelId="{0CBB3246-E625-443A-9065-2684E051EE6A}">
      <dgm:prSet/>
      <dgm:spPr/>
      <dgm:t>
        <a:bodyPr/>
        <a:lstStyle/>
        <a:p>
          <a:pPr rtl="0"/>
          <a:r>
            <a:rPr lang="tr-TR" baseline="0" smtClean="0"/>
            <a:t>Muska yaptırma (efsunlama, çörek otu)</a:t>
          </a:r>
          <a:endParaRPr lang="tr-TR"/>
        </a:p>
      </dgm:t>
    </dgm:pt>
    <dgm:pt modelId="{6E5C1CA2-4A10-4947-8327-0CEDC377A1F5}" type="parTrans" cxnId="{F26BA71A-7596-47F5-8799-5C802446C08A}">
      <dgm:prSet/>
      <dgm:spPr/>
      <dgm:t>
        <a:bodyPr/>
        <a:lstStyle/>
        <a:p>
          <a:endParaRPr lang="tr-TR"/>
        </a:p>
      </dgm:t>
    </dgm:pt>
    <dgm:pt modelId="{A01916A8-B5A4-4C43-9221-B7142468CC8D}" type="sibTrans" cxnId="{F26BA71A-7596-47F5-8799-5C802446C08A}">
      <dgm:prSet/>
      <dgm:spPr/>
      <dgm:t>
        <a:bodyPr/>
        <a:lstStyle/>
        <a:p>
          <a:endParaRPr lang="tr-TR"/>
        </a:p>
      </dgm:t>
    </dgm:pt>
    <dgm:pt modelId="{A1A7D0F8-AB13-40AC-AB02-1D43B0236BEB}">
      <dgm:prSet/>
      <dgm:spPr/>
      <dgm:t>
        <a:bodyPr/>
        <a:lstStyle/>
        <a:p>
          <a:pPr rtl="0"/>
          <a:r>
            <a:rPr lang="tr-TR" baseline="0" smtClean="0"/>
            <a:t>Hocaya baktırma</a:t>
          </a:r>
          <a:endParaRPr lang="tr-TR"/>
        </a:p>
      </dgm:t>
    </dgm:pt>
    <dgm:pt modelId="{78196253-6B43-48C9-8A63-090D7F3026F2}" type="parTrans" cxnId="{0CD34EF3-99F2-4C9C-9256-E8009BBF4000}">
      <dgm:prSet/>
      <dgm:spPr/>
      <dgm:t>
        <a:bodyPr/>
        <a:lstStyle/>
        <a:p>
          <a:endParaRPr lang="tr-TR"/>
        </a:p>
      </dgm:t>
    </dgm:pt>
    <dgm:pt modelId="{40B7E7BF-1DB3-4C69-AD14-BC8E37B9FF71}" type="sibTrans" cxnId="{0CD34EF3-99F2-4C9C-9256-E8009BBF4000}">
      <dgm:prSet/>
      <dgm:spPr/>
      <dgm:t>
        <a:bodyPr/>
        <a:lstStyle/>
        <a:p>
          <a:endParaRPr lang="tr-TR"/>
        </a:p>
      </dgm:t>
    </dgm:pt>
    <dgm:pt modelId="{9820E0E4-DB66-4EEB-ABB2-FE2B97659300}">
      <dgm:prSet/>
      <dgm:spPr/>
      <dgm:t>
        <a:bodyPr/>
        <a:lstStyle/>
        <a:p>
          <a:pPr rtl="0"/>
          <a:r>
            <a:rPr lang="tr-TR" baseline="0" dirty="0" smtClean="0"/>
            <a:t>Fildişi, mavi (göz) boncuk takma</a:t>
          </a:r>
          <a:endParaRPr lang="tr-TR" dirty="0"/>
        </a:p>
      </dgm:t>
    </dgm:pt>
    <dgm:pt modelId="{F1513636-2A45-4A5D-B213-C3A77100DE23}" type="parTrans" cxnId="{0CCA3B6B-5C52-48D8-AA03-794BB738B91C}">
      <dgm:prSet/>
      <dgm:spPr/>
      <dgm:t>
        <a:bodyPr/>
        <a:lstStyle/>
        <a:p>
          <a:endParaRPr lang="tr-TR"/>
        </a:p>
      </dgm:t>
    </dgm:pt>
    <dgm:pt modelId="{1A54DB5E-02CF-4F13-9758-E9AA7D71D56B}" type="sibTrans" cxnId="{0CCA3B6B-5C52-48D8-AA03-794BB738B91C}">
      <dgm:prSet/>
      <dgm:spPr/>
      <dgm:t>
        <a:bodyPr/>
        <a:lstStyle/>
        <a:p>
          <a:endParaRPr lang="tr-TR"/>
        </a:p>
      </dgm:t>
    </dgm:pt>
    <dgm:pt modelId="{9B9947ED-0EF8-4B00-A91B-7FCEF4D54924}">
      <dgm:prSet/>
      <dgm:spPr/>
      <dgm:t>
        <a:bodyPr/>
        <a:lstStyle/>
        <a:p>
          <a:pPr rtl="0"/>
          <a:r>
            <a:rPr lang="tr-TR" baseline="0" smtClean="0"/>
            <a:t>Çocuğu gözlerden uzak tutmaya çalışma</a:t>
          </a:r>
          <a:endParaRPr lang="tr-TR"/>
        </a:p>
      </dgm:t>
    </dgm:pt>
    <dgm:pt modelId="{EC45FF56-C22C-4BD2-BAB0-234620695B6D}" type="parTrans" cxnId="{4D1B633A-6781-451D-A34F-957A0D589BC6}">
      <dgm:prSet/>
      <dgm:spPr/>
      <dgm:t>
        <a:bodyPr/>
        <a:lstStyle/>
        <a:p>
          <a:endParaRPr lang="tr-TR"/>
        </a:p>
      </dgm:t>
    </dgm:pt>
    <dgm:pt modelId="{D4614A40-A7C2-4AE5-84C7-A3E089B34619}" type="sibTrans" cxnId="{4D1B633A-6781-451D-A34F-957A0D589BC6}">
      <dgm:prSet/>
      <dgm:spPr/>
      <dgm:t>
        <a:bodyPr/>
        <a:lstStyle/>
        <a:p>
          <a:endParaRPr lang="tr-TR"/>
        </a:p>
      </dgm:t>
    </dgm:pt>
    <dgm:pt modelId="{12D9D1F4-3782-4891-B013-9E61D410AC2B}">
      <dgm:prSet/>
      <dgm:spPr/>
      <dgm:t>
        <a:bodyPr/>
        <a:lstStyle/>
        <a:p>
          <a:pPr rtl="0"/>
          <a:r>
            <a:rPr lang="tr-TR" baseline="0" smtClean="0"/>
            <a:t>Nazarlı çocuğun başına bir bez örtülerek tuz kavrulur. Tuzun ocakta çıkardığı sesler arasında kadınların nazar duası okuyup üflemesi</a:t>
          </a:r>
          <a:endParaRPr lang="tr-TR"/>
        </a:p>
      </dgm:t>
    </dgm:pt>
    <dgm:pt modelId="{13988CDC-7EE8-4FBD-9613-F9423CED25B9}" type="parTrans" cxnId="{D1140C81-3E89-4111-B201-01540C79F097}">
      <dgm:prSet/>
      <dgm:spPr/>
      <dgm:t>
        <a:bodyPr/>
        <a:lstStyle/>
        <a:p>
          <a:endParaRPr lang="tr-TR"/>
        </a:p>
      </dgm:t>
    </dgm:pt>
    <dgm:pt modelId="{2BB97016-F651-476E-BDC7-5B73B4B7D208}" type="sibTrans" cxnId="{D1140C81-3E89-4111-B201-01540C79F097}">
      <dgm:prSet/>
      <dgm:spPr/>
      <dgm:t>
        <a:bodyPr/>
        <a:lstStyle/>
        <a:p>
          <a:endParaRPr lang="tr-TR"/>
        </a:p>
      </dgm:t>
    </dgm:pt>
    <dgm:pt modelId="{A09B0022-A8C6-4400-9C0F-5A0B251F6382}">
      <dgm:prSet/>
      <dgm:spPr/>
      <dgm:t>
        <a:bodyPr/>
        <a:lstStyle/>
        <a:p>
          <a:pPr rtl="0"/>
          <a:r>
            <a:rPr lang="tr-TR" baseline="0" smtClean="0"/>
            <a:t>Üzerlik otunun, ocakta yakılarak dumanının çocuğun yüzüne doğru tüttürülmesi</a:t>
          </a:r>
          <a:endParaRPr lang="tr-TR"/>
        </a:p>
      </dgm:t>
    </dgm:pt>
    <dgm:pt modelId="{B9E28D35-F55D-4949-88EF-E63570DF1CCD}" type="parTrans" cxnId="{E4A480B0-AD74-4AFF-85E2-AF1081EDA8A5}">
      <dgm:prSet/>
      <dgm:spPr/>
      <dgm:t>
        <a:bodyPr/>
        <a:lstStyle/>
        <a:p>
          <a:endParaRPr lang="tr-TR"/>
        </a:p>
      </dgm:t>
    </dgm:pt>
    <dgm:pt modelId="{005D733A-EC08-4218-BBEA-8D99A3B4E775}" type="sibTrans" cxnId="{E4A480B0-AD74-4AFF-85E2-AF1081EDA8A5}">
      <dgm:prSet/>
      <dgm:spPr/>
      <dgm:t>
        <a:bodyPr/>
        <a:lstStyle/>
        <a:p>
          <a:endParaRPr lang="tr-TR"/>
        </a:p>
      </dgm:t>
    </dgm:pt>
    <dgm:pt modelId="{628FB108-CB7F-4FEB-8FEF-BE628FBA5CF2}">
      <dgm:prSet/>
      <dgm:spPr/>
      <dgm:t>
        <a:bodyPr/>
        <a:lstStyle/>
        <a:p>
          <a:pPr rtl="0"/>
          <a:r>
            <a:rPr lang="tr-TR" baseline="0" smtClean="0"/>
            <a:t>Çocuk misafirlikten döndükten sonra hastalanmış ise; o evin eşiğinden bir parça kıymık koparılarak çocuğa çiğ­nettirilmesi</a:t>
          </a:r>
          <a:endParaRPr lang="tr-TR"/>
        </a:p>
      </dgm:t>
    </dgm:pt>
    <dgm:pt modelId="{F04B6E2F-2DCC-49CD-A301-A0018502AC5E}" type="parTrans" cxnId="{6B713595-7200-440D-98DC-D755E6F1F22F}">
      <dgm:prSet/>
      <dgm:spPr/>
      <dgm:t>
        <a:bodyPr/>
        <a:lstStyle/>
        <a:p>
          <a:endParaRPr lang="tr-TR"/>
        </a:p>
      </dgm:t>
    </dgm:pt>
    <dgm:pt modelId="{C1666DF2-8B99-4057-9091-7C4BCECF5A62}" type="sibTrans" cxnId="{6B713595-7200-440D-98DC-D755E6F1F22F}">
      <dgm:prSet/>
      <dgm:spPr/>
      <dgm:t>
        <a:bodyPr/>
        <a:lstStyle/>
        <a:p>
          <a:endParaRPr lang="tr-TR"/>
        </a:p>
      </dgm:t>
    </dgm:pt>
    <dgm:pt modelId="{E3A62E29-2309-4B61-9242-80272D5B819F}">
      <dgm:prSet/>
      <dgm:spPr/>
      <dgm:t>
        <a:bodyPr/>
        <a:lstStyle/>
        <a:p>
          <a:pPr rtl="0"/>
          <a:r>
            <a:rPr lang="tr-TR" baseline="0" smtClean="0"/>
            <a:t>Çocuğun başına kurşun döktürülmesi</a:t>
          </a:r>
          <a:endParaRPr lang="tr-TR"/>
        </a:p>
      </dgm:t>
    </dgm:pt>
    <dgm:pt modelId="{E8F4B459-556E-43E0-BE79-C2EC559FCF27}" type="parTrans" cxnId="{63B71B60-440A-4072-8F41-58849A6E64AB}">
      <dgm:prSet/>
      <dgm:spPr/>
      <dgm:t>
        <a:bodyPr/>
        <a:lstStyle/>
        <a:p>
          <a:endParaRPr lang="tr-TR"/>
        </a:p>
      </dgm:t>
    </dgm:pt>
    <dgm:pt modelId="{5708D038-448A-4168-AA58-2852F623C6B2}" type="sibTrans" cxnId="{63B71B60-440A-4072-8F41-58849A6E64AB}">
      <dgm:prSet/>
      <dgm:spPr/>
      <dgm:t>
        <a:bodyPr/>
        <a:lstStyle/>
        <a:p>
          <a:endParaRPr lang="tr-TR"/>
        </a:p>
      </dgm:t>
    </dgm:pt>
    <dgm:pt modelId="{795FA245-97F8-4C34-B3AA-B126D377A003}" type="pres">
      <dgm:prSet presAssocID="{0D975827-192C-4CE8-99B6-90E2835734B3}" presName="linear" presStyleCnt="0">
        <dgm:presLayoutVars>
          <dgm:animLvl val="lvl"/>
          <dgm:resizeHandles val="exact"/>
        </dgm:presLayoutVars>
      </dgm:prSet>
      <dgm:spPr/>
      <dgm:t>
        <a:bodyPr/>
        <a:lstStyle/>
        <a:p>
          <a:endParaRPr lang="tr-TR"/>
        </a:p>
      </dgm:t>
    </dgm:pt>
    <dgm:pt modelId="{F9DB3FEA-062D-4221-814F-398BD69EBD1E}" type="pres">
      <dgm:prSet presAssocID="{0C9853DB-AE5E-4BDC-A0CE-FFE215A9063B}" presName="parentText" presStyleLbl="node1" presStyleIdx="0" presStyleCnt="1">
        <dgm:presLayoutVars>
          <dgm:chMax val="0"/>
          <dgm:bulletEnabled val="1"/>
        </dgm:presLayoutVars>
      </dgm:prSet>
      <dgm:spPr/>
      <dgm:t>
        <a:bodyPr/>
        <a:lstStyle/>
        <a:p>
          <a:endParaRPr lang="tr-TR"/>
        </a:p>
      </dgm:t>
    </dgm:pt>
    <dgm:pt modelId="{84CB048B-E823-4B51-AA37-31D0C52535A8}" type="pres">
      <dgm:prSet presAssocID="{0C9853DB-AE5E-4BDC-A0CE-FFE215A9063B}" presName="childText" presStyleLbl="revTx" presStyleIdx="0" presStyleCnt="1">
        <dgm:presLayoutVars>
          <dgm:bulletEnabled val="1"/>
        </dgm:presLayoutVars>
      </dgm:prSet>
      <dgm:spPr/>
      <dgm:t>
        <a:bodyPr/>
        <a:lstStyle/>
        <a:p>
          <a:endParaRPr lang="tr-TR"/>
        </a:p>
      </dgm:t>
    </dgm:pt>
  </dgm:ptLst>
  <dgm:cxnLst>
    <dgm:cxn modelId="{E6AB9530-2AA5-42D3-B0B7-79A73AC2804F}" type="presOf" srcId="{0CBB3246-E625-443A-9065-2684E051EE6A}" destId="{84CB048B-E823-4B51-AA37-31D0C52535A8}" srcOrd="0" destOrd="0" presId="urn:microsoft.com/office/officeart/2005/8/layout/vList2"/>
    <dgm:cxn modelId="{0CD34EF3-99F2-4C9C-9256-E8009BBF4000}" srcId="{0C9853DB-AE5E-4BDC-A0CE-FFE215A9063B}" destId="{A1A7D0F8-AB13-40AC-AB02-1D43B0236BEB}" srcOrd="1" destOrd="0" parTransId="{78196253-6B43-48C9-8A63-090D7F3026F2}" sibTransId="{40B7E7BF-1DB3-4C69-AD14-BC8E37B9FF71}"/>
    <dgm:cxn modelId="{29880BBC-2F1B-4C08-8284-08A24B2C5BD1}" type="presOf" srcId="{0D975827-192C-4CE8-99B6-90E2835734B3}" destId="{795FA245-97F8-4C34-B3AA-B126D377A003}" srcOrd="0" destOrd="0" presId="urn:microsoft.com/office/officeart/2005/8/layout/vList2"/>
    <dgm:cxn modelId="{6B713595-7200-440D-98DC-D755E6F1F22F}" srcId="{0C9853DB-AE5E-4BDC-A0CE-FFE215A9063B}" destId="{628FB108-CB7F-4FEB-8FEF-BE628FBA5CF2}" srcOrd="6" destOrd="0" parTransId="{F04B6E2F-2DCC-49CD-A301-A0018502AC5E}" sibTransId="{C1666DF2-8B99-4057-9091-7C4BCECF5A62}"/>
    <dgm:cxn modelId="{D59AEA8E-D73D-481B-B7D7-FC1C0598E48B}" type="presOf" srcId="{A1A7D0F8-AB13-40AC-AB02-1D43B0236BEB}" destId="{84CB048B-E823-4B51-AA37-31D0C52535A8}" srcOrd="0" destOrd="1" presId="urn:microsoft.com/office/officeart/2005/8/layout/vList2"/>
    <dgm:cxn modelId="{F26BA71A-7596-47F5-8799-5C802446C08A}" srcId="{0C9853DB-AE5E-4BDC-A0CE-FFE215A9063B}" destId="{0CBB3246-E625-443A-9065-2684E051EE6A}" srcOrd="0" destOrd="0" parTransId="{6E5C1CA2-4A10-4947-8327-0CEDC377A1F5}" sibTransId="{A01916A8-B5A4-4C43-9221-B7142468CC8D}"/>
    <dgm:cxn modelId="{4D1B633A-6781-451D-A34F-957A0D589BC6}" srcId="{0C9853DB-AE5E-4BDC-A0CE-FFE215A9063B}" destId="{9B9947ED-0EF8-4B00-A91B-7FCEF4D54924}" srcOrd="3" destOrd="0" parTransId="{EC45FF56-C22C-4BD2-BAB0-234620695B6D}" sibTransId="{D4614A40-A7C2-4AE5-84C7-A3E089B34619}"/>
    <dgm:cxn modelId="{C66D8E09-5CFF-4D9D-84C5-F40991B6BB93}" srcId="{0D975827-192C-4CE8-99B6-90E2835734B3}" destId="{0C9853DB-AE5E-4BDC-A0CE-FFE215A9063B}" srcOrd="0" destOrd="0" parTransId="{459474C5-ED1F-4CBD-887A-C9D44AAFE4D1}" sibTransId="{813E34B4-E47B-4ABD-9B26-8410E63AA92D}"/>
    <dgm:cxn modelId="{C7C4DE67-349E-4F2B-B340-17D0E62B910B}" type="presOf" srcId="{A09B0022-A8C6-4400-9C0F-5A0B251F6382}" destId="{84CB048B-E823-4B51-AA37-31D0C52535A8}" srcOrd="0" destOrd="5" presId="urn:microsoft.com/office/officeart/2005/8/layout/vList2"/>
    <dgm:cxn modelId="{6B994DCF-A293-47AC-ACA1-4CF3A87060AD}" type="presOf" srcId="{9820E0E4-DB66-4EEB-ABB2-FE2B97659300}" destId="{84CB048B-E823-4B51-AA37-31D0C52535A8}" srcOrd="0" destOrd="2" presId="urn:microsoft.com/office/officeart/2005/8/layout/vList2"/>
    <dgm:cxn modelId="{3421DB93-5B34-47F7-8E00-E3FBCA73A0E1}" type="presOf" srcId="{9B9947ED-0EF8-4B00-A91B-7FCEF4D54924}" destId="{84CB048B-E823-4B51-AA37-31D0C52535A8}" srcOrd="0" destOrd="3" presId="urn:microsoft.com/office/officeart/2005/8/layout/vList2"/>
    <dgm:cxn modelId="{E4A480B0-AD74-4AFF-85E2-AF1081EDA8A5}" srcId="{0C9853DB-AE5E-4BDC-A0CE-FFE215A9063B}" destId="{A09B0022-A8C6-4400-9C0F-5A0B251F6382}" srcOrd="5" destOrd="0" parTransId="{B9E28D35-F55D-4949-88EF-E63570DF1CCD}" sibTransId="{005D733A-EC08-4218-BBEA-8D99A3B4E775}"/>
    <dgm:cxn modelId="{63B71B60-440A-4072-8F41-58849A6E64AB}" srcId="{0C9853DB-AE5E-4BDC-A0CE-FFE215A9063B}" destId="{E3A62E29-2309-4B61-9242-80272D5B819F}" srcOrd="7" destOrd="0" parTransId="{E8F4B459-556E-43E0-BE79-C2EC559FCF27}" sibTransId="{5708D038-448A-4168-AA58-2852F623C6B2}"/>
    <dgm:cxn modelId="{E73D3FA4-8BAF-4085-AA74-0DC29053FEFF}" type="presOf" srcId="{12D9D1F4-3782-4891-B013-9E61D410AC2B}" destId="{84CB048B-E823-4B51-AA37-31D0C52535A8}" srcOrd="0" destOrd="4" presId="urn:microsoft.com/office/officeart/2005/8/layout/vList2"/>
    <dgm:cxn modelId="{D984BFD0-2A62-4B1B-8118-2FD0790404FB}" type="presOf" srcId="{0C9853DB-AE5E-4BDC-A0CE-FFE215A9063B}" destId="{F9DB3FEA-062D-4221-814F-398BD69EBD1E}" srcOrd="0" destOrd="0" presId="urn:microsoft.com/office/officeart/2005/8/layout/vList2"/>
    <dgm:cxn modelId="{B4DAE287-5D9C-499A-8029-F78E975A5A3B}" type="presOf" srcId="{E3A62E29-2309-4B61-9242-80272D5B819F}" destId="{84CB048B-E823-4B51-AA37-31D0C52535A8}" srcOrd="0" destOrd="7" presId="urn:microsoft.com/office/officeart/2005/8/layout/vList2"/>
    <dgm:cxn modelId="{D1140C81-3E89-4111-B201-01540C79F097}" srcId="{0C9853DB-AE5E-4BDC-A0CE-FFE215A9063B}" destId="{12D9D1F4-3782-4891-B013-9E61D410AC2B}" srcOrd="4" destOrd="0" parTransId="{13988CDC-7EE8-4FBD-9613-F9423CED25B9}" sibTransId="{2BB97016-F651-476E-BDC7-5B73B4B7D208}"/>
    <dgm:cxn modelId="{0CCA3B6B-5C52-48D8-AA03-794BB738B91C}" srcId="{0C9853DB-AE5E-4BDC-A0CE-FFE215A9063B}" destId="{9820E0E4-DB66-4EEB-ABB2-FE2B97659300}" srcOrd="2" destOrd="0" parTransId="{F1513636-2A45-4A5D-B213-C3A77100DE23}" sibTransId="{1A54DB5E-02CF-4F13-9758-E9AA7D71D56B}"/>
    <dgm:cxn modelId="{BA8CEC6A-BF02-4DB9-912D-9B1D08EBAE15}" type="presOf" srcId="{628FB108-CB7F-4FEB-8FEF-BE628FBA5CF2}" destId="{84CB048B-E823-4B51-AA37-31D0C52535A8}" srcOrd="0" destOrd="6" presId="urn:microsoft.com/office/officeart/2005/8/layout/vList2"/>
    <dgm:cxn modelId="{278BC63C-4A20-405E-B224-8241BF99B3B1}" type="presParOf" srcId="{795FA245-97F8-4C34-B3AA-B126D377A003}" destId="{F9DB3FEA-062D-4221-814F-398BD69EBD1E}" srcOrd="0" destOrd="0" presId="urn:microsoft.com/office/officeart/2005/8/layout/vList2"/>
    <dgm:cxn modelId="{D8AC0985-4931-4A3C-84CF-C4DBA22C0C07}" type="presParOf" srcId="{795FA245-97F8-4C34-B3AA-B126D377A003}" destId="{84CB048B-E823-4B51-AA37-31D0C52535A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2.xml><?xml version="1.0" encoding="utf-8"?>
<dgm:dataModel xmlns:dgm="http://schemas.openxmlformats.org/drawingml/2006/diagram" xmlns:a="http://schemas.openxmlformats.org/drawingml/2006/main">
  <dgm:ptLst>
    <dgm:pt modelId="{294CF718-CDDE-49B3-B458-E4CD57136C1F}" type="doc">
      <dgm:prSet loTypeId="urn:microsoft.com/office/officeart/2005/8/layout/vList2" loCatId="list" qsTypeId="urn:microsoft.com/office/officeart/2005/8/quickstyle/simple1" qsCatId="simple" csTypeId="urn:microsoft.com/office/officeart/2005/8/colors/colorful3" csCatId="colorful"/>
      <dgm:spPr/>
      <dgm:t>
        <a:bodyPr/>
        <a:lstStyle/>
        <a:p>
          <a:endParaRPr lang="tr-TR"/>
        </a:p>
      </dgm:t>
    </dgm:pt>
    <dgm:pt modelId="{4E2F10B7-641E-4F70-9EAF-68A93658B0D0}">
      <dgm:prSet/>
      <dgm:spPr/>
      <dgm:t>
        <a:bodyPr/>
        <a:lstStyle/>
        <a:p>
          <a:pPr rtl="0"/>
          <a:r>
            <a:rPr lang="tr-TR" baseline="0" smtClean="0"/>
            <a:t>Hemşireler;</a:t>
          </a:r>
          <a:endParaRPr lang="tr-TR"/>
        </a:p>
      </dgm:t>
    </dgm:pt>
    <dgm:pt modelId="{0E71E64C-D39A-4266-BBE1-C7B4B1DB9F1C}" type="parTrans" cxnId="{DC12B45C-05C8-4732-9ECB-705E3591F893}">
      <dgm:prSet/>
      <dgm:spPr/>
      <dgm:t>
        <a:bodyPr/>
        <a:lstStyle/>
        <a:p>
          <a:endParaRPr lang="tr-TR"/>
        </a:p>
      </dgm:t>
    </dgm:pt>
    <dgm:pt modelId="{9701305E-1A7F-4FEA-BB7C-C532E0F021B5}" type="sibTrans" cxnId="{DC12B45C-05C8-4732-9ECB-705E3591F893}">
      <dgm:prSet/>
      <dgm:spPr/>
      <dgm:t>
        <a:bodyPr/>
        <a:lstStyle/>
        <a:p>
          <a:endParaRPr lang="tr-TR"/>
        </a:p>
      </dgm:t>
    </dgm:pt>
    <dgm:pt modelId="{C5575273-F43B-4434-9709-CA2AB9611E1F}">
      <dgm:prSet/>
      <dgm:spPr/>
      <dgm:t>
        <a:bodyPr/>
        <a:lstStyle/>
        <a:p>
          <a:pPr rtl="0"/>
          <a:r>
            <a:rPr lang="tr-TR" baseline="0" smtClean="0"/>
            <a:t>Hastaların sağlık özgeçmişleri ve değerlendirmeleri için rehber oluşturmalı,</a:t>
          </a:r>
          <a:endParaRPr lang="tr-TR"/>
        </a:p>
      </dgm:t>
    </dgm:pt>
    <dgm:pt modelId="{B26AFE93-9157-45D9-AF64-97F03D61B783}" type="parTrans" cxnId="{D820D1B1-49FB-4EAB-8B9E-641D0ED6C180}">
      <dgm:prSet/>
      <dgm:spPr/>
      <dgm:t>
        <a:bodyPr/>
        <a:lstStyle/>
        <a:p>
          <a:endParaRPr lang="tr-TR"/>
        </a:p>
      </dgm:t>
    </dgm:pt>
    <dgm:pt modelId="{530D95B5-D172-427F-A3FB-8704F3F90DCA}" type="sibTrans" cxnId="{D820D1B1-49FB-4EAB-8B9E-641D0ED6C180}">
      <dgm:prSet/>
      <dgm:spPr/>
      <dgm:t>
        <a:bodyPr/>
        <a:lstStyle/>
        <a:p>
          <a:endParaRPr lang="tr-TR"/>
        </a:p>
      </dgm:t>
    </dgm:pt>
    <dgm:pt modelId="{5040DA2D-63DF-4F1F-A2AB-1E5C56728EBB}">
      <dgm:prSet/>
      <dgm:spPr/>
      <dgm:t>
        <a:bodyPr/>
        <a:lstStyle/>
        <a:p>
          <a:pPr rtl="0"/>
          <a:r>
            <a:rPr lang="tr-TR" baseline="0" smtClean="0"/>
            <a:t>Hastaların ve toplumun geleneksel uygulamalar ile il­gili sordukları sorulara yanıt verebilmek,</a:t>
          </a:r>
          <a:endParaRPr lang="tr-TR"/>
        </a:p>
      </dgm:t>
    </dgm:pt>
    <dgm:pt modelId="{FC7C0322-37D1-4989-BD14-48A52ACC39ED}" type="parTrans" cxnId="{A527114D-DC9B-4C93-B601-47ED6182B4DC}">
      <dgm:prSet/>
      <dgm:spPr/>
      <dgm:t>
        <a:bodyPr/>
        <a:lstStyle/>
        <a:p>
          <a:endParaRPr lang="tr-TR"/>
        </a:p>
      </dgm:t>
    </dgm:pt>
    <dgm:pt modelId="{D7B9644D-1371-4C3E-A810-92A41124486A}" type="sibTrans" cxnId="{A527114D-DC9B-4C93-B601-47ED6182B4DC}">
      <dgm:prSet/>
      <dgm:spPr/>
      <dgm:t>
        <a:bodyPr/>
        <a:lstStyle/>
        <a:p>
          <a:endParaRPr lang="tr-TR"/>
        </a:p>
      </dgm:t>
    </dgm:pt>
    <dgm:pt modelId="{141565F5-8950-4A21-BB8F-DE94F46F23E8}">
      <dgm:prSet/>
      <dgm:spPr/>
      <dgm:t>
        <a:bodyPr/>
        <a:lstStyle/>
        <a:p>
          <a:pPr rtl="0"/>
          <a:r>
            <a:rPr lang="tr-TR" baseline="0" smtClean="0"/>
            <a:t>Geleneksel uygulamalar konusunda bilgi sahibi olmalı,</a:t>
          </a:r>
          <a:endParaRPr lang="tr-TR"/>
        </a:p>
      </dgm:t>
    </dgm:pt>
    <dgm:pt modelId="{CA47EAF1-19F6-4D4F-B89B-C2D89DFD9EF3}" type="parTrans" cxnId="{A5C6C2A0-D9C0-4FCB-B18F-1AF8DEEEC4A1}">
      <dgm:prSet/>
      <dgm:spPr/>
      <dgm:t>
        <a:bodyPr/>
        <a:lstStyle/>
        <a:p>
          <a:endParaRPr lang="tr-TR"/>
        </a:p>
      </dgm:t>
    </dgm:pt>
    <dgm:pt modelId="{C17F7CA7-B42A-44D6-80D4-D5532B8A61C2}" type="sibTrans" cxnId="{A5C6C2A0-D9C0-4FCB-B18F-1AF8DEEEC4A1}">
      <dgm:prSet/>
      <dgm:spPr/>
      <dgm:t>
        <a:bodyPr/>
        <a:lstStyle/>
        <a:p>
          <a:endParaRPr lang="tr-TR"/>
        </a:p>
      </dgm:t>
    </dgm:pt>
    <dgm:pt modelId="{D128B925-9F04-4B8F-BF05-F9A9E6E0EBF4}">
      <dgm:prSet/>
      <dgm:spPr/>
      <dgm:t>
        <a:bodyPr/>
        <a:lstStyle/>
        <a:p>
          <a:pPr rtl="0"/>
          <a:r>
            <a:rPr lang="tr-TR" baseline="0" smtClean="0"/>
            <a:t>Toplumda yapılan uygulamaları izlemeli,</a:t>
          </a:r>
          <a:endParaRPr lang="tr-TR"/>
        </a:p>
      </dgm:t>
    </dgm:pt>
    <dgm:pt modelId="{D4F73911-3EC8-4734-A15F-660C9AADB9B9}" type="parTrans" cxnId="{9A454BF1-AF62-4DC7-9A81-6FBF7323DC7D}">
      <dgm:prSet/>
      <dgm:spPr/>
      <dgm:t>
        <a:bodyPr/>
        <a:lstStyle/>
        <a:p>
          <a:endParaRPr lang="tr-TR"/>
        </a:p>
      </dgm:t>
    </dgm:pt>
    <dgm:pt modelId="{828530AF-0579-4538-B99A-5F7F9DED0FC2}" type="sibTrans" cxnId="{9A454BF1-AF62-4DC7-9A81-6FBF7323DC7D}">
      <dgm:prSet/>
      <dgm:spPr/>
      <dgm:t>
        <a:bodyPr/>
        <a:lstStyle/>
        <a:p>
          <a:endParaRPr lang="tr-TR"/>
        </a:p>
      </dgm:t>
    </dgm:pt>
    <dgm:pt modelId="{748DFE37-3664-41E6-9B45-C34495638BA3}">
      <dgm:prSet/>
      <dgm:spPr/>
      <dgm:t>
        <a:bodyPr/>
        <a:lstStyle/>
        <a:p>
          <a:pPr rtl="0"/>
          <a:r>
            <a:rPr lang="tr-TR" baseline="0" smtClean="0"/>
            <a:t>Hastaları bu uygulamaların yarar ve zararları konu­sunda bilgilendirmeli,</a:t>
          </a:r>
          <a:endParaRPr lang="tr-TR"/>
        </a:p>
      </dgm:t>
    </dgm:pt>
    <dgm:pt modelId="{C50F7EAC-D628-4B5A-90F5-963679EDAD41}" type="parTrans" cxnId="{867C1AD7-3FB2-49D3-A5C9-5DEEFDA160B4}">
      <dgm:prSet/>
      <dgm:spPr/>
      <dgm:t>
        <a:bodyPr/>
        <a:lstStyle/>
        <a:p>
          <a:endParaRPr lang="tr-TR"/>
        </a:p>
      </dgm:t>
    </dgm:pt>
    <dgm:pt modelId="{CF7B4EA5-8B3F-438E-B2A4-6281D3309B6C}" type="sibTrans" cxnId="{867C1AD7-3FB2-49D3-A5C9-5DEEFDA160B4}">
      <dgm:prSet/>
      <dgm:spPr/>
      <dgm:t>
        <a:bodyPr/>
        <a:lstStyle/>
        <a:p>
          <a:endParaRPr lang="tr-TR"/>
        </a:p>
      </dgm:t>
    </dgm:pt>
    <dgm:pt modelId="{B4491DEC-23C8-4917-B50B-CE9FB5101798}">
      <dgm:prSet/>
      <dgm:spPr/>
      <dgm:t>
        <a:bodyPr/>
        <a:lstStyle/>
        <a:p>
          <a:pPr rtl="0"/>
          <a:r>
            <a:rPr lang="tr-TR" baseline="0" smtClean="0"/>
            <a:t>Toplum içinde geleneksel uygulamalarla ilgili kendile­rine sorulan sorulara yanıt verebilmek,</a:t>
          </a:r>
          <a:endParaRPr lang="tr-TR"/>
        </a:p>
      </dgm:t>
    </dgm:pt>
    <dgm:pt modelId="{1DE7CFC4-0923-4542-9277-8656870EB975}" type="parTrans" cxnId="{FACA630A-574C-4997-9B8B-DFC9D1FB9899}">
      <dgm:prSet/>
      <dgm:spPr/>
      <dgm:t>
        <a:bodyPr/>
        <a:lstStyle/>
        <a:p>
          <a:endParaRPr lang="tr-TR"/>
        </a:p>
      </dgm:t>
    </dgm:pt>
    <dgm:pt modelId="{5225B255-7F30-4FAD-AFB6-528222CBFD13}" type="sibTrans" cxnId="{FACA630A-574C-4997-9B8B-DFC9D1FB9899}">
      <dgm:prSet/>
      <dgm:spPr/>
      <dgm:t>
        <a:bodyPr/>
        <a:lstStyle/>
        <a:p>
          <a:endParaRPr lang="tr-TR"/>
        </a:p>
      </dgm:t>
    </dgm:pt>
    <dgm:pt modelId="{E376DB8F-ED54-4148-A16D-C10A451E8373}">
      <dgm:prSet/>
      <dgm:spPr/>
      <dgm:t>
        <a:bodyPr/>
        <a:lstStyle/>
        <a:p>
          <a:pPr rtl="0"/>
          <a:r>
            <a:rPr lang="tr-TR" baseline="0" smtClean="0"/>
            <a:t>Uygun eğitim, deneyim ve süpervizör yeteneğe sahip olmak</a:t>
          </a:r>
          <a:endParaRPr lang="tr-TR"/>
        </a:p>
      </dgm:t>
    </dgm:pt>
    <dgm:pt modelId="{BA0E9F49-C9B8-4A46-B743-ABD5D4E3B609}" type="parTrans" cxnId="{A7ECC3FB-21EB-462C-8D0C-384215650577}">
      <dgm:prSet/>
      <dgm:spPr/>
      <dgm:t>
        <a:bodyPr/>
        <a:lstStyle/>
        <a:p>
          <a:endParaRPr lang="tr-TR"/>
        </a:p>
      </dgm:t>
    </dgm:pt>
    <dgm:pt modelId="{A3CE8085-1996-42E5-94B2-EE25FA86FD3E}" type="sibTrans" cxnId="{A7ECC3FB-21EB-462C-8D0C-384215650577}">
      <dgm:prSet/>
      <dgm:spPr/>
      <dgm:t>
        <a:bodyPr/>
        <a:lstStyle/>
        <a:p>
          <a:endParaRPr lang="tr-TR"/>
        </a:p>
      </dgm:t>
    </dgm:pt>
    <dgm:pt modelId="{E1C4214A-84A5-477D-8F1E-E2DC478A5033}">
      <dgm:prSet/>
      <dgm:spPr/>
      <dgm:t>
        <a:bodyPr/>
        <a:lstStyle/>
        <a:p>
          <a:pPr rtl="0"/>
          <a:r>
            <a:rPr lang="tr-TR" baseline="0" smtClean="0"/>
            <a:t>Hastalarla geleneksel uygulamalar hakkında tartışabil­mek,</a:t>
          </a:r>
          <a:endParaRPr lang="tr-TR"/>
        </a:p>
      </dgm:t>
    </dgm:pt>
    <dgm:pt modelId="{A1080CA1-DF69-4A63-8ACF-96111AF49FF9}" type="parTrans" cxnId="{1A32C52B-D834-47A2-9C57-8855221F990A}">
      <dgm:prSet/>
      <dgm:spPr/>
      <dgm:t>
        <a:bodyPr/>
        <a:lstStyle/>
        <a:p>
          <a:endParaRPr lang="tr-TR"/>
        </a:p>
      </dgm:t>
    </dgm:pt>
    <dgm:pt modelId="{B0230E29-BA1A-4797-9DD8-315389538214}" type="sibTrans" cxnId="{1A32C52B-D834-47A2-9C57-8855221F990A}">
      <dgm:prSet/>
      <dgm:spPr/>
      <dgm:t>
        <a:bodyPr/>
        <a:lstStyle/>
        <a:p>
          <a:endParaRPr lang="tr-TR"/>
        </a:p>
      </dgm:t>
    </dgm:pt>
    <dgm:pt modelId="{D7891E4E-B3A4-4111-8DB2-6D315A46EE98}">
      <dgm:prSet/>
      <dgm:spPr/>
      <dgm:t>
        <a:bodyPr/>
        <a:lstStyle/>
        <a:p>
          <a:pPr rtl="0"/>
          <a:r>
            <a:rPr lang="tr-TR" baseline="0" smtClean="0"/>
            <a:t>Geleneksel uygulamaların etkinliği konusunda yapılan araştırmalara katılmalı,</a:t>
          </a:r>
          <a:endParaRPr lang="tr-TR"/>
        </a:p>
      </dgm:t>
    </dgm:pt>
    <dgm:pt modelId="{D3E0974E-A59E-48D5-B317-9534CE384EC6}" type="parTrans" cxnId="{8F14B305-7DE9-404F-9185-8009EC26840C}">
      <dgm:prSet/>
      <dgm:spPr/>
      <dgm:t>
        <a:bodyPr/>
        <a:lstStyle/>
        <a:p>
          <a:endParaRPr lang="tr-TR"/>
        </a:p>
      </dgm:t>
    </dgm:pt>
    <dgm:pt modelId="{ED265826-8F49-4BC9-9E1D-C009B7730A69}" type="sibTrans" cxnId="{8F14B305-7DE9-404F-9185-8009EC26840C}">
      <dgm:prSet/>
      <dgm:spPr/>
      <dgm:t>
        <a:bodyPr/>
        <a:lstStyle/>
        <a:p>
          <a:endParaRPr lang="tr-TR"/>
        </a:p>
      </dgm:t>
    </dgm:pt>
    <dgm:pt modelId="{CD7E72AB-9A99-432F-A4E7-749498B2175A}">
      <dgm:prSet/>
      <dgm:spPr/>
      <dgm:t>
        <a:bodyPr/>
        <a:lstStyle/>
        <a:p>
          <a:pPr rtl="0"/>
          <a:r>
            <a:rPr lang="tr-TR" baseline="0" smtClean="0"/>
            <a:t>Geleneksel tedaviler ile ilgili olarak bakımın yöneti­minde hastalara karşı savunuculuk rolünü yerine geti­rebilmelidir.</a:t>
          </a:r>
          <a:endParaRPr lang="tr-TR"/>
        </a:p>
      </dgm:t>
    </dgm:pt>
    <dgm:pt modelId="{A64C2E80-18AC-4981-A2A4-9BE7E084DC12}" type="parTrans" cxnId="{506F2D50-70FD-42D3-B214-6464E99AF82A}">
      <dgm:prSet/>
      <dgm:spPr/>
      <dgm:t>
        <a:bodyPr/>
        <a:lstStyle/>
        <a:p>
          <a:endParaRPr lang="tr-TR"/>
        </a:p>
      </dgm:t>
    </dgm:pt>
    <dgm:pt modelId="{25B65D3F-8C12-4BFA-9249-02DBD3282BF4}" type="sibTrans" cxnId="{506F2D50-70FD-42D3-B214-6464E99AF82A}">
      <dgm:prSet/>
      <dgm:spPr/>
      <dgm:t>
        <a:bodyPr/>
        <a:lstStyle/>
        <a:p>
          <a:endParaRPr lang="tr-TR"/>
        </a:p>
      </dgm:t>
    </dgm:pt>
    <dgm:pt modelId="{F04B768C-C888-4B41-9FBF-FD91168CF3D2}" type="pres">
      <dgm:prSet presAssocID="{294CF718-CDDE-49B3-B458-E4CD57136C1F}" presName="linear" presStyleCnt="0">
        <dgm:presLayoutVars>
          <dgm:animLvl val="lvl"/>
          <dgm:resizeHandles val="exact"/>
        </dgm:presLayoutVars>
      </dgm:prSet>
      <dgm:spPr/>
      <dgm:t>
        <a:bodyPr/>
        <a:lstStyle/>
        <a:p>
          <a:endParaRPr lang="tr-TR"/>
        </a:p>
      </dgm:t>
    </dgm:pt>
    <dgm:pt modelId="{4E8C4FD9-3B25-4ADB-B056-8EC56DC2C079}" type="pres">
      <dgm:prSet presAssocID="{4E2F10B7-641E-4F70-9EAF-68A93658B0D0}" presName="parentText" presStyleLbl="node1" presStyleIdx="0" presStyleCnt="1">
        <dgm:presLayoutVars>
          <dgm:chMax val="0"/>
          <dgm:bulletEnabled val="1"/>
        </dgm:presLayoutVars>
      </dgm:prSet>
      <dgm:spPr/>
      <dgm:t>
        <a:bodyPr/>
        <a:lstStyle/>
        <a:p>
          <a:endParaRPr lang="tr-TR"/>
        </a:p>
      </dgm:t>
    </dgm:pt>
    <dgm:pt modelId="{8A744BC1-F377-47E7-82EC-0A3250698279}" type="pres">
      <dgm:prSet presAssocID="{4E2F10B7-641E-4F70-9EAF-68A93658B0D0}" presName="childText" presStyleLbl="revTx" presStyleIdx="0" presStyleCnt="1">
        <dgm:presLayoutVars>
          <dgm:bulletEnabled val="1"/>
        </dgm:presLayoutVars>
      </dgm:prSet>
      <dgm:spPr/>
      <dgm:t>
        <a:bodyPr/>
        <a:lstStyle/>
        <a:p>
          <a:endParaRPr lang="tr-TR"/>
        </a:p>
      </dgm:t>
    </dgm:pt>
  </dgm:ptLst>
  <dgm:cxnLst>
    <dgm:cxn modelId="{4B53326F-35F4-478C-B339-EF0CF942605F}" type="presOf" srcId="{141565F5-8950-4A21-BB8F-DE94F46F23E8}" destId="{8A744BC1-F377-47E7-82EC-0A3250698279}" srcOrd="0" destOrd="2" presId="urn:microsoft.com/office/officeart/2005/8/layout/vList2"/>
    <dgm:cxn modelId="{8F14B305-7DE9-404F-9185-8009EC26840C}" srcId="{4E2F10B7-641E-4F70-9EAF-68A93658B0D0}" destId="{D7891E4E-B3A4-4111-8DB2-6D315A46EE98}" srcOrd="8" destOrd="0" parTransId="{D3E0974E-A59E-48D5-B317-9534CE384EC6}" sibTransId="{ED265826-8F49-4BC9-9E1D-C009B7730A69}"/>
    <dgm:cxn modelId="{E4616E18-AFE7-437E-9D2A-5711B3F694A0}" type="presOf" srcId="{D7891E4E-B3A4-4111-8DB2-6D315A46EE98}" destId="{8A744BC1-F377-47E7-82EC-0A3250698279}" srcOrd="0" destOrd="8" presId="urn:microsoft.com/office/officeart/2005/8/layout/vList2"/>
    <dgm:cxn modelId="{3DD4BC95-A0F3-4F93-81A1-6848D9073552}" type="presOf" srcId="{E376DB8F-ED54-4148-A16D-C10A451E8373}" destId="{8A744BC1-F377-47E7-82EC-0A3250698279}" srcOrd="0" destOrd="6" presId="urn:microsoft.com/office/officeart/2005/8/layout/vList2"/>
    <dgm:cxn modelId="{570121A2-EAC8-40CE-8603-A1533F499F19}" type="presOf" srcId="{CD7E72AB-9A99-432F-A4E7-749498B2175A}" destId="{8A744BC1-F377-47E7-82EC-0A3250698279}" srcOrd="0" destOrd="9" presId="urn:microsoft.com/office/officeart/2005/8/layout/vList2"/>
    <dgm:cxn modelId="{D820D1B1-49FB-4EAB-8B9E-641D0ED6C180}" srcId="{4E2F10B7-641E-4F70-9EAF-68A93658B0D0}" destId="{C5575273-F43B-4434-9709-CA2AB9611E1F}" srcOrd="0" destOrd="0" parTransId="{B26AFE93-9157-45D9-AF64-97F03D61B783}" sibTransId="{530D95B5-D172-427F-A3FB-8704F3F90DCA}"/>
    <dgm:cxn modelId="{506F2D50-70FD-42D3-B214-6464E99AF82A}" srcId="{4E2F10B7-641E-4F70-9EAF-68A93658B0D0}" destId="{CD7E72AB-9A99-432F-A4E7-749498B2175A}" srcOrd="9" destOrd="0" parTransId="{A64C2E80-18AC-4981-A2A4-9BE7E084DC12}" sibTransId="{25B65D3F-8C12-4BFA-9249-02DBD3282BF4}"/>
    <dgm:cxn modelId="{CE3363EE-FD6B-4E1D-BFCB-C33FED723D17}" type="presOf" srcId="{294CF718-CDDE-49B3-B458-E4CD57136C1F}" destId="{F04B768C-C888-4B41-9FBF-FD91168CF3D2}" srcOrd="0" destOrd="0" presId="urn:microsoft.com/office/officeart/2005/8/layout/vList2"/>
    <dgm:cxn modelId="{867C1AD7-3FB2-49D3-A5C9-5DEEFDA160B4}" srcId="{4E2F10B7-641E-4F70-9EAF-68A93658B0D0}" destId="{748DFE37-3664-41E6-9B45-C34495638BA3}" srcOrd="4" destOrd="0" parTransId="{C50F7EAC-D628-4B5A-90F5-963679EDAD41}" sibTransId="{CF7B4EA5-8B3F-438E-B2A4-6281D3309B6C}"/>
    <dgm:cxn modelId="{A5C6C2A0-D9C0-4FCB-B18F-1AF8DEEEC4A1}" srcId="{4E2F10B7-641E-4F70-9EAF-68A93658B0D0}" destId="{141565F5-8950-4A21-BB8F-DE94F46F23E8}" srcOrd="2" destOrd="0" parTransId="{CA47EAF1-19F6-4D4F-B89B-C2D89DFD9EF3}" sibTransId="{C17F7CA7-B42A-44D6-80D4-D5532B8A61C2}"/>
    <dgm:cxn modelId="{DC12B45C-05C8-4732-9ECB-705E3591F893}" srcId="{294CF718-CDDE-49B3-B458-E4CD57136C1F}" destId="{4E2F10B7-641E-4F70-9EAF-68A93658B0D0}" srcOrd="0" destOrd="0" parTransId="{0E71E64C-D39A-4266-BBE1-C7B4B1DB9F1C}" sibTransId="{9701305E-1A7F-4FEA-BB7C-C532E0F021B5}"/>
    <dgm:cxn modelId="{60CB8D2E-5FC7-4C15-AD25-8F6F0FF99402}" type="presOf" srcId="{C5575273-F43B-4434-9709-CA2AB9611E1F}" destId="{8A744BC1-F377-47E7-82EC-0A3250698279}" srcOrd="0" destOrd="0" presId="urn:microsoft.com/office/officeart/2005/8/layout/vList2"/>
    <dgm:cxn modelId="{659D6971-E913-47F4-B7D8-7D02CBFE3040}" type="presOf" srcId="{4E2F10B7-641E-4F70-9EAF-68A93658B0D0}" destId="{4E8C4FD9-3B25-4ADB-B056-8EC56DC2C079}" srcOrd="0" destOrd="0" presId="urn:microsoft.com/office/officeart/2005/8/layout/vList2"/>
    <dgm:cxn modelId="{856E6E8B-08AE-4642-9F94-9155FD0FD72A}" type="presOf" srcId="{D128B925-9F04-4B8F-BF05-F9A9E6E0EBF4}" destId="{8A744BC1-F377-47E7-82EC-0A3250698279}" srcOrd="0" destOrd="3" presId="urn:microsoft.com/office/officeart/2005/8/layout/vList2"/>
    <dgm:cxn modelId="{9915BF2C-4BA5-4816-861D-AC3925EFB651}" type="presOf" srcId="{E1C4214A-84A5-477D-8F1E-E2DC478A5033}" destId="{8A744BC1-F377-47E7-82EC-0A3250698279}" srcOrd="0" destOrd="7" presId="urn:microsoft.com/office/officeart/2005/8/layout/vList2"/>
    <dgm:cxn modelId="{1A32C52B-D834-47A2-9C57-8855221F990A}" srcId="{4E2F10B7-641E-4F70-9EAF-68A93658B0D0}" destId="{E1C4214A-84A5-477D-8F1E-E2DC478A5033}" srcOrd="7" destOrd="0" parTransId="{A1080CA1-DF69-4A63-8ACF-96111AF49FF9}" sibTransId="{B0230E29-BA1A-4797-9DD8-315389538214}"/>
    <dgm:cxn modelId="{A7ECC3FB-21EB-462C-8D0C-384215650577}" srcId="{4E2F10B7-641E-4F70-9EAF-68A93658B0D0}" destId="{E376DB8F-ED54-4148-A16D-C10A451E8373}" srcOrd="6" destOrd="0" parTransId="{BA0E9F49-C9B8-4A46-B743-ABD5D4E3B609}" sibTransId="{A3CE8085-1996-42E5-94B2-EE25FA86FD3E}"/>
    <dgm:cxn modelId="{BCDC336E-F022-4111-A18B-2C6BD06314C7}" type="presOf" srcId="{5040DA2D-63DF-4F1F-A2AB-1E5C56728EBB}" destId="{8A744BC1-F377-47E7-82EC-0A3250698279}" srcOrd="0" destOrd="1" presId="urn:microsoft.com/office/officeart/2005/8/layout/vList2"/>
    <dgm:cxn modelId="{5ECBD73F-CD3A-48BF-BFE8-8BA4F190DBB6}" type="presOf" srcId="{748DFE37-3664-41E6-9B45-C34495638BA3}" destId="{8A744BC1-F377-47E7-82EC-0A3250698279}" srcOrd="0" destOrd="4" presId="urn:microsoft.com/office/officeart/2005/8/layout/vList2"/>
    <dgm:cxn modelId="{9A454BF1-AF62-4DC7-9A81-6FBF7323DC7D}" srcId="{4E2F10B7-641E-4F70-9EAF-68A93658B0D0}" destId="{D128B925-9F04-4B8F-BF05-F9A9E6E0EBF4}" srcOrd="3" destOrd="0" parTransId="{D4F73911-3EC8-4734-A15F-660C9AADB9B9}" sibTransId="{828530AF-0579-4538-B99A-5F7F9DED0FC2}"/>
    <dgm:cxn modelId="{FACA630A-574C-4997-9B8B-DFC9D1FB9899}" srcId="{4E2F10B7-641E-4F70-9EAF-68A93658B0D0}" destId="{B4491DEC-23C8-4917-B50B-CE9FB5101798}" srcOrd="5" destOrd="0" parTransId="{1DE7CFC4-0923-4542-9277-8656870EB975}" sibTransId="{5225B255-7F30-4FAD-AFB6-528222CBFD13}"/>
    <dgm:cxn modelId="{7C76D323-904D-4CDB-B791-127B55ACE0EA}" type="presOf" srcId="{B4491DEC-23C8-4917-B50B-CE9FB5101798}" destId="{8A744BC1-F377-47E7-82EC-0A3250698279}" srcOrd="0" destOrd="5" presId="urn:microsoft.com/office/officeart/2005/8/layout/vList2"/>
    <dgm:cxn modelId="{A527114D-DC9B-4C93-B601-47ED6182B4DC}" srcId="{4E2F10B7-641E-4F70-9EAF-68A93658B0D0}" destId="{5040DA2D-63DF-4F1F-A2AB-1E5C56728EBB}" srcOrd="1" destOrd="0" parTransId="{FC7C0322-37D1-4989-BD14-48A52ACC39ED}" sibTransId="{D7B9644D-1371-4C3E-A810-92A41124486A}"/>
    <dgm:cxn modelId="{11967655-E01C-40FD-B44F-704CC66FFA68}" type="presParOf" srcId="{F04B768C-C888-4B41-9FBF-FD91168CF3D2}" destId="{4E8C4FD9-3B25-4ADB-B056-8EC56DC2C079}" srcOrd="0" destOrd="0" presId="urn:microsoft.com/office/officeart/2005/8/layout/vList2"/>
    <dgm:cxn modelId="{42600033-FD35-4288-AFDE-07BD8D205AEA}" type="presParOf" srcId="{F04B768C-C888-4B41-9FBF-FD91168CF3D2}" destId="{8A744BC1-F377-47E7-82EC-0A3250698279}"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E3D1928-3F4A-45E0-B33C-1C390174FC41}" type="doc">
      <dgm:prSet loTypeId="urn:microsoft.com/office/officeart/2005/8/layout/vList2" loCatId="list" qsTypeId="urn:microsoft.com/office/officeart/2005/8/quickstyle/3d2" qsCatId="3D" csTypeId="urn:microsoft.com/office/officeart/2005/8/colors/accent1_2" csCatId="accent1"/>
      <dgm:spPr/>
      <dgm:t>
        <a:bodyPr/>
        <a:lstStyle/>
        <a:p>
          <a:endParaRPr lang="tr-TR"/>
        </a:p>
      </dgm:t>
    </dgm:pt>
    <dgm:pt modelId="{6590E240-E123-43F7-A17C-8A70548C684F}">
      <dgm:prSet/>
      <dgm:spPr/>
      <dgm:t>
        <a:bodyPr/>
        <a:lstStyle/>
        <a:p>
          <a:pPr rtl="0"/>
          <a:r>
            <a:rPr lang="tr-TR" baseline="0" smtClean="0"/>
            <a:t>Ülkemizdeki Geleneksel Uygulamaların Gruplandırılması</a:t>
          </a:r>
          <a:endParaRPr lang="tr-TR"/>
        </a:p>
      </dgm:t>
    </dgm:pt>
    <dgm:pt modelId="{E12F85B7-A28C-4B1C-8F0E-16B8A95E8EF0}" type="parTrans" cxnId="{3AC86E08-F1A6-4C79-8FCA-9D8B9E42EB00}">
      <dgm:prSet/>
      <dgm:spPr/>
      <dgm:t>
        <a:bodyPr/>
        <a:lstStyle/>
        <a:p>
          <a:endParaRPr lang="tr-TR"/>
        </a:p>
      </dgm:t>
    </dgm:pt>
    <dgm:pt modelId="{7512E277-6A1E-4890-B47D-C1BA92092764}" type="sibTrans" cxnId="{3AC86E08-F1A6-4C79-8FCA-9D8B9E42EB00}">
      <dgm:prSet/>
      <dgm:spPr/>
      <dgm:t>
        <a:bodyPr/>
        <a:lstStyle/>
        <a:p>
          <a:endParaRPr lang="tr-TR"/>
        </a:p>
      </dgm:t>
    </dgm:pt>
    <dgm:pt modelId="{632ED26A-114F-4CD2-8D9B-0302677EA119}">
      <dgm:prSet/>
      <dgm:spPr/>
      <dgm:t>
        <a:bodyPr/>
        <a:lstStyle/>
        <a:p>
          <a:pPr rtl="0"/>
          <a:r>
            <a:rPr lang="tr-TR" baseline="0" smtClean="0"/>
            <a:t>Dinsel ve büyüsel nitelikli tedaviler</a:t>
          </a:r>
          <a:endParaRPr lang="tr-TR"/>
        </a:p>
      </dgm:t>
    </dgm:pt>
    <dgm:pt modelId="{04448F6F-5554-4689-94B8-ADEEABA0EA03}" type="parTrans" cxnId="{F62BFBEC-37B7-4917-B608-67CF368B5D2D}">
      <dgm:prSet/>
      <dgm:spPr/>
      <dgm:t>
        <a:bodyPr/>
        <a:lstStyle/>
        <a:p>
          <a:endParaRPr lang="tr-TR"/>
        </a:p>
      </dgm:t>
    </dgm:pt>
    <dgm:pt modelId="{B23141E0-1D3E-4E1B-B961-3F2C723B9D75}" type="sibTrans" cxnId="{F62BFBEC-37B7-4917-B608-67CF368B5D2D}">
      <dgm:prSet/>
      <dgm:spPr/>
      <dgm:t>
        <a:bodyPr/>
        <a:lstStyle/>
        <a:p>
          <a:endParaRPr lang="tr-TR"/>
        </a:p>
      </dgm:t>
    </dgm:pt>
    <dgm:pt modelId="{1A17DB8D-D831-4B3F-B717-99C50E8076F7}">
      <dgm:prSet/>
      <dgm:spPr/>
      <dgm:t>
        <a:bodyPr/>
        <a:lstStyle/>
        <a:p>
          <a:pPr rtl="0"/>
          <a:r>
            <a:rPr lang="tr-TR" baseline="0" smtClean="0"/>
            <a:t>Parpılama yani vücuttan kan akıtma yoluyla yapılan te­daviler</a:t>
          </a:r>
          <a:endParaRPr lang="tr-TR"/>
        </a:p>
      </dgm:t>
    </dgm:pt>
    <dgm:pt modelId="{960641B7-FB2A-4FE8-BD37-648488C4C6DB}" type="parTrans" cxnId="{EB64F644-2A5D-42C0-8F77-C841D76A5C28}">
      <dgm:prSet/>
      <dgm:spPr/>
      <dgm:t>
        <a:bodyPr/>
        <a:lstStyle/>
        <a:p>
          <a:endParaRPr lang="tr-TR"/>
        </a:p>
      </dgm:t>
    </dgm:pt>
    <dgm:pt modelId="{796F793B-A53E-4760-995C-9C456FA8D5B9}" type="sibTrans" cxnId="{EB64F644-2A5D-42C0-8F77-C841D76A5C28}">
      <dgm:prSet/>
      <dgm:spPr/>
      <dgm:t>
        <a:bodyPr/>
        <a:lstStyle/>
        <a:p>
          <a:endParaRPr lang="tr-TR"/>
        </a:p>
      </dgm:t>
    </dgm:pt>
    <dgm:pt modelId="{422772F6-AA82-4C29-9779-D12E78676684}">
      <dgm:prSet/>
      <dgm:spPr/>
      <dgm:t>
        <a:bodyPr/>
        <a:lstStyle/>
        <a:p>
          <a:pPr rtl="0"/>
          <a:r>
            <a:rPr lang="tr-TR" baseline="0" smtClean="0"/>
            <a:t>Bitki kökenli tedaviler </a:t>
          </a:r>
          <a:endParaRPr lang="tr-TR"/>
        </a:p>
      </dgm:t>
    </dgm:pt>
    <dgm:pt modelId="{6C5B84B1-8A6B-4905-AFF1-5874DAB778C2}" type="parTrans" cxnId="{8A8C806A-3A2F-4837-A6B4-C26569B7EA32}">
      <dgm:prSet/>
      <dgm:spPr/>
      <dgm:t>
        <a:bodyPr/>
        <a:lstStyle/>
        <a:p>
          <a:endParaRPr lang="tr-TR"/>
        </a:p>
      </dgm:t>
    </dgm:pt>
    <dgm:pt modelId="{AD02FC9A-ACD3-44BB-BFF7-E796EBED6591}" type="sibTrans" cxnId="{8A8C806A-3A2F-4837-A6B4-C26569B7EA32}">
      <dgm:prSet/>
      <dgm:spPr/>
      <dgm:t>
        <a:bodyPr/>
        <a:lstStyle/>
        <a:p>
          <a:endParaRPr lang="tr-TR"/>
        </a:p>
      </dgm:t>
    </dgm:pt>
    <dgm:pt modelId="{8B5BB6D7-7060-4E2C-9ABA-500AB3E96776}">
      <dgm:prSet/>
      <dgm:spPr/>
      <dgm:t>
        <a:bodyPr/>
        <a:lstStyle/>
        <a:p>
          <a:pPr rtl="0"/>
          <a:r>
            <a:rPr lang="tr-TR" baseline="0" smtClean="0"/>
            <a:t>Hayvansal kökenli ilaçlarla yapılan tedaviler</a:t>
          </a:r>
          <a:endParaRPr lang="tr-TR"/>
        </a:p>
      </dgm:t>
    </dgm:pt>
    <dgm:pt modelId="{1207DB16-B6A5-408D-A7F3-90F0A0E86385}" type="parTrans" cxnId="{E946F0DF-3C51-40DB-8F51-BECA6D302D56}">
      <dgm:prSet/>
      <dgm:spPr/>
      <dgm:t>
        <a:bodyPr/>
        <a:lstStyle/>
        <a:p>
          <a:endParaRPr lang="tr-TR"/>
        </a:p>
      </dgm:t>
    </dgm:pt>
    <dgm:pt modelId="{442ACD63-4851-4CF9-AE7A-F91E90F6A640}" type="sibTrans" cxnId="{E946F0DF-3C51-40DB-8F51-BECA6D302D56}">
      <dgm:prSet/>
      <dgm:spPr/>
      <dgm:t>
        <a:bodyPr/>
        <a:lstStyle/>
        <a:p>
          <a:endParaRPr lang="tr-TR"/>
        </a:p>
      </dgm:t>
    </dgm:pt>
    <dgm:pt modelId="{05C3198F-6181-4D26-A146-64CACD1412A8}">
      <dgm:prSet/>
      <dgm:spPr/>
      <dgm:t>
        <a:bodyPr/>
        <a:lstStyle/>
        <a:p>
          <a:pPr rtl="0"/>
          <a:r>
            <a:rPr lang="tr-TR" baseline="0" smtClean="0"/>
            <a:t>Bitkisel ve hayvansal ilaçlarla yapılan tedaviler </a:t>
          </a:r>
          <a:endParaRPr lang="tr-TR"/>
        </a:p>
      </dgm:t>
    </dgm:pt>
    <dgm:pt modelId="{7EC30552-E7A8-4EAD-A2E8-2957DF8BD93A}" type="parTrans" cxnId="{C3D67D40-DAEE-4A24-9FFD-551B231E22FA}">
      <dgm:prSet/>
      <dgm:spPr/>
      <dgm:t>
        <a:bodyPr/>
        <a:lstStyle/>
        <a:p>
          <a:endParaRPr lang="tr-TR"/>
        </a:p>
      </dgm:t>
    </dgm:pt>
    <dgm:pt modelId="{8584555E-4F8C-4B7C-BFCC-AFDB76E7EF58}" type="sibTrans" cxnId="{C3D67D40-DAEE-4A24-9FFD-551B231E22FA}">
      <dgm:prSet/>
      <dgm:spPr/>
      <dgm:t>
        <a:bodyPr/>
        <a:lstStyle/>
        <a:p>
          <a:endParaRPr lang="tr-TR"/>
        </a:p>
      </dgm:t>
    </dgm:pt>
    <dgm:pt modelId="{E84CA029-EDCA-4C5C-ABCA-C5B81C5B43C8}">
      <dgm:prSet/>
      <dgm:spPr/>
      <dgm:t>
        <a:bodyPr/>
        <a:lstStyle/>
        <a:p>
          <a:pPr rtl="0"/>
          <a:r>
            <a:rPr lang="tr-TR" baseline="0" smtClean="0"/>
            <a:t>Değişik maddelerle yapılan tedaviler olmak üzere </a:t>
          </a:r>
          <a:endParaRPr lang="tr-TR"/>
        </a:p>
      </dgm:t>
    </dgm:pt>
    <dgm:pt modelId="{0147BD55-9939-4243-AC88-E5FC75FDF357}" type="parTrans" cxnId="{A6591089-E07F-41DD-A69D-EA39EBFF5458}">
      <dgm:prSet/>
      <dgm:spPr/>
      <dgm:t>
        <a:bodyPr/>
        <a:lstStyle/>
        <a:p>
          <a:endParaRPr lang="tr-TR"/>
        </a:p>
      </dgm:t>
    </dgm:pt>
    <dgm:pt modelId="{3F889813-5802-43AD-B137-8016AA486EE2}" type="sibTrans" cxnId="{A6591089-E07F-41DD-A69D-EA39EBFF5458}">
      <dgm:prSet/>
      <dgm:spPr/>
      <dgm:t>
        <a:bodyPr/>
        <a:lstStyle/>
        <a:p>
          <a:endParaRPr lang="tr-TR"/>
        </a:p>
      </dgm:t>
    </dgm:pt>
    <dgm:pt modelId="{B4DE4A62-18D1-4277-9F80-207C66596612}" type="pres">
      <dgm:prSet presAssocID="{9E3D1928-3F4A-45E0-B33C-1C390174FC41}" presName="linear" presStyleCnt="0">
        <dgm:presLayoutVars>
          <dgm:animLvl val="lvl"/>
          <dgm:resizeHandles val="exact"/>
        </dgm:presLayoutVars>
      </dgm:prSet>
      <dgm:spPr/>
      <dgm:t>
        <a:bodyPr/>
        <a:lstStyle/>
        <a:p>
          <a:endParaRPr lang="tr-TR"/>
        </a:p>
      </dgm:t>
    </dgm:pt>
    <dgm:pt modelId="{34F224C4-AAB5-41A8-BD21-3696E6F25397}" type="pres">
      <dgm:prSet presAssocID="{6590E240-E123-43F7-A17C-8A70548C684F}" presName="parentText" presStyleLbl="node1" presStyleIdx="0" presStyleCnt="1">
        <dgm:presLayoutVars>
          <dgm:chMax val="0"/>
          <dgm:bulletEnabled val="1"/>
        </dgm:presLayoutVars>
      </dgm:prSet>
      <dgm:spPr/>
      <dgm:t>
        <a:bodyPr/>
        <a:lstStyle/>
        <a:p>
          <a:endParaRPr lang="tr-TR"/>
        </a:p>
      </dgm:t>
    </dgm:pt>
    <dgm:pt modelId="{7FB8EA9A-F867-4FF7-A88F-71534946C342}" type="pres">
      <dgm:prSet presAssocID="{6590E240-E123-43F7-A17C-8A70548C684F}" presName="childText" presStyleLbl="revTx" presStyleIdx="0" presStyleCnt="1">
        <dgm:presLayoutVars>
          <dgm:bulletEnabled val="1"/>
        </dgm:presLayoutVars>
      </dgm:prSet>
      <dgm:spPr/>
      <dgm:t>
        <a:bodyPr/>
        <a:lstStyle/>
        <a:p>
          <a:endParaRPr lang="tr-TR"/>
        </a:p>
      </dgm:t>
    </dgm:pt>
  </dgm:ptLst>
  <dgm:cxnLst>
    <dgm:cxn modelId="{C902F6CD-DE1D-49A9-8B15-EAF01EEDAB15}" type="presOf" srcId="{9E3D1928-3F4A-45E0-B33C-1C390174FC41}" destId="{B4DE4A62-18D1-4277-9F80-207C66596612}" srcOrd="0" destOrd="0" presId="urn:microsoft.com/office/officeart/2005/8/layout/vList2"/>
    <dgm:cxn modelId="{277E3791-9DFA-4C4C-ADA8-4A69FEBE33E1}" type="presOf" srcId="{E84CA029-EDCA-4C5C-ABCA-C5B81C5B43C8}" destId="{7FB8EA9A-F867-4FF7-A88F-71534946C342}" srcOrd="0" destOrd="5" presId="urn:microsoft.com/office/officeart/2005/8/layout/vList2"/>
    <dgm:cxn modelId="{1EC5D6D8-C1B0-4BE5-8289-55000C6C3D5A}" type="presOf" srcId="{05C3198F-6181-4D26-A146-64CACD1412A8}" destId="{7FB8EA9A-F867-4FF7-A88F-71534946C342}" srcOrd="0" destOrd="4" presId="urn:microsoft.com/office/officeart/2005/8/layout/vList2"/>
    <dgm:cxn modelId="{A6591089-E07F-41DD-A69D-EA39EBFF5458}" srcId="{6590E240-E123-43F7-A17C-8A70548C684F}" destId="{E84CA029-EDCA-4C5C-ABCA-C5B81C5B43C8}" srcOrd="5" destOrd="0" parTransId="{0147BD55-9939-4243-AC88-E5FC75FDF357}" sibTransId="{3F889813-5802-43AD-B137-8016AA486EE2}"/>
    <dgm:cxn modelId="{60D720D0-8621-4821-A37F-3A5EBCE8F367}" type="presOf" srcId="{422772F6-AA82-4C29-9779-D12E78676684}" destId="{7FB8EA9A-F867-4FF7-A88F-71534946C342}" srcOrd="0" destOrd="2" presId="urn:microsoft.com/office/officeart/2005/8/layout/vList2"/>
    <dgm:cxn modelId="{EB64F644-2A5D-42C0-8F77-C841D76A5C28}" srcId="{6590E240-E123-43F7-A17C-8A70548C684F}" destId="{1A17DB8D-D831-4B3F-B717-99C50E8076F7}" srcOrd="1" destOrd="0" parTransId="{960641B7-FB2A-4FE8-BD37-648488C4C6DB}" sibTransId="{796F793B-A53E-4760-995C-9C456FA8D5B9}"/>
    <dgm:cxn modelId="{A03761B4-69FD-4EBF-A388-D648F071D789}" type="presOf" srcId="{6590E240-E123-43F7-A17C-8A70548C684F}" destId="{34F224C4-AAB5-41A8-BD21-3696E6F25397}" srcOrd="0" destOrd="0" presId="urn:microsoft.com/office/officeart/2005/8/layout/vList2"/>
    <dgm:cxn modelId="{E946F0DF-3C51-40DB-8F51-BECA6D302D56}" srcId="{6590E240-E123-43F7-A17C-8A70548C684F}" destId="{8B5BB6D7-7060-4E2C-9ABA-500AB3E96776}" srcOrd="3" destOrd="0" parTransId="{1207DB16-B6A5-408D-A7F3-90F0A0E86385}" sibTransId="{442ACD63-4851-4CF9-AE7A-F91E90F6A640}"/>
    <dgm:cxn modelId="{8A8C806A-3A2F-4837-A6B4-C26569B7EA32}" srcId="{6590E240-E123-43F7-A17C-8A70548C684F}" destId="{422772F6-AA82-4C29-9779-D12E78676684}" srcOrd="2" destOrd="0" parTransId="{6C5B84B1-8A6B-4905-AFF1-5874DAB778C2}" sibTransId="{AD02FC9A-ACD3-44BB-BFF7-E796EBED6591}"/>
    <dgm:cxn modelId="{BE47BF21-F71A-45BE-9DF9-F864C6A6C61D}" type="presOf" srcId="{8B5BB6D7-7060-4E2C-9ABA-500AB3E96776}" destId="{7FB8EA9A-F867-4FF7-A88F-71534946C342}" srcOrd="0" destOrd="3" presId="urn:microsoft.com/office/officeart/2005/8/layout/vList2"/>
    <dgm:cxn modelId="{F62BFBEC-37B7-4917-B608-67CF368B5D2D}" srcId="{6590E240-E123-43F7-A17C-8A70548C684F}" destId="{632ED26A-114F-4CD2-8D9B-0302677EA119}" srcOrd="0" destOrd="0" parTransId="{04448F6F-5554-4689-94B8-ADEEABA0EA03}" sibTransId="{B23141E0-1D3E-4E1B-B961-3F2C723B9D75}"/>
    <dgm:cxn modelId="{C3D67D40-DAEE-4A24-9FFD-551B231E22FA}" srcId="{6590E240-E123-43F7-A17C-8A70548C684F}" destId="{05C3198F-6181-4D26-A146-64CACD1412A8}" srcOrd="4" destOrd="0" parTransId="{7EC30552-E7A8-4EAD-A2E8-2957DF8BD93A}" sibTransId="{8584555E-4F8C-4B7C-BFCC-AFDB76E7EF58}"/>
    <dgm:cxn modelId="{3AC86E08-F1A6-4C79-8FCA-9D8B9E42EB00}" srcId="{9E3D1928-3F4A-45E0-B33C-1C390174FC41}" destId="{6590E240-E123-43F7-A17C-8A70548C684F}" srcOrd="0" destOrd="0" parTransId="{E12F85B7-A28C-4B1C-8F0E-16B8A95E8EF0}" sibTransId="{7512E277-6A1E-4890-B47D-C1BA92092764}"/>
    <dgm:cxn modelId="{15256779-38B2-4C00-8322-3DD905CD6ABE}" type="presOf" srcId="{1A17DB8D-D831-4B3F-B717-99C50E8076F7}" destId="{7FB8EA9A-F867-4FF7-A88F-71534946C342}" srcOrd="0" destOrd="1" presId="urn:microsoft.com/office/officeart/2005/8/layout/vList2"/>
    <dgm:cxn modelId="{B7DDBB0C-DE5C-40A1-9B76-22E24339C561}" type="presOf" srcId="{632ED26A-114F-4CD2-8D9B-0302677EA119}" destId="{7FB8EA9A-F867-4FF7-A88F-71534946C342}" srcOrd="0" destOrd="0" presId="urn:microsoft.com/office/officeart/2005/8/layout/vList2"/>
    <dgm:cxn modelId="{1E978F8A-2F6C-4FD4-92ED-78D3446A1D54}" type="presParOf" srcId="{B4DE4A62-18D1-4277-9F80-207C66596612}" destId="{34F224C4-AAB5-41A8-BD21-3696E6F25397}" srcOrd="0" destOrd="0" presId="urn:microsoft.com/office/officeart/2005/8/layout/vList2"/>
    <dgm:cxn modelId="{00407939-9ECF-4704-A425-E590C86C05FD}" type="presParOf" srcId="{B4DE4A62-18D1-4277-9F80-207C66596612}" destId="{7FB8EA9A-F867-4FF7-A88F-71534946C342}"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718FD77-CAA1-47B9-801B-19C059E78D95}" type="doc">
      <dgm:prSet loTypeId="urn:microsoft.com/office/officeart/2005/8/layout/target3" loCatId="relationship" qsTypeId="urn:microsoft.com/office/officeart/2005/8/quickstyle/3d2" qsCatId="3D" csTypeId="urn:microsoft.com/office/officeart/2005/8/colors/colorful3" csCatId="colorful"/>
      <dgm:spPr/>
      <dgm:t>
        <a:bodyPr/>
        <a:lstStyle/>
        <a:p>
          <a:endParaRPr lang="tr-TR"/>
        </a:p>
      </dgm:t>
    </dgm:pt>
    <dgm:pt modelId="{EFC928EF-0A99-4342-86C3-B07E6FF0C093}">
      <dgm:prSet/>
      <dgm:spPr/>
      <dgm:t>
        <a:bodyPr/>
        <a:lstStyle/>
        <a:p>
          <a:pPr rtl="0"/>
          <a:r>
            <a:rPr lang="tr-TR" baseline="0" smtClean="0"/>
            <a:t>Her kültür kendi şifacı ya da iyileştiricilerine sa­hiptir; ruhsal iyileştiriciler, medyumlar, şifalı bitkiciler, şa­manlar, ateş doktorları, tıp adamları, astrologlar, falcılar, gizli iyileştiriciler, meditasyon, yoga, sınıkçılar (kırık-çıkıkçı), hocalar, muskacılar, ebeler, bacak uzatıcıları, ocaklar, bunların bir kaçıdır. </a:t>
          </a:r>
          <a:endParaRPr lang="tr-TR"/>
        </a:p>
      </dgm:t>
    </dgm:pt>
    <dgm:pt modelId="{CF42DCC8-0AE5-4A4E-951C-3ECFC55A8DC8}" type="parTrans" cxnId="{06459AAB-B3EC-47E4-8DE4-C2F931845E64}">
      <dgm:prSet/>
      <dgm:spPr/>
      <dgm:t>
        <a:bodyPr/>
        <a:lstStyle/>
        <a:p>
          <a:endParaRPr lang="tr-TR"/>
        </a:p>
      </dgm:t>
    </dgm:pt>
    <dgm:pt modelId="{F7645AB4-2140-48D7-A50E-AD432EBD27E7}" type="sibTrans" cxnId="{06459AAB-B3EC-47E4-8DE4-C2F931845E64}">
      <dgm:prSet/>
      <dgm:spPr/>
      <dgm:t>
        <a:bodyPr/>
        <a:lstStyle/>
        <a:p>
          <a:endParaRPr lang="tr-TR"/>
        </a:p>
      </dgm:t>
    </dgm:pt>
    <dgm:pt modelId="{DEF6A970-5C8C-46D1-9573-9A49D62753BB}">
      <dgm:prSet/>
      <dgm:spPr/>
      <dgm:t>
        <a:bodyPr/>
        <a:lstStyle/>
        <a:p>
          <a:pPr rtl="0"/>
          <a:r>
            <a:rPr lang="tr-TR" baseline="0" smtClean="0"/>
            <a:t>Özellikle çocuğun kronik hastalığında (epilepsi, böbrek yetmezliği vb) ebeveynlerin hastalığın te­davi sürecindeki değişimler ve belirsizliklerle başa çıkmada ruhsal ve dini destek arayışları sonucu hocalara baş­vurup dua okutmaları geleneksel yaklaşımlara iyi birer ör­nektir</a:t>
          </a:r>
          <a:endParaRPr lang="tr-TR"/>
        </a:p>
      </dgm:t>
    </dgm:pt>
    <dgm:pt modelId="{28FACE3B-00EB-4786-A331-8E894274EBA7}" type="parTrans" cxnId="{5BF804C1-FDAB-43B3-A95F-531F5C19DB52}">
      <dgm:prSet/>
      <dgm:spPr/>
      <dgm:t>
        <a:bodyPr/>
        <a:lstStyle/>
        <a:p>
          <a:endParaRPr lang="tr-TR"/>
        </a:p>
      </dgm:t>
    </dgm:pt>
    <dgm:pt modelId="{620C38F6-C487-487F-8475-BB988B12FD4B}" type="sibTrans" cxnId="{5BF804C1-FDAB-43B3-A95F-531F5C19DB52}">
      <dgm:prSet/>
      <dgm:spPr/>
      <dgm:t>
        <a:bodyPr/>
        <a:lstStyle/>
        <a:p>
          <a:endParaRPr lang="tr-TR"/>
        </a:p>
      </dgm:t>
    </dgm:pt>
    <dgm:pt modelId="{E995C9CD-1FA1-4244-9859-EDE90757F4F9}" type="pres">
      <dgm:prSet presAssocID="{D718FD77-CAA1-47B9-801B-19C059E78D95}" presName="Name0" presStyleCnt="0">
        <dgm:presLayoutVars>
          <dgm:chMax val="7"/>
          <dgm:dir/>
          <dgm:animLvl val="lvl"/>
          <dgm:resizeHandles val="exact"/>
        </dgm:presLayoutVars>
      </dgm:prSet>
      <dgm:spPr/>
      <dgm:t>
        <a:bodyPr/>
        <a:lstStyle/>
        <a:p>
          <a:endParaRPr lang="tr-TR"/>
        </a:p>
      </dgm:t>
    </dgm:pt>
    <dgm:pt modelId="{51EDC3F2-BA78-4C6E-ABA7-CF83F7C2F196}" type="pres">
      <dgm:prSet presAssocID="{EFC928EF-0A99-4342-86C3-B07E6FF0C093}" presName="circle1" presStyleLbl="node1" presStyleIdx="0" presStyleCnt="2"/>
      <dgm:spPr/>
    </dgm:pt>
    <dgm:pt modelId="{6627653C-64F4-45F2-8F98-3613736AE524}" type="pres">
      <dgm:prSet presAssocID="{EFC928EF-0A99-4342-86C3-B07E6FF0C093}" presName="space" presStyleCnt="0"/>
      <dgm:spPr/>
    </dgm:pt>
    <dgm:pt modelId="{EAC2D747-9766-4DC8-AB04-5F4DEC150966}" type="pres">
      <dgm:prSet presAssocID="{EFC928EF-0A99-4342-86C3-B07E6FF0C093}" presName="rect1" presStyleLbl="alignAcc1" presStyleIdx="0" presStyleCnt="2"/>
      <dgm:spPr/>
      <dgm:t>
        <a:bodyPr/>
        <a:lstStyle/>
        <a:p>
          <a:endParaRPr lang="tr-TR"/>
        </a:p>
      </dgm:t>
    </dgm:pt>
    <dgm:pt modelId="{C3A30B74-1686-4710-BFFE-3C86A692C825}" type="pres">
      <dgm:prSet presAssocID="{DEF6A970-5C8C-46D1-9573-9A49D62753BB}" presName="vertSpace2" presStyleLbl="node1" presStyleIdx="0" presStyleCnt="2"/>
      <dgm:spPr/>
    </dgm:pt>
    <dgm:pt modelId="{0691DEFC-A846-49BB-9AD2-58B2EA5E57AA}" type="pres">
      <dgm:prSet presAssocID="{DEF6A970-5C8C-46D1-9573-9A49D62753BB}" presName="circle2" presStyleLbl="node1" presStyleIdx="1" presStyleCnt="2"/>
      <dgm:spPr/>
    </dgm:pt>
    <dgm:pt modelId="{B0B85895-3142-4FF8-8D40-687322505236}" type="pres">
      <dgm:prSet presAssocID="{DEF6A970-5C8C-46D1-9573-9A49D62753BB}" presName="rect2" presStyleLbl="alignAcc1" presStyleIdx="1" presStyleCnt="2"/>
      <dgm:spPr/>
      <dgm:t>
        <a:bodyPr/>
        <a:lstStyle/>
        <a:p>
          <a:endParaRPr lang="tr-TR"/>
        </a:p>
      </dgm:t>
    </dgm:pt>
    <dgm:pt modelId="{B85FCCC5-5348-4FFE-B1FC-555FF14A299D}" type="pres">
      <dgm:prSet presAssocID="{EFC928EF-0A99-4342-86C3-B07E6FF0C093}" presName="rect1ParTxNoCh" presStyleLbl="alignAcc1" presStyleIdx="1" presStyleCnt="2">
        <dgm:presLayoutVars>
          <dgm:chMax val="1"/>
          <dgm:bulletEnabled val="1"/>
        </dgm:presLayoutVars>
      </dgm:prSet>
      <dgm:spPr/>
      <dgm:t>
        <a:bodyPr/>
        <a:lstStyle/>
        <a:p>
          <a:endParaRPr lang="tr-TR"/>
        </a:p>
      </dgm:t>
    </dgm:pt>
    <dgm:pt modelId="{8ABDDE50-4320-417B-B60B-5DBB93D1BCB9}" type="pres">
      <dgm:prSet presAssocID="{DEF6A970-5C8C-46D1-9573-9A49D62753BB}" presName="rect2ParTxNoCh" presStyleLbl="alignAcc1" presStyleIdx="1" presStyleCnt="2">
        <dgm:presLayoutVars>
          <dgm:chMax val="1"/>
          <dgm:bulletEnabled val="1"/>
        </dgm:presLayoutVars>
      </dgm:prSet>
      <dgm:spPr/>
      <dgm:t>
        <a:bodyPr/>
        <a:lstStyle/>
        <a:p>
          <a:endParaRPr lang="tr-TR"/>
        </a:p>
      </dgm:t>
    </dgm:pt>
  </dgm:ptLst>
  <dgm:cxnLst>
    <dgm:cxn modelId="{E4BFFA5E-B995-4827-95DF-BBD3EBA1DAF3}" type="presOf" srcId="{D718FD77-CAA1-47B9-801B-19C059E78D95}" destId="{E995C9CD-1FA1-4244-9859-EDE90757F4F9}" srcOrd="0" destOrd="0" presId="urn:microsoft.com/office/officeart/2005/8/layout/target3"/>
    <dgm:cxn modelId="{BA53F427-6950-4A2A-A631-A881C4EA0282}" type="presOf" srcId="{EFC928EF-0A99-4342-86C3-B07E6FF0C093}" destId="{EAC2D747-9766-4DC8-AB04-5F4DEC150966}" srcOrd="0" destOrd="0" presId="urn:microsoft.com/office/officeart/2005/8/layout/target3"/>
    <dgm:cxn modelId="{252C7E0D-E7C7-44E8-BD6A-A4FF00AE9186}" type="presOf" srcId="{EFC928EF-0A99-4342-86C3-B07E6FF0C093}" destId="{B85FCCC5-5348-4FFE-B1FC-555FF14A299D}" srcOrd="1" destOrd="0" presId="urn:microsoft.com/office/officeart/2005/8/layout/target3"/>
    <dgm:cxn modelId="{BD4B5B00-21FB-4AA5-9D75-6CD91E613183}" type="presOf" srcId="{DEF6A970-5C8C-46D1-9573-9A49D62753BB}" destId="{B0B85895-3142-4FF8-8D40-687322505236}" srcOrd="0" destOrd="0" presId="urn:microsoft.com/office/officeart/2005/8/layout/target3"/>
    <dgm:cxn modelId="{5BF804C1-FDAB-43B3-A95F-531F5C19DB52}" srcId="{D718FD77-CAA1-47B9-801B-19C059E78D95}" destId="{DEF6A970-5C8C-46D1-9573-9A49D62753BB}" srcOrd="1" destOrd="0" parTransId="{28FACE3B-00EB-4786-A331-8E894274EBA7}" sibTransId="{620C38F6-C487-487F-8475-BB988B12FD4B}"/>
    <dgm:cxn modelId="{981F7301-F6CF-43EF-8D86-8D85201F75A3}" type="presOf" srcId="{DEF6A970-5C8C-46D1-9573-9A49D62753BB}" destId="{8ABDDE50-4320-417B-B60B-5DBB93D1BCB9}" srcOrd="1" destOrd="0" presId="urn:microsoft.com/office/officeart/2005/8/layout/target3"/>
    <dgm:cxn modelId="{06459AAB-B3EC-47E4-8DE4-C2F931845E64}" srcId="{D718FD77-CAA1-47B9-801B-19C059E78D95}" destId="{EFC928EF-0A99-4342-86C3-B07E6FF0C093}" srcOrd="0" destOrd="0" parTransId="{CF42DCC8-0AE5-4A4E-951C-3ECFC55A8DC8}" sibTransId="{F7645AB4-2140-48D7-A50E-AD432EBD27E7}"/>
    <dgm:cxn modelId="{5B0FFE4B-A020-4311-9504-DA70FA2EA1A1}" type="presParOf" srcId="{E995C9CD-1FA1-4244-9859-EDE90757F4F9}" destId="{51EDC3F2-BA78-4C6E-ABA7-CF83F7C2F196}" srcOrd="0" destOrd="0" presId="urn:microsoft.com/office/officeart/2005/8/layout/target3"/>
    <dgm:cxn modelId="{FAB45825-50FE-4535-8585-204937B1F49E}" type="presParOf" srcId="{E995C9CD-1FA1-4244-9859-EDE90757F4F9}" destId="{6627653C-64F4-45F2-8F98-3613736AE524}" srcOrd="1" destOrd="0" presId="urn:microsoft.com/office/officeart/2005/8/layout/target3"/>
    <dgm:cxn modelId="{3480F380-B922-4852-95E9-701A6CF6970E}" type="presParOf" srcId="{E995C9CD-1FA1-4244-9859-EDE90757F4F9}" destId="{EAC2D747-9766-4DC8-AB04-5F4DEC150966}" srcOrd="2" destOrd="0" presId="urn:microsoft.com/office/officeart/2005/8/layout/target3"/>
    <dgm:cxn modelId="{CFED34BB-BD48-48CE-9D04-134FD85CD4CE}" type="presParOf" srcId="{E995C9CD-1FA1-4244-9859-EDE90757F4F9}" destId="{C3A30B74-1686-4710-BFFE-3C86A692C825}" srcOrd="3" destOrd="0" presId="urn:microsoft.com/office/officeart/2005/8/layout/target3"/>
    <dgm:cxn modelId="{36724A2B-77E1-4B93-BBB5-8666007B7939}" type="presParOf" srcId="{E995C9CD-1FA1-4244-9859-EDE90757F4F9}" destId="{0691DEFC-A846-49BB-9AD2-58B2EA5E57AA}" srcOrd="4" destOrd="0" presId="urn:microsoft.com/office/officeart/2005/8/layout/target3"/>
    <dgm:cxn modelId="{9A226BF0-2440-4619-925D-C3C74139E604}" type="presParOf" srcId="{E995C9CD-1FA1-4244-9859-EDE90757F4F9}" destId="{B0B85895-3142-4FF8-8D40-687322505236}" srcOrd="5" destOrd="0" presId="urn:microsoft.com/office/officeart/2005/8/layout/target3"/>
    <dgm:cxn modelId="{F7E9F324-2B92-4408-BBE1-E770FF4E7A92}" type="presParOf" srcId="{E995C9CD-1FA1-4244-9859-EDE90757F4F9}" destId="{B85FCCC5-5348-4FFE-B1FC-555FF14A299D}" srcOrd="6" destOrd="0" presId="urn:microsoft.com/office/officeart/2005/8/layout/target3"/>
    <dgm:cxn modelId="{D0BBBBC8-9C6E-4DFF-9E02-31B22BD60EB2}" type="presParOf" srcId="{E995C9CD-1FA1-4244-9859-EDE90757F4F9}" destId="{8ABDDE50-4320-417B-B60B-5DBB93D1BCB9}"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E0EA5EF-DF4F-41B5-9606-430C1EFC7C45}" type="doc">
      <dgm:prSet loTypeId="urn:microsoft.com/office/officeart/2008/layout/LinedList" loCatId="list" qsTypeId="urn:microsoft.com/office/officeart/2005/8/quickstyle/simple1" qsCatId="simple" csTypeId="urn:microsoft.com/office/officeart/2005/8/colors/colorful3" csCatId="colorful" phldr="1"/>
      <dgm:spPr/>
      <dgm:t>
        <a:bodyPr/>
        <a:lstStyle/>
        <a:p>
          <a:endParaRPr lang="tr-TR"/>
        </a:p>
      </dgm:t>
    </dgm:pt>
    <dgm:pt modelId="{3C04201B-269C-4BEC-B14C-6D58A8F435C8}">
      <dgm:prSet custT="1"/>
      <dgm:spPr/>
      <dgm:t>
        <a:bodyPr/>
        <a:lstStyle/>
        <a:p>
          <a:pPr rtl="0"/>
          <a:r>
            <a:rPr lang="tr-TR" sz="1800" baseline="0" smtClean="0"/>
            <a:t>Bu uygulamalara inanma ve benimseme, </a:t>
          </a:r>
          <a:endParaRPr lang="tr-TR" sz="1800"/>
        </a:p>
      </dgm:t>
    </dgm:pt>
    <dgm:pt modelId="{4FFF1EE9-F5C9-4805-8873-E8EBB6529439}" type="parTrans" cxnId="{81F22E39-8102-46C2-8583-363549C04469}">
      <dgm:prSet/>
      <dgm:spPr/>
      <dgm:t>
        <a:bodyPr/>
        <a:lstStyle/>
        <a:p>
          <a:endParaRPr lang="tr-TR" sz="1800"/>
        </a:p>
      </dgm:t>
    </dgm:pt>
    <dgm:pt modelId="{CD1D78C5-A8AE-4BD0-B670-B434045BBF70}" type="sibTrans" cxnId="{81F22E39-8102-46C2-8583-363549C04469}">
      <dgm:prSet/>
      <dgm:spPr/>
      <dgm:t>
        <a:bodyPr/>
        <a:lstStyle/>
        <a:p>
          <a:endParaRPr lang="tr-TR" sz="1800"/>
        </a:p>
      </dgm:t>
    </dgm:pt>
    <dgm:pt modelId="{45361513-E7EB-4708-8CD8-8AD1EC4921BF}">
      <dgm:prSet custT="1"/>
      <dgm:spPr/>
      <dgm:t>
        <a:bodyPr/>
        <a:lstStyle/>
        <a:p>
          <a:pPr rtl="0"/>
          <a:r>
            <a:rPr lang="tr-TR" sz="1800" baseline="0" smtClean="0"/>
            <a:t>çabuk ve kolay ulaşabilir (tedavide kullanılanların yöresel olması), </a:t>
          </a:r>
          <a:endParaRPr lang="tr-TR" sz="1800"/>
        </a:p>
      </dgm:t>
    </dgm:pt>
    <dgm:pt modelId="{750263F3-41ED-43D8-8C3B-9BC4D3190B11}" type="parTrans" cxnId="{9584F5BD-2F5F-4A4E-9DA6-1646829ADC3F}">
      <dgm:prSet/>
      <dgm:spPr/>
      <dgm:t>
        <a:bodyPr/>
        <a:lstStyle/>
        <a:p>
          <a:endParaRPr lang="tr-TR" sz="1800"/>
        </a:p>
      </dgm:t>
    </dgm:pt>
    <dgm:pt modelId="{6217A373-6B5F-4B11-AB15-2D72BEC5EB9D}" type="sibTrans" cxnId="{9584F5BD-2F5F-4A4E-9DA6-1646829ADC3F}">
      <dgm:prSet/>
      <dgm:spPr/>
      <dgm:t>
        <a:bodyPr/>
        <a:lstStyle/>
        <a:p>
          <a:endParaRPr lang="tr-TR" sz="1800"/>
        </a:p>
      </dgm:t>
    </dgm:pt>
    <dgm:pt modelId="{B06C5AE5-B149-45CF-813D-04A9AB160307}">
      <dgm:prSet custT="1"/>
      <dgm:spPr/>
      <dgm:t>
        <a:bodyPr/>
        <a:lstStyle/>
        <a:p>
          <a:pPr rtl="0"/>
          <a:r>
            <a:rPr lang="tr-TR" sz="1800" baseline="0" smtClean="0"/>
            <a:t>sosyo-ekonomik kültürel düzeyin düşük ol­ması, </a:t>
          </a:r>
          <a:endParaRPr lang="tr-TR" sz="1800"/>
        </a:p>
      </dgm:t>
    </dgm:pt>
    <dgm:pt modelId="{8E3043A0-A3BE-4F83-87E7-4254F97E2653}" type="parTrans" cxnId="{5D6BDC2C-C39D-4832-A28E-6B5263788953}">
      <dgm:prSet/>
      <dgm:spPr/>
      <dgm:t>
        <a:bodyPr/>
        <a:lstStyle/>
        <a:p>
          <a:endParaRPr lang="tr-TR" sz="1800"/>
        </a:p>
      </dgm:t>
    </dgm:pt>
    <dgm:pt modelId="{2872D36A-5654-45FA-ACE4-E7C848783B25}" type="sibTrans" cxnId="{5D6BDC2C-C39D-4832-A28E-6B5263788953}">
      <dgm:prSet/>
      <dgm:spPr/>
      <dgm:t>
        <a:bodyPr/>
        <a:lstStyle/>
        <a:p>
          <a:endParaRPr lang="tr-TR" sz="1800"/>
        </a:p>
      </dgm:t>
    </dgm:pt>
    <dgm:pt modelId="{117DFB39-514B-4504-A483-AE08D5BE9511}">
      <dgm:prSet custT="1"/>
      <dgm:spPr/>
      <dgm:t>
        <a:bodyPr/>
        <a:lstStyle/>
        <a:p>
          <a:pPr rtl="0"/>
          <a:r>
            <a:rPr lang="tr-TR" sz="1800" baseline="0" smtClean="0"/>
            <a:t>sağlık kurumları ve personelleri ile yaşanan olumsuz deneyimler, </a:t>
          </a:r>
          <a:endParaRPr lang="tr-TR" sz="1800"/>
        </a:p>
      </dgm:t>
    </dgm:pt>
    <dgm:pt modelId="{31DE6FC1-3D35-4BB2-867A-2C43C1816C68}" type="parTrans" cxnId="{DD38726F-74B5-4089-9092-2D307ADEB04D}">
      <dgm:prSet/>
      <dgm:spPr/>
      <dgm:t>
        <a:bodyPr/>
        <a:lstStyle/>
        <a:p>
          <a:endParaRPr lang="tr-TR" sz="1800"/>
        </a:p>
      </dgm:t>
    </dgm:pt>
    <dgm:pt modelId="{F54166CD-009C-4B59-8F10-80416EFFC344}" type="sibTrans" cxnId="{DD38726F-74B5-4089-9092-2D307ADEB04D}">
      <dgm:prSet/>
      <dgm:spPr/>
      <dgm:t>
        <a:bodyPr/>
        <a:lstStyle/>
        <a:p>
          <a:endParaRPr lang="tr-TR" sz="1800"/>
        </a:p>
      </dgm:t>
    </dgm:pt>
    <dgm:pt modelId="{F3DF6E38-4DA4-4344-AA6E-6B127549F4F8}">
      <dgm:prSet custT="1"/>
      <dgm:spPr/>
      <dgm:t>
        <a:bodyPr/>
        <a:lstStyle/>
        <a:p>
          <a:pPr rtl="0"/>
          <a:r>
            <a:rPr lang="tr-TR" sz="1800" baseline="0" dirty="0" smtClean="0"/>
            <a:t>modern tıp uygulamalarından sonuç ala­mama, </a:t>
          </a:r>
          <a:endParaRPr lang="tr-TR" sz="1800" dirty="0"/>
        </a:p>
      </dgm:t>
    </dgm:pt>
    <dgm:pt modelId="{AB3C222E-B79F-407D-A172-9E86400418B4}" type="parTrans" cxnId="{4F566709-9967-499D-AA73-4235BD75A557}">
      <dgm:prSet/>
      <dgm:spPr/>
      <dgm:t>
        <a:bodyPr/>
        <a:lstStyle/>
        <a:p>
          <a:endParaRPr lang="tr-TR" sz="1800"/>
        </a:p>
      </dgm:t>
    </dgm:pt>
    <dgm:pt modelId="{BFB41B80-F597-4365-9DE7-A9D4F0CD5C08}" type="sibTrans" cxnId="{4F566709-9967-499D-AA73-4235BD75A557}">
      <dgm:prSet/>
      <dgm:spPr/>
      <dgm:t>
        <a:bodyPr/>
        <a:lstStyle/>
        <a:p>
          <a:endParaRPr lang="tr-TR" sz="1800"/>
        </a:p>
      </dgm:t>
    </dgm:pt>
    <dgm:pt modelId="{9CAB3E01-51D6-44FF-81ED-0B9059F171F2}">
      <dgm:prSet custT="1"/>
      <dgm:spPr/>
      <dgm:t>
        <a:bodyPr/>
        <a:lstStyle/>
        <a:p>
          <a:pPr rtl="0"/>
          <a:r>
            <a:rPr lang="tr-TR" sz="1800" baseline="0" smtClean="0"/>
            <a:t>tıbbi sağlık hizmetlerinden memnuniyetsizlik, </a:t>
          </a:r>
          <a:endParaRPr lang="tr-TR" sz="1800"/>
        </a:p>
      </dgm:t>
    </dgm:pt>
    <dgm:pt modelId="{8860DA23-8A49-4AE8-9F6D-E1EBDD024A59}" type="parTrans" cxnId="{393E29E7-3A97-4AC5-8103-2E109CF942EE}">
      <dgm:prSet/>
      <dgm:spPr/>
      <dgm:t>
        <a:bodyPr/>
        <a:lstStyle/>
        <a:p>
          <a:endParaRPr lang="tr-TR" sz="1800"/>
        </a:p>
      </dgm:t>
    </dgm:pt>
    <dgm:pt modelId="{CA09BFF8-7536-489F-A0C4-1B66F1FBAFFD}" type="sibTrans" cxnId="{393E29E7-3A97-4AC5-8103-2E109CF942EE}">
      <dgm:prSet/>
      <dgm:spPr/>
      <dgm:t>
        <a:bodyPr/>
        <a:lstStyle/>
        <a:p>
          <a:endParaRPr lang="tr-TR" sz="1800"/>
        </a:p>
      </dgm:t>
    </dgm:pt>
    <dgm:pt modelId="{AB3B8501-B085-4286-9DA5-190BD662F08C}">
      <dgm:prSet custT="1"/>
      <dgm:spPr/>
      <dgm:t>
        <a:bodyPr/>
        <a:lstStyle/>
        <a:p>
          <a:pPr rtl="0"/>
          <a:r>
            <a:rPr lang="tr-TR" sz="1800" baseline="0" dirty="0" smtClean="0"/>
            <a:t>sağ­lık personeli-hasta ilişkisinin yetersiz olması, sağlık hizmetlerine talebin fazla olması nedeni ile uzun süre bek­leme, </a:t>
          </a:r>
          <a:endParaRPr lang="tr-TR" sz="1800" dirty="0"/>
        </a:p>
      </dgm:t>
    </dgm:pt>
    <dgm:pt modelId="{D3B51C58-C32B-4DD4-B05B-22486798EA0B}" type="parTrans" cxnId="{A57F76CF-BAA6-41D8-BC57-488EB63C279B}">
      <dgm:prSet/>
      <dgm:spPr/>
      <dgm:t>
        <a:bodyPr/>
        <a:lstStyle/>
        <a:p>
          <a:endParaRPr lang="tr-TR" sz="1800"/>
        </a:p>
      </dgm:t>
    </dgm:pt>
    <dgm:pt modelId="{20792D34-A13D-409C-9A4B-F82E69747918}" type="sibTrans" cxnId="{A57F76CF-BAA6-41D8-BC57-488EB63C279B}">
      <dgm:prSet/>
      <dgm:spPr/>
      <dgm:t>
        <a:bodyPr/>
        <a:lstStyle/>
        <a:p>
          <a:endParaRPr lang="tr-TR" sz="1800"/>
        </a:p>
      </dgm:t>
    </dgm:pt>
    <dgm:pt modelId="{20FE464C-14DD-42C2-BBB0-43FE728CF89C}">
      <dgm:prSet custT="1"/>
      <dgm:spPr/>
      <dgm:t>
        <a:bodyPr/>
        <a:lstStyle/>
        <a:p>
          <a:pPr rtl="0"/>
          <a:r>
            <a:rPr lang="tr-TR" sz="1800" baseline="0" smtClean="0"/>
            <a:t>tıp ve teknolojiyi reddetme, ulaşamama, uzak olması vb.</a:t>
          </a:r>
          <a:endParaRPr lang="tr-TR" sz="1800"/>
        </a:p>
      </dgm:t>
    </dgm:pt>
    <dgm:pt modelId="{20C170D0-2121-40C5-9923-B007CC9455BF}" type="parTrans" cxnId="{EDB33484-61B6-4F06-838D-0EB82D1F928C}">
      <dgm:prSet/>
      <dgm:spPr/>
      <dgm:t>
        <a:bodyPr/>
        <a:lstStyle/>
        <a:p>
          <a:endParaRPr lang="tr-TR" sz="1800"/>
        </a:p>
      </dgm:t>
    </dgm:pt>
    <dgm:pt modelId="{A51B3BC0-AAF8-4C24-A642-8D522C9C6018}" type="sibTrans" cxnId="{EDB33484-61B6-4F06-838D-0EB82D1F928C}">
      <dgm:prSet/>
      <dgm:spPr/>
      <dgm:t>
        <a:bodyPr/>
        <a:lstStyle/>
        <a:p>
          <a:endParaRPr lang="tr-TR" sz="1800"/>
        </a:p>
      </dgm:t>
    </dgm:pt>
    <dgm:pt modelId="{6448C9B0-092E-48B9-B5CE-E98F102B9292}">
      <dgm:prSet custT="1"/>
      <dgm:spPr/>
      <dgm:t>
        <a:bodyPr/>
        <a:lstStyle/>
        <a:p>
          <a:pPr rtl="0"/>
          <a:r>
            <a:rPr lang="tr-TR" sz="1800" baseline="0" smtClean="0"/>
            <a:t>hastaya yeterli zaman ayrılamaması,</a:t>
          </a:r>
          <a:endParaRPr lang="tr-TR" sz="1800"/>
        </a:p>
      </dgm:t>
    </dgm:pt>
    <dgm:pt modelId="{3430E548-F591-4925-A176-CE389EE4BA89}" type="parTrans" cxnId="{34FBEE67-4068-415A-B8B5-D0FD79678B63}">
      <dgm:prSet/>
      <dgm:spPr/>
      <dgm:t>
        <a:bodyPr/>
        <a:lstStyle/>
        <a:p>
          <a:endParaRPr lang="tr-TR" sz="1800"/>
        </a:p>
      </dgm:t>
    </dgm:pt>
    <dgm:pt modelId="{F3BEA19F-05A6-461A-AA99-0B2F0786653E}" type="sibTrans" cxnId="{34FBEE67-4068-415A-B8B5-D0FD79678B63}">
      <dgm:prSet/>
      <dgm:spPr/>
      <dgm:t>
        <a:bodyPr/>
        <a:lstStyle/>
        <a:p>
          <a:endParaRPr lang="tr-TR" sz="1800"/>
        </a:p>
      </dgm:t>
    </dgm:pt>
    <dgm:pt modelId="{8D7D4D4B-0B4F-490D-B404-01C992FBB4BD}" type="pres">
      <dgm:prSet presAssocID="{3E0EA5EF-DF4F-41B5-9606-430C1EFC7C45}" presName="vert0" presStyleCnt="0">
        <dgm:presLayoutVars>
          <dgm:dir/>
          <dgm:animOne val="branch"/>
          <dgm:animLvl val="lvl"/>
        </dgm:presLayoutVars>
      </dgm:prSet>
      <dgm:spPr/>
      <dgm:t>
        <a:bodyPr/>
        <a:lstStyle/>
        <a:p>
          <a:endParaRPr lang="tr-TR"/>
        </a:p>
      </dgm:t>
    </dgm:pt>
    <dgm:pt modelId="{0449177A-523B-4407-B8C7-2DD0156C9FCC}" type="pres">
      <dgm:prSet presAssocID="{3C04201B-269C-4BEC-B14C-6D58A8F435C8}" presName="thickLine" presStyleLbl="alignNode1" presStyleIdx="0" presStyleCnt="9"/>
      <dgm:spPr/>
    </dgm:pt>
    <dgm:pt modelId="{46EA929E-444F-4AD1-8767-2A133D7731DA}" type="pres">
      <dgm:prSet presAssocID="{3C04201B-269C-4BEC-B14C-6D58A8F435C8}" presName="horz1" presStyleCnt="0"/>
      <dgm:spPr/>
    </dgm:pt>
    <dgm:pt modelId="{B336EE49-DD48-45EF-B214-36C18BCAA21A}" type="pres">
      <dgm:prSet presAssocID="{3C04201B-269C-4BEC-B14C-6D58A8F435C8}" presName="tx1" presStyleLbl="revTx" presStyleIdx="0" presStyleCnt="9"/>
      <dgm:spPr/>
      <dgm:t>
        <a:bodyPr/>
        <a:lstStyle/>
        <a:p>
          <a:endParaRPr lang="tr-TR"/>
        </a:p>
      </dgm:t>
    </dgm:pt>
    <dgm:pt modelId="{28C3BC37-2D44-4A39-8679-622596BD97C0}" type="pres">
      <dgm:prSet presAssocID="{3C04201B-269C-4BEC-B14C-6D58A8F435C8}" presName="vert1" presStyleCnt="0"/>
      <dgm:spPr/>
    </dgm:pt>
    <dgm:pt modelId="{462A58CC-D24D-4C18-B8E8-927AB2F58274}" type="pres">
      <dgm:prSet presAssocID="{45361513-E7EB-4708-8CD8-8AD1EC4921BF}" presName="thickLine" presStyleLbl="alignNode1" presStyleIdx="1" presStyleCnt="9"/>
      <dgm:spPr/>
    </dgm:pt>
    <dgm:pt modelId="{FD7C38B2-484E-4F32-A338-2E80DA4F2973}" type="pres">
      <dgm:prSet presAssocID="{45361513-E7EB-4708-8CD8-8AD1EC4921BF}" presName="horz1" presStyleCnt="0"/>
      <dgm:spPr/>
    </dgm:pt>
    <dgm:pt modelId="{6A5C1AF3-DF02-437C-B4E0-0582D9DCF828}" type="pres">
      <dgm:prSet presAssocID="{45361513-E7EB-4708-8CD8-8AD1EC4921BF}" presName="tx1" presStyleLbl="revTx" presStyleIdx="1" presStyleCnt="9"/>
      <dgm:spPr/>
      <dgm:t>
        <a:bodyPr/>
        <a:lstStyle/>
        <a:p>
          <a:endParaRPr lang="tr-TR"/>
        </a:p>
      </dgm:t>
    </dgm:pt>
    <dgm:pt modelId="{CF096734-3E5D-4DAF-8A59-F0D69975394E}" type="pres">
      <dgm:prSet presAssocID="{45361513-E7EB-4708-8CD8-8AD1EC4921BF}" presName="vert1" presStyleCnt="0"/>
      <dgm:spPr/>
    </dgm:pt>
    <dgm:pt modelId="{86B9BD00-C3F1-4882-8295-B282980F3DFB}" type="pres">
      <dgm:prSet presAssocID="{B06C5AE5-B149-45CF-813D-04A9AB160307}" presName="thickLine" presStyleLbl="alignNode1" presStyleIdx="2" presStyleCnt="9"/>
      <dgm:spPr/>
    </dgm:pt>
    <dgm:pt modelId="{30F31BCD-9B4D-42A4-AE6C-3E423AFA4462}" type="pres">
      <dgm:prSet presAssocID="{B06C5AE5-B149-45CF-813D-04A9AB160307}" presName="horz1" presStyleCnt="0"/>
      <dgm:spPr/>
    </dgm:pt>
    <dgm:pt modelId="{F624BF90-0227-44DD-9AD1-B4C81BE69CC9}" type="pres">
      <dgm:prSet presAssocID="{B06C5AE5-B149-45CF-813D-04A9AB160307}" presName="tx1" presStyleLbl="revTx" presStyleIdx="2" presStyleCnt="9"/>
      <dgm:spPr/>
      <dgm:t>
        <a:bodyPr/>
        <a:lstStyle/>
        <a:p>
          <a:endParaRPr lang="tr-TR"/>
        </a:p>
      </dgm:t>
    </dgm:pt>
    <dgm:pt modelId="{CFCA4ED4-A869-4419-BD14-2B6BDAFA2E9B}" type="pres">
      <dgm:prSet presAssocID="{B06C5AE5-B149-45CF-813D-04A9AB160307}" presName="vert1" presStyleCnt="0"/>
      <dgm:spPr/>
    </dgm:pt>
    <dgm:pt modelId="{92CDFA3F-6A0E-4D46-B93C-38024D2DFCB5}" type="pres">
      <dgm:prSet presAssocID="{117DFB39-514B-4504-A483-AE08D5BE9511}" presName="thickLine" presStyleLbl="alignNode1" presStyleIdx="3" presStyleCnt="9"/>
      <dgm:spPr/>
    </dgm:pt>
    <dgm:pt modelId="{2D421889-C4C0-4B85-ADD4-7687913035C9}" type="pres">
      <dgm:prSet presAssocID="{117DFB39-514B-4504-A483-AE08D5BE9511}" presName="horz1" presStyleCnt="0"/>
      <dgm:spPr/>
    </dgm:pt>
    <dgm:pt modelId="{E90B268B-DC5F-43AC-87DE-29C3011387DE}" type="pres">
      <dgm:prSet presAssocID="{117DFB39-514B-4504-A483-AE08D5BE9511}" presName="tx1" presStyleLbl="revTx" presStyleIdx="3" presStyleCnt="9"/>
      <dgm:spPr/>
      <dgm:t>
        <a:bodyPr/>
        <a:lstStyle/>
        <a:p>
          <a:endParaRPr lang="tr-TR"/>
        </a:p>
      </dgm:t>
    </dgm:pt>
    <dgm:pt modelId="{F5000D94-9BF6-4B1A-83A5-B6D6F11F6627}" type="pres">
      <dgm:prSet presAssocID="{117DFB39-514B-4504-A483-AE08D5BE9511}" presName="vert1" presStyleCnt="0"/>
      <dgm:spPr/>
    </dgm:pt>
    <dgm:pt modelId="{66686260-0949-4496-95C2-D6BD50261BE4}" type="pres">
      <dgm:prSet presAssocID="{F3DF6E38-4DA4-4344-AA6E-6B127549F4F8}" presName="thickLine" presStyleLbl="alignNode1" presStyleIdx="4" presStyleCnt="9"/>
      <dgm:spPr/>
    </dgm:pt>
    <dgm:pt modelId="{6DFAB10E-86DB-42F7-ADCA-8CEE9503C8E3}" type="pres">
      <dgm:prSet presAssocID="{F3DF6E38-4DA4-4344-AA6E-6B127549F4F8}" presName="horz1" presStyleCnt="0"/>
      <dgm:spPr/>
    </dgm:pt>
    <dgm:pt modelId="{14CAD150-3B29-4752-B6EB-DFA78579A0FF}" type="pres">
      <dgm:prSet presAssocID="{F3DF6E38-4DA4-4344-AA6E-6B127549F4F8}" presName="tx1" presStyleLbl="revTx" presStyleIdx="4" presStyleCnt="9"/>
      <dgm:spPr/>
      <dgm:t>
        <a:bodyPr/>
        <a:lstStyle/>
        <a:p>
          <a:endParaRPr lang="tr-TR"/>
        </a:p>
      </dgm:t>
    </dgm:pt>
    <dgm:pt modelId="{3B4C03B0-96AC-42DE-A4C3-8474022A1B6C}" type="pres">
      <dgm:prSet presAssocID="{F3DF6E38-4DA4-4344-AA6E-6B127549F4F8}" presName="vert1" presStyleCnt="0"/>
      <dgm:spPr/>
    </dgm:pt>
    <dgm:pt modelId="{FBCD85E3-985B-4837-A1F4-25F6086A9A91}" type="pres">
      <dgm:prSet presAssocID="{9CAB3E01-51D6-44FF-81ED-0B9059F171F2}" presName="thickLine" presStyleLbl="alignNode1" presStyleIdx="5" presStyleCnt="9"/>
      <dgm:spPr/>
    </dgm:pt>
    <dgm:pt modelId="{E4267BF3-CBD6-4DA3-8188-709D55D25693}" type="pres">
      <dgm:prSet presAssocID="{9CAB3E01-51D6-44FF-81ED-0B9059F171F2}" presName="horz1" presStyleCnt="0"/>
      <dgm:spPr/>
    </dgm:pt>
    <dgm:pt modelId="{E385A86A-4585-471E-8209-24BDAF26CBBB}" type="pres">
      <dgm:prSet presAssocID="{9CAB3E01-51D6-44FF-81ED-0B9059F171F2}" presName="tx1" presStyleLbl="revTx" presStyleIdx="5" presStyleCnt="9"/>
      <dgm:spPr/>
      <dgm:t>
        <a:bodyPr/>
        <a:lstStyle/>
        <a:p>
          <a:endParaRPr lang="tr-TR"/>
        </a:p>
      </dgm:t>
    </dgm:pt>
    <dgm:pt modelId="{1F0D8893-A7D7-4FA2-96FF-A31FF13052DB}" type="pres">
      <dgm:prSet presAssocID="{9CAB3E01-51D6-44FF-81ED-0B9059F171F2}" presName="vert1" presStyleCnt="0"/>
      <dgm:spPr/>
    </dgm:pt>
    <dgm:pt modelId="{7F67239F-E7E9-4A76-9AD9-93C519120339}" type="pres">
      <dgm:prSet presAssocID="{AB3B8501-B085-4286-9DA5-190BD662F08C}" presName="thickLine" presStyleLbl="alignNode1" presStyleIdx="6" presStyleCnt="9"/>
      <dgm:spPr/>
    </dgm:pt>
    <dgm:pt modelId="{E040748F-EC18-44F7-9C8B-2BBAFC703F88}" type="pres">
      <dgm:prSet presAssocID="{AB3B8501-B085-4286-9DA5-190BD662F08C}" presName="horz1" presStyleCnt="0"/>
      <dgm:spPr/>
    </dgm:pt>
    <dgm:pt modelId="{6876451B-1AFB-4BC3-AC83-593CB0DC309F}" type="pres">
      <dgm:prSet presAssocID="{AB3B8501-B085-4286-9DA5-190BD662F08C}" presName="tx1" presStyleLbl="revTx" presStyleIdx="6" presStyleCnt="9" custScaleY="128830"/>
      <dgm:spPr/>
      <dgm:t>
        <a:bodyPr/>
        <a:lstStyle/>
        <a:p>
          <a:endParaRPr lang="tr-TR"/>
        </a:p>
      </dgm:t>
    </dgm:pt>
    <dgm:pt modelId="{6E7428FA-34BF-4245-808E-39C7256A282A}" type="pres">
      <dgm:prSet presAssocID="{AB3B8501-B085-4286-9DA5-190BD662F08C}" presName="vert1" presStyleCnt="0"/>
      <dgm:spPr/>
    </dgm:pt>
    <dgm:pt modelId="{C9FAFD5C-0CA6-4C39-AA55-4CCF16893055}" type="pres">
      <dgm:prSet presAssocID="{20FE464C-14DD-42C2-BBB0-43FE728CF89C}" presName="thickLine" presStyleLbl="alignNode1" presStyleIdx="7" presStyleCnt="9"/>
      <dgm:spPr/>
    </dgm:pt>
    <dgm:pt modelId="{56FB4E36-9EF1-452C-9D77-E6839D86A300}" type="pres">
      <dgm:prSet presAssocID="{20FE464C-14DD-42C2-BBB0-43FE728CF89C}" presName="horz1" presStyleCnt="0"/>
      <dgm:spPr/>
    </dgm:pt>
    <dgm:pt modelId="{073D798C-AFD4-4F3B-B8CB-58A70184CD2B}" type="pres">
      <dgm:prSet presAssocID="{20FE464C-14DD-42C2-BBB0-43FE728CF89C}" presName="tx1" presStyleLbl="revTx" presStyleIdx="7" presStyleCnt="9"/>
      <dgm:spPr/>
      <dgm:t>
        <a:bodyPr/>
        <a:lstStyle/>
        <a:p>
          <a:endParaRPr lang="tr-TR"/>
        </a:p>
      </dgm:t>
    </dgm:pt>
    <dgm:pt modelId="{2F4F9434-C49A-4CB7-934A-94DCDC9664BF}" type="pres">
      <dgm:prSet presAssocID="{20FE464C-14DD-42C2-BBB0-43FE728CF89C}" presName="vert1" presStyleCnt="0"/>
      <dgm:spPr/>
    </dgm:pt>
    <dgm:pt modelId="{05CC2680-8084-45A5-8AAA-A6F2FC4945DE}" type="pres">
      <dgm:prSet presAssocID="{6448C9B0-092E-48B9-B5CE-E98F102B9292}" presName="thickLine" presStyleLbl="alignNode1" presStyleIdx="8" presStyleCnt="9"/>
      <dgm:spPr/>
    </dgm:pt>
    <dgm:pt modelId="{27C6A52A-B6C7-4323-AD83-CAF72D55CECF}" type="pres">
      <dgm:prSet presAssocID="{6448C9B0-092E-48B9-B5CE-E98F102B9292}" presName="horz1" presStyleCnt="0"/>
      <dgm:spPr/>
    </dgm:pt>
    <dgm:pt modelId="{FBE2715C-4CC0-4F32-BF7D-4DDE957F5F2C}" type="pres">
      <dgm:prSet presAssocID="{6448C9B0-092E-48B9-B5CE-E98F102B9292}" presName="tx1" presStyleLbl="revTx" presStyleIdx="8" presStyleCnt="9"/>
      <dgm:spPr/>
      <dgm:t>
        <a:bodyPr/>
        <a:lstStyle/>
        <a:p>
          <a:endParaRPr lang="tr-TR"/>
        </a:p>
      </dgm:t>
    </dgm:pt>
    <dgm:pt modelId="{E6182651-8894-417B-9FE3-0C874FB796A6}" type="pres">
      <dgm:prSet presAssocID="{6448C9B0-092E-48B9-B5CE-E98F102B9292}" presName="vert1" presStyleCnt="0"/>
      <dgm:spPr/>
    </dgm:pt>
  </dgm:ptLst>
  <dgm:cxnLst>
    <dgm:cxn modelId="{8B1C7BC9-44E0-41F4-A29B-FCB4C06BB170}" type="presOf" srcId="{45361513-E7EB-4708-8CD8-8AD1EC4921BF}" destId="{6A5C1AF3-DF02-437C-B4E0-0582D9DCF828}" srcOrd="0" destOrd="0" presId="urn:microsoft.com/office/officeart/2008/layout/LinedList"/>
    <dgm:cxn modelId="{18EB05FA-AB06-40B3-BDCF-47EF72CCFEF6}" type="presOf" srcId="{117DFB39-514B-4504-A483-AE08D5BE9511}" destId="{E90B268B-DC5F-43AC-87DE-29C3011387DE}" srcOrd="0" destOrd="0" presId="urn:microsoft.com/office/officeart/2008/layout/LinedList"/>
    <dgm:cxn modelId="{EFB8CBE5-FCAB-4D24-9FE1-C986C3A90CEE}" type="presOf" srcId="{B06C5AE5-B149-45CF-813D-04A9AB160307}" destId="{F624BF90-0227-44DD-9AD1-B4C81BE69CC9}" srcOrd="0" destOrd="0" presId="urn:microsoft.com/office/officeart/2008/layout/LinedList"/>
    <dgm:cxn modelId="{393E29E7-3A97-4AC5-8103-2E109CF942EE}" srcId="{3E0EA5EF-DF4F-41B5-9606-430C1EFC7C45}" destId="{9CAB3E01-51D6-44FF-81ED-0B9059F171F2}" srcOrd="5" destOrd="0" parTransId="{8860DA23-8A49-4AE8-9F6D-E1EBDD024A59}" sibTransId="{CA09BFF8-7536-489F-A0C4-1B66F1FBAFFD}"/>
    <dgm:cxn modelId="{81F22E39-8102-46C2-8583-363549C04469}" srcId="{3E0EA5EF-DF4F-41B5-9606-430C1EFC7C45}" destId="{3C04201B-269C-4BEC-B14C-6D58A8F435C8}" srcOrd="0" destOrd="0" parTransId="{4FFF1EE9-F5C9-4805-8873-E8EBB6529439}" sibTransId="{CD1D78C5-A8AE-4BD0-B670-B434045BBF70}"/>
    <dgm:cxn modelId="{9584F5BD-2F5F-4A4E-9DA6-1646829ADC3F}" srcId="{3E0EA5EF-DF4F-41B5-9606-430C1EFC7C45}" destId="{45361513-E7EB-4708-8CD8-8AD1EC4921BF}" srcOrd="1" destOrd="0" parTransId="{750263F3-41ED-43D8-8C3B-9BC4D3190B11}" sibTransId="{6217A373-6B5F-4B11-AB15-2D72BEC5EB9D}"/>
    <dgm:cxn modelId="{5D6BDC2C-C39D-4832-A28E-6B5263788953}" srcId="{3E0EA5EF-DF4F-41B5-9606-430C1EFC7C45}" destId="{B06C5AE5-B149-45CF-813D-04A9AB160307}" srcOrd="2" destOrd="0" parTransId="{8E3043A0-A3BE-4F83-87E7-4254F97E2653}" sibTransId="{2872D36A-5654-45FA-ACE4-E7C848783B25}"/>
    <dgm:cxn modelId="{546F1634-28FE-498B-9B1E-FB9034258C4F}" type="presOf" srcId="{20FE464C-14DD-42C2-BBB0-43FE728CF89C}" destId="{073D798C-AFD4-4F3B-B8CB-58A70184CD2B}" srcOrd="0" destOrd="0" presId="urn:microsoft.com/office/officeart/2008/layout/LinedList"/>
    <dgm:cxn modelId="{7C130791-38BA-426F-A690-30A2A4C4E16E}" type="presOf" srcId="{6448C9B0-092E-48B9-B5CE-E98F102B9292}" destId="{FBE2715C-4CC0-4F32-BF7D-4DDE957F5F2C}" srcOrd="0" destOrd="0" presId="urn:microsoft.com/office/officeart/2008/layout/LinedList"/>
    <dgm:cxn modelId="{DD38726F-74B5-4089-9092-2D307ADEB04D}" srcId="{3E0EA5EF-DF4F-41B5-9606-430C1EFC7C45}" destId="{117DFB39-514B-4504-A483-AE08D5BE9511}" srcOrd="3" destOrd="0" parTransId="{31DE6FC1-3D35-4BB2-867A-2C43C1816C68}" sibTransId="{F54166CD-009C-4B59-8F10-80416EFFC344}"/>
    <dgm:cxn modelId="{EDB33484-61B6-4F06-838D-0EB82D1F928C}" srcId="{3E0EA5EF-DF4F-41B5-9606-430C1EFC7C45}" destId="{20FE464C-14DD-42C2-BBB0-43FE728CF89C}" srcOrd="7" destOrd="0" parTransId="{20C170D0-2121-40C5-9923-B007CC9455BF}" sibTransId="{A51B3BC0-AAF8-4C24-A642-8D522C9C6018}"/>
    <dgm:cxn modelId="{A57F76CF-BAA6-41D8-BC57-488EB63C279B}" srcId="{3E0EA5EF-DF4F-41B5-9606-430C1EFC7C45}" destId="{AB3B8501-B085-4286-9DA5-190BD662F08C}" srcOrd="6" destOrd="0" parTransId="{D3B51C58-C32B-4DD4-B05B-22486798EA0B}" sibTransId="{20792D34-A13D-409C-9A4B-F82E69747918}"/>
    <dgm:cxn modelId="{34FBEE67-4068-415A-B8B5-D0FD79678B63}" srcId="{3E0EA5EF-DF4F-41B5-9606-430C1EFC7C45}" destId="{6448C9B0-092E-48B9-B5CE-E98F102B9292}" srcOrd="8" destOrd="0" parTransId="{3430E548-F591-4925-A176-CE389EE4BA89}" sibTransId="{F3BEA19F-05A6-461A-AA99-0B2F0786653E}"/>
    <dgm:cxn modelId="{4F566709-9967-499D-AA73-4235BD75A557}" srcId="{3E0EA5EF-DF4F-41B5-9606-430C1EFC7C45}" destId="{F3DF6E38-4DA4-4344-AA6E-6B127549F4F8}" srcOrd="4" destOrd="0" parTransId="{AB3C222E-B79F-407D-A172-9E86400418B4}" sibTransId="{BFB41B80-F597-4365-9DE7-A9D4F0CD5C08}"/>
    <dgm:cxn modelId="{D92F57C2-4269-45CF-8AA5-125F148FE335}" type="presOf" srcId="{9CAB3E01-51D6-44FF-81ED-0B9059F171F2}" destId="{E385A86A-4585-471E-8209-24BDAF26CBBB}" srcOrd="0" destOrd="0" presId="urn:microsoft.com/office/officeart/2008/layout/LinedList"/>
    <dgm:cxn modelId="{FD303FD1-C864-466C-913A-8483548B8F1C}" type="presOf" srcId="{3E0EA5EF-DF4F-41B5-9606-430C1EFC7C45}" destId="{8D7D4D4B-0B4F-490D-B404-01C992FBB4BD}" srcOrd="0" destOrd="0" presId="urn:microsoft.com/office/officeart/2008/layout/LinedList"/>
    <dgm:cxn modelId="{C851E0ED-B42A-4780-A9B7-701013EF1FB0}" type="presOf" srcId="{3C04201B-269C-4BEC-B14C-6D58A8F435C8}" destId="{B336EE49-DD48-45EF-B214-36C18BCAA21A}" srcOrd="0" destOrd="0" presId="urn:microsoft.com/office/officeart/2008/layout/LinedList"/>
    <dgm:cxn modelId="{5D991B97-5765-46F7-B4FD-F68EE714EB8E}" type="presOf" srcId="{F3DF6E38-4DA4-4344-AA6E-6B127549F4F8}" destId="{14CAD150-3B29-4752-B6EB-DFA78579A0FF}" srcOrd="0" destOrd="0" presId="urn:microsoft.com/office/officeart/2008/layout/LinedList"/>
    <dgm:cxn modelId="{01651B69-FFD3-4F00-876E-49E97D351EEC}" type="presOf" srcId="{AB3B8501-B085-4286-9DA5-190BD662F08C}" destId="{6876451B-1AFB-4BC3-AC83-593CB0DC309F}" srcOrd="0" destOrd="0" presId="urn:microsoft.com/office/officeart/2008/layout/LinedList"/>
    <dgm:cxn modelId="{A90E0686-89AD-4395-8D2C-0434D70112CE}" type="presParOf" srcId="{8D7D4D4B-0B4F-490D-B404-01C992FBB4BD}" destId="{0449177A-523B-4407-B8C7-2DD0156C9FCC}" srcOrd="0" destOrd="0" presId="urn:microsoft.com/office/officeart/2008/layout/LinedList"/>
    <dgm:cxn modelId="{7E804F5A-61E1-458F-B3D4-0EDD767934F3}" type="presParOf" srcId="{8D7D4D4B-0B4F-490D-B404-01C992FBB4BD}" destId="{46EA929E-444F-4AD1-8767-2A133D7731DA}" srcOrd="1" destOrd="0" presId="urn:microsoft.com/office/officeart/2008/layout/LinedList"/>
    <dgm:cxn modelId="{42F3D861-6CAD-4465-B23D-681FA4EAB643}" type="presParOf" srcId="{46EA929E-444F-4AD1-8767-2A133D7731DA}" destId="{B336EE49-DD48-45EF-B214-36C18BCAA21A}" srcOrd="0" destOrd="0" presId="urn:microsoft.com/office/officeart/2008/layout/LinedList"/>
    <dgm:cxn modelId="{4016ACBC-98D1-4AD6-B369-D469B76B08D3}" type="presParOf" srcId="{46EA929E-444F-4AD1-8767-2A133D7731DA}" destId="{28C3BC37-2D44-4A39-8679-622596BD97C0}" srcOrd="1" destOrd="0" presId="urn:microsoft.com/office/officeart/2008/layout/LinedList"/>
    <dgm:cxn modelId="{45425BCC-A085-4531-82AA-2A80FEC60F53}" type="presParOf" srcId="{8D7D4D4B-0B4F-490D-B404-01C992FBB4BD}" destId="{462A58CC-D24D-4C18-B8E8-927AB2F58274}" srcOrd="2" destOrd="0" presId="urn:microsoft.com/office/officeart/2008/layout/LinedList"/>
    <dgm:cxn modelId="{0B105C30-A341-4022-9669-709B48645234}" type="presParOf" srcId="{8D7D4D4B-0B4F-490D-B404-01C992FBB4BD}" destId="{FD7C38B2-484E-4F32-A338-2E80DA4F2973}" srcOrd="3" destOrd="0" presId="urn:microsoft.com/office/officeart/2008/layout/LinedList"/>
    <dgm:cxn modelId="{9BBBB035-8FF9-43BD-8267-69E875ACD6DB}" type="presParOf" srcId="{FD7C38B2-484E-4F32-A338-2E80DA4F2973}" destId="{6A5C1AF3-DF02-437C-B4E0-0582D9DCF828}" srcOrd="0" destOrd="0" presId="urn:microsoft.com/office/officeart/2008/layout/LinedList"/>
    <dgm:cxn modelId="{DA115828-2C16-42B1-9077-925C580414DD}" type="presParOf" srcId="{FD7C38B2-484E-4F32-A338-2E80DA4F2973}" destId="{CF096734-3E5D-4DAF-8A59-F0D69975394E}" srcOrd="1" destOrd="0" presId="urn:microsoft.com/office/officeart/2008/layout/LinedList"/>
    <dgm:cxn modelId="{913B708D-149B-4C19-AAFF-478B4416C621}" type="presParOf" srcId="{8D7D4D4B-0B4F-490D-B404-01C992FBB4BD}" destId="{86B9BD00-C3F1-4882-8295-B282980F3DFB}" srcOrd="4" destOrd="0" presId="urn:microsoft.com/office/officeart/2008/layout/LinedList"/>
    <dgm:cxn modelId="{9EFDB590-569E-47C3-B8A7-3E5C05267CA0}" type="presParOf" srcId="{8D7D4D4B-0B4F-490D-B404-01C992FBB4BD}" destId="{30F31BCD-9B4D-42A4-AE6C-3E423AFA4462}" srcOrd="5" destOrd="0" presId="urn:microsoft.com/office/officeart/2008/layout/LinedList"/>
    <dgm:cxn modelId="{199261C2-46C3-4532-81CA-253F964645B8}" type="presParOf" srcId="{30F31BCD-9B4D-42A4-AE6C-3E423AFA4462}" destId="{F624BF90-0227-44DD-9AD1-B4C81BE69CC9}" srcOrd="0" destOrd="0" presId="urn:microsoft.com/office/officeart/2008/layout/LinedList"/>
    <dgm:cxn modelId="{998221D6-36FF-411F-966B-382CFB57DAF0}" type="presParOf" srcId="{30F31BCD-9B4D-42A4-AE6C-3E423AFA4462}" destId="{CFCA4ED4-A869-4419-BD14-2B6BDAFA2E9B}" srcOrd="1" destOrd="0" presId="urn:microsoft.com/office/officeart/2008/layout/LinedList"/>
    <dgm:cxn modelId="{14C1870F-0B4C-495B-BD9A-9E75014EF496}" type="presParOf" srcId="{8D7D4D4B-0B4F-490D-B404-01C992FBB4BD}" destId="{92CDFA3F-6A0E-4D46-B93C-38024D2DFCB5}" srcOrd="6" destOrd="0" presId="urn:microsoft.com/office/officeart/2008/layout/LinedList"/>
    <dgm:cxn modelId="{1EEBFDC2-4834-4A7A-8701-C4924A3DDF42}" type="presParOf" srcId="{8D7D4D4B-0B4F-490D-B404-01C992FBB4BD}" destId="{2D421889-C4C0-4B85-ADD4-7687913035C9}" srcOrd="7" destOrd="0" presId="urn:microsoft.com/office/officeart/2008/layout/LinedList"/>
    <dgm:cxn modelId="{606118D1-910A-43A0-BC32-94D356492B37}" type="presParOf" srcId="{2D421889-C4C0-4B85-ADD4-7687913035C9}" destId="{E90B268B-DC5F-43AC-87DE-29C3011387DE}" srcOrd="0" destOrd="0" presId="urn:microsoft.com/office/officeart/2008/layout/LinedList"/>
    <dgm:cxn modelId="{6328D64C-487C-40BC-A3D6-622254A32A1D}" type="presParOf" srcId="{2D421889-C4C0-4B85-ADD4-7687913035C9}" destId="{F5000D94-9BF6-4B1A-83A5-B6D6F11F6627}" srcOrd="1" destOrd="0" presId="urn:microsoft.com/office/officeart/2008/layout/LinedList"/>
    <dgm:cxn modelId="{9B7278C4-835D-40C5-B688-5D70AFF1EF91}" type="presParOf" srcId="{8D7D4D4B-0B4F-490D-B404-01C992FBB4BD}" destId="{66686260-0949-4496-95C2-D6BD50261BE4}" srcOrd="8" destOrd="0" presId="urn:microsoft.com/office/officeart/2008/layout/LinedList"/>
    <dgm:cxn modelId="{E9DD40C3-F826-4799-BC2E-71AD39D5544A}" type="presParOf" srcId="{8D7D4D4B-0B4F-490D-B404-01C992FBB4BD}" destId="{6DFAB10E-86DB-42F7-ADCA-8CEE9503C8E3}" srcOrd="9" destOrd="0" presId="urn:microsoft.com/office/officeart/2008/layout/LinedList"/>
    <dgm:cxn modelId="{E175E3D2-517E-4292-B681-9C918F3E7697}" type="presParOf" srcId="{6DFAB10E-86DB-42F7-ADCA-8CEE9503C8E3}" destId="{14CAD150-3B29-4752-B6EB-DFA78579A0FF}" srcOrd="0" destOrd="0" presId="urn:microsoft.com/office/officeart/2008/layout/LinedList"/>
    <dgm:cxn modelId="{139491D8-7BF6-42A6-B501-BDFDB7AB7DCF}" type="presParOf" srcId="{6DFAB10E-86DB-42F7-ADCA-8CEE9503C8E3}" destId="{3B4C03B0-96AC-42DE-A4C3-8474022A1B6C}" srcOrd="1" destOrd="0" presId="urn:microsoft.com/office/officeart/2008/layout/LinedList"/>
    <dgm:cxn modelId="{E00CC3AD-B060-4BE6-A57D-5071B491F886}" type="presParOf" srcId="{8D7D4D4B-0B4F-490D-B404-01C992FBB4BD}" destId="{FBCD85E3-985B-4837-A1F4-25F6086A9A91}" srcOrd="10" destOrd="0" presId="urn:microsoft.com/office/officeart/2008/layout/LinedList"/>
    <dgm:cxn modelId="{5AEA5B24-5ED7-4365-BA3B-F37028FA4773}" type="presParOf" srcId="{8D7D4D4B-0B4F-490D-B404-01C992FBB4BD}" destId="{E4267BF3-CBD6-4DA3-8188-709D55D25693}" srcOrd="11" destOrd="0" presId="urn:microsoft.com/office/officeart/2008/layout/LinedList"/>
    <dgm:cxn modelId="{3C2FDC82-D22E-4147-834C-000FDFED0496}" type="presParOf" srcId="{E4267BF3-CBD6-4DA3-8188-709D55D25693}" destId="{E385A86A-4585-471E-8209-24BDAF26CBBB}" srcOrd="0" destOrd="0" presId="urn:microsoft.com/office/officeart/2008/layout/LinedList"/>
    <dgm:cxn modelId="{C7EBEFEF-BFAA-41FA-B4C9-FFE3FDC70860}" type="presParOf" srcId="{E4267BF3-CBD6-4DA3-8188-709D55D25693}" destId="{1F0D8893-A7D7-4FA2-96FF-A31FF13052DB}" srcOrd="1" destOrd="0" presId="urn:microsoft.com/office/officeart/2008/layout/LinedList"/>
    <dgm:cxn modelId="{B14D344E-4566-4944-9F30-8B8FD1EC223F}" type="presParOf" srcId="{8D7D4D4B-0B4F-490D-B404-01C992FBB4BD}" destId="{7F67239F-E7E9-4A76-9AD9-93C519120339}" srcOrd="12" destOrd="0" presId="urn:microsoft.com/office/officeart/2008/layout/LinedList"/>
    <dgm:cxn modelId="{43C853D8-303A-402C-B38A-BDEBF0B698CF}" type="presParOf" srcId="{8D7D4D4B-0B4F-490D-B404-01C992FBB4BD}" destId="{E040748F-EC18-44F7-9C8B-2BBAFC703F88}" srcOrd="13" destOrd="0" presId="urn:microsoft.com/office/officeart/2008/layout/LinedList"/>
    <dgm:cxn modelId="{5F32B2D9-F9D7-4FBF-BECA-FC8653ABCA0B}" type="presParOf" srcId="{E040748F-EC18-44F7-9C8B-2BBAFC703F88}" destId="{6876451B-1AFB-4BC3-AC83-593CB0DC309F}" srcOrd="0" destOrd="0" presId="urn:microsoft.com/office/officeart/2008/layout/LinedList"/>
    <dgm:cxn modelId="{F6B127E2-1998-4DD0-BFAD-87EC636C89C7}" type="presParOf" srcId="{E040748F-EC18-44F7-9C8B-2BBAFC703F88}" destId="{6E7428FA-34BF-4245-808E-39C7256A282A}" srcOrd="1" destOrd="0" presId="urn:microsoft.com/office/officeart/2008/layout/LinedList"/>
    <dgm:cxn modelId="{DC3CDDF7-6B7B-4496-ADE4-4543F83C8D9B}" type="presParOf" srcId="{8D7D4D4B-0B4F-490D-B404-01C992FBB4BD}" destId="{C9FAFD5C-0CA6-4C39-AA55-4CCF16893055}" srcOrd="14" destOrd="0" presId="urn:microsoft.com/office/officeart/2008/layout/LinedList"/>
    <dgm:cxn modelId="{5076ED32-0B2C-455A-8AE2-2F719BF95C88}" type="presParOf" srcId="{8D7D4D4B-0B4F-490D-B404-01C992FBB4BD}" destId="{56FB4E36-9EF1-452C-9D77-E6839D86A300}" srcOrd="15" destOrd="0" presId="urn:microsoft.com/office/officeart/2008/layout/LinedList"/>
    <dgm:cxn modelId="{82108FEF-CA1F-4653-92F2-ABDE2692BB67}" type="presParOf" srcId="{56FB4E36-9EF1-452C-9D77-E6839D86A300}" destId="{073D798C-AFD4-4F3B-B8CB-58A70184CD2B}" srcOrd="0" destOrd="0" presId="urn:microsoft.com/office/officeart/2008/layout/LinedList"/>
    <dgm:cxn modelId="{4E0F0B08-8D9F-4D05-88A0-DAA8632C1723}" type="presParOf" srcId="{56FB4E36-9EF1-452C-9D77-E6839D86A300}" destId="{2F4F9434-C49A-4CB7-934A-94DCDC9664BF}" srcOrd="1" destOrd="0" presId="urn:microsoft.com/office/officeart/2008/layout/LinedList"/>
    <dgm:cxn modelId="{097A6C8C-50D4-4B3B-8587-C0EA78500279}" type="presParOf" srcId="{8D7D4D4B-0B4F-490D-B404-01C992FBB4BD}" destId="{05CC2680-8084-45A5-8AAA-A6F2FC4945DE}" srcOrd="16" destOrd="0" presId="urn:microsoft.com/office/officeart/2008/layout/LinedList"/>
    <dgm:cxn modelId="{F01371DF-2964-4243-9B06-2A4FD59A3E17}" type="presParOf" srcId="{8D7D4D4B-0B4F-490D-B404-01C992FBB4BD}" destId="{27C6A52A-B6C7-4323-AD83-CAF72D55CECF}" srcOrd="17" destOrd="0" presId="urn:microsoft.com/office/officeart/2008/layout/LinedList"/>
    <dgm:cxn modelId="{5B8AFA4B-0935-418C-8ADD-A91168A95B9A}" type="presParOf" srcId="{27C6A52A-B6C7-4323-AD83-CAF72D55CECF}" destId="{FBE2715C-4CC0-4F32-BF7D-4DDE957F5F2C}" srcOrd="0" destOrd="0" presId="urn:microsoft.com/office/officeart/2008/layout/LinedList"/>
    <dgm:cxn modelId="{3421A7AD-328D-4F79-A99B-B0C278B9F869}" type="presParOf" srcId="{27C6A52A-B6C7-4323-AD83-CAF72D55CECF}" destId="{E6182651-8894-417B-9FE3-0C874FB796A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4C46F1F-7376-4F13-A353-D3C4FA33E18C}"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tr-TR"/>
        </a:p>
      </dgm:t>
    </dgm:pt>
    <dgm:pt modelId="{83EECE4E-99DD-447D-B300-2FD326BA6E53}">
      <dgm:prSet custT="1"/>
      <dgm:spPr/>
      <dgm:t>
        <a:bodyPr/>
        <a:lstStyle/>
        <a:p>
          <a:pPr rtl="0"/>
          <a:r>
            <a:rPr lang="tr-TR" sz="1800" baseline="0" smtClean="0"/>
            <a:t>kuruluşa gü­vensizlik,</a:t>
          </a:r>
          <a:endParaRPr lang="tr-TR" sz="1800"/>
        </a:p>
      </dgm:t>
    </dgm:pt>
    <dgm:pt modelId="{044FBD6C-ED2D-4235-BE43-6F0CC76449E4}" type="parTrans" cxnId="{B0CBDFB5-C578-4874-880B-7725B3C94D26}">
      <dgm:prSet/>
      <dgm:spPr/>
      <dgm:t>
        <a:bodyPr/>
        <a:lstStyle/>
        <a:p>
          <a:endParaRPr lang="tr-TR" sz="1800"/>
        </a:p>
      </dgm:t>
    </dgm:pt>
    <dgm:pt modelId="{7A224346-3EDF-42AA-A6F4-AED1F8A4C1CA}" type="sibTrans" cxnId="{B0CBDFB5-C578-4874-880B-7725B3C94D26}">
      <dgm:prSet/>
      <dgm:spPr/>
      <dgm:t>
        <a:bodyPr/>
        <a:lstStyle/>
        <a:p>
          <a:endParaRPr lang="tr-TR" sz="1800"/>
        </a:p>
      </dgm:t>
    </dgm:pt>
    <dgm:pt modelId="{3642B18F-FF6D-4931-98B5-4E846528EF46}">
      <dgm:prSet custT="1"/>
      <dgm:spPr/>
      <dgm:t>
        <a:bodyPr/>
        <a:lstStyle/>
        <a:p>
          <a:pPr rtl="0"/>
          <a:r>
            <a:rPr lang="tr-TR" sz="1800" baseline="0" dirty="0" smtClean="0"/>
            <a:t>ilaçların pahalı olması, yan etkilerinin fazla oluşu ve kimi zaman tedavi edici etkilerinin olmamaları, </a:t>
          </a:r>
          <a:endParaRPr lang="tr-TR" sz="1800" dirty="0"/>
        </a:p>
      </dgm:t>
    </dgm:pt>
    <dgm:pt modelId="{F6950F72-7CAE-41AC-905F-98786634DFB2}" type="parTrans" cxnId="{A3BF5287-1A97-4E00-B0F0-F44216EBB3EB}">
      <dgm:prSet/>
      <dgm:spPr/>
      <dgm:t>
        <a:bodyPr/>
        <a:lstStyle/>
        <a:p>
          <a:endParaRPr lang="tr-TR" sz="1800"/>
        </a:p>
      </dgm:t>
    </dgm:pt>
    <dgm:pt modelId="{C99926D3-4683-4D5E-ABC4-E7684C0B68E8}" type="sibTrans" cxnId="{A3BF5287-1A97-4E00-B0F0-F44216EBB3EB}">
      <dgm:prSet/>
      <dgm:spPr/>
      <dgm:t>
        <a:bodyPr/>
        <a:lstStyle/>
        <a:p>
          <a:endParaRPr lang="tr-TR" sz="1800"/>
        </a:p>
      </dgm:t>
    </dgm:pt>
    <dgm:pt modelId="{F795890E-F988-42CF-B646-A928869D746A}">
      <dgm:prSet custT="1"/>
      <dgm:spPr/>
      <dgm:t>
        <a:bodyPr/>
        <a:lstStyle/>
        <a:p>
          <a:pPr rtl="0"/>
          <a:r>
            <a:rPr lang="tr-TR" sz="1800" baseline="0" dirty="0" smtClean="0"/>
            <a:t>tıbbi te­davinin yan etkilerinden korkma, </a:t>
          </a:r>
          <a:endParaRPr lang="tr-TR" sz="1800" dirty="0"/>
        </a:p>
      </dgm:t>
    </dgm:pt>
    <dgm:pt modelId="{7A254874-9A02-44E0-897C-F4B45597F4EE}" type="parTrans" cxnId="{528A891C-77C2-43DA-92CE-E27C64D006BD}">
      <dgm:prSet/>
      <dgm:spPr/>
      <dgm:t>
        <a:bodyPr/>
        <a:lstStyle/>
        <a:p>
          <a:endParaRPr lang="tr-TR" sz="1800"/>
        </a:p>
      </dgm:t>
    </dgm:pt>
    <dgm:pt modelId="{445774E8-0FB8-4F4E-B305-880829B6F11B}" type="sibTrans" cxnId="{528A891C-77C2-43DA-92CE-E27C64D006BD}">
      <dgm:prSet/>
      <dgm:spPr/>
      <dgm:t>
        <a:bodyPr/>
        <a:lstStyle/>
        <a:p>
          <a:endParaRPr lang="tr-TR" sz="1800"/>
        </a:p>
      </dgm:t>
    </dgm:pt>
    <dgm:pt modelId="{DED47229-ED45-4EA5-A23C-85E8886DA8A9}">
      <dgm:prSet custT="1"/>
      <dgm:spPr/>
      <dgm:t>
        <a:bodyPr/>
        <a:lstStyle/>
        <a:p>
          <a:pPr rtl="0"/>
          <a:r>
            <a:rPr lang="tr-TR" sz="1800" baseline="0" smtClean="0"/>
            <a:t>bazı hastalıkların teda­vilerinin hekimlerce yapılamaması, </a:t>
          </a:r>
          <a:endParaRPr lang="tr-TR" sz="1800"/>
        </a:p>
      </dgm:t>
    </dgm:pt>
    <dgm:pt modelId="{A38F1D5F-107F-43B1-9F72-7AFF78FF4BED}" type="parTrans" cxnId="{68A7FA8C-E4AD-47C2-94E8-98758F7241D4}">
      <dgm:prSet/>
      <dgm:spPr/>
      <dgm:t>
        <a:bodyPr/>
        <a:lstStyle/>
        <a:p>
          <a:endParaRPr lang="tr-TR" sz="1800"/>
        </a:p>
      </dgm:t>
    </dgm:pt>
    <dgm:pt modelId="{F372C290-FAA2-42E4-8187-780A9336EB62}" type="sibTrans" cxnId="{68A7FA8C-E4AD-47C2-94E8-98758F7241D4}">
      <dgm:prSet/>
      <dgm:spPr/>
      <dgm:t>
        <a:bodyPr/>
        <a:lstStyle/>
        <a:p>
          <a:endParaRPr lang="tr-TR" sz="1800"/>
        </a:p>
      </dgm:t>
    </dgm:pt>
    <dgm:pt modelId="{F3034D57-1B67-4F55-AD90-F457F52E0BC8}">
      <dgm:prSet custT="1"/>
      <dgm:spPr/>
      <dgm:t>
        <a:bodyPr/>
        <a:lstStyle/>
        <a:p>
          <a:pPr rtl="0"/>
          <a:r>
            <a:rPr lang="tr-TR" sz="1800" baseline="0" smtClean="0"/>
            <a:t>halkın alışkanlıklarına uygun iletişimin kurulamaması, </a:t>
          </a:r>
          <a:endParaRPr lang="tr-TR" sz="1800"/>
        </a:p>
      </dgm:t>
    </dgm:pt>
    <dgm:pt modelId="{0B2C9457-47DB-4914-AA56-04F21EE2314A}" type="parTrans" cxnId="{7FCC49A5-4C85-4EBD-9960-8E421909A15A}">
      <dgm:prSet/>
      <dgm:spPr/>
      <dgm:t>
        <a:bodyPr/>
        <a:lstStyle/>
        <a:p>
          <a:endParaRPr lang="tr-TR" sz="1800"/>
        </a:p>
      </dgm:t>
    </dgm:pt>
    <dgm:pt modelId="{A0B2F374-AF8C-4194-8973-C7D790B1FFE1}" type="sibTrans" cxnId="{7FCC49A5-4C85-4EBD-9960-8E421909A15A}">
      <dgm:prSet/>
      <dgm:spPr/>
      <dgm:t>
        <a:bodyPr/>
        <a:lstStyle/>
        <a:p>
          <a:endParaRPr lang="tr-TR" sz="1800"/>
        </a:p>
      </dgm:t>
    </dgm:pt>
    <dgm:pt modelId="{B59FC76C-92D3-4F4F-8C11-C7093B4651D6}">
      <dgm:prSet custT="1"/>
      <dgm:spPr/>
      <dgm:t>
        <a:bodyPr/>
        <a:lstStyle/>
        <a:p>
          <a:pPr rtl="0"/>
          <a:r>
            <a:rPr lang="tr-TR" sz="1800" baseline="0" smtClean="0"/>
            <a:t>tinsel boyutunun olması, geleneksel tedavi şekillerinin çok ağrı verici olmaması, </a:t>
          </a:r>
          <a:endParaRPr lang="tr-TR" sz="1800"/>
        </a:p>
      </dgm:t>
    </dgm:pt>
    <dgm:pt modelId="{2E902068-0729-4620-8F18-CD24D11CBB1A}" type="parTrans" cxnId="{838ACF8D-D118-45AE-B144-EA9076616B24}">
      <dgm:prSet/>
      <dgm:spPr/>
      <dgm:t>
        <a:bodyPr/>
        <a:lstStyle/>
        <a:p>
          <a:endParaRPr lang="tr-TR" sz="1800"/>
        </a:p>
      </dgm:t>
    </dgm:pt>
    <dgm:pt modelId="{CCC7D6FE-B7F7-44F9-8B0F-5908DCB78BDF}" type="sibTrans" cxnId="{838ACF8D-D118-45AE-B144-EA9076616B24}">
      <dgm:prSet/>
      <dgm:spPr/>
      <dgm:t>
        <a:bodyPr/>
        <a:lstStyle/>
        <a:p>
          <a:endParaRPr lang="tr-TR" sz="1800"/>
        </a:p>
      </dgm:t>
    </dgm:pt>
    <dgm:pt modelId="{2251F006-F6FB-46E7-A369-CA657FADD154}">
      <dgm:prSet custT="1"/>
      <dgm:spPr/>
      <dgm:t>
        <a:bodyPr/>
        <a:lstStyle/>
        <a:p>
          <a:pPr rtl="0"/>
          <a:r>
            <a:rPr lang="tr-TR" sz="1800" baseline="0" smtClean="0"/>
            <a:t>tedavi uygu­layıcılarının hastaya çok zaman ayırması,</a:t>
          </a:r>
          <a:endParaRPr lang="tr-TR" sz="1800"/>
        </a:p>
      </dgm:t>
    </dgm:pt>
    <dgm:pt modelId="{05859D42-C857-47EC-A893-7640C74233E9}" type="parTrans" cxnId="{7A423810-4F91-4F87-B168-C71A8186CAF1}">
      <dgm:prSet/>
      <dgm:spPr/>
      <dgm:t>
        <a:bodyPr/>
        <a:lstStyle/>
        <a:p>
          <a:endParaRPr lang="tr-TR" sz="1800"/>
        </a:p>
      </dgm:t>
    </dgm:pt>
    <dgm:pt modelId="{9467F9A4-E807-4B3D-B113-98EE421470BE}" type="sibTrans" cxnId="{7A423810-4F91-4F87-B168-C71A8186CAF1}">
      <dgm:prSet/>
      <dgm:spPr/>
      <dgm:t>
        <a:bodyPr/>
        <a:lstStyle/>
        <a:p>
          <a:endParaRPr lang="tr-TR" sz="1800"/>
        </a:p>
      </dgm:t>
    </dgm:pt>
    <dgm:pt modelId="{BE7AEBA6-0635-4BE8-A818-5F3EA7AC20C1}">
      <dgm:prSet custT="1"/>
      <dgm:spPr/>
      <dgm:t>
        <a:bodyPr/>
        <a:lstStyle/>
        <a:p>
          <a:pPr rtl="0"/>
          <a:r>
            <a:rPr lang="tr-TR" sz="1800" baseline="0" dirty="0" smtClean="0"/>
            <a:t>anne-babaya te­davi üstünde kontrol kurma hissini vermesi, </a:t>
          </a:r>
          <a:endParaRPr lang="tr-TR" sz="1800" dirty="0"/>
        </a:p>
      </dgm:t>
    </dgm:pt>
    <dgm:pt modelId="{04DA923B-6CBE-421E-AC8A-59781A6C216B}" type="parTrans" cxnId="{6D58678E-6DBF-4D8B-A183-F96B5E454073}">
      <dgm:prSet/>
      <dgm:spPr/>
      <dgm:t>
        <a:bodyPr/>
        <a:lstStyle/>
        <a:p>
          <a:endParaRPr lang="tr-TR" sz="1800"/>
        </a:p>
      </dgm:t>
    </dgm:pt>
    <dgm:pt modelId="{DD730754-2672-4CFD-8A23-609D8A747A4B}" type="sibTrans" cxnId="{6D58678E-6DBF-4D8B-A183-F96B5E454073}">
      <dgm:prSet/>
      <dgm:spPr/>
      <dgm:t>
        <a:bodyPr/>
        <a:lstStyle/>
        <a:p>
          <a:endParaRPr lang="tr-TR" sz="1800"/>
        </a:p>
      </dgm:t>
    </dgm:pt>
    <dgm:pt modelId="{AA79166E-3702-43D0-9ECF-F7AB200CDE44}" type="pres">
      <dgm:prSet presAssocID="{64C46F1F-7376-4F13-A353-D3C4FA33E18C}" presName="vert0" presStyleCnt="0">
        <dgm:presLayoutVars>
          <dgm:dir/>
          <dgm:animOne val="branch"/>
          <dgm:animLvl val="lvl"/>
        </dgm:presLayoutVars>
      </dgm:prSet>
      <dgm:spPr/>
      <dgm:t>
        <a:bodyPr/>
        <a:lstStyle/>
        <a:p>
          <a:endParaRPr lang="tr-TR"/>
        </a:p>
      </dgm:t>
    </dgm:pt>
    <dgm:pt modelId="{B6A8202E-9D80-4ECD-A0E3-3E38E035DA4F}" type="pres">
      <dgm:prSet presAssocID="{83EECE4E-99DD-447D-B300-2FD326BA6E53}" presName="thickLine" presStyleLbl="alignNode1" presStyleIdx="0" presStyleCnt="8"/>
      <dgm:spPr/>
    </dgm:pt>
    <dgm:pt modelId="{1EB2422E-48BE-4712-86BF-D2932DF12E6F}" type="pres">
      <dgm:prSet presAssocID="{83EECE4E-99DD-447D-B300-2FD326BA6E53}" presName="horz1" presStyleCnt="0"/>
      <dgm:spPr/>
    </dgm:pt>
    <dgm:pt modelId="{E8FB571C-BEB9-46C9-B9C5-BBF808208CFF}" type="pres">
      <dgm:prSet presAssocID="{83EECE4E-99DD-447D-B300-2FD326BA6E53}" presName="tx1" presStyleLbl="revTx" presStyleIdx="0" presStyleCnt="8"/>
      <dgm:spPr/>
      <dgm:t>
        <a:bodyPr/>
        <a:lstStyle/>
        <a:p>
          <a:endParaRPr lang="tr-TR"/>
        </a:p>
      </dgm:t>
    </dgm:pt>
    <dgm:pt modelId="{463C9DFC-D36B-4E6B-A8E3-1597606BE39A}" type="pres">
      <dgm:prSet presAssocID="{83EECE4E-99DD-447D-B300-2FD326BA6E53}" presName="vert1" presStyleCnt="0"/>
      <dgm:spPr/>
    </dgm:pt>
    <dgm:pt modelId="{3789E088-E156-4D57-A3A6-E4826EEB8FD6}" type="pres">
      <dgm:prSet presAssocID="{3642B18F-FF6D-4931-98B5-4E846528EF46}" presName="thickLine" presStyleLbl="alignNode1" presStyleIdx="1" presStyleCnt="8"/>
      <dgm:spPr/>
    </dgm:pt>
    <dgm:pt modelId="{783B4645-BC28-4EEE-99B0-F6CE7966472D}" type="pres">
      <dgm:prSet presAssocID="{3642B18F-FF6D-4931-98B5-4E846528EF46}" presName="horz1" presStyleCnt="0"/>
      <dgm:spPr/>
    </dgm:pt>
    <dgm:pt modelId="{9D663646-01C7-437A-86FB-45C01A830F7A}" type="pres">
      <dgm:prSet presAssocID="{3642B18F-FF6D-4931-98B5-4E846528EF46}" presName="tx1" presStyleLbl="revTx" presStyleIdx="1" presStyleCnt="8"/>
      <dgm:spPr/>
      <dgm:t>
        <a:bodyPr/>
        <a:lstStyle/>
        <a:p>
          <a:endParaRPr lang="tr-TR"/>
        </a:p>
      </dgm:t>
    </dgm:pt>
    <dgm:pt modelId="{21949515-FB6C-48C6-A5D1-DACBE26B9390}" type="pres">
      <dgm:prSet presAssocID="{3642B18F-FF6D-4931-98B5-4E846528EF46}" presName="vert1" presStyleCnt="0"/>
      <dgm:spPr/>
    </dgm:pt>
    <dgm:pt modelId="{2FC14A41-2AA6-4997-8AA9-7E68F1ECEB71}" type="pres">
      <dgm:prSet presAssocID="{F795890E-F988-42CF-B646-A928869D746A}" presName="thickLine" presStyleLbl="alignNode1" presStyleIdx="2" presStyleCnt="8"/>
      <dgm:spPr/>
    </dgm:pt>
    <dgm:pt modelId="{59823659-2C1C-4368-B309-C59B551112C7}" type="pres">
      <dgm:prSet presAssocID="{F795890E-F988-42CF-B646-A928869D746A}" presName="horz1" presStyleCnt="0"/>
      <dgm:spPr/>
    </dgm:pt>
    <dgm:pt modelId="{AD6AB8DC-F6B2-4D98-B7AE-A8502BC13A06}" type="pres">
      <dgm:prSet presAssocID="{F795890E-F988-42CF-B646-A928869D746A}" presName="tx1" presStyleLbl="revTx" presStyleIdx="2" presStyleCnt="8"/>
      <dgm:spPr/>
      <dgm:t>
        <a:bodyPr/>
        <a:lstStyle/>
        <a:p>
          <a:endParaRPr lang="tr-TR"/>
        </a:p>
      </dgm:t>
    </dgm:pt>
    <dgm:pt modelId="{ECF4074B-6770-4AD3-933C-63DA644DE415}" type="pres">
      <dgm:prSet presAssocID="{F795890E-F988-42CF-B646-A928869D746A}" presName="vert1" presStyleCnt="0"/>
      <dgm:spPr/>
    </dgm:pt>
    <dgm:pt modelId="{DF44C9AB-4D59-4044-BED9-BCF8CA713290}" type="pres">
      <dgm:prSet presAssocID="{DED47229-ED45-4EA5-A23C-85E8886DA8A9}" presName="thickLine" presStyleLbl="alignNode1" presStyleIdx="3" presStyleCnt="8"/>
      <dgm:spPr/>
    </dgm:pt>
    <dgm:pt modelId="{8C882CC3-8399-4D75-8977-C41182F38FC5}" type="pres">
      <dgm:prSet presAssocID="{DED47229-ED45-4EA5-A23C-85E8886DA8A9}" presName="horz1" presStyleCnt="0"/>
      <dgm:spPr/>
    </dgm:pt>
    <dgm:pt modelId="{BFE880F1-0342-4EE8-9502-25492315FDF3}" type="pres">
      <dgm:prSet presAssocID="{DED47229-ED45-4EA5-A23C-85E8886DA8A9}" presName="tx1" presStyleLbl="revTx" presStyleIdx="3" presStyleCnt="8"/>
      <dgm:spPr/>
      <dgm:t>
        <a:bodyPr/>
        <a:lstStyle/>
        <a:p>
          <a:endParaRPr lang="tr-TR"/>
        </a:p>
      </dgm:t>
    </dgm:pt>
    <dgm:pt modelId="{FC05594D-872B-4B3C-8976-661B08523E9A}" type="pres">
      <dgm:prSet presAssocID="{DED47229-ED45-4EA5-A23C-85E8886DA8A9}" presName="vert1" presStyleCnt="0"/>
      <dgm:spPr/>
    </dgm:pt>
    <dgm:pt modelId="{F9A36446-797B-4266-B109-7D5DAC5FAD31}" type="pres">
      <dgm:prSet presAssocID="{F3034D57-1B67-4F55-AD90-F457F52E0BC8}" presName="thickLine" presStyleLbl="alignNode1" presStyleIdx="4" presStyleCnt="8"/>
      <dgm:spPr/>
    </dgm:pt>
    <dgm:pt modelId="{CCCE5CC6-A25D-4418-A012-4734AB95F36B}" type="pres">
      <dgm:prSet presAssocID="{F3034D57-1B67-4F55-AD90-F457F52E0BC8}" presName="horz1" presStyleCnt="0"/>
      <dgm:spPr/>
    </dgm:pt>
    <dgm:pt modelId="{F6F4C533-C499-403E-80D3-20F9AF7F33D0}" type="pres">
      <dgm:prSet presAssocID="{F3034D57-1B67-4F55-AD90-F457F52E0BC8}" presName="tx1" presStyleLbl="revTx" presStyleIdx="4" presStyleCnt="8"/>
      <dgm:spPr/>
      <dgm:t>
        <a:bodyPr/>
        <a:lstStyle/>
        <a:p>
          <a:endParaRPr lang="tr-TR"/>
        </a:p>
      </dgm:t>
    </dgm:pt>
    <dgm:pt modelId="{7066402E-0866-4E17-93A8-5D951F4B2A30}" type="pres">
      <dgm:prSet presAssocID="{F3034D57-1B67-4F55-AD90-F457F52E0BC8}" presName="vert1" presStyleCnt="0"/>
      <dgm:spPr/>
    </dgm:pt>
    <dgm:pt modelId="{FE4303AA-3882-4D94-8C48-A42EAD6D1BE4}" type="pres">
      <dgm:prSet presAssocID="{B59FC76C-92D3-4F4F-8C11-C7093B4651D6}" presName="thickLine" presStyleLbl="alignNode1" presStyleIdx="5" presStyleCnt="8"/>
      <dgm:spPr/>
    </dgm:pt>
    <dgm:pt modelId="{FF737FF6-C4E5-42E6-B873-CAEDF122D83A}" type="pres">
      <dgm:prSet presAssocID="{B59FC76C-92D3-4F4F-8C11-C7093B4651D6}" presName="horz1" presStyleCnt="0"/>
      <dgm:spPr/>
    </dgm:pt>
    <dgm:pt modelId="{4A2DFD0C-073C-4E24-ABAC-2515F1589EA9}" type="pres">
      <dgm:prSet presAssocID="{B59FC76C-92D3-4F4F-8C11-C7093B4651D6}" presName="tx1" presStyleLbl="revTx" presStyleIdx="5" presStyleCnt="8"/>
      <dgm:spPr/>
      <dgm:t>
        <a:bodyPr/>
        <a:lstStyle/>
        <a:p>
          <a:endParaRPr lang="tr-TR"/>
        </a:p>
      </dgm:t>
    </dgm:pt>
    <dgm:pt modelId="{5558DBDE-5163-4DC3-8067-FFE295DA26B6}" type="pres">
      <dgm:prSet presAssocID="{B59FC76C-92D3-4F4F-8C11-C7093B4651D6}" presName="vert1" presStyleCnt="0"/>
      <dgm:spPr/>
    </dgm:pt>
    <dgm:pt modelId="{C4950EE7-3C72-40B3-A55E-DEB8C519DC61}" type="pres">
      <dgm:prSet presAssocID="{2251F006-F6FB-46E7-A369-CA657FADD154}" presName="thickLine" presStyleLbl="alignNode1" presStyleIdx="6" presStyleCnt="8"/>
      <dgm:spPr/>
    </dgm:pt>
    <dgm:pt modelId="{C536730C-85AB-411D-853C-A587845D320F}" type="pres">
      <dgm:prSet presAssocID="{2251F006-F6FB-46E7-A369-CA657FADD154}" presName="horz1" presStyleCnt="0"/>
      <dgm:spPr/>
    </dgm:pt>
    <dgm:pt modelId="{2DD87047-21D1-4424-B08C-14B2BA062B01}" type="pres">
      <dgm:prSet presAssocID="{2251F006-F6FB-46E7-A369-CA657FADD154}" presName="tx1" presStyleLbl="revTx" presStyleIdx="6" presStyleCnt="8"/>
      <dgm:spPr/>
      <dgm:t>
        <a:bodyPr/>
        <a:lstStyle/>
        <a:p>
          <a:endParaRPr lang="tr-TR"/>
        </a:p>
      </dgm:t>
    </dgm:pt>
    <dgm:pt modelId="{E8CF687B-605C-4491-B8DB-4037399C3039}" type="pres">
      <dgm:prSet presAssocID="{2251F006-F6FB-46E7-A369-CA657FADD154}" presName="vert1" presStyleCnt="0"/>
      <dgm:spPr/>
    </dgm:pt>
    <dgm:pt modelId="{75D192F6-246A-42B7-8177-81B5CEB45F49}" type="pres">
      <dgm:prSet presAssocID="{BE7AEBA6-0635-4BE8-A818-5F3EA7AC20C1}" presName="thickLine" presStyleLbl="alignNode1" presStyleIdx="7" presStyleCnt="8"/>
      <dgm:spPr/>
    </dgm:pt>
    <dgm:pt modelId="{8A4E0D7B-88A1-4A13-A77D-3C281518C302}" type="pres">
      <dgm:prSet presAssocID="{BE7AEBA6-0635-4BE8-A818-5F3EA7AC20C1}" presName="horz1" presStyleCnt="0"/>
      <dgm:spPr/>
    </dgm:pt>
    <dgm:pt modelId="{AE9BD1E1-63A8-41ED-9A9E-74EEB43B1CC5}" type="pres">
      <dgm:prSet presAssocID="{BE7AEBA6-0635-4BE8-A818-5F3EA7AC20C1}" presName="tx1" presStyleLbl="revTx" presStyleIdx="7" presStyleCnt="8"/>
      <dgm:spPr/>
      <dgm:t>
        <a:bodyPr/>
        <a:lstStyle/>
        <a:p>
          <a:endParaRPr lang="tr-TR"/>
        </a:p>
      </dgm:t>
    </dgm:pt>
    <dgm:pt modelId="{89760D2E-4513-4B28-89E4-8522B33AEB56}" type="pres">
      <dgm:prSet presAssocID="{BE7AEBA6-0635-4BE8-A818-5F3EA7AC20C1}" presName="vert1" presStyleCnt="0"/>
      <dgm:spPr/>
    </dgm:pt>
  </dgm:ptLst>
  <dgm:cxnLst>
    <dgm:cxn modelId="{C96B909A-FA79-4E81-A491-D6FC7E0D9D79}" type="presOf" srcId="{F3034D57-1B67-4F55-AD90-F457F52E0BC8}" destId="{F6F4C533-C499-403E-80D3-20F9AF7F33D0}" srcOrd="0" destOrd="0" presId="urn:microsoft.com/office/officeart/2008/layout/LinedList"/>
    <dgm:cxn modelId="{6D58678E-6DBF-4D8B-A183-F96B5E454073}" srcId="{64C46F1F-7376-4F13-A353-D3C4FA33E18C}" destId="{BE7AEBA6-0635-4BE8-A818-5F3EA7AC20C1}" srcOrd="7" destOrd="0" parTransId="{04DA923B-6CBE-421E-AC8A-59781A6C216B}" sibTransId="{DD730754-2672-4CFD-8A23-609D8A747A4B}"/>
    <dgm:cxn modelId="{528A891C-77C2-43DA-92CE-E27C64D006BD}" srcId="{64C46F1F-7376-4F13-A353-D3C4FA33E18C}" destId="{F795890E-F988-42CF-B646-A928869D746A}" srcOrd="2" destOrd="0" parTransId="{7A254874-9A02-44E0-897C-F4B45597F4EE}" sibTransId="{445774E8-0FB8-4F4E-B305-880829B6F11B}"/>
    <dgm:cxn modelId="{838ACF8D-D118-45AE-B144-EA9076616B24}" srcId="{64C46F1F-7376-4F13-A353-D3C4FA33E18C}" destId="{B59FC76C-92D3-4F4F-8C11-C7093B4651D6}" srcOrd="5" destOrd="0" parTransId="{2E902068-0729-4620-8F18-CD24D11CBB1A}" sibTransId="{CCC7D6FE-B7F7-44F9-8B0F-5908DCB78BDF}"/>
    <dgm:cxn modelId="{EFE869B6-DDC4-445F-9C14-8C989F91A40E}" type="presOf" srcId="{B59FC76C-92D3-4F4F-8C11-C7093B4651D6}" destId="{4A2DFD0C-073C-4E24-ABAC-2515F1589EA9}" srcOrd="0" destOrd="0" presId="urn:microsoft.com/office/officeart/2008/layout/LinedList"/>
    <dgm:cxn modelId="{9D20DCA9-2E2A-45CA-8101-A8E61C05C5AA}" type="presOf" srcId="{2251F006-F6FB-46E7-A369-CA657FADD154}" destId="{2DD87047-21D1-4424-B08C-14B2BA062B01}" srcOrd="0" destOrd="0" presId="urn:microsoft.com/office/officeart/2008/layout/LinedList"/>
    <dgm:cxn modelId="{68A7FA8C-E4AD-47C2-94E8-98758F7241D4}" srcId="{64C46F1F-7376-4F13-A353-D3C4FA33E18C}" destId="{DED47229-ED45-4EA5-A23C-85E8886DA8A9}" srcOrd="3" destOrd="0" parTransId="{A38F1D5F-107F-43B1-9F72-7AFF78FF4BED}" sibTransId="{F372C290-FAA2-42E4-8187-780A9336EB62}"/>
    <dgm:cxn modelId="{5DC03015-D4BE-48E6-A768-549A82BFA657}" type="presOf" srcId="{83EECE4E-99DD-447D-B300-2FD326BA6E53}" destId="{E8FB571C-BEB9-46C9-B9C5-BBF808208CFF}" srcOrd="0" destOrd="0" presId="urn:microsoft.com/office/officeart/2008/layout/LinedList"/>
    <dgm:cxn modelId="{F9943CAF-89CE-43B7-8444-339368173D6A}" type="presOf" srcId="{64C46F1F-7376-4F13-A353-D3C4FA33E18C}" destId="{AA79166E-3702-43D0-9ECF-F7AB200CDE44}" srcOrd="0" destOrd="0" presId="urn:microsoft.com/office/officeart/2008/layout/LinedList"/>
    <dgm:cxn modelId="{7A423810-4F91-4F87-B168-C71A8186CAF1}" srcId="{64C46F1F-7376-4F13-A353-D3C4FA33E18C}" destId="{2251F006-F6FB-46E7-A369-CA657FADD154}" srcOrd="6" destOrd="0" parTransId="{05859D42-C857-47EC-A893-7640C74233E9}" sibTransId="{9467F9A4-E807-4B3D-B113-98EE421470BE}"/>
    <dgm:cxn modelId="{6CB1E8A9-EF2D-4B8D-A1C4-2CB93632F625}" type="presOf" srcId="{F795890E-F988-42CF-B646-A928869D746A}" destId="{AD6AB8DC-F6B2-4D98-B7AE-A8502BC13A06}" srcOrd="0" destOrd="0" presId="urn:microsoft.com/office/officeart/2008/layout/LinedList"/>
    <dgm:cxn modelId="{0E4FBF58-6C11-49B4-ACBD-BC05F1DF1076}" type="presOf" srcId="{3642B18F-FF6D-4931-98B5-4E846528EF46}" destId="{9D663646-01C7-437A-86FB-45C01A830F7A}" srcOrd="0" destOrd="0" presId="urn:microsoft.com/office/officeart/2008/layout/LinedList"/>
    <dgm:cxn modelId="{A3BF5287-1A97-4E00-B0F0-F44216EBB3EB}" srcId="{64C46F1F-7376-4F13-A353-D3C4FA33E18C}" destId="{3642B18F-FF6D-4931-98B5-4E846528EF46}" srcOrd="1" destOrd="0" parTransId="{F6950F72-7CAE-41AC-905F-98786634DFB2}" sibTransId="{C99926D3-4683-4D5E-ABC4-E7684C0B68E8}"/>
    <dgm:cxn modelId="{5E1FA773-E247-44A7-B106-8C7EC34A1237}" type="presOf" srcId="{DED47229-ED45-4EA5-A23C-85E8886DA8A9}" destId="{BFE880F1-0342-4EE8-9502-25492315FDF3}" srcOrd="0" destOrd="0" presId="urn:microsoft.com/office/officeart/2008/layout/LinedList"/>
    <dgm:cxn modelId="{E3074B34-83FB-4D16-AADC-F9A8FA9DB32E}" type="presOf" srcId="{BE7AEBA6-0635-4BE8-A818-5F3EA7AC20C1}" destId="{AE9BD1E1-63A8-41ED-9A9E-74EEB43B1CC5}" srcOrd="0" destOrd="0" presId="urn:microsoft.com/office/officeart/2008/layout/LinedList"/>
    <dgm:cxn modelId="{7FCC49A5-4C85-4EBD-9960-8E421909A15A}" srcId="{64C46F1F-7376-4F13-A353-D3C4FA33E18C}" destId="{F3034D57-1B67-4F55-AD90-F457F52E0BC8}" srcOrd="4" destOrd="0" parTransId="{0B2C9457-47DB-4914-AA56-04F21EE2314A}" sibTransId="{A0B2F374-AF8C-4194-8973-C7D790B1FFE1}"/>
    <dgm:cxn modelId="{B0CBDFB5-C578-4874-880B-7725B3C94D26}" srcId="{64C46F1F-7376-4F13-A353-D3C4FA33E18C}" destId="{83EECE4E-99DD-447D-B300-2FD326BA6E53}" srcOrd="0" destOrd="0" parTransId="{044FBD6C-ED2D-4235-BE43-6F0CC76449E4}" sibTransId="{7A224346-3EDF-42AA-A6F4-AED1F8A4C1CA}"/>
    <dgm:cxn modelId="{8517BC60-CAA8-4E24-A858-9345329271AF}" type="presParOf" srcId="{AA79166E-3702-43D0-9ECF-F7AB200CDE44}" destId="{B6A8202E-9D80-4ECD-A0E3-3E38E035DA4F}" srcOrd="0" destOrd="0" presId="urn:microsoft.com/office/officeart/2008/layout/LinedList"/>
    <dgm:cxn modelId="{D9938B79-ADAF-4F29-8D80-C2A993FCC2A6}" type="presParOf" srcId="{AA79166E-3702-43D0-9ECF-F7AB200CDE44}" destId="{1EB2422E-48BE-4712-86BF-D2932DF12E6F}" srcOrd="1" destOrd="0" presId="urn:microsoft.com/office/officeart/2008/layout/LinedList"/>
    <dgm:cxn modelId="{C5A9EEDA-8F0B-4017-AC32-CEC6A70800D8}" type="presParOf" srcId="{1EB2422E-48BE-4712-86BF-D2932DF12E6F}" destId="{E8FB571C-BEB9-46C9-B9C5-BBF808208CFF}" srcOrd="0" destOrd="0" presId="urn:microsoft.com/office/officeart/2008/layout/LinedList"/>
    <dgm:cxn modelId="{76860817-C25C-49D4-A5E1-39813C696F77}" type="presParOf" srcId="{1EB2422E-48BE-4712-86BF-D2932DF12E6F}" destId="{463C9DFC-D36B-4E6B-A8E3-1597606BE39A}" srcOrd="1" destOrd="0" presId="urn:microsoft.com/office/officeart/2008/layout/LinedList"/>
    <dgm:cxn modelId="{6AEC3671-79CF-40CC-96DC-1BBBCCB85BAB}" type="presParOf" srcId="{AA79166E-3702-43D0-9ECF-F7AB200CDE44}" destId="{3789E088-E156-4D57-A3A6-E4826EEB8FD6}" srcOrd="2" destOrd="0" presId="urn:microsoft.com/office/officeart/2008/layout/LinedList"/>
    <dgm:cxn modelId="{2372B0A4-C3D1-4ECC-87A4-7B188F5FD111}" type="presParOf" srcId="{AA79166E-3702-43D0-9ECF-F7AB200CDE44}" destId="{783B4645-BC28-4EEE-99B0-F6CE7966472D}" srcOrd="3" destOrd="0" presId="urn:microsoft.com/office/officeart/2008/layout/LinedList"/>
    <dgm:cxn modelId="{B84D6548-8ED5-449A-97B0-6D41C081455A}" type="presParOf" srcId="{783B4645-BC28-4EEE-99B0-F6CE7966472D}" destId="{9D663646-01C7-437A-86FB-45C01A830F7A}" srcOrd="0" destOrd="0" presId="urn:microsoft.com/office/officeart/2008/layout/LinedList"/>
    <dgm:cxn modelId="{E93959C4-F5BB-4193-A924-F8A2BA174795}" type="presParOf" srcId="{783B4645-BC28-4EEE-99B0-F6CE7966472D}" destId="{21949515-FB6C-48C6-A5D1-DACBE26B9390}" srcOrd="1" destOrd="0" presId="urn:microsoft.com/office/officeart/2008/layout/LinedList"/>
    <dgm:cxn modelId="{398DE91E-CAA5-43CC-8D86-E4E715632727}" type="presParOf" srcId="{AA79166E-3702-43D0-9ECF-F7AB200CDE44}" destId="{2FC14A41-2AA6-4997-8AA9-7E68F1ECEB71}" srcOrd="4" destOrd="0" presId="urn:microsoft.com/office/officeart/2008/layout/LinedList"/>
    <dgm:cxn modelId="{E95441C1-04FC-4BEE-A8C3-E4195EE7CD95}" type="presParOf" srcId="{AA79166E-3702-43D0-9ECF-F7AB200CDE44}" destId="{59823659-2C1C-4368-B309-C59B551112C7}" srcOrd="5" destOrd="0" presId="urn:microsoft.com/office/officeart/2008/layout/LinedList"/>
    <dgm:cxn modelId="{F95EE72E-47D0-4C3F-A50D-D967CCFD6807}" type="presParOf" srcId="{59823659-2C1C-4368-B309-C59B551112C7}" destId="{AD6AB8DC-F6B2-4D98-B7AE-A8502BC13A06}" srcOrd="0" destOrd="0" presId="urn:microsoft.com/office/officeart/2008/layout/LinedList"/>
    <dgm:cxn modelId="{8F49FE47-DDC5-4D8C-8D8C-8999C2DD9984}" type="presParOf" srcId="{59823659-2C1C-4368-B309-C59B551112C7}" destId="{ECF4074B-6770-4AD3-933C-63DA644DE415}" srcOrd="1" destOrd="0" presId="urn:microsoft.com/office/officeart/2008/layout/LinedList"/>
    <dgm:cxn modelId="{84F91B4A-6DB7-4BCC-A646-0BA111E2BCAF}" type="presParOf" srcId="{AA79166E-3702-43D0-9ECF-F7AB200CDE44}" destId="{DF44C9AB-4D59-4044-BED9-BCF8CA713290}" srcOrd="6" destOrd="0" presId="urn:microsoft.com/office/officeart/2008/layout/LinedList"/>
    <dgm:cxn modelId="{8C999461-B336-4A38-8491-D49FCA7A4FC7}" type="presParOf" srcId="{AA79166E-3702-43D0-9ECF-F7AB200CDE44}" destId="{8C882CC3-8399-4D75-8977-C41182F38FC5}" srcOrd="7" destOrd="0" presId="urn:microsoft.com/office/officeart/2008/layout/LinedList"/>
    <dgm:cxn modelId="{7D4635FE-3AE2-45DC-8F6E-F822532BFD66}" type="presParOf" srcId="{8C882CC3-8399-4D75-8977-C41182F38FC5}" destId="{BFE880F1-0342-4EE8-9502-25492315FDF3}" srcOrd="0" destOrd="0" presId="urn:microsoft.com/office/officeart/2008/layout/LinedList"/>
    <dgm:cxn modelId="{C68D84F6-E73A-45A8-A027-AFBCD6DBF487}" type="presParOf" srcId="{8C882CC3-8399-4D75-8977-C41182F38FC5}" destId="{FC05594D-872B-4B3C-8976-661B08523E9A}" srcOrd="1" destOrd="0" presId="urn:microsoft.com/office/officeart/2008/layout/LinedList"/>
    <dgm:cxn modelId="{1FB2A5DC-5A29-4035-8550-DB45D40BE039}" type="presParOf" srcId="{AA79166E-3702-43D0-9ECF-F7AB200CDE44}" destId="{F9A36446-797B-4266-B109-7D5DAC5FAD31}" srcOrd="8" destOrd="0" presId="urn:microsoft.com/office/officeart/2008/layout/LinedList"/>
    <dgm:cxn modelId="{1852CC89-78A6-4A93-B9E4-6D1E856278B8}" type="presParOf" srcId="{AA79166E-3702-43D0-9ECF-F7AB200CDE44}" destId="{CCCE5CC6-A25D-4418-A012-4734AB95F36B}" srcOrd="9" destOrd="0" presId="urn:microsoft.com/office/officeart/2008/layout/LinedList"/>
    <dgm:cxn modelId="{B545E333-21AC-4064-A057-999D19C948AE}" type="presParOf" srcId="{CCCE5CC6-A25D-4418-A012-4734AB95F36B}" destId="{F6F4C533-C499-403E-80D3-20F9AF7F33D0}" srcOrd="0" destOrd="0" presId="urn:microsoft.com/office/officeart/2008/layout/LinedList"/>
    <dgm:cxn modelId="{52340460-7DA8-4069-9162-F52A9D60B354}" type="presParOf" srcId="{CCCE5CC6-A25D-4418-A012-4734AB95F36B}" destId="{7066402E-0866-4E17-93A8-5D951F4B2A30}" srcOrd="1" destOrd="0" presId="urn:microsoft.com/office/officeart/2008/layout/LinedList"/>
    <dgm:cxn modelId="{DF6F85A3-CBE3-462F-9F28-E81926196DB8}" type="presParOf" srcId="{AA79166E-3702-43D0-9ECF-F7AB200CDE44}" destId="{FE4303AA-3882-4D94-8C48-A42EAD6D1BE4}" srcOrd="10" destOrd="0" presId="urn:microsoft.com/office/officeart/2008/layout/LinedList"/>
    <dgm:cxn modelId="{DBFAB39D-6872-480B-AE68-31CCD07E30E6}" type="presParOf" srcId="{AA79166E-3702-43D0-9ECF-F7AB200CDE44}" destId="{FF737FF6-C4E5-42E6-B873-CAEDF122D83A}" srcOrd="11" destOrd="0" presId="urn:microsoft.com/office/officeart/2008/layout/LinedList"/>
    <dgm:cxn modelId="{0442D7D3-27BA-46C6-936B-919F042B46B4}" type="presParOf" srcId="{FF737FF6-C4E5-42E6-B873-CAEDF122D83A}" destId="{4A2DFD0C-073C-4E24-ABAC-2515F1589EA9}" srcOrd="0" destOrd="0" presId="urn:microsoft.com/office/officeart/2008/layout/LinedList"/>
    <dgm:cxn modelId="{9788942A-0A67-4D6A-B708-84921F3D6E87}" type="presParOf" srcId="{FF737FF6-C4E5-42E6-B873-CAEDF122D83A}" destId="{5558DBDE-5163-4DC3-8067-FFE295DA26B6}" srcOrd="1" destOrd="0" presId="urn:microsoft.com/office/officeart/2008/layout/LinedList"/>
    <dgm:cxn modelId="{C93F261A-FA3E-4E7C-83FA-D306B4EBAF9F}" type="presParOf" srcId="{AA79166E-3702-43D0-9ECF-F7AB200CDE44}" destId="{C4950EE7-3C72-40B3-A55E-DEB8C519DC61}" srcOrd="12" destOrd="0" presId="urn:microsoft.com/office/officeart/2008/layout/LinedList"/>
    <dgm:cxn modelId="{24773095-2DE2-4658-97B0-24286585BEF0}" type="presParOf" srcId="{AA79166E-3702-43D0-9ECF-F7AB200CDE44}" destId="{C536730C-85AB-411D-853C-A587845D320F}" srcOrd="13" destOrd="0" presId="urn:microsoft.com/office/officeart/2008/layout/LinedList"/>
    <dgm:cxn modelId="{5C2E7135-4CC5-4C7C-873D-76D29574D58E}" type="presParOf" srcId="{C536730C-85AB-411D-853C-A587845D320F}" destId="{2DD87047-21D1-4424-B08C-14B2BA062B01}" srcOrd="0" destOrd="0" presId="urn:microsoft.com/office/officeart/2008/layout/LinedList"/>
    <dgm:cxn modelId="{94D8D1B2-110B-4C89-BB98-C2D7B16EE6D4}" type="presParOf" srcId="{C536730C-85AB-411D-853C-A587845D320F}" destId="{E8CF687B-605C-4491-B8DB-4037399C3039}" srcOrd="1" destOrd="0" presId="urn:microsoft.com/office/officeart/2008/layout/LinedList"/>
    <dgm:cxn modelId="{440085A7-3281-4218-BE27-F278BDE35452}" type="presParOf" srcId="{AA79166E-3702-43D0-9ECF-F7AB200CDE44}" destId="{75D192F6-246A-42B7-8177-81B5CEB45F49}" srcOrd="14" destOrd="0" presId="urn:microsoft.com/office/officeart/2008/layout/LinedList"/>
    <dgm:cxn modelId="{E3762A8D-21FF-4F7B-B29E-7999DA14002F}" type="presParOf" srcId="{AA79166E-3702-43D0-9ECF-F7AB200CDE44}" destId="{8A4E0D7B-88A1-4A13-A77D-3C281518C302}" srcOrd="15" destOrd="0" presId="urn:microsoft.com/office/officeart/2008/layout/LinedList"/>
    <dgm:cxn modelId="{E5424908-41DA-4B47-A87E-EBCE17167D4B}" type="presParOf" srcId="{8A4E0D7B-88A1-4A13-A77D-3C281518C302}" destId="{AE9BD1E1-63A8-41ED-9A9E-74EEB43B1CC5}" srcOrd="0" destOrd="0" presId="urn:microsoft.com/office/officeart/2008/layout/LinedList"/>
    <dgm:cxn modelId="{6E2FC282-EA60-429B-80E6-AE226B0FDC9A}" type="presParOf" srcId="{8A4E0D7B-88A1-4A13-A77D-3C281518C302}" destId="{89760D2E-4513-4B28-89E4-8522B33AEB56}" srcOrd="1" destOrd="0" presId="urn:microsoft.com/office/officeart/2008/layout/LinedLis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7E6A82A-0D1E-412C-A78A-77D9563E20E9}" type="doc">
      <dgm:prSet loTypeId="urn:microsoft.com/office/officeart/2005/8/layout/vList2" loCatId="list" qsTypeId="urn:microsoft.com/office/officeart/2005/8/quickstyle/3d3" qsCatId="3D" csTypeId="urn:microsoft.com/office/officeart/2005/8/colors/colorful2" csCatId="colorful"/>
      <dgm:spPr/>
      <dgm:t>
        <a:bodyPr/>
        <a:lstStyle/>
        <a:p>
          <a:endParaRPr lang="tr-TR"/>
        </a:p>
      </dgm:t>
    </dgm:pt>
    <dgm:pt modelId="{0B2B2BF6-9CD6-4B38-92E9-16EF41644D6D}">
      <dgm:prSet/>
      <dgm:spPr/>
      <dgm:t>
        <a:bodyPr/>
        <a:lstStyle/>
        <a:p>
          <a:pPr algn="ctr" rtl="0"/>
          <a:r>
            <a:rPr lang="tr-TR" baseline="0" smtClean="0"/>
            <a:t>Geleneksel uygulamalardan yararlanmak, mo­dern hizmetlerden daha kolaydır. Sıra bekleme, gün alma gibi sıkıntıları yoktur. </a:t>
          </a:r>
          <a:endParaRPr lang="tr-TR"/>
        </a:p>
      </dgm:t>
    </dgm:pt>
    <dgm:pt modelId="{D0E28A42-F0C3-423C-B376-019A51260828}" type="parTrans" cxnId="{CEF71D41-93BD-430F-8649-19D73DFF459A}">
      <dgm:prSet/>
      <dgm:spPr/>
      <dgm:t>
        <a:bodyPr/>
        <a:lstStyle/>
        <a:p>
          <a:pPr algn="ctr"/>
          <a:endParaRPr lang="tr-TR"/>
        </a:p>
      </dgm:t>
    </dgm:pt>
    <dgm:pt modelId="{F822CD02-0345-4970-83BC-F6927702B8C7}" type="sibTrans" cxnId="{CEF71D41-93BD-430F-8649-19D73DFF459A}">
      <dgm:prSet/>
      <dgm:spPr/>
      <dgm:t>
        <a:bodyPr/>
        <a:lstStyle/>
        <a:p>
          <a:pPr algn="ctr"/>
          <a:endParaRPr lang="tr-TR"/>
        </a:p>
      </dgm:t>
    </dgm:pt>
    <dgm:pt modelId="{E255C15A-A179-440C-8088-9490585DBAE0}">
      <dgm:prSet/>
      <dgm:spPr/>
      <dgm:t>
        <a:bodyPr/>
        <a:lstStyle/>
        <a:p>
          <a:pPr algn="ctr" rtl="0"/>
          <a:r>
            <a:rPr lang="tr-TR" baseline="0" dirty="0" smtClean="0"/>
            <a:t>Hizmetin bedeli düşüktür. Çoğu zaman yiyecek, giyecek, bazen para, hayır duası ve el sağ­lığı şeklinde ödenmektedir. Ödeme tarifesi yoktur, "gön­lünden ne koparsa" ilkesine dayanmaktadır. </a:t>
          </a:r>
          <a:endParaRPr lang="tr-TR" dirty="0"/>
        </a:p>
      </dgm:t>
    </dgm:pt>
    <dgm:pt modelId="{F8113C56-5BA9-4AB8-875D-27287716B979}" type="parTrans" cxnId="{9A57C409-22F8-40EF-B51D-B417A3F0500B}">
      <dgm:prSet/>
      <dgm:spPr/>
      <dgm:t>
        <a:bodyPr/>
        <a:lstStyle/>
        <a:p>
          <a:pPr algn="ctr"/>
          <a:endParaRPr lang="tr-TR"/>
        </a:p>
      </dgm:t>
    </dgm:pt>
    <dgm:pt modelId="{CCB8CD80-3652-4F19-A9CF-C6DF27C4BB1F}" type="sibTrans" cxnId="{9A57C409-22F8-40EF-B51D-B417A3F0500B}">
      <dgm:prSet/>
      <dgm:spPr/>
      <dgm:t>
        <a:bodyPr/>
        <a:lstStyle/>
        <a:p>
          <a:pPr algn="ctr"/>
          <a:endParaRPr lang="tr-TR"/>
        </a:p>
      </dgm:t>
    </dgm:pt>
    <dgm:pt modelId="{9ABB371A-7B69-4A32-8C30-BBA22FEC7F17}">
      <dgm:prSet/>
      <dgm:spPr/>
      <dgm:t>
        <a:bodyPr/>
        <a:lstStyle/>
        <a:p>
          <a:pPr algn="ctr" rtl="0"/>
          <a:r>
            <a:rPr lang="tr-TR" baseline="0" smtClean="0"/>
            <a:t>Geleneksel yöntem uygulayıcılarının hasta ile aynı kültür ortamında yaşaması, aynı sosyal sistem içinde daha yakın ve samimi ilişkiler kurma şansına sahip olmaları geleneksel uygula­maların kullanılmasında bir başka etkili faktördür.</a:t>
          </a:r>
          <a:endParaRPr lang="tr-TR"/>
        </a:p>
      </dgm:t>
    </dgm:pt>
    <dgm:pt modelId="{27A545F6-5209-44E3-833B-56B04FD11311}" type="parTrans" cxnId="{5E15F5C2-CEA4-4401-85F3-66F143B4C276}">
      <dgm:prSet/>
      <dgm:spPr/>
      <dgm:t>
        <a:bodyPr/>
        <a:lstStyle/>
        <a:p>
          <a:pPr algn="ctr"/>
          <a:endParaRPr lang="tr-TR"/>
        </a:p>
      </dgm:t>
    </dgm:pt>
    <dgm:pt modelId="{73B1AD00-E107-4270-AF55-DAC858FA70AE}" type="sibTrans" cxnId="{5E15F5C2-CEA4-4401-85F3-66F143B4C276}">
      <dgm:prSet/>
      <dgm:spPr/>
      <dgm:t>
        <a:bodyPr/>
        <a:lstStyle/>
        <a:p>
          <a:pPr algn="ctr"/>
          <a:endParaRPr lang="tr-TR"/>
        </a:p>
      </dgm:t>
    </dgm:pt>
    <dgm:pt modelId="{CB174567-DA7F-441D-85B6-1B5681364C8F}" type="pres">
      <dgm:prSet presAssocID="{07E6A82A-0D1E-412C-A78A-77D9563E20E9}" presName="linear" presStyleCnt="0">
        <dgm:presLayoutVars>
          <dgm:animLvl val="lvl"/>
          <dgm:resizeHandles val="exact"/>
        </dgm:presLayoutVars>
      </dgm:prSet>
      <dgm:spPr/>
      <dgm:t>
        <a:bodyPr/>
        <a:lstStyle/>
        <a:p>
          <a:endParaRPr lang="tr-TR"/>
        </a:p>
      </dgm:t>
    </dgm:pt>
    <dgm:pt modelId="{F6986E4E-D1B4-4207-BF86-3B9D20D617A6}" type="pres">
      <dgm:prSet presAssocID="{0B2B2BF6-9CD6-4B38-92E9-16EF41644D6D}" presName="parentText" presStyleLbl="node1" presStyleIdx="0" presStyleCnt="3">
        <dgm:presLayoutVars>
          <dgm:chMax val="0"/>
          <dgm:bulletEnabled val="1"/>
        </dgm:presLayoutVars>
      </dgm:prSet>
      <dgm:spPr/>
      <dgm:t>
        <a:bodyPr/>
        <a:lstStyle/>
        <a:p>
          <a:endParaRPr lang="tr-TR"/>
        </a:p>
      </dgm:t>
    </dgm:pt>
    <dgm:pt modelId="{005A15CA-3C6C-474E-A472-CEA346E44901}" type="pres">
      <dgm:prSet presAssocID="{F822CD02-0345-4970-83BC-F6927702B8C7}" presName="spacer" presStyleCnt="0"/>
      <dgm:spPr/>
    </dgm:pt>
    <dgm:pt modelId="{686ED1AC-2B3A-4343-BC69-851D1915BE06}" type="pres">
      <dgm:prSet presAssocID="{E255C15A-A179-440C-8088-9490585DBAE0}" presName="parentText" presStyleLbl="node1" presStyleIdx="1" presStyleCnt="3">
        <dgm:presLayoutVars>
          <dgm:chMax val="0"/>
          <dgm:bulletEnabled val="1"/>
        </dgm:presLayoutVars>
      </dgm:prSet>
      <dgm:spPr/>
      <dgm:t>
        <a:bodyPr/>
        <a:lstStyle/>
        <a:p>
          <a:endParaRPr lang="tr-TR"/>
        </a:p>
      </dgm:t>
    </dgm:pt>
    <dgm:pt modelId="{39270214-B4B4-490F-BD56-E4244BA2CFD9}" type="pres">
      <dgm:prSet presAssocID="{CCB8CD80-3652-4F19-A9CF-C6DF27C4BB1F}" presName="spacer" presStyleCnt="0"/>
      <dgm:spPr/>
    </dgm:pt>
    <dgm:pt modelId="{BA408662-1547-4D37-B566-EA3077EF0CFB}" type="pres">
      <dgm:prSet presAssocID="{9ABB371A-7B69-4A32-8C30-BBA22FEC7F17}" presName="parentText" presStyleLbl="node1" presStyleIdx="2" presStyleCnt="3">
        <dgm:presLayoutVars>
          <dgm:chMax val="0"/>
          <dgm:bulletEnabled val="1"/>
        </dgm:presLayoutVars>
      </dgm:prSet>
      <dgm:spPr/>
      <dgm:t>
        <a:bodyPr/>
        <a:lstStyle/>
        <a:p>
          <a:endParaRPr lang="tr-TR"/>
        </a:p>
      </dgm:t>
    </dgm:pt>
  </dgm:ptLst>
  <dgm:cxnLst>
    <dgm:cxn modelId="{E8C05C66-DAB1-476C-9A4D-A6E5C98C7218}" type="presOf" srcId="{0B2B2BF6-9CD6-4B38-92E9-16EF41644D6D}" destId="{F6986E4E-D1B4-4207-BF86-3B9D20D617A6}" srcOrd="0" destOrd="0" presId="urn:microsoft.com/office/officeart/2005/8/layout/vList2"/>
    <dgm:cxn modelId="{CEF71D41-93BD-430F-8649-19D73DFF459A}" srcId="{07E6A82A-0D1E-412C-A78A-77D9563E20E9}" destId="{0B2B2BF6-9CD6-4B38-92E9-16EF41644D6D}" srcOrd="0" destOrd="0" parTransId="{D0E28A42-F0C3-423C-B376-019A51260828}" sibTransId="{F822CD02-0345-4970-83BC-F6927702B8C7}"/>
    <dgm:cxn modelId="{5E15F5C2-CEA4-4401-85F3-66F143B4C276}" srcId="{07E6A82A-0D1E-412C-A78A-77D9563E20E9}" destId="{9ABB371A-7B69-4A32-8C30-BBA22FEC7F17}" srcOrd="2" destOrd="0" parTransId="{27A545F6-5209-44E3-833B-56B04FD11311}" sibTransId="{73B1AD00-E107-4270-AF55-DAC858FA70AE}"/>
    <dgm:cxn modelId="{4DAB8828-9655-48E0-A928-E2883059220C}" type="presOf" srcId="{07E6A82A-0D1E-412C-A78A-77D9563E20E9}" destId="{CB174567-DA7F-441D-85B6-1B5681364C8F}" srcOrd="0" destOrd="0" presId="urn:microsoft.com/office/officeart/2005/8/layout/vList2"/>
    <dgm:cxn modelId="{37ABD75D-914D-4CDA-B050-CC5C1A6966FB}" type="presOf" srcId="{E255C15A-A179-440C-8088-9490585DBAE0}" destId="{686ED1AC-2B3A-4343-BC69-851D1915BE06}" srcOrd="0" destOrd="0" presId="urn:microsoft.com/office/officeart/2005/8/layout/vList2"/>
    <dgm:cxn modelId="{C21915E2-3844-44AC-ACB1-8ACD836763B9}" type="presOf" srcId="{9ABB371A-7B69-4A32-8C30-BBA22FEC7F17}" destId="{BA408662-1547-4D37-B566-EA3077EF0CFB}" srcOrd="0" destOrd="0" presId="urn:microsoft.com/office/officeart/2005/8/layout/vList2"/>
    <dgm:cxn modelId="{9A57C409-22F8-40EF-B51D-B417A3F0500B}" srcId="{07E6A82A-0D1E-412C-A78A-77D9563E20E9}" destId="{E255C15A-A179-440C-8088-9490585DBAE0}" srcOrd="1" destOrd="0" parTransId="{F8113C56-5BA9-4AB8-875D-27287716B979}" sibTransId="{CCB8CD80-3652-4F19-A9CF-C6DF27C4BB1F}"/>
    <dgm:cxn modelId="{EDFFFBF1-07AA-49EF-9593-22592EF110AF}" type="presParOf" srcId="{CB174567-DA7F-441D-85B6-1B5681364C8F}" destId="{F6986E4E-D1B4-4207-BF86-3B9D20D617A6}" srcOrd="0" destOrd="0" presId="urn:microsoft.com/office/officeart/2005/8/layout/vList2"/>
    <dgm:cxn modelId="{FCAC8B0D-E512-4047-BB19-4BB03BA710CA}" type="presParOf" srcId="{CB174567-DA7F-441D-85B6-1B5681364C8F}" destId="{005A15CA-3C6C-474E-A472-CEA346E44901}" srcOrd="1" destOrd="0" presId="urn:microsoft.com/office/officeart/2005/8/layout/vList2"/>
    <dgm:cxn modelId="{FE747BFF-7137-4B51-A1F2-04B03E0D518D}" type="presParOf" srcId="{CB174567-DA7F-441D-85B6-1B5681364C8F}" destId="{686ED1AC-2B3A-4343-BC69-851D1915BE06}" srcOrd="2" destOrd="0" presId="urn:microsoft.com/office/officeart/2005/8/layout/vList2"/>
    <dgm:cxn modelId="{38C6BAE1-E5D4-40C0-B93A-E1405DCDF204}" type="presParOf" srcId="{CB174567-DA7F-441D-85B6-1B5681364C8F}" destId="{39270214-B4B4-490F-BD56-E4244BA2CFD9}" srcOrd="3" destOrd="0" presId="urn:microsoft.com/office/officeart/2005/8/layout/vList2"/>
    <dgm:cxn modelId="{C98576FD-1D97-43F4-BCB9-19B350C7F9EA}" type="presParOf" srcId="{CB174567-DA7F-441D-85B6-1B5681364C8F}" destId="{BA408662-1547-4D37-B566-EA3077EF0CFB}"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750A33A9-8C46-4B8D-A108-E0E5CAEE5561}" type="doc">
      <dgm:prSet loTypeId="urn:microsoft.com/office/officeart/2009/3/layout/StepUpProcess" loCatId="process" qsTypeId="urn:microsoft.com/office/officeart/2005/8/quickstyle/3d1" qsCatId="3D" csTypeId="urn:microsoft.com/office/officeart/2005/8/colors/colorful5" csCatId="colorful"/>
      <dgm:spPr/>
      <dgm:t>
        <a:bodyPr/>
        <a:lstStyle/>
        <a:p>
          <a:endParaRPr lang="tr-TR"/>
        </a:p>
      </dgm:t>
    </dgm:pt>
    <dgm:pt modelId="{698C2735-4D9C-4C82-9F3D-FF0976ABD0C8}">
      <dgm:prSet/>
      <dgm:spPr/>
      <dgm:t>
        <a:bodyPr/>
        <a:lstStyle/>
        <a:p>
          <a:pPr rtl="0"/>
          <a:r>
            <a:rPr lang="tr-TR" baseline="0" smtClean="0"/>
            <a:t>Unicef'in Çocuk Haklarına Dair Sözleşmesinde 24. madde çocukların sağlığı için zararlı geleneksel uygulamaların kaldırılması amacıyla uygun ve etkili her türlü önlemin alınması gerekliliğinin üzerinde durmaktadır.</a:t>
          </a:r>
          <a:endParaRPr lang="tr-TR"/>
        </a:p>
      </dgm:t>
    </dgm:pt>
    <dgm:pt modelId="{8A082762-2840-4B9B-A2C2-4180BAFFD57A}" type="parTrans" cxnId="{53269405-E753-490B-B6CA-EA95F46BAFCF}">
      <dgm:prSet/>
      <dgm:spPr/>
      <dgm:t>
        <a:bodyPr/>
        <a:lstStyle/>
        <a:p>
          <a:endParaRPr lang="tr-TR"/>
        </a:p>
      </dgm:t>
    </dgm:pt>
    <dgm:pt modelId="{DAC08F8A-7A70-48B4-99BE-CC7628DC915D}" type="sibTrans" cxnId="{53269405-E753-490B-B6CA-EA95F46BAFCF}">
      <dgm:prSet/>
      <dgm:spPr/>
      <dgm:t>
        <a:bodyPr/>
        <a:lstStyle/>
        <a:p>
          <a:endParaRPr lang="tr-TR"/>
        </a:p>
      </dgm:t>
    </dgm:pt>
    <dgm:pt modelId="{14563537-7C04-4F6E-AEA9-5A8D89012712}">
      <dgm:prSet/>
      <dgm:spPr/>
      <dgm:t>
        <a:bodyPr/>
        <a:lstStyle/>
        <a:p>
          <a:pPr rtl="0"/>
          <a:r>
            <a:rPr lang="tr-TR" baseline="0" smtClean="0"/>
            <a:t>Ülkemizde çocuk sağlığını etkileyen en önemli sorun çocuk bakımına ilişkindir.</a:t>
          </a:r>
          <a:endParaRPr lang="tr-TR"/>
        </a:p>
      </dgm:t>
    </dgm:pt>
    <dgm:pt modelId="{D972D743-776F-41EB-B6DA-527A0FF1C5E2}" type="parTrans" cxnId="{B9E2591B-F30E-4BDA-94B6-397E6C77CA96}">
      <dgm:prSet/>
      <dgm:spPr/>
      <dgm:t>
        <a:bodyPr/>
        <a:lstStyle/>
        <a:p>
          <a:endParaRPr lang="tr-TR"/>
        </a:p>
      </dgm:t>
    </dgm:pt>
    <dgm:pt modelId="{591A1E66-84E6-4B29-ADBD-7A8C30F56F5C}" type="sibTrans" cxnId="{B9E2591B-F30E-4BDA-94B6-397E6C77CA96}">
      <dgm:prSet/>
      <dgm:spPr/>
      <dgm:t>
        <a:bodyPr/>
        <a:lstStyle/>
        <a:p>
          <a:endParaRPr lang="tr-TR"/>
        </a:p>
      </dgm:t>
    </dgm:pt>
    <dgm:pt modelId="{9696216C-FA40-47CB-A86D-8DDE3B3A552A}">
      <dgm:prSet/>
      <dgm:spPr/>
      <dgm:t>
        <a:bodyPr/>
        <a:lstStyle/>
        <a:p>
          <a:pPr rtl="0"/>
          <a:r>
            <a:rPr lang="tr-TR" baseline="0" smtClean="0"/>
            <a:t>Çocuk bakımı ile ilgili bilgilerin daha çok bü­yüklerden öğrenildiği ve çocuklar hastalandıkları zaman öncelikle geleneksel inançlara göre tedavi edildiği ancak iyileşemeyeceği anlaşıldığında doktora gidildiği literatür­lerde belirtilmektedir.</a:t>
          </a:r>
          <a:endParaRPr lang="tr-TR"/>
        </a:p>
      </dgm:t>
    </dgm:pt>
    <dgm:pt modelId="{B03F8933-15F4-4E2C-996C-35CC0AFC4975}" type="parTrans" cxnId="{5DF11AF7-3081-48EE-B064-137EFFE05DB2}">
      <dgm:prSet/>
      <dgm:spPr/>
      <dgm:t>
        <a:bodyPr/>
        <a:lstStyle/>
        <a:p>
          <a:endParaRPr lang="tr-TR"/>
        </a:p>
      </dgm:t>
    </dgm:pt>
    <dgm:pt modelId="{FCA8CC88-C632-4434-983B-45A704C8BCBA}" type="sibTrans" cxnId="{5DF11AF7-3081-48EE-B064-137EFFE05DB2}">
      <dgm:prSet/>
      <dgm:spPr/>
      <dgm:t>
        <a:bodyPr/>
        <a:lstStyle/>
        <a:p>
          <a:endParaRPr lang="tr-TR"/>
        </a:p>
      </dgm:t>
    </dgm:pt>
    <dgm:pt modelId="{0FA8D22E-9759-4005-88F9-96B8995C56C3}" type="pres">
      <dgm:prSet presAssocID="{750A33A9-8C46-4B8D-A108-E0E5CAEE5561}" presName="rootnode" presStyleCnt="0">
        <dgm:presLayoutVars>
          <dgm:chMax/>
          <dgm:chPref/>
          <dgm:dir/>
          <dgm:animLvl val="lvl"/>
        </dgm:presLayoutVars>
      </dgm:prSet>
      <dgm:spPr/>
      <dgm:t>
        <a:bodyPr/>
        <a:lstStyle/>
        <a:p>
          <a:endParaRPr lang="tr-TR"/>
        </a:p>
      </dgm:t>
    </dgm:pt>
    <dgm:pt modelId="{AC62A9B1-6DD3-42E8-8268-F664128A5B3A}" type="pres">
      <dgm:prSet presAssocID="{698C2735-4D9C-4C82-9F3D-FF0976ABD0C8}" presName="composite" presStyleCnt="0"/>
      <dgm:spPr/>
    </dgm:pt>
    <dgm:pt modelId="{E3736C18-BAFE-4F94-9F16-2E1C05E12222}" type="pres">
      <dgm:prSet presAssocID="{698C2735-4D9C-4C82-9F3D-FF0976ABD0C8}" presName="LShape" presStyleLbl="alignNode1" presStyleIdx="0" presStyleCnt="5"/>
      <dgm:spPr/>
    </dgm:pt>
    <dgm:pt modelId="{F616865F-6E05-4F5F-8638-7FFC60792F26}" type="pres">
      <dgm:prSet presAssocID="{698C2735-4D9C-4C82-9F3D-FF0976ABD0C8}" presName="ParentText" presStyleLbl="revTx" presStyleIdx="0" presStyleCnt="3">
        <dgm:presLayoutVars>
          <dgm:chMax val="0"/>
          <dgm:chPref val="0"/>
          <dgm:bulletEnabled val="1"/>
        </dgm:presLayoutVars>
      </dgm:prSet>
      <dgm:spPr/>
      <dgm:t>
        <a:bodyPr/>
        <a:lstStyle/>
        <a:p>
          <a:endParaRPr lang="tr-TR"/>
        </a:p>
      </dgm:t>
    </dgm:pt>
    <dgm:pt modelId="{C647F9BE-914D-4472-9C1F-48E0EC4F4425}" type="pres">
      <dgm:prSet presAssocID="{698C2735-4D9C-4C82-9F3D-FF0976ABD0C8}" presName="Triangle" presStyleLbl="alignNode1" presStyleIdx="1" presStyleCnt="5"/>
      <dgm:spPr/>
    </dgm:pt>
    <dgm:pt modelId="{6DD5650D-857C-4ED8-BB6C-2DE5CB7F4D9F}" type="pres">
      <dgm:prSet presAssocID="{DAC08F8A-7A70-48B4-99BE-CC7628DC915D}" presName="sibTrans" presStyleCnt="0"/>
      <dgm:spPr/>
    </dgm:pt>
    <dgm:pt modelId="{93138A39-239A-4E28-8B9A-30FD8871D72F}" type="pres">
      <dgm:prSet presAssocID="{DAC08F8A-7A70-48B4-99BE-CC7628DC915D}" presName="space" presStyleCnt="0"/>
      <dgm:spPr/>
    </dgm:pt>
    <dgm:pt modelId="{56027CBD-FE2B-48B0-9B01-9D4A486E0AFA}" type="pres">
      <dgm:prSet presAssocID="{14563537-7C04-4F6E-AEA9-5A8D89012712}" presName="composite" presStyleCnt="0"/>
      <dgm:spPr/>
    </dgm:pt>
    <dgm:pt modelId="{465ED107-CD72-4A4C-B416-CB27512BB282}" type="pres">
      <dgm:prSet presAssocID="{14563537-7C04-4F6E-AEA9-5A8D89012712}" presName="LShape" presStyleLbl="alignNode1" presStyleIdx="2" presStyleCnt="5"/>
      <dgm:spPr/>
    </dgm:pt>
    <dgm:pt modelId="{113080E1-EF5F-49B9-8025-8F13AAC4EF17}" type="pres">
      <dgm:prSet presAssocID="{14563537-7C04-4F6E-AEA9-5A8D89012712}" presName="ParentText" presStyleLbl="revTx" presStyleIdx="1" presStyleCnt="3">
        <dgm:presLayoutVars>
          <dgm:chMax val="0"/>
          <dgm:chPref val="0"/>
          <dgm:bulletEnabled val="1"/>
        </dgm:presLayoutVars>
      </dgm:prSet>
      <dgm:spPr/>
      <dgm:t>
        <a:bodyPr/>
        <a:lstStyle/>
        <a:p>
          <a:endParaRPr lang="tr-TR"/>
        </a:p>
      </dgm:t>
    </dgm:pt>
    <dgm:pt modelId="{88DAB0CE-5D25-4DAE-BE90-57B1794E7292}" type="pres">
      <dgm:prSet presAssocID="{14563537-7C04-4F6E-AEA9-5A8D89012712}" presName="Triangle" presStyleLbl="alignNode1" presStyleIdx="3" presStyleCnt="5"/>
      <dgm:spPr/>
    </dgm:pt>
    <dgm:pt modelId="{7DF86D18-4623-4B4A-B70F-355093F09F1F}" type="pres">
      <dgm:prSet presAssocID="{591A1E66-84E6-4B29-ADBD-7A8C30F56F5C}" presName="sibTrans" presStyleCnt="0"/>
      <dgm:spPr/>
    </dgm:pt>
    <dgm:pt modelId="{994837FF-6438-428A-AE37-4BFE98306DEF}" type="pres">
      <dgm:prSet presAssocID="{591A1E66-84E6-4B29-ADBD-7A8C30F56F5C}" presName="space" presStyleCnt="0"/>
      <dgm:spPr/>
    </dgm:pt>
    <dgm:pt modelId="{DDA00934-362B-4127-9BE0-D17BEAA6B9FB}" type="pres">
      <dgm:prSet presAssocID="{9696216C-FA40-47CB-A86D-8DDE3B3A552A}" presName="composite" presStyleCnt="0"/>
      <dgm:spPr/>
    </dgm:pt>
    <dgm:pt modelId="{0A7F2396-CF52-49A4-8473-E21E59E178DC}" type="pres">
      <dgm:prSet presAssocID="{9696216C-FA40-47CB-A86D-8DDE3B3A552A}" presName="LShape" presStyleLbl="alignNode1" presStyleIdx="4" presStyleCnt="5"/>
      <dgm:spPr/>
    </dgm:pt>
    <dgm:pt modelId="{62DB4B98-FD04-4A38-8884-A50752D99F17}" type="pres">
      <dgm:prSet presAssocID="{9696216C-FA40-47CB-A86D-8DDE3B3A552A}" presName="ParentText" presStyleLbl="revTx" presStyleIdx="2" presStyleCnt="3">
        <dgm:presLayoutVars>
          <dgm:chMax val="0"/>
          <dgm:chPref val="0"/>
          <dgm:bulletEnabled val="1"/>
        </dgm:presLayoutVars>
      </dgm:prSet>
      <dgm:spPr/>
      <dgm:t>
        <a:bodyPr/>
        <a:lstStyle/>
        <a:p>
          <a:endParaRPr lang="tr-TR"/>
        </a:p>
      </dgm:t>
    </dgm:pt>
  </dgm:ptLst>
  <dgm:cxnLst>
    <dgm:cxn modelId="{01965AC1-9BED-4C7A-9DFE-5DC4737A0AEE}" type="presOf" srcId="{9696216C-FA40-47CB-A86D-8DDE3B3A552A}" destId="{62DB4B98-FD04-4A38-8884-A50752D99F17}" srcOrd="0" destOrd="0" presId="urn:microsoft.com/office/officeart/2009/3/layout/StepUpProcess"/>
    <dgm:cxn modelId="{B9E2591B-F30E-4BDA-94B6-397E6C77CA96}" srcId="{750A33A9-8C46-4B8D-A108-E0E5CAEE5561}" destId="{14563537-7C04-4F6E-AEA9-5A8D89012712}" srcOrd="1" destOrd="0" parTransId="{D972D743-776F-41EB-B6DA-527A0FF1C5E2}" sibTransId="{591A1E66-84E6-4B29-ADBD-7A8C30F56F5C}"/>
    <dgm:cxn modelId="{53269405-E753-490B-B6CA-EA95F46BAFCF}" srcId="{750A33A9-8C46-4B8D-A108-E0E5CAEE5561}" destId="{698C2735-4D9C-4C82-9F3D-FF0976ABD0C8}" srcOrd="0" destOrd="0" parTransId="{8A082762-2840-4B9B-A2C2-4180BAFFD57A}" sibTransId="{DAC08F8A-7A70-48B4-99BE-CC7628DC915D}"/>
    <dgm:cxn modelId="{780A264B-CAA3-4D46-A282-2315FB4CA55C}" type="presOf" srcId="{698C2735-4D9C-4C82-9F3D-FF0976ABD0C8}" destId="{F616865F-6E05-4F5F-8638-7FFC60792F26}" srcOrd="0" destOrd="0" presId="urn:microsoft.com/office/officeart/2009/3/layout/StepUpProcess"/>
    <dgm:cxn modelId="{E999BE19-1E15-43EB-AAF4-C4B7C664D728}" type="presOf" srcId="{14563537-7C04-4F6E-AEA9-5A8D89012712}" destId="{113080E1-EF5F-49B9-8025-8F13AAC4EF17}" srcOrd="0" destOrd="0" presId="urn:microsoft.com/office/officeart/2009/3/layout/StepUpProcess"/>
    <dgm:cxn modelId="{5DF11AF7-3081-48EE-B064-137EFFE05DB2}" srcId="{750A33A9-8C46-4B8D-A108-E0E5CAEE5561}" destId="{9696216C-FA40-47CB-A86D-8DDE3B3A552A}" srcOrd="2" destOrd="0" parTransId="{B03F8933-15F4-4E2C-996C-35CC0AFC4975}" sibTransId="{FCA8CC88-C632-4434-983B-45A704C8BCBA}"/>
    <dgm:cxn modelId="{2A8058FF-25B2-4313-BA90-8FF6EC698FFE}" type="presOf" srcId="{750A33A9-8C46-4B8D-A108-E0E5CAEE5561}" destId="{0FA8D22E-9759-4005-88F9-96B8995C56C3}" srcOrd="0" destOrd="0" presId="urn:microsoft.com/office/officeart/2009/3/layout/StepUpProcess"/>
    <dgm:cxn modelId="{2E4101AD-130F-4BD0-988F-C922F9A1A1E1}" type="presParOf" srcId="{0FA8D22E-9759-4005-88F9-96B8995C56C3}" destId="{AC62A9B1-6DD3-42E8-8268-F664128A5B3A}" srcOrd="0" destOrd="0" presId="urn:microsoft.com/office/officeart/2009/3/layout/StepUpProcess"/>
    <dgm:cxn modelId="{FBB6B71E-F881-4446-8D63-661EA461EE29}" type="presParOf" srcId="{AC62A9B1-6DD3-42E8-8268-F664128A5B3A}" destId="{E3736C18-BAFE-4F94-9F16-2E1C05E12222}" srcOrd="0" destOrd="0" presId="urn:microsoft.com/office/officeart/2009/3/layout/StepUpProcess"/>
    <dgm:cxn modelId="{E25493E2-9C33-4E06-966F-4CF5BCA2CD3F}" type="presParOf" srcId="{AC62A9B1-6DD3-42E8-8268-F664128A5B3A}" destId="{F616865F-6E05-4F5F-8638-7FFC60792F26}" srcOrd="1" destOrd="0" presId="urn:microsoft.com/office/officeart/2009/3/layout/StepUpProcess"/>
    <dgm:cxn modelId="{0D6B2153-3683-4744-997E-B29A4701CE6D}" type="presParOf" srcId="{AC62A9B1-6DD3-42E8-8268-F664128A5B3A}" destId="{C647F9BE-914D-4472-9C1F-48E0EC4F4425}" srcOrd="2" destOrd="0" presId="urn:microsoft.com/office/officeart/2009/3/layout/StepUpProcess"/>
    <dgm:cxn modelId="{F2B87429-3760-495E-B82E-02F4319D95DD}" type="presParOf" srcId="{0FA8D22E-9759-4005-88F9-96B8995C56C3}" destId="{6DD5650D-857C-4ED8-BB6C-2DE5CB7F4D9F}" srcOrd="1" destOrd="0" presId="urn:microsoft.com/office/officeart/2009/3/layout/StepUpProcess"/>
    <dgm:cxn modelId="{34325D8E-9EFE-4C5D-B032-B72A737A3395}" type="presParOf" srcId="{6DD5650D-857C-4ED8-BB6C-2DE5CB7F4D9F}" destId="{93138A39-239A-4E28-8B9A-30FD8871D72F}" srcOrd="0" destOrd="0" presId="urn:microsoft.com/office/officeart/2009/3/layout/StepUpProcess"/>
    <dgm:cxn modelId="{485FC1D0-FEED-4305-98FF-54C0CFB66A4C}" type="presParOf" srcId="{0FA8D22E-9759-4005-88F9-96B8995C56C3}" destId="{56027CBD-FE2B-48B0-9B01-9D4A486E0AFA}" srcOrd="2" destOrd="0" presId="urn:microsoft.com/office/officeart/2009/3/layout/StepUpProcess"/>
    <dgm:cxn modelId="{1B411CD9-3D19-432F-AED8-3DB1B7470AB4}" type="presParOf" srcId="{56027CBD-FE2B-48B0-9B01-9D4A486E0AFA}" destId="{465ED107-CD72-4A4C-B416-CB27512BB282}" srcOrd="0" destOrd="0" presId="urn:microsoft.com/office/officeart/2009/3/layout/StepUpProcess"/>
    <dgm:cxn modelId="{968E6C2F-73DF-4698-A1C3-D10ACE0E7A73}" type="presParOf" srcId="{56027CBD-FE2B-48B0-9B01-9D4A486E0AFA}" destId="{113080E1-EF5F-49B9-8025-8F13AAC4EF17}" srcOrd="1" destOrd="0" presId="urn:microsoft.com/office/officeart/2009/3/layout/StepUpProcess"/>
    <dgm:cxn modelId="{4532AA77-C15C-4B55-81B0-B30708895EE2}" type="presParOf" srcId="{56027CBD-FE2B-48B0-9B01-9D4A486E0AFA}" destId="{88DAB0CE-5D25-4DAE-BE90-57B1794E7292}" srcOrd="2" destOrd="0" presId="urn:microsoft.com/office/officeart/2009/3/layout/StepUpProcess"/>
    <dgm:cxn modelId="{8C89AF62-482B-430E-8AD9-E293F3E9AF58}" type="presParOf" srcId="{0FA8D22E-9759-4005-88F9-96B8995C56C3}" destId="{7DF86D18-4623-4B4A-B70F-355093F09F1F}" srcOrd="3" destOrd="0" presId="urn:microsoft.com/office/officeart/2009/3/layout/StepUpProcess"/>
    <dgm:cxn modelId="{89B0BCF3-CCC8-4610-9C17-C6445107C066}" type="presParOf" srcId="{7DF86D18-4623-4B4A-B70F-355093F09F1F}" destId="{994837FF-6438-428A-AE37-4BFE98306DEF}" srcOrd="0" destOrd="0" presId="urn:microsoft.com/office/officeart/2009/3/layout/StepUpProcess"/>
    <dgm:cxn modelId="{1AFC1D9D-1E6D-4A0F-9433-E8DD81618D7A}" type="presParOf" srcId="{0FA8D22E-9759-4005-88F9-96B8995C56C3}" destId="{DDA00934-362B-4127-9BE0-D17BEAA6B9FB}" srcOrd="4" destOrd="0" presId="urn:microsoft.com/office/officeart/2009/3/layout/StepUpProcess"/>
    <dgm:cxn modelId="{D1BECA1E-9A20-4F7F-B969-1D7725905B2A}" type="presParOf" srcId="{DDA00934-362B-4127-9BE0-D17BEAA6B9FB}" destId="{0A7F2396-CF52-49A4-8473-E21E59E178DC}" srcOrd="0" destOrd="0" presId="urn:microsoft.com/office/officeart/2009/3/layout/StepUpProcess"/>
    <dgm:cxn modelId="{58B509A1-5166-4CDB-85A1-5324D0B06D89}" type="presParOf" srcId="{DDA00934-362B-4127-9BE0-D17BEAA6B9FB}" destId="{62DB4B98-FD04-4A38-8884-A50752D99F17}" srcOrd="1" destOrd="0" presId="urn:microsoft.com/office/officeart/2009/3/layout/StepUp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39F060-C749-44E5-954C-EF7037CB76DB}">
      <dsp:nvSpPr>
        <dsp:cNvPr id="0" name=""/>
        <dsp:cNvSpPr/>
      </dsp:nvSpPr>
      <dsp:spPr>
        <a:xfrm>
          <a:off x="0" y="20654"/>
          <a:ext cx="12192000" cy="2590380"/>
        </a:xfrm>
        <a:prstGeom prst="roundRect">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0">
            <a:lnSpc>
              <a:spcPct val="90000"/>
            </a:lnSpc>
            <a:spcBef>
              <a:spcPct val="0"/>
            </a:spcBef>
            <a:spcAft>
              <a:spcPct val="35000"/>
            </a:spcAft>
          </a:pPr>
          <a:r>
            <a:rPr lang="tr-TR" sz="2700" kern="1200" baseline="0" dirty="0" smtClean="0"/>
            <a:t>Türklerin bilinen tarihi en az 2200 yıl öncesine dayanmak­tadır. Türkler göçebe yaşamları boyunca yerleştikleri bölgelere kendi kültürel yapılarını götürmüş ve yerli kültü­rüyle harmanlayarak zengin bir folklor oluşturmuştur. Bu folklor özellikleri bölgeden bölgeye farklılık göstermekle birlikte, özellikle ülkemizin Doğu Anadolu Bölgesinde ve köylerinde geleneksel uygulamaların çocuk yetiştirilme­sinde sıklıkla kullanıldığı görülmektedir. </a:t>
          </a:r>
          <a:endParaRPr lang="tr-TR" sz="2700" kern="1200" dirty="0"/>
        </a:p>
      </dsp:txBody>
      <dsp:txXfrm>
        <a:off x="126452" y="147106"/>
        <a:ext cx="11939096" cy="233747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FBF341-E3B8-4568-922A-246AAECC2B81}">
      <dsp:nvSpPr>
        <dsp:cNvPr id="0" name=""/>
        <dsp:cNvSpPr/>
      </dsp:nvSpPr>
      <dsp:spPr>
        <a:xfrm rot="5400000">
          <a:off x="5369534" y="-778131"/>
          <a:ext cx="4487251" cy="7165327"/>
        </a:xfrm>
        <a:prstGeom prst="round2SameRect">
          <a:avLst/>
        </a:prstGeom>
        <a:solidFill>
          <a:schemeClr val="accent4">
            <a:tint val="40000"/>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06680" tIns="53340" rIns="106680" bIns="53340" numCol="1" spcCol="1270" anchor="ctr" anchorCtr="0">
          <a:noAutofit/>
        </a:bodyPr>
        <a:lstStyle/>
        <a:p>
          <a:pPr marL="285750" lvl="1" indent="-285750" algn="l" defTabSz="1244600" rtl="0">
            <a:lnSpc>
              <a:spcPct val="90000"/>
            </a:lnSpc>
            <a:spcBef>
              <a:spcPct val="0"/>
            </a:spcBef>
            <a:spcAft>
              <a:spcPct val="15000"/>
            </a:spcAft>
            <a:buChar char="••"/>
          </a:pPr>
          <a:r>
            <a:rPr lang="tr-TR" sz="2800" kern="1200" baseline="0" dirty="0" smtClean="0"/>
            <a:t>Anne-babalar/bakım vericilerin yarıdan fazlasının çocuklarının hastalık ve rahatsızlıklarında geleneksel tedavi yöntemle­rine başvurmakta ve neredeyse tamamı hekime uygula­dıkları bu yöntemler hakkında bilgi vermemektedirler. Ailenin kültürel özellikleri bilgi/ inanç, değerleri, ailedeki rolleri/ iletişim şekilleri, meslekleri vb. durumlar karar verme süreç­lerini, çocukla ilgili uygulamaları etkiler.</a:t>
          </a:r>
          <a:endParaRPr lang="tr-TR" sz="2800" kern="1200" dirty="0"/>
        </a:p>
      </dsp:txBody>
      <dsp:txXfrm rot="-5400000">
        <a:off x="4030496" y="779957"/>
        <a:ext cx="6946277" cy="4049151"/>
      </dsp:txXfrm>
    </dsp:sp>
    <dsp:sp modelId="{2BD8D94F-E911-4DD7-9FCD-241AB24215CF}">
      <dsp:nvSpPr>
        <dsp:cNvPr id="0" name=""/>
        <dsp:cNvSpPr/>
      </dsp:nvSpPr>
      <dsp:spPr>
        <a:xfrm>
          <a:off x="0" y="0"/>
          <a:ext cx="4030496" cy="5609064"/>
        </a:xfrm>
        <a:prstGeom prst="roundRect">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rtl="0">
            <a:lnSpc>
              <a:spcPct val="90000"/>
            </a:lnSpc>
            <a:spcBef>
              <a:spcPct val="0"/>
            </a:spcBef>
            <a:spcAft>
              <a:spcPct val="35000"/>
            </a:spcAft>
          </a:pPr>
          <a:r>
            <a:rPr lang="tr-TR" sz="3900" kern="1200" baseline="0" dirty="0" smtClean="0"/>
            <a:t>Hem geleneksel hem de çağdaş uygulamalarda bireyin amacı sağlığına kavuşmak/ sağlığını geliştirmek ve sürdürmektir.</a:t>
          </a:r>
          <a:endParaRPr lang="tr-TR" sz="3900" kern="1200" dirty="0"/>
        </a:p>
      </dsp:txBody>
      <dsp:txXfrm>
        <a:off x="196753" y="196753"/>
        <a:ext cx="3636990" cy="521555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627754C-2103-4CBF-97F8-5BB9EE71890D}">
      <dsp:nvSpPr>
        <dsp:cNvPr id="0" name=""/>
        <dsp:cNvSpPr/>
      </dsp:nvSpPr>
      <dsp:spPr>
        <a:xfrm>
          <a:off x="0" y="0"/>
          <a:ext cx="11095464" cy="5787483"/>
        </a:xfrm>
        <a:prstGeom prst="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7368" tIns="277368" rIns="277368" bIns="277368" numCol="1" spcCol="1270" anchor="ctr" anchorCtr="0">
          <a:noAutofit/>
        </a:bodyPr>
        <a:lstStyle/>
        <a:p>
          <a:pPr lvl="0" algn="ctr" defTabSz="1733550" rtl="0">
            <a:lnSpc>
              <a:spcPct val="90000"/>
            </a:lnSpc>
            <a:spcBef>
              <a:spcPct val="0"/>
            </a:spcBef>
            <a:spcAft>
              <a:spcPct val="35000"/>
            </a:spcAft>
          </a:pPr>
          <a:r>
            <a:rPr lang="tr-TR" sz="3900" kern="1200" baseline="0" smtClean="0"/>
            <a:t>Ülkemizde yapılan araştırmalara göre; annelerin eğitim seviyesi arttıkça çocuk beslenmesi ve bakımı konusundaki bazı geleneksel uygulamalara başvuru oranının azaldığı tespit edilmiştir.</a:t>
          </a:r>
          <a:endParaRPr lang="tr-TR" sz="3900" kern="1200"/>
        </a:p>
      </dsp:txBody>
      <dsp:txXfrm>
        <a:off x="0" y="0"/>
        <a:ext cx="11095464" cy="3125240"/>
      </dsp:txXfrm>
    </dsp:sp>
    <dsp:sp modelId="{B4042E79-1428-4B34-A146-C5290D7F700F}">
      <dsp:nvSpPr>
        <dsp:cNvPr id="0" name=""/>
        <dsp:cNvSpPr/>
      </dsp:nvSpPr>
      <dsp:spPr>
        <a:xfrm>
          <a:off x="0" y="3009491"/>
          <a:ext cx="11095464" cy="2662242"/>
        </a:xfrm>
        <a:prstGeom prst="rect">
          <a:avLst/>
        </a:prstGeom>
        <a:solidFill>
          <a:schemeClr val="accent1">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99136" tIns="35560" rIns="199136" bIns="35560" numCol="1" spcCol="1270" anchor="ctr" anchorCtr="0">
          <a:noAutofit/>
        </a:bodyPr>
        <a:lstStyle/>
        <a:p>
          <a:pPr lvl="0" algn="ctr" defTabSz="1244600" rtl="0">
            <a:lnSpc>
              <a:spcPct val="90000"/>
            </a:lnSpc>
            <a:spcBef>
              <a:spcPct val="0"/>
            </a:spcBef>
            <a:spcAft>
              <a:spcPct val="35000"/>
            </a:spcAft>
          </a:pPr>
          <a:r>
            <a:rPr lang="tr-TR" sz="2800" kern="1200" baseline="0" dirty="0" smtClean="0"/>
            <a:t>Geleneksel inanç ve uygulamaların bir kısmı mantıklı ya da mantık dışı, amaç ve sonuçları yönünden sağlığa yararlı ya da zedeleyici tutumlar olabilmektedir. Böylelikle hastalığın temel nedeni göz ardı edilerek İyileşme süresi uzaya­bileceği gibi sağlık sorunu da ilerleyebilmektedir. Yine bu uygulamalardan bir kısmı çocuğa direkt olarak zarar ver­mese de tedaviyi geciktirmesi ve hatta ölümlere neden ola­bilmesi bakımından önemlidir.</a:t>
          </a:r>
          <a:endParaRPr lang="tr-TR" sz="2800" kern="1200" dirty="0"/>
        </a:p>
      </dsp:txBody>
      <dsp:txXfrm>
        <a:off x="0" y="3009491"/>
        <a:ext cx="11095464" cy="266224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37A696-B3EA-432D-9779-F5A32E7CFC7F}">
      <dsp:nvSpPr>
        <dsp:cNvPr id="0" name=""/>
        <dsp:cNvSpPr/>
      </dsp:nvSpPr>
      <dsp:spPr>
        <a:xfrm>
          <a:off x="0" y="181332"/>
          <a:ext cx="11084311" cy="1368900"/>
        </a:xfrm>
        <a:prstGeom prst="round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tr-TR" sz="2600" kern="1200" baseline="0" smtClean="0"/>
            <a:t>Ülkemizde çocuk ölümleri arasında önemli bir yer tutan is­hallerde geleneksel uygulamalar yaygındır. Yapılan birçok çalışmada her dört anneden biri ishalde geleneksel uygula­maya başvurduğunu belirtmektedir. </a:t>
          </a:r>
          <a:endParaRPr lang="tr-TR" sz="2600" kern="1200"/>
        </a:p>
      </dsp:txBody>
      <dsp:txXfrm>
        <a:off x="66824" y="248156"/>
        <a:ext cx="10950663" cy="1235252"/>
      </dsp:txXfrm>
    </dsp:sp>
    <dsp:sp modelId="{F5135CDB-D6F3-4F68-8659-2101A6133B70}">
      <dsp:nvSpPr>
        <dsp:cNvPr id="0" name=""/>
        <dsp:cNvSpPr/>
      </dsp:nvSpPr>
      <dsp:spPr>
        <a:xfrm>
          <a:off x="0" y="1550232"/>
          <a:ext cx="11084311" cy="2583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1927"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tr-TR" sz="2000" kern="1200" baseline="0" dirty="0" smtClean="0"/>
            <a:t>Yoğurt ve yoğurtlu yiyecekler, susuz mama verme</a:t>
          </a:r>
          <a:endParaRPr lang="tr-TR" sz="2000" kern="1200" dirty="0"/>
        </a:p>
        <a:p>
          <a:pPr marL="228600" lvl="1" indent="-228600" algn="l" defTabSz="889000" rtl="0">
            <a:lnSpc>
              <a:spcPct val="90000"/>
            </a:lnSpc>
            <a:spcBef>
              <a:spcPct val="0"/>
            </a:spcBef>
            <a:spcAft>
              <a:spcPct val="20000"/>
            </a:spcAft>
            <a:buChar char="••"/>
          </a:pPr>
          <a:r>
            <a:rPr lang="tr-TR" sz="2000" kern="1200" baseline="0" smtClean="0"/>
            <a:t>Çocuğu aç ve susuz bırakma</a:t>
          </a:r>
          <a:endParaRPr lang="tr-TR" sz="2000" kern="1200"/>
        </a:p>
        <a:p>
          <a:pPr marL="228600" lvl="1" indent="-228600" algn="l" defTabSz="889000" rtl="0">
            <a:lnSpc>
              <a:spcPct val="90000"/>
            </a:lnSpc>
            <a:spcBef>
              <a:spcPct val="0"/>
            </a:spcBef>
            <a:spcAft>
              <a:spcPct val="20000"/>
            </a:spcAft>
            <a:buChar char="••"/>
          </a:pPr>
          <a:r>
            <a:rPr lang="tr-TR" sz="2000" kern="1200" baseline="0" smtClean="0"/>
            <a:t>Limon, kahve yedirme</a:t>
          </a:r>
          <a:endParaRPr lang="tr-TR" sz="2000" kern="1200"/>
        </a:p>
        <a:p>
          <a:pPr marL="228600" lvl="1" indent="-228600" algn="l" defTabSz="889000" rtl="0">
            <a:lnSpc>
              <a:spcPct val="90000"/>
            </a:lnSpc>
            <a:spcBef>
              <a:spcPct val="0"/>
            </a:spcBef>
            <a:spcAft>
              <a:spcPct val="20000"/>
            </a:spcAft>
            <a:buChar char="••"/>
          </a:pPr>
          <a:r>
            <a:rPr lang="tr-TR" sz="2000" kern="1200" baseline="0" smtClean="0"/>
            <a:t>Çocuğu sarımsaklı yoğurda yatırma</a:t>
          </a:r>
          <a:endParaRPr lang="tr-TR" sz="2000" kern="1200"/>
        </a:p>
        <a:p>
          <a:pPr marL="228600" lvl="1" indent="-228600" algn="l" defTabSz="889000" rtl="0">
            <a:lnSpc>
              <a:spcPct val="90000"/>
            </a:lnSpc>
            <a:spcBef>
              <a:spcPct val="0"/>
            </a:spcBef>
            <a:spcAft>
              <a:spcPct val="20000"/>
            </a:spcAft>
            <a:buChar char="••"/>
          </a:pPr>
          <a:r>
            <a:rPr lang="tr-TR" sz="2000" kern="1200" baseline="0" smtClean="0"/>
            <a:t>Turşu suyu içirme</a:t>
          </a:r>
          <a:endParaRPr lang="tr-TR" sz="2000" kern="1200"/>
        </a:p>
        <a:p>
          <a:pPr marL="228600" lvl="1" indent="-228600" algn="l" defTabSz="889000" rtl="0">
            <a:lnSpc>
              <a:spcPct val="90000"/>
            </a:lnSpc>
            <a:spcBef>
              <a:spcPct val="0"/>
            </a:spcBef>
            <a:spcAft>
              <a:spcPct val="20000"/>
            </a:spcAft>
            <a:buChar char="••"/>
          </a:pPr>
          <a:r>
            <a:rPr lang="tr-TR" sz="2000" kern="1200" baseline="0" smtClean="0"/>
            <a:t>Kuru çay-peynir yedirme</a:t>
          </a:r>
          <a:endParaRPr lang="tr-TR" sz="2000" kern="1200"/>
        </a:p>
        <a:p>
          <a:pPr marL="228600" lvl="1" indent="-228600" algn="l" defTabSz="889000" rtl="0">
            <a:lnSpc>
              <a:spcPct val="90000"/>
            </a:lnSpc>
            <a:spcBef>
              <a:spcPct val="0"/>
            </a:spcBef>
            <a:spcAft>
              <a:spcPct val="20000"/>
            </a:spcAft>
            <a:buChar char="••"/>
          </a:pPr>
          <a:r>
            <a:rPr lang="tr-TR" sz="2000" kern="1200" baseline="0" smtClean="0"/>
            <a:t>Limon tuzu, leblebi, kavurga yedirme</a:t>
          </a:r>
          <a:endParaRPr lang="tr-TR" sz="2000" kern="1200"/>
        </a:p>
        <a:p>
          <a:pPr marL="228600" lvl="1" indent="-228600" algn="l" defTabSz="889000" rtl="0">
            <a:lnSpc>
              <a:spcPct val="90000"/>
            </a:lnSpc>
            <a:spcBef>
              <a:spcPct val="0"/>
            </a:spcBef>
            <a:spcAft>
              <a:spcPct val="20000"/>
            </a:spcAft>
            <a:buChar char="••"/>
          </a:pPr>
          <a:r>
            <a:rPr lang="tr-TR" sz="2000" kern="1200" baseline="0" smtClean="0"/>
            <a:t>Gazoz-aspirin verme</a:t>
          </a:r>
          <a:endParaRPr lang="tr-TR" sz="2000" kern="1200"/>
        </a:p>
      </dsp:txBody>
      <dsp:txXfrm>
        <a:off x="0" y="1550232"/>
        <a:ext cx="11084311" cy="258336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44FFF6-A4F2-46E4-A9A6-66AF153C5BF5}">
      <dsp:nvSpPr>
        <dsp:cNvPr id="0" name=""/>
        <dsp:cNvSpPr/>
      </dsp:nvSpPr>
      <dsp:spPr>
        <a:xfrm>
          <a:off x="3725501" y="1521757"/>
          <a:ext cx="1949475" cy="1949715"/>
        </a:xfrm>
        <a:prstGeom prst="ellipse">
          <a:avLst/>
        </a:prstGeom>
        <a:solidFill>
          <a:schemeClr val="accent2">
            <a:alpha val="50000"/>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28193D24-8147-4DBC-89AE-60F82B340240}">
      <dsp:nvSpPr>
        <dsp:cNvPr id="0" name=""/>
        <dsp:cNvSpPr/>
      </dsp:nvSpPr>
      <dsp:spPr>
        <a:xfrm>
          <a:off x="3583351" y="0"/>
          <a:ext cx="2233774" cy="119541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tr-TR" sz="1800" kern="1200" baseline="0" dirty="0" smtClean="0"/>
            <a:t>Nazar değdiğine inanılırsa hocaya okutma, muska yazdırma</a:t>
          </a:r>
          <a:endParaRPr lang="tr-TR" sz="1800" kern="1200" dirty="0"/>
        </a:p>
      </dsp:txBody>
      <dsp:txXfrm>
        <a:off x="3583351" y="0"/>
        <a:ext cx="2233774" cy="1195410"/>
      </dsp:txXfrm>
    </dsp:sp>
    <dsp:sp modelId="{5EFC5B4D-56B5-433E-BED8-418D3B998A7D}">
      <dsp:nvSpPr>
        <dsp:cNvPr id="0" name=""/>
        <dsp:cNvSpPr/>
      </dsp:nvSpPr>
      <dsp:spPr>
        <a:xfrm>
          <a:off x="4297347" y="1796702"/>
          <a:ext cx="1949475" cy="1949715"/>
        </a:xfrm>
        <a:prstGeom prst="ellipse">
          <a:avLst/>
        </a:prstGeom>
        <a:solidFill>
          <a:schemeClr val="accent2">
            <a:alpha val="50000"/>
            <a:hueOff val="3058195"/>
            <a:satOff val="-1257"/>
            <a:lumOff val="-425"/>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FEA3B7E-B248-4486-AD79-255F0BF751F4}">
      <dsp:nvSpPr>
        <dsp:cNvPr id="0" name=""/>
        <dsp:cNvSpPr/>
      </dsp:nvSpPr>
      <dsp:spPr>
        <a:xfrm>
          <a:off x="6487258" y="1135640"/>
          <a:ext cx="2111932" cy="131495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tr-TR" sz="1800" kern="1200" baseline="0" dirty="0" smtClean="0"/>
            <a:t>Limonlu çay, sebze ve meyve suları, kola, ekşili (sumaklı) yiyecekler verme</a:t>
          </a:r>
          <a:endParaRPr lang="tr-TR" sz="1800" kern="1200" dirty="0"/>
        </a:p>
      </dsp:txBody>
      <dsp:txXfrm>
        <a:off x="6487258" y="1135640"/>
        <a:ext cx="2111932" cy="1314951"/>
      </dsp:txXfrm>
    </dsp:sp>
    <dsp:sp modelId="{531BE302-FB3C-4AB7-BAC8-5F68E450785E}">
      <dsp:nvSpPr>
        <dsp:cNvPr id="0" name=""/>
        <dsp:cNvSpPr/>
      </dsp:nvSpPr>
      <dsp:spPr>
        <a:xfrm>
          <a:off x="4437872" y="2415327"/>
          <a:ext cx="1949475" cy="1949715"/>
        </a:xfrm>
        <a:prstGeom prst="ellipse">
          <a:avLst/>
        </a:prstGeom>
        <a:solidFill>
          <a:schemeClr val="accent2">
            <a:alpha val="50000"/>
            <a:hueOff val="6116389"/>
            <a:satOff val="-2513"/>
            <a:lumOff val="-85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3AC1ACF0-4E35-4A97-BFF9-9F0587BBC26D}">
      <dsp:nvSpPr>
        <dsp:cNvPr id="0" name=""/>
        <dsp:cNvSpPr/>
      </dsp:nvSpPr>
      <dsp:spPr>
        <a:xfrm>
          <a:off x="6690329" y="2809215"/>
          <a:ext cx="2071318" cy="14046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tr-TR" sz="1800" kern="1200" baseline="0" smtClean="0"/>
            <a:t>Nane, adaçayı, limon, kızılcık, kiraz yaprağı / sapı, kuş­burnu, portakal kabuğu, bağ yaprağı vb. kaynatıp su­yunu içirme</a:t>
          </a:r>
          <a:endParaRPr lang="tr-TR" sz="1800" kern="1200"/>
        </a:p>
      </dsp:txBody>
      <dsp:txXfrm>
        <a:off x="6690329" y="2809215"/>
        <a:ext cx="2071318" cy="1404607"/>
      </dsp:txXfrm>
    </dsp:sp>
    <dsp:sp modelId="{94502B9A-C517-416A-A694-074373494968}">
      <dsp:nvSpPr>
        <dsp:cNvPr id="0" name=""/>
        <dsp:cNvSpPr/>
      </dsp:nvSpPr>
      <dsp:spPr>
        <a:xfrm>
          <a:off x="4042290" y="2911423"/>
          <a:ext cx="1949475" cy="1949715"/>
        </a:xfrm>
        <a:prstGeom prst="ellipse">
          <a:avLst/>
        </a:prstGeom>
        <a:solidFill>
          <a:schemeClr val="accent2">
            <a:alpha val="50000"/>
            <a:hueOff val="9174584"/>
            <a:satOff val="-3770"/>
            <a:lumOff val="-1274"/>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4596471-EF06-4BE8-9462-6478C6DE3CD9}">
      <dsp:nvSpPr>
        <dsp:cNvPr id="0" name=""/>
        <dsp:cNvSpPr/>
      </dsp:nvSpPr>
      <dsp:spPr>
        <a:xfrm>
          <a:off x="5796819" y="4691987"/>
          <a:ext cx="2233774" cy="128506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tr-TR" sz="1800" kern="1200" baseline="0" smtClean="0"/>
            <a:t>Kekik ile mantufar çiçeğini karıştırıp çayını içirme</a:t>
          </a:r>
          <a:endParaRPr lang="tr-TR" sz="1800" kern="1200"/>
        </a:p>
      </dsp:txBody>
      <dsp:txXfrm>
        <a:off x="5796819" y="4691987"/>
        <a:ext cx="2233774" cy="1285066"/>
      </dsp:txXfrm>
    </dsp:sp>
    <dsp:sp modelId="{C3851EFF-7E9A-4F1D-8BBA-BE7C8E774095}">
      <dsp:nvSpPr>
        <dsp:cNvPr id="0" name=""/>
        <dsp:cNvSpPr/>
      </dsp:nvSpPr>
      <dsp:spPr>
        <a:xfrm>
          <a:off x="3408711" y="2911423"/>
          <a:ext cx="1949475" cy="1949715"/>
        </a:xfrm>
        <a:prstGeom prst="ellipse">
          <a:avLst/>
        </a:prstGeom>
        <a:solidFill>
          <a:schemeClr val="accent2">
            <a:alpha val="50000"/>
            <a:hueOff val="12232778"/>
            <a:satOff val="-5027"/>
            <a:lumOff val="-1699"/>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84B4034-70B2-4DF7-9ABE-90D345E72663}">
      <dsp:nvSpPr>
        <dsp:cNvPr id="0" name=""/>
        <dsp:cNvSpPr/>
      </dsp:nvSpPr>
      <dsp:spPr>
        <a:xfrm>
          <a:off x="1369884" y="4691987"/>
          <a:ext cx="2233774" cy="128506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tr-TR" sz="1800" kern="1200" baseline="0" smtClean="0"/>
            <a:t>Su ile toprağı karıştırıp bir tülbentten süzerek içirme</a:t>
          </a:r>
          <a:endParaRPr lang="tr-TR" sz="1800" kern="1200"/>
        </a:p>
      </dsp:txBody>
      <dsp:txXfrm>
        <a:off x="1369884" y="4691987"/>
        <a:ext cx="2233774" cy="1285066"/>
      </dsp:txXfrm>
    </dsp:sp>
    <dsp:sp modelId="{731BAB95-B099-45F2-9B9E-013CE1707970}">
      <dsp:nvSpPr>
        <dsp:cNvPr id="0" name=""/>
        <dsp:cNvSpPr/>
      </dsp:nvSpPr>
      <dsp:spPr>
        <a:xfrm>
          <a:off x="3013130" y="2415327"/>
          <a:ext cx="1949475" cy="1949715"/>
        </a:xfrm>
        <a:prstGeom prst="ellipse">
          <a:avLst/>
        </a:prstGeom>
        <a:solidFill>
          <a:schemeClr val="accent2">
            <a:alpha val="50000"/>
            <a:hueOff val="15290973"/>
            <a:satOff val="-6283"/>
            <a:lumOff val="-2124"/>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ED477C24-B178-476F-83A1-70A49E08F398}">
      <dsp:nvSpPr>
        <dsp:cNvPr id="0" name=""/>
        <dsp:cNvSpPr/>
      </dsp:nvSpPr>
      <dsp:spPr>
        <a:xfrm>
          <a:off x="638830" y="2809215"/>
          <a:ext cx="2071318" cy="14046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tr-TR" sz="1800" kern="1200" baseline="0" smtClean="0"/>
            <a:t>Meşe ağacının kabuğunu kaynatıp içirme</a:t>
          </a:r>
          <a:endParaRPr lang="tr-TR" sz="1800" kern="1200"/>
        </a:p>
      </dsp:txBody>
      <dsp:txXfrm>
        <a:off x="638830" y="2809215"/>
        <a:ext cx="2071318" cy="1404607"/>
      </dsp:txXfrm>
    </dsp:sp>
    <dsp:sp modelId="{D1B9F0A7-C769-4EE7-A6AA-DB0381615236}">
      <dsp:nvSpPr>
        <dsp:cNvPr id="0" name=""/>
        <dsp:cNvSpPr/>
      </dsp:nvSpPr>
      <dsp:spPr>
        <a:xfrm>
          <a:off x="3153654" y="1796702"/>
          <a:ext cx="1949475" cy="1949715"/>
        </a:xfrm>
        <a:prstGeom prst="ellipse">
          <a:avLst/>
        </a:prstGeom>
        <a:solidFill>
          <a:schemeClr val="accent2">
            <a:alpha val="50000"/>
            <a:hueOff val="18349167"/>
            <a:satOff val="-7540"/>
            <a:lumOff val="-2549"/>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58F731D4-3EB1-404F-B747-DA21C8A000F5}">
      <dsp:nvSpPr>
        <dsp:cNvPr id="0" name=""/>
        <dsp:cNvSpPr/>
      </dsp:nvSpPr>
      <dsp:spPr>
        <a:xfrm>
          <a:off x="801287" y="1135640"/>
          <a:ext cx="2111932" cy="131495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800100" rtl="0">
            <a:lnSpc>
              <a:spcPct val="90000"/>
            </a:lnSpc>
            <a:spcBef>
              <a:spcPct val="0"/>
            </a:spcBef>
            <a:spcAft>
              <a:spcPct val="35000"/>
            </a:spcAft>
          </a:pPr>
          <a:r>
            <a:rPr lang="tr-TR" sz="1800" kern="1200" baseline="0" smtClean="0"/>
            <a:t>Sumağı ezip içine şeker karıştırıldıktan sonra kaynatıp içirme</a:t>
          </a:r>
          <a:endParaRPr lang="tr-TR" sz="1800" kern="1200"/>
        </a:p>
      </dsp:txBody>
      <dsp:txXfrm>
        <a:off x="801287" y="1135640"/>
        <a:ext cx="2111932" cy="131495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719457-5E3D-42F9-AAA7-173EB778EBC2}">
      <dsp:nvSpPr>
        <dsp:cNvPr id="0" name=""/>
        <dsp:cNvSpPr/>
      </dsp:nvSpPr>
      <dsp:spPr>
        <a:xfrm>
          <a:off x="0" y="5296"/>
          <a:ext cx="11128916" cy="1800630"/>
        </a:xfrm>
        <a:prstGeom prst="roundRect">
          <a:avLst/>
        </a:prstGeom>
        <a:solidFill>
          <a:schemeClr val="accent1">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rtl="0">
            <a:lnSpc>
              <a:spcPct val="90000"/>
            </a:lnSpc>
            <a:spcBef>
              <a:spcPct val="0"/>
            </a:spcBef>
            <a:spcAft>
              <a:spcPct val="35000"/>
            </a:spcAft>
          </a:pPr>
          <a:r>
            <a:rPr lang="tr-TR" sz="2700" kern="1200" baseline="0" dirty="0" smtClean="0"/>
            <a:t>Çocukluk döneminde en sık rastlanan bulgulardan biri de yüksek ateştir. Ateş, küçük çocuğu olan aileler için önemli bir korku nedeni haline gelebilir ve gereksiz yaşanan kor­kular da hatalı uygulamaların yapılmasına neden olabilir.</a:t>
          </a:r>
          <a:endParaRPr lang="tr-TR" sz="2700" kern="1200" dirty="0"/>
        </a:p>
      </dsp:txBody>
      <dsp:txXfrm>
        <a:off x="87900" y="93196"/>
        <a:ext cx="10953116" cy="1624830"/>
      </dsp:txXfrm>
    </dsp:sp>
    <dsp:sp modelId="{AD409E94-DD35-4F63-9254-E6844E0BD572}">
      <dsp:nvSpPr>
        <dsp:cNvPr id="0" name=""/>
        <dsp:cNvSpPr/>
      </dsp:nvSpPr>
      <dsp:spPr>
        <a:xfrm>
          <a:off x="0" y="1805926"/>
          <a:ext cx="11128916" cy="2682720"/>
        </a:xfrm>
        <a:prstGeom prst="rect">
          <a:avLst/>
        </a:prstGeom>
        <a:noFill/>
        <a:ln w="6350" cap="flat" cmpd="sng" algn="in">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353343" tIns="34290" rIns="192024" bIns="34290" numCol="1" spcCol="1270" anchor="t" anchorCtr="0">
          <a:noAutofit/>
        </a:bodyPr>
        <a:lstStyle/>
        <a:p>
          <a:pPr marL="228600" lvl="1" indent="-228600" algn="l" defTabSz="933450" rtl="0">
            <a:lnSpc>
              <a:spcPct val="90000"/>
            </a:lnSpc>
            <a:spcBef>
              <a:spcPct val="0"/>
            </a:spcBef>
            <a:spcAft>
              <a:spcPct val="20000"/>
            </a:spcAft>
            <a:buChar char="••"/>
          </a:pPr>
          <a:r>
            <a:rPr lang="tr-TR" sz="2100" kern="1200" baseline="0" smtClean="0"/>
            <a:t>Çocuğun giysilerini çıkararak soğuk tutma</a:t>
          </a:r>
          <a:endParaRPr lang="tr-TR" sz="2100" kern="1200"/>
        </a:p>
        <a:p>
          <a:pPr marL="228600" lvl="1" indent="-228600" algn="l" defTabSz="933450" rtl="0">
            <a:lnSpc>
              <a:spcPct val="90000"/>
            </a:lnSpc>
            <a:spcBef>
              <a:spcPct val="0"/>
            </a:spcBef>
            <a:spcAft>
              <a:spcPct val="20000"/>
            </a:spcAft>
            <a:buChar char="••"/>
          </a:pPr>
          <a:r>
            <a:rPr lang="tr-TR" sz="2100" kern="1200" baseline="0" smtClean="0"/>
            <a:t>Çocuğun sıkıca giydirilip üzerinin örtülmesi, sobanın yalatması ve terlemesinin sağlanması</a:t>
          </a:r>
          <a:endParaRPr lang="tr-TR" sz="2100" kern="1200"/>
        </a:p>
        <a:p>
          <a:pPr marL="228600" lvl="1" indent="-228600" algn="l" defTabSz="933450" rtl="0">
            <a:lnSpc>
              <a:spcPct val="90000"/>
            </a:lnSpc>
            <a:spcBef>
              <a:spcPct val="0"/>
            </a:spcBef>
            <a:spcAft>
              <a:spcPct val="20000"/>
            </a:spcAft>
            <a:buChar char="••"/>
          </a:pPr>
          <a:r>
            <a:rPr lang="tr-TR" sz="2100" kern="1200" baseline="0" smtClean="0"/>
            <a:t>Başa soğuk bez koyma</a:t>
          </a:r>
          <a:endParaRPr lang="tr-TR" sz="2100" kern="1200"/>
        </a:p>
        <a:p>
          <a:pPr marL="228600" lvl="1" indent="-228600" algn="l" defTabSz="933450" rtl="0">
            <a:lnSpc>
              <a:spcPct val="90000"/>
            </a:lnSpc>
            <a:spcBef>
              <a:spcPct val="0"/>
            </a:spcBef>
            <a:spcAft>
              <a:spcPct val="20000"/>
            </a:spcAft>
            <a:buChar char="••"/>
          </a:pPr>
          <a:r>
            <a:rPr lang="tr-TR" sz="2100" kern="1200" baseline="0" smtClean="0"/>
            <a:t>Limonlu çay içirme, bol su verme</a:t>
          </a:r>
          <a:endParaRPr lang="tr-TR" sz="2100" kern="1200"/>
        </a:p>
        <a:p>
          <a:pPr marL="228600" lvl="1" indent="-228600" algn="l" defTabSz="933450" rtl="0">
            <a:lnSpc>
              <a:spcPct val="90000"/>
            </a:lnSpc>
            <a:spcBef>
              <a:spcPct val="0"/>
            </a:spcBef>
            <a:spcAft>
              <a:spcPct val="20000"/>
            </a:spcAft>
            <a:buChar char="••"/>
          </a:pPr>
          <a:r>
            <a:rPr lang="tr-TR" sz="2100" kern="1200" baseline="0" smtClean="0"/>
            <a:t>Odayı havalandırma</a:t>
          </a:r>
          <a:endParaRPr lang="tr-TR" sz="2100" kern="1200"/>
        </a:p>
        <a:p>
          <a:pPr marL="228600" lvl="1" indent="-228600" algn="l" defTabSz="933450" rtl="0">
            <a:lnSpc>
              <a:spcPct val="90000"/>
            </a:lnSpc>
            <a:spcBef>
              <a:spcPct val="0"/>
            </a:spcBef>
            <a:spcAft>
              <a:spcPct val="20000"/>
            </a:spcAft>
            <a:buChar char="••"/>
          </a:pPr>
          <a:r>
            <a:rPr lang="tr-TR" sz="2100" kern="1200" baseline="0" smtClean="0"/>
            <a:t>Papatya çayı kaynatıp içirme</a:t>
          </a:r>
          <a:endParaRPr lang="tr-TR" sz="2100" kern="1200"/>
        </a:p>
        <a:p>
          <a:pPr marL="228600" lvl="1" indent="-228600" algn="l" defTabSz="933450" rtl="0">
            <a:lnSpc>
              <a:spcPct val="90000"/>
            </a:lnSpc>
            <a:spcBef>
              <a:spcPct val="0"/>
            </a:spcBef>
            <a:spcAft>
              <a:spcPct val="20000"/>
            </a:spcAft>
            <a:buChar char="••"/>
          </a:pPr>
          <a:r>
            <a:rPr lang="tr-TR" sz="2100" kern="1200" baseline="0" smtClean="0"/>
            <a:t>Duş aldırma</a:t>
          </a:r>
          <a:endParaRPr lang="tr-TR" sz="2100" kern="1200"/>
        </a:p>
        <a:p>
          <a:pPr marL="228600" lvl="1" indent="-228600" algn="l" defTabSz="933450" rtl="0">
            <a:lnSpc>
              <a:spcPct val="90000"/>
            </a:lnSpc>
            <a:spcBef>
              <a:spcPct val="0"/>
            </a:spcBef>
            <a:spcAft>
              <a:spcPct val="20000"/>
            </a:spcAft>
            <a:buChar char="••"/>
          </a:pPr>
          <a:r>
            <a:rPr lang="tr-TR" sz="2100" kern="1200" baseline="0" smtClean="0"/>
            <a:t>Elini yüzünü yıkama, buz uygulama, gül suyu, alkol ile silme</a:t>
          </a:r>
          <a:endParaRPr lang="tr-TR" sz="2100" kern="1200"/>
        </a:p>
      </dsp:txBody>
      <dsp:txXfrm>
        <a:off x="0" y="1805926"/>
        <a:ext cx="11128916" cy="268272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7E9862-0189-48E4-9167-489023969150}">
      <dsp:nvSpPr>
        <dsp:cNvPr id="0" name=""/>
        <dsp:cNvSpPr/>
      </dsp:nvSpPr>
      <dsp:spPr>
        <a:xfrm>
          <a:off x="0" y="2548"/>
          <a:ext cx="7159084" cy="0"/>
        </a:xfrm>
        <a:prstGeom prst="line">
          <a:avLst/>
        </a:prstGeom>
        <a:solidFill>
          <a:schemeClr val="accent2">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A1981E1-3E9C-4F03-835B-57214DCAF64E}">
      <dsp:nvSpPr>
        <dsp:cNvPr id="0" name=""/>
        <dsp:cNvSpPr/>
      </dsp:nvSpPr>
      <dsp:spPr>
        <a:xfrm>
          <a:off x="0" y="2548"/>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Demli çayın içine aspirin karıştırıp içirme</a:t>
          </a:r>
          <a:endParaRPr lang="tr-TR" sz="1400" kern="1200"/>
        </a:p>
      </dsp:txBody>
      <dsp:txXfrm>
        <a:off x="0" y="2548"/>
        <a:ext cx="7159084" cy="434472"/>
      </dsp:txXfrm>
    </dsp:sp>
    <dsp:sp modelId="{FB31A53C-D0B2-41A4-958D-C1F4F1F5BB49}">
      <dsp:nvSpPr>
        <dsp:cNvPr id="0" name=""/>
        <dsp:cNvSpPr/>
      </dsp:nvSpPr>
      <dsp:spPr>
        <a:xfrm>
          <a:off x="0" y="437021"/>
          <a:ext cx="7159084" cy="0"/>
        </a:xfrm>
        <a:prstGeom prst="line">
          <a:avLst/>
        </a:prstGeom>
        <a:solidFill>
          <a:schemeClr val="accent3">
            <a:hueOff val="0"/>
            <a:satOff val="0"/>
            <a:lumOff val="0"/>
            <a:alphaOff val="0"/>
          </a:schemeClr>
        </a:solidFill>
        <a:ln w="34925"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280E00-788E-46DE-8C12-885E5145E4BA}">
      <dsp:nvSpPr>
        <dsp:cNvPr id="0" name=""/>
        <dsp:cNvSpPr/>
      </dsp:nvSpPr>
      <dsp:spPr>
        <a:xfrm>
          <a:off x="0" y="437021"/>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Zeytinyağı içine aspirin, limon suyu, karabiber karıştı­rıp çocuğun vücuduna sürme, viks sürme</a:t>
          </a:r>
          <a:endParaRPr lang="tr-TR" sz="1400" kern="1200"/>
        </a:p>
      </dsp:txBody>
      <dsp:txXfrm>
        <a:off x="0" y="437021"/>
        <a:ext cx="7159084" cy="434472"/>
      </dsp:txXfrm>
    </dsp:sp>
    <dsp:sp modelId="{2C2AF438-A99C-44BF-A77E-B87593B26540}">
      <dsp:nvSpPr>
        <dsp:cNvPr id="0" name=""/>
        <dsp:cNvSpPr/>
      </dsp:nvSpPr>
      <dsp:spPr>
        <a:xfrm>
          <a:off x="0" y="871493"/>
          <a:ext cx="7159084" cy="0"/>
        </a:xfrm>
        <a:prstGeom prst="line">
          <a:avLst/>
        </a:prstGeom>
        <a:solidFill>
          <a:schemeClr val="accent4">
            <a:hueOff val="0"/>
            <a:satOff val="0"/>
            <a:lumOff val="0"/>
            <a:alphaOff val="0"/>
          </a:schemeClr>
        </a:solidFill>
        <a:ln w="34925" cap="flat" cmpd="sng" algn="in">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12B40D3-21CB-411C-ACAC-018BD4000C87}">
      <dsp:nvSpPr>
        <dsp:cNvPr id="0" name=""/>
        <dsp:cNvSpPr/>
      </dsp:nvSpPr>
      <dsp:spPr>
        <a:xfrm>
          <a:off x="0" y="871493"/>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Ilık kompres uygulama, vücuda bal sürme</a:t>
          </a:r>
          <a:endParaRPr lang="tr-TR" sz="1400" kern="1200"/>
        </a:p>
      </dsp:txBody>
      <dsp:txXfrm>
        <a:off x="0" y="871493"/>
        <a:ext cx="7159084" cy="434472"/>
      </dsp:txXfrm>
    </dsp:sp>
    <dsp:sp modelId="{E0C83D08-CC7B-4FE6-8C14-1AE400E8825B}">
      <dsp:nvSpPr>
        <dsp:cNvPr id="0" name=""/>
        <dsp:cNvSpPr/>
      </dsp:nvSpPr>
      <dsp:spPr>
        <a:xfrm>
          <a:off x="0" y="1305966"/>
          <a:ext cx="7159084" cy="0"/>
        </a:xfrm>
        <a:prstGeom prst="line">
          <a:avLst/>
        </a:prstGeom>
        <a:solidFill>
          <a:schemeClr val="accent5">
            <a:hueOff val="0"/>
            <a:satOff val="0"/>
            <a:lumOff val="0"/>
            <a:alphaOff val="0"/>
          </a:schemeClr>
        </a:solidFill>
        <a:ln w="34925"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DF8307-911F-4BAF-90FE-EB0B339DA7D4}">
      <dsp:nvSpPr>
        <dsp:cNvPr id="0" name=""/>
        <dsp:cNvSpPr/>
      </dsp:nvSpPr>
      <dsp:spPr>
        <a:xfrm>
          <a:off x="0" y="1305966"/>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Bebeğin göğsüne kül ve kepek koyma</a:t>
          </a:r>
          <a:endParaRPr lang="tr-TR" sz="1400" kern="1200"/>
        </a:p>
      </dsp:txBody>
      <dsp:txXfrm>
        <a:off x="0" y="1305966"/>
        <a:ext cx="7159084" cy="434472"/>
      </dsp:txXfrm>
    </dsp:sp>
    <dsp:sp modelId="{D1CF83EE-B37C-427C-A59F-0E169A9029E5}">
      <dsp:nvSpPr>
        <dsp:cNvPr id="0" name=""/>
        <dsp:cNvSpPr/>
      </dsp:nvSpPr>
      <dsp:spPr>
        <a:xfrm>
          <a:off x="0" y="1740439"/>
          <a:ext cx="7159084" cy="0"/>
        </a:xfrm>
        <a:prstGeom prst="line">
          <a:avLst/>
        </a:prstGeom>
        <a:solidFill>
          <a:schemeClr val="accent6">
            <a:hueOff val="0"/>
            <a:satOff val="0"/>
            <a:lumOff val="0"/>
            <a:alphaOff val="0"/>
          </a:schemeClr>
        </a:solidFill>
        <a:ln w="34925" cap="flat" cmpd="sng" algn="in">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7E14C8-767E-4C70-9820-056F664FCAAE}">
      <dsp:nvSpPr>
        <dsp:cNvPr id="0" name=""/>
        <dsp:cNvSpPr/>
      </dsp:nvSpPr>
      <dsp:spPr>
        <a:xfrm>
          <a:off x="0" y="1740439"/>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Bebeğe keçi sütüne batırılmış, kurutulmuş bez sarılması</a:t>
          </a:r>
          <a:endParaRPr lang="tr-TR" sz="1400" kern="1200"/>
        </a:p>
      </dsp:txBody>
      <dsp:txXfrm>
        <a:off x="0" y="1740439"/>
        <a:ext cx="7159084" cy="434472"/>
      </dsp:txXfrm>
    </dsp:sp>
    <dsp:sp modelId="{A5B91A5E-F5F8-49E5-9174-153B96BC1FD6}">
      <dsp:nvSpPr>
        <dsp:cNvPr id="0" name=""/>
        <dsp:cNvSpPr/>
      </dsp:nvSpPr>
      <dsp:spPr>
        <a:xfrm>
          <a:off x="0" y="2174912"/>
          <a:ext cx="7159084" cy="0"/>
        </a:xfrm>
        <a:prstGeom prst="line">
          <a:avLst/>
        </a:prstGeom>
        <a:solidFill>
          <a:schemeClr val="accent2">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428651-BA91-4BB3-93A5-FF85E0A40326}">
      <dsp:nvSpPr>
        <dsp:cNvPr id="0" name=""/>
        <dsp:cNvSpPr/>
      </dsp:nvSpPr>
      <dsp:spPr>
        <a:xfrm>
          <a:off x="0" y="2174912"/>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Limonlu su, sirkeli su veya sirkeli suyu aspirinle karış­tırıp vücudu silme</a:t>
          </a:r>
          <a:endParaRPr lang="tr-TR" sz="1400" kern="1200"/>
        </a:p>
      </dsp:txBody>
      <dsp:txXfrm>
        <a:off x="0" y="2174912"/>
        <a:ext cx="7159084" cy="434472"/>
      </dsp:txXfrm>
    </dsp:sp>
    <dsp:sp modelId="{140A1225-DA7D-4714-B81D-AD7F03B19FE8}">
      <dsp:nvSpPr>
        <dsp:cNvPr id="0" name=""/>
        <dsp:cNvSpPr/>
      </dsp:nvSpPr>
      <dsp:spPr>
        <a:xfrm>
          <a:off x="0" y="2609385"/>
          <a:ext cx="7159084" cy="0"/>
        </a:xfrm>
        <a:prstGeom prst="line">
          <a:avLst/>
        </a:prstGeom>
        <a:solidFill>
          <a:schemeClr val="accent3">
            <a:hueOff val="0"/>
            <a:satOff val="0"/>
            <a:lumOff val="0"/>
            <a:alphaOff val="0"/>
          </a:schemeClr>
        </a:solidFill>
        <a:ln w="34925"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553614-4DDE-4EC7-B8C3-992EA67D8CBB}">
      <dsp:nvSpPr>
        <dsp:cNvPr id="0" name=""/>
        <dsp:cNvSpPr/>
      </dsp:nvSpPr>
      <dsp:spPr>
        <a:xfrm>
          <a:off x="0" y="2609385"/>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Sabun ile kınayı karıştırıp macun haline getirme ve ço­cuğun el ve ayaklarına sürme</a:t>
          </a:r>
          <a:endParaRPr lang="tr-TR" sz="1400" kern="1200"/>
        </a:p>
      </dsp:txBody>
      <dsp:txXfrm>
        <a:off x="0" y="2609385"/>
        <a:ext cx="7159084" cy="434472"/>
      </dsp:txXfrm>
    </dsp:sp>
    <dsp:sp modelId="{688D9787-F549-4A1F-954C-7201749F2789}">
      <dsp:nvSpPr>
        <dsp:cNvPr id="0" name=""/>
        <dsp:cNvSpPr/>
      </dsp:nvSpPr>
      <dsp:spPr>
        <a:xfrm>
          <a:off x="0" y="3043857"/>
          <a:ext cx="7159084" cy="0"/>
        </a:xfrm>
        <a:prstGeom prst="line">
          <a:avLst/>
        </a:prstGeom>
        <a:solidFill>
          <a:schemeClr val="accent4">
            <a:hueOff val="0"/>
            <a:satOff val="0"/>
            <a:lumOff val="0"/>
            <a:alphaOff val="0"/>
          </a:schemeClr>
        </a:solidFill>
        <a:ln w="34925" cap="flat" cmpd="sng" algn="in">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E17FE54-09A1-4226-81B7-368E68D9C6E8}">
      <dsp:nvSpPr>
        <dsp:cNvPr id="0" name=""/>
        <dsp:cNvSpPr/>
      </dsp:nvSpPr>
      <dsp:spPr>
        <a:xfrm>
          <a:off x="0" y="3043857"/>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Kekik ve mantar çiçeğini kaynatıp içirme</a:t>
          </a:r>
          <a:endParaRPr lang="tr-TR" sz="1400" kern="1200"/>
        </a:p>
      </dsp:txBody>
      <dsp:txXfrm>
        <a:off x="0" y="3043857"/>
        <a:ext cx="7159084" cy="434472"/>
      </dsp:txXfrm>
    </dsp:sp>
    <dsp:sp modelId="{59CAA754-42CC-4156-B6B1-C2396D1614DF}">
      <dsp:nvSpPr>
        <dsp:cNvPr id="0" name=""/>
        <dsp:cNvSpPr/>
      </dsp:nvSpPr>
      <dsp:spPr>
        <a:xfrm>
          <a:off x="0" y="3478330"/>
          <a:ext cx="7159084" cy="0"/>
        </a:xfrm>
        <a:prstGeom prst="line">
          <a:avLst/>
        </a:prstGeom>
        <a:solidFill>
          <a:schemeClr val="accent5">
            <a:hueOff val="0"/>
            <a:satOff val="0"/>
            <a:lumOff val="0"/>
            <a:alphaOff val="0"/>
          </a:schemeClr>
        </a:solidFill>
        <a:ln w="34925"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CCA60C6-8D0E-4876-ADDE-C4B38A955592}">
      <dsp:nvSpPr>
        <dsp:cNvPr id="0" name=""/>
        <dsp:cNvSpPr/>
      </dsp:nvSpPr>
      <dsp:spPr>
        <a:xfrm>
          <a:off x="0" y="3478330"/>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Sumağın ezilip içine şeker karıştırıldıktan sonra kayna­tılarak içirilmesi</a:t>
          </a:r>
          <a:endParaRPr lang="tr-TR" sz="1400" kern="1200"/>
        </a:p>
      </dsp:txBody>
      <dsp:txXfrm>
        <a:off x="0" y="3478330"/>
        <a:ext cx="7159084" cy="434472"/>
      </dsp:txXfrm>
    </dsp:sp>
    <dsp:sp modelId="{FC4FF70E-CAE6-4463-8E14-5498F32AC29B}">
      <dsp:nvSpPr>
        <dsp:cNvPr id="0" name=""/>
        <dsp:cNvSpPr/>
      </dsp:nvSpPr>
      <dsp:spPr>
        <a:xfrm>
          <a:off x="0" y="3912803"/>
          <a:ext cx="7159084" cy="0"/>
        </a:xfrm>
        <a:prstGeom prst="line">
          <a:avLst/>
        </a:prstGeom>
        <a:solidFill>
          <a:schemeClr val="accent6">
            <a:hueOff val="0"/>
            <a:satOff val="0"/>
            <a:lumOff val="0"/>
            <a:alphaOff val="0"/>
          </a:schemeClr>
        </a:solidFill>
        <a:ln w="34925" cap="flat" cmpd="sng" algn="in">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5EE584-C72C-4057-A50A-88C5A8852668}">
      <dsp:nvSpPr>
        <dsp:cNvPr id="0" name=""/>
        <dsp:cNvSpPr/>
      </dsp:nvSpPr>
      <dsp:spPr>
        <a:xfrm>
          <a:off x="0" y="3912803"/>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Ateşinin geçmesi için dua etme</a:t>
          </a:r>
          <a:endParaRPr lang="tr-TR" sz="1400" kern="1200"/>
        </a:p>
      </dsp:txBody>
      <dsp:txXfrm>
        <a:off x="0" y="3912803"/>
        <a:ext cx="7159084" cy="434472"/>
      </dsp:txXfrm>
    </dsp:sp>
    <dsp:sp modelId="{D8EB7367-B4F2-43EF-8AC5-D3B41C3B6C7D}">
      <dsp:nvSpPr>
        <dsp:cNvPr id="0" name=""/>
        <dsp:cNvSpPr/>
      </dsp:nvSpPr>
      <dsp:spPr>
        <a:xfrm>
          <a:off x="0" y="4347276"/>
          <a:ext cx="7159084" cy="0"/>
        </a:xfrm>
        <a:prstGeom prst="line">
          <a:avLst/>
        </a:prstGeom>
        <a:solidFill>
          <a:schemeClr val="accent2">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7EACE4-3391-4946-A68A-D6B40145C8E1}">
      <dsp:nvSpPr>
        <dsp:cNvPr id="0" name=""/>
        <dsp:cNvSpPr/>
      </dsp:nvSpPr>
      <dsp:spPr>
        <a:xfrm>
          <a:off x="0" y="4347276"/>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Ayaklara çiğ soğan, patates, kar, buz sarma </a:t>
          </a:r>
          <a:endParaRPr lang="tr-TR" sz="1400" kern="1200"/>
        </a:p>
      </dsp:txBody>
      <dsp:txXfrm>
        <a:off x="0" y="4347276"/>
        <a:ext cx="7159084" cy="434472"/>
      </dsp:txXfrm>
    </dsp:sp>
    <dsp:sp modelId="{AFC78DF0-C2E8-4ADE-8A58-0D49DCED403A}">
      <dsp:nvSpPr>
        <dsp:cNvPr id="0" name=""/>
        <dsp:cNvSpPr/>
      </dsp:nvSpPr>
      <dsp:spPr>
        <a:xfrm>
          <a:off x="0" y="4781748"/>
          <a:ext cx="7159084" cy="0"/>
        </a:xfrm>
        <a:prstGeom prst="line">
          <a:avLst/>
        </a:prstGeom>
        <a:solidFill>
          <a:schemeClr val="accent3">
            <a:hueOff val="0"/>
            <a:satOff val="0"/>
            <a:lumOff val="0"/>
            <a:alphaOff val="0"/>
          </a:schemeClr>
        </a:solidFill>
        <a:ln w="34925"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DB393CA-10F7-47C0-9E84-22351353AF7E}">
      <dsp:nvSpPr>
        <dsp:cNvPr id="0" name=""/>
        <dsp:cNvSpPr/>
      </dsp:nvSpPr>
      <dsp:spPr>
        <a:xfrm>
          <a:off x="0" y="4781748"/>
          <a:ext cx="7159084" cy="4344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rtl="0">
            <a:lnSpc>
              <a:spcPct val="90000"/>
            </a:lnSpc>
            <a:spcBef>
              <a:spcPct val="0"/>
            </a:spcBef>
            <a:spcAft>
              <a:spcPct val="35000"/>
            </a:spcAft>
          </a:pPr>
          <a:r>
            <a:rPr lang="tr-TR" sz="1400" kern="1200" baseline="0" smtClean="0"/>
            <a:t>Limonlu, biberli çay içirme</a:t>
          </a:r>
          <a:endParaRPr lang="tr-TR" sz="1400" kern="1200"/>
        </a:p>
      </dsp:txBody>
      <dsp:txXfrm>
        <a:off x="0" y="4781748"/>
        <a:ext cx="7159084" cy="43447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5A54BF-3B68-4616-8C1F-29F33A3D8CC8}">
      <dsp:nvSpPr>
        <dsp:cNvPr id="0" name=""/>
        <dsp:cNvSpPr/>
      </dsp:nvSpPr>
      <dsp:spPr>
        <a:xfrm>
          <a:off x="0" y="236181"/>
          <a:ext cx="10995102" cy="861120"/>
        </a:xfrm>
        <a:prstGeom prst="round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tr-TR" sz="2300" kern="1200" baseline="0" smtClean="0"/>
            <a:t>Karın ağrısını geçirmek için ailelerin sıklıkla başvurdukları geleneksel uygulamaların bazıları:</a:t>
          </a:r>
          <a:endParaRPr lang="tr-TR" sz="2300" kern="1200"/>
        </a:p>
      </dsp:txBody>
      <dsp:txXfrm>
        <a:off x="42036" y="278217"/>
        <a:ext cx="10911030" cy="777048"/>
      </dsp:txXfrm>
    </dsp:sp>
    <dsp:sp modelId="{8C3D39DD-E0D5-4FA3-9DBA-FDB09222DD2E}">
      <dsp:nvSpPr>
        <dsp:cNvPr id="0" name=""/>
        <dsp:cNvSpPr/>
      </dsp:nvSpPr>
      <dsp:spPr>
        <a:xfrm>
          <a:off x="0" y="1097301"/>
          <a:ext cx="10995102" cy="29994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9094" tIns="29210" rIns="163576" bIns="29210" numCol="1" spcCol="1270" anchor="t" anchorCtr="0">
          <a:noAutofit/>
        </a:bodyPr>
        <a:lstStyle/>
        <a:p>
          <a:pPr marL="171450" lvl="1" indent="-171450" algn="l" defTabSz="800100" rtl="0">
            <a:lnSpc>
              <a:spcPct val="90000"/>
            </a:lnSpc>
            <a:spcBef>
              <a:spcPct val="0"/>
            </a:spcBef>
            <a:spcAft>
              <a:spcPct val="20000"/>
            </a:spcAft>
            <a:buChar char="••"/>
          </a:pPr>
          <a:r>
            <a:rPr lang="tr-TR" sz="1800" kern="1200" baseline="0" smtClean="0"/>
            <a:t>Kuru - sıcak uygulamalar yapma (kiremitle ısıtma, üst üste giydirme vb.)</a:t>
          </a:r>
          <a:endParaRPr lang="tr-TR" sz="1800" kern="1200"/>
        </a:p>
        <a:p>
          <a:pPr marL="171450" lvl="1" indent="-171450" algn="l" defTabSz="800100" rtl="0">
            <a:lnSpc>
              <a:spcPct val="90000"/>
            </a:lnSpc>
            <a:spcBef>
              <a:spcPct val="0"/>
            </a:spcBef>
            <a:spcAft>
              <a:spcPct val="20000"/>
            </a:spcAft>
            <a:buChar char="••"/>
          </a:pPr>
          <a:r>
            <a:rPr lang="tr-TR" sz="1800" kern="1200" baseline="0" smtClean="0"/>
            <a:t>Karma ve ayak altına katran, zeytin yağı, viks, kekik, elma, gül yağı sürme ve ovma</a:t>
          </a:r>
          <a:endParaRPr lang="tr-TR" sz="1800" kern="1200"/>
        </a:p>
        <a:p>
          <a:pPr marL="171450" lvl="1" indent="-171450" algn="l" defTabSz="800100" rtl="0">
            <a:lnSpc>
              <a:spcPct val="90000"/>
            </a:lnSpc>
            <a:spcBef>
              <a:spcPct val="0"/>
            </a:spcBef>
            <a:spcAft>
              <a:spcPct val="20000"/>
            </a:spcAft>
            <a:buChar char="••"/>
          </a:pPr>
          <a:r>
            <a:rPr lang="tr-TR" sz="1800" kern="1200" baseline="0" smtClean="0"/>
            <a:t>Alkolle karnı ovma</a:t>
          </a:r>
          <a:endParaRPr lang="tr-TR" sz="1800" kern="1200"/>
        </a:p>
        <a:p>
          <a:pPr marL="171450" lvl="1" indent="-171450" algn="l" defTabSz="800100" rtl="0">
            <a:lnSpc>
              <a:spcPct val="90000"/>
            </a:lnSpc>
            <a:spcBef>
              <a:spcPct val="0"/>
            </a:spcBef>
            <a:spcAft>
              <a:spcPct val="20000"/>
            </a:spcAft>
            <a:buChar char="••"/>
          </a:pPr>
          <a:r>
            <a:rPr lang="tr-TR" sz="1800" kern="1200" baseline="0" smtClean="0"/>
            <a:t>Bebeği sakin karanlık bir odada tutma, bebeği sallama</a:t>
          </a:r>
          <a:endParaRPr lang="tr-TR" sz="1800" kern="1200"/>
        </a:p>
        <a:p>
          <a:pPr marL="171450" lvl="1" indent="-171450" algn="l" defTabSz="800100" rtl="0">
            <a:lnSpc>
              <a:spcPct val="90000"/>
            </a:lnSpc>
            <a:spcBef>
              <a:spcPct val="0"/>
            </a:spcBef>
            <a:spcAft>
              <a:spcPct val="20000"/>
            </a:spcAft>
            <a:buChar char="••"/>
          </a:pPr>
          <a:r>
            <a:rPr lang="tr-TR" sz="1800" kern="1200" baseline="0" smtClean="0"/>
            <a:t>Karnı yoğurt, ekmek, hamur, çörek otu, yumurta, oğlan otu, sabun, badem yağı, zeytinyağı, iç yağı, kuyruk yağı, domuz yağı, tavşan yağı, kuş yağı vb. maddelerle ile karnı ovma / karna sürme veya yedirme</a:t>
          </a:r>
          <a:endParaRPr lang="tr-TR" sz="1800" kern="1200"/>
        </a:p>
        <a:p>
          <a:pPr marL="171450" lvl="1" indent="-171450" algn="l" defTabSz="800100" rtl="0">
            <a:lnSpc>
              <a:spcPct val="90000"/>
            </a:lnSpc>
            <a:spcBef>
              <a:spcPct val="0"/>
            </a:spcBef>
            <a:spcAft>
              <a:spcPct val="20000"/>
            </a:spcAft>
            <a:buChar char="••"/>
          </a:pPr>
          <a:r>
            <a:rPr lang="tr-TR" sz="1800" kern="1200" baseline="0" smtClean="0"/>
            <a:t>Kuru kekik, kil ve tarhana karışımım koyulaşıncaya kadar kaynatıp bir beze koyma, üzerine soğan ezip, karın bölgesine soğuyuncaya kadar koyma </a:t>
          </a:r>
          <a:endParaRPr lang="tr-TR" sz="1800" kern="1200"/>
        </a:p>
        <a:p>
          <a:pPr marL="171450" lvl="1" indent="-171450" algn="l" defTabSz="800100" rtl="0">
            <a:lnSpc>
              <a:spcPct val="90000"/>
            </a:lnSpc>
            <a:spcBef>
              <a:spcPct val="0"/>
            </a:spcBef>
            <a:spcAft>
              <a:spcPct val="20000"/>
            </a:spcAft>
            <a:buChar char="••"/>
          </a:pPr>
          <a:r>
            <a:rPr lang="tr-TR" sz="1800" kern="1200" baseline="0" smtClean="0"/>
            <a:t>Çocuğun göbeğine çiğ soğan ezilerek koyulur</a:t>
          </a:r>
          <a:endParaRPr lang="tr-TR" sz="1800" kern="1200"/>
        </a:p>
        <a:p>
          <a:pPr marL="171450" lvl="1" indent="-171450" algn="l" defTabSz="800100" rtl="0">
            <a:lnSpc>
              <a:spcPct val="90000"/>
            </a:lnSpc>
            <a:spcBef>
              <a:spcPct val="0"/>
            </a:spcBef>
            <a:spcAft>
              <a:spcPct val="20000"/>
            </a:spcAft>
            <a:buChar char="••"/>
          </a:pPr>
          <a:r>
            <a:rPr lang="tr-TR" sz="1800" kern="1200" baseline="0" dirty="0" smtClean="0"/>
            <a:t>Zeytinyağını un ile kavurma, az su ilave edilerek elde edilen hamurun çocuğun karnına uygulanması</a:t>
          </a:r>
          <a:br>
            <a:rPr lang="tr-TR" sz="1800" kern="1200" baseline="0" dirty="0" smtClean="0"/>
          </a:br>
          <a:endParaRPr lang="tr-TR" sz="1800" kern="1200" dirty="0"/>
        </a:p>
      </dsp:txBody>
      <dsp:txXfrm>
        <a:off x="0" y="1097301"/>
        <a:ext cx="10995102" cy="2999430"/>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69D49A-1EEC-40CC-B19D-8C3AC3133AD3}">
      <dsp:nvSpPr>
        <dsp:cNvPr id="0" name=""/>
        <dsp:cNvSpPr/>
      </dsp:nvSpPr>
      <dsp:spPr>
        <a:xfrm>
          <a:off x="-6576876" y="-1006601"/>
          <a:ext cx="7834139" cy="7834139"/>
        </a:xfrm>
        <a:prstGeom prst="blockArc">
          <a:avLst>
            <a:gd name="adj1" fmla="val 18900000"/>
            <a:gd name="adj2" fmla="val 2700000"/>
            <a:gd name="adj3" fmla="val 276"/>
          </a:avLst>
        </a:prstGeom>
        <a:noFill/>
        <a:ln w="34925" cap="flat" cmpd="sng" algn="in">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E2C5EA-8A4F-4E13-91F2-EE4211A5FA3B}">
      <dsp:nvSpPr>
        <dsp:cNvPr id="0" name=""/>
        <dsp:cNvSpPr/>
      </dsp:nvSpPr>
      <dsp:spPr>
        <a:xfrm>
          <a:off x="408338" y="264619"/>
          <a:ext cx="10341786" cy="529006"/>
        </a:xfrm>
        <a:prstGeom prst="rect">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899" tIns="35560" rIns="35560" bIns="35560" numCol="1" spcCol="1270" anchor="ctr" anchorCtr="0">
          <a:noAutofit/>
        </a:bodyPr>
        <a:lstStyle/>
        <a:p>
          <a:pPr lvl="0" algn="l" defTabSz="622300" rtl="0">
            <a:lnSpc>
              <a:spcPct val="90000"/>
            </a:lnSpc>
            <a:spcBef>
              <a:spcPct val="0"/>
            </a:spcBef>
            <a:spcAft>
              <a:spcPct val="35000"/>
            </a:spcAft>
          </a:pPr>
          <a:r>
            <a:rPr lang="tr-TR" sz="1400" kern="1200" baseline="0" smtClean="0"/>
            <a:t>Ölü yıkama suyundan bir miktar alınıp içine mantufar çiçeği atılarak kaynatılması ve şeker ilave edilerek ço­cuğa içirilmesi</a:t>
          </a:r>
          <a:endParaRPr lang="tr-TR" sz="1400" kern="1200"/>
        </a:p>
      </dsp:txBody>
      <dsp:txXfrm>
        <a:off x="408338" y="264619"/>
        <a:ext cx="10341786" cy="529006"/>
      </dsp:txXfrm>
    </dsp:sp>
    <dsp:sp modelId="{E78DCF40-0C8F-431D-AF46-046620F8AB75}">
      <dsp:nvSpPr>
        <dsp:cNvPr id="0" name=""/>
        <dsp:cNvSpPr/>
      </dsp:nvSpPr>
      <dsp:spPr>
        <a:xfrm>
          <a:off x="77709" y="198493"/>
          <a:ext cx="661258" cy="661258"/>
        </a:xfrm>
        <a:prstGeom prst="ellipse">
          <a:avLst/>
        </a:prstGeom>
        <a:gradFill rotWithShape="0">
          <a:gsLst>
            <a:gs pos="0">
              <a:schemeClr val="lt1">
                <a:hueOff val="0"/>
                <a:satOff val="0"/>
                <a:lumOff val="0"/>
                <a:alphaOff val="0"/>
                <a:tint val="67000"/>
                <a:satMod val="105000"/>
                <a:lumMod val="110000"/>
              </a:schemeClr>
            </a:gs>
            <a:gs pos="50000">
              <a:schemeClr val="lt1">
                <a:hueOff val="0"/>
                <a:satOff val="0"/>
                <a:lumOff val="0"/>
                <a:alphaOff val="0"/>
                <a:tint val="73000"/>
                <a:satMod val="103000"/>
                <a:lumMod val="105000"/>
              </a:schemeClr>
            </a:gs>
            <a:gs pos="100000">
              <a:schemeClr val="lt1">
                <a:hueOff val="0"/>
                <a:satOff val="0"/>
                <a:lumOff val="0"/>
                <a:alphaOff val="0"/>
                <a:tint val="81000"/>
                <a:satMod val="109000"/>
                <a:lumMod val="105000"/>
              </a:schemeClr>
            </a:gs>
          </a:gsLst>
          <a:lin ang="5400000" scaled="0"/>
        </a:gradFill>
        <a:ln w="6350" cap="flat" cmpd="sng" algn="in">
          <a:solidFill>
            <a:schemeClr val="accent5">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874B764A-6B64-4C59-A124-A79032AB4372}">
      <dsp:nvSpPr>
        <dsp:cNvPr id="0" name=""/>
        <dsp:cNvSpPr/>
      </dsp:nvSpPr>
      <dsp:spPr>
        <a:xfrm>
          <a:off x="887401" y="1058595"/>
          <a:ext cx="9862723" cy="529006"/>
        </a:xfrm>
        <a:prstGeom prst="rect">
          <a:avLst/>
        </a:prstGeom>
        <a:gradFill rotWithShape="0">
          <a:gsLst>
            <a:gs pos="0">
              <a:schemeClr val="accent5">
                <a:hueOff val="-1092552"/>
                <a:satOff val="6635"/>
                <a:lumOff val="2451"/>
                <a:alphaOff val="0"/>
                <a:tint val="67000"/>
                <a:satMod val="105000"/>
                <a:lumMod val="110000"/>
              </a:schemeClr>
            </a:gs>
            <a:gs pos="50000">
              <a:schemeClr val="accent5">
                <a:hueOff val="-1092552"/>
                <a:satOff val="6635"/>
                <a:lumOff val="2451"/>
                <a:alphaOff val="0"/>
                <a:tint val="73000"/>
                <a:satMod val="103000"/>
                <a:lumMod val="105000"/>
              </a:schemeClr>
            </a:gs>
            <a:gs pos="100000">
              <a:schemeClr val="accent5">
                <a:hueOff val="-1092552"/>
                <a:satOff val="6635"/>
                <a:lumOff val="2451"/>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899" tIns="35560" rIns="35560" bIns="35560" numCol="1" spcCol="1270" anchor="ctr" anchorCtr="0">
          <a:noAutofit/>
        </a:bodyPr>
        <a:lstStyle/>
        <a:p>
          <a:pPr lvl="0" algn="l" defTabSz="622300" rtl="0">
            <a:lnSpc>
              <a:spcPct val="90000"/>
            </a:lnSpc>
            <a:spcBef>
              <a:spcPct val="0"/>
            </a:spcBef>
            <a:spcAft>
              <a:spcPct val="35000"/>
            </a:spcAft>
          </a:pPr>
          <a:r>
            <a:rPr lang="tr-TR" sz="1400" kern="1200" baseline="0" smtClean="0"/>
            <a:t>Yeni çıkan çam kozalağının kaynatılıp suyunun içiril­mesi</a:t>
          </a:r>
          <a:endParaRPr lang="tr-TR" sz="1400" kern="1200"/>
        </a:p>
      </dsp:txBody>
      <dsp:txXfrm>
        <a:off x="887401" y="1058595"/>
        <a:ext cx="9862723" cy="529006"/>
      </dsp:txXfrm>
    </dsp:sp>
    <dsp:sp modelId="{3144837A-021E-4C5D-963A-C73C8383189A}">
      <dsp:nvSpPr>
        <dsp:cNvPr id="0" name=""/>
        <dsp:cNvSpPr/>
      </dsp:nvSpPr>
      <dsp:spPr>
        <a:xfrm>
          <a:off x="556772" y="992469"/>
          <a:ext cx="661258" cy="661258"/>
        </a:xfrm>
        <a:prstGeom prst="ellipse">
          <a:avLst/>
        </a:prstGeom>
        <a:gradFill rotWithShape="0">
          <a:gsLst>
            <a:gs pos="0">
              <a:schemeClr val="lt1">
                <a:hueOff val="0"/>
                <a:satOff val="0"/>
                <a:lumOff val="0"/>
                <a:alphaOff val="0"/>
                <a:tint val="67000"/>
                <a:satMod val="105000"/>
                <a:lumMod val="110000"/>
              </a:schemeClr>
            </a:gs>
            <a:gs pos="50000">
              <a:schemeClr val="lt1">
                <a:hueOff val="0"/>
                <a:satOff val="0"/>
                <a:lumOff val="0"/>
                <a:alphaOff val="0"/>
                <a:tint val="73000"/>
                <a:satMod val="103000"/>
                <a:lumMod val="105000"/>
              </a:schemeClr>
            </a:gs>
            <a:gs pos="100000">
              <a:schemeClr val="lt1">
                <a:hueOff val="0"/>
                <a:satOff val="0"/>
                <a:lumOff val="0"/>
                <a:alphaOff val="0"/>
                <a:tint val="81000"/>
                <a:satMod val="109000"/>
                <a:lumMod val="105000"/>
              </a:schemeClr>
            </a:gs>
          </a:gsLst>
          <a:lin ang="5400000" scaled="0"/>
        </a:gradFill>
        <a:ln w="6350" cap="flat" cmpd="sng" algn="in">
          <a:solidFill>
            <a:schemeClr val="accent5">
              <a:hueOff val="-1092552"/>
              <a:satOff val="6635"/>
              <a:lumOff val="2451"/>
              <a:alphaOff val="0"/>
            </a:schemeClr>
          </a:solidFill>
          <a:prstDash val="solid"/>
        </a:ln>
        <a:effectLst/>
      </dsp:spPr>
      <dsp:style>
        <a:lnRef idx="1">
          <a:scrgbClr r="0" g="0" b="0"/>
        </a:lnRef>
        <a:fillRef idx="2">
          <a:scrgbClr r="0" g="0" b="0"/>
        </a:fillRef>
        <a:effectRef idx="0">
          <a:scrgbClr r="0" g="0" b="0"/>
        </a:effectRef>
        <a:fontRef idx="minor"/>
      </dsp:style>
    </dsp:sp>
    <dsp:sp modelId="{ED774832-5DC5-4D47-B9F7-B35310233307}">
      <dsp:nvSpPr>
        <dsp:cNvPr id="0" name=""/>
        <dsp:cNvSpPr/>
      </dsp:nvSpPr>
      <dsp:spPr>
        <a:xfrm>
          <a:off x="1149926" y="1851989"/>
          <a:ext cx="9600199" cy="529006"/>
        </a:xfrm>
        <a:prstGeom prst="rect">
          <a:avLst/>
        </a:prstGeom>
        <a:gradFill rotWithShape="0">
          <a:gsLst>
            <a:gs pos="0">
              <a:schemeClr val="accent5">
                <a:hueOff val="-2185103"/>
                <a:satOff val="13270"/>
                <a:lumOff val="4902"/>
                <a:alphaOff val="0"/>
                <a:tint val="67000"/>
                <a:satMod val="105000"/>
                <a:lumMod val="110000"/>
              </a:schemeClr>
            </a:gs>
            <a:gs pos="50000">
              <a:schemeClr val="accent5">
                <a:hueOff val="-2185103"/>
                <a:satOff val="13270"/>
                <a:lumOff val="4902"/>
                <a:alphaOff val="0"/>
                <a:tint val="73000"/>
                <a:satMod val="103000"/>
                <a:lumMod val="105000"/>
              </a:schemeClr>
            </a:gs>
            <a:gs pos="100000">
              <a:schemeClr val="accent5">
                <a:hueOff val="-2185103"/>
                <a:satOff val="13270"/>
                <a:lumOff val="4902"/>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899" tIns="35560" rIns="35560" bIns="35560" numCol="1" spcCol="1270" anchor="ctr" anchorCtr="0">
          <a:noAutofit/>
        </a:bodyPr>
        <a:lstStyle/>
        <a:p>
          <a:pPr lvl="0" algn="l" defTabSz="622300" rtl="0">
            <a:lnSpc>
              <a:spcPct val="90000"/>
            </a:lnSpc>
            <a:spcBef>
              <a:spcPct val="0"/>
            </a:spcBef>
            <a:spcAft>
              <a:spcPct val="35000"/>
            </a:spcAft>
          </a:pPr>
          <a:r>
            <a:rPr lang="tr-TR" sz="1400" kern="1200" baseline="0" smtClean="0"/>
            <a:t>Ayva çekirdeği çörek otu, muskat ve şekeri iyice ezip elekten geçirerek sabah-akşam çocuğa yalatma</a:t>
          </a:r>
          <a:endParaRPr lang="tr-TR" sz="1400" kern="1200"/>
        </a:p>
      </dsp:txBody>
      <dsp:txXfrm>
        <a:off x="1149926" y="1851989"/>
        <a:ext cx="9600199" cy="529006"/>
      </dsp:txXfrm>
    </dsp:sp>
    <dsp:sp modelId="{72B80B36-0D1E-4E91-8486-A01C352EE7E8}">
      <dsp:nvSpPr>
        <dsp:cNvPr id="0" name=""/>
        <dsp:cNvSpPr/>
      </dsp:nvSpPr>
      <dsp:spPr>
        <a:xfrm>
          <a:off x="819296" y="1785863"/>
          <a:ext cx="661258" cy="661258"/>
        </a:xfrm>
        <a:prstGeom prst="ellipse">
          <a:avLst/>
        </a:prstGeom>
        <a:gradFill rotWithShape="0">
          <a:gsLst>
            <a:gs pos="0">
              <a:schemeClr val="lt1">
                <a:hueOff val="0"/>
                <a:satOff val="0"/>
                <a:lumOff val="0"/>
                <a:alphaOff val="0"/>
                <a:tint val="67000"/>
                <a:satMod val="105000"/>
                <a:lumMod val="110000"/>
              </a:schemeClr>
            </a:gs>
            <a:gs pos="50000">
              <a:schemeClr val="lt1">
                <a:hueOff val="0"/>
                <a:satOff val="0"/>
                <a:lumOff val="0"/>
                <a:alphaOff val="0"/>
                <a:tint val="73000"/>
                <a:satMod val="103000"/>
                <a:lumMod val="105000"/>
              </a:schemeClr>
            </a:gs>
            <a:gs pos="100000">
              <a:schemeClr val="lt1">
                <a:hueOff val="0"/>
                <a:satOff val="0"/>
                <a:lumOff val="0"/>
                <a:alphaOff val="0"/>
                <a:tint val="81000"/>
                <a:satMod val="109000"/>
                <a:lumMod val="105000"/>
              </a:schemeClr>
            </a:gs>
          </a:gsLst>
          <a:lin ang="5400000" scaled="0"/>
        </a:gradFill>
        <a:ln w="6350" cap="flat" cmpd="sng" algn="in">
          <a:solidFill>
            <a:schemeClr val="accent5">
              <a:hueOff val="-2185103"/>
              <a:satOff val="13270"/>
              <a:lumOff val="4902"/>
              <a:alphaOff val="0"/>
            </a:schemeClr>
          </a:solidFill>
          <a:prstDash val="solid"/>
        </a:ln>
        <a:effectLst/>
      </dsp:spPr>
      <dsp:style>
        <a:lnRef idx="1">
          <a:scrgbClr r="0" g="0" b="0"/>
        </a:lnRef>
        <a:fillRef idx="2">
          <a:scrgbClr r="0" g="0" b="0"/>
        </a:fillRef>
        <a:effectRef idx="0">
          <a:scrgbClr r="0" g="0" b="0"/>
        </a:effectRef>
        <a:fontRef idx="minor"/>
      </dsp:style>
    </dsp:sp>
    <dsp:sp modelId="{29ACA0BD-DF57-4CBE-B485-4BD342E967FC}">
      <dsp:nvSpPr>
        <dsp:cNvPr id="0" name=""/>
        <dsp:cNvSpPr/>
      </dsp:nvSpPr>
      <dsp:spPr>
        <a:xfrm>
          <a:off x="1233747" y="2645965"/>
          <a:ext cx="9516377" cy="529006"/>
        </a:xfrm>
        <a:prstGeom prst="rect">
          <a:avLst/>
        </a:prstGeom>
        <a:gradFill rotWithShape="0">
          <a:gsLst>
            <a:gs pos="0">
              <a:schemeClr val="accent5">
                <a:hueOff val="-3277655"/>
                <a:satOff val="19905"/>
                <a:lumOff val="7353"/>
                <a:alphaOff val="0"/>
                <a:tint val="67000"/>
                <a:satMod val="105000"/>
                <a:lumMod val="110000"/>
              </a:schemeClr>
            </a:gs>
            <a:gs pos="50000">
              <a:schemeClr val="accent5">
                <a:hueOff val="-3277655"/>
                <a:satOff val="19905"/>
                <a:lumOff val="7353"/>
                <a:alphaOff val="0"/>
                <a:tint val="73000"/>
                <a:satMod val="103000"/>
                <a:lumMod val="105000"/>
              </a:schemeClr>
            </a:gs>
            <a:gs pos="100000">
              <a:schemeClr val="accent5">
                <a:hueOff val="-3277655"/>
                <a:satOff val="19905"/>
                <a:lumOff val="7353"/>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899" tIns="35560" rIns="35560" bIns="35560" numCol="1" spcCol="1270" anchor="ctr" anchorCtr="0">
          <a:noAutofit/>
        </a:bodyPr>
        <a:lstStyle/>
        <a:p>
          <a:pPr lvl="0" algn="l" defTabSz="622300" rtl="0">
            <a:lnSpc>
              <a:spcPct val="90000"/>
            </a:lnSpc>
            <a:spcBef>
              <a:spcPct val="0"/>
            </a:spcBef>
            <a:spcAft>
              <a:spcPct val="35000"/>
            </a:spcAft>
          </a:pPr>
          <a:r>
            <a:rPr lang="tr-TR" sz="1400" kern="1200" baseline="0" smtClean="0"/>
            <a:t>Pekmez içine biber ilave ederek kaynatarak içirme</a:t>
          </a:r>
          <a:endParaRPr lang="tr-TR" sz="1400" kern="1200"/>
        </a:p>
      </dsp:txBody>
      <dsp:txXfrm>
        <a:off x="1233747" y="2645965"/>
        <a:ext cx="9516377" cy="529006"/>
      </dsp:txXfrm>
    </dsp:sp>
    <dsp:sp modelId="{EF4301EE-AA06-48FC-A094-651FB685ED4F}">
      <dsp:nvSpPr>
        <dsp:cNvPr id="0" name=""/>
        <dsp:cNvSpPr/>
      </dsp:nvSpPr>
      <dsp:spPr>
        <a:xfrm>
          <a:off x="903118" y="2579839"/>
          <a:ext cx="661258" cy="661258"/>
        </a:xfrm>
        <a:prstGeom prst="ellipse">
          <a:avLst/>
        </a:prstGeom>
        <a:gradFill rotWithShape="0">
          <a:gsLst>
            <a:gs pos="0">
              <a:schemeClr val="lt1">
                <a:hueOff val="0"/>
                <a:satOff val="0"/>
                <a:lumOff val="0"/>
                <a:alphaOff val="0"/>
                <a:tint val="67000"/>
                <a:satMod val="105000"/>
                <a:lumMod val="110000"/>
              </a:schemeClr>
            </a:gs>
            <a:gs pos="50000">
              <a:schemeClr val="lt1">
                <a:hueOff val="0"/>
                <a:satOff val="0"/>
                <a:lumOff val="0"/>
                <a:alphaOff val="0"/>
                <a:tint val="73000"/>
                <a:satMod val="103000"/>
                <a:lumMod val="105000"/>
              </a:schemeClr>
            </a:gs>
            <a:gs pos="100000">
              <a:schemeClr val="lt1">
                <a:hueOff val="0"/>
                <a:satOff val="0"/>
                <a:lumOff val="0"/>
                <a:alphaOff val="0"/>
                <a:tint val="81000"/>
                <a:satMod val="109000"/>
                <a:lumMod val="105000"/>
              </a:schemeClr>
            </a:gs>
          </a:gsLst>
          <a:lin ang="5400000" scaled="0"/>
        </a:gradFill>
        <a:ln w="6350" cap="flat" cmpd="sng" algn="in">
          <a:solidFill>
            <a:schemeClr val="accent5">
              <a:hueOff val="-3277655"/>
              <a:satOff val="19905"/>
              <a:lumOff val="7353"/>
              <a:alphaOff val="0"/>
            </a:schemeClr>
          </a:solidFill>
          <a:prstDash val="solid"/>
        </a:ln>
        <a:effectLst/>
      </dsp:spPr>
      <dsp:style>
        <a:lnRef idx="1">
          <a:scrgbClr r="0" g="0" b="0"/>
        </a:lnRef>
        <a:fillRef idx="2">
          <a:scrgbClr r="0" g="0" b="0"/>
        </a:fillRef>
        <a:effectRef idx="0">
          <a:scrgbClr r="0" g="0" b="0"/>
        </a:effectRef>
        <a:fontRef idx="minor"/>
      </dsp:style>
    </dsp:sp>
    <dsp:sp modelId="{D520733E-8C4A-45B4-941C-5D1EC9D9B4D8}">
      <dsp:nvSpPr>
        <dsp:cNvPr id="0" name=""/>
        <dsp:cNvSpPr/>
      </dsp:nvSpPr>
      <dsp:spPr>
        <a:xfrm>
          <a:off x="1149926" y="3439940"/>
          <a:ext cx="9600199" cy="529006"/>
        </a:xfrm>
        <a:prstGeom prst="rect">
          <a:avLst/>
        </a:prstGeom>
        <a:gradFill rotWithShape="0">
          <a:gsLst>
            <a:gs pos="0">
              <a:schemeClr val="accent5">
                <a:hueOff val="-4370207"/>
                <a:satOff val="26541"/>
                <a:lumOff val="9804"/>
                <a:alphaOff val="0"/>
                <a:tint val="67000"/>
                <a:satMod val="105000"/>
                <a:lumMod val="110000"/>
              </a:schemeClr>
            </a:gs>
            <a:gs pos="50000">
              <a:schemeClr val="accent5">
                <a:hueOff val="-4370207"/>
                <a:satOff val="26541"/>
                <a:lumOff val="9804"/>
                <a:alphaOff val="0"/>
                <a:tint val="73000"/>
                <a:satMod val="103000"/>
                <a:lumMod val="105000"/>
              </a:schemeClr>
            </a:gs>
            <a:gs pos="100000">
              <a:schemeClr val="accent5">
                <a:hueOff val="-4370207"/>
                <a:satOff val="26541"/>
                <a:lumOff val="9804"/>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899" tIns="35560" rIns="35560" bIns="35560" numCol="1" spcCol="1270" anchor="ctr" anchorCtr="0">
          <a:noAutofit/>
        </a:bodyPr>
        <a:lstStyle/>
        <a:p>
          <a:pPr lvl="0" algn="l" defTabSz="622300" rtl="0">
            <a:lnSpc>
              <a:spcPct val="90000"/>
            </a:lnSpc>
            <a:spcBef>
              <a:spcPct val="0"/>
            </a:spcBef>
            <a:spcAft>
              <a:spcPct val="35000"/>
            </a:spcAft>
          </a:pPr>
          <a:r>
            <a:rPr lang="tr-TR" sz="1400" kern="1200" baseline="0" smtClean="0"/>
            <a:t>Hocaya okutup muska yazdırma </a:t>
          </a:r>
          <a:endParaRPr lang="tr-TR" sz="1400" kern="1200"/>
        </a:p>
      </dsp:txBody>
      <dsp:txXfrm>
        <a:off x="1149926" y="3439940"/>
        <a:ext cx="9600199" cy="529006"/>
      </dsp:txXfrm>
    </dsp:sp>
    <dsp:sp modelId="{CEBE8EB8-DB32-4F15-B1C3-E6D761050427}">
      <dsp:nvSpPr>
        <dsp:cNvPr id="0" name=""/>
        <dsp:cNvSpPr/>
      </dsp:nvSpPr>
      <dsp:spPr>
        <a:xfrm>
          <a:off x="819296" y="3373815"/>
          <a:ext cx="661258" cy="661258"/>
        </a:xfrm>
        <a:prstGeom prst="ellipse">
          <a:avLst/>
        </a:prstGeom>
        <a:gradFill rotWithShape="0">
          <a:gsLst>
            <a:gs pos="0">
              <a:schemeClr val="lt1">
                <a:hueOff val="0"/>
                <a:satOff val="0"/>
                <a:lumOff val="0"/>
                <a:alphaOff val="0"/>
                <a:tint val="67000"/>
                <a:satMod val="105000"/>
                <a:lumMod val="110000"/>
              </a:schemeClr>
            </a:gs>
            <a:gs pos="50000">
              <a:schemeClr val="lt1">
                <a:hueOff val="0"/>
                <a:satOff val="0"/>
                <a:lumOff val="0"/>
                <a:alphaOff val="0"/>
                <a:tint val="73000"/>
                <a:satMod val="103000"/>
                <a:lumMod val="105000"/>
              </a:schemeClr>
            </a:gs>
            <a:gs pos="100000">
              <a:schemeClr val="lt1">
                <a:hueOff val="0"/>
                <a:satOff val="0"/>
                <a:lumOff val="0"/>
                <a:alphaOff val="0"/>
                <a:tint val="81000"/>
                <a:satMod val="109000"/>
                <a:lumMod val="105000"/>
              </a:schemeClr>
            </a:gs>
          </a:gsLst>
          <a:lin ang="5400000" scaled="0"/>
        </a:gradFill>
        <a:ln w="6350" cap="flat" cmpd="sng" algn="in">
          <a:solidFill>
            <a:schemeClr val="accent5">
              <a:hueOff val="-4370207"/>
              <a:satOff val="26541"/>
              <a:lumOff val="9804"/>
              <a:alphaOff val="0"/>
            </a:schemeClr>
          </a:solidFill>
          <a:prstDash val="solid"/>
        </a:ln>
        <a:effectLst/>
      </dsp:spPr>
      <dsp:style>
        <a:lnRef idx="1">
          <a:scrgbClr r="0" g="0" b="0"/>
        </a:lnRef>
        <a:fillRef idx="2">
          <a:scrgbClr r="0" g="0" b="0"/>
        </a:fillRef>
        <a:effectRef idx="0">
          <a:scrgbClr r="0" g="0" b="0"/>
        </a:effectRef>
        <a:fontRef idx="minor"/>
      </dsp:style>
    </dsp:sp>
    <dsp:sp modelId="{82D9E3ED-0815-4823-82B4-826236B9B9CF}">
      <dsp:nvSpPr>
        <dsp:cNvPr id="0" name=""/>
        <dsp:cNvSpPr/>
      </dsp:nvSpPr>
      <dsp:spPr>
        <a:xfrm>
          <a:off x="887401" y="4233334"/>
          <a:ext cx="9862723" cy="529006"/>
        </a:xfrm>
        <a:prstGeom prst="rect">
          <a:avLst/>
        </a:prstGeom>
        <a:gradFill rotWithShape="0">
          <a:gsLst>
            <a:gs pos="0">
              <a:schemeClr val="accent5">
                <a:hueOff val="-5462758"/>
                <a:satOff val="33176"/>
                <a:lumOff val="12255"/>
                <a:alphaOff val="0"/>
                <a:tint val="67000"/>
                <a:satMod val="105000"/>
                <a:lumMod val="110000"/>
              </a:schemeClr>
            </a:gs>
            <a:gs pos="50000">
              <a:schemeClr val="accent5">
                <a:hueOff val="-5462758"/>
                <a:satOff val="33176"/>
                <a:lumOff val="12255"/>
                <a:alphaOff val="0"/>
                <a:tint val="73000"/>
                <a:satMod val="103000"/>
                <a:lumMod val="105000"/>
              </a:schemeClr>
            </a:gs>
            <a:gs pos="100000">
              <a:schemeClr val="accent5">
                <a:hueOff val="-5462758"/>
                <a:satOff val="33176"/>
                <a:lumOff val="12255"/>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899" tIns="35560" rIns="35560" bIns="35560" numCol="1" spcCol="1270" anchor="ctr" anchorCtr="0">
          <a:noAutofit/>
        </a:bodyPr>
        <a:lstStyle/>
        <a:p>
          <a:pPr lvl="0" algn="l" defTabSz="622300" rtl="0">
            <a:lnSpc>
              <a:spcPct val="90000"/>
            </a:lnSpc>
            <a:spcBef>
              <a:spcPct val="0"/>
            </a:spcBef>
            <a:spcAft>
              <a:spcPct val="35000"/>
            </a:spcAft>
          </a:pPr>
          <a:r>
            <a:rPr lang="tr-TR" sz="1400" kern="1200" baseline="0" smtClean="0"/>
            <a:t>Müzik dinletme </a:t>
          </a:r>
          <a:endParaRPr lang="tr-TR" sz="1400" kern="1200"/>
        </a:p>
      </dsp:txBody>
      <dsp:txXfrm>
        <a:off x="887401" y="4233334"/>
        <a:ext cx="9862723" cy="529006"/>
      </dsp:txXfrm>
    </dsp:sp>
    <dsp:sp modelId="{2F6024B8-3837-4C3B-B64C-41776BF62361}">
      <dsp:nvSpPr>
        <dsp:cNvPr id="0" name=""/>
        <dsp:cNvSpPr/>
      </dsp:nvSpPr>
      <dsp:spPr>
        <a:xfrm>
          <a:off x="556772" y="4167208"/>
          <a:ext cx="661258" cy="661258"/>
        </a:xfrm>
        <a:prstGeom prst="ellipse">
          <a:avLst/>
        </a:prstGeom>
        <a:gradFill rotWithShape="0">
          <a:gsLst>
            <a:gs pos="0">
              <a:schemeClr val="lt1">
                <a:hueOff val="0"/>
                <a:satOff val="0"/>
                <a:lumOff val="0"/>
                <a:alphaOff val="0"/>
                <a:tint val="67000"/>
                <a:satMod val="105000"/>
                <a:lumMod val="110000"/>
              </a:schemeClr>
            </a:gs>
            <a:gs pos="50000">
              <a:schemeClr val="lt1">
                <a:hueOff val="0"/>
                <a:satOff val="0"/>
                <a:lumOff val="0"/>
                <a:alphaOff val="0"/>
                <a:tint val="73000"/>
                <a:satMod val="103000"/>
                <a:lumMod val="105000"/>
              </a:schemeClr>
            </a:gs>
            <a:gs pos="100000">
              <a:schemeClr val="lt1">
                <a:hueOff val="0"/>
                <a:satOff val="0"/>
                <a:lumOff val="0"/>
                <a:alphaOff val="0"/>
                <a:tint val="81000"/>
                <a:satMod val="109000"/>
                <a:lumMod val="105000"/>
              </a:schemeClr>
            </a:gs>
          </a:gsLst>
          <a:lin ang="5400000" scaled="0"/>
        </a:gradFill>
        <a:ln w="6350" cap="flat" cmpd="sng" algn="in">
          <a:solidFill>
            <a:schemeClr val="accent5">
              <a:hueOff val="-5462758"/>
              <a:satOff val="33176"/>
              <a:lumOff val="12255"/>
              <a:alphaOff val="0"/>
            </a:schemeClr>
          </a:solidFill>
          <a:prstDash val="solid"/>
        </a:ln>
        <a:effectLst/>
      </dsp:spPr>
      <dsp:style>
        <a:lnRef idx="1">
          <a:scrgbClr r="0" g="0" b="0"/>
        </a:lnRef>
        <a:fillRef idx="2">
          <a:scrgbClr r="0" g="0" b="0"/>
        </a:fillRef>
        <a:effectRef idx="0">
          <a:scrgbClr r="0" g="0" b="0"/>
        </a:effectRef>
        <a:fontRef idx="minor"/>
      </dsp:style>
    </dsp:sp>
    <dsp:sp modelId="{FC5AD3EA-C162-41D7-9D98-DB7302EC638F}">
      <dsp:nvSpPr>
        <dsp:cNvPr id="0" name=""/>
        <dsp:cNvSpPr/>
      </dsp:nvSpPr>
      <dsp:spPr>
        <a:xfrm>
          <a:off x="408338" y="5027310"/>
          <a:ext cx="10341786" cy="529006"/>
        </a:xfrm>
        <a:prstGeom prst="rect">
          <a:avLst/>
        </a:prstGeom>
        <a:gradFill rotWithShape="0">
          <a:gsLst>
            <a:gs pos="0">
              <a:schemeClr val="accent5">
                <a:hueOff val="-6555310"/>
                <a:satOff val="39811"/>
                <a:lumOff val="14706"/>
                <a:alphaOff val="0"/>
                <a:tint val="67000"/>
                <a:satMod val="105000"/>
                <a:lumMod val="110000"/>
              </a:schemeClr>
            </a:gs>
            <a:gs pos="50000">
              <a:schemeClr val="accent5">
                <a:hueOff val="-6555310"/>
                <a:satOff val="39811"/>
                <a:lumOff val="14706"/>
                <a:alphaOff val="0"/>
                <a:tint val="73000"/>
                <a:satMod val="103000"/>
                <a:lumMod val="105000"/>
              </a:schemeClr>
            </a:gs>
            <a:gs pos="100000">
              <a:schemeClr val="accent5">
                <a:hueOff val="-6555310"/>
                <a:satOff val="39811"/>
                <a:lumOff val="14706"/>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899" tIns="35560" rIns="35560" bIns="35560" numCol="1" spcCol="1270" anchor="ctr" anchorCtr="0">
          <a:noAutofit/>
        </a:bodyPr>
        <a:lstStyle/>
        <a:p>
          <a:pPr lvl="0" algn="l" defTabSz="622300" rtl="0">
            <a:lnSpc>
              <a:spcPct val="90000"/>
            </a:lnSpc>
            <a:spcBef>
              <a:spcPct val="0"/>
            </a:spcBef>
            <a:spcAft>
              <a:spcPct val="35000"/>
            </a:spcAft>
          </a:pPr>
          <a:r>
            <a:rPr lang="tr-TR" sz="1400" kern="1200" baseline="0" dirty="0" smtClean="0"/>
            <a:t>Sıcak içecekler içirme (kekik-nane- limon karışımı, ballı süt, şekerli su, demli çay, kekik yağı, ada çayı, yaban sümbülü, kuşburnu, sinameki, zencefil, karanfil, pa­patya çayı, oğulotu çayı, bira, rakı içirme, soğan suyu içirme, böğürtlen bitkisinin kökünün kaynatılması, ısır­gan otunun kaynatılıp içirilmesi)</a:t>
          </a:r>
          <a:endParaRPr lang="tr-TR" sz="1400" kern="1200" dirty="0"/>
        </a:p>
      </dsp:txBody>
      <dsp:txXfrm>
        <a:off x="408338" y="5027310"/>
        <a:ext cx="10341786" cy="529006"/>
      </dsp:txXfrm>
    </dsp:sp>
    <dsp:sp modelId="{30748563-0A38-4BEB-BB07-FF7E18650622}">
      <dsp:nvSpPr>
        <dsp:cNvPr id="0" name=""/>
        <dsp:cNvSpPr/>
      </dsp:nvSpPr>
      <dsp:spPr>
        <a:xfrm>
          <a:off x="77709" y="4961184"/>
          <a:ext cx="661258" cy="661258"/>
        </a:xfrm>
        <a:prstGeom prst="ellipse">
          <a:avLst/>
        </a:prstGeom>
        <a:gradFill rotWithShape="0">
          <a:gsLst>
            <a:gs pos="0">
              <a:schemeClr val="lt1">
                <a:hueOff val="0"/>
                <a:satOff val="0"/>
                <a:lumOff val="0"/>
                <a:alphaOff val="0"/>
                <a:tint val="67000"/>
                <a:satMod val="105000"/>
                <a:lumMod val="110000"/>
              </a:schemeClr>
            </a:gs>
            <a:gs pos="50000">
              <a:schemeClr val="lt1">
                <a:hueOff val="0"/>
                <a:satOff val="0"/>
                <a:lumOff val="0"/>
                <a:alphaOff val="0"/>
                <a:tint val="73000"/>
                <a:satMod val="103000"/>
                <a:lumMod val="105000"/>
              </a:schemeClr>
            </a:gs>
            <a:gs pos="100000">
              <a:schemeClr val="lt1">
                <a:hueOff val="0"/>
                <a:satOff val="0"/>
                <a:lumOff val="0"/>
                <a:alphaOff val="0"/>
                <a:tint val="81000"/>
                <a:satMod val="109000"/>
                <a:lumMod val="105000"/>
              </a:schemeClr>
            </a:gs>
          </a:gsLst>
          <a:lin ang="5400000" scaled="0"/>
        </a:gradFill>
        <a:ln w="6350" cap="flat" cmpd="sng" algn="in">
          <a:solidFill>
            <a:schemeClr val="accent5">
              <a:hueOff val="-6555310"/>
              <a:satOff val="39811"/>
              <a:lumOff val="14706"/>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E2A25D-96D7-4FF5-81F7-FECE919CFA09}">
      <dsp:nvSpPr>
        <dsp:cNvPr id="0" name=""/>
        <dsp:cNvSpPr/>
      </dsp:nvSpPr>
      <dsp:spPr>
        <a:xfrm>
          <a:off x="0" y="2140"/>
          <a:ext cx="5268951" cy="0"/>
        </a:xfrm>
        <a:prstGeom prst="line">
          <a:avLst/>
        </a:prstGeom>
        <a:solidFill>
          <a:schemeClr val="accent6">
            <a:shade val="50000"/>
            <a:hueOff val="0"/>
            <a:satOff val="0"/>
            <a:lumOff val="0"/>
            <a:alphaOff val="0"/>
          </a:schemeClr>
        </a:solidFill>
        <a:ln w="34925" cap="flat" cmpd="sng" algn="in">
          <a:solidFill>
            <a:schemeClr val="accent6">
              <a:shade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CAD2F4-9AE0-4718-B2C9-D576717AD625}">
      <dsp:nvSpPr>
        <dsp:cNvPr id="0" name=""/>
        <dsp:cNvSpPr/>
      </dsp:nvSpPr>
      <dsp:spPr>
        <a:xfrm>
          <a:off x="0" y="2140"/>
          <a:ext cx="5268951" cy="7298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Anne sütü damlatma (Kız çocuklara erkek çocuğu olan annenin; erkek çocuklara ise kız çocuğu olan annenin sütünü damlatma)</a:t>
          </a:r>
          <a:endParaRPr lang="tr-TR" sz="1500" kern="1200"/>
        </a:p>
      </dsp:txBody>
      <dsp:txXfrm>
        <a:off x="0" y="2140"/>
        <a:ext cx="5268951" cy="729839"/>
      </dsp:txXfrm>
    </dsp:sp>
    <dsp:sp modelId="{BBAF1925-D932-4E89-B12D-1FA0E42F9121}">
      <dsp:nvSpPr>
        <dsp:cNvPr id="0" name=""/>
        <dsp:cNvSpPr/>
      </dsp:nvSpPr>
      <dsp:spPr>
        <a:xfrm>
          <a:off x="0" y="731980"/>
          <a:ext cx="5268951" cy="0"/>
        </a:xfrm>
        <a:prstGeom prst="line">
          <a:avLst/>
        </a:prstGeom>
        <a:solidFill>
          <a:schemeClr val="accent6">
            <a:shade val="50000"/>
            <a:hueOff val="-141663"/>
            <a:satOff val="3298"/>
            <a:lumOff val="13584"/>
            <a:alphaOff val="0"/>
          </a:schemeClr>
        </a:solidFill>
        <a:ln w="34925" cap="flat" cmpd="sng" algn="in">
          <a:solidFill>
            <a:schemeClr val="accent6">
              <a:shade val="50000"/>
              <a:hueOff val="-141663"/>
              <a:satOff val="3298"/>
              <a:lumOff val="135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5F7C935-BAC5-4A61-A6AB-00B0D945DA1A}">
      <dsp:nvSpPr>
        <dsp:cNvPr id="0" name=""/>
        <dsp:cNvSpPr/>
      </dsp:nvSpPr>
      <dsp:spPr>
        <a:xfrm>
          <a:off x="0" y="731980"/>
          <a:ext cx="5268951" cy="7298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Bitkilerin ve farklı maddelerin suyunu damlatma (incir, elma, soğan, sarımsak suyu, kolonya-limon suyu, oksi­jenli su, tuzlu su damlatma)</a:t>
          </a:r>
          <a:endParaRPr lang="tr-TR" sz="1500" kern="1200"/>
        </a:p>
      </dsp:txBody>
      <dsp:txXfrm>
        <a:off x="0" y="731980"/>
        <a:ext cx="5268951" cy="729839"/>
      </dsp:txXfrm>
    </dsp:sp>
    <dsp:sp modelId="{77CFC3DC-EDDF-41A4-AC9E-88CB59C3356C}">
      <dsp:nvSpPr>
        <dsp:cNvPr id="0" name=""/>
        <dsp:cNvSpPr/>
      </dsp:nvSpPr>
      <dsp:spPr>
        <a:xfrm>
          <a:off x="0" y="1461820"/>
          <a:ext cx="5268951" cy="0"/>
        </a:xfrm>
        <a:prstGeom prst="line">
          <a:avLst/>
        </a:prstGeom>
        <a:solidFill>
          <a:schemeClr val="accent6">
            <a:shade val="50000"/>
            <a:hueOff val="-283327"/>
            <a:satOff val="6596"/>
            <a:lumOff val="27167"/>
            <a:alphaOff val="0"/>
          </a:schemeClr>
        </a:solidFill>
        <a:ln w="34925" cap="flat" cmpd="sng" algn="in">
          <a:solidFill>
            <a:schemeClr val="accent6">
              <a:shade val="50000"/>
              <a:hueOff val="-283327"/>
              <a:satOff val="6596"/>
              <a:lumOff val="2716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1DC26C7-BF33-4F9A-814C-6E97A6BB68EE}">
      <dsp:nvSpPr>
        <dsp:cNvPr id="0" name=""/>
        <dsp:cNvSpPr/>
      </dsp:nvSpPr>
      <dsp:spPr>
        <a:xfrm>
          <a:off x="0" y="1461820"/>
          <a:ext cx="5268951" cy="7298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Kulağa bağırma, sigara dumanı üfleme, sıcak bez koyma, ağrıyan tarafa yatırma</a:t>
          </a:r>
          <a:endParaRPr lang="tr-TR" sz="1500" kern="1200"/>
        </a:p>
      </dsp:txBody>
      <dsp:txXfrm>
        <a:off x="0" y="1461820"/>
        <a:ext cx="5268951" cy="729839"/>
      </dsp:txXfrm>
    </dsp:sp>
    <dsp:sp modelId="{005C3286-6BD8-43AB-B721-B5F52A44D79C}">
      <dsp:nvSpPr>
        <dsp:cNvPr id="0" name=""/>
        <dsp:cNvSpPr/>
      </dsp:nvSpPr>
      <dsp:spPr>
        <a:xfrm>
          <a:off x="0" y="2191659"/>
          <a:ext cx="5268951" cy="0"/>
        </a:xfrm>
        <a:prstGeom prst="line">
          <a:avLst/>
        </a:prstGeom>
        <a:solidFill>
          <a:schemeClr val="accent6">
            <a:shade val="50000"/>
            <a:hueOff val="-424990"/>
            <a:satOff val="9894"/>
            <a:lumOff val="40751"/>
            <a:alphaOff val="0"/>
          </a:schemeClr>
        </a:solidFill>
        <a:ln w="34925" cap="flat" cmpd="sng" algn="in">
          <a:solidFill>
            <a:schemeClr val="accent6">
              <a:shade val="50000"/>
              <a:hueOff val="-424990"/>
              <a:satOff val="9894"/>
              <a:lumOff val="4075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36462EB-15D2-4616-90FC-3ABE89985019}">
      <dsp:nvSpPr>
        <dsp:cNvPr id="0" name=""/>
        <dsp:cNvSpPr/>
      </dsp:nvSpPr>
      <dsp:spPr>
        <a:xfrm>
          <a:off x="0" y="2191659"/>
          <a:ext cx="5268951" cy="7298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Zeytinyağlı, vazelinli pamuk koyma</a:t>
          </a:r>
          <a:endParaRPr lang="tr-TR" sz="1500" kern="1200"/>
        </a:p>
      </dsp:txBody>
      <dsp:txXfrm>
        <a:off x="0" y="2191659"/>
        <a:ext cx="5268951" cy="729839"/>
      </dsp:txXfrm>
    </dsp:sp>
    <dsp:sp modelId="{A3A9C4FC-5699-496E-8CC8-F469917207E9}">
      <dsp:nvSpPr>
        <dsp:cNvPr id="0" name=""/>
        <dsp:cNvSpPr/>
      </dsp:nvSpPr>
      <dsp:spPr>
        <a:xfrm>
          <a:off x="0" y="2921499"/>
          <a:ext cx="5268951" cy="0"/>
        </a:xfrm>
        <a:prstGeom prst="line">
          <a:avLst/>
        </a:prstGeom>
        <a:solidFill>
          <a:schemeClr val="accent6">
            <a:shade val="50000"/>
            <a:hueOff val="-283327"/>
            <a:satOff val="6596"/>
            <a:lumOff val="27167"/>
            <a:alphaOff val="0"/>
          </a:schemeClr>
        </a:solidFill>
        <a:ln w="34925" cap="flat" cmpd="sng" algn="in">
          <a:solidFill>
            <a:schemeClr val="accent6">
              <a:shade val="50000"/>
              <a:hueOff val="-283327"/>
              <a:satOff val="6596"/>
              <a:lumOff val="2716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5D9F3C-260D-43A7-8FE2-EA398E43FD39}">
      <dsp:nvSpPr>
        <dsp:cNvPr id="0" name=""/>
        <dsp:cNvSpPr/>
      </dsp:nvSpPr>
      <dsp:spPr>
        <a:xfrm>
          <a:off x="0" y="2921499"/>
          <a:ext cx="5268951" cy="7298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Sarımsak közde közlenip zeytinyağına batırılır, daha sonra kulağa sarılır</a:t>
          </a:r>
          <a:endParaRPr lang="tr-TR" sz="1500" kern="1200"/>
        </a:p>
      </dsp:txBody>
      <dsp:txXfrm>
        <a:off x="0" y="2921499"/>
        <a:ext cx="5268951" cy="729839"/>
      </dsp:txXfrm>
    </dsp:sp>
    <dsp:sp modelId="{201F10E9-6A16-4B44-8B10-E2608D2B65C3}">
      <dsp:nvSpPr>
        <dsp:cNvPr id="0" name=""/>
        <dsp:cNvSpPr/>
      </dsp:nvSpPr>
      <dsp:spPr>
        <a:xfrm>
          <a:off x="0" y="3651339"/>
          <a:ext cx="5268951" cy="0"/>
        </a:xfrm>
        <a:prstGeom prst="line">
          <a:avLst/>
        </a:prstGeom>
        <a:solidFill>
          <a:schemeClr val="accent6">
            <a:shade val="50000"/>
            <a:hueOff val="-141663"/>
            <a:satOff val="3298"/>
            <a:lumOff val="13584"/>
            <a:alphaOff val="0"/>
          </a:schemeClr>
        </a:solidFill>
        <a:ln w="34925" cap="flat" cmpd="sng" algn="in">
          <a:solidFill>
            <a:schemeClr val="accent6">
              <a:shade val="50000"/>
              <a:hueOff val="-141663"/>
              <a:satOff val="3298"/>
              <a:lumOff val="1358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5E484B8-2782-4A0D-A177-566995201B8C}">
      <dsp:nvSpPr>
        <dsp:cNvPr id="0" name=""/>
        <dsp:cNvSpPr/>
      </dsp:nvSpPr>
      <dsp:spPr>
        <a:xfrm>
          <a:off x="0" y="3651339"/>
          <a:ext cx="5268951" cy="7298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Horoz kesilip etinin kulağa sarılması</a:t>
          </a:r>
          <a:endParaRPr lang="tr-TR" sz="1500" kern="1200"/>
        </a:p>
      </dsp:txBody>
      <dsp:txXfrm>
        <a:off x="0" y="3651339"/>
        <a:ext cx="5268951" cy="72983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D26113-8408-4325-BD28-8D87A27856D3}">
      <dsp:nvSpPr>
        <dsp:cNvPr id="0" name=""/>
        <dsp:cNvSpPr/>
      </dsp:nvSpPr>
      <dsp:spPr>
        <a:xfrm>
          <a:off x="0" y="2140"/>
          <a:ext cx="5843241" cy="0"/>
        </a:xfrm>
        <a:prstGeom prst="line">
          <a:avLst/>
        </a:prstGeom>
        <a:solidFill>
          <a:schemeClr val="accent6">
            <a:hueOff val="0"/>
            <a:satOff val="0"/>
            <a:lumOff val="0"/>
            <a:alphaOff val="0"/>
          </a:schemeClr>
        </a:solidFill>
        <a:ln w="34925" cap="flat" cmpd="sng" algn="in">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8CDC0A-1A6D-4FA7-B085-853BAE561C23}">
      <dsp:nvSpPr>
        <dsp:cNvPr id="0" name=""/>
        <dsp:cNvSpPr/>
      </dsp:nvSpPr>
      <dsp:spPr>
        <a:xfrm>
          <a:off x="0" y="2140"/>
          <a:ext cx="5843241" cy="1459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tr-TR" sz="2900" kern="1200" baseline="0" smtClean="0"/>
            <a:t>Bir keçe parçası çocuğun boğazına sarılır ve kösele taşı ısıtılarak keçenin üzerine konur</a:t>
          </a:r>
          <a:endParaRPr lang="tr-TR" sz="2900" kern="1200"/>
        </a:p>
      </dsp:txBody>
      <dsp:txXfrm>
        <a:off x="0" y="2140"/>
        <a:ext cx="5843241" cy="1459679"/>
      </dsp:txXfrm>
    </dsp:sp>
    <dsp:sp modelId="{422B7443-3EEC-4C16-A005-D0A2EF11D73E}">
      <dsp:nvSpPr>
        <dsp:cNvPr id="0" name=""/>
        <dsp:cNvSpPr/>
      </dsp:nvSpPr>
      <dsp:spPr>
        <a:xfrm>
          <a:off x="0" y="1461820"/>
          <a:ext cx="5843241" cy="0"/>
        </a:xfrm>
        <a:prstGeom prst="line">
          <a:avLst/>
        </a:prstGeom>
        <a:solidFill>
          <a:schemeClr val="accent6">
            <a:hueOff val="0"/>
            <a:satOff val="0"/>
            <a:lumOff val="0"/>
            <a:alphaOff val="0"/>
          </a:schemeClr>
        </a:solidFill>
        <a:ln w="34925" cap="flat" cmpd="sng" algn="in">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B8E643-7D74-46B6-A59D-D81309D74E04}">
      <dsp:nvSpPr>
        <dsp:cNvPr id="0" name=""/>
        <dsp:cNvSpPr/>
      </dsp:nvSpPr>
      <dsp:spPr>
        <a:xfrm>
          <a:off x="0" y="1461820"/>
          <a:ext cx="5843241" cy="1459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tr-TR" sz="2900" kern="1200" baseline="0" smtClean="0"/>
            <a:t>Elma ve ayva pişirilerek bir bez üzerine yayılır, çocu­ğun boğazına bağlanır</a:t>
          </a:r>
          <a:endParaRPr lang="tr-TR" sz="2900" kern="1200"/>
        </a:p>
      </dsp:txBody>
      <dsp:txXfrm>
        <a:off x="0" y="1461820"/>
        <a:ext cx="5843241" cy="1459679"/>
      </dsp:txXfrm>
    </dsp:sp>
    <dsp:sp modelId="{1A7175B8-13C7-4D6D-A4E0-E86ABD0F5B4F}">
      <dsp:nvSpPr>
        <dsp:cNvPr id="0" name=""/>
        <dsp:cNvSpPr/>
      </dsp:nvSpPr>
      <dsp:spPr>
        <a:xfrm>
          <a:off x="0" y="2921499"/>
          <a:ext cx="5843241" cy="0"/>
        </a:xfrm>
        <a:prstGeom prst="line">
          <a:avLst/>
        </a:prstGeom>
        <a:solidFill>
          <a:schemeClr val="accent6">
            <a:hueOff val="0"/>
            <a:satOff val="0"/>
            <a:lumOff val="0"/>
            <a:alphaOff val="0"/>
          </a:schemeClr>
        </a:solidFill>
        <a:ln w="34925" cap="flat" cmpd="sng" algn="in">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7CD9AA-74DA-49A5-9C6A-5991722B89ED}">
      <dsp:nvSpPr>
        <dsp:cNvPr id="0" name=""/>
        <dsp:cNvSpPr/>
      </dsp:nvSpPr>
      <dsp:spPr>
        <a:xfrm>
          <a:off x="0" y="2921499"/>
          <a:ext cx="5843241" cy="1459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lvl="0" algn="l" defTabSz="1289050" rtl="0">
            <a:lnSpc>
              <a:spcPct val="90000"/>
            </a:lnSpc>
            <a:spcBef>
              <a:spcPct val="0"/>
            </a:spcBef>
            <a:spcAft>
              <a:spcPct val="35000"/>
            </a:spcAft>
          </a:pPr>
          <a:r>
            <a:rPr lang="tr-TR" sz="2900" kern="1200" baseline="0" smtClean="0"/>
            <a:t>Tavşan ve domuz yağı, kaplumbağa eti, gül yağı, ısın­mış kül üzerine dökülerek boyuna bağlanır.</a:t>
          </a:r>
          <a:endParaRPr lang="tr-TR" sz="2900" kern="1200"/>
        </a:p>
      </dsp:txBody>
      <dsp:txXfrm>
        <a:off x="0" y="2921499"/>
        <a:ext cx="5843241" cy="14596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D275BF-4245-4399-808B-F6B27693B44A}">
      <dsp:nvSpPr>
        <dsp:cNvPr id="0" name=""/>
        <dsp:cNvSpPr/>
      </dsp:nvSpPr>
      <dsp:spPr>
        <a:xfrm rot="10800000">
          <a:off x="2424093" y="331750"/>
          <a:ext cx="8075210" cy="4711385"/>
        </a:xfrm>
        <a:prstGeom prst="homePlate">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670384" tIns="106680" rIns="199136" bIns="106680" numCol="1" spcCol="1270" anchor="ctr" anchorCtr="0">
          <a:noAutofit/>
        </a:bodyPr>
        <a:lstStyle/>
        <a:p>
          <a:pPr lvl="0" algn="ctr" defTabSz="1244600" rtl="0">
            <a:lnSpc>
              <a:spcPct val="90000"/>
            </a:lnSpc>
            <a:spcBef>
              <a:spcPct val="0"/>
            </a:spcBef>
            <a:spcAft>
              <a:spcPct val="35000"/>
            </a:spcAft>
          </a:pPr>
          <a:r>
            <a:rPr lang="tr-TR" sz="2800" kern="1200" baseline="0" dirty="0" smtClean="0"/>
            <a:t>Alternatif ve tamamlayıcı tıp </a:t>
          </a:r>
          <a:r>
            <a:rPr lang="en-US" sz="2800" kern="1200" baseline="0" dirty="0" smtClean="0"/>
            <a:t>(Complementary and alterna­tive </a:t>
          </a:r>
          <a:r>
            <a:rPr lang="tr-TR" sz="2800" kern="1200" baseline="0" dirty="0" err="1" smtClean="0"/>
            <a:t>medicines</a:t>
          </a:r>
          <a:r>
            <a:rPr lang="tr-TR" sz="2800" kern="1200" baseline="0" dirty="0" smtClean="0"/>
            <a:t>-CAM) terimi oldukça popüler bir terim ol­makla birlikte etkililiği ve yeterliliği konusunda bilgi eksiklikleri bulunmaktadır. Alternatif girişimler geleneksel tedavi yerine, tamamlayıcı girişimler ise sıklıkla hastanın doktorunun bilgisi olmadan geleneksel tedavilerle birlikte kullanılmaktadır.</a:t>
          </a:r>
          <a:endParaRPr lang="tr-TR" sz="2800" kern="1200" dirty="0"/>
        </a:p>
      </dsp:txBody>
      <dsp:txXfrm rot="10800000">
        <a:off x="3601939" y="331750"/>
        <a:ext cx="6897364" cy="4711385"/>
      </dsp:txXfrm>
    </dsp:sp>
    <dsp:sp modelId="{161790FF-AA0E-4A6B-A47B-288F36F053C3}">
      <dsp:nvSpPr>
        <dsp:cNvPr id="0" name=""/>
        <dsp:cNvSpPr/>
      </dsp:nvSpPr>
      <dsp:spPr>
        <a:xfrm>
          <a:off x="808031" y="793464"/>
          <a:ext cx="3787957" cy="3787957"/>
        </a:xfrm>
        <a:prstGeom prst="ellipse">
          <a:avLst/>
        </a:prstGeom>
        <a:gradFill rotWithShape="0">
          <a:gsLst>
            <a:gs pos="0">
              <a:schemeClr val="accent5">
                <a:tint val="50000"/>
                <a:hueOff val="0"/>
                <a:satOff val="0"/>
                <a:lumOff val="0"/>
                <a:alphaOff val="0"/>
                <a:tint val="94000"/>
                <a:satMod val="103000"/>
                <a:lumMod val="102000"/>
              </a:schemeClr>
            </a:gs>
            <a:gs pos="50000">
              <a:schemeClr val="accent5">
                <a:tint val="50000"/>
                <a:hueOff val="0"/>
                <a:satOff val="0"/>
                <a:lumOff val="0"/>
                <a:alphaOff val="0"/>
                <a:shade val="100000"/>
                <a:satMod val="110000"/>
                <a:lumMod val="100000"/>
              </a:schemeClr>
            </a:gs>
            <a:gs pos="100000">
              <a:schemeClr val="accent5">
                <a:tint val="50000"/>
                <a:hueOff val="0"/>
                <a:satOff val="0"/>
                <a:lumOff val="0"/>
                <a:alphaOff val="0"/>
                <a:shade val="78000"/>
                <a:satMod val="120000"/>
                <a:lumMod val="99000"/>
              </a:schemeClr>
            </a:gs>
          </a:gsLst>
          <a:lin ang="5400000" scaled="0"/>
        </a:gradFill>
        <a:ln>
          <a:noFill/>
        </a:ln>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F9DB9A-5BB5-4222-8DA9-921CCC0A5321}">
      <dsp:nvSpPr>
        <dsp:cNvPr id="0" name=""/>
        <dsp:cNvSpPr/>
      </dsp:nvSpPr>
      <dsp:spPr>
        <a:xfrm rot="5400000">
          <a:off x="-69750" y="72514"/>
          <a:ext cx="465006" cy="325504"/>
        </a:xfrm>
        <a:prstGeom prst="chevron">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w="6350" cap="flat" cmpd="sng" algn="in">
          <a:solidFill>
            <a:schemeClr val="accent2">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endParaRPr lang="tr-TR" sz="1000" kern="1200"/>
        </a:p>
      </dsp:txBody>
      <dsp:txXfrm rot="-5400000">
        <a:off x="1" y="165515"/>
        <a:ext cx="325504" cy="139502"/>
      </dsp:txXfrm>
    </dsp:sp>
    <dsp:sp modelId="{4A9570A9-E5F0-49F9-A5B5-EDE7A5CD7F38}">
      <dsp:nvSpPr>
        <dsp:cNvPr id="0" name=""/>
        <dsp:cNvSpPr/>
      </dsp:nvSpPr>
      <dsp:spPr>
        <a:xfrm rot="5400000">
          <a:off x="5567720" y="-5239452"/>
          <a:ext cx="302253" cy="10786685"/>
        </a:xfrm>
        <a:prstGeom prst="round2SameRect">
          <a:avLst/>
        </a:prstGeom>
        <a:solidFill>
          <a:schemeClr val="lt1">
            <a:alpha val="90000"/>
            <a:hueOff val="0"/>
            <a:satOff val="0"/>
            <a:lumOff val="0"/>
            <a:alphaOff val="0"/>
          </a:schemeClr>
        </a:solidFill>
        <a:ln w="6350" cap="flat" cmpd="sng" algn="in">
          <a:solidFill>
            <a:schemeClr val="accent2">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dirty="0" smtClean="0"/>
            <a:t>Aspirin koyma</a:t>
          </a:r>
          <a:endParaRPr lang="tr-TR" sz="1400" kern="1200" dirty="0"/>
        </a:p>
      </dsp:txBody>
      <dsp:txXfrm rot="-5400000">
        <a:off x="325505" y="17518"/>
        <a:ext cx="10771930" cy="272743"/>
      </dsp:txXfrm>
    </dsp:sp>
    <dsp:sp modelId="{93A76B7D-B4B4-4E31-8283-BAAAF92D4A60}">
      <dsp:nvSpPr>
        <dsp:cNvPr id="0" name=""/>
        <dsp:cNvSpPr/>
      </dsp:nvSpPr>
      <dsp:spPr>
        <a:xfrm rot="5400000">
          <a:off x="-69750" y="483690"/>
          <a:ext cx="465006" cy="325504"/>
        </a:xfrm>
        <a:prstGeom prst="chevron">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w="6350" cap="flat" cmpd="sng" algn="in">
          <a:solidFill>
            <a:schemeClr val="accent3">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endParaRPr lang="tr-TR" sz="1000" kern="1200"/>
        </a:p>
      </dsp:txBody>
      <dsp:txXfrm rot="-5400000">
        <a:off x="1" y="576691"/>
        <a:ext cx="325504" cy="139502"/>
      </dsp:txXfrm>
    </dsp:sp>
    <dsp:sp modelId="{985BDEB1-4B0D-4502-9FAA-F44A55C28607}">
      <dsp:nvSpPr>
        <dsp:cNvPr id="0" name=""/>
        <dsp:cNvSpPr/>
      </dsp:nvSpPr>
      <dsp:spPr>
        <a:xfrm rot="5400000">
          <a:off x="5567720" y="-4828275"/>
          <a:ext cx="302253" cy="10786685"/>
        </a:xfrm>
        <a:prstGeom prst="round2SameRect">
          <a:avLst/>
        </a:prstGeom>
        <a:solidFill>
          <a:schemeClr val="lt1">
            <a:alpha val="90000"/>
            <a:hueOff val="0"/>
            <a:satOff val="0"/>
            <a:lumOff val="0"/>
            <a:alphaOff val="0"/>
          </a:schemeClr>
        </a:solidFill>
        <a:ln w="6350" cap="flat" cmpd="sng" algn="in">
          <a:solidFill>
            <a:schemeClr val="accent3">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dirty="0" smtClean="0"/>
            <a:t>Ekmek mayası koyma</a:t>
          </a:r>
          <a:endParaRPr lang="tr-TR" sz="1400" kern="1200" dirty="0"/>
        </a:p>
      </dsp:txBody>
      <dsp:txXfrm rot="-5400000">
        <a:off x="325505" y="428695"/>
        <a:ext cx="10771930" cy="272743"/>
      </dsp:txXfrm>
    </dsp:sp>
    <dsp:sp modelId="{166E2995-5680-4E1C-A033-F2DA98AD6B77}">
      <dsp:nvSpPr>
        <dsp:cNvPr id="0" name=""/>
        <dsp:cNvSpPr/>
      </dsp:nvSpPr>
      <dsp:spPr>
        <a:xfrm rot="5400000">
          <a:off x="-69750" y="894867"/>
          <a:ext cx="465006" cy="325504"/>
        </a:xfrm>
        <a:prstGeom prst="chevron">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w="6350" cap="flat" cmpd="sng" algn="in">
          <a:solidFill>
            <a:schemeClr val="accent4">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endParaRPr lang="tr-TR" sz="1000" kern="1200" dirty="0"/>
        </a:p>
      </dsp:txBody>
      <dsp:txXfrm rot="-5400000">
        <a:off x="1" y="987868"/>
        <a:ext cx="325504" cy="139502"/>
      </dsp:txXfrm>
    </dsp:sp>
    <dsp:sp modelId="{305CE1D3-9041-4240-8908-E62AD2DB5540}">
      <dsp:nvSpPr>
        <dsp:cNvPr id="0" name=""/>
        <dsp:cNvSpPr/>
      </dsp:nvSpPr>
      <dsp:spPr>
        <a:xfrm rot="5400000">
          <a:off x="5567720" y="-4417099"/>
          <a:ext cx="302253" cy="10786685"/>
        </a:xfrm>
        <a:prstGeom prst="round2SameRect">
          <a:avLst/>
        </a:prstGeom>
        <a:solidFill>
          <a:schemeClr val="lt1">
            <a:alpha val="90000"/>
            <a:hueOff val="0"/>
            <a:satOff val="0"/>
            <a:lumOff val="0"/>
            <a:alphaOff val="0"/>
          </a:schemeClr>
        </a:solidFill>
        <a:ln w="6350" cap="flat" cmpd="sng" algn="in">
          <a:solidFill>
            <a:schemeClr val="accent4">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dirty="0" smtClean="0"/>
            <a:t>Tuz-limon tuzu ile gargara yapma</a:t>
          </a:r>
          <a:endParaRPr lang="tr-TR" sz="1400" kern="1200" dirty="0"/>
        </a:p>
      </dsp:txBody>
      <dsp:txXfrm rot="-5400000">
        <a:off x="325505" y="839871"/>
        <a:ext cx="10771930" cy="272743"/>
      </dsp:txXfrm>
    </dsp:sp>
    <dsp:sp modelId="{2D63DBE0-E191-4106-8ED4-A26536152262}">
      <dsp:nvSpPr>
        <dsp:cNvPr id="0" name=""/>
        <dsp:cNvSpPr/>
      </dsp:nvSpPr>
      <dsp:spPr>
        <a:xfrm rot="5400000">
          <a:off x="-69750" y="1306044"/>
          <a:ext cx="465006" cy="325504"/>
        </a:xfrm>
        <a:prstGeom prst="chevron">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w="6350" cap="flat" cmpd="sng" algn="in">
          <a:solidFill>
            <a:schemeClr val="accent5">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endParaRPr lang="tr-TR" sz="1000" kern="1200" dirty="0"/>
        </a:p>
      </dsp:txBody>
      <dsp:txXfrm rot="-5400000">
        <a:off x="1" y="1399045"/>
        <a:ext cx="325504" cy="139502"/>
      </dsp:txXfrm>
    </dsp:sp>
    <dsp:sp modelId="{C3F44298-DFD2-45ED-8FF1-4C359CFBFC9D}">
      <dsp:nvSpPr>
        <dsp:cNvPr id="0" name=""/>
        <dsp:cNvSpPr/>
      </dsp:nvSpPr>
      <dsp:spPr>
        <a:xfrm rot="5400000">
          <a:off x="5567720" y="-4005922"/>
          <a:ext cx="302253" cy="10786685"/>
        </a:xfrm>
        <a:prstGeom prst="round2SameRect">
          <a:avLst/>
        </a:prstGeom>
        <a:solidFill>
          <a:schemeClr val="lt1">
            <a:alpha val="90000"/>
            <a:hueOff val="0"/>
            <a:satOff val="0"/>
            <a:lumOff val="0"/>
            <a:alphaOff val="0"/>
          </a:schemeClr>
        </a:solidFill>
        <a:ln w="6350" cap="flat" cmpd="sng" algn="in">
          <a:solidFill>
            <a:schemeClr val="accent5">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dirty="0" smtClean="0"/>
            <a:t>Okaliptüs yapraklarının kaynatılıp gargara yapılması </a:t>
          </a:r>
          <a:endParaRPr lang="tr-TR" sz="1400" kern="1200" dirty="0"/>
        </a:p>
      </dsp:txBody>
      <dsp:txXfrm rot="-5400000">
        <a:off x="325505" y="1251048"/>
        <a:ext cx="10771930" cy="272743"/>
      </dsp:txXfrm>
    </dsp:sp>
    <dsp:sp modelId="{E3B7D6FA-673E-4E5A-8407-C161831E54F0}">
      <dsp:nvSpPr>
        <dsp:cNvPr id="0" name=""/>
        <dsp:cNvSpPr/>
      </dsp:nvSpPr>
      <dsp:spPr>
        <a:xfrm rot="5400000">
          <a:off x="-69750" y="1717221"/>
          <a:ext cx="465006" cy="325504"/>
        </a:xfrm>
        <a:prstGeom prst="chevron">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w="6350" cap="flat" cmpd="sng" algn="in">
          <a:solidFill>
            <a:schemeClr val="accent6">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endParaRPr lang="tr-TR" sz="1000" kern="1200" dirty="0"/>
        </a:p>
      </dsp:txBody>
      <dsp:txXfrm rot="-5400000">
        <a:off x="1" y="1810222"/>
        <a:ext cx="325504" cy="139502"/>
      </dsp:txXfrm>
    </dsp:sp>
    <dsp:sp modelId="{C2D1BAE7-199A-4C39-A2B9-DC82D0BA1EE3}">
      <dsp:nvSpPr>
        <dsp:cNvPr id="0" name=""/>
        <dsp:cNvSpPr/>
      </dsp:nvSpPr>
      <dsp:spPr>
        <a:xfrm rot="5400000">
          <a:off x="5567720" y="-3594745"/>
          <a:ext cx="302253" cy="10786685"/>
        </a:xfrm>
        <a:prstGeom prst="round2SameRect">
          <a:avLst/>
        </a:prstGeom>
        <a:solidFill>
          <a:schemeClr val="lt1">
            <a:alpha val="90000"/>
            <a:hueOff val="0"/>
            <a:satOff val="0"/>
            <a:lumOff val="0"/>
            <a:alphaOff val="0"/>
          </a:schemeClr>
        </a:solidFill>
        <a:ln w="6350" cap="flat" cmpd="sng" algn="in">
          <a:solidFill>
            <a:schemeClr val="accent6">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dirty="0" smtClean="0"/>
            <a:t>Böğürtlen bitkisinin çiçek ve köklerinin kaynatılıp dem­lenmesi ve içirilmesi</a:t>
          </a:r>
          <a:endParaRPr lang="tr-TR" sz="1400" kern="1200" dirty="0"/>
        </a:p>
      </dsp:txBody>
      <dsp:txXfrm rot="-5400000">
        <a:off x="325505" y="1662225"/>
        <a:ext cx="10771930" cy="272743"/>
      </dsp:txXfrm>
    </dsp:sp>
    <dsp:sp modelId="{8566F464-C629-4965-90E1-011BAD6137DF}">
      <dsp:nvSpPr>
        <dsp:cNvPr id="0" name=""/>
        <dsp:cNvSpPr/>
      </dsp:nvSpPr>
      <dsp:spPr>
        <a:xfrm rot="5400000">
          <a:off x="-69750" y="2128398"/>
          <a:ext cx="465006" cy="325504"/>
        </a:xfrm>
        <a:prstGeom prst="chevron">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w="6350" cap="flat" cmpd="sng" algn="in">
          <a:solidFill>
            <a:schemeClr val="accent2">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endParaRPr lang="tr-TR" sz="1000" kern="1200" dirty="0"/>
        </a:p>
      </dsp:txBody>
      <dsp:txXfrm rot="-5400000">
        <a:off x="1" y="2221399"/>
        <a:ext cx="325504" cy="139502"/>
      </dsp:txXfrm>
    </dsp:sp>
    <dsp:sp modelId="{5B9803D6-2609-4820-8EBC-0E777EC8B675}">
      <dsp:nvSpPr>
        <dsp:cNvPr id="0" name=""/>
        <dsp:cNvSpPr/>
      </dsp:nvSpPr>
      <dsp:spPr>
        <a:xfrm rot="5400000">
          <a:off x="5567720" y="-3183568"/>
          <a:ext cx="302253" cy="10786685"/>
        </a:xfrm>
        <a:prstGeom prst="round2SameRect">
          <a:avLst/>
        </a:prstGeom>
        <a:solidFill>
          <a:schemeClr val="lt1">
            <a:alpha val="90000"/>
            <a:hueOff val="0"/>
            <a:satOff val="0"/>
            <a:lumOff val="0"/>
            <a:alphaOff val="0"/>
          </a:schemeClr>
        </a:solidFill>
        <a:ln w="6350" cap="flat" cmpd="sng" algn="in">
          <a:solidFill>
            <a:schemeClr val="accent2">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dirty="0" smtClean="0"/>
            <a:t>Dişe tuz, aspirin, nane, afyon, sirke, rakı, kolonyalı pamuk koyma,</a:t>
          </a:r>
          <a:endParaRPr lang="tr-TR" sz="1400" kern="1200" dirty="0"/>
        </a:p>
      </dsp:txBody>
      <dsp:txXfrm rot="-5400000">
        <a:off x="325505" y="2073402"/>
        <a:ext cx="10771930" cy="272743"/>
      </dsp:txXfrm>
    </dsp:sp>
    <dsp:sp modelId="{0B1258C6-BF76-4658-BF58-B41BF789602C}">
      <dsp:nvSpPr>
        <dsp:cNvPr id="0" name=""/>
        <dsp:cNvSpPr/>
      </dsp:nvSpPr>
      <dsp:spPr>
        <a:xfrm rot="5400000">
          <a:off x="-69750" y="2539574"/>
          <a:ext cx="465006" cy="325504"/>
        </a:xfrm>
        <a:prstGeom prst="chevron">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w="6350" cap="flat" cmpd="sng" algn="in">
          <a:solidFill>
            <a:schemeClr val="accent3">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endParaRPr lang="tr-TR" sz="1000" kern="1200" dirty="0"/>
        </a:p>
      </dsp:txBody>
      <dsp:txXfrm rot="-5400000">
        <a:off x="1" y="2632575"/>
        <a:ext cx="325504" cy="139502"/>
      </dsp:txXfrm>
    </dsp:sp>
    <dsp:sp modelId="{FE6B3363-687D-41C1-8F2E-30A8C12E5678}">
      <dsp:nvSpPr>
        <dsp:cNvPr id="0" name=""/>
        <dsp:cNvSpPr/>
      </dsp:nvSpPr>
      <dsp:spPr>
        <a:xfrm rot="5400000">
          <a:off x="5567720" y="-2772391"/>
          <a:ext cx="302253" cy="10786685"/>
        </a:xfrm>
        <a:prstGeom prst="round2SameRect">
          <a:avLst/>
        </a:prstGeom>
        <a:solidFill>
          <a:schemeClr val="lt1">
            <a:alpha val="90000"/>
            <a:hueOff val="0"/>
            <a:satOff val="0"/>
            <a:lumOff val="0"/>
            <a:alphaOff val="0"/>
          </a:schemeClr>
        </a:solidFill>
        <a:ln w="6350" cap="flat" cmpd="sng" algn="in">
          <a:solidFill>
            <a:schemeClr val="accent3">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dirty="0" smtClean="0"/>
            <a:t>Çiğ sarımsak- soğan, şeker, kızarmış sirkeli ekmek koyma</a:t>
          </a:r>
          <a:endParaRPr lang="tr-TR" sz="1400" kern="1200" dirty="0"/>
        </a:p>
      </dsp:txBody>
      <dsp:txXfrm rot="-5400000">
        <a:off x="325505" y="2484579"/>
        <a:ext cx="10771930" cy="272743"/>
      </dsp:txXfrm>
    </dsp:sp>
    <dsp:sp modelId="{30EBFB72-888D-4189-A254-E73815D52A5D}">
      <dsp:nvSpPr>
        <dsp:cNvPr id="0" name=""/>
        <dsp:cNvSpPr/>
      </dsp:nvSpPr>
      <dsp:spPr>
        <a:xfrm rot="5400000">
          <a:off x="-69750" y="2995943"/>
          <a:ext cx="465006" cy="325504"/>
        </a:xfrm>
        <a:prstGeom prst="chevron">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w="6350" cap="flat" cmpd="sng" algn="in">
          <a:solidFill>
            <a:schemeClr val="accent4">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endParaRPr lang="tr-TR" sz="1000" kern="1200" dirty="0"/>
        </a:p>
      </dsp:txBody>
      <dsp:txXfrm rot="-5400000">
        <a:off x="1" y="3088944"/>
        <a:ext cx="325504" cy="139502"/>
      </dsp:txXfrm>
    </dsp:sp>
    <dsp:sp modelId="{0C6102F1-8BE1-4CF9-A199-F0163CFCF6AF}">
      <dsp:nvSpPr>
        <dsp:cNvPr id="0" name=""/>
        <dsp:cNvSpPr/>
      </dsp:nvSpPr>
      <dsp:spPr>
        <a:xfrm rot="5400000">
          <a:off x="5522528" y="-2316023"/>
          <a:ext cx="392636" cy="10786685"/>
        </a:xfrm>
        <a:prstGeom prst="round2SameRect">
          <a:avLst/>
        </a:prstGeom>
        <a:solidFill>
          <a:schemeClr val="lt1">
            <a:alpha val="90000"/>
            <a:hueOff val="0"/>
            <a:satOff val="0"/>
            <a:lumOff val="0"/>
            <a:alphaOff val="0"/>
          </a:schemeClr>
        </a:solidFill>
        <a:ln w="6350" cap="flat" cmpd="sng" algn="in">
          <a:solidFill>
            <a:schemeClr val="accent4">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dirty="0" smtClean="0"/>
            <a:t>Kekik, papatya, ebegümeci, adaçayı, nane, oğulotu, si­nirli ot, karanfil, söğüt, afyon, pazı, </a:t>
          </a:r>
          <a:r>
            <a:rPr lang="tr-TR" sz="1400" kern="1200" baseline="0" dirty="0" err="1" smtClean="0"/>
            <a:t>cezayir</a:t>
          </a:r>
          <a:r>
            <a:rPr lang="tr-TR" sz="1400" kern="1200" baseline="0" dirty="0" smtClean="0"/>
            <a:t> menekşesi, meyan, hatmi yapraklarının kaynatılıp içirilmesi</a:t>
          </a:r>
          <a:endParaRPr lang="tr-TR" sz="1400" kern="1200" dirty="0"/>
        </a:p>
      </dsp:txBody>
      <dsp:txXfrm rot="-5400000">
        <a:off x="325504" y="2900168"/>
        <a:ext cx="10767518" cy="354302"/>
      </dsp:txXfrm>
    </dsp:sp>
    <dsp:sp modelId="{9DCB6E58-00EE-43A3-840C-583F7CE3DF44}">
      <dsp:nvSpPr>
        <dsp:cNvPr id="0" name=""/>
        <dsp:cNvSpPr/>
      </dsp:nvSpPr>
      <dsp:spPr>
        <a:xfrm rot="5400000">
          <a:off x="-69750" y="3407120"/>
          <a:ext cx="465006" cy="325504"/>
        </a:xfrm>
        <a:prstGeom prst="chevron">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w="6350" cap="flat" cmpd="sng" algn="in">
          <a:solidFill>
            <a:schemeClr val="accent5">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endParaRPr lang="tr-TR" sz="1000" kern="1200" dirty="0"/>
        </a:p>
      </dsp:txBody>
      <dsp:txXfrm rot="-5400000">
        <a:off x="1" y="3500121"/>
        <a:ext cx="325504" cy="139502"/>
      </dsp:txXfrm>
    </dsp:sp>
    <dsp:sp modelId="{858485ED-341E-4C76-BCF7-535ECC3F60A4}">
      <dsp:nvSpPr>
        <dsp:cNvPr id="0" name=""/>
        <dsp:cNvSpPr/>
      </dsp:nvSpPr>
      <dsp:spPr>
        <a:xfrm rot="5400000">
          <a:off x="5567720" y="-1904846"/>
          <a:ext cx="302253" cy="10786685"/>
        </a:xfrm>
        <a:prstGeom prst="round2SameRect">
          <a:avLst/>
        </a:prstGeom>
        <a:solidFill>
          <a:schemeClr val="lt1">
            <a:alpha val="90000"/>
            <a:hueOff val="0"/>
            <a:satOff val="0"/>
            <a:lumOff val="0"/>
            <a:alphaOff val="0"/>
          </a:schemeClr>
        </a:solidFill>
        <a:ln w="6350" cap="flat" cmpd="sng" algn="in">
          <a:solidFill>
            <a:schemeClr val="accent5">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dirty="0" smtClean="0"/>
            <a:t>Dışarıdan soğuk/buz torbası uygulama, soğuk buzlu suyu ağızda tutma- gargara yaptırma,</a:t>
          </a:r>
          <a:endParaRPr lang="tr-TR" sz="1400" kern="1200" dirty="0"/>
        </a:p>
      </dsp:txBody>
      <dsp:txXfrm rot="-5400000">
        <a:off x="325505" y="3352124"/>
        <a:ext cx="10771930" cy="272743"/>
      </dsp:txXfrm>
    </dsp:sp>
    <dsp:sp modelId="{C967DCFA-FE25-4F3B-9EDD-B8D4B9487024}">
      <dsp:nvSpPr>
        <dsp:cNvPr id="0" name=""/>
        <dsp:cNvSpPr/>
      </dsp:nvSpPr>
      <dsp:spPr>
        <a:xfrm rot="5400000">
          <a:off x="-69750" y="3818296"/>
          <a:ext cx="465006" cy="325504"/>
        </a:xfrm>
        <a:prstGeom prst="chevron">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w="6350" cap="flat" cmpd="sng" algn="in">
          <a:solidFill>
            <a:schemeClr val="accent6">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endParaRPr lang="tr-TR" sz="1000" kern="1200" dirty="0"/>
        </a:p>
      </dsp:txBody>
      <dsp:txXfrm rot="-5400000">
        <a:off x="1" y="3911297"/>
        <a:ext cx="325504" cy="139502"/>
      </dsp:txXfrm>
    </dsp:sp>
    <dsp:sp modelId="{017F6AB1-E047-47AA-9771-1E7031C158C1}">
      <dsp:nvSpPr>
        <dsp:cNvPr id="0" name=""/>
        <dsp:cNvSpPr/>
      </dsp:nvSpPr>
      <dsp:spPr>
        <a:xfrm rot="5400000">
          <a:off x="5567720" y="-1493669"/>
          <a:ext cx="302253" cy="10786685"/>
        </a:xfrm>
        <a:prstGeom prst="round2SameRect">
          <a:avLst/>
        </a:prstGeom>
        <a:solidFill>
          <a:schemeClr val="lt1">
            <a:alpha val="90000"/>
            <a:hueOff val="0"/>
            <a:satOff val="0"/>
            <a:lumOff val="0"/>
            <a:alphaOff val="0"/>
          </a:schemeClr>
        </a:solidFill>
        <a:ln w="6350" cap="flat" cmpd="sng" algn="in">
          <a:solidFill>
            <a:schemeClr val="accent6">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dirty="0" smtClean="0"/>
            <a:t>Karanfil yağı koyma/çiğnetme</a:t>
          </a:r>
          <a:endParaRPr lang="tr-TR" sz="1400" kern="1200" dirty="0"/>
        </a:p>
      </dsp:txBody>
      <dsp:txXfrm rot="-5400000">
        <a:off x="325505" y="3763301"/>
        <a:ext cx="10771930" cy="272743"/>
      </dsp:txXfrm>
    </dsp:sp>
    <dsp:sp modelId="{D077A0D2-9C52-477B-8445-7B3B3E92C631}">
      <dsp:nvSpPr>
        <dsp:cNvPr id="0" name=""/>
        <dsp:cNvSpPr/>
      </dsp:nvSpPr>
      <dsp:spPr>
        <a:xfrm rot="5400000">
          <a:off x="-69750" y="4229473"/>
          <a:ext cx="465006" cy="325504"/>
        </a:xfrm>
        <a:prstGeom prst="chevron">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w="6350" cap="flat" cmpd="sng" algn="in">
          <a:solidFill>
            <a:schemeClr val="accent2">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rtl="0">
            <a:lnSpc>
              <a:spcPct val="90000"/>
            </a:lnSpc>
            <a:spcBef>
              <a:spcPct val="0"/>
            </a:spcBef>
            <a:spcAft>
              <a:spcPct val="35000"/>
            </a:spcAft>
          </a:pPr>
          <a:endParaRPr lang="tr-TR" sz="1000" kern="1200" dirty="0"/>
        </a:p>
      </dsp:txBody>
      <dsp:txXfrm rot="-5400000">
        <a:off x="1" y="4322474"/>
        <a:ext cx="325504" cy="139502"/>
      </dsp:txXfrm>
    </dsp:sp>
    <dsp:sp modelId="{C5FAE9B7-B9AA-451E-BF4D-DEA21B106FC9}">
      <dsp:nvSpPr>
        <dsp:cNvPr id="0" name=""/>
        <dsp:cNvSpPr/>
      </dsp:nvSpPr>
      <dsp:spPr>
        <a:xfrm rot="5400000">
          <a:off x="5567720" y="-1082493"/>
          <a:ext cx="302253" cy="10786685"/>
        </a:xfrm>
        <a:prstGeom prst="round2SameRect">
          <a:avLst/>
        </a:prstGeom>
        <a:solidFill>
          <a:schemeClr val="lt1">
            <a:alpha val="90000"/>
            <a:hueOff val="0"/>
            <a:satOff val="0"/>
            <a:lumOff val="0"/>
            <a:alphaOff val="0"/>
          </a:schemeClr>
        </a:solidFill>
        <a:ln w="6350" cap="flat" cmpd="sng" algn="in">
          <a:solidFill>
            <a:schemeClr val="accent2">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rtl="0">
            <a:lnSpc>
              <a:spcPct val="90000"/>
            </a:lnSpc>
            <a:spcBef>
              <a:spcPct val="0"/>
            </a:spcBef>
            <a:spcAft>
              <a:spcPct val="15000"/>
            </a:spcAft>
            <a:buChar char="••"/>
          </a:pPr>
          <a:r>
            <a:rPr lang="tr-TR" sz="1400" kern="1200" baseline="0" dirty="0" smtClean="0"/>
            <a:t>Maydanoz, ada çayı, kuru bulgur koyma, acı biber çiğ­netme</a:t>
          </a:r>
          <a:endParaRPr lang="tr-TR" sz="1400" kern="1200" dirty="0"/>
        </a:p>
      </dsp:txBody>
      <dsp:txXfrm rot="-5400000">
        <a:off x="325505" y="4174477"/>
        <a:ext cx="10771930" cy="27274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FE8259-1BB2-4BDC-97C9-81A1D813D27A}">
      <dsp:nvSpPr>
        <dsp:cNvPr id="0" name=""/>
        <dsp:cNvSpPr/>
      </dsp:nvSpPr>
      <dsp:spPr>
        <a:xfrm>
          <a:off x="0" y="12185"/>
          <a:ext cx="5480823" cy="636480"/>
        </a:xfrm>
        <a:prstGeom prst="roundRect">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t>Küllükte biriktirilen külün ortasının delinip, çocuğun içinden geçirilmesi</a:t>
          </a:r>
          <a:endParaRPr lang="tr-TR" sz="1700" kern="1200"/>
        </a:p>
      </dsp:txBody>
      <dsp:txXfrm>
        <a:off x="31070" y="43255"/>
        <a:ext cx="5418683" cy="574340"/>
      </dsp:txXfrm>
    </dsp:sp>
    <dsp:sp modelId="{E7D92BD8-668D-47AA-AB3E-267C1F3780F5}">
      <dsp:nvSpPr>
        <dsp:cNvPr id="0" name=""/>
        <dsp:cNvSpPr/>
      </dsp:nvSpPr>
      <dsp:spPr>
        <a:xfrm>
          <a:off x="0" y="697625"/>
          <a:ext cx="5480823" cy="636480"/>
        </a:xfrm>
        <a:prstGeom prst="roundRect">
          <a:avLst/>
        </a:prstGeom>
        <a:gradFill rotWithShape="0">
          <a:gsLst>
            <a:gs pos="0">
              <a:schemeClr val="accent3">
                <a:hueOff val="-2027116"/>
                <a:satOff val="1434"/>
                <a:lumOff val="431"/>
                <a:alphaOff val="0"/>
                <a:tint val="67000"/>
                <a:satMod val="105000"/>
                <a:lumMod val="110000"/>
              </a:schemeClr>
            </a:gs>
            <a:gs pos="50000">
              <a:schemeClr val="accent3">
                <a:hueOff val="-2027116"/>
                <a:satOff val="1434"/>
                <a:lumOff val="431"/>
                <a:alphaOff val="0"/>
                <a:tint val="73000"/>
                <a:satMod val="103000"/>
                <a:lumMod val="105000"/>
              </a:schemeClr>
            </a:gs>
            <a:gs pos="100000">
              <a:schemeClr val="accent3">
                <a:hueOff val="-2027116"/>
                <a:satOff val="1434"/>
                <a:lumOff val="431"/>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t>Camide minberin altından geçirme</a:t>
          </a:r>
          <a:endParaRPr lang="tr-TR" sz="1700" kern="1200"/>
        </a:p>
      </dsp:txBody>
      <dsp:txXfrm>
        <a:off x="31070" y="728695"/>
        <a:ext cx="5418683" cy="574340"/>
      </dsp:txXfrm>
    </dsp:sp>
    <dsp:sp modelId="{9280F546-ED80-42A1-B55A-8B7B1ECAC221}">
      <dsp:nvSpPr>
        <dsp:cNvPr id="0" name=""/>
        <dsp:cNvSpPr/>
      </dsp:nvSpPr>
      <dsp:spPr>
        <a:xfrm>
          <a:off x="0" y="1383065"/>
          <a:ext cx="5480823" cy="636480"/>
        </a:xfrm>
        <a:prstGeom prst="roundRect">
          <a:avLst/>
        </a:prstGeom>
        <a:gradFill rotWithShape="0">
          <a:gsLst>
            <a:gs pos="0">
              <a:schemeClr val="accent3">
                <a:hueOff val="-4054232"/>
                <a:satOff val="2868"/>
                <a:lumOff val="862"/>
                <a:alphaOff val="0"/>
                <a:tint val="67000"/>
                <a:satMod val="105000"/>
                <a:lumMod val="110000"/>
              </a:schemeClr>
            </a:gs>
            <a:gs pos="50000">
              <a:schemeClr val="accent3">
                <a:hueOff val="-4054232"/>
                <a:satOff val="2868"/>
                <a:lumOff val="862"/>
                <a:alphaOff val="0"/>
                <a:tint val="73000"/>
                <a:satMod val="103000"/>
                <a:lumMod val="105000"/>
              </a:schemeClr>
            </a:gs>
            <a:gs pos="100000">
              <a:schemeClr val="accent3">
                <a:hueOff val="-4054232"/>
                <a:satOff val="2868"/>
                <a:lumOff val="862"/>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t>Biberli şerbet içirme, sonra terletmek için yorganı iyice örtme</a:t>
          </a:r>
          <a:endParaRPr lang="tr-TR" sz="1700" kern="1200"/>
        </a:p>
      </dsp:txBody>
      <dsp:txXfrm>
        <a:off x="31070" y="1414135"/>
        <a:ext cx="5418683" cy="574340"/>
      </dsp:txXfrm>
    </dsp:sp>
    <dsp:sp modelId="{176DA801-0BEA-483F-BEB2-F668D9A10842}">
      <dsp:nvSpPr>
        <dsp:cNvPr id="0" name=""/>
        <dsp:cNvSpPr/>
      </dsp:nvSpPr>
      <dsp:spPr>
        <a:xfrm>
          <a:off x="0" y="2068505"/>
          <a:ext cx="5480823" cy="636480"/>
        </a:xfrm>
        <a:prstGeom prst="roundRect">
          <a:avLst/>
        </a:prstGeom>
        <a:gradFill rotWithShape="0">
          <a:gsLst>
            <a:gs pos="0">
              <a:schemeClr val="accent3">
                <a:hueOff val="-6081348"/>
                <a:satOff val="4302"/>
                <a:lumOff val="1294"/>
                <a:alphaOff val="0"/>
                <a:tint val="67000"/>
                <a:satMod val="105000"/>
                <a:lumMod val="110000"/>
              </a:schemeClr>
            </a:gs>
            <a:gs pos="50000">
              <a:schemeClr val="accent3">
                <a:hueOff val="-6081348"/>
                <a:satOff val="4302"/>
                <a:lumOff val="1294"/>
                <a:alphaOff val="0"/>
                <a:tint val="73000"/>
                <a:satMod val="103000"/>
                <a:lumMod val="105000"/>
              </a:schemeClr>
            </a:gs>
            <a:gs pos="100000">
              <a:schemeClr val="accent3">
                <a:hueOff val="-6081348"/>
                <a:satOff val="4302"/>
                <a:lumOff val="1294"/>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t>Kaynar su ile banyo yaptırma</a:t>
          </a:r>
          <a:endParaRPr lang="tr-TR" sz="1700" kern="1200"/>
        </a:p>
      </dsp:txBody>
      <dsp:txXfrm>
        <a:off x="31070" y="2099575"/>
        <a:ext cx="5418683" cy="574340"/>
      </dsp:txXfrm>
    </dsp:sp>
    <dsp:sp modelId="{80081277-75CC-4B32-A0E1-2CAC69F78ED8}">
      <dsp:nvSpPr>
        <dsp:cNvPr id="0" name=""/>
        <dsp:cNvSpPr/>
      </dsp:nvSpPr>
      <dsp:spPr>
        <a:xfrm>
          <a:off x="0" y="2753945"/>
          <a:ext cx="5480823" cy="636480"/>
        </a:xfrm>
        <a:prstGeom prst="roundRect">
          <a:avLst/>
        </a:prstGeom>
        <a:gradFill rotWithShape="0">
          <a:gsLst>
            <a:gs pos="0">
              <a:schemeClr val="accent3">
                <a:hueOff val="-8108464"/>
                <a:satOff val="5736"/>
                <a:lumOff val="1725"/>
                <a:alphaOff val="0"/>
                <a:tint val="67000"/>
                <a:satMod val="105000"/>
                <a:lumMod val="110000"/>
              </a:schemeClr>
            </a:gs>
            <a:gs pos="50000">
              <a:schemeClr val="accent3">
                <a:hueOff val="-8108464"/>
                <a:satOff val="5736"/>
                <a:lumOff val="1725"/>
                <a:alphaOff val="0"/>
                <a:tint val="73000"/>
                <a:satMod val="103000"/>
                <a:lumMod val="105000"/>
              </a:schemeClr>
            </a:gs>
            <a:gs pos="100000">
              <a:schemeClr val="accent3">
                <a:hueOff val="-8108464"/>
                <a:satOff val="5736"/>
                <a:lumOff val="1725"/>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t>Limon yedirme, göğsüne, sırtına gazete, kül, ispirto koyma</a:t>
          </a:r>
          <a:endParaRPr lang="tr-TR" sz="1700" kern="1200"/>
        </a:p>
      </dsp:txBody>
      <dsp:txXfrm>
        <a:off x="31070" y="2785015"/>
        <a:ext cx="5418683" cy="574340"/>
      </dsp:txXfrm>
    </dsp:sp>
    <dsp:sp modelId="{F1F2C121-C798-46E7-8B11-9BAD37C67105}">
      <dsp:nvSpPr>
        <dsp:cNvPr id="0" name=""/>
        <dsp:cNvSpPr/>
      </dsp:nvSpPr>
      <dsp:spPr>
        <a:xfrm>
          <a:off x="0" y="3439385"/>
          <a:ext cx="5480823" cy="636480"/>
        </a:xfrm>
        <a:prstGeom prst="roundRect">
          <a:avLst/>
        </a:prstGeom>
        <a:gradFill rotWithShape="0">
          <a:gsLst>
            <a:gs pos="0">
              <a:schemeClr val="accent3">
                <a:hueOff val="-10135580"/>
                <a:satOff val="7170"/>
                <a:lumOff val="2156"/>
                <a:alphaOff val="0"/>
                <a:tint val="67000"/>
                <a:satMod val="105000"/>
                <a:lumMod val="110000"/>
              </a:schemeClr>
            </a:gs>
            <a:gs pos="50000">
              <a:schemeClr val="accent3">
                <a:hueOff val="-10135580"/>
                <a:satOff val="7170"/>
                <a:lumOff val="2156"/>
                <a:alphaOff val="0"/>
                <a:tint val="73000"/>
                <a:satMod val="103000"/>
                <a:lumMod val="105000"/>
              </a:schemeClr>
            </a:gs>
            <a:gs pos="100000">
              <a:schemeClr val="accent3">
                <a:hueOff val="-10135580"/>
                <a:satOff val="7170"/>
                <a:lumOff val="2156"/>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t>Öksürüğün kesilmesi için ateş böceğinin ceviz yapra­ğının içine konulup omuza dikme</a:t>
          </a:r>
          <a:endParaRPr lang="tr-TR" sz="1700" kern="1200"/>
        </a:p>
      </dsp:txBody>
      <dsp:txXfrm>
        <a:off x="31070" y="3470455"/>
        <a:ext cx="5418683" cy="57434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5EFBFE6-D9B5-4C3A-8003-68AF06EEFD9B}">
      <dsp:nvSpPr>
        <dsp:cNvPr id="0" name=""/>
        <dsp:cNvSpPr/>
      </dsp:nvSpPr>
      <dsp:spPr>
        <a:xfrm>
          <a:off x="0" y="653888"/>
          <a:ext cx="5586760" cy="529022"/>
        </a:xfrm>
        <a:prstGeom prst="round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baseline="0" smtClean="0"/>
            <a:t>Sıcak su ve havlu ile pansuman yapma</a:t>
          </a:r>
          <a:endParaRPr lang="tr-TR" sz="1400" kern="1200"/>
        </a:p>
      </dsp:txBody>
      <dsp:txXfrm>
        <a:off x="25825" y="679713"/>
        <a:ext cx="5535110" cy="477372"/>
      </dsp:txXfrm>
    </dsp:sp>
    <dsp:sp modelId="{F0624B71-D5E1-4CCF-8FBA-CA5A9320FF93}">
      <dsp:nvSpPr>
        <dsp:cNvPr id="0" name=""/>
        <dsp:cNvSpPr/>
      </dsp:nvSpPr>
      <dsp:spPr>
        <a:xfrm>
          <a:off x="0" y="1223230"/>
          <a:ext cx="5586760" cy="529022"/>
        </a:xfrm>
        <a:prstGeom prst="roundRect">
          <a:avLst/>
        </a:prstGeom>
        <a:gradFill rotWithShape="0">
          <a:gsLst>
            <a:gs pos="0">
              <a:schemeClr val="accent3">
                <a:hueOff val="0"/>
                <a:satOff val="0"/>
                <a:lumOff val="0"/>
                <a:alphaOff val="0"/>
                <a:tint val="67000"/>
                <a:satMod val="105000"/>
                <a:lumMod val="110000"/>
              </a:schemeClr>
            </a:gs>
            <a:gs pos="50000">
              <a:schemeClr val="accent3">
                <a:hueOff val="0"/>
                <a:satOff val="0"/>
                <a:lumOff val="0"/>
                <a:alphaOff val="0"/>
                <a:tint val="73000"/>
                <a:satMod val="103000"/>
                <a:lumMod val="105000"/>
              </a:schemeClr>
            </a:gs>
            <a:gs pos="100000">
              <a:schemeClr val="accent3">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baseline="0" smtClean="0"/>
            <a:t>Tencere karası sürme</a:t>
          </a:r>
          <a:endParaRPr lang="tr-TR" sz="1400" kern="1200"/>
        </a:p>
      </dsp:txBody>
      <dsp:txXfrm>
        <a:off x="25825" y="1249055"/>
        <a:ext cx="5535110" cy="477372"/>
      </dsp:txXfrm>
    </dsp:sp>
    <dsp:sp modelId="{F43A862C-2ED3-43C7-B010-5ABEE5F0C8BB}">
      <dsp:nvSpPr>
        <dsp:cNvPr id="0" name=""/>
        <dsp:cNvSpPr/>
      </dsp:nvSpPr>
      <dsp:spPr>
        <a:xfrm>
          <a:off x="0" y="1792573"/>
          <a:ext cx="5586760" cy="529022"/>
        </a:xfrm>
        <a:prstGeom prst="roundRect">
          <a:avLst/>
        </a:prstGeom>
        <a:gradFill rotWithShape="0">
          <a:gsLst>
            <a:gs pos="0">
              <a:schemeClr val="accent4">
                <a:hueOff val="0"/>
                <a:satOff val="0"/>
                <a:lumOff val="0"/>
                <a:alphaOff val="0"/>
                <a:tint val="67000"/>
                <a:satMod val="105000"/>
                <a:lumMod val="110000"/>
              </a:schemeClr>
            </a:gs>
            <a:gs pos="50000">
              <a:schemeClr val="accent4">
                <a:hueOff val="0"/>
                <a:satOff val="0"/>
                <a:lumOff val="0"/>
                <a:alphaOff val="0"/>
                <a:tint val="73000"/>
                <a:satMod val="103000"/>
                <a:lumMod val="105000"/>
              </a:schemeClr>
            </a:gs>
            <a:gs pos="100000">
              <a:schemeClr val="accent4">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baseline="0" smtClean="0"/>
            <a:t>Kulak ile boğaz kenarına is sürüp dağılmasını önleme, sıcak pansuman yapma</a:t>
          </a:r>
          <a:endParaRPr lang="tr-TR" sz="1400" kern="1200"/>
        </a:p>
      </dsp:txBody>
      <dsp:txXfrm>
        <a:off x="25825" y="1818398"/>
        <a:ext cx="5535110" cy="477372"/>
      </dsp:txXfrm>
    </dsp:sp>
    <dsp:sp modelId="{ABF3B6AD-37E5-4B05-9E5E-9AF514DAD7B5}">
      <dsp:nvSpPr>
        <dsp:cNvPr id="0" name=""/>
        <dsp:cNvSpPr/>
      </dsp:nvSpPr>
      <dsp:spPr>
        <a:xfrm>
          <a:off x="0" y="2361916"/>
          <a:ext cx="5586760" cy="529022"/>
        </a:xfrm>
        <a:prstGeom prst="roundRect">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baseline="0" smtClean="0"/>
            <a:t>Miras tavasını ateşte ısıtma. Dua okuma, üfleme ve tü­kürme. Tükürülen tavanın o yerinden biraz is alınarak şişliğin etrafına sürme</a:t>
          </a:r>
          <a:endParaRPr lang="tr-TR" sz="1400" kern="1200"/>
        </a:p>
      </dsp:txBody>
      <dsp:txXfrm>
        <a:off x="25825" y="2387741"/>
        <a:ext cx="5535110" cy="477372"/>
      </dsp:txXfrm>
    </dsp:sp>
    <dsp:sp modelId="{B404EC66-1CAB-4F25-AA14-CA02600C1FF8}">
      <dsp:nvSpPr>
        <dsp:cNvPr id="0" name=""/>
        <dsp:cNvSpPr/>
      </dsp:nvSpPr>
      <dsp:spPr>
        <a:xfrm>
          <a:off x="0" y="2931259"/>
          <a:ext cx="5586760" cy="529022"/>
        </a:xfrm>
        <a:prstGeom prst="roundRect">
          <a:avLst/>
        </a:prstGeom>
        <a:gradFill rotWithShape="0">
          <a:gsLst>
            <a:gs pos="0">
              <a:schemeClr val="accent6">
                <a:hueOff val="0"/>
                <a:satOff val="0"/>
                <a:lumOff val="0"/>
                <a:alphaOff val="0"/>
                <a:tint val="67000"/>
                <a:satMod val="105000"/>
                <a:lumMod val="110000"/>
              </a:schemeClr>
            </a:gs>
            <a:gs pos="50000">
              <a:schemeClr val="accent6">
                <a:hueOff val="0"/>
                <a:satOff val="0"/>
                <a:lumOff val="0"/>
                <a:alphaOff val="0"/>
                <a:tint val="73000"/>
                <a:satMod val="103000"/>
                <a:lumMod val="105000"/>
              </a:schemeClr>
            </a:gs>
            <a:gs pos="100000">
              <a:schemeClr val="accent6">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baseline="0" smtClean="0"/>
            <a:t>Elma közleyip sarma, lokum sarma</a:t>
          </a:r>
          <a:endParaRPr lang="tr-TR" sz="1400" kern="1200"/>
        </a:p>
      </dsp:txBody>
      <dsp:txXfrm>
        <a:off x="25825" y="2957084"/>
        <a:ext cx="5535110" cy="477372"/>
      </dsp:txXfrm>
    </dsp:sp>
    <dsp:sp modelId="{242C26FE-D51A-411B-BBD2-5B4C05882029}">
      <dsp:nvSpPr>
        <dsp:cNvPr id="0" name=""/>
        <dsp:cNvSpPr/>
      </dsp:nvSpPr>
      <dsp:spPr>
        <a:xfrm>
          <a:off x="0" y="3500602"/>
          <a:ext cx="5586760" cy="529022"/>
        </a:xfrm>
        <a:prstGeom prst="roundRect">
          <a:avLst/>
        </a:prstGeom>
        <a:gradFill rotWithShape="0">
          <a:gsLst>
            <a:gs pos="0">
              <a:schemeClr val="accent2">
                <a:hueOff val="0"/>
                <a:satOff val="0"/>
                <a:lumOff val="0"/>
                <a:alphaOff val="0"/>
                <a:tint val="67000"/>
                <a:satMod val="105000"/>
                <a:lumMod val="110000"/>
              </a:schemeClr>
            </a:gs>
            <a:gs pos="50000">
              <a:schemeClr val="accent2">
                <a:hueOff val="0"/>
                <a:satOff val="0"/>
                <a:lumOff val="0"/>
                <a:alphaOff val="0"/>
                <a:tint val="73000"/>
                <a:satMod val="103000"/>
                <a:lumMod val="105000"/>
              </a:schemeClr>
            </a:gs>
            <a:gs pos="100000">
              <a:schemeClr val="accent2">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tr-TR" sz="1400" kern="1200" baseline="0" smtClean="0"/>
            <a:t>Çiğ helva bağlama</a:t>
          </a:r>
          <a:endParaRPr lang="tr-TR" sz="1400" kern="1200"/>
        </a:p>
      </dsp:txBody>
      <dsp:txXfrm>
        <a:off x="25825" y="3526427"/>
        <a:ext cx="5535110" cy="477372"/>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8ADCBCA-5A0A-40A1-86AA-0316896FE9B9}">
      <dsp:nvSpPr>
        <dsp:cNvPr id="0" name=""/>
        <dsp:cNvSpPr/>
      </dsp:nvSpPr>
      <dsp:spPr>
        <a:xfrm>
          <a:off x="0" y="500"/>
          <a:ext cx="4594305" cy="0"/>
        </a:xfrm>
        <a:prstGeom prst="line">
          <a:avLst/>
        </a:prstGeom>
        <a:solidFill>
          <a:schemeClr val="accent3">
            <a:hueOff val="0"/>
            <a:satOff val="0"/>
            <a:lumOff val="0"/>
            <a:alphaOff val="0"/>
          </a:schemeClr>
        </a:solidFill>
        <a:ln w="34925"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15BAEBC-078D-486C-9CFC-1FD56C642A28}">
      <dsp:nvSpPr>
        <dsp:cNvPr id="0" name=""/>
        <dsp:cNvSpPr/>
      </dsp:nvSpPr>
      <dsp:spPr>
        <a:xfrm>
          <a:off x="0" y="500"/>
          <a:ext cx="4594305" cy="455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tr-TR" sz="1700" kern="1200" baseline="0" dirty="0" err="1" smtClean="0"/>
            <a:t>Narpuz</a:t>
          </a:r>
          <a:r>
            <a:rPr lang="tr-TR" sz="1700" kern="1200" baseline="0" dirty="0" smtClean="0"/>
            <a:t> yapraklarının çay gibi kaynatılıp içirilmesi</a:t>
          </a:r>
          <a:endParaRPr lang="tr-TR" sz="1700" kern="1200" dirty="0"/>
        </a:p>
      </dsp:txBody>
      <dsp:txXfrm>
        <a:off x="0" y="500"/>
        <a:ext cx="4594305" cy="455355"/>
      </dsp:txXfrm>
    </dsp:sp>
    <dsp:sp modelId="{12961F11-12F5-478B-92C6-64AB73AC50B5}">
      <dsp:nvSpPr>
        <dsp:cNvPr id="0" name=""/>
        <dsp:cNvSpPr/>
      </dsp:nvSpPr>
      <dsp:spPr>
        <a:xfrm>
          <a:off x="0" y="455856"/>
          <a:ext cx="4594305" cy="0"/>
        </a:xfrm>
        <a:prstGeom prst="line">
          <a:avLst/>
        </a:prstGeom>
        <a:solidFill>
          <a:schemeClr val="accent3">
            <a:hueOff val="-1266947"/>
            <a:satOff val="896"/>
            <a:lumOff val="270"/>
            <a:alphaOff val="0"/>
          </a:schemeClr>
        </a:solidFill>
        <a:ln w="34925" cap="flat" cmpd="sng" algn="in">
          <a:solidFill>
            <a:schemeClr val="accent3">
              <a:hueOff val="-1266947"/>
              <a:satOff val="896"/>
              <a:lumOff val="27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9D532C1-184B-4736-B7B2-0EAA1268A9B7}">
      <dsp:nvSpPr>
        <dsp:cNvPr id="0" name=""/>
        <dsp:cNvSpPr/>
      </dsp:nvSpPr>
      <dsp:spPr>
        <a:xfrm>
          <a:off x="0" y="455856"/>
          <a:ext cx="4594305" cy="455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tr-TR" sz="1700" kern="1200" baseline="0" smtClean="0"/>
            <a:t>İncir yedirme</a:t>
          </a:r>
          <a:endParaRPr lang="tr-TR" sz="1700" kern="1200"/>
        </a:p>
      </dsp:txBody>
      <dsp:txXfrm>
        <a:off x="0" y="455856"/>
        <a:ext cx="4594305" cy="455355"/>
      </dsp:txXfrm>
    </dsp:sp>
    <dsp:sp modelId="{188CBC25-1353-45F4-801B-A59D484FAB96}">
      <dsp:nvSpPr>
        <dsp:cNvPr id="0" name=""/>
        <dsp:cNvSpPr/>
      </dsp:nvSpPr>
      <dsp:spPr>
        <a:xfrm>
          <a:off x="0" y="911211"/>
          <a:ext cx="4594305" cy="0"/>
        </a:xfrm>
        <a:prstGeom prst="line">
          <a:avLst/>
        </a:prstGeom>
        <a:solidFill>
          <a:schemeClr val="accent3">
            <a:hueOff val="-2533895"/>
            <a:satOff val="1793"/>
            <a:lumOff val="539"/>
            <a:alphaOff val="0"/>
          </a:schemeClr>
        </a:solidFill>
        <a:ln w="34925" cap="flat" cmpd="sng" algn="in">
          <a:solidFill>
            <a:schemeClr val="accent3">
              <a:hueOff val="-2533895"/>
              <a:satOff val="1793"/>
              <a:lumOff val="53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A493181-05E7-46F1-AF45-92BC9FC2C8CB}">
      <dsp:nvSpPr>
        <dsp:cNvPr id="0" name=""/>
        <dsp:cNvSpPr/>
      </dsp:nvSpPr>
      <dsp:spPr>
        <a:xfrm>
          <a:off x="0" y="911211"/>
          <a:ext cx="4594305" cy="455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tr-TR" sz="1700" kern="1200" baseline="0" smtClean="0"/>
            <a:t>Zeytin yağı, hint yağı içirme,</a:t>
          </a:r>
          <a:endParaRPr lang="tr-TR" sz="1700" kern="1200"/>
        </a:p>
      </dsp:txBody>
      <dsp:txXfrm>
        <a:off x="0" y="911211"/>
        <a:ext cx="4594305" cy="455355"/>
      </dsp:txXfrm>
    </dsp:sp>
    <dsp:sp modelId="{C357AF68-C785-4B39-BA0E-2C3198370D13}">
      <dsp:nvSpPr>
        <dsp:cNvPr id="0" name=""/>
        <dsp:cNvSpPr/>
      </dsp:nvSpPr>
      <dsp:spPr>
        <a:xfrm>
          <a:off x="0" y="1366567"/>
          <a:ext cx="4594305" cy="0"/>
        </a:xfrm>
        <a:prstGeom prst="line">
          <a:avLst/>
        </a:prstGeom>
        <a:solidFill>
          <a:schemeClr val="accent3">
            <a:hueOff val="-3800842"/>
            <a:satOff val="2689"/>
            <a:lumOff val="809"/>
            <a:alphaOff val="0"/>
          </a:schemeClr>
        </a:solidFill>
        <a:ln w="34925" cap="flat" cmpd="sng" algn="in">
          <a:solidFill>
            <a:schemeClr val="accent3">
              <a:hueOff val="-3800842"/>
              <a:satOff val="2689"/>
              <a:lumOff val="80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E241BC2-008C-406E-BA58-2AEEB0EC684D}">
      <dsp:nvSpPr>
        <dsp:cNvPr id="0" name=""/>
        <dsp:cNvSpPr/>
      </dsp:nvSpPr>
      <dsp:spPr>
        <a:xfrm>
          <a:off x="0" y="1366567"/>
          <a:ext cx="4594305" cy="455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tr-TR" sz="1700" kern="1200" baseline="0" smtClean="0"/>
            <a:t>Sabunu kesip fitil şeklinde kullanma</a:t>
          </a:r>
          <a:endParaRPr lang="tr-TR" sz="1700" kern="1200"/>
        </a:p>
      </dsp:txBody>
      <dsp:txXfrm>
        <a:off x="0" y="1366567"/>
        <a:ext cx="4594305" cy="455355"/>
      </dsp:txXfrm>
    </dsp:sp>
    <dsp:sp modelId="{01639E1F-6966-4F57-AEBF-A55B5F163B43}">
      <dsp:nvSpPr>
        <dsp:cNvPr id="0" name=""/>
        <dsp:cNvSpPr/>
      </dsp:nvSpPr>
      <dsp:spPr>
        <a:xfrm>
          <a:off x="0" y="1821923"/>
          <a:ext cx="4594305" cy="0"/>
        </a:xfrm>
        <a:prstGeom prst="line">
          <a:avLst/>
        </a:prstGeom>
        <a:solidFill>
          <a:schemeClr val="accent3">
            <a:hueOff val="-5067790"/>
            <a:satOff val="3585"/>
            <a:lumOff val="1078"/>
            <a:alphaOff val="0"/>
          </a:schemeClr>
        </a:solidFill>
        <a:ln w="34925" cap="flat" cmpd="sng" algn="in">
          <a:solidFill>
            <a:schemeClr val="accent3">
              <a:hueOff val="-5067790"/>
              <a:satOff val="3585"/>
              <a:lumOff val="107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6791A26-84CD-4010-9717-4C2AADC093E1}">
      <dsp:nvSpPr>
        <dsp:cNvPr id="0" name=""/>
        <dsp:cNvSpPr/>
      </dsp:nvSpPr>
      <dsp:spPr>
        <a:xfrm>
          <a:off x="0" y="1821923"/>
          <a:ext cx="4594305" cy="455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tr-TR" sz="1700" kern="1200" baseline="0" smtClean="0"/>
            <a:t>Kayısı suyu içirme, kayısı reçeli yedirme</a:t>
          </a:r>
          <a:endParaRPr lang="tr-TR" sz="1700" kern="1200"/>
        </a:p>
      </dsp:txBody>
      <dsp:txXfrm>
        <a:off x="0" y="1821923"/>
        <a:ext cx="4594305" cy="455355"/>
      </dsp:txXfrm>
    </dsp:sp>
    <dsp:sp modelId="{3C7F0941-DE7E-4380-A331-3A041AB51863}">
      <dsp:nvSpPr>
        <dsp:cNvPr id="0" name=""/>
        <dsp:cNvSpPr/>
      </dsp:nvSpPr>
      <dsp:spPr>
        <a:xfrm>
          <a:off x="0" y="2277279"/>
          <a:ext cx="4594305" cy="0"/>
        </a:xfrm>
        <a:prstGeom prst="line">
          <a:avLst/>
        </a:prstGeom>
        <a:solidFill>
          <a:schemeClr val="accent3">
            <a:hueOff val="-6334737"/>
            <a:satOff val="4481"/>
            <a:lumOff val="1348"/>
            <a:alphaOff val="0"/>
          </a:schemeClr>
        </a:solidFill>
        <a:ln w="34925" cap="flat" cmpd="sng" algn="in">
          <a:solidFill>
            <a:schemeClr val="accent3">
              <a:hueOff val="-6334737"/>
              <a:satOff val="4481"/>
              <a:lumOff val="134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D5A00F-4E84-4B1E-941A-0D8C3DE08A11}">
      <dsp:nvSpPr>
        <dsp:cNvPr id="0" name=""/>
        <dsp:cNvSpPr/>
      </dsp:nvSpPr>
      <dsp:spPr>
        <a:xfrm>
          <a:off x="0" y="2277279"/>
          <a:ext cx="4594305" cy="455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tr-TR" sz="1700" kern="1200" baseline="0" smtClean="0"/>
            <a:t>Sinemaki verme</a:t>
          </a:r>
          <a:endParaRPr lang="tr-TR" sz="1700" kern="1200"/>
        </a:p>
      </dsp:txBody>
      <dsp:txXfrm>
        <a:off x="0" y="2277279"/>
        <a:ext cx="4594305" cy="455355"/>
      </dsp:txXfrm>
    </dsp:sp>
    <dsp:sp modelId="{3B3E9ECA-CA8D-4430-8754-BFA7C4BF9A8B}">
      <dsp:nvSpPr>
        <dsp:cNvPr id="0" name=""/>
        <dsp:cNvSpPr/>
      </dsp:nvSpPr>
      <dsp:spPr>
        <a:xfrm>
          <a:off x="0" y="2732635"/>
          <a:ext cx="4594305" cy="0"/>
        </a:xfrm>
        <a:prstGeom prst="line">
          <a:avLst/>
        </a:prstGeom>
        <a:solidFill>
          <a:schemeClr val="accent3">
            <a:hueOff val="-7601685"/>
            <a:satOff val="5378"/>
            <a:lumOff val="1617"/>
            <a:alphaOff val="0"/>
          </a:schemeClr>
        </a:solidFill>
        <a:ln w="34925" cap="flat" cmpd="sng" algn="in">
          <a:solidFill>
            <a:schemeClr val="accent3">
              <a:hueOff val="-7601685"/>
              <a:satOff val="5378"/>
              <a:lumOff val="161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18A0ED-CEE9-4D91-B33C-6A5322A79C9E}">
      <dsp:nvSpPr>
        <dsp:cNvPr id="0" name=""/>
        <dsp:cNvSpPr/>
      </dsp:nvSpPr>
      <dsp:spPr>
        <a:xfrm>
          <a:off x="0" y="2732635"/>
          <a:ext cx="4594305" cy="455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tr-TR" sz="1700" kern="1200" baseline="0" smtClean="0"/>
            <a:t>Çiğ süt ile bal içirme</a:t>
          </a:r>
          <a:endParaRPr lang="tr-TR" sz="1700" kern="1200"/>
        </a:p>
      </dsp:txBody>
      <dsp:txXfrm>
        <a:off x="0" y="2732635"/>
        <a:ext cx="4594305" cy="455355"/>
      </dsp:txXfrm>
    </dsp:sp>
    <dsp:sp modelId="{3AF50584-EC67-4366-8E50-827839BFC7C0}">
      <dsp:nvSpPr>
        <dsp:cNvPr id="0" name=""/>
        <dsp:cNvSpPr/>
      </dsp:nvSpPr>
      <dsp:spPr>
        <a:xfrm>
          <a:off x="0" y="3187991"/>
          <a:ext cx="4594305" cy="0"/>
        </a:xfrm>
        <a:prstGeom prst="line">
          <a:avLst/>
        </a:prstGeom>
        <a:solidFill>
          <a:schemeClr val="accent3">
            <a:hueOff val="-8868633"/>
            <a:satOff val="6274"/>
            <a:lumOff val="1887"/>
            <a:alphaOff val="0"/>
          </a:schemeClr>
        </a:solidFill>
        <a:ln w="34925" cap="flat" cmpd="sng" algn="in">
          <a:solidFill>
            <a:schemeClr val="accent3">
              <a:hueOff val="-8868633"/>
              <a:satOff val="6274"/>
              <a:lumOff val="188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2039AD-C680-4F42-A81E-280C693DB4FB}">
      <dsp:nvSpPr>
        <dsp:cNvPr id="0" name=""/>
        <dsp:cNvSpPr/>
      </dsp:nvSpPr>
      <dsp:spPr>
        <a:xfrm>
          <a:off x="0" y="3187991"/>
          <a:ext cx="4594305" cy="455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tr-TR" sz="1700" kern="1200" baseline="0" smtClean="0"/>
            <a:t>Yemeğe sabun katıp yedirme</a:t>
          </a:r>
          <a:endParaRPr lang="tr-TR" sz="1700" kern="1200"/>
        </a:p>
      </dsp:txBody>
      <dsp:txXfrm>
        <a:off x="0" y="3187991"/>
        <a:ext cx="4594305" cy="455355"/>
      </dsp:txXfrm>
    </dsp:sp>
    <dsp:sp modelId="{8E212FC2-6E18-45F8-8AB4-DAC8FC4A1EAA}">
      <dsp:nvSpPr>
        <dsp:cNvPr id="0" name=""/>
        <dsp:cNvSpPr/>
      </dsp:nvSpPr>
      <dsp:spPr>
        <a:xfrm>
          <a:off x="0" y="3643346"/>
          <a:ext cx="4594305" cy="0"/>
        </a:xfrm>
        <a:prstGeom prst="line">
          <a:avLst/>
        </a:prstGeom>
        <a:solidFill>
          <a:schemeClr val="accent3">
            <a:hueOff val="-10135580"/>
            <a:satOff val="7170"/>
            <a:lumOff val="2156"/>
            <a:alphaOff val="0"/>
          </a:schemeClr>
        </a:solidFill>
        <a:ln w="34925" cap="flat" cmpd="sng" algn="in">
          <a:solidFill>
            <a:schemeClr val="accent3">
              <a:hueOff val="-10135580"/>
              <a:satOff val="7170"/>
              <a:lumOff val="215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E933C6-EE6A-48BC-8064-B707FBCECDC3}">
      <dsp:nvSpPr>
        <dsp:cNvPr id="0" name=""/>
        <dsp:cNvSpPr/>
      </dsp:nvSpPr>
      <dsp:spPr>
        <a:xfrm>
          <a:off x="0" y="3643346"/>
          <a:ext cx="4594305" cy="4553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rtl="0">
            <a:lnSpc>
              <a:spcPct val="90000"/>
            </a:lnSpc>
            <a:spcBef>
              <a:spcPct val="0"/>
            </a:spcBef>
            <a:spcAft>
              <a:spcPct val="35000"/>
            </a:spcAft>
          </a:pPr>
          <a:r>
            <a:rPr lang="tr-TR" sz="1700" kern="1200" baseline="0" smtClean="0"/>
            <a:t>Çalık otu yedirme</a:t>
          </a:r>
          <a:endParaRPr lang="tr-TR" sz="1700" kern="1200"/>
        </a:p>
      </dsp:txBody>
      <dsp:txXfrm>
        <a:off x="0" y="3643346"/>
        <a:ext cx="4594305" cy="455355"/>
      </dsp:txXfrm>
    </dsp:sp>
  </dsp:spTree>
</dsp:drawing>
</file>

<file path=ppt/diagrams/drawing2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1C257C-E6F1-4B62-9394-4DFF27EDA410}">
      <dsp:nvSpPr>
        <dsp:cNvPr id="0" name=""/>
        <dsp:cNvSpPr/>
      </dsp:nvSpPr>
      <dsp:spPr>
        <a:xfrm>
          <a:off x="0" y="0"/>
          <a:ext cx="5887842" cy="0"/>
        </a:xfrm>
        <a:prstGeom prst="line">
          <a:avLst/>
        </a:prstGeom>
        <a:solidFill>
          <a:schemeClr val="accent2">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BD3451E-54A0-48B4-B8CD-E5935965E541}">
      <dsp:nvSpPr>
        <dsp:cNvPr id="0" name=""/>
        <dsp:cNvSpPr/>
      </dsp:nvSpPr>
      <dsp:spPr>
        <a:xfrm>
          <a:off x="0" y="0"/>
          <a:ext cx="5887842" cy="51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Soğuk su banyosu yaptırma. Kırmızı bir beze sarma ve yatırma, şıra içirme,</a:t>
          </a:r>
          <a:endParaRPr lang="tr-TR" sz="1500" kern="1200"/>
        </a:p>
      </dsp:txBody>
      <dsp:txXfrm>
        <a:off x="0" y="0"/>
        <a:ext cx="5887842" cy="512400"/>
      </dsp:txXfrm>
    </dsp:sp>
    <dsp:sp modelId="{19354E4A-C29D-49D0-A4F3-E5ED51C4105E}">
      <dsp:nvSpPr>
        <dsp:cNvPr id="0" name=""/>
        <dsp:cNvSpPr/>
      </dsp:nvSpPr>
      <dsp:spPr>
        <a:xfrm>
          <a:off x="0" y="512400"/>
          <a:ext cx="5887842" cy="0"/>
        </a:xfrm>
        <a:prstGeom prst="line">
          <a:avLst/>
        </a:prstGeom>
        <a:solidFill>
          <a:schemeClr val="accent3">
            <a:hueOff val="0"/>
            <a:satOff val="0"/>
            <a:lumOff val="0"/>
            <a:alphaOff val="0"/>
          </a:schemeClr>
        </a:solidFill>
        <a:ln w="34925"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1650B52-6411-4200-B520-564A098C0387}">
      <dsp:nvSpPr>
        <dsp:cNvPr id="0" name=""/>
        <dsp:cNvSpPr/>
      </dsp:nvSpPr>
      <dsp:spPr>
        <a:xfrm>
          <a:off x="0" y="512400"/>
          <a:ext cx="5887842" cy="51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Al giydirilir, pekmez içirilir, soğuk su banyosu yaptırı­lır.</a:t>
          </a:r>
          <a:endParaRPr lang="tr-TR" sz="1500" kern="1200"/>
        </a:p>
      </dsp:txBody>
      <dsp:txXfrm>
        <a:off x="0" y="512400"/>
        <a:ext cx="5887842" cy="512400"/>
      </dsp:txXfrm>
    </dsp:sp>
    <dsp:sp modelId="{7DBE38E0-B53B-4530-90F2-3E58B1A4C533}">
      <dsp:nvSpPr>
        <dsp:cNvPr id="0" name=""/>
        <dsp:cNvSpPr/>
      </dsp:nvSpPr>
      <dsp:spPr>
        <a:xfrm>
          <a:off x="0" y="1024800"/>
          <a:ext cx="5887842" cy="0"/>
        </a:xfrm>
        <a:prstGeom prst="line">
          <a:avLst/>
        </a:prstGeom>
        <a:solidFill>
          <a:schemeClr val="accent4">
            <a:hueOff val="0"/>
            <a:satOff val="0"/>
            <a:lumOff val="0"/>
            <a:alphaOff val="0"/>
          </a:schemeClr>
        </a:solidFill>
        <a:ln w="34925" cap="flat" cmpd="sng" algn="in">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3DC49E-42D6-413D-A502-737E6C817E74}">
      <dsp:nvSpPr>
        <dsp:cNvPr id="0" name=""/>
        <dsp:cNvSpPr/>
      </dsp:nvSpPr>
      <dsp:spPr>
        <a:xfrm>
          <a:off x="0" y="1024800"/>
          <a:ext cx="5887842" cy="51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Tandırın üstüne durdurulur, bulgur atılıp daha önce giyilmemiş kırmızı elbise giydirilir.</a:t>
          </a:r>
          <a:endParaRPr lang="tr-TR" sz="1500" kern="1200"/>
        </a:p>
      </dsp:txBody>
      <dsp:txXfrm>
        <a:off x="0" y="1024800"/>
        <a:ext cx="5887842" cy="512400"/>
      </dsp:txXfrm>
    </dsp:sp>
    <dsp:sp modelId="{85DBF63A-F691-466D-8967-24F973FDF5D1}">
      <dsp:nvSpPr>
        <dsp:cNvPr id="0" name=""/>
        <dsp:cNvSpPr/>
      </dsp:nvSpPr>
      <dsp:spPr>
        <a:xfrm>
          <a:off x="0" y="1537201"/>
          <a:ext cx="5887842" cy="0"/>
        </a:xfrm>
        <a:prstGeom prst="line">
          <a:avLst/>
        </a:prstGeom>
        <a:solidFill>
          <a:schemeClr val="accent5">
            <a:hueOff val="0"/>
            <a:satOff val="0"/>
            <a:lumOff val="0"/>
            <a:alphaOff val="0"/>
          </a:schemeClr>
        </a:solidFill>
        <a:ln w="34925" cap="flat" cmpd="sng" algn="in">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D90A00-02B2-4D61-9C3D-6D71804B36C4}">
      <dsp:nvSpPr>
        <dsp:cNvPr id="0" name=""/>
        <dsp:cNvSpPr/>
      </dsp:nvSpPr>
      <dsp:spPr>
        <a:xfrm>
          <a:off x="0" y="1537201"/>
          <a:ext cx="5887842" cy="51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El ve ayakta olan kaşıntılar için, domuz avlanır, karnı kesilir el ve ayaklar domuzun kanundan içeri sokulur.</a:t>
          </a:r>
          <a:endParaRPr lang="tr-TR" sz="1500" kern="1200"/>
        </a:p>
      </dsp:txBody>
      <dsp:txXfrm>
        <a:off x="0" y="1537201"/>
        <a:ext cx="5887842" cy="512400"/>
      </dsp:txXfrm>
    </dsp:sp>
    <dsp:sp modelId="{FD477708-22CA-4282-9528-F2275A36C2BE}">
      <dsp:nvSpPr>
        <dsp:cNvPr id="0" name=""/>
        <dsp:cNvSpPr/>
      </dsp:nvSpPr>
      <dsp:spPr>
        <a:xfrm>
          <a:off x="0" y="2049601"/>
          <a:ext cx="5887842" cy="0"/>
        </a:xfrm>
        <a:prstGeom prst="line">
          <a:avLst/>
        </a:prstGeom>
        <a:solidFill>
          <a:schemeClr val="accent6">
            <a:hueOff val="0"/>
            <a:satOff val="0"/>
            <a:lumOff val="0"/>
            <a:alphaOff val="0"/>
          </a:schemeClr>
        </a:solidFill>
        <a:ln w="34925" cap="flat" cmpd="sng" algn="in">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E37EF3-84C0-4A05-86BB-D48CD085A903}">
      <dsp:nvSpPr>
        <dsp:cNvPr id="0" name=""/>
        <dsp:cNvSpPr/>
      </dsp:nvSpPr>
      <dsp:spPr>
        <a:xfrm>
          <a:off x="0" y="2049601"/>
          <a:ext cx="5887842" cy="51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Kaşınan yerlere tuzlu yoğurt sürülür</a:t>
          </a:r>
          <a:endParaRPr lang="tr-TR" sz="1500" kern="1200"/>
        </a:p>
      </dsp:txBody>
      <dsp:txXfrm>
        <a:off x="0" y="2049601"/>
        <a:ext cx="5887842" cy="512400"/>
      </dsp:txXfrm>
    </dsp:sp>
    <dsp:sp modelId="{B9D9B566-20CE-42AE-ADD1-DB8063ADFCF6}">
      <dsp:nvSpPr>
        <dsp:cNvPr id="0" name=""/>
        <dsp:cNvSpPr/>
      </dsp:nvSpPr>
      <dsp:spPr>
        <a:xfrm>
          <a:off x="0" y="2562001"/>
          <a:ext cx="5887842" cy="0"/>
        </a:xfrm>
        <a:prstGeom prst="line">
          <a:avLst/>
        </a:prstGeom>
        <a:solidFill>
          <a:schemeClr val="accent2">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8FF28B-A186-4580-AAB1-CF0AE1E9C409}">
      <dsp:nvSpPr>
        <dsp:cNvPr id="0" name=""/>
        <dsp:cNvSpPr/>
      </dsp:nvSpPr>
      <dsp:spPr>
        <a:xfrm>
          <a:off x="0" y="2562001"/>
          <a:ext cx="5887842" cy="51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Yavşan otu kaynatılır, suyu ile çocuk yıkanır.</a:t>
          </a:r>
          <a:endParaRPr lang="tr-TR" sz="1500" kern="1200"/>
        </a:p>
      </dsp:txBody>
      <dsp:txXfrm>
        <a:off x="0" y="2562001"/>
        <a:ext cx="5887842" cy="512400"/>
      </dsp:txXfrm>
    </dsp:sp>
    <dsp:sp modelId="{170BEDF8-4464-4D8C-B27A-DC17EF1B3C15}">
      <dsp:nvSpPr>
        <dsp:cNvPr id="0" name=""/>
        <dsp:cNvSpPr/>
      </dsp:nvSpPr>
      <dsp:spPr>
        <a:xfrm>
          <a:off x="0" y="3074402"/>
          <a:ext cx="5887842" cy="0"/>
        </a:xfrm>
        <a:prstGeom prst="line">
          <a:avLst/>
        </a:prstGeom>
        <a:solidFill>
          <a:schemeClr val="accent3">
            <a:hueOff val="0"/>
            <a:satOff val="0"/>
            <a:lumOff val="0"/>
            <a:alphaOff val="0"/>
          </a:schemeClr>
        </a:solidFill>
        <a:ln w="34925"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8ABE225-A15D-45B6-B09C-EAA7D5199145}">
      <dsp:nvSpPr>
        <dsp:cNvPr id="0" name=""/>
        <dsp:cNvSpPr/>
      </dsp:nvSpPr>
      <dsp:spPr>
        <a:xfrm>
          <a:off x="0" y="3074402"/>
          <a:ext cx="5887842" cy="51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Keçi kılı ile bulgur yakılır tütsüsüne tutulur. Dut pek­mezi şerbet edilip içirilir.</a:t>
          </a:r>
          <a:endParaRPr lang="tr-TR" sz="1500" kern="1200"/>
        </a:p>
      </dsp:txBody>
      <dsp:txXfrm>
        <a:off x="0" y="3074402"/>
        <a:ext cx="5887842" cy="512400"/>
      </dsp:txXfrm>
    </dsp:sp>
    <dsp:sp modelId="{096A1CC5-9775-4326-ABDC-200C758F2DBD}">
      <dsp:nvSpPr>
        <dsp:cNvPr id="0" name=""/>
        <dsp:cNvSpPr/>
      </dsp:nvSpPr>
      <dsp:spPr>
        <a:xfrm>
          <a:off x="0" y="3586802"/>
          <a:ext cx="5887842" cy="0"/>
        </a:xfrm>
        <a:prstGeom prst="line">
          <a:avLst/>
        </a:prstGeom>
        <a:solidFill>
          <a:schemeClr val="accent4">
            <a:hueOff val="0"/>
            <a:satOff val="0"/>
            <a:lumOff val="0"/>
            <a:alphaOff val="0"/>
          </a:schemeClr>
        </a:solidFill>
        <a:ln w="34925" cap="flat" cmpd="sng" algn="in">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963FD30-0D5A-4575-916A-E56748FC5178}">
      <dsp:nvSpPr>
        <dsp:cNvPr id="0" name=""/>
        <dsp:cNvSpPr/>
      </dsp:nvSpPr>
      <dsp:spPr>
        <a:xfrm>
          <a:off x="0" y="3586802"/>
          <a:ext cx="5887842" cy="512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7150" tIns="57150" rIns="57150" bIns="57150" numCol="1" spcCol="1270" anchor="t" anchorCtr="0">
          <a:noAutofit/>
        </a:bodyPr>
        <a:lstStyle/>
        <a:p>
          <a:pPr lvl="0" algn="l" defTabSz="666750" rtl="0">
            <a:lnSpc>
              <a:spcPct val="90000"/>
            </a:lnSpc>
            <a:spcBef>
              <a:spcPct val="0"/>
            </a:spcBef>
            <a:spcAft>
              <a:spcPct val="35000"/>
            </a:spcAft>
          </a:pPr>
          <a:r>
            <a:rPr lang="tr-TR" sz="1500" kern="1200" baseline="0" smtClean="0"/>
            <a:t>Bir avuç bulgur ateşe atılır, başa al örtülür, "ben dabaz oldum, oynamaz oldum, ellerin içine çıkamaz oldum" denir. Hasta ateşin üstüne tutulur.</a:t>
          </a:r>
          <a:endParaRPr lang="tr-TR" sz="1500" kern="1200"/>
        </a:p>
      </dsp:txBody>
      <dsp:txXfrm>
        <a:off x="0" y="3586802"/>
        <a:ext cx="5887842" cy="512400"/>
      </dsp:txXfrm>
    </dsp:sp>
  </dsp:spTree>
</dsp:drawing>
</file>

<file path=ppt/diagrams/drawing2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0EF14E-45B9-4190-AF5F-ED2BA7ED599D}">
      <dsp:nvSpPr>
        <dsp:cNvPr id="0" name=""/>
        <dsp:cNvSpPr/>
      </dsp:nvSpPr>
      <dsp:spPr>
        <a:xfrm>
          <a:off x="0" y="472792"/>
          <a:ext cx="1784195" cy="1070517"/>
        </a:xfrm>
        <a:prstGeom prst="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tr-TR" sz="1200" kern="1200" baseline="0" smtClean="0"/>
            <a:t>Göğsüne sırtına gazete kağıdı, yün koyma, terletme</a:t>
          </a:r>
          <a:endParaRPr lang="tr-TR" sz="1200" kern="1200"/>
        </a:p>
      </dsp:txBody>
      <dsp:txXfrm>
        <a:off x="0" y="472792"/>
        <a:ext cx="1784195" cy="1070517"/>
      </dsp:txXfrm>
    </dsp:sp>
    <dsp:sp modelId="{3A4A0279-34FD-4C0E-86B9-7F5A2488DBAB}">
      <dsp:nvSpPr>
        <dsp:cNvPr id="0" name=""/>
        <dsp:cNvSpPr/>
      </dsp:nvSpPr>
      <dsp:spPr>
        <a:xfrm>
          <a:off x="1962614" y="472792"/>
          <a:ext cx="1784195" cy="1070517"/>
        </a:xfrm>
        <a:prstGeom prst="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tr-TR" sz="1200" kern="1200" baseline="0" smtClean="0"/>
            <a:t>Turp suyuna bal katıp içirme,</a:t>
          </a:r>
          <a:endParaRPr lang="tr-TR" sz="1200" kern="1200"/>
        </a:p>
      </dsp:txBody>
      <dsp:txXfrm>
        <a:off x="1962614" y="472792"/>
        <a:ext cx="1784195" cy="1070517"/>
      </dsp:txXfrm>
    </dsp:sp>
    <dsp:sp modelId="{DE3C340A-4BF6-485F-89AD-4305BD8CAAB4}">
      <dsp:nvSpPr>
        <dsp:cNvPr id="0" name=""/>
        <dsp:cNvSpPr/>
      </dsp:nvSpPr>
      <dsp:spPr>
        <a:xfrm>
          <a:off x="3925229" y="472792"/>
          <a:ext cx="1784195" cy="1070517"/>
        </a:xfrm>
        <a:prstGeom prst="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tr-TR" sz="1200" kern="1200" baseline="0" smtClean="0"/>
            <a:t>Tuz yutturma</a:t>
          </a:r>
          <a:endParaRPr lang="tr-TR" sz="1200" kern="1200"/>
        </a:p>
      </dsp:txBody>
      <dsp:txXfrm>
        <a:off x="3925229" y="472792"/>
        <a:ext cx="1784195" cy="1070517"/>
      </dsp:txXfrm>
    </dsp:sp>
    <dsp:sp modelId="{46015A60-F697-4545-820F-D249A2F03B9E}">
      <dsp:nvSpPr>
        <dsp:cNvPr id="0" name=""/>
        <dsp:cNvSpPr/>
      </dsp:nvSpPr>
      <dsp:spPr>
        <a:xfrm>
          <a:off x="0" y="1721729"/>
          <a:ext cx="1784195" cy="1070517"/>
        </a:xfrm>
        <a:prstGeom prst="rect">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tr-TR" sz="1200" kern="1200" baseline="0" smtClean="0"/>
            <a:t>Karabiber ile pekmezi kaynatıp içirme, ballı süt, nane, limon, şerbet, kekik, keten tohumu, ıhlamur, çiğ yu­murta içirme</a:t>
          </a:r>
          <a:endParaRPr lang="tr-TR" sz="1200" kern="1200"/>
        </a:p>
      </dsp:txBody>
      <dsp:txXfrm>
        <a:off x="0" y="1721729"/>
        <a:ext cx="1784195" cy="1070517"/>
      </dsp:txXfrm>
    </dsp:sp>
    <dsp:sp modelId="{B7454ED9-0400-48B3-BEE9-B8DF3F494244}">
      <dsp:nvSpPr>
        <dsp:cNvPr id="0" name=""/>
        <dsp:cNvSpPr/>
      </dsp:nvSpPr>
      <dsp:spPr>
        <a:xfrm>
          <a:off x="1962614" y="1721729"/>
          <a:ext cx="1784195" cy="1070517"/>
        </a:xfrm>
        <a:prstGeom prst="rect">
          <a:avLst/>
        </a:prstGeom>
        <a:gradFill rotWithShape="0">
          <a:gsLst>
            <a:gs pos="0">
              <a:schemeClr val="accent6">
                <a:hueOff val="0"/>
                <a:satOff val="0"/>
                <a:lumOff val="0"/>
                <a:alphaOff val="0"/>
                <a:tint val="94000"/>
                <a:satMod val="103000"/>
                <a:lumMod val="102000"/>
              </a:schemeClr>
            </a:gs>
            <a:gs pos="50000">
              <a:schemeClr val="accent6">
                <a:hueOff val="0"/>
                <a:satOff val="0"/>
                <a:lumOff val="0"/>
                <a:alphaOff val="0"/>
                <a:shade val="100000"/>
                <a:satMod val="110000"/>
                <a:lumMod val="100000"/>
              </a:schemeClr>
            </a:gs>
            <a:gs pos="100000">
              <a:schemeClr val="accent6">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tr-TR" sz="1200" kern="1200" baseline="0" smtClean="0"/>
            <a:t>Pekmez, nane, limon, zeytinyağı gibi içecekler verme</a:t>
          </a:r>
          <a:endParaRPr lang="tr-TR" sz="1200" kern="1200"/>
        </a:p>
      </dsp:txBody>
      <dsp:txXfrm>
        <a:off x="1962614" y="1721729"/>
        <a:ext cx="1784195" cy="1070517"/>
      </dsp:txXfrm>
    </dsp:sp>
    <dsp:sp modelId="{66F6CF10-E8B5-4F91-A9AC-4D51D14B78BE}">
      <dsp:nvSpPr>
        <dsp:cNvPr id="0" name=""/>
        <dsp:cNvSpPr/>
      </dsp:nvSpPr>
      <dsp:spPr>
        <a:xfrm>
          <a:off x="3925229" y="1721729"/>
          <a:ext cx="1784195" cy="1070517"/>
        </a:xfrm>
        <a:prstGeom prst="rect">
          <a:avLst/>
        </a:prstGeom>
        <a:gradFill rotWithShape="0">
          <a:gsLst>
            <a:gs pos="0">
              <a:schemeClr val="accent2">
                <a:hueOff val="0"/>
                <a:satOff val="0"/>
                <a:lumOff val="0"/>
                <a:alphaOff val="0"/>
                <a:tint val="94000"/>
                <a:satMod val="103000"/>
                <a:lumMod val="102000"/>
              </a:schemeClr>
            </a:gs>
            <a:gs pos="50000">
              <a:schemeClr val="accent2">
                <a:hueOff val="0"/>
                <a:satOff val="0"/>
                <a:lumOff val="0"/>
                <a:alphaOff val="0"/>
                <a:shade val="100000"/>
                <a:satMod val="110000"/>
                <a:lumMod val="100000"/>
              </a:schemeClr>
            </a:gs>
            <a:gs pos="100000">
              <a:schemeClr val="accent2">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tr-TR" sz="1200" kern="1200" baseline="0" smtClean="0"/>
            <a:t>Göğse sıvı yağ sürme</a:t>
          </a:r>
          <a:endParaRPr lang="tr-TR" sz="1200" kern="1200"/>
        </a:p>
      </dsp:txBody>
      <dsp:txXfrm>
        <a:off x="3925229" y="1721729"/>
        <a:ext cx="1784195" cy="1070517"/>
      </dsp:txXfrm>
    </dsp:sp>
    <dsp:sp modelId="{6CA1227A-8315-4616-A3A6-BB5365392EE7}">
      <dsp:nvSpPr>
        <dsp:cNvPr id="0" name=""/>
        <dsp:cNvSpPr/>
      </dsp:nvSpPr>
      <dsp:spPr>
        <a:xfrm>
          <a:off x="1962614" y="2970666"/>
          <a:ext cx="1784195" cy="1070517"/>
        </a:xfrm>
        <a:prstGeom prst="rect">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tr-TR" sz="1200" kern="1200" baseline="0" smtClean="0"/>
            <a:t>At sütü veya kara eşek sütü içme</a:t>
          </a:r>
          <a:endParaRPr lang="tr-TR" sz="1200" kern="1200"/>
        </a:p>
      </dsp:txBody>
      <dsp:txXfrm>
        <a:off x="1962614" y="2970666"/>
        <a:ext cx="1784195" cy="1070517"/>
      </dsp:txXfrm>
    </dsp:sp>
  </dsp:spTree>
</dsp:drawing>
</file>

<file path=ppt/diagrams/drawing2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DE0D69-F432-4519-A6EC-B818BD1EE13B}">
      <dsp:nvSpPr>
        <dsp:cNvPr id="0" name=""/>
        <dsp:cNvSpPr/>
      </dsp:nvSpPr>
      <dsp:spPr>
        <a:xfrm>
          <a:off x="0" y="378832"/>
          <a:ext cx="1735408" cy="1041245"/>
        </a:xfrm>
        <a:prstGeom prst="rect">
          <a:avLst/>
        </a:prstGeom>
        <a:gradFill rotWithShape="0">
          <a:gsLst>
            <a:gs pos="0">
              <a:schemeClr val="accent4">
                <a:hueOff val="0"/>
                <a:satOff val="0"/>
                <a:lumOff val="0"/>
                <a:alphaOff val="0"/>
                <a:tint val="94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smtClean="0"/>
            <a:t>Annenin kendi saçıyla silmesi</a:t>
          </a:r>
          <a:endParaRPr lang="tr-TR" sz="1700" kern="1200"/>
        </a:p>
      </dsp:txBody>
      <dsp:txXfrm>
        <a:off x="0" y="378832"/>
        <a:ext cx="1735408" cy="1041245"/>
      </dsp:txXfrm>
    </dsp:sp>
    <dsp:sp modelId="{2B7D8004-8E66-4008-8181-9B4ACB1EA361}">
      <dsp:nvSpPr>
        <dsp:cNvPr id="0" name=""/>
        <dsp:cNvSpPr/>
      </dsp:nvSpPr>
      <dsp:spPr>
        <a:xfrm>
          <a:off x="1908949" y="378832"/>
          <a:ext cx="1735408" cy="1041245"/>
        </a:xfrm>
        <a:prstGeom prst="rect">
          <a:avLst/>
        </a:prstGeom>
        <a:gradFill rotWithShape="0">
          <a:gsLst>
            <a:gs pos="0">
              <a:schemeClr val="accent4">
                <a:hueOff val="-435023"/>
                <a:satOff val="-1788"/>
                <a:lumOff val="-1401"/>
                <a:alphaOff val="0"/>
                <a:tint val="94000"/>
                <a:satMod val="103000"/>
                <a:lumMod val="102000"/>
              </a:schemeClr>
            </a:gs>
            <a:gs pos="50000">
              <a:schemeClr val="accent4">
                <a:hueOff val="-435023"/>
                <a:satOff val="-1788"/>
                <a:lumOff val="-1401"/>
                <a:alphaOff val="0"/>
                <a:shade val="100000"/>
                <a:satMod val="110000"/>
                <a:lumMod val="100000"/>
              </a:schemeClr>
            </a:gs>
            <a:gs pos="100000">
              <a:schemeClr val="accent4">
                <a:hueOff val="-435023"/>
                <a:satOff val="-1788"/>
                <a:lumOff val="-1401"/>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smtClean="0"/>
            <a:t>Anne sütü ile silme</a:t>
          </a:r>
          <a:endParaRPr lang="tr-TR" sz="1700" kern="1200"/>
        </a:p>
      </dsp:txBody>
      <dsp:txXfrm>
        <a:off x="1908949" y="378832"/>
        <a:ext cx="1735408" cy="1041245"/>
      </dsp:txXfrm>
    </dsp:sp>
    <dsp:sp modelId="{79F274C9-AF01-4418-87AC-F206B5551651}">
      <dsp:nvSpPr>
        <dsp:cNvPr id="0" name=""/>
        <dsp:cNvSpPr/>
      </dsp:nvSpPr>
      <dsp:spPr>
        <a:xfrm>
          <a:off x="3817898" y="378832"/>
          <a:ext cx="1735408" cy="1041245"/>
        </a:xfrm>
        <a:prstGeom prst="rect">
          <a:avLst/>
        </a:prstGeom>
        <a:gradFill rotWithShape="0">
          <a:gsLst>
            <a:gs pos="0">
              <a:schemeClr val="accent4">
                <a:hueOff val="-870047"/>
                <a:satOff val="-3576"/>
                <a:lumOff val="-2801"/>
                <a:alphaOff val="0"/>
                <a:tint val="94000"/>
                <a:satMod val="103000"/>
                <a:lumMod val="102000"/>
              </a:schemeClr>
            </a:gs>
            <a:gs pos="50000">
              <a:schemeClr val="accent4">
                <a:hueOff val="-870047"/>
                <a:satOff val="-3576"/>
                <a:lumOff val="-2801"/>
                <a:alphaOff val="0"/>
                <a:shade val="100000"/>
                <a:satMod val="110000"/>
                <a:lumMod val="100000"/>
              </a:schemeClr>
            </a:gs>
            <a:gs pos="100000">
              <a:schemeClr val="accent4">
                <a:hueOff val="-870047"/>
                <a:satOff val="-3576"/>
                <a:lumOff val="-2801"/>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smtClean="0"/>
            <a:t>Un, sarımsak, şeker tozu sürme</a:t>
          </a:r>
          <a:endParaRPr lang="tr-TR" sz="1700" kern="1200"/>
        </a:p>
      </dsp:txBody>
      <dsp:txXfrm>
        <a:off x="3817898" y="378832"/>
        <a:ext cx="1735408" cy="1041245"/>
      </dsp:txXfrm>
    </dsp:sp>
    <dsp:sp modelId="{0C9624BD-C9F7-4423-9CFF-E7AD683B9468}">
      <dsp:nvSpPr>
        <dsp:cNvPr id="0" name=""/>
        <dsp:cNvSpPr/>
      </dsp:nvSpPr>
      <dsp:spPr>
        <a:xfrm>
          <a:off x="0" y="1593618"/>
          <a:ext cx="1735408" cy="1041245"/>
        </a:xfrm>
        <a:prstGeom prst="rect">
          <a:avLst/>
        </a:prstGeom>
        <a:gradFill rotWithShape="0">
          <a:gsLst>
            <a:gs pos="0">
              <a:schemeClr val="accent4">
                <a:hueOff val="-1305070"/>
                <a:satOff val="-5364"/>
                <a:lumOff val="-4202"/>
                <a:alphaOff val="0"/>
                <a:tint val="94000"/>
                <a:satMod val="103000"/>
                <a:lumMod val="102000"/>
              </a:schemeClr>
            </a:gs>
            <a:gs pos="50000">
              <a:schemeClr val="accent4">
                <a:hueOff val="-1305070"/>
                <a:satOff val="-5364"/>
                <a:lumOff val="-4202"/>
                <a:alphaOff val="0"/>
                <a:shade val="100000"/>
                <a:satMod val="110000"/>
                <a:lumMod val="100000"/>
              </a:schemeClr>
            </a:gs>
            <a:gs pos="100000">
              <a:schemeClr val="accent4">
                <a:hueOff val="-1305070"/>
                <a:satOff val="-5364"/>
                <a:lumOff val="-4202"/>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smtClean="0"/>
            <a:t>Karbonatla silme</a:t>
          </a:r>
          <a:endParaRPr lang="tr-TR" sz="1700" kern="1200"/>
        </a:p>
      </dsp:txBody>
      <dsp:txXfrm>
        <a:off x="0" y="1593618"/>
        <a:ext cx="1735408" cy="1041245"/>
      </dsp:txXfrm>
    </dsp:sp>
    <dsp:sp modelId="{5AD84598-4D01-4F69-B636-F85B57006340}">
      <dsp:nvSpPr>
        <dsp:cNvPr id="0" name=""/>
        <dsp:cNvSpPr/>
      </dsp:nvSpPr>
      <dsp:spPr>
        <a:xfrm>
          <a:off x="1908949" y="1593618"/>
          <a:ext cx="1735408" cy="1041245"/>
        </a:xfrm>
        <a:prstGeom prst="rect">
          <a:avLst/>
        </a:prstGeom>
        <a:gradFill rotWithShape="0">
          <a:gsLst>
            <a:gs pos="0">
              <a:schemeClr val="accent4">
                <a:hueOff val="-1740094"/>
                <a:satOff val="-7153"/>
                <a:lumOff val="-5602"/>
                <a:alphaOff val="0"/>
                <a:tint val="94000"/>
                <a:satMod val="103000"/>
                <a:lumMod val="102000"/>
              </a:schemeClr>
            </a:gs>
            <a:gs pos="50000">
              <a:schemeClr val="accent4">
                <a:hueOff val="-1740094"/>
                <a:satOff val="-7153"/>
                <a:lumOff val="-5602"/>
                <a:alphaOff val="0"/>
                <a:shade val="100000"/>
                <a:satMod val="110000"/>
                <a:lumMod val="100000"/>
              </a:schemeClr>
            </a:gs>
            <a:gs pos="100000">
              <a:schemeClr val="accent4">
                <a:hueOff val="-1740094"/>
                <a:satOff val="-7153"/>
                <a:lumOff val="-5602"/>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smtClean="0"/>
            <a:t>Küfle böceği ve sarımsağı ezerek karıştırıp sürme,</a:t>
          </a:r>
          <a:endParaRPr lang="tr-TR" sz="1700" kern="1200"/>
        </a:p>
      </dsp:txBody>
      <dsp:txXfrm>
        <a:off x="1908949" y="1593618"/>
        <a:ext cx="1735408" cy="1041245"/>
      </dsp:txXfrm>
    </dsp:sp>
    <dsp:sp modelId="{CF51AA61-D657-4E33-8C15-6477F60F2E66}">
      <dsp:nvSpPr>
        <dsp:cNvPr id="0" name=""/>
        <dsp:cNvSpPr/>
      </dsp:nvSpPr>
      <dsp:spPr>
        <a:xfrm>
          <a:off x="3817898" y="1593618"/>
          <a:ext cx="1735408" cy="1041245"/>
        </a:xfrm>
        <a:prstGeom prst="rect">
          <a:avLst/>
        </a:prstGeom>
        <a:gradFill rotWithShape="0">
          <a:gsLst>
            <a:gs pos="0">
              <a:schemeClr val="accent4">
                <a:hueOff val="-2175117"/>
                <a:satOff val="-8941"/>
                <a:lumOff val="-7003"/>
                <a:alphaOff val="0"/>
                <a:tint val="94000"/>
                <a:satMod val="103000"/>
                <a:lumMod val="102000"/>
              </a:schemeClr>
            </a:gs>
            <a:gs pos="50000">
              <a:schemeClr val="accent4">
                <a:hueOff val="-2175117"/>
                <a:satOff val="-8941"/>
                <a:lumOff val="-7003"/>
                <a:alphaOff val="0"/>
                <a:shade val="100000"/>
                <a:satMod val="110000"/>
                <a:lumMod val="100000"/>
              </a:schemeClr>
            </a:gs>
            <a:gs pos="100000">
              <a:schemeClr val="accent4">
                <a:hueOff val="-2175117"/>
                <a:satOff val="-8941"/>
                <a:lumOff val="-7003"/>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smtClean="0"/>
            <a:t>Kız doğurmuş kadının saçını yaraya sürtme ve uzak yere atma</a:t>
          </a:r>
          <a:endParaRPr lang="tr-TR" sz="1700" kern="1200"/>
        </a:p>
      </dsp:txBody>
      <dsp:txXfrm>
        <a:off x="3817898" y="1593618"/>
        <a:ext cx="1735408" cy="1041245"/>
      </dsp:txXfrm>
    </dsp:sp>
    <dsp:sp modelId="{B65814AC-73B4-4182-A76F-B2839D250FCF}">
      <dsp:nvSpPr>
        <dsp:cNvPr id="0" name=""/>
        <dsp:cNvSpPr/>
      </dsp:nvSpPr>
      <dsp:spPr>
        <a:xfrm>
          <a:off x="954474" y="2808404"/>
          <a:ext cx="1735408" cy="1041245"/>
        </a:xfrm>
        <a:prstGeom prst="rect">
          <a:avLst/>
        </a:prstGeom>
        <a:gradFill rotWithShape="0">
          <a:gsLst>
            <a:gs pos="0">
              <a:schemeClr val="accent4">
                <a:hueOff val="-2610141"/>
                <a:satOff val="-10729"/>
                <a:lumOff val="-8403"/>
                <a:alphaOff val="0"/>
                <a:tint val="94000"/>
                <a:satMod val="103000"/>
                <a:lumMod val="102000"/>
              </a:schemeClr>
            </a:gs>
            <a:gs pos="50000">
              <a:schemeClr val="accent4">
                <a:hueOff val="-2610141"/>
                <a:satOff val="-10729"/>
                <a:lumOff val="-8403"/>
                <a:alphaOff val="0"/>
                <a:shade val="100000"/>
                <a:satMod val="110000"/>
                <a:lumMod val="100000"/>
              </a:schemeClr>
            </a:gs>
            <a:gs pos="100000">
              <a:schemeClr val="accent4">
                <a:hueOff val="-2610141"/>
                <a:satOff val="-10729"/>
                <a:lumOff val="-8403"/>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smtClean="0"/>
            <a:t>İki kumalı kadının saçıyla silme </a:t>
          </a:r>
          <a:endParaRPr lang="tr-TR" sz="1700" kern="1200"/>
        </a:p>
      </dsp:txBody>
      <dsp:txXfrm>
        <a:off x="954474" y="2808404"/>
        <a:ext cx="1735408" cy="1041245"/>
      </dsp:txXfrm>
    </dsp:sp>
    <dsp:sp modelId="{72F94B92-144C-4C21-947B-76BB56F1C996}">
      <dsp:nvSpPr>
        <dsp:cNvPr id="0" name=""/>
        <dsp:cNvSpPr/>
      </dsp:nvSpPr>
      <dsp:spPr>
        <a:xfrm>
          <a:off x="2863423" y="2808404"/>
          <a:ext cx="1735408" cy="1041245"/>
        </a:xfrm>
        <a:prstGeom prst="rect">
          <a:avLst/>
        </a:prstGeom>
        <a:gradFill rotWithShape="0">
          <a:gsLst>
            <a:gs pos="0">
              <a:schemeClr val="accent4">
                <a:hueOff val="-3045164"/>
                <a:satOff val="-12517"/>
                <a:lumOff val="-9804"/>
                <a:alphaOff val="0"/>
                <a:tint val="94000"/>
                <a:satMod val="103000"/>
                <a:lumMod val="102000"/>
              </a:schemeClr>
            </a:gs>
            <a:gs pos="50000">
              <a:schemeClr val="accent4">
                <a:hueOff val="-3045164"/>
                <a:satOff val="-12517"/>
                <a:lumOff val="-9804"/>
                <a:alphaOff val="0"/>
                <a:shade val="100000"/>
                <a:satMod val="110000"/>
                <a:lumMod val="100000"/>
              </a:schemeClr>
            </a:gs>
            <a:gs pos="100000">
              <a:schemeClr val="accent4">
                <a:hueOff val="-3045164"/>
                <a:satOff val="-12517"/>
                <a:lumOff val="-9804"/>
                <a:alphaOff val="0"/>
                <a:shade val="78000"/>
                <a:satMod val="120000"/>
                <a:lumMod val="99000"/>
              </a:schemeClr>
            </a:gs>
          </a:gsLst>
          <a:lin ang="5400000" scaled="0"/>
        </a:gradFill>
        <a:ln>
          <a:noFill/>
        </a:ln>
        <a:effectLst>
          <a:outerShdw blurRad="57150" dist="19050" dir="5400000" algn="ctr" rotWithShape="0">
            <a:srgbClr val="000000">
              <a:alpha val="35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tr-TR" sz="1700" kern="1200" baseline="0" smtClean="0"/>
            <a:t>İğne ile patlatma</a:t>
          </a:r>
          <a:endParaRPr lang="tr-TR" sz="1700" kern="1200"/>
        </a:p>
      </dsp:txBody>
      <dsp:txXfrm>
        <a:off x="2863423" y="2808404"/>
        <a:ext cx="1735408" cy="1041245"/>
      </dsp:txXfrm>
    </dsp:sp>
  </dsp:spTree>
</dsp:drawing>
</file>

<file path=ppt/diagrams/drawing2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6C8670-A303-46E3-8C40-2AD0D89B2D60}">
      <dsp:nvSpPr>
        <dsp:cNvPr id="0" name=""/>
        <dsp:cNvSpPr/>
      </dsp:nvSpPr>
      <dsp:spPr>
        <a:xfrm>
          <a:off x="413152" y="0"/>
          <a:ext cx="4682397" cy="4103649"/>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021FD68-014F-415D-9BB4-D30FFF6F07DE}">
      <dsp:nvSpPr>
        <dsp:cNvPr id="0" name=""/>
        <dsp:cNvSpPr/>
      </dsp:nvSpPr>
      <dsp:spPr>
        <a:xfrm>
          <a:off x="1513" y="1231094"/>
          <a:ext cx="880908" cy="1641459"/>
        </a:xfrm>
        <a:prstGeom prst="roundRect">
          <a:avLst/>
        </a:prstGeom>
        <a:solidFill>
          <a:schemeClr val="accent2">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tr-TR" sz="1300" kern="1200" baseline="0" smtClean="0"/>
            <a:t>Pudra kullanma</a:t>
          </a:r>
          <a:endParaRPr lang="tr-TR" sz="1300" kern="1200"/>
        </a:p>
      </dsp:txBody>
      <dsp:txXfrm>
        <a:off x="44515" y="1274096"/>
        <a:ext cx="794904" cy="1555455"/>
      </dsp:txXfrm>
    </dsp:sp>
    <dsp:sp modelId="{E1F956EE-5AC5-4148-B612-23A8DDB82494}">
      <dsp:nvSpPr>
        <dsp:cNvPr id="0" name=""/>
        <dsp:cNvSpPr/>
      </dsp:nvSpPr>
      <dsp:spPr>
        <a:xfrm>
          <a:off x="926466" y="1231094"/>
          <a:ext cx="880908" cy="1641459"/>
        </a:xfrm>
        <a:prstGeom prst="roundRect">
          <a:avLst/>
        </a:prstGeom>
        <a:solidFill>
          <a:schemeClr val="accent3">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tr-TR" sz="1300" kern="1200" baseline="0" smtClean="0"/>
            <a:t>Kül sürme, kuru saz külü sürme</a:t>
          </a:r>
          <a:endParaRPr lang="tr-TR" sz="1300" kern="1200"/>
        </a:p>
      </dsp:txBody>
      <dsp:txXfrm>
        <a:off x="969468" y="1274096"/>
        <a:ext cx="794904" cy="1555455"/>
      </dsp:txXfrm>
    </dsp:sp>
    <dsp:sp modelId="{49B2D165-E5E4-49DE-A241-6904BC593493}">
      <dsp:nvSpPr>
        <dsp:cNvPr id="0" name=""/>
        <dsp:cNvSpPr/>
      </dsp:nvSpPr>
      <dsp:spPr>
        <a:xfrm>
          <a:off x="1851420" y="1231094"/>
          <a:ext cx="880908" cy="1641459"/>
        </a:xfrm>
        <a:prstGeom prst="roundRect">
          <a:avLst/>
        </a:prstGeom>
        <a:solidFill>
          <a:schemeClr val="accent4">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tr-TR" sz="1300" kern="1200" baseline="0" smtClean="0"/>
            <a:t>Sıcak toprağa sarma (höllük)</a:t>
          </a:r>
          <a:endParaRPr lang="tr-TR" sz="1300" kern="1200"/>
        </a:p>
      </dsp:txBody>
      <dsp:txXfrm>
        <a:off x="1894422" y="1274096"/>
        <a:ext cx="794904" cy="1555455"/>
      </dsp:txXfrm>
    </dsp:sp>
    <dsp:sp modelId="{D6915AAE-9410-4BA5-AD41-B056339B11F9}">
      <dsp:nvSpPr>
        <dsp:cNvPr id="0" name=""/>
        <dsp:cNvSpPr/>
      </dsp:nvSpPr>
      <dsp:spPr>
        <a:xfrm>
          <a:off x="2776374" y="1231094"/>
          <a:ext cx="880908" cy="1641459"/>
        </a:xfrm>
        <a:prstGeom prst="roundRect">
          <a:avLst/>
        </a:prstGeom>
        <a:solidFill>
          <a:schemeClr val="accent5">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tr-TR" sz="1300" kern="1200" baseline="0" smtClean="0"/>
            <a:t>Sabunla yıkama</a:t>
          </a:r>
          <a:endParaRPr lang="tr-TR" sz="1300" kern="1200"/>
        </a:p>
      </dsp:txBody>
      <dsp:txXfrm>
        <a:off x="2819376" y="1274096"/>
        <a:ext cx="794904" cy="1555455"/>
      </dsp:txXfrm>
    </dsp:sp>
    <dsp:sp modelId="{DEC63B23-FE05-4E44-962F-9AAE5ECB359F}">
      <dsp:nvSpPr>
        <dsp:cNvPr id="0" name=""/>
        <dsp:cNvSpPr/>
      </dsp:nvSpPr>
      <dsp:spPr>
        <a:xfrm>
          <a:off x="3701327" y="1231094"/>
          <a:ext cx="880908" cy="1641459"/>
        </a:xfrm>
        <a:prstGeom prst="roundRect">
          <a:avLst/>
        </a:prstGeom>
        <a:solidFill>
          <a:schemeClr val="accent6">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tr-TR" sz="1300" kern="1200" baseline="0" smtClean="0"/>
            <a:t>Anne sütü sürme</a:t>
          </a:r>
          <a:endParaRPr lang="tr-TR" sz="1300" kern="1200"/>
        </a:p>
      </dsp:txBody>
      <dsp:txXfrm>
        <a:off x="3744329" y="1274096"/>
        <a:ext cx="794904" cy="1555455"/>
      </dsp:txXfrm>
    </dsp:sp>
    <dsp:sp modelId="{7DF5F341-D19F-471F-A856-B4339F526C5B}">
      <dsp:nvSpPr>
        <dsp:cNvPr id="0" name=""/>
        <dsp:cNvSpPr/>
      </dsp:nvSpPr>
      <dsp:spPr>
        <a:xfrm>
          <a:off x="4626281" y="1231094"/>
          <a:ext cx="880908" cy="1641459"/>
        </a:xfrm>
        <a:prstGeom prst="roundRect">
          <a:avLst/>
        </a:prstGeom>
        <a:solidFill>
          <a:schemeClr val="accent2">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tr-TR" sz="1300" kern="1200" baseline="0" smtClean="0"/>
            <a:t>Sıvı yağ&amp; tereyağı, yoğurt kaymak sürme </a:t>
          </a:r>
          <a:endParaRPr lang="tr-TR" sz="1300" kern="1200"/>
        </a:p>
      </dsp:txBody>
      <dsp:txXfrm>
        <a:off x="4669283" y="1274096"/>
        <a:ext cx="794904" cy="1555455"/>
      </dsp:txXfrm>
    </dsp:sp>
  </dsp:spTree>
</dsp:drawing>
</file>

<file path=ppt/diagrams/drawing2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689EC7-86D5-434F-BC87-BE4D93FE96DE}">
      <dsp:nvSpPr>
        <dsp:cNvPr id="0" name=""/>
        <dsp:cNvSpPr/>
      </dsp:nvSpPr>
      <dsp:spPr>
        <a:xfrm>
          <a:off x="0" y="491822"/>
          <a:ext cx="5586760" cy="387855"/>
        </a:xfrm>
        <a:prstGeom prst="roundRect">
          <a:avLst/>
        </a:prstGeom>
        <a:solidFill>
          <a:schemeClr val="accent4">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solidFill>
                <a:schemeClr val="tx1">
                  <a:lumMod val="95000"/>
                  <a:lumOff val="5000"/>
                </a:schemeClr>
              </a:solidFill>
            </a:rPr>
            <a:t>Toz şeker, tuz</a:t>
          </a:r>
          <a:endParaRPr lang="tr-TR" sz="1700" kern="1200">
            <a:solidFill>
              <a:schemeClr val="tx1">
                <a:lumMod val="95000"/>
                <a:lumOff val="5000"/>
              </a:schemeClr>
            </a:solidFill>
          </a:endParaRPr>
        </a:p>
      </dsp:txBody>
      <dsp:txXfrm>
        <a:off x="18934" y="510756"/>
        <a:ext cx="5548892" cy="349987"/>
      </dsp:txXfrm>
    </dsp:sp>
    <dsp:sp modelId="{5F916F07-D174-4CB4-9046-9FEE07CB65EE}">
      <dsp:nvSpPr>
        <dsp:cNvPr id="0" name=""/>
        <dsp:cNvSpPr/>
      </dsp:nvSpPr>
      <dsp:spPr>
        <a:xfrm>
          <a:off x="0" y="928637"/>
          <a:ext cx="5586760" cy="387855"/>
        </a:xfrm>
        <a:prstGeom prst="roundRect">
          <a:avLst/>
        </a:prstGeom>
        <a:solidFill>
          <a:schemeClr val="accent4">
            <a:hueOff val="-435023"/>
            <a:satOff val="-1788"/>
            <a:lumOff val="-1401"/>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solidFill>
                <a:schemeClr val="tx1">
                  <a:lumMod val="95000"/>
                  <a:lumOff val="5000"/>
                </a:schemeClr>
              </a:solidFill>
            </a:rPr>
            <a:t>Sigara külü, tütün sürme</a:t>
          </a:r>
          <a:endParaRPr lang="tr-TR" sz="1700" kern="1200">
            <a:solidFill>
              <a:schemeClr val="tx1">
                <a:lumMod val="95000"/>
                <a:lumOff val="5000"/>
              </a:schemeClr>
            </a:solidFill>
          </a:endParaRPr>
        </a:p>
      </dsp:txBody>
      <dsp:txXfrm>
        <a:off x="18934" y="947571"/>
        <a:ext cx="5548892" cy="349987"/>
      </dsp:txXfrm>
    </dsp:sp>
    <dsp:sp modelId="{D2BD0872-B348-4F0C-BD7B-BB22D21F2356}">
      <dsp:nvSpPr>
        <dsp:cNvPr id="0" name=""/>
        <dsp:cNvSpPr/>
      </dsp:nvSpPr>
      <dsp:spPr>
        <a:xfrm>
          <a:off x="0" y="1365452"/>
          <a:ext cx="5586760" cy="387855"/>
        </a:xfrm>
        <a:prstGeom prst="roundRect">
          <a:avLst/>
        </a:prstGeom>
        <a:solidFill>
          <a:schemeClr val="accent4">
            <a:hueOff val="-870047"/>
            <a:satOff val="-3576"/>
            <a:lumOff val="-2801"/>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solidFill>
                <a:schemeClr val="tx1">
                  <a:lumMod val="95000"/>
                  <a:lumOff val="5000"/>
                </a:schemeClr>
              </a:solidFill>
            </a:rPr>
            <a:t>Sıvıyağ, herhangi bir krem sürüp sarma</a:t>
          </a:r>
          <a:endParaRPr lang="tr-TR" sz="1700" kern="1200">
            <a:solidFill>
              <a:schemeClr val="tx1">
                <a:lumMod val="95000"/>
                <a:lumOff val="5000"/>
              </a:schemeClr>
            </a:solidFill>
          </a:endParaRPr>
        </a:p>
      </dsp:txBody>
      <dsp:txXfrm>
        <a:off x="18934" y="1384386"/>
        <a:ext cx="5548892" cy="349987"/>
      </dsp:txXfrm>
    </dsp:sp>
    <dsp:sp modelId="{C4A68947-AEAF-4405-8590-447CD7151574}">
      <dsp:nvSpPr>
        <dsp:cNvPr id="0" name=""/>
        <dsp:cNvSpPr/>
      </dsp:nvSpPr>
      <dsp:spPr>
        <a:xfrm>
          <a:off x="0" y="1802267"/>
          <a:ext cx="5586760" cy="387855"/>
        </a:xfrm>
        <a:prstGeom prst="roundRect">
          <a:avLst/>
        </a:prstGeom>
        <a:solidFill>
          <a:schemeClr val="accent4">
            <a:hueOff val="-1305070"/>
            <a:satOff val="-5364"/>
            <a:lumOff val="-4202"/>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solidFill>
                <a:schemeClr val="tx1">
                  <a:lumMod val="95000"/>
                  <a:lumOff val="5000"/>
                </a:schemeClr>
              </a:solidFill>
            </a:rPr>
            <a:t>Yağlı hamur sürme</a:t>
          </a:r>
          <a:endParaRPr lang="tr-TR" sz="1700" kern="1200">
            <a:solidFill>
              <a:schemeClr val="tx1">
                <a:lumMod val="95000"/>
                <a:lumOff val="5000"/>
              </a:schemeClr>
            </a:solidFill>
          </a:endParaRPr>
        </a:p>
      </dsp:txBody>
      <dsp:txXfrm>
        <a:off x="18934" y="1821201"/>
        <a:ext cx="5548892" cy="349987"/>
      </dsp:txXfrm>
    </dsp:sp>
    <dsp:sp modelId="{C139A15C-090D-4A12-A981-2D602CC63F15}">
      <dsp:nvSpPr>
        <dsp:cNvPr id="0" name=""/>
        <dsp:cNvSpPr/>
      </dsp:nvSpPr>
      <dsp:spPr>
        <a:xfrm>
          <a:off x="0" y="2239082"/>
          <a:ext cx="5586760" cy="387855"/>
        </a:xfrm>
        <a:prstGeom prst="roundRect">
          <a:avLst/>
        </a:prstGeom>
        <a:solidFill>
          <a:schemeClr val="accent4">
            <a:hueOff val="-1740094"/>
            <a:satOff val="-7153"/>
            <a:lumOff val="-5602"/>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solidFill>
                <a:schemeClr val="tx1">
                  <a:lumMod val="95000"/>
                  <a:lumOff val="5000"/>
                </a:schemeClr>
              </a:solidFill>
            </a:rPr>
            <a:t>Kolonya, Alkol dökme</a:t>
          </a:r>
          <a:endParaRPr lang="tr-TR" sz="1700" kern="1200">
            <a:solidFill>
              <a:schemeClr val="tx1">
                <a:lumMod val="95000"/>
                <a:lumOff val="5000"/>
              </a:schemeClr>
            </a:solidFill>
          </a:endParaRPr>
        </a:p>
      </dsp:txBody>
      <dsp:txXfrm>
        <a:off x="18934" y="2258016"/>
        <a:ext cx="5548892" cy="349987"/>
      </dsp:txXfrm>
    </dsp:sp>
    <dsp:sp modelId="{469ECB69-5EAB-4FF9-9BBA-99963C247864}">
      <dsp:nvSpPr>
        <dsp:cNvPr id="0" name=""/>
        <dsp:cNvSpPr/>
      </dsp:nvSpPr>
      <dsp:spPr>
        <a:xfrm>
          <a:off x="0" y="2675897"/>
          <a:ext cx="5586760" cy="387855"/>
        </a:xfrm>
        <a:prstGeom prst="roundRect">
          <a:avLst/>
        </a:prstGeom>
        <a:solidFill>
          <a:schemeClr val="accent4">
            <a:hueOff val="-2175117"/>
            <a:satOff val="-8941"/>
            <a:lumOff val="-7003"/>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solidFill>
                <a:schemeClr val="tx1">
                  <a:lumMod val="95000"/>
                  <a:lumOff val="5000"/>
                </a:schemeClr>
              </a:solidFill>
            </a:rPr>
            <a:t>Yanmış bez külü, tütün veya şeker tozu bastırma</a:t>
          </a:r>
          <a:endParaRPr lang="tr-TR" sz="1700" kern="1200">
            <a:solidFill>
              <a:schemeClr val="tx1">
                <a:lumMod val="95000"/>
                <a:lumOff val="5000"/>
              </a:schemeClr>
            </a:solidFill>
          </a:endParaRPr>
        </a:p>
      </dsp:txBody>
      <dsp:txXfrm>
        <a:off x="18934" y="2694831"/>
        <a:ext cx="5548892" cy="349987"/>
      </dsp:txXfrm>
    </dsp:sp>
    <dsp:sp modelId="{B091A999-2096-4A69-88D9-15FBFD52FCA7}">
      <dsp:nvSpPr>
        <dsp:cNvPr id="0" name=""/>
        <dsp:cNvSpPr/>
      </dsp:nvSpPr>
      <dsp:spPr>
        <a:xfrm>
          <a:off x="0" y="3112712"/>
          <a:ext cx="5586760" cy="387855"/>
        </a:xfrm>
        <a:prstGeom prst="roundRect">
          <a:avLst/>
        </a:prstGeom>
        <a:solidFill>
          <a:schemeClr val="accent4">
            <a:hueOff val="-2610141"/>
            <a:satOff val="-10729"/>
            <a:lumOff val="-8403"/>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solidFill>
                <a:schemeClr val="tx1">
                  <a:lumMod val="95000"/>
                  <a:lumOff val="5000"/>
                </a:schemeClr>
              </a:solidFill>
            </a:rPr>
            <a:t>Oksijen, tentürdiyot, kolonya sürme</a:t>
          </a:r>
          <a:endParaRPr lang="tr-TR" sz="1700" kern="1200">
            <a:solidFill>
              <a:schemeClr val="tx1">
                <a:lumMod val="95000"/>
                <a:lumOff val="5000"/>
              </a:schemeClr>
            </a:solidFill>
          </a:endParaRPr>
        </a:p>
      </dsp:txBody>
      <dsp:txXfrm>
        <a:off x="18934" y="3131646"/>
        <a:ext cx="5548892" cy="349987"/>
      </dsp:txXfrm>
    </dsp:sp>
    <dsp:sp modelId="{67367CAC-3FA6-45DE-A386-1B11661A9E27}">
      <dsp:nvSpPr>
        <dsp:cNvPr id="0" name=""/>
        <dsp:cNvSpPr/>
      </dsp:nvSpPr>
      <dsp:spPr>
        <a:xfrm>
          <a:off x="0" y="3549527"/>
          <a:ext cx="5586760" cy="387855"/>
        </a:xfrm>
        <a:prstGeom prst="roundRect">
          <a:avLst/>
        </a:prstGeom>
        <a:solidFill>
          <a:schemeClr val="accent4">
            <a:hueOff val="-3045164"/>
            <a:satOff val="-12517"/>
            <a:lumOff val="-9804"/>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l" defTabSz="755650" rtl="0">
            <a:lnSpc>
              <a:spcPct val="90000"/>
            </a:lnSpc>
            <a:spcBef>
              <a:spcPct val="0"/>
            </a:spcBef>
            <a:spcAft>
              <a:spcPct val="35000"/>
            </a:spcAft>
          </a:pPr>
          <a:r>
            <a:rPr lang="tr-TR" sz="1700" kern="1200" baseline="0" smtClean="0">
              <a:solidFill>
                <a:schemeClr val="tx1">
                  <a:lumMod val="95000"/>
                  <a:lumOff val="5000"/>
                </a:schemeClr>
              </a:solidFill>
            </a:rPr>
            <a:t>Üçgül otu ve boğa otunun dövülüp kanayan yere ba­sılması</a:t>
          </a:r>
          <a:endParaRPr lang="tr-TR" sz="1700" kern="1200">
            <a:solidFill>
              <a:schemeClr val="tx1">
                <a:lumMod val="95000"/>
                <a:lumOff val="5000"/>
              </a:schemeClr>
            </a:solidFill>
          </a:endParaRPr>
        </a:p>
      </dsp:txBody>
      <dsp:txXfrm>
        <a:off x="18934" y="3568461"/>
        <a:ext cx="5548892" cy="349987"/>
      </dsp:txXfrm>
    </dsp:sp>
  </dsp:spTree>
</dsp:drawing>
</file>

<file path=ppt/diagrams/drawing2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A68F04-50DE-46A4-B577-B56F6F5CC72B}">
      <dsp:nvSpPr>
        <dsp:cNvPr id="0" name=""/>
        <dsp:cNvSpPr/>
      </dsp:nvSpPr>
      <dsp:spPr>
        <a:xfrm>
          <a:off x="555326" y="1323"/>
          <a:ext cx="2301403" cy="1380842"/>
        </a:xfrm>
        <a:prstGeom prst="rect">
          <a:avLst/>
        </a:prstGeom>
        <a:gradFill rotWithShape="0">
          <a:gsLst>
            <a:gs pos="0">
              <a:schemeClr val="accent5">
                <a:hueOff val="0"/>
                <a:satOff val="0"/>
                <a:lumOff val="0"/>
                <a:alphaOff val="0"/>
                <a:tint val="67000"/>
                <a:satMod val="105000"/>
                <a:lumMod val="110000"/>
              </a:schemeClr>
            </a:gs>
            <a:gs pos="50000">
              <a:schemeClr val="accent5">
                <a:hueOff val="0"/>
                <a:satOff val="0"/>
                <a:lumOff val="0"/>
                <a:alphaOff val="0"/>
                <a:tint val="73000"/>
                <a:satMod val="103000"/>
                <a:lumMod val="105000"/>
              </a:schemeClr>
            </a:gs>
            <a:gs pos="100000">
              <a:schemeClr val="accent5">
                <a:hueOff val="0"/>
                <a:satOff val="0"/>
                <a:lumOff val="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tr-TR" sz="1500" b="1" kern="1200" baseline="0" dirty="0" smtClean="0"/>
            <a:t>Salça, diş macunu, sarımsak, sıvıyağ, yoğurt, süt, çiğ yumurta, patates soğan ezmesi, çamur, motor yağı, bal ve mumu karıştırıp sürme</a:t>
          </a:r>
          <a:endParaRPr lang="tr-TR" sz="1500" b="1" kern="1200" dirty="0"/>
        </a:p>
      </dsp:txBody>
      <dsp:txXfrm>
        <a:off x="555326" y="1323"/>
        <a:ext cx="2301403" cy="1380842"/>
      </dsp:txXfrm>
    </dsp:sp>
    <dsp:sp modelId="{0DAB73DC-207B-4AA8-BD14-06ED03C04317}">
      <dsp:nvSpPr>
        <dsp:cNvPr id="0" name=""/>
        <dsp:cNvSpPr/>
      </dsp:nvSpPr>
      <dsp:spPr>
        <a:xfrm>
          <a:off x="3086870" y="1323"/>
          <a:ext cx="2301403" cy="1380842"/>
        </a:xfrm>
        <a:prstGeom prst="rect">
          <a:avLst/>
        </a:prstGeom>
        <a:gradFill rotWithShape="0">
          <a:gsLst>
            <a:gs pos="0">
              <a:schemeClr val="accent5">
                <a:hueOff val="-1638827"/>
                <a:satOff val="9953"/>
                <a:lumOff val="3677"/>
                <a:alphaOff val="0"/>
                <a:tint val="67000"/>
                <a:satMod val="105000"/>
                <a:lumMod val="110000"/>
              </a:schemeClr>
            </a:gs>
            <a:gs pos="50000">
              <a:schemeClr val="accent5">
                <a:hueOff val="-1638827"/>
                <a:satOff val="9953"/>
                <a:lumOff val="3677"/>
                <a:alphaOff val="0"/>
                <a:tint val="73000"/>
                <a:satMod val="103000"/>
                <a:lumMod val="105000"/>
              </a:schemeClr>
            </a:gs>
            <a:gs pos="100000">
              <a:schemeClr val="accent5">
                <a:hueOff val="-1638827"/>
                <a:satOff val="9953"/>
                <a:lumOff val="3677"/>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tr-TR" sz="1500" b="1" kern="1200" baseline="0" smtClean="0"/>
            <a:t>Soba kurumu sürme, </a:t>
          </a:r>
          <a:endParaRPr lang="tr-TR" sz="1500" b="1" kern="1200"/>
        </a:p>
      </dsp:txBody>
      <dsp:txXfrm>
        <a:off x="3086870" y="1323"/>
        <a:ext cx="2301403" cy="1380842"/>
      </dsp:txXfrm>
    </dsp:sp>
    <dsp:sp modelId="{632A554B-D714-4FF9-ACE4-C2866FA2177F}">
      <dsp:nvSpPr>
        <dsp:cNvPr id="0" name=""/>
        <dsp:cNvSpPr/>
      </dsp:nvSpPr>
      <dsp:spPr>
        <a:xfrm>
          <a:off x="555326" y="1612305"/>
          <a:ext cx="2301403" cy="1380842"/>
        </a:xfrm>
        <a:prstGeom prst="rect">
          <a:avLst/>
        </a:prstGeom>
        <a:gradFill rotWithShape="0">
          <a:gsLst>
            <a:gs pos="0">
              <a:schemeClr val="accent5">
                <a:hueOff val="-3277655"/>
                <a:satOff val="19905"/>
                <a:lumOff val="7353"/>
                <a:alphaOff val="0"/>
                <a:tint val="67000"/>
                <a:satMod val="105000"/>
                <a:lumMod val="110000"/>
              </a:schemeClr>
            </a:gs>
            <a:gs pos="50000">
              <a:schemeClr val="accent5">
                <a:hueOff val="-3277655"/>
                <a:satOff val="19905"/>
                <a:lumOff val="7353"/>
                <a:alphaOff val="0"/>
                <a:tint val="73000"/>
                <a:satMod val="103000"/>
                <a:lumMod val="105000"/>
              </a:schemeClr>
            </a:gs>
            <a:gs pos="100000">
              <a:schemeClr val="accent5">
                <a:hueOff val="-3277655"/>
                <a:satOff val="19905"/>
                <a:lumOff val="7353"/>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tr-TR" sz="1500" b="1" kern="1200" baseline="0" smtClean="0"/>
            <a:t>Yumurtayı boş tavada yakıp çıkan sıvıyı sürme, </a:t>
          </a:r>
          <a:endParaRPr lang="tr-TR" sz="1500" b="1" kern="1200"/>
        </a:p>
      </dsp:txBody>
      <dsp:txXfrm>
        <a:off x="555326" y="1612305"/>
        <a:ext cx="2301403" cy="1380842"/>
      </dsp:txXfrm>
    </dsp:sp>
    <dsp:sp modelId="{07E0D605-C772-4B40-9BB2-7774986CADF9}">
      <dsp:nvSpPr>
        <dsp:cNvPr id="0" name=""/>
        <dsp:cNvSpPr/>
      </dsp:nvSpPr>
      <dsp:spPr>
        <a:xfrm>
          <a:off x="3086870" y="1612305"/>
          <a:ext cx="2301403" cy="1380842"/>
        </a:xfrm>
        <a:prstGeom prst="rect">
          <a:avLst/>
        </a:prstGeom>
        <a:gradFill rotWithShape="0">
          <a:gsLst>
            <a:gs pos="0">
              <a:schemeClr val="accent5">
                <a:hueOff val="-4916483"/>
                <a:satOff val="29858"/>
                <a:lumOff val="11030"/>
                <a:alphaOff val="0"/>
                <a:tint val="67000"/>
                <a:satMod val="105000"/>
                <a:lumMod val="110000"/>
              </a:schemeClr>
            </a:gs>
            <a:gs pos="50000">
              <a:schemeClr val="accent5">
                <a:hueOff val="-4916483"/>
                <a:satOff val="29858"/>
                <a:lumOff val="11030"/>
                <a:alphaOff val="0"/>
                <a:tint val="73000"/>
                <a:satMod val="103000"/>
                <a:lumMod val="105000"/>
              </a:schemeClr>
            </a:gs>
            <a:gs pos="100000">
              <a:schemeClr val="accent5">
                <a:hueOff val="-4916483"/>
                <a:satOff val="29858"/>
                <a:lumOff val="11030"/>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tr-TR" sz="1500" b="1" kern="1200" baseline="0" smtClean="0"/>
            <a:t>Sabunla yıkama</a:t>
          </a:r>
          <a:endParaRPr lang="tr-TR" sz="1500" b="1" kern="1200"/>
        </a:p>
      </dsp:txBody>
      <dsp:txXfrm>
        <a:off x="3086870" y="1612305"/>
        <a:ext cx="2301403" cy="1380842"/>
      </dsp:txXfrm>
    </dsp:sp>
    <dsp:sp modelId="{258C090D-B256-41D7-BBE5-10CD688CABCB}">
      <dsp:nvSpPr>
        <dsp:cNvPr id="0" name=""/>
        <dsp:cNvSpPr/>
      </dsp:nvSpPr>
      <dsp:spPr>
        <a:xfrm>
          <a:off x="1821098" y="3223288"/>
          <a:ext cx="2301403" cy="1380842"/>
        </a:xfrm>
        <a:prstGeom prst="rect">
          <a:avLst/>
        </a:prstGeom>
        <a:gradFill rotWithShape="0">
          <a:gsLst>
            <a:gs pos="0">
              <a:schemeClr val="accent5">
                <a:hueOff val="-6555310"/>
                <a:satOff val="39811"/>
                <a:lumOff val="14706"/>
                <a:alphaOff val="0"/>
                <a:tint val="67000"/>
                <a:satMod val="105000"/>
                <a:lumMod val="110000"/>
              </a:schemeClr>
            </a:gs>
            <a:gs pos="50000">
              <a:schemeClr val="accent5">
                <a:hueOff val="-6555310"/>
                <a:satOff val="39811"/>
                <a:lumOff val="14706"/>
                <a:alphaOff val="0"/>
                <a:tint val="73000"/>
                <a:satMod val="103000"/>
                <a:lumMod val="105000"/>
              </a:schemeClr>
            </a:gs>
            <a:gs pos="100000">
              <a:schemeClr val="accent5">
                <a:hueOff val="-6555310"/>
                <a:satOff val="39811"/>
                <a:lumOff val="14706"/>
                <a:alphaOff val="0"/>
                <a:tint val="81000"/>
                <a:satMod val="109000"/>
                <a:lumMod val="10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rtl="0">
            <a:lnSpc>
              <a:spcPct val="90000"/>
            </a:lnSpc>
            <a:spcBef>
              <a:spcPct val="0"/>
            </a:spcBef>
            <a:spcAft>
              <a:spcPct val="35000"/>
            </a:spcAft>
          </a:pPr>
          <a:r>
            <a:rPr lang="tr-TR" sz="1500" b="1" kern="1200" baseline="0" smtClean="0"/>
            <a:t>Saç kesilir, zeytinyağına batırılır, yumurta kabuğuyla beraber ateşte yağı çıkıncaya kadar pişirilir. Çıkan bu yağ yanık tazeyken sürülür.</a:t>
          </a:r>
          <a:endParaRPr lang="tr-TR" sz="1500" b="1" kern="1200"/>
        </a:p>
      </dsp:txBody>
      <dsp:txXfrm>
        <a:off x="1821098" y="3223288"/>
        <a:ext cx="2301403" cy="13808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4779D0-7156-407B-9A62-B2ADB5FB6C4C}">
      <dsp:nvSpPr>
        <dsp:cNvPr id="0" name=""/>
        <dsp:cNvSpPr/>
      </dsp:nvSpPr>
      <dsp:spPr>
        <a:xfrm rot="5400000">
          <a:off x="5381578" y="-787276"/>
          <a:ext cx="4478329" cy="7172464"/>
        </a:xfrm>
        <a:prstGeom prst="round2SameRect">
          <a:avLst/>
        </a:prstGeom>
        <a:solidFill>
          <a:schemeClr val="accent1">
            <a:alpha val="90000"/>
            <a:tint val="40000"/>
            <a:hueOff val="0"/>
            <a:satOff val="0"/>
            <a:lumOff val="0"/>
            <a:alphaOff val="0"/>
          </a:schemeClr>
        </a:solidFill>
        <a:ln w="34925" cap="flat" cmpd="sng" algn="in">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76200" rIns="152400" bIns="76200" numCol="1" spcCol="1270" anchor="ctr" anchorCtr="0">
          <a:noAutofit/>
        </a:bodyPr>
        <a:lstStyle/>
        <a:p>
          <a:pPr marL="285750" lvl="1" indent="-285750" algn="l" defTabSz="1778000" rtl="0">
            <a:lnSpc>
              <a:spcPct val="90000"/>
            </a:lnSpc>
            <a:spcBef>
              <a:spcPct val="0"/>
            </a:spcBef>
            <a:spcAft>
              <a:spcPct val="15000"/>
            </a:spcAft>
            <a:buChar char="••"/>
          </a:pPr>
          <a:r>
            <a:rPr lang="tr-TR" sz="4000" kern="1200" baseline="0" dirty="0" smtClean="0"/>
            <a:t>Alternatif Tıp Sistemleri</a:t>
          </a:r>
          <a:endParaRPr lang="tr-TR" sz="4000" kern="1200" dirty="0"/>
        </a:p>
        <a:p>
          <a:pPr marL="285750" lvl="1" indent="-285750" algn="l" defTabSz="1778000" rtl="0">
            <a:lnSpc>
              <a:spcPct val="90000"/>
            </a:lnSpc>
            <a:spcBef>
              <a:spcPct val="0"/>
            </a:spcBef>
            <a:spcAft>
              <a:spcPct val="15000"/>
            </a:spcAft>
            <a:buChar char="••"/>
          </a:pPr>
          <a:r>
            <a:rPr lang="tr-TR" sz="4000" kern="1200" baseline="0" dirty="0" smtClean="0"/>
            <a:t>Biyolojik Temelli Tedaviler</a:t>
          </a:r>
          <a:endParaRPr lang="tr-TR" sz="4000" kern="1200" dirty="0"/>
        </a:p>
        <a:p>
          <a:pPr marL="285750" lvl="1" indent="-285750" algn="l" defTabSz="1778000" rtl="0">
            <a:lnSpc>
              <a:spcPct val="90000"/>
            </a:lnSpc>
            <a:spcBef>
              <a:spcPct val="0"/>
            </a:spcBef>
            <a:spcAft>
              <a:spcPct val="15000"/>
            </a:spcAft>
            <a:buChar char="••"/>
          </a:pPr>
          <a:r>
            <a:rPr lang="tr-TR" sz="4000" kern="1200" baseline="0" dirty="0" err="1" smtClean="0"/>
            <a:t>Manipulatif</a:t>
          </a:r>
          <a:r>
            <a:rPr lang="tr-TR" sz="4000" kern="1200" baseline="0" dirty="0" smtClean="0"/>
            <a:t> (el ile müdahale) ve Vücut Temelli Girişimler </a:t>
          </a:r>
          <a:endParaRPr lang="tr-TR" sz="4000" kern="1200" dirty="0"/>
        </a:p>
        <a:p>
          <a:pPr marL="285750" lvl="1" indent="-285750" algn="l" defTabSz="1778000" rtl="0">
            <a:lnSpc>
              <a:spcPct val="90000"/>
            </a:lnSpc>
            <a:spcBef>
              <a:spcPct val="0"/>
            </a:spcBef>
            <a:spcAft>
              <a:spcPct val="15000"/>
            </a:spcAft>
            <a:buChar char="••"/>
          </a:pPr>
          <a:r>
            <a:rPr lang="tr-TR" sz="4000" kern="1200" baseline="0" dirty="0" smtClean="0"/>
            <a:t>Akıl-Beden Müdahaleler</a:t>
          </a:r>
          <a:endParaRPr lang="tr-TR" sz="4000" kern="1200" dirty="0"/>
        </a:p>
        <a:p>
          <a:pPr marL="285750" lvl="1" indent="-285750" algn="l" defTabSz="1778000" rtl="0">
            <a:lnSpc>
              <a:spcPct val="90000"/>
            </a:lnSpc>
            <a:spcBef>
              <a:spcPct val="0"/>
            </a:spcBef>
            <a:spcAft>
              <a:spcPct val="15000"/>
            </a:spcAft>
            <a:buChar char="••"/>
          </a:pPr>
          <a:r>
            <a:rPr lang="tr-TR" sz="4000" kern="1200" baseline="0" dirty="0" smtClean="0"/>
            <a:t>Enerji Tedavileri</a:t>
          </a:r>
          <a:endParaRPr lang="tr-TR" sz="4000" kern="1200" dirty="0"/>
        </a:p>
      </dsp:txBody>
      <dsp:txXfrm rot="-5400000">
        <a:off x="4034511" y="778405"/>
        <a:ext cx="6953850" cy="4041101"/>
      </dsp:txXfrm>
    </dsp:sp>
    <dsp:sp modelId="{EC4654AA-1199-431B-9B4B-4AFF6CE723DD}">
      <dsp:nvSpPr>
        <dsp:cNvPr id="0" name=""/>
        <dsp:cNvSpPr/>
      </dsp:nvSpPr>
      <dsp:spPr>
        <a:xfrm>
          <a:off x="0" y="0"/>
          <a:ext cx="4034511" cy="5597912"/>
        </a:xfrm>
        <a:prstGeom prst="roundRect">
          <a:avLst/>
        </a:prstGeom>
        <a:solidFill>
          <a:schemeClr val="accent1">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rtl="0">
            <a:lnSpc>
              <a:spcPct val="90000"/>
            </a:lnSpc>
            <a:spcBef>
              <a:spcPct val="0"/>
            </a:spcBef>
            <a:spcAft>
              <a:spcPct val="35000"/>
            </a:spcAft>
          </a:pPr>
          <a:r>
            <a:rPr lang="tr-TR" sz="2800" kern="1200" baseline="0" smtClean="0"/>
            <a:t>Amerika'da Ulusal Alternatif ve Tamam­layıcı Tıp Merkezinin (National </a:t>
          </a:r>
          <a:r>
            <a:rPr lang="en-US" sz="2800" kern="1200" baseline="0" smtClean="0"/>
            <a:t>Center for Complementary and Alternative Medicine-NCCAM) </a:t>
          </a:r>
          <a:r>
            <a:rPr lang="tr-TR" sz="2800" kern="1200" baseline="0" smtClean="0"/>
            <a:t>sınıflamasına göre alternatif/tamamlayıcı tedaviler</a:t>
          </a:r>
          <a:endParaRPr lang="tr-TR" sz="2800" kern="1200"/>
        </a:p>
      </dsp:txBody>
      <dsp:txXfrm>
        <a:off x="196949" y="196949"/>
        <a:ext cx="3640613" cy="5204014"/>
      </dsp:txXfrm>
    </dsp:sp>
  </dsp:spTree>
</dsp:drawing>
</file>

<file path=ppt/diagrams/drawing3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40A1A4-29ED-49CB-BF88-F1FF9A8AB517}">
      <dsp:nvSpPr>
        <dsp:cNvPr id="0" name=""/>
        <dsp:cNvSpPr/>
      </dsp:nvSpPr>
      <dsp:spPr>
        <a:xfrm>
          <a:off x="0" y="76807"/>
          <a:ext cx="10972800" cy="973440"/>
        </a:xfrm>
        <a:prstGeom prst="roundRect">
          <a:avLst/>
        </a:prstGeom>
        <a:solidFill>
          <a:schemeClr val="accent6">
            <a:shade val="50000"/>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tr-TR" sz="2600" kern="1200" baseline="0" smtClean="0"/>
            <a:t>Yeni doğan sarılığı, hayata yeni başlamış bebeklerde en sık görülen sıkıntılardan birisidir. Sarılığı iyileştirmeye yöne­lik olarak aileler;</a:t>
          </a:r>
          <a:endParaRPr lang="tr-TR" sz="2600" kern="1200"/>
        </a:p>
      </dsp:txBody>
      <dsp:txXfrm>
        <a:off x="47519" y="124326"/>
        <a:ext cx="10877762" cy="878402"/>
      </dsp:txXfrm>
    </dsp:sp>
    <dsp:sp modelId="{1301D0C1-36D1-4820-BC98-2293C71302B0}">
      <dsp:nvSpPr>
        <dsp:cNvPr id="0" name=""/>
        <dsp:cNvSpPr/>
      </dsp:nvSpPr>
      <dsp:spPr>
        <a:xfrm>
          <a:off x="0" y="1050247"/>
          <a:ext cx="10972800" cy="3121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386"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tr-TR" sz="2000" kern="1200" baseline="0" smtClean="0"/>
            <a:t>Sarı renk (altın, boncuk, giysi) kullanma</a:t>
          </a:r>
          <a:endParaRPr lang="tr-TR" sz="2000" kern="1200"/>
        </a:p>
        <a:p>
          <a:pPr marL="228600" lvl="1" indent="-228600" algn="l" defTabSz="889000" rtl="0">
            <a:lnSpc>
              <a:spcPct val="90000"/>
            </a:lnSpc>
            <a:spcBef>
              <a:spcPct val="0"/>
            </a:spcBef>
            <a:spcAft>
              <a:spcPct val="20000"/>
            </a:spcAft>
            <a:buChar char="••"/>
          </a:pPr>
          <a:r>
            <a:rPr lang="tr-TR" sz="2000" kern="1200" baseline="0" smtClean="0"/>
            <a:t>Anne sütünü kesme</a:t>
          </a:r>
          <a:endParaRPr lang="tr-TR" sz="2000" kern="1200"/>
        </a:p>
        <a:p>
          <a:pPr marL="228600" lvl="1" indent="-228600" algn="l" defTabSz="889000" rtl="0">
            <a:lnSpc>
              <a:spcPct val="90000"/>
            </a:lnSpc>
            <a:spcBef>
              <a:spcPct val="0"/>
            </a:spcBef>
            <a:spcAft>
              <a:spcPct val="20000"/>
            </a:spcAft>
            <a:buChar char="••"/>
          </a:pPr>
          <a:r>
            <a:rPr lang="tr-TR" sz="2000" kern="1200" baseline="0" smtClean="0"/>
            <a:t>Alın, üst dudak, dil altından kan akıtma; sarımsak eze­rek kesilen yere koyma</a:t>
          </a:r>
          <a:endParaRPr lang="tr-TR" sz="2000" kern="1200"/>
        </a:p>
        <a:p>
          <a:pPr marL="228600" lvl="1" indent="-228600" algn="l" defTabSz="889000" rtl="0">
            <a:lnSpc>
              <a:spcPct val="90000"/>
            </a:lnSpc>
            <a:spcBef>
              <a:spcPct val="0"/>
            </a:spcBef>
            <a:spcAft>
              <a:spcPct val="20000"/>
            </a:spcAft>
            <a:buChar char="••"/>
          </a:pPr>
          <a:r>
            <a:rPr lang="tr-TR" sz="2000" kern="1200" baseline="0" smtClean="0"/>
            <a:t>Bebeğin tırnağını banyo suyuna katma ve papatya, zemzem, limon suyu ile banyo yaptırma</a:t>
          </a:r>
          <a:endParaRPr lang="tr-TR" sz="2000" kern="1200"/>
        </a:p>
        <a:p>
          <a:pPr marL="228600" lvl="1" indent="-228600" algn="l" defTabSz="889000" rtl="0">
            <a:lnSpc>
              <a:spcPct val="90000"/>
            </a:lnSpc>
            <a:spcBef>
              <a:spcPct val="0"/>
            </a:spcBef>
            <a:spcAft>
              <a:spcPct val="20000"/>
            </a:spcAft>
            <a:buChar char="••"/>
          </a:pPr>
          <a:r>
            <a:rPr lang="tr-TR" sz="2000" kern="1200" baseline="0" smtClean="0"/>
            <a:t>Bebeğin vücuduna sıvıyağ, tereyağı sürme ve 3 gün bekletme</a:t>
          </a:r>
          <a:endParaRPr lang="tr-TR" sz="2000" kern="1200"/>
        </a:p>
        <a:p>
          <a:pPr marL="228600" lvl="1" indent="-228600" algn="l" defTabSz="889000" rtl="0">
            <a:lnSpc>
              <a:spcPct val="90000"/>
            </a:lnSpc>
            <a:spcBef>
              <a:spcPct val="0"/>
            </a:spcBef>
            <a:spcAft>
              <a:spcPct val="20000"/>
            </a:spcAft>
            <a:buChar char="••"/>
          </a:pPr>
          <a:r>
            <a:rPr lang="tr-TR" sz="2000" kern="1200" baseline="0" smtClean="0"/>
            <a:t>İçine altın, yumurta sarısı, sarılık otu atılmış suda yı­kama</a:t>
          </a:r>
          <a:endParaRPr lang="tr-TR" sz="2000" kern="1200"/>
        </a:p>
        <a:p>
          <a:pPr marL="228600" lvl="1" indent="-228600" algn="l" defTabSz="889000" rtl="0">
            <a:lnSpc>
              <a:spcPct val="90000"/>
            </a:lnSpc>
            <a:spcBef>
              <a:spcPct val="0"/>
            </a:spcBef>
            <a:spcAft>
              <a:spcPct val="20000"/>
            </a:spcAft>
            <a:buChar char="••"/>
          </a:pPr>
          <a:r>
            <a:rPr lang="tr-TR" sz="2000" kern="1200" baseline="0" smtClean="0"/>
            <a:t>Kara incirin odunu su ile kaynatıp hastaya içirme, bu su ile banyo yaptırma</a:t>
          </a:r>
          <a:endParaRPr lang="tr-TR" sz="2000" kern="1200"/>
        </a:p>
        <a:p>
          <a:pPr marL="228600" lvl="1" indent="-228600" algn="l" defTabSz="889000" rtl="0">
            <a:lnSpc>
              <a:spcPct val="90000"/>
            </a:lnSpc>
            <a:spcBef>
              <a:spcPct val="0"/>
            </a:spcBef>
            <a:spcAft>
              <a:spcPct val="20000"/>
            </a:spcAft>
            <a:buChar char="••"/>
          </a:pPr>
          <a:r>
            <a:rPr lang="tr-TR" sz="2000" kern="1200" baseline="0" smtClean="0"/>
            <a:t>Çocuğun kendi idrarını karpuz kabuğuna koyarak zer­dali ile kaynattıktan sonra bir gece dışarıda bekletip ço­cuğa içirmek</a:t>
          </a:r>
          <a:endParaRPr lang="tr-TR" sz="2000" kern="1200"/>
        </a:p>
        <a:p>
          <a:pPr marL="228600" lvl="1" indent="-228600" algn="l" defTabSz="889000" rtl="0">
            <a:lnSpc>
              <a:spcPct val="90000"/>
            </a:lnSpc>
            <a:spcBef>
              <a:spcPct val="0"/>
            </a:spcBef>
            <a:spcAft>
              <a:spcPct val="20000"/>
            </a:spcAft>
            <a:buChar char="••"/>
          </a:pPr>
          <a:r>
            <a:rPr lang="tr-TR" sz="2000" kern="1200" baseline="0" smtClean="0"/>
            <a:t>Hiç bir şey yapmadan sarılığın kendiliğinde geçmesini beklemek</a:t>
          </a:r>
          <a:endParaRPr lang="tr-TR" sz="2000" kern="1200"/>
        </a:p>
      </dsp:txBody>
      <dsp:txXfrm>
        <a:off x="0" y="1050247"/>
        <a:ext cx="10972800" cy="3121560"/>
      </dsp:txXfrm>
    </dsp:sp>
  </dsp:spTree>
</dsp:drawing>
</file>

<file path=ppt/diagrams/drawing3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DB3FEA-062D-4221-814F-398BD69EBD1E}">
      <dsp:nvSpPr>
        <dsp:cNvPr id="0" name=""/>
        <dsp:cNvSpPr/>
      </dsp:nvSpPr>
      <dsp:spPr>
        <a:xfrm>
          <a:off x="0" y="276364"/>
          <a:ext cx="11006252" cy="1719900"/>
        </a:xfrm>
        <a:prstGeom prst="roundRect">
          <a:avLst/>
        </a:prstGeom>
        <a:solidFill>
          <a:schemeClr val="accent3">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tr-TR" sz="2100" kern="1200" baseline="0" dirty="0" smtClean="0"/>
            <a:t>Nazar (göz) değmesi inancı, halkımız arasında çok eskiden beri yaygındır. "Hatta insanın kendi kendine dahi nazar değdirdiğine inanılır". Halkın inanarak veya görerek kötü gözlerin kurbanlarım kabul ettiği gibi, fıkıhçılar da mezar­daki ölülerin üçte birinin " göz değmesinden" öldüğünü söylemektedir. Nazarın varlığını İslam dini de kabul etmekte, ancak nazarlık gibi bütün fetiş malzemelerini şid­detle reddetmektedir. Nazarı iyileştirmek için;</a:t>
          </a:r>
          <a:endParaRPr lang="tr-TR" sz="2100" kern="1200" dirty="0"/>
        </a:p>
      </dsp:txBody>
      <dsp:txXfrm>
        <a:off x="83959" y="360323"/>
        <a:ext cx="10838334" cy="1551982"/>
      </dsp:txXfrm>
    </dsp:sp>
    <dsp:sp modelId="{84CB048B-E823-4B51-AA37-31D0C52535A8}">
      <dsp:nvSpPr>
        <dsp:cNvPr id="0" name=""/>
        <dsp:cNvSpPr/>
      </dsp:nvSpPr>
      <dsp:spPr>
        <a:xfrm>
          <a:off x="0" y="1996264"/>
          <a:ext cx="11006252" cy="24777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9449" tIns="26670" rIns="149352" bIns="26670" numCol="1" spcCol="1270" anchor="t" anchorCtr="0">
          <a:noAutofit/>
        </a:bodyPr>
        <a:lstStyle/>
        <a:p>
          <a:pPr marL="171450" lvl="1" indent="-171450" algn="l" defTabSz="711200" rtl="0">
            <a:lnSpc>
              <a:spcPct val="90000"/>
            </a:lnSpc>
            <a:spcBef>
              <a:spcPct val="0"/>
            </a:spcBef>
            <a:spcAft>
              <a:spcPct val="20000"/>
            </a:spcAft>
            <a:buChar char="••"/>
          </a:pPr>
          <a:r>
            <a:rPr lang="tr-TR" sz="1600" kern="1200" baseline="0" smtClean="0"/>
            <a:t>Muska yaptırma (efsunlama, çörek otu)</a:t>
          </a:r>
          <a:endParaRPr lang="tr-TR" sz="1600" kern="1200"/>
        </a:p>
        <a:p>
          <a:pPr marL="171450" lvl="1" indent="-171450" algn="l" defTabSz="711200" rtl="0">
            <a:lnSpc>
              <a:spcPct val="90000"/>
            </a:lnSpc>
            <a:spcBef>
              <a:spcPct val="0"/>
            </a:spcBef>
            <a:spcAft>
              <a:spcPct val="20000"/>
            </a:spcAft>
            <a:buChar char="••"/>
          </a:pPr>
          <a:r>
            <a:rPr lang="tr-TR" sz="1600" kern="1200" baseline="0" smtClean="0"/>
            <a:t>Hocaya baktırma</a:t>
          </a:r>
          <a:endParaRPr lang="tr-TR" sz="1600" kern="1200"/>
        </a:p>
        <a:p>
          <a:pPr marL="171450" lvl="1" indent="-171450" algn="l" defTabSz="711200" rtl="0">
            <a:lnSpc>
              <a:spcPct val="90000"/>
            </a:lnSpc>
            <a:spcBef>
              <a:spcPct val="0"/>
            </a:spcBef>
            <a:spcAft>
              <a:spcPct val="20000"/>
            </a:spcAft>
            <a:buChar char="••"/>
          </a:pPr>
          <a:r>
            <a:rPr lang="tr-TR" sz="1600" kern="1200" baseline="0" dirty="0" smtClean="0"/>
            <a:t>Fildişi, mavi (göz) boncuk takma</a:t>
          </a:r>
          <a:endParaRPr lang="tr-TR" sz="1600" kern="1200" dirty="0"/>
        </a:p>
        <a:p>
          <a:pPr marL="171450" lvl="1" indent="-171450" algn="l" defTabSz="711200" rtl="0">
            <a:lnSpc>
              <a:spcPct val="90000"/>
            </a:lnSpc>
            <a:spcBef>
              <a:spcPct val="0"/>
            </a:spcBef>
            <a:spcAft>
              <a:spcPct val="20000"/>
            </a:spcAft>
            <a:buChar char="••"/>
          </a:pPr>
          <a:r>
            <a:rPr lang="tr-TR" sz="1600" kern="1200" baseline="0" smtClean="0"/>
            <a:t>Çocuğu gözlerden uzak tutmaya çalışma</a:t>
          </a:r>
          <a:endParaRPr lang="tr-TR" sz="1600" kern="1200"/>
        </a:p>
        <a:p>
          <a:pPr marL="171450" lvl="1" indent="-171450" algn="l" defTabSz="711200" rtl="0">
            <a:lnSpc>
              <a:spcPct val="90000"/>
            </a:lnSpc>
            <a:spcBef>
              <a:spcPct val="0"/>
            </a:spcBef>
            <a:spcAft>
              <a:spcPct val="20000"/>
            </a:spcAft>
            <a:buChar char="••"/>
          </a:pPr>
          <a:r>
            <a:rPr lang="tr-TR" sz="1600" kern="1200" baseline="0" smtClean="0"/>
            <a:t>Nazarlı çocuğun başına bir bez örtülerek tuz kavrulur. Tuzun ocakta çıkardığı sesler arasında kadınların nazar duası okuyup üflemesi</a:t>
          </a:r>
          <a:endParaRPr lang="tr-TR" sz="1600" kern="1200"/>
        </a:p>
        <a:p>
          <a:pPr marL="171450" lvl="1" indent="-171450" algn="l" defTabSz="711200" rtl="0">
            <a:lnSpc>
              <a:spcPct val="90000"/>
            </a:lnSpc>
            <a:spcBef>
              <a:spcPct val="0"/>
            </a:spcBef>
            <a:spcAft>
              <a:spcPct val="20000"/>
            </a:spcAft>
            <a:buChar char="••"/>
          </a:pPr>
          <a:r>
            <a:rPr lang="tr-TR" sz="1600" kern="1200" baseline="0" smtClean="0"/>
            <a:t>Üzerlik otunun, ocakta yakılarak dumanının çocuğun yüzüne doğru tüttürülmesi</a:t>
          </a:r>
          <a:endParaRPr lang="tr-TR" sz="1600" kern="1200"/>
        </a:p>
        <a:p>
          <a:pPr marL="171450" lvl="1" indent="-171450" algn="l" defTabSz="711200" rtl="0">
            <a:lnSpc>
              <a:spcPct val="90000"/>
            </a:lnSpc>
            <a:spcBef>
              <a:spcPct val="0"/>
            </a:spcBef>
            <a:spcAft>
              <a:spcPct val="20000"/>
            </a:spcAft>
            <a:buChar char="••"/>
          </a:pPr>
          <a:r>
            <a:rPr lang="tr-TR" sz="1600" kern="1200" baseline="0" smtClean="0"/>
            <a:t>Çocuk misafirlikten döndükten sonra hastalanmış ise; o evin eşiğinden bir parça kıymık koparılarak çocuğa çiğ­nettirilmesi</a:t>
          </a:r>
          <a:endParaRPr lang="tr-TR" sz="1600" kern="1200"/>
        </a:p>
        <a:p>
          <a:pPr marL="171450" lvl="1" indent="-171450" algn="l" defTabSz="711200" rtl="0">
            <a:lnSpc>
              <a:spcPct val="90000"/>
            </a:lnSpc>
            <a:spcBef>
              <a:spcPct val="0"/>
            </a:spcBef>
            <a:spcAft>
              <a:spcPct val="20000"/>
            </a:spcAft>
            <a:buChar char="••"/>
          </a:pPr>
          <a:r>
            <a:rPr lang="tr-TR" sz="1600" kern="1200" baseline="0" smtClean="0"/>
            <a:t>Çocuğun başına kurşun döktürülmesi</a:t>
          </a:r>
          <a:endParaRPr lang="tr-TR" sz="1600" kern="1200"/>
        </a:p>
      </dsp:txBody>
      <dsp:txXfrm>
        <a:off x="0" y="1996264"/>
        <a:ext cx="11006252" cy="2477790"/>
      </dsp:txXfrm>
    </dsp:sp>
  </dsp:spTree>
</dsp:drawing>
</file>

<file path=ppt/diagrams/drawing3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8C4FD9-3B25-4ADB-B056-8EC56DC2C079}">
      <dsp:nvSpPr>
        <dsp:cNvPr id="0" name=""/>
        <dsp:cNvSpPr/>
      </dsp:nvSpPr>
      <dsp:spPr>
        <a:xfrm>
          <a:off x="0" y="165818"/>
          <a:ext cx="10894741" cy="707264"/>
        </a:xfrm>
        <a:prstGeom prst="roundRect">
          <a:avLst/>
        </a:prstGeom>
        <a:solidFill>
          <a:schemeClr val="accent3">
            <a:hueOff val="0"/>
            <a:satOff val="0"/>
            <a:lumOff val="0"/>
            <a:alphaOff val="0"/>
          </a:schemeClr>
        </a:solidFill>
        <a:ln w="34925"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tr-TR" sz="3100" kern="1200" baseline="0" smtClean="0"/>
            <a:t>Hemşireler;</a:t>
          </a:r>
          <a:endParaRPr lang="tr-TR" sz="3100" kern="1200"/>
        </a:p>
      </dsp:txBody>
      <dsp:txXfrm>
        <a:off x="34526" y="200344"/>
        <a:ext cx="10825689" cy="638212"/>
      </dsp:txXfrm>
    </dsp:sp>
    <dsp:sp modelId="{8A744BC1-F377-47E7-82EC-0A3250698279}">
      <dsp:nvSpPr>
        <dsp:cNvPr id="0" name=""/>
        <dsp:cNvSpPr/>
      </dsp:nvSpPr>
      <dsp:spPr>
        <a:xfrm>
          <a:off x="0" y="873083"/>
          <a:ext cx="10894741" cy="47485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5908"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tr-TR" sz="2400" kern="1200" baseline="0" smtClean="0"/>
            <a:t>Hastaların sağlık özgeçmişleri ve değerlendirmeleri için rehber oluşturmalı,</a:t>
          </a:r>
          <a:endParaRPr lang="tr-TR" sz="2400" kern="1200"/>
        </a:p>
        <a:p>
          <a:pPr marL="228600" lvl="1" indent="-228600" algn="l" defTabSz="1066800" rtl="0">
            <a:lnSpc>
              <a:spcPct val="90000"/>
            </a:lnSpc>
            <a:spcBef>
              <a:spcPct val="0"/>
            </a:spcBef>
            <a:spcAft>
              <a:spcPct val="20000"/>
            </a:spcAft>
            <a:buChar char="••"/>
          </a:pPr>
          <a:r>
            <a:rPr lang="tr-TR" sz="2400" kern="1200" baseline="0" smtClean="0"/>
            <a:t>Hastaların ve toplumun geleneksel uygulamalar ile il­gili sordukları sorulara yanıt verebilmek,</a:t>
          </a:r>
          <a:endParaRPr lang="tr-TR" sz="2400" kern="1200"/>
        </a:p>
        <a:p>
          <a:pPr marL="228600" lvl="1" indent="-228600" algn="l" defTabSz="1066800" rtl="0">
            <a:lnSpc>
              <a:spcPct val="90000"/>
            </a:lnSpc>
            <a:spcBef>
              <a:spcPct val="0"/>
            </a:spcBef>
            <a:spcAft>
              <a:spcPct val="20000"/>
            </a:spcAft>
            <a:buChar char="••"/>
          </a:pPr>
          <a:r>
            <a:rPr lang="tr-TR" sz="2400" kern="1200" baseline="0" smtClean="0"/>
            <a:t>Geleneksel uygulamalar konusunda bilgi sahibi olmalı,</a:t>
          </a:r>
          <a:endParaRPr lang="tr-TR" sz="2400" kern="1200"/>
        </a:p>
        <a:p>
          <a:pPr marL="228600" lvl="1" indent="-228600" algn="l" defTabSz="1066800" rtl="0">
            <a:lnSpc>
              <a:spcPct val="90000"/>
            </a:lnSpc>
            <a:spcBef>
              <a:spcPct val="0"/>
            </a:spcBef>
            <a:spcAft>
              <a:spcPct val="20000"/>
            </a:spcAft>
            <a:buChar char="••"/>
          </a:pPr>
          <a:r>
            <a:rPr lang="tr-TR" sz="2400" kern="1200" baseline="0" smtClean="0"/>
            <a:t>Toplumda yapılan uygulamaları izlemeli,</a:t>
          </a:r>
          <a:endParaRPr lang="tr-TR" sz="2400" kern="1200"/>
        </a:p>
        <a:p>
          <a:pPr marL="228600" lvl="1" indent="-228600" algn="l" defTabSz="1066800" rtl="0">
            <a:lnSpc>
              <a:spcPct val="90000"/>
            </a:lnSpc>
            <a:spcBef>
              <a:spcPct val="0"/>
            </a:spcBef>
            <a:spcAft>
              <a:spcPct val="20000"/>
            </a:spcAft>
            <a:buChar char="••"/>
          </a:pPr>
          <a:r>
            <a:rPr lang="tr-TR" sz="2400" kern="1200" baseline="0" smtClean="0"/>
            <a:t>Hastaları bu uygulamaların yarar ve zararları konu­sunda bilgilendirmeli,</a:t>
          </a:r>
          <a:endParaRPr lang="tr-TR" sz="2400" kern="1200"/>
        </a:p>
        <a:p>
          <a:pPr marL="228600" lvl="1" indent="-228600" algn="l" defTabSz="1066800" rtl="0">
            <a:lnSpc>
              <a:spcPct val="90000"/>
            </a:lnSpc>
            <a:spcBef>
              <a:spcPct val="0"/>
            </a:spcBef>
            <a:spcAft>
              <a:spcPct val="20000"/>
            </a:spcAft>
            <a:buChar char="••"/>
          </a:pPr>
          <a:r>
            <a:rPr lang="tr-TR" sz="2400" kern="1200" baseline="0" smtClean="0"/>
            <a:t>Toplum içinde geleneksel uygulamalarla ilgili kendile­rine sorulan sorulara yanıt verebilmek,</a:t>
          </a:r>
          <a:endParaRPr lang="tr-TR" sz="2400" kern="1200"/>
        </a:p>
        <a:p>
          <a:pPr marL="228600" lvl="1" indent="-228600" algn="l" defTabSz="1066800" rtl="0">
            <a:lnSpc>
              <a:spcPct val="90000"/>
            </a:lnSpc>
            <a:spcBef>
              <a:spcPct val="0"/>
            </a:spcBef>
            <a:spcAft>
              <a:spcPct val="20000"/>
            </a:spcAft>
            <a:buChar char="••"/>
          </a:pPr>
          <a:r>
            <a:rPr lang="tr-TR" sz="2400" kern="1200" baseline="0" smtClean="0"/>
            <a:t>Uygun eğitim, deneyim ve süpervizör yeteneğe sahip olmak</a:t>
          </a:r>
          <a:endParaRPr lang="tr-TR" sz="2400" kern="1200"/>
        </a:p>
        <a:p>
          <a:pPr marL="228600" lvl="1" indent="-228600" algn="l" defTabSz="1066800" rtl="0">
            <a:lnSpc>
              <a:spcPct val="90000"/>
            </a:lnSpc>
            <a:spcBef>
              <a:spcPct val="0"/>
            </a:spcBef>
            <a:spcAft>
              <a:spcPct val="20000"/>
            </a:spcAft>
            <a:buChar char="••"/>
          </a:pPr>
          <a:r>
            <a:rPr lang="tr-TR" sz="2400" kern="1200" baseline="0" smtClean="0"/>
            <a:t>Hastalarla geleneksel uygulamalar hakkında tartışabil­mek,</a:t>
          </a:r>
          <a:endParaRPr lang="tr-TR" sz="2400" kern="1200"/>
        </a:p>
        <a:p>
          <a:pPr marL="228600" lvl="1" indent="-228600" algn="l" defTabSz="1066800" rtl="0">
            <a:lnSpc>
              <a:spcPct val="90000"/>
            </a:lnSpc>
            <a:spcBef>
              <a:spcPct val="0"/>
            </a:spcBef>
            <a:spcAft>
              <a:spcPct val="20000"/>
            </a:spcAft>
            <a:buChar char="••"/>
          </a:pPr>
          <a:r>
            <a:rPr lang="tr-TR" sz="2400" kern="1200" baseline="0" smtClean="0"/>
            <a:t>Geleneksel uygulamaların etkinliği konusunda yapılan araştırmalara katılmalı,</a:t>
          </a:r>
          <a:endParaRPr lang="tr-TR" sz="2400" kern="1200"/>
        </a:p>
        <a:p>
          <a:pPr marL="228600" lvl="1" indent="-228600" algn="l" defTabSz="1066800" rtl="0">
            <a:lnSpc>
              <a:spcPct val="90000"/>
            </a:lnSpc>
            <a:spcBef>
              <a:spcPct val="0"/>
            </a:spcBef>
            <a:spcAft>
              <a:spcPct val="20000"/>
            </a:spcAft>
            <a:buChar char="••"/>
          </a:pPr>
          <a:r>
            <a:rPr lang="tr-TR" sz="2400" kern="1200" baseline="0" smtClean="0"/>
            <a:t>Geleneksel tedaviler ile ilgili olarak bakımın yöneti­minde hastalara karşı savunuculuk rolünü yerine geti­rebilmelidir.</a:t>
          </a:r>
          <a:endParaRPr lang="tr-TR" sz="2400" kern="1200"/>
        </a:p>
      </dsp:txBody>
      <dsp:txXfrm>
        <a:off x="0" y="873083"/>
        <a:ext cx="10894741" cy="47485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F224C4-AAB5-41A8-BD21-3696E6F25397}">
      <dsp:nvSpPr>
        <dsp:cNvPr id="0" name=""/>
        <dsp:cNvSpPr/>
      </dsp:nvSpPr>
      <dsp:spPr>
        <a:xfrm>
          <a:off x="0" y="19102"/>
          <a:ext cx="11389112" cy="1684800"/>
        </a:xfrm>
        <a:prstGeom prst="roundRect">
          <a:avLst/>
        </a:prstGeom>
        <a:gradFill rotWithShape="0">
          <a:gsLst>
            <a:gs pos="0">
              <a:schemeClr val="accent1">
                <a:hueOff val="0"/>
                <a:satOff val="0"/>
                <a:lumOff val="0"/>
                <a:alphaOff val="0"/>
                <a:tint val="94000"/>
                <a:satMod val="103000"/>
                <a:lumMod val="102000"/>
              </a:schemeClr>
            </a:gs>
            <a:gs pos="50000">
              <a:schemeClr val="accent1">
                <a:hueOff val="0"/>
                <a:satOff val="0"/>
                <a:lumOff val="0"/>
                <a:alphaOff val="0"/>
                <a:shade val="100000"/>
                <a:satMod val="110000"/>
                <a:lumMod val="100000"/>
              </a:schemeClr>
            </a:gs>
            <a:gs pos="100000">
              <a:schemeClr val="accent1">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lvl="0" algn="l" defTabSz="2000250" rtl="0">
            <a:lnSpc>
              <a:spcPct val="90000"/>
            </a:lnSpc>
            <a:spcBef>
              <a:spcPct val="0"/>
            </a:spcBef>
            <a:spcAft>
              <a:spcPct val="35000"/>
            </a:spcAft>
          </a:pPr>
          <a:r>
            <a:rPr lang="tr-TR" sz="4500" kern="1200" baseline="0" smtClean="0"/>
            <a:t>Ülkemizdeki Geleneksel Uygulamaların Gruplandırılması</a:t>
          </a:r>
          <a:endParaRPr lang="tr-TR" sz="4500" kern="1200"/>
        </a:p>
      </dsp:txBody>
      <dsp:txXfrm>
        <a:off x="82245" y="101347"/>
        <a:ext cx="11224622" cy="1520310"/>
      </dsp:txXfrm>
    </dsp:sp>
    <dsp:sp modelId="{7FB8EA9A-F867-4FF7-A88F-71534946C342}">
      <dsp:nvSpPr>
        <dsp:cNvPr id="0" name=""/>
        <dsp:cNvSpPr/>
      </dsp:nvSpPr>
      <dsp:spPr>
        <a:xfrm>
          <a:off x="0" y="1703903"/>
          <a:ext cx="11389112" cy="38191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604" tIns="57150" rIns="320040" bIns="57150" numCol="1" spcCol="1270" anchor="t" anchorCtr="0">
          <a:noAutofit/>
        </a:bodyPr>
        <a:lstStyle/>
        <a:p>
          <a:pPr marL="285750" lvl="1" indent="-285750" algn="l" defTabSz="1555750" rtl="0">
            <a:lnSpc>
              <a:spcPct val="90000"/>
            </a:lnSpc>
            <a:spcBef>
              <a:spcPct val="0"/>
            </a:spcBef>
            <a:spcAft>
              <a:spcPct val="20000"/>
            </a:spcAft>
            <a:buChar char="••"/>
          </a:pPr>
          <a:r>
            <a:rPr lang="tr-TR" sz="3500" kern="1200" baseline="0" smtClean="0"/>
            <a:t>Dinsel ve büyüsel nitelikli tedaviler</a:t>
          </a:r>
          <a:endParaRPr lang="tr-TR" sz="3500" kern="1200"/>
        </a:p>
        <a:p>
          <a:pPr marL="285750" lvl="1" indent="-285750" algn="l" defTabSz="1555750" rtl="0">
            <a:lnSpc>
              <a:spcPct val="90000"/>
            </a:lnSpc>
            <a:spcBef>
              <a:spcPct val="0"/>
            </a:spcBef>
            <a:spcAft>
              <a:spcPct val="20000"/>
            </a:spcAft>
            <a:buChar char="••"/>
          </a:pPr>
          <a:r>
            <a:rPr lang="tr-TR" sz="3500" kern="1200" baseline="0" smtClean="0"/>
            <a:t>Parpılama yani vücuttan kan akıtma yoluyla yapılan te­daviler</a:t>
          </a:r>
          <a:endParaRPr lang="tr-TR" sz="3500" kern="1200"/>
        </a:p>
        <a:p>
          <a:pPr marL="285750" lvl="1" indent="-285750" algn="l" defTabSz="1555750" rtl="0">
            <a:lnSpc>
              <a:spcPct val="90000"/>
            </a:lnSpc>
            <a:spcBef>
              <a:spcPct val="0"/>
            </a:spcBef>
            <a:spcAft>
              <a:spcPct val="20000"/>
            </a:spcAft>
            <a:buChar char="••"/>
          </a:pPr>
          <a:r>
            <a:rPr lang="tr-TR" sz="3500" kern="1200" baseline="0" smtClean="0"/>
            <a:t>Bitki kökenli tedaviler </a:t>
          </a:r>
          <a:endParaRPr lang="tr-TR" sz="3500" kern="1200"/>
        </a:p>
        <a:p>
          <a:pPr marL="285750" lvl="1" indent="-285750" algn="l" defTabSz="1555750" rtl="0">
            <a:lnSpc>
              <a:spcPct val="90000"/>
            </a:lnSpc>
            <a:spcBef>
              <a:spcPct val="0"/>
            </a:spcBef>
            <a:spcAft>
              <a:spcPct val="20000"/>
            </a:spcAft>
            <a:buChar char="••"/>
          </a:pPr>
          <a:r>
            <a:rPr lang="tr-TR" sz="3500" kern="1200" baseline="0" smtClean="0"/>
            <a:t>Hayvansal kökenli ilaçlarla yapılan tedaviler</a:t>
          </a:r>
          <a:endParaRPr lang="tr-TR" sz="3500" kern="1200"/>
        </a:p>
        <a:p>
          <a:pPr marL="285750" lvl="1" indent="-285750" algn="l" defTabSz="1555750" rtl="0">
            <a:lnSpc>
              <a:spcPct val="90000"/>
            </a:lnSpc>
            <a:spcBef>
              <a:spcPct val="0"/>
            </a:spcBef>
            <a:spcAft>
              <a:spcPct val="20000"/>
            </a:spcAft>
            <a:buChar char="••"/>
          </a:pPr>
          <a:r>
            <a:rPr lang="tr-TR" sz="3500" kern="1200" baseline="0" smtClean="0"/>
            <a:t>Bitkisel ve hayvansal ilaçlarla yapılan tedaviler </a:t>
          </a:r>
          <a:endParaRPr lang="tr-TR" sz="3500" kern="1200"/>
        </a:p>
        <a:p>
          <a:pPr marL="285750" lvl="1" indent="-285750" algn="l" defTabSz="1555750" rtl="0">
            <a:lnSpc>
              <a:spcPct val="90000"/>
            </a:lnSpc>
            <a:spcBef>
              <a:spcPct val="0"/>
            </a:spcBef>
            <a:spcAft>
              <a:spcPct val="20000"/>
            </a:spcAft>
            <a:buChar char="••"/>
          </a:pPr>
          <a:r>
            <a:rPr lang="tr-TR" sz="3500" kern="1200" baseline="0" smtClean="0"/>
            <a:t>Değişik maddelerle yapılan tedaviler olmak üzere </a:t>
          </a:r>
          <a:endParaRPr lang="tr-TR" sz="3500" kern="1200"/>
        </a:p>
      </dsp:txBody>
      <dsp:txXfrm>
        <a:off x="0" y="1703903"/>
        <a:ext cx="11389112" cy="381914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EDC3F2-BA78-4C6E-ABA7-CF83F7C2F196}">
      <dsp:nvSpPr>
        <dsp:cNvPr id="0" name=""/>
        <dsp:cNvSpPr/>
      </dsp:nvSpPr>
      <dsp:spPr>
        <a:xfrm>
          <a:off x="0" y="0"/>
          <a:ext cx="5542155" cy="5542155"/>
        </a:xfrm>
        <a:prstGeom prst="pie">
          <a:avLst>
            <a:gd name="adj1" fmla="val 5400000"/>
            <a:gd name="adj2" fmla="val 16200000"/>
          </a:avLst>
        </a:prstGeom>
        <a:gradFill rotWithShape="0">
          <a:gsLst>
            <a:gs pos="0">
              <a:schemeClr val="accent3">
                <a:hueOff val="0"/>
                <a:satOff val="0"/>
                <a:lumOff val="0"/>
                <a:alphaOff val="0"/>
                <a:tint val="94000"/>
                <a:satMod val="103000"/>
                <a:lumMod val="102000"/>
              </a:schemeClr>
            </a:gs>
            <a:gs pos="50000">
              <a:schemeClr val="accent3">
                <a:hueOff val="0"/>
                <a:satOff val="0"/>
                <a:lumOff val="0"/>
                <a:alphaOff val="0"/>
                <a:shade val="100000"/>
                <a:satMod val="110000"/>
                <a:lumMod val="100000"/>
              </a:schemeClr>
            </a:gs>
            <a:gs pos="100000">
              <a:schemeClr val="accent3">
                <a:hueOff val="0"/>
                <a:satOff val="0"/>
                <a:lumOff val="0"/>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AC2D747-9766-4DC8-AB04-5F4DEC150966}">
      <dsp:nvSpPr>
        <dsp:cNvPr id="0" name=""/>
        <dsp:cNvSpPr/>
      </dsp:nvSpPr>
      <dsp:spPr>
        <a:xfrm>
          <a:off x="2771077" y="0"/>
          <a:ext cx="8235176" cy="5542155"/>
        </a:xfrm>
        <a:prstGeom prst="rect">
          <a:avLst/>
        </a:prstGeom>
        <a:solidFill>
          <a:schemeClr val="lt1">
            <a:alpha val="90000"/>
            <a:hueOff val="0"/>
            <a:satOff val="0"/>
            <a:lumOff val="0"/>
            <a:alphaOff val="0"/>
          </a:schemeClr>
        </a:solidFill>
        <a:ln w="6350" cap="flat" cmpd="sng" algn="in">
          <a:solidFill>
            <a:schemeClr val="accent3">
              <a:hueOff val="0"/>
              <a:satOff val="0"/>
              <a:lumOff val="0"/>
              <a:alphaOff val="0"/>
            </a:schemeClr>
          </a:solidFill>
          <a:prstDash val="solid"/>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tr-TR" sz="2800" kern="1200" baseline="0" smtClean="0"/>
            <a:t>Her kültür kendi şifacı ya da iyileştiricilerine sa­hiptir; ruhsal iyileştiriciler, medyumlar, şifalı bitkiciler, şa­manlar, ateş doktorları, tıp adamları, astrologlar, falcılar, gizli iyileştiriciler, meditasyon, yoga, sınıkçılar (kırık-çıkıkçı), hocalar, muskacılar, ebeler, bacak uzatıcıları, ocaklar, bunların bir kaçıdır. </a:t>
          </a:r>
          <a:endParaRPr lang="tr-TR" sz="2800" kern="1200"/>
        </a:p>
      </dsp:txBody>
      <dsp:txXfrm>
        <a:off x="2771077" y="0"/>
        <a:ext cx="8235176" cy="2632524"/>
      </dsp:txXfrm>
    </dsp:sp>
    <dsp:sp modelId="{0691DEFC-A846-49BB-9AD2-58B2EA5E57AA}">
      <dsp:nvSpPr>
        <dsp:cNvPr id="0" name=""/>
        <dsp:cNvSpPr/>
      </dsp:nvSpPr>
      <dsp:spPr>
        <a:xfrm>
          <a:off x="1454815" y="2632524"/>
          <a:ext cx="2632524" cy="2632524"/>
        </a:xfrm>
        <a:prstGeom prst="pie">
          <a:avLst>
            <a:gd name="adj1" fmla="val 5400000"/>
            <a:gd name="adj2" fmla="val 16200000"/>
          </a:avLst>
        </a:prstGeom>
        <a:gradFill rotWithShape="0">
          <a:gsLst>
            <a:gs pos="0">
              <a:schemeClr val="accent3">
                <a:hueOff val="-10135580"/>
                <a:satOff val="7170"/>
                <a:lumOff val="2156"/>
                <a:alphaOff val="0"/>
                <a:tint val="94000"/>
                <a:satMod val="103000"/>
                <a:lumMod val="102000"/>
              </a:schemeClr>
            </a:gs>
            <a:gs pos="50000">
              <a:schemeClr val="accent3">
                <a:hueOff val="-10135580"/>
                <a:satOff val="7170"/>
                <a:lumOff val="2156"/>
                <a:alphaOff val="0"/>
                <a:shade val="100000"/>
                <a:satMod val="110000"/>
                <a:lumMod val="100000"/>
              </a:schemeClr>
            </a:gs>
            <a:gs pos="100000">
              <a:schemeClr val="accent3">
                <a:hueOff val="-10135580"/>
                <a:satOff val="7170"/>
                <a:lumOff val="2156"/>
                <a:alphaOff val="0"/>
                <a:shade val="78000"/>
                <a:satMod val="120000"/>
                <a:lumMod val="99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B0B85895-3142-4FF8-8D40-687322505236}">
      <dsp:nvSpPr>
        <dsp:cNvPr id="0" name=""/>
        <dsp:cNvSpPr/>
      </dsp:nvSpPr>
      <dsp:spPr>
        <a:xfrm>
          <a:off x="2771077" y="2632524"/>
          <a:ext cx="8235176" cy="2632524"/>
        </a:xfrm>
        <a:prstGeom prst="rect">
          <a:avLst/>
        </a:prstGeom>
        <a:solidFill>
          <a:schemeClr val="lt1">
            <a:alpha val="90000"/>
            <a:hueOff val="0"/>
            <a:satOff val="0"/>
            <a:lumOff val="0"/>
            <a:alphaOff val="0"/>
          </a:schemeClr>
        </a:solidFill>
        <a:ln w="6350" cap="flat" cmpd="sng" algn="in">
          <a:solidFill>
            <a:schemeClr val="accent3">
              <a:hueOff val="-10135580"/>
              <a:satOff val="7170"/>
              <a:lumOff val="2156"/>
              <a:alphaOff val="0"/>
            </a:schemeClr>
          </a:solidFill>
          <a:prstDash val="solid"/>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tr-TR" sz="2800" kern="1200" baseline="0" smtClean="0"/>
            <a:t>Özellikle çocuğun kronik hastalığında (epilepsi, böbrek yetmezliği vb) ebeveynlerin hastalığın te­davi sürecindeki değişimler ve belirsizliklerle başa çıkmada ruhsal ve dini destek arayışları sonucu hocalara baş­vurup dua okutmaları geleneksel yaklaşımlara iyi birer ör­nektir</a:t>
          </a:r>
          <a:endParaRPr lang="tr-TR" sz="2800" kern="1200"/>
        </a:p>
      </dsp:txBody>
      <dsp:txXfrm>
        <a:off x="2771077" y="2632524"/>
        <a:ext cx="8235176" cy="263252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49177A-523B-4407-B8C7-2DD0156C9FCC}">
      <dsp:nvSpPr>
        <dsp:cNvPr id="0" name=""/>
        <dsp:cNvSpPr/>
      </dsp:nvSpPr>
      <dsp:spPr>
        <a:xfrm>
          <a:off x="0" y="2955"/>
          <a:ext cx="5620212" cy="0"/>
        </a:xfrm>
        <a:prstGeom prst="line">
          <a:avLst/>
        </a:prstGeom>
        <a:solidFill>
          <a:schemeClr val="accent3">
            <a:hueOff val="0"/>
            <a:satOff val="0"/>
            <a:lumOff val="0"/>
            <a:alphaOff val="0"/>
          </a:schemeClr>
        </a:solidFill>
        <a:ln w="34925" cap="flat" cmpd="sng" algn="in">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336EE49-DD48-45EF-B214-36C18BCAA21A}">
      <dsp:nvSpPr>
        <dsp:cNvPr id="0" name=""/>
        <dsp:cNvSpPr/>
      </dsp:nvSpPr>
      <dsp:spPr>
        <a:xfrm>
          <a:off x="0" y="2955"/>
          <a:ext cx="5620212" cy="578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Bu uygulamalara inanma ve benimseme, </a:t>
          </a:r>
          <a:endParaRPr lang="tr-TR" sz="1800" kern="1200"/>
        </a:p>
      </dsp:txBody>
      <dsp:txXfrm>
        <a:off x="0" y="2955"/>
        <a:ext cx="5620212" cy="578036"/>
      </dsp:txXfrm>
    </dsp:sp>
    <dsp:sp modelId="{462A58CC-D24D-4C18-B8E8-927AB2F58274}">
      <dsp:nvSpPr>
        <dsp:cNvPr id="0" name=""/>
        <dsp:cNvSpPr/>
      </dsp:nvSpPr>
      <dsp:spPr>
        <a:xfrm>
          <a:off x="0" y="580991"/>
          <a:ext cx="5620212" cy="0"/>
        </a:xfrm>
        <a:prstGeom prst="line">
          <a:avLst/>
        </a:prstGeom>
        <a:solidFill>
          <a:schemeClr val="accent3">
            <a:hueOff val="-1266947"/>
            <a:satOff val="896"/>
            <a:lumOff val="270"/>
            <a:alphaOff val="0"/>
          </a:schemeClr>
        </a:solidFill>
        <a:ln w="34925" cap="flat" cmpd="sng" algn="in">
          <a:solidFill>
            <a:schemeClr val="accent3">
              <a:hueOff val="-1266947"/>
              <a:satOff val="896"/>
              <a:lumOff val="27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A5C1AF3-DF02-437C-B4E0-0582D9DCF828}">
      <dsp:nvSpPr>
        <dsp:cNvPr id="0" name=""/>
        <dsp:cNvSpPr/>
      </dsp:nvSpPr>
      <dsp:spPr>
        <a:xfrm>
          <a:off x="0" y="580991"/>
          <a:ext cx="5620212" cy="578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çabuk ve kolay ulaşabilir (tedavide kullanılanların yöresel olması), </a:t>
          </a:r>
          <a:endParaRPr lang="tr-TR" sz="1800" kern="1200"/>
        </a:p>
      </dsp:txBody>
      <dsp:txXfrm>
        <a:off x="0" y="580991"/>
        <a:ext cx="5620212" cy="578036"/>
      </dsp:txXfrm>
    </dsp:sp>
    <dsp:sp modelId="{86B9BD00-C3F1-4882-8295-B282980F3DFB}">
      <dsp:nvSpPr>
        <dsp:cNvPr id="0" name=""/>
        <dsp:cNvSpPr/>
      </dsp:nvSpPr>
      <dsp:spPr>
        <a:xfrm>
          <a:off x="0" y="1159028"/>
          <a:ext cx="5620212" cy="0"/>
        </a:xfrm>
        <a:prstGeom prst="line">
          <a:avLst/>
        </a:prstGeom>
        <a:solidFill>
          <a:schemeClr val="accent3">
            <a:hueOff val="-2533895"/>
            <a:satOff val="1793"/>
            <a:lumOff val="539"/>
            <a:alphaOff val="0"/>
          </a:schemeClr>
        </a:solidFill>
        <a:ln w="34925" cap="flat" cmpd="sng" algn="in">
          <a:solidFill>
            <a:schemeClr val="accent3">
              <a:hueOff val="-2533895"/>
              <a:satOff val="1793"/>
              <a:lumOff val="53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24BF90-0227-44DD-9AD1-B4C81BE69CC9}">
      <dsp:nvSpPr>
        <dsp:cNvPr id="0" name=""/>
        <dsp:cNvSpPr/>
      </dsp:nvSpPr>
      <dsp:spPr>
        <a:xfrm>
          <a:off x="0" y="1159028"/>
          <a:ext cx="5620212" cy="578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sosyo-ekonomik kültürel düzeyin düşük ol­ması, </a:t>
          </a:r>
          <a:endParaRPr lang="tr-TR" sz="1800" kern="1200"/>
        </a:p>
      </dsp:txBody>
      <dsp:txXfrm>
        <a:off x="0" y="1159028"/>
        <a:ext cx="5620212" cy="578036"/>
      </dsp:txXfrm>
    </dsp:sp>
    <dsp:sp modelId="{92CDFA3F-6A0E-4D46-B93C-38024D2DFCB5}">
      <dsp:nvSpPr>
        <dsp:cNvPr id="0" name=""/>
        <dsp:cNvSpPr/>
      </dsp:nvSpPr>
      <dsp:spPr>
        <a:xfrm>
          <a:off x="0" y="1737064"/>
          <a:ext cx="5620212" cy="0"/>
        </a:xfrm>
        <a:prstGeom prst="line">
          <a:avLst/>
        </a:prstGeom>
        <a:solidFill>
          <a:schemeClr val="accent3">
            <a:hueOff val="-3800842"/>
            <a:satOff val="2689"/>
            <a:lumOff val="809"/>
            <a:alphaOff val="0"/>
          </a:schemeClr>
        </a:solidFill>
        <a:ln w="34925" cap="flat" cmpd="sng" algn="in">
          <a:solidFill>
            <a:schemeClr val="accent3">
              <a:hueOff val="-3800842"/>
              <a:satOff val="2689"/>
              <a:lumOff val="80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90B268B-DC5F-43AC-87DE-29C3011387DE}">
      <dsp:nvSpPr>
        <dsp:cNvPr id="0" name=""/>
        <dsp:cNvSpPr/>
      </dsp:nvSpPr>
      <dsp:spPr>
        <a:xfrm>
          <a:off x="0" y="1737064"/>
          <a:ext cx="5620212" cy="578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sağlık kurumları ve personelleri ile yaşanan olumsuz deneyimler, </a:t>
          </a:r>
          <a:endParaRPr lang="tr-TR" sz="1800" kern="1200"/>
        </a:p>
      </dsp:txBody>
      <dsp:txXfrm>
        <a:off x="0" y="1737064"/>
        <a:ext cx="5620212" cy="578036"/>
      </dsp:txXfrm>
    </dsp:sp>
    <dsp:sp modelId="{66686260-0949-4496-95C2-D6BD50261BE4}">
      <dsp:nvSpPr>
        <dsp:cNvPr id="0" name=""/>
        <dsp:cNvSpPr/>
      </dsp:nvSpPr>
      <dsp:spPr>
        <a:xfrm>
          <a:off x="0" y="2315101"/>
          <a:ext cx="5620212" cy="0"/>
        </a:xfrm>
        <a:prstGeom prst="line">
          <a:avLst/>
        </a:prstGeom>
        <a:solidFill>
          <a:schemeClr val="accent3">
            <a:hueOff val="-5067790"/>
            <a:satOff val="3585"/>
            <a:lumOff val="1078"/>
            <a:alphaOff val="0"/>
          </a:schemeClr>
        </a:solidFill>
        <a:ln w="34925" cap="flat" cmpd="sng" algn="in">
          <a:solidFill>
            <a:schemeClr val="accent3">
              <a:hueOff val="-5067790"/>
              <a:satOff val="3585"/>
              <a:lumOff val="107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CAD150-3B29-4752-B6EB-DFA78579A0FF}">
      <dsp:nvSpPr>
        <dsp:cNvPr id="0" name=""/>
        <dsp:cNvSpPr/>
      </dsp:nvSpPr>
      <dsp:spPr>
        <a:xfrm>
          <a:off x="0" y="2315101"/>
          <a:ext cx="5620212" cy="578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dirty="0" smtClean="0"/>
            <a:t>modern tıp uygulamalarından sonuç ala­mama, </a:t>
          </a:r>
          <a:endParaRPr lang="tr-TR" sz="1800" kern="1200" dirty="0"/>
        </a:p>
      </dsp:txBody>
      <dsp:txXfrm>
        <a:off x="0" y="2315101"/>
        <a:ext cx="5620212" cy="578036"/>
      </dsp:txXfrm>
    </dsp:sp>
    <dsp:sp modelId="{FBCD85E3-985B-4837-A1F4-25F6086A9A91}">
      <dsp:nvSpPr>
        <dsp:cNvPr id="0" name=""/>
        <dsp:cNvSpPr/>
      </dsp:nvSpPr>
      <dsp:spPr>
        <a:xfrm>
          <a:off x="0" y="2893137"/>
          <a:ext cx="5620212" cy="0"/>
        </a:xfrm>
        <a:prstGeom prst="line">
          <a:avLst/>
        </a:prstGeom>
        <a:solidFill>
          <a:schemeClr val="accent3">
            <a:hueOff val="-6334737"/>
            <a:satOff val="4481"/>
            <a:lumOff val="1348"/>
            <a:alphaOff val="0"/>
          </a:schemeClr>
        </a:solidFill>
        <a:ln w="34925" cap="flat" cmpd="sng" algn="in">
          <a:solidFill>
            <a:schemeClr val="accent3">
              <a:hueOff val="-6334737"/>
              <a:satOff val="4481"/>
              <a:lumOff val="134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385A86A-4585-471E-8209-24BDAF26CBBB}">
      <dsp:nvSpPr>
        <dsp:cNvPr id="0" name=""/>
        <dsp:cNvSpPr/>
      </dsp:nvSpPr>
      <dsp:spPr>
        <a:xfrm>
          <a:off x="0" y="2893137"/>
          <a:ext cx="5620212" cy="578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tıbbi sağlık hizmetlerinden memnuniyetsizlik, </a:t>
          </a:r>
          <a:endParaRPr lang="tr-TR" sz="1800" kern="1200"/>
        </a:p>
      </dsp:txBody>
      <dsp:txXfrm>
        <a:off x="0" y="2893137"/>
        <a:ext cx="5620212" cy="578036"/>
      </dsp:txXfrm>
    </dsp:sp>
    <dsp:sp modelId="{7F67239F-E7E9-4A76-9AD9-93C519120339}">
      <dsp:nvSpPr>
        <dsp:cNvPr id="0" name=""/>
        <dsp:cNvSpPr/>
      </dsp:nvSpPr>
      <dsp:spPr>
        <a:xfrm>
          <a:off x="0" y="3471174"/>
          <a:ext cx="5620212" cy="0"/>
        </a:xfrm>
        <a:prstGeom prst="line">
          <a:avLst/>
        </a:prstGeom>
        <a:solidFill>
          <a:schemeClr val="accent3">
            <a:hueOff val="-7601685"/>
            <a:satOff val="5378"/>
            <a:lumOff val="1617"/>
            <a:alphaOff val="0"/>
          </a:schemeClr>
        </a:solidFill>
        <a:ln w="34925" cap="flat" cmpd="sng" algn="in">
          <a:solidFill>
            <a:schemeClr val="accent3">
              <a:hueOff val="-7601685"/>
              <a:satOff val="5378"/>
              <a:lumOff val="161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76451B-1AFB-4BC3-AC83-593CB0DC309F}">
      <dsp:nvSpPr>
        <dsp:cNvPr id="0" name=""/>
        <dsp:cNvSpPr/>
      </dsp:nvSpPr>
      <dsp:spPr>
        <a:xfrm>
          <a:off x="0" y="3471174"/>
          <a:ext cx="5614724" cy="7446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dirty="0" smtClean="0"/>
            <a:t>sağ­lık personeli-hasta ilişkisinin yetersiz olması, sağlık hizmetlerine talebin fazla olması nedeni ile uzun süre bek­leme, </a:t>
          </a:r>
          <a:endParaRPr lang="tr-TR" sz="1800" kern="1200" dirty="0"/>
        </a:p>
      </dsp:txBody>
      <dsp:txXfrm>
        <a:off x="0" y="3471174"/>
        <a:ext cx="5614724" cy="744684"/>
      </dsp:txXfrm>
    </dsp:sp>
    <dsp:sp modelId="{C9FAFD5C-0CA6-4C39-AA55-4CCF16893055}">
      <dsp:nvSpPr>
        <dsp:cNvPr id="0" name=""/>
        <dsp:cNvSpPr/>
      </dsp:nvSpPr>
      <dsp:spPr>
        <a:xfrm>
          <a:off x="0" y="4215858"/>
          <a:ext cx="5620212" cy="0"/>
        </a:xfrm>
        <a:prstGeom prst="line">
          <a:avLst/>
        </a:prstGeom>
        <a:solidFill>
          <a:schemeClr val="accent3">
            <a:hueOff val="-8868633"/>
            <a:satOff val="6274"/>
            <a:lumOff val="1887"/>
            <a:alphaOff val="0"/>
          </a:schemeClr>
        </a:solidFill>
        <a:ln w="34925" cap="flat" cmpd="sng" algn="in">
          <a:solidFill>
            <a:schemeClr val="accent3">
              <a:hueOff val="-8868633"/>
              <a:satOff val="6274"/>
              <a:lumOff val="188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3D798C-AFD4-4F3B-B8CB-58A70184CD2B}">
      <dsp:nvSpPr>
        <dsp:cNvPr id="0" name=""/>
        <dsp:cNvSpPr/>
      </dsp:nvSpPr>
      <dsp:spPr>
        <a:xfrm>
          <a:off x="0" y="4215858"/>
          <a:ext cx="5620212" cy="578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tıp ve teknolojiyi reddetme, ulaşamama, uzak olması vb.</a:t>
          </a:r>
          <a:endParaRPr lang="tr-TR" sz="1800" kern="1200"/>
        </a:p>
      </dsp:txBody>
      <dsp:txXfrm>
        <a:off x="0" y="4215858"/>
        <a:ext cx="5620212" cy="578036"/>
      </dsp:txXfrm>
    </dsp:sp>
    <dsp:sp modelId="{05CC2680-8084-45A5-8AAA-A6F2FC4945DE}">
      <dsp:nvSpPr>
        <dsp:cNvPr id="0" name=""/>
        <dsp:cNvSpPr/>
      </dsp:nvSpPr>
      <dsp:spPr>
        <a:xfrm>
          <a:off x="0" y="4793895"/>
          <a:ext cx="5620212" cy="0"/>
        </a:xfrm>
        <a:prstGeom prst="line">
          <a:avLst/>
        </a:prstGeom>
        <a:solidFill>
          <a:schemeClr val="accent3">
            <a:hueOff val="-10135580"/>
            <a:satOff val="7170"/>
            <a:lumOff val="2156"/>
            <a:alphaOff val="0"/>
          </a:schemeClr>
        </a:solidFill>
        <a:ln w="34925" cap="flat" cmpd="sng" algn="in">
          <a:solidFill>
            <a:schemeClr val="accent3">
              <a:hueOff val="-10135580"/>
              <a:satOff val="7170"/>
              <a:lumOff val="2156"/>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BE2715C-4CC0-4F32-BF7D-4DDE957F5F2C}">
      <dsp:nvSpPr>
        <dsp:cNvPr id="0" name=""/>
        <dsp:cNvSpPr/>
      </dsp:nvSpPr>
      <dsp:spPr>
        <a:xfrm>
          <a:off x="0" y="4793895"/>
          <a:ext cx="5620212" cy="5780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hastaya yeterli zaman ayrılamaması,</a:t>
          </a:r>
          <a:endParaRPr lang="tr-TR" sz="1800" kern="1200"/>
        </a:p>
      </dsp:txBody>
      <dsp:txXfrm>
        <a:off x="0" y="4793895"/>
        <a:ext cx="5620212" cy="57803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A8202E-9D80-4ECD-A0E3-3E38E035DA4F}">
      <dsp:nvSpPr>
        <dsp:cNvPr id="0" name=""/>
        <dsp:cNvSpPr/>
      </dsp:nvSpPr>
      <dsp:spPr>
        <a:xfrm>
          <a:off x="0" y="0"/>
          <a:ext cx="5609064" cy="0"/>
        </a:xfrm>
        <a:prstGeom prst="line">
          <a:avLst/>
        </a:prstGeom>
        <a:solidFill>
          <a:schemeClr val="accent2">
            <a:hueOff val="0"/>
            <a:satOff val="0"/>
            <a:lumOff val="0"/>
            <a:alphaOff val="0"/>
          </a:schemeClr>
        </a:solidFill>
        <a:ln w="34925" cap="flat" cmpd="sng" algn="in">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FB571C-BEB9-46C9-B9C5-BBF808208CFF}">
      <dsp:nvSpPr>
        <dsp:cNvPr id="0" name=""/>
        <dsp:cNvSpPr/>
      </dsp:nvSpPr>
      <dsp:spPr>
        <a:xfrm>
          <a:off x="0" y="0"/>
          <a:ext cx="5609064" cy="67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kuruluşa gü­vensizlik,</a:t>
          </a:r>
          <a:endParaRPr lang="tr-TR" sz="1800" kern="1200"/>
        </a:p>
      </dsp:txBody>
      <dsp:txXfrm>
        <a:off x="0" y="0"/>
        <a:ext cx="5609064" cy="671860"/>
      </dsp:txXfrm>
    </dsp:sp>
    <dsp:sp modelId="{3789E088-E156-4D57-A3A6-E4826EEB8FD6}">
      <dsp:nvSpPr>
        <dsp:cNvPr id="0" name=""/>
        <dsp:cNvSpPr/>
      </dsp:nvSpPr>
      <dsp:spPr>
        <a:xfrm>
          <a:off x="0" y="671860"/>
          <a:ext cx="5609064" cy="0"/>
        </a:xfrm>
        <a:prstGeom prst="line">
          <a:avLst/>
        </a:prstGeom>
        <a:solidFill>
          <a:schemeClr val="accent2">
            <a:hueOff val="2621310"/>
            <a:satOff val="-1077"/>
            <a:lumOff val="-364"/>
            <a:alphaOff val="0"/>
          </a:schemeClr>
        </a:solidFill>
        <a:ln w="34925" cap="flat" cmpd="sng" algn="in">
          <a:solidFill>
            <a:schemeClr val="accent2">
              <a:hueOff val="2621310"/>
              <a:satOff val="-1077"/>
              <a:lumOff val="-364"/>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663646-01C7-437A-86FB-45C01A830F7A}">
      <dsp:nvSpPr>
        <dsp:cNvPr id="0" name=""/>
        <dsp:cNvSpPr/>
      </dsp:nvSpPr>
      <dsp:spPr>
        <a:xfrm>
          <a:off x="0" y="671860"/>
          <a:ext cx="5609064" cy="67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dirty="0" smtClean="0"/>
            <a:t>ilaçların pahalı olması, yan etkilerinin fazla oluşu ve kimi zaman tedavi edici etkilerinin olmamaları, </a:t>
          </a:r>
          <a:endParaRPr lang="tr-TR" sz="1800" kern="1200" dirty="0"/>
        </a:p>
      </dsp:txBody>
      <dsp:txXfrm>
        <a:off x="0" y="671860"/>
        <a:ext cx="5609064" cy="671860"/>
      </dsp:txXfrm>
    </dsp:sp>
    <dsp:sp modelId="{2FC14A41-2AA6-4997-8AA9-7E68F1ECEB71}">
      <dsp:nvSpPr>
        <dsp:cNvPr id="0" name=""/>
        <dsp:cNvSpPr/>
      </dsp:nvSpPr>
      <dsp:spPr>
        <a:xfrm>
          <a:off x="0" y="1343721"/>
          <a:ext cx="5609064" cy="0"/>
        </a:xfrm>
        <a:prstGeom prst="line">
          <a:avLst/>
        </a:prstGeom>
        <a:solidFill>
          <a:schemeClr val="accent2">
            <a:hueOff val="5242619"/>
            <a:satOff val="-2154"/>
            <a:lumOff val="-728"/>
            <a:alphaOff val="0"/>
          </a:schemeClr>
        </a:solidFill>
        <a:ln w="34925" cap="flat" cmpd="sng" algn="in">
          <a:solidFill>
            <a:schemeClr val="accent2">
              <a:hueOff val="5242619"/>
              <a:satOff val="-2154"/>
              <a:lumOff val="-728"/>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6AB8DC-F6B2-4D98-B7AE-A8502BC13A06}">
      <dsp:nvSpPr>
        <dsp:cNvPr id="0" name=""/>
        <dsp:cNvSpPr/>
      </dsp:nvSpPr>
      <dsp:spPr>
        <a:xfrm>
          <a:off x="0" y="1343721"/>
          <a:ext cx="5609064" cy="67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dirty="0" smtClean="0"/>
            <a:t>tıbbi te­davinin yan etkilerinden korkma, </a:t>
          </a:r>
          <a:endParaRPr lang="tr-TR" sz="1800" kern="1200" dirty="0"/>
        </a:p>
      </dsp:txBody>
      <dsp:txXfrm>
        <a:off x="0" y="1343721"/>
        <a:ext cx="5609064" cy="671860"/>
      </dsp:txXfrm>
    </dsp:sp>
    <dsp:sp modelId="{DF44C9AB-4D59-4044-BED9-BCF8CA713290}">
      <dsp:nvSpPr>
        <dsp:cNvPr id="0" name=""/>
        <dsp:cNvSpPr/>
      </dsp:nvSpPr>
      <dsp:spPr>
        <a:xfrm>
          <a:off x="0" y="2015582"/>
          <a:ext cx="5609064" cy="0"/>
        </a:xfrm>
        <a:prstGeom prst="line">
          <a:avLst/>
        </a:prstGeom>
        <a:solidFill>
          <a:schemeClr val="accent2">
            <a:hueOff val="7863929"/>
            <a:satOff val="-3231"/>
            <a:lumOff val="-1092"/>
            <a:alphaOff val="0"/>
          </a:schemeClr>
        </a:solidFill>
        <a:ln w="34925" cap="flat" cmpd="sng" algn="in">
          <a:solidFill>
            <a:schemeClr val="accent2">
              <a:hueOff val="7863929"/>
              <a:satOff val="-3231"/>
              <a:lumOff val="-1092"/>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FE880F1-0342-4EE8-9502-25492315FDF3}">
      <dsp:nvSpPr>
        <dsp:cNvPr id="0" name=""/>
        <dsp:cNvSpPr/>
      </dsp:nvSpPr>
      <dsp:spPr>
        <a:xfrm>
          <a:off x="0" y="2015582"/>
          <a:ext cx="5609064" cy="67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bazı hastalıkların teda­vilerinin hekimlerce yapılamaması, </a:t>
          </a:r>
          <a:endParaRPr lang="tr-TR" sz="1800" kern="1200"/>
        </a:p>
      </dsp:txBody>
      <dsp:txXfrm>
        <a:off x="0" y="2015582"/>
        <a:ext cx="5609064" cy="671860"/>
      </dsp:txXfrm>
    </dsp:sp>
    <dsp:sp modelId="{F9A36446-797B-4266-B109-7D5DAC5FAD31}">
      <dsp:nvSpPr>
        <dsp:cNvPr id="0" name=""/>
        <dsp:cNvSpPr/>
      </dsp:nvSpPr>
      <dsp:spPr>
        <a:xfrm>
          <a:off x="0" y="2687443"/>
          <a:ext cx="5609064" cy="0"/>
        </a:xfrm>
        <a:prstGeom prst="line">
          <a:avLst/>
        </a:prstGeom>
        <a:solidFill>
          <a:schemeClr val="accent2">
            <a:hueOff val="10485239"/>
            <a:satOff val="-4309"/>
            <a:lumOff val="-1457"/>
            <a:alphaOff val="0"/>
          </a:schemeClr>
        </a:solidFill>
        <a:ln w="34925" cap="flat" cmpd="sng" algn="in">
          <a:solidFill>
            <a:schemeClr val="accent2">
              <a:hueOff val="10485239"/>
              <a:satOff val="-4309"/>
              <a:lumOff val="-1457"/>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6F4C533-C499-403E-80D3-20F9AF7F33D0}">
      <dsp:nvSpPr>
        <dsp:cNvPr id="0" name=""/>
        <dsp:cNvSpPr/>
      </dsp:nvSpPr>
      <dsp:spPr>
        <a:xfrm>
          <a:off x="0" y="2687443"/>
          <a:ext cx="5609064" cy="67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halkın alışkanlıklarına uygun iletişimin kurulamaması, </a:t>
          </a:r>
          <a:endParaRPr lang="tr-TR" sz="1800" kern="1200"/>
        </a:p>
      </dsp:txBody>
      <dsp:txXfrm>
        <a:off x="0" y="2687443"/>
        <a:ext cx="5609064" cy="671860"/>
      </dsp:txXfrm>
    </dsp:sp>
    <dsp:sp modelId="{FE4303AA-3882-4D94-8C48-A42EAD6D1BE4}">
      <dsp:nvSpPr>
        <dsp:cNvPr id="0" name=""/>
        <dsp:cNvSpPr/>
      </dsp:nvSpPr>
      <dsp:spPr>
        <a:xfrm>
          <a:off x="0" y="3359304"/>
          <a:ext cx="5609064" cy="0"/>
        </a:xfrm>
        <a:prstGeom prst="line">
          <a:avLst/>
        </a:prstGeom>
        <a:solidFill>
          <a:schemeClr val="accent2">
            <a:hueOff val="13106548"/>
            <a:satOff val="-5386"/>
            <a:lumOff val="-1821"/>
            <a:alphaOff val="0"/>
          </a:schemeClr>
        </a:solidFill>
        <a:ln w="34925" cap="flat" cmpd="sng" algn="in">
          <a:solidFill>
            <a:schemeClr val="accent2">
              <a:hueOff val="13106548"/>
              <a:satOff val="-5386"/>
              <a:lumOff val="-1821"/>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A2DFD0C-073C-4E24-ABAC-2515F1589EA9}">
      <dsp:nvSpPr>
        <dsp:cNvPr id="0" name=""/>
        <dsp:cNvSpPr/>
      </dsp:nvSpPr>
      <dsp:spPr>
        <a:xfrm>
          <a:off x="0" y="3359304"/>
          <a:ext cx="5609064" cy="67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tinsel boyutunun olması, geleneksel tedavi şekillerinin çok ağrı verici olmaması, </a:t>
          </a:r>
          <a:endParaRPr lang="tr-TR" sz="1800" kern="1200"/>
        </a:p>
      </dsp:txBody>
      <dsp:txXfrm>
        <a:off x="0" y="3359304"/>
        <a:ext cx="5609064" cy="671860"/>
      </dsp:txXfrm>
    </dsp:sp>
    <dsp:sp modelId="{C4950EE7-3C72-40B3-A55E-DEB8C519DC61}">
      <dsp:nvSpPr>
        <dsp:cNvPr id="0" name=""/>
        <dsp:cNvSpPr/>
      </dsp:nvSpPr>
      <dsp:spPr>
        <a:xfrm>
          <a:off x="0" y="4031165"/>
          <a:ext cx="5609064" cy="0"/>
        </a:xfrm>
        <a:prstGeom prst="line">
          <a:avLst/>
        </a:prstGeom>
        <a:solidFill>
          <a:schemeClr val="accent2">
            <a:hueOff val="15727859"/>
            <a:satOff val="-6463"/>
            <a:lumOff val="-2185"/>
            <a:alphaOff val="0"/>
          </a:schemeClr>
        </a:solidFill>
        <a:ln w="34925" cap="flat" cmpd="sng" algn="in">
          <a:solidFill>
            <a:schemeClr val="accent2">
              <a:hueOff val="15727859"/>
              <a:satOff val="-6463"/>
              <a:lumOff val="-2185"/>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D87047-21D1-4424-B08C-14B2BA062B01}">
      <dsp:nvSpPr>
        <dsp:cNvPr id="0" name=""/>
        <dsp:cNvSpPr/>
      </dsp:nvSpPr>
      <dsp:spPr>
        <a:xfrm>
          <a:off x="0" y="4031165"/>
          <a:ext cx="5609064" cy="67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smtClean="0"/>
            <a:t>tedavi uygu­layıcılarının hastaya çok zaman ayırması,</a:t>
          </a:r>
          <a:endParaRPr lang="tr-TR" sz="1800" kern="1200"/>
        </a:p>
      </dsp:txBody>
      <dsp:txXfrm>
        <a:off x="0" y="4031165"/>
        <a:ext cx="5609064" cy="671860"/>
      </dsp:txXfrm>
    </dsp:sp>
    <dsp:sp modelId="{75D192F6-246A-42B7-8177-81B5CEB45F49}">
      <dsp:nvSpPr>
        <dsp:cNvPr id="0" name=""/>
        <dsp:cNvSpPr/>
      </dsp:nvSpPr>
      <dsp:spPr>
        <a:xfrm>
          <a:off x="0" y="4703026"/>
          <a:ext cx="5609064" cy="0"/>
        </a:xfrm>
        <a:prstGeom prst="line">
          <a:avLst/>
        </a:prstGeom>
        <a:solidFill>
          <a:schemeClr val="accent2">
            <a:hueOff val="18349167"/>
            <a:satOff val="-7540"/>
            <a:lumOff val="-2549"/>
            <a:alphaOff val="0"/>
          </a:schemeClr>
        </a:solidFill>
        <a:ln w="34925" cap="flat" cmpd="sng" algn="in">
          <a:solidFill>
            <a:schemeClr val="accent2">
              <a:hueOff val="18349167"/>
              <a:satOff val="-7540"/>
              <a:lumOff val="-2549"/>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E9BD1E1-63A8-41ED-9A9E-74EEB43B1CC5}">
      <dsp:nvSpPr>
        <dsp:cNvPr id="0" name=""/>
        <dsp:cNvSpPr/>
      </dsp:nvSpPr>
      <dsp:spPr>
        <a:xfrm>
          <a:off x="0" y="4703026"/>
          <a:ext cx="5609064" cy="671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lvl="0" algn="l" defTabSz="800100" rtl="0">
            <a:lnSpc>
              <a:spcPct val="90000"/>
            </a:lnSpc>
            <a:spcBef>
              <a:spcPct val="0"/>
            </a:spcBef>
            <a:spcAft>
              <a:spcPct val="35000"/>
            </a:spcAft>
          </a:pPr>
          <a:r>
            <a:rPr lang="tr-TR" sz="1800" kern="1200" baseline="0" dirty="0" smtClean="0"/>
            <a:t>anne-babaya te­davi üstünde kontrol kurma hissini vermesi, </a:t>
          </a:r>
          <a:endParaRPr lang="tr-TR" sz="1800" kern="1200" dirty="0"/>
        </a:p>
      </dsp:txBody>
      <dsp:txXfrm>
        <a:off x="0" y="4703026"/>
        <a:ext cx="5609064" cy="67186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986E4E-D1B4-4207-BF86-3B9D20D617A6}">
      <dsp:nvSpPr>
        <dsp:cNvPr id="0" name=""/>
        <dsp:cNvSpPr/>
      </dsp:nvSpPr>
      <dsp:spPr>
        <a:xfrm>
          <a:off x="0" y="356376"/>
          <a:ext cx="11050858" cy="1316250"/>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tr-TR" sz="2500" kern="1200" baseline="0" smtClean="0"/>
            <a:t>Geleneksel uygulamalardan yararlanmak, mo­dern hizmetlerden daha kolaydır. Sıra bekleme, gün alma gibi sıkıntıları yoktur. </a:t>
          </a:r>
          <a:endParaRPr lang="tr-TR" sz="2500" kern="1200"/>
        </a:p>
      </dsp:txBody>
      <dsp:txXfrm>
        <a:off x="64254" y="420630"/>
        <a:ext cx="10922350" cy="1187742"/>
      </dsp:txXfrm>
    </dsp:sp>
    <dsp:sp modelId="{686ED1AC-2B3A-4343-BC69-851D1915BE06}">
      <dsp:nvSpPr>
        <dsp:cNvPr id="0" name=""/>
        <dsp:cNvSpPr/>
      </dsp:nvSpPr>
      <dsp:spPr>
        <a:xfrm>
          <a:off x="0" y="1744626"/>
          <a:ext cx="11050858" cy="1316250"/>
        </a:xfrm>
        <a:prstGeom prst="roundRect">
          <a:avLst/>
        </a:prstGeom>
        <a:solidFill>
          <a:schemeClr val="accent2">
            <a:hueOff val="9174584"/>
            <a:satOff val="-3770"/>
            <a:lumOff val="-1274"/>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tr-TR" sz="2500" kern="1200" baseline="0" dirty="0" smtClean="0"/>
            <a:t>Hizmetin bedeli düşüktür. Çoğu zaman yiyecek, giyecek, bazen para, hayır duası ve el sağ­lığı şeklinde ödenmektedir. Ödeme tarifesi yoktur, "gön­lünden ne koparsa" ilkesine dayanmaktadır. </a:t>
          </a:r>
          <a:endParaRPr lang="tr-TR" sz="2500" kern="1200" dirty="0"/>
        </a:p>
      </dsp:txBody>
      <dsp:txXfrm>
        <a:off x="64254" y="1808880"/>
        <a:ext cx="10922350" cy="1187742"/>
      </dsp:txXfrm>
    </dsp:sp>
    <dsp:sp modelId="{BA408662-1547-4D37-B566-EA3077EF0CFB}">
      <dsp:nvSpPr>
        <dsp:cNvPr id="0" name=""/>
        <dsp:cNvSpPr/>
      </dsp:nvSpPr>
      <dsp:spPr>
        <a:xfrm>
          <a:off x="0" y="3132876"/>
          <a:ext cx="11050858" cy="1316250"/>
        </a:xfrm>
        <a:prstGeom prst="roundRect">
          <a:avLst/>
        </a:prstGeom>
        <a:solidFill>
          <a:schemeClr val="accent2">
            <a:hueOff val="18349167"/>
            <a:satOff val="-7540"/>
            <a:lumOff val="-2549"/>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rtl="0">
            <a:lnSpc>
              <a:spcPct val="90000"/>
            </a:lnSpc>
            <a:spcBef>
              <a:spcPct val="0"/>
            </a:spcBef>
            <a:spcAft>
              <a:spcPct val="35000"/>
            </a:spcAft>
          </a:pPr>
          <a:r>
            <a:rPr lang="tr-TR" sz="2500" kern="1200" baseline="0" smtClean="0"/>
            <a:t>Geleneksel yöntem uygulayıcılarının hasta ile aynı kültür ortamında yaşaması, aynı sosyal sistem içinde daha yakın ve samimi ilişkiler kurma şansına sahip olmaları geleneksel uygula­maların kullanılmasında bir başka etkili faktördür.</a:t>
          </a:r>
          <a:endParaRPr lang="tr-TR" sz="2500" kern="1200"/>
        </a:p>
      </dsp:txBody>
      <dsp:txXfrm>
        <a:off x="64254" y="3197130"/>
        <a:ext cx="10922350" cy="118774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736C18-BAFE-4F94-9F16-2E1C05E12222}">
      <dsp:nvSpPr>
        <dsp:cNvPr id="0" name=""/>
        <dsp:cNvSpPr/>
      </dsp:nvSpPr>
      <dsp:spPr>
        <a:xfrm rot="5400000">
          <a:off x="863679" y="1187316"/>
          <a:ext cx="2048762" cy="3409095"/>
        </a:xfrm>
        <a:prstGeom prst="corner">
          <a:avLst>
            <a:gd name="adj1" fmla="val 16120"/>
            <a:gd name="adj2" fmla="val 16110"/>
          </a:avLst>
        </a:prstGeom>
        <a:gradFill rotWithShape="0">
          <a:gsLst>
            <a:gs pos="0">
              <a:schemeClr val="accent5">
                <a:hueOff val="0"/>
                <a:satOff val="0"/>
                <a:lumOff val="0"/>
                <a:alphaOff val="0"/>
                <a:tint val="94000"/>
                <a:satMod val="103000"/>
                <a:lumMod val="102000"/>
              </a:schemeClr>
            </a:gs>
            <a:gs pos="50000">
              <a:schemeClr val="accent5">
                <a:hueOff val="0"/>
                <a:satOff val="0"/>
                <a:lumOff val="0"/>
                <a:alphaOff val="0"/>
                <a:shade val="100000"/>
                <a:satMod val="110000"/>
                <a:lumMod val="100000"/>
              </a:schemeClr>
            </a:gs>
            <a:gs pos="100000">
              <a:schemeClr val="accent5">
                <a:hueOff val="0"/>
                <a:satOff val="0"/>
                <a:lumOff val="0"/>
                <a:alphaOff val="0"/>
                <a:shade val="78000"/>
                <a:satMod val="120000"/>
                <a:lumMod val="99000"/>
              </a:schemeClr>
            </a:gs>
          </a:gsLst>
          <a:lin ang="5400000" scaled="0"/>
        </a:gradFill>
        <a:ln w="6350" cap="flat" cmpd="sng" algn="in">
          <a:solidFill>
            <a:schemeClr val="accent5">
              <a:hueOff val="0"/>
              <a:satOff val="0"/>
              <a:lumOff val="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F616865F-6E05-4F5F-8638-7FFC60792F26}">
      <dsp:nvSpPr>
        <dsp:cNvPr id="0" name=""/>
        <dsp:cNvSpPr/>
      </dsp:nvSpPr>
      <dsp:spPr>
        <a:xfrm>
          <a:off x="521689" y="2205901"/>
          <a:ext cx="3077750" cy="26978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tr-TR" sz="1900" kern="1200" baseline="0" smtClean="0"/>
            <a:t>Unicef'in Çocuk Haklarına Dair Sözleşmesinde 24. madde çocukların sağlığı için zararlı geleneksel uygulamaların kaldırılması amacıyla uygun ve etkili her türlü önlemin alınması gerekliliğinin üzerinde durmaktadır.</a:t>
          </a:r>
          <a:endParaRPr lang="tr-TR" sz="1900" kern="1200"/>
        </a:p>
      </dsp:txBody>
      <dsp:txXfrm>
        <a:off x="521689" y="2205901"/>
        <a:ext cx="3077750" cy="2697828"/>
      </dsp:txXfrm>
    </dsp:sp>
    <dsp:sp modelId="{C647F9BE-914D-4472-9C1F-48E0EC4F4425}">
      <dsp:nvSpPr>
        <dsp:cNvPr id="0" name=""/>
        <dsp:cNvSpPr/>
      </dsp:nvSpPr>
      <dsp:spPr>
        <a:xfrm>
          <a:off x="3018732" y="936334"/>
          <a:ext cx="580707" cy="580707"/>
        </a:xfrm>
        <a:prstGeom prst="triangle">
          <a:avLst>
            <a:gd name="adj" fmla="val 100000"/>
          </a:avLst>
        </a:prstGeom>
        <a:gradFill rotWithShape="0">
          <a:gsLst>
            <a:gs pos="0">
              <a:schemeClr val="accent5">
                <a:hueOff val="-1638827"/>
                <a:satOff val="9953"/>
                <a:lumOff val="3677"/>
                <a:alphaOff val="0"/>
                <a:tint val="94000"/>
                <a:satMod val="103000"/>
                <a:lumMod val="102000"/>
              </a:schemeClr>
            </a:gs>
            <a:gs pos="50000">
              <a:schemeClr val="accent5">
                <a:hueOff val="-1638827"/>
                <a:satOff val="9953"/>
                <a:lumOff val="3677"/>
                <a:alphaOff val="0"/>
                <a:shade val="100000"/>
                <a:satMod val="110000"/>
                <a:lumMod val="100000"/>
              </a:schemeClr>
            </a:gs>
            <a:gs pos="100000">
              <a:schemeClr val="accent5">
                <a:hueOff val="-1638827"/>
                <a:satOff val="9953"/>
                <a:lumOff val="3677"/>
                <a:alphaOff val="0"/>
                <a:shade val="78000"/>
                <a:satMod val="120000"/>
                <a:lumMod val="99000"/>
              </a:schemeClr>
            </a:gs>
          </a:gsLst>
          <a:lin ang="5400000" scaled="0"/>
        </a:gradFill>
        <a:ln w="6350" cap="flat" cmpd="sng" algn="in">
          <a:solidFill>
            <a:schemeClr val="accent5">
              <a:hueOff val="-1638827"/>
              <a:satOff val="9953"/>
              <a:lumOff val="3677"/>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465ED107-CD72-4A4C-B416-CB27512BB282}">
      <dsp:nvSpPr>
        <dsp:cNvPr id="0" name=""/>
        <dsp:cNvSpPr/>
      </dsp:nvSpPr>
      <dsp:spPr>
        <a:xfrm rot="5400000">
          <a:off x="4631447" y="254978"/>
          <a:ext cx="2048762" cy="3409095"/>
        </a:xfrm>
        <a:prstGeom prst="corner">
          <a:avLst>
            <a:gd name="adj1" fmla="val 16120"/>
            <a:gd name="adj2" fmla="val 16110"/>
          </a:avLst>
        </a:prstGeom>
        <a:gradFill rotWithShape="0">
          <a:gsLst>
            <a:gs pos="0">
              <a:schemeClr val="accent5">
                <a:hueOff val="-3277655"/>
                <a:satOff val="19905"/>
                <a:lumOff val="7353"/>
                <a:alphaOff val="0"/>
                <a:tint val="94000"/>
                <a:satMod val="103000"/>
                <a:lumMod val="102000"/>
              </a:schemeClr>
            </a:gs>
            <a:gs pos="50000">
              <a:schemeClr val="accent5">
                <a:hueOff val="-3277655"/>
                <a:satOff val="19905"/>
                <a:lumOff val="7353"/>
                <a:alphaOff val="0"/>
                <a:shade val="100000"/>
                <a:satMod val="110000"/>
                <a:lumMod val="100000"/>
              </a:schemeClr>
            </a:gs>
            <a:gs pos="100000">
              <a:schemeClr val="accent5">
                <a:hueOff val="-3277655"/>
                <a:satOff val="19905"/>
                <a:lumOff val="7353"/>
                <a:alphaOff val="0"/>
                <a:shade val="78000"/>
                <a:satMod val="120000"/>
                <a:lumMod val="99000"/>
              </a:schemeClr>
            </a:gs>
          </a:gsLst>
          <a:lin ang="5400000" scaled="0"/>
        </a:gradFill>
        <a:ln w="6350" cap="flat" cmpd="sng" algn="in">
          <a:solidFill>
            <a:schemeClr val="accent5">
              <a:hueOff val="-3277655"/>
              <a:satOff val="19905"/>
              <a:lumOff val="7353"/>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113080E1-EF5F-49B9-8025-8F13AAC4EF17}">
      <dsp:nvSpPr>
        <dsp:cNvPr id="0" name=""/>
        <dsp:cNvSpPr/>
      </dsp:nvSpPr>
      <dsp:spPr>
        <a:xfrm>
          <a:off x="4289457" y="1273563"/>
          <a:ext cx="3077750" cy="26978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tr-TR" sz="1900" kern="1200" baseline="0" smtClean="0"/>
            <a:t>Ülkemizde çocuk sağlığını etkileyen en önemli sorun çocuk bakımına ilişkindir.</a:t>
          </a:r>
          <a:endParaRPr lang="tr-TR" sz="1900" kern="1200"/>
        </a:p>
      </dsp:txBody>
      <dsp:txXfrm>
        <a:off x="4289457" y="1273563"/>
        <a:ext cx="3077750" cy="2697828"/>
      </dsp:txXfrm>
    </dsp:sp>
    <dsp:sp modelId="{88DAB0CE-5D25-4DAE-BE90-57B1794E7292}">
      <dsp:nvSpPr>
        <dsp:cNvPr id="0" name=""/>
        <dsp:cNvSpPr/>
      </dsp:nvSpPr>
      <dsp:spPr>
        <a:xfrm>
          <a:off x="6786500" y="3997"/>
          <a:ext cx="580707" cy="580707"/>
        </a:xfrm>
        <a:prstGeom prst="triangle">
          <a:avLst>
            <a:gd name="adj" fmla="val 100000"/>
          </a:avLst>
        </a:prstGeom>
        <a:gradFill rotWithShape="0">
          <a:gsLst>
            <a:gs pos="0">
              <a:schemeClr val="accent5">
                <a:hueOff val="-4916483"/>
                <a:satOff val="29858"/>
                <a:lumOff val="11030"/>
                <a:alphaOff val="0"/>
                <a:tint val="94000"/>
                <a:satMod val="103000"/>
                <a:lumMod val="102000"/>
              </a:schemeClr>
            </a:gs>
            <a:gs pos="50000">
              <a:schemeClr val="accent5">
                <a:hueOff val="-4916483"/>
                <a:satOff val="29858"/>
                <a:lumOff val="11030"/>
                <a:alphaOff val="0"/>
                <a:shade val="100000"/>
                <a:satMod val="110000"/>
                <a:lumMod val="100000"/>
              </a:schemeClr>
            </a:gs>
            <a:gs pos="100000">
              <a:schemeClr val="accent5">
                <a:hueOff val="-4916483"/>
                <a:satOff val="29858"/>
                <a:lumOff val="11030"/>
                <a:alphaOff val="0"/>
                <a:shade val="78000"/>
                <a:satMod val="120000"/>
                <a:lumMod val="99000"/>
              </a:schemeClr>
            </a:gs>
          </a:gsLst>
          <a:lin ang="5400000" scaled="0"/>
        </a:gradFill>
        <a:ln w="6350" cap="flat" cmpd="sng" algn="in">
          <a:solidFill>
            <a:schemeClr val="accent5">
              <a:hueOff val="-4916483"/>
              <a:satOff val="29858"/>
              <a:lumOff val="11030"/>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A7F2396-CF52-49A4-8473-E21E59E178DC}">
      <dsp:nvSpPr>
        <dsp:cNvPr id="0" name=""/>
        <dsp:cNvSpPr/>
      </dsp:nvSpPr>
      <dsp:spPr>
        <a:xfrm rot="5400000">
          <a:off x="8399214" y="-677359"/>
          <a:ext cx="2048762" cy="3409095"/>
        </a:xfrm>
        <a:prstGeom prst="corner">
          <a:avLst>
            <a:gd name="adj1" fmla="val 16120"/>
            <a:gd name="adj2" fmla="val 16110"/>
          </a:avLst>
        </a:prstGeom>
        <a:gradFill rotWithShape="0">
          <a:gsLst>
            <a:gs pos="0">
              <a:schemeClr val="accent5">
                <a:hueOff val="-6555310"/>
                <a:satOff val="39811"/>
                <a:lumOff val="14706"/>
                <a:alphaOff val="0"/>
                <a:tint val="94000"/>
                <a:satMod val="103000"/>
                <a:lumMod val="102000"/>
              </a:schemeClr>
            </a:gs>
            <a:gs pos="50000">
              <a:schemeClr val="accent5">
                <a:hueOff val="-6555310"/>
                <a:satOff val="39811"/>
                <a:lumOff val="14706"/>
                <a:alphaOff val="0"/>
                <a:shade val="100000"/>
                <a:satMod val="110000"/>
                <a:lumMod val="100000"/>
              </a:schemeClr>
            </a:gs>
            <a:gs pos="100000">
              <a:schemeClr val="accent5">
                <a:hueOff val="-6555310"/>
                <a:satOff val="39811"/>
                <a:lumOff val="14706"/>
                <a:alphaOff val="0"/>
                <a:shade val="78000"/>
                <a:satMod val="120000"/>
                <a:lumMod val="99000"/>
              </a:schemeClr>
            </a:gs>
          </a:gsLst>
          <a:lin ang="5400000" scaled="0"/>
        </a:gradFill>
        <a:ln w="6350" cap="flat" cmpd="sng" algn="in">
          <a:solidFill>
            <a:schemeClr val="accent5">
              <a:hueOff val="-6555310"/>
              <a:satOff val="39811"/>
              <a:lumOff val="14706"/>
              <a:alphaOff val="0"/>
            </a:schemeClr>
          </a:solidFill>
          <a:prstDash val="solid"/>
        </a:ln>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2DB4B98-FD04-4A38-8884-A50752D99F17}">
      <dsp:nvSpPr>
        <dsp:cNvPr id="0" name=""/>
        <dsp:cNvSpPr/>
      </dsp:nvSpPr>
      <dsp:spPr>
        <a:xfrm>
          <a:off x="8057225" y="341225"/>
          <a:ext cx="3077750" cy="26978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rtl="0">
            <a:lnSpc>
              <a:spcPct val="90000"/>
            </a:lnSpc>
            <a:spcBef>
              <a:spcPct val="0"/>
            </a:spcBef>
            <a:spcAft>
              <a:spcPct val="35000"/>
            </a:spcAft>
          </a:pPr>
          <a:r>
            <a:rPr lang="tr-TR" sz="1900" kern="1200" baseline="0" smtClean="0"/>
            <a:t>Çocuk bakımı ile ilgili bilgilerin daha çok bü­yüklerden öğrenildiği ve çocuklar hastalandıkları zaman öncelikle geleneksel inançlara göre tedavi edildiği ancak iyileşemeyeceği anlaşıldığında doktora gidildiği literatür­lerde belirtilmektedir.</a:t>
          </a:r>
          <a:endParaRPr lang="tr-TR" sz="1900" kern="1200"/>
        </a:p>
      </dsp:txBody>
      <dsp:txXfrm>
        <a:off x="8057225" y="341225"/>
        <a:ext cx="3077750" cy="269782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9.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tr-TR" smtClean="0"/>
              <a:t>Asıl başlık stili için tıklatın</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2A95F481-0B5C-4351-BB13-37CB7F6FAE69}" type="datetimeFigureOut">
              <a:rPr lang="tr-TR" smtClean="0"/>
              <a:t>13.03.2025</a:t>
            </a:fld>
            <a:endParaRPr lang="tr-T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tr-T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BB34116A-280B-4195-8FE7-DF182951A8E4}" type="slidenum">
              <a:rPr lang="tr-TR" smtClean="0"/>
              <a:t>‹#›</a:t>
            </a:fld>
            <a:endParaRPr lang="tr-TR"/>
          </a:p>
        </p:txBody>
      </p:sp>
      <p:grpSp>
        <p:nvGrpSpPr>
          <p:cNvPr id="9" name="Group 8"/>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615918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2A95F481-0B5C-4351-BB13-37CB7F6FAE69}"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B34116A-280B-4195-8FE7-DF182951A8E4}" type="slidenum">
              <a:rPr lang="tr-TR" smtClean="0"/>
              <a:t>‹#›</a:t>
            </a:fld>
            <a:endParaRPr lang="tr-TR"/>
          </a:p>
        </p:txBody>
      </p:sp>
    </p:spTree>
    <p:extLst>
      <p:ext uri="{BB962C8B-B14F-4D97-AF65-F5344CB8AC3E}">
        <p14:creationId xmlns:p14="http://schemas.microsoft.com/office/powerpoint/2010/main" val="738458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tr-TR" smtClean="0"/>
              <a:t>Asıl başlık stili için tıklatın</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2A95F481-0B5C-4351-BB13-37CB7F6FAE69}"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B34116A-280B-4195-8FE7-DF182951A8E4}" type="slidenum">
              <a:rPr lang="tr-TR" smtClean="0"/>
              <a:t>‹#›</a:t>
            </a:fld>
            <a:endParaRPr lang="tr-TR"/>
          </a:p>
        </p:txBody>
      </p:sp>
    </p:spTree>
    <p:extLst>
      <p:ext uri="{BB962C8B-B14F-4D97-AF65-F5344CB8AC3E}">
        <p14:creationId xmlns:p14="http://schemas.microsoft.com/office/powerpoint/2010/main" val="2558604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Content Placeholder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2A95F481-0B5C-4351-BB13-37CB7F6FAE69}" type="datetimeFigureOut">
              <a:rPr lang="tr-TR" smtClean="0"/>
              <a:t>13.03.2025</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BB34116A-280B-4195-8FE7-DF182951A8E4}" type="slidenum">
              <a:rPr lang="tr-TR" smtClean="0"/>
              <a:t>‹#›</a:t>
            </a:fld>
            <a:endParaRPr lang="tr-TR"/>
          </a:p>
        </p:txBody>
      </p:sp>
    </p:spTree>
    <p:extLst>
      <p:ext uri="{BB962C8B-B14F-4D97-AF65-F5344CB8AC3E}">
        <p14:creationId xmlns:p14="http://schemas.microsoft.com/office/powerpoint/2010/main" val="2703249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accent1"/>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2A95F481-0B5C-4351-BB13-37CB7F6FAE69}" type="datetimeFigureOut">
              <a:rPr lang="tr-TR" smtClean="0"/>
              <a:t>13.03.2025</a:t>
            </a:fld>
            <a:endParaRPr lang="tr-T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tr-T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BB34116A-280B-4195-8FE7-DF182951A8E4}" type="slidenum">
              <a:rPr lang="tr-TR" smtClean="0"/>
              <a:t>‹#›</a:t>
            </a:fld>
            <a:endParaRPr lang="tr-TR"/>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accent1"/>
          </a:solidFill>
          <a:ln w="0">
            <a:noFill/>
            <a:prstDash val="solid"/>
            <a:round/>
            <a:headEnd/>
            <a:tailEnd/>
          </a:ln>
        </p:spPr>
      </p:sp>
    </p:spTree>
    <p:extLst>
      <p:ext uri="{BB962C8B-B14F-4D97-AF65-F5344CB8AC3E}">
        <p14:creationId xmlns:p14="http://schemas.microsoft.com/office/powerpoint/2010/main" val="210478720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tr-TR" smtClean="0"/>
              <a:t>Asıl başlık stili için tıklatın</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Date Placeholder 4"/>
          <p:cNvSpPr>
            <a:spLocks noGrp="1"/>
          </p:cNvSpPr>
          <p:nvPr>
            <p:ph type="dt" sz="half" idx="10"/>
          </p:nvPr>
        </p:nvSpPr>
        <p:spPr/>
        <p:txBody>
          <a:bodyPr/>
          <a:lstStyle/>
          <a:p>
            <a:fld id="{2A95F481-0B5C-4351-BB13-37CB7F6FAE69}" type="datetimeFigureOut">
              <a:rPr lang="tr-TR" smtClean="0"/>
              <a:t>13.03.2025</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BB34116A-280B-4195-8FE7-DF182951A8E4}" type="slidenum">
              <a:rPr lang="tr-TR" smtClean="0"/>
              <a:t>‹#›</a:t>
            </a:fld>
            <a:endParaRPr lang="tr-TR"/>
          </a:p>
        </p:txBody>
      </p:sp>
    </p:spTree>
    <p:extLst>
      <p:ext uri="{BB962C8B-B14F-4D97-AF65-F5344CB8AC3E}">
        <p14:creationId xmlns:p14="http://schemas.microsoft.com/office/powerpoint/2010/main" val="3890694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tr-TR" smtClean="0"/>
              <a:t>Asıl başlık stili için tıklatın</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2A95F481-0B5C-4351-BB13-37CB7F6FAE69}" type="datetimeFigureOut">
              <a:rPr lang="tr-TR" smtClean="0"/>
              <a:t>13.03.2025</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BB34116A-280B-4195-8FE7-DF182951A8E4}" type="slidenum">
              <a:rPr lang="tr-TR" smtClean="0"/>
              <a:t>‹#›</a:t>
            </a:fld>
            <a:endParaRPr lang="tr-TR"/>
          </a:p>
        </p:txBody>
      </p:sp>
    </p:spTree>
    <p:extLst>
      <p:ext uri="{BB962C8B-B14F-4D97-AF65-F5344CB8AC3E}">
        <p14:creationId xmlns:p14="http://schemas.microsoft.com/office/powerpoint/2010/main" val="1868696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2A95F481-0B5C-4351-BB13-37CB7F6FAE69}" type="datetimeFigureOut">
              <a:rPr lang="tr-TR" smtClean="0"/>
              <a:t>13.03.2025</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BB34116A-280B-4195-8FE7-DF182951A8E4}" type="slidenum">
              <a:rPr lang="tr-TR" smtClean="0"/>
              <a:t>‹#›</a:t>
            </a:fld>
            <a:endParaRPr lang="tr-TR"/>
          </a:p>
        </p:txBody>
      </p:sp>
    </p:spTree>
    <p:extLst>
      <p:ext uri="{BB962C8B-B14F-4D97-AF65-F5344CB8AC3E}">
        <p14:creationId xmlns:p14="http://schemas.microsoft.com/office/powerpoint/2010/main" val="703482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95F481-0B5C-4351-BB13-37CB7F6FAE69}" type="datetimeFigureOut">
              <a:rPr lang="tr-TR" smtClean="0"/>
              <a:t>13.03.2025</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BB34116A-280B-4195-8FE7-DF182951A8E4}" type="slidenum">
              <a:rPr lang="tr-TR" smtClean="0"/>
              <a:t>‹#›</a:t>
            </a:fld>
            <a:endParaRPr lang="tr-TR"/>
          </a:p>
        </p:txBody>
      </p:sp>
    </p:spTree>
    <p:extLst>
      <p:ext uri="{BB962C8B-B14F-4D97-AF65-F5344CB8AC3E}">
        <p14:creationId xmlns:p14="http://schemas.microsoft.com/office/powerpoint/2010/main" val="1112926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tr-TR" smtClean="0"/>
              <a:t>Asıl başlık stili için tıklatın</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2A95F481-0B5C-4351-BB13-37CB7F6FAE69}" type="datetimeFigureOut">
              <a:rPr lang="tr-TR" smtClean="0"/>
              <a:t>13.03.2025</a:t>
            </a:fld>
            <a:endParaRPr lang="tr-T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tr-T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BB34116A-280B-4195-8FE7-DF182951A8E4}" type="slidenum">
              <a:rPr lang="tr-TR" smtClean="0"/>
              <a:t>‹#›</a:t>
            </a:fld>
            <a:endParaRPr lang="tr-T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157208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tr-TR" smtClean="0"/>
              <a:t>Asıl başlık stili için tıklatın</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2A95F481-0B5C-4351-BB13-37CB7F6FAE69}" type="datetimeFigureOut">
              <a:rPr lang="tr-TR" smtClean="0"/>
              <a:t>13.03.2025</a:t>
            </a:fld>
            <a:endParaRPr lang="tr-T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tr-T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BB34116A-280B-4195-8FE7-DF182951A8E4}" type="slidenum">
              <a:rPr lang="tr-TR" smtClean="0"/>
              <a:t>‹#›</a:t>
            </a:fld>
            <a:endParaRPr lang="tr-TR"/>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815420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2A95F481-0B5C-4351-BB13-37CB7F6FAE69}" type="datetimeFigureOut">
              <a:rPr lang="tr-TR" smtClean="0"/>
              <a:t>13.03.2025</a:t>
            </a:fld>
            <a:endParaRPr lang="tr-T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tr-T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BB34116A-280B-4195-8FE7-DF182951A8E4}" type="slidenum">
              <a:rPr lang="tr-TR" smtClean="0"/>
              <a:t>‹#›</a:t>
            </a:fld>
            <a:endParaRPr lang="tr-TR"/>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67748745"/>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19.xml"/><Relationship Id="rId3" Type="http://schemas.openxmlformats.org/officeDocument/2006/relationships/diagramLayout" Target="../diagrams/layout18.xml"/><Relationship Id="rId7" Type="http://schemas.openxmlformats.org/officeDocument/2006/relationships/diagramData" Target="../diagrams/data19.xml"/><Relationship Id="rId2" Type="http://schemas.openxmlformats.org/officeDocument/2006/relationships/diagramData" Target="../diagrams/data18.xml"/><Relationship Id="rId1" Type="http://schemas.openxmlformats.org/officeDocument/2006/relationships/slideLayout" Target="../slideLayouts/slideLayout5.xml"/><Relationship Id="rId6" Type="http://schemas.microsoft.com/office/2007/relationships/diagramDrawing" Target="../diagrams/drawing18.xml"/><Relationship Id="rId11" Type="http://schemas.microsoft.com/office/2007/relationships/diagramDrawing" Target="../diagrams/drawing19.xml"/><Relationship Id="rId5" Type="http://schemas.openxmlformats.org/officeDocument/2006/relationships/diagramColors" Target="../diagrams/colors18.xml"/><Relationship Id="rId10" Type="http://schemas.openxmlformats.org/officeDocument/2006/relationships/diagramColors" Target="../diagrams/colors19.xml"/><Relationship Id="rId4" Type="http://schemas.openxmlformats.org/officeDocument/2006/relationships/diagramQuickStyle" Target="../diagrams/quickStyle18.xml"/><Relationship Id="rId9" Type="http://schemas.openxmlformats.org/officeDocument/2006/relationships/diagramQuickStyle" Target="../diagrams/quickStyle1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22.xml"/><Relationship Id="rId3" Type="http://schemas.openxmlformats.org/officeDocument/2006/relationships/diagramLayout" Target="../diagrams/layout21.xml"/><Relationship Id="rId7" Type="http://schemas.openxmlformats.org/officeDocument/2006/relationships/diagramData" Target="../diagrams/data22.xml"/><Relationship Id="rId2" Type="http://schemas.openxmlformats.org/officeDocument/2006/relationships/diagramData" Target="../diagrams/data21.xml"/><Relationship Id="rId1" Type="http://schemas.openxmlformats.org/officeDocument/2006/relationships/slideLayout" Target="../slideLayouts/slideLayout5.xml"/><Relationship Id="rId6" Type="http://schemas.microsoft.com/office/2007/relationships/diagramDrawing" Target="../diagrams/drawing21.xml"/><Relationship Id="rId11" Type="http://schemas.microsoft.com/office/2007/relationships/diagramDrawing" Target="../diagrams/drawing22.xml"/><Relationship Id="rId5" Type="http://schemas.openxmlformats.org/officeDocument/2006/relationships/diagramColors" Target="../diagrams/colors21.xml"/><Relationship Id="rId10" Type="http://schemas.openxmlformats.org/officeDocument/2006/relationships/diagramColors" Target="../diagrams/colors22.xml"/><Relationship Id="rId4" Type="http://schemas.openxmlformats.org/officeDocument/2006/relationships/diagramQuickStyle" Target="../diagrams/quickStyle21.xml"/><Relationship Id="rId9" Type="http://schemas.openxmlformats.org/officeDocument/2006/relationships/diagramQuickStyle" Target="../diagrams/quickStyle22.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24.xml"/><Relationship Id="rId3" Type="http://schemas.openxmlformats.org/officeDocument/2006/relationships/diagramLayout" Target="../diagrams/layout23.xml"/><Relationship Id="rId7" Type="http://schemas.openxmlformats.org/officeDocument/2006/relationships/diagramData" Target="../diagrams/data24.xml"/><Relationship Id="rId2" Type="http://schemas.openxmlformats.org/officeDocument/2006/relationships/diagramData" Target="../diagrams/data23.xml"/><Relationship Id="rId1" Type="http://schemas.openxmlformats.org/officeDocument/2006/relationships/slideLayout" Target="../slideLayouts/slideLayout5.xml"/><Relationship Id="rId6" Type="http://schemas.microsoft.com/office/2007/relationships/diagramDrawing" Target="../diagrams/drawing23.xml"/><Relationship Id="rId11" Type="http://schemas.microsoft.com/office/2007/relationships/diagramDrawing" Target="../diagrams/drawing24.xml"/><Relationship Id="rId5" Type="http://schemas.openxmlformats.org/officeDocument/2006/relationships/diagramColors" Target="../diagrams/colors23.xml"/><Relationship Id="rId10" Type="http://schemas.openxmlformats.org/officeDocument/2006/relationships/diagramColors" Target="../diagrams/colors24.xml"/><Relationship Id="rId4" Type="http://schemas.openxmlformats.org/officeDocument/2006/relationships/diagramQuickStyle" Target="../diagrams/quickStyle23.xml"/><Relationship Id="rId9" Type="http://schemas.openxmlformats.org/officeDocument/2006/relationships/diagramQuickStyle" Target="../diagrams/quickStyle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8" Type="http://schemas.openxmlformats.org/officeDocument/2006/relationships/diagramLayout" Target="../diagrams/layout26.xml"/><Relationship Id="rId3" Type="http://schemas.openxmlformats.org/officeDocument/2006/relationships/diagramLayout" Target="../diagrams/layout25.xml"/><Relationship Id="rId7" Type="http://schemas.openxmlformats.org/officeDocument/2006/relationships/diagramData" Target="../diagrams/data26.xml"/><Relationship Id="rId2" Type="http://schemas.openxmlformats.org/officeDocument/2006/relationships/diagramData" Target="../diagrams/data25.xml"/><Relationship Id="rId1" Type="http://schemas.openxmlformats.org/officeDocument/2006/relationships/slideLayout" Target="../slideLayouts/slideLayout5.xml"/><Relationship Id="rId6" Type="http://schemas.microsoft.com/office/2007/relationships/diagramDrawing" Target="../diagrams/drawing25.xml"/><Relationship Id="rId11" Type="http://schemas.microsoft.com/office/2007/relationships/diagramDrawing" Target="../diagrams/drawing26.xml"/><Relationship Id="rId5" Type="http://schemas.openxmlformats.org/officeDocument/2006/relationships/diagramColors" Target="../diagrams/colors25.xml"/><Relationship Id="rId10" Type="http://schemas.openxmlformats.org/officeDocument/2006/relationships/diagramColors" Target="../diagrams/colors26.xml"/><Relationship Id="rId4" Type="http://schemas.openxmlformats.org/officeDocument/2006/relationships/diagramQuickStyle" Target="../diagrams/quickStyle25.xml"/><Relationship Id="rId9" Type="http://schemas.openxmlformats.org/officeDocument/2006/relationships/diagramQuickStyle" Target="../diagrams/quickStyle26.xml"/></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28.xml"/><Relationship Id="rId3" Type="http://schemas.openxmlformats.org/officeDocument/2006/relationships/diagramLayout" Target="../diagrams/layout27.xml"/><Relationship Id="rId7" Type="http://schemas.openxmlformats.org/officeDocument/2006/relationships/diagramData" Target="../diagrams/data28.xml"/><Relationship Id="rId2" Type="http://schemas.openxmlformats.org/officeDocument/2006/relationships/diagramData" Target="../diagrams/data27.xml"/><Relationship Id="rId1" Type="http://schemas.openxmlformats.org/officeDocument/2006/relationships/slideLayout" Target="../slideLayouts/slideLayout5.xml"/><Relationship Id="rId6" Type="http://schemas.microsoft.com/office/2007/relationships/diagramDrawing" Target="../diagrams/drawing27.xml"/><Relationship Id="rId11" Type="http://schemas.microsoft.com/office/2007/relationships/diagramDrawing" Target="../diagrams/drawing28.xml"/><Relationship Id="rId5" Type="http://schemas.openxmlformats.org/officeDocument/2006/relationships/diagramColors" Target="../diagrams/colors27.xml"/><Relationship Id="rId10" Type="http://schemas.openxmlformats.org/officeDocument/2006/relationships/diagramColors" Target="../diagrams/colors28.xml"/><Relationship Id="rId4" Type="http://schemas.openxmlformats.org/officeDocument/2006/relationships/diagramQuickStyle" Target="../diagrams/quickStyle27.xml"/><Relationship Id="rId9" Type="http://schemas.openxmlformats.org/officeDocument/2006/relationships/diagramQuickStyle" Target="../diagrams/quickStyle28.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5.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31.xml"/><Relationship Id="rId2" Type="http://schemas.openxmlformats.org/officeDocument/2006/relationships/diagramData" Target="../diagrams/data31.xml"/><Relationship Id="rId1" Type="http://schemas.openxmlformats.org/officeDocument/2006/relationships/slideLayout" Target="../slideLayouts/slideLayout2.xml"/><Relationship Id="rId6" Type="http://schemas.microsoft.com/office/2007/relationships/diagramDrawing" Target="../diagrams/drawing31.xml"/><Relationship Id="rId5" Type="http://schemas.openxmlformats.org/officeDocument/2006/relationships/diagramColors" Target="../diagrams/colors31.xml"/><Relationship Id="rId4" Type="http://schemas.openxmlformats.org/officeDocument/2006/relationships/diagramQuickStyle" Target="../diagrams/quickStyle3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2.xml"/><Relationship Id="rId2" Type="http://schemas.openxmlformats.org/officeDocument/2006/relationships/diagramData" Target="../diagrams/data32.xml"/><Relationship Id="rId1" Type="http://schemas.openxmlformats.org/officeDocument/2006/relationships/slideLayout" Target="../slideLayouts/slideLayout2.xml"/><Relationship Id="rId6" Type="http://schemas.microsoft.com/office/2007/relationships/diagramDrawing" Target="../diagrams/drawing32.xml"/><Relationship Id="rId5" Type="http://schemas.openxmlformats.org/officeDocument/2006/relationships/diagramColors" Target="../diagrams/colors32.xml"/><Relationship Id="rId4" Type="http://schemas.openxmlformats.org/officeDocument/2006/relationships/diagramQuickStyle" Target="../diagrams/quickStyle3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p:txBody>
          <a:bodyPr/>
          <a:lstStyle/>
          <a:p>
            <a:r>
              <a:rPr lang="tr-TR" dirty="0"/>
              <a:t>Çocuk Bakımında Kültürel Yaklaşım</a:t>
            </a:r>
          </a:p>
        </p:txBody>
      </p:sp>
      <p:sp>
        <p:nvSpPr>
          <p:cNvPr id="3" name="Alt Başlık 2"/>
          <p:cNvSpPr>
            <a:spLocks noGrp="1"/>
          </p:cNvSpPr>
          <p:nvPr>
            <p:ph type="subTitle" idx="1"/>
          </p:nvPr>
        </p:nvSpPr>
        <p:spPr/>
        <p:txBody>
          <a:bodyPr/>
          <a:lstStyle/>
          <a:p>
            <a:r>
              <a:rPr lang="tr-TR" dirty="0" smtClean="0"/>
              <a:t>Öğr. Gör. </a:t>
            </a:r>
            <a:r>
              <a:rPr lang="tr-TR" dirty="0" smtClean="0"/>
              <a:t>Dr. Kübra </a:t>
            </a:r>
            <a:r>
              <a:rPr lang="tr-TR" dirty="0" smtClean="0"/>
              <a:t>BERBER</a:t>
            </a:r>
            <a:endParaRPr lang="tr-TR" dirty="0"/>
          </a:p>
        </p:txBody>
      </p:sp>
    </p:spTree>
    <p:extLst>
      <p:ext uri="{BB962C8B-B14F-4D97-AF65-F5344CB8AC3E}">
        <p14:creationId xmlns:p14="http://schemas.microsoft.com/office/powerpoint/2010/main" val="20291266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3063819214"/>
              </p:ext>
            </p:extLst>
          </p:nvPr>
        </p:nvGraphicFramePr>
        <p:xfrm>
          <a:off x="825191" y="1126944"/>
          <a:ext cx="11050858" cy="4805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6878573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47131" y="183994"/>
            <a:ext cx="11128917" cy="1689409"/>
          </a:xfrm>
        </p:spPr>
        <p:txBody>
          <a:bodyPr>
            <a:normAutofit/>
          </a:bodyPr>
          <a:lstStyle/>
          <a:p>
            <a:r>
              <a:rPr lang="tr-TR" dirty="0"/>
              <a:t>Geleneksel Uygulamaların Çocuk Sağlığındaki Yeri ve </a:t>
            </a:r>
            <a:r>
              <a:rPr lang="tr-TR" dirty="0" smtClean="0"/>
              <a:t>Sonuçları</a:t>
            </a: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3434790140"/>
              </p:ext>
            </p:extLst>
          </p:nvPr>
        </p:nvGraphicFramePr>
        <p:xfrm>
          <a:off x="747131" y="1728439"/>
          <a:ext cx="11318489" cy="49065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2958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643325259"/>
              </p:ext>
            </p:extLst>
          </p:nvPr>
        </p:nvGraphicFramePr>
        <p:xfrm>
          <a:off x="802888" y="836341"/>
          <a:ext cx="11195824" cy="56090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78535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2818800331"/>
              </p:ext>
            </p:extLst>
          </p:nvPr>
        </p:nvGraphicFramePr>
        <p:xfrm>
          <a:off x="825190" y="579863"/>
          <a:ext cx="11095464" cy="57874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Bulut 4"/>
          <p:cNvSpPr/>
          <p:nvPr/>
        </p:nvSpPr>
        <p:spPr>
          <a:xfrm>
            <a:off x="7649737" y="267629"/>
            <a:ext cx="4025591" cy="568712"/>
          </a:xfrm>
          <a:prstGeom prst="cloud">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tr-TR" sz="3200" dirty="0" smtClean="0"/>
              <a:t>Anne sütü</a:t>
            </a:r>
            <a:endParaRPr lang="tr-TR" sz="3200" dirty="0"/>
          </a:p>
        </p:txBody>
      </p:sp>
      <p:sp>
        <p:nvSpPr>
          <p:cNvPr id="6" name="Bulut 5"/>
          <p:cNvSpPr/>
          <p:nvPr/>
        </p:nvSpPr>
        <p:spPr>
          <a:xfrm>
            <a:off x="1828800" y="267629"/>
            <a:ext cx="3397406" cy="395869"/>
          </a:xfrm>
          <a:prstGeom prst="cloud">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tr-TR" sz="3200" dirty="0" smtClean="0"/>
              <a:t>Kundak </a:t>
            </a:r>
            <a:endParaRPr lang="tr-TR" sz="3200" dirty="0"/>
          </a:p>
        </p:txBody>
      </p:sp>
      <p:sp>
        <p:nvSpPr>
          <p:cNvPr id="7" name="Bulut 6"/>
          <p:cNvSpPr/>
          <p:nvPr/>
        </p:nvSpPr>
        <p:spPr>
          <a:xfrm>
            <a:off x="4192859" y="503664"/>
            <a:ext cx="4490225" cy="472068"/>
          </a:xfrm>
          <a:prstGeom prst="cloud">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tr-TR" sz="3200" dirty="0" smtClean="0"/>
              <a:t>Burun tıkanıklığı</a:t>
            </a:r>
            <a:endParaRPr lang="tr-TR" sz="3200" dirty="0"/>
          </a:p>
        </p:txBody>
      </p:sp>
    </p:spTree>
    <p:extLst>
      <p:ext uri="{BB962C8B-B14F-4D97-AF65-F5344CB8AC3E}">
        <p14:creationId xmlns:p14="http://schemas.microsoft.com/office/powerpoint/2010/main" val="3897758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47132" y="384717"/>
            <a:ext cx="11195824" cy="1611351"/>
          </a:xfrm>
        </p:spPr>
        <p:txBody>
          <a:bodyPr>
            <a:normAutofit fontScale="90000"/>
          </a:bodyPr>
          <a:lstStyle/>
          <a:p>
            <a:r>
              <a:rPr lang="tr-TR" dirty="0"/>
              <a:t>Sıklıkla Karşılaşılan Sağlık Sorunları ve Ge­leneksel Uygulamalar</a:t>
            </a:r>
            <a:br>
              <a:rPr lang="tr-TR" dirty="0"/>
            </a:br>
            <a:endParaRPr lang="tr-TR" dirty="0"/>
          </a:p>
        </p:txBody>
      </p:sp>
      <p:graphicFrame>
        <p:nvGraphicFramePr>
          <p:cNvPr id="5" name="İçerik Yer Tutucusu 4"/>
          <p:cNvGraphicFramePr>
            <a:graphicFrameLocks noGrp="1"/>
          </p:cNvGraphicFramePr>
          <p:nvPr>
            <p:ph idx="1"/>
            <p:extLst>
              <p:ext uri="{D42A27DB-BD31-4B8C-83A1-F6EECF244321}">
                <p14:modId xmlns:p14="http://schemas.microsoft.com/office/powerpoint/2010/main" val="639406903"/>
              </p:ext>
            </p:extLst>
          </p:nvPr>
        </p:nvGraphicFramePr>
        <p:xfrm>
          <a:off x="858644" y="2154641"/>
          <a:ext cx="11084312" cy="43149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etin kutusu 3"/>
          <p:cNvSpPr txBox="1"/>
          <p:nvPr/>
        </p:nvSpPr>
        <p:spPr>
          <a:xfrm>
            <a:off x="858644" y="1569866"/>
            <a:ext cx="4716966" cy="584775"/>
          </a:xfrm>
          <a:prstGeom prst="rect">
            <a:avLst/>
          </a:prstGeom>
          <a:noFill/>
        </p:spPr>
        <p:txBody>
          <a:bodyPr wrap="square" rtlCol="0">
            <a:spAutoFit/>
          </a:bodyPr>
          <a:lstStyle/>
          <a:p>
            <a:r>
              <a:rPr lang="tr-TR" sz="3200" b="1" dirty="0" smtClean="0">
                <a:solidFill>
                  <a:schemeClr val="accent3"/>
                </a:solidFill>
              </a:rPr>
              <a:t>İshal</a:t>
            </a:r>
            <a:r>
              <a:rPr lang="tr-TR" sz="3200" b="1" dirty="0" smtClean="0">
                <a:solidFill>
                  <a:schemeClr val="accent1"/>
                </a:solidFill>
              </a:rPr>
              <a:t> </a:t>
            </a:r>
            <a:endParaRPr lang="tr-TR" sz="3200" b="1" dirty="0">
              <a:solidFill>
                <a:schemeClr val="accent1"/>
              </a:solidFill>
            </a:endParaRPr>
          </a:p>
        </p:txBody>
      </p:sp>
    </p:spTree>
    <p:extLst>
      <p:ext uri="{BB962C8B-B14F-4D97-AF65-F5344CB8AC3E}">
        <p14:creationId xmlns:p14="http://schemas.microsoft.com/office/powerpoint/2010/main" val="11742156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1604219331"/>
              </p:ext>
            </p:extLst>
          </p:nvPr>
        </p:nvGraphicFramePr>
        <p:xfrm>
          <a:off x="646771" y="680223"/>
          <a:ext cx="9400478" cy="59770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etin kutusu 3"/>
          <p:cNvSpPr txBox="1"/>
          <p:nvPr/>
        </p:nvSpPr>
        <p:spPr>
          <a:xfrm>
            <a:off x="825191" y="387836"/>
            <a:ext cx="4716966" cy="584775"/>
          </a:xfrm>
          <a:prstGeom prst="rect">
            <a:avLst/>
          </a:prstGeom>
          <a:noFill/>
        </p:spPr>
        <p:txBody>
          <a:bodyPr wrap="square" rtlCol="0">
            <a:spAutoFit/>
          </a:bodyPr>
          <a:lstStyle/>
          <a:p>
            <a:r>
              <a:rPr lang="tr-TR" sz="3200" b="1" dirty="0" smtClean="0">
                <a:solidFill>
                  <a:schemeClr val="accent3"/>
                </a:solidFill>
              </a:rPr>
              <a:t>İshal</a:t>
            </a:r>
            <a:r>
              <a:rPr lang="tr-TR" sz="3200" b="1" dirty="0" smtClean="0">
                <a:solidFill>
                  <a:schemeClr val="accent1"/>
                </a:solidFill>
              </a:rPr>
              <a:t> </a:t>
            </a:r>
            <a:endParaRPr lang="tr-TR" sz="3200" b="1" dirty="0">
              <a:solidFill>
                <a:schemeClr val="accent1"/>
              </a:solidFill>
            </a:endParaRPr>
          </a:p>
        </p:txBody>
      </p:sp>
      <p:sp>
        <p:nvSpPr>
          <p:cNvPr id="6" name="Dalga 5"/>
          <p:cNvSpPr/>
          <p:nvPr/>
        </p:nvSpPr>
        <p:spPr>
          <a:xfrm>
            <a:off x="9735015" y="2141034"/>
            <a:ext cx="2456984" cy="2308303"/>
          </a:xfrm>
          <a:prstGeom prst="wav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tr-TR" sz="2800" dirty="0"/>
              <a:t>Bazı kültürlerde ishale sağlığın sürdürülmesi, hastalı­ğın önlenmesi için özel bir durum olarak bakılır, vücu­dun temizlendiğine inanılır ve hiçbir şey yapılmaz.</a:t>
            </a:r>
          </a:p>
        </p:txBody>
      </p:sp>
    </p:spTree>
    <p:extLst>
      <p:ext uri="{BB962C8B-B14F-4D97-AF65-F5344CB8AC3E}">
        <p14:creationId xmlns:p14="http://schemas.microsoft.com/office/powerpoint/2010/main" val="2685967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47132" y="384717"/>
            <a:ext cx="11195824" cy="1611351"/>
          </a:xfrm>
        </p:spPr>
        <p:txBody>
          <a:bodyPr>
            <a:normAutofit fontScale="90000"/>
          </a:bodyPr>
          <a:lstStyle/>
          <a:p>
            <a:r>
              <a:rPr lang="tr-TR" dirty="0"/>
              <a:t>Sıklıkla Karşılaşılan Sağlık Sorunları ve Ge­leneksel Uygulamalar</a:t>
            </a:r>
            <a:br>
              <a:rPr lang="tr-TR" dirty="0"/>
            </a:br>
            <a:endParaRPr lang="tr-TR" dirty="0"/>
          </a:p>
        </p:txBody>
      </p:sp>
      <p:graphicFrame>
        <p:nvGraphicFramePr>
          <p:cNvPr id="5" name="İçerik Yer Tutucusu 4"/>
          <p:cNvGraphicFramePr>
            <a:graphicFrameLocks noGrp="1"/>
          </p:cNvGraphicFramePr>
          <p:nvPr>
            <p:ph idx="1"/>
            <p:extLst>
              <p:ext uri="{D42A27DB-BD31-4B8C-83A1-F6EECF244321}">
                <p14:modId xmlns:p14="http://schemas.microsoft.com/office/powerpoint/2010/main" val="747306087"/>
              </p:ext>
            </p:extLst>
          </p:nvPr>
        </p:nvGraphicFramePr>
        <p:xfrm>
          <a:off x="970155" y="2207941"/>
          <a:ext cx="11128917" cy="44939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etin kutusu 3"/>
          <p:cNvSpPr txBox="1"/>
          <p:nvPr/>
        </p:nvSpPr>
        <p:spPr>
          <a:xfrm>
            <a:off x="836342" y="1517229"/>
            <a:ext cx="4716966" cy="584775"/>
          </a:xfrm>
          <a:prstGeom prst="rect">
            <a:avLst/>
          </a:prstGeom>
          <a:noFill/>
        </p:spPr>
        <p:txBody>
          <a:bodyPr wrap="square" rtlCol="0">
            <a:spAutoFit/>
          </a:bodyPr>
          <a:lstStyle/>
          <a:p>
            <a:r>
              <a:rPr lang="tr-TR" sz="3200" b="1" dirty="0" smtClean="0">
                <a:solidFill>
                  <a:schemeClr val="accent1"/>
                </a:solidFill>
              </a:rPr>
              <a:t>Ateş</a:t>
            </a:r>
            <a:endParaRPr lang="tr-TR" sz="3200" b="1" dirty="0">
              <a:solidFill>
                <a:schemeClr val="accent1"/>
              </a:solidFill>
            </a:endParaRPr>
          </a:p>
        </p:txBody>
      </p:sp>
    </p:spTree>
    <p:extLst>
      <p:ext uri="{BB962C8B-B14F-4D97-AF65-F5344CB8AC3E}">
        <p14:creationId xmlns:p14="http://schemas.microsoft.com/office/powerpoint/2010/main" val="42099052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2856142611"/>
              </p:ext>
            </p:extLst>
          </p:nvPr>
        </p:nvGraphicFramePr>
        <p:xfrm>
          <a:off x="1003609" y="1382751"/>
          <a:ext cx="7159084" cy="52187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etin kutusu 3"/>
          <p:cNvSpPr txBox="1"/>
          <p:nvPr/>
        </p:nvSpPr>
        <p:spPr>
          <a:xfrm>
            <a:off x="903249" y="457863"/>
            <a:ext cx="4716966" cy="584775"/>
          </a:xfrm>
          <a:prstGeom prst="rect">
            <a:avLst/>
          </a:prstGeom>
          <a:noFill/>
        </p:spPr>
        <p:txBody>
          <a:bodyPr wrap="square" rtlCol="0">
            <a:spAutoFit/>
          </a:bodyPr>
          <a:lstStyle/>
          <a:p>
            <a:r>
              <a:rPr lang="tr-TR" sz="3200" b="1" dirty="0" smtClean="0">
                <a:solidFill>
                  <a:schemeClr val="accent1"/>
                </a:solidFill>
              </a:rPr>
              <a:t>Ateş</a:t>
            </a:r>
            <a:endParaRPr lang="tr-TR" sz="3200" b="1" dirty="0">
              <a:solidFill>
                <a:schemeClr val="accent1"/>
              </a:solidFill>
            </a:endParaRPr>
          </a:p>
        </p:txBody>
      </p:sp>
      <p:sp>
        <p:nvSpPr>
          <p:cNvPr id="7" name="Yatay Kaydırma 6"/>
          <p:cNvSpPr/>
          <p:nvPr/>
        </p:nvSpPr>
        <p:spPr>
          <a:xfrm>
            <a:off x="7950820" y="2007219"/>
            <a:ext cx="4241180" cy="2932771"/>
          </a:xfrm>
          <a:prstGeom prst="horizontalScroll">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tr-TR" sz="2400" dirty="0"/>
              <a:t>Ayrıca yapılan çalışmalarda annelerin çocuklarının ate­şinin yükseldiğini termometre ile ölçmeden; çocuğun alın, yüz, karın bölgesine dokunarak, genel görünümüne baka­rak, terleme, yüzde kızarma, huysuzluk, ağlama oldu­ğunda, emzirme sırasında ağız ısısının artması ile anladıklarını ifade etmeleri dikkat çekilmesi gereken bir başka hatalı uygulamadır.</a:t>
            </a:r>
          </a:p>
        </p:txBody>
      </p:sp>
    </p:spTree>
    <p:extLst>
      <p:ext uri="{BB962C8B-B14F-4D97-AF65-F5344CB8AC3E}">
        <p14:creationId xmlns:p14="http://schemas.microsoft.com/office/powerpoint/2010/main" val="696440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47132" y="384717"/>
            <a:ext cx="11195824" cy="1611351"/>
          </a:xfrm>
        </p:spPr>
        <p:txBody>
          <a:bodyPr>
            <a:normAutofit fontScale="90000"/>
          </a:bodyPr>
          <a:lstStyle/>
          <a:p>
            <a:r>
              <a:rPr lang="tr-TR" dirty="0"/>
              <a:t>Sıklıkla Karşılaşılan Sağlık Sorunları ve Ge­leneksel Uygulamalar</a:t>
            </a:r>
            <a:br>
              <a:rPr lang="tr-TR" dirty="0"/>
            </a:br>
            <a:endParaRPr lang="tr-TR" dirty="0"/>
          </a:p>
        </p:txBody>
      </p:sp>
      <p:graphicFrame>
        <p:nvGraphicFramePr>
          <p:cNvPr id="7" name="İçerik Yer Tutucusu 6"/>
          <p:cNvGraphicFramePr>
            <a:graphicFrameLocks noGrp="1"/>
          </p:cNvGraphicFramePr>
          <p:nvPr>
            <p:ph idx="1"/>
            <p:extLst>
              <p:ext uri="{D42A27DB-BD31-4B8C-83A1-F6EECF244321}">
                <p14:modId xmlns:p14="http://schemas.microsoft.com/office/powerpoint/2010/main" val="2366444149"/>
              </p:ext>
            </p:extLst>
          </p:nvPr>
        </p:nvGraphicFramePr>
        <p:xfrm>
          <a:off x="947854" y="2313214"/>
          <a:ext cx="10995102" cy="43329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etin kutusu 3"/>
          <p:cNvSpPr txBox="1"/>
          <p:nvPr/>
        </p:nvSpPr>
        <p:spPr>
          <a:xfrm>
            <a:off x="858644" y="1728439"/>
            <a:ext cx="4716966" cy="584775"/>
          </a:xfrm>
          <a:prstGeom prst="rect">
            <a:avLst/>
          </a:prstGeom>
          <a:noFill/>
        </p:spPr>
        <p:txBody>
          <a:bodyPr wrap="square" rtlCol="0">
            <a:spAutoFit/>
          </a:bodyPr>
          <a:lstStyle/>
          <a:p>
            <a:r>
              <a:rPr lang="tr-TR" sz="3200" b="1" dirty="0" smtClean="0">
                <a:solidFill>
                  <a:schemeClr val="accent5"/>
                </a:solidFill>
              </a:rPr>
              <a:t>Karın Ağrısı</a:t>
            </a:r>
            <a:endParaRPr lang="tr-TR" sz="3200" b="1" dirty="0">
              <a:solidFill>
                <a:schemeClr val="accent5"/>
              </a:solidFill>
            </a:endParaRPr>
          </a:p>
        </p:txBody>
      </p:sp>
    </p:spTree>
    <p:extLst>
      <p:ext uri="{BB962C8B-B14F-4D97-AF65-F5344CB8AC3E}">
        <p14:creationId xmlns:p14="http://schemas.microsoft.com/office/powerpoint/2010/main" val="25371409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650168716"/>
              </p:ext>
            </p:extLst>
          </p:nvPr>
        </p:nvGraphicFramePr>
        <p:xfrm>
          <a:off x="914399" y="1037063"/>
          <a:ext cx="10827835" cy="58209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etin kutusu 3"/>
          <p:cNvSpPr txBox="1"/>
          <p:nvPr/>
        </p:nvSpPr>
        <p:spPr>
          <a:xfrm>
            <a:off x="747132" y="457200"/>
            <a:ext cx="4716966" cy="584775"/>
          </a:xfrm>
          <a:prstGeom prst="rect">
            <a:avLst/>
          </a:prstGeom>
          <a:noFill/>
        </p:spPr>
        <p:txBody>
          <a:bodyPr wrap="square" rtlCol="0">
            <a:spAutoFit/>
          </a:bodyPr>
          <a:lstStyle/>
          <a:p>
            <a:r>
              <a:rPr lang="tr-TR" sz="3200" b="1" dirty="0" smtClean="0">
                <a:solidFill>
                  <a:schemeClr val="accent5"/>
                </a:solidFill>
              </a:rPr>
              <a:t>Karın Ağrısı</a:t>
            </a:r>
            <a:endParaRPr lang="tr-TR" sz="3200" b="1" dirty="0">
              <a:solidFill>
                <a:schemeClr val="accent5"/>
              </a:solidFill>
            </a:endParaRPr>
          </a:p>
        </p:txBody>
      </p:sp>
    </p:spTree>
    <p:extLst>
      <p:ext uri="{BB962C8B-B14F-4D97-AF65-F5344CB8AC3E}">
        <p14:creationId xmlns:p14="http://schemas.microsoft.com/office/powerpoint/2010/main" val="38309581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Çift Köşeli Ayraç 4"/>
          <p:cNvSpPr/>
          <p:nvPr/>
        </p:nvSpPr>
        <p:spPr>
          <a:xfrm>
            <a:off x="1739590" y="735982"/>
            <a:ext cx="9456234" cy="4605453"/>
          </a:xfrm>
          <a:prstGeom prst="bracketPair">
            <a:avLst/>
          </a:prstGeom>
          <a:ln w="76200"/>
        </p:spPr>
        <p:style>
          <a:lnRef idx="3">
            <a:schemeClr val="accent2"/>
          </a:lnRef>
          <a:fillRef idx="0">
            <a:schemeClr val="accent2"/>
          </a:fillRef>
          <a:effectRef idx="2">
            <a:schemeClr val="accent2"/>
          </a:effectRef>
          <a:fontRef idx="minor">
            <a:schemeClr val="tx1"/>
          </a:fontRef>
        </p:style>
        <p:txBody>
          <a:bodyPr rtlCol="0" anchor="ctr"/>
          <a:lstStyle/>
          <a:p>
            <a:pPr algn="ctr"/>
            <a:r>
              <a:rPr lang="tr-TR" sz="2400" dirty="0" smtClean="0"/>
              <a:t>Toplumun kültürel özellikleri bireylerin özellikle de ço­cukların sağlık ve hastalık durumlarım önemli bir şekilde etkilemektedir. Karşılaşılan sağlık sorunlarında sorunu gi­dermeye yönelik olarak yaşanılan bölgede, insanoğlu bir­takım çözüm yolları aramıştır. Örneğin dua ve ibadetler insanoğlunun başlangıcından beri vardır ve hastalıkları ön­leme ve iyileşmeyi desteklemek amacıyla kullanılmakta­dır. Akupunktur ve masaj uygulamaları ise 2500 yıldan beri bilinmektedir. Bu uygulamaların bir kısmı zaman içinde değişim ve gelişim göstermiş, binlerce insanı etkile­miştir.</a:t>
            </a:r>
            <a:endParaRPr lang="tr-TR" sz="2400" dirty="0"/>
          </a:p>
        </p:txBody>
      </p:sp>
      <p:sp>
        <p:nvSpPr>
          <p:cNvPr id="6" name="Çift Dalga 5"/>
          <p:cNvSpPr/>
          <p:nvPr/>
        </p:nvSpPr>
        <p:spPr>
          <a:xfrm>
            <a:off x="1237785" y="5787483"/>
            <a:ext cx="10459844" cy="892098"/>
          </a:xfrm>
          <a:prstGeom prst="doubleWav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tr-TR" sz="2000" dirty="0"/>
              <a:t>dünyada </a:t>
            </a:r>
            <a:r>
              <a:rPr lang="tr-TR" sz="2000" dirty="0" smtClean="0"/>
              <a:t>«alternatif </a:t>
            </a:r>
            <a:r>
              <a:rPr lang="tr-TR" sz="2000" dirty="0"/>
              <a:t>/ tamamla­yıcı </a:t>
            </a:r>
            <a:r>
              <a:rPr lang="tr-TR" sz="2000" dirty="0" smtClean="0"/>
              <a:t>tıp» terimi </a:t>
            </a:r>
            <a:r>
              <a:rPr lang="tr-TR" sz="2000" dirty="0"/>
              <a:t>kullanılırken </a:t>
            </a:r>
            <a:r>
              <a:rPr lang="tr-TR" sz="2000" dirty="0" smtClean="0"/>
              <a:t>ülkemizde «</a:t>
            </a:r>
            <a:r>
              <a:rPr lang="tr-TR" sz="2000" i="1" dirty="0" smtClean="0"/>
              <a:t>geleneksel uygulamalar»</a:t>
            </a:r>
            <a:r>
              <a:rPr lang="tr-TR" sz="2000" dirty="0" smtClean="0"/>
              <a:t> </a:t>
            </a:r>
            <a:r>
              <a:rPr lang="tr-TR" sz="2000" dirty="0"/>
              <a:t>terimi </a:t>
            </a:r>
          </a:p>
        </p:txBody>
      </p:sp>
    </p:spTree>
    <p:extLst>
      <p:ext uri="{BB962C8B-B14F-4D97-AF65-F5344CB8AC3E}">
        <p14:creationId xmlns:p14="http://schemas.microsoft.com/office/powerpoint/2010/main" val="12195907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53069" y="234959"/>
            <a:ext cx="11212552" cy="1626332"/>
          </a:xfrm>
        </p:spPr>
        <p:txBody>
          <a:bodyPr>
            <a:normAutofit fontScale="90000"/>
          </a:bodyPr>
          <a:lstStyle/>
          <a:p>
            <a:r>
              <a:rPr lang="tr-TR" dirty="0"/>
              <a:t>Sıklıkla Karşılaşılan Sağlık Sorunları ve Ge­leneksel Uygulamalar</a:t>
            </a:r>
            <a:br>
              <a:rPr lang="tr-TR" dirty="0"/>
            </a:br>
            <a:endParaRPr lang="tr-TR" dirty="0"/>
          </a:p>
        </p:txBody>
      </p:sp>
      <p:sp>
        <p:nvSpPr>
          <p:cNvPr id="5" name="Metin Yer Tutucusu 4"/>
          <p:cNvSpPr>
            <a:spLocks noGrp="1"/>
          </p:cNvSpPr>
          <p:nvPr>
            <p:ph type="body" idx="1"/>
          </p:nvPr>
        </p:nvSpPr>
        <p:spPr>
          <a:xfrm>
            <a:off x="853069" y="1277166"/>
            <a:ext cx="4443984" cy="823912"/>
          </a:xfrm>
        </p:spPr>
        <p:txBody>
          <a:bodyPr/>
          <a:lstStyle/>
          <a:p>
            <a:r>
              <a:rPr lang="tr-TR" b="1" dirty="0" smtClean="0">
                <a:solidFill>
                  <a:schemeClr val="accent6"/>
                </a:solidFill>
              </a:rPr>
              <a:t>Kulak Ağrısı</a:t>
            </a:r>
            <a:endParaRPr lang="tr-TR" b="1" dirty="0">
              <a:solidFill>
                <a:schemeClr val="accent6"/>
              </a:solidFill>
            </a:endParaRPr>
          </a:p>
        </p:txBody>
      </p:sp>
      <p:graphicFrame>
        <p:nvGraphicFramePr>
          <p:cNvPr id="9" name="İçerik Yer Tutucusu 8"/>
          <p:cNvGraphicFramePr>
            <a:graphicFrameLocks noGrp="1"/>
          </p:cNvGraphicFramePr>
          <p:nvPr>
            <p:ph sz="half" idx="2"/>
            <p:extLst>
              <p:ext uri="{D42A27DB-BD31-4B8C-83A1-F6EECF244321}">
                <p14:modId xmlns:p14="http://schemas.microsoft.com/office/powerpoint/2010/main" val="3149549207"/>
              </p:ext>
            </p:extLst>
          </p:nvPr>
        </p:nvGraphicFramePr>
        <p:xfrm>
          <a:off x="853069" y="2340865"/>
          <a:ext cx="5268951" cy="4383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Metin Yer Tutucusu 6"/>
          <p:cNvSpPr>
            <a:spLocks noGrp="1"/>
          </p:cNvSpPr>
          <p:nvPr>
            <p:ph type="body" sz="quarter" idx="3"/>
          </p:nvPr>
        </p:nvSpPr>
        <p:spPr>
          <a:xfrm>
            <a:off x="6459345" y="1277166"/>
            <a:ext cx="4443984" cy="823912"/>
          </a:xfrm>
        </p:spPr>
        <p:txBody>
          <a:bodyPr/>
          <a:lstStyle/>
          <a:p>
            <a:r>
              <a:rPr lang="tr-TR" b="1" dirty="0" smtClean="0">
                <a:solidFill>
                  <a:schemeClr val="accent6"/>
                </a:solidFill>
              </a:rPr>
              <a:t>Boğaz Ağrısı</a:t>
            </a:r>
            <a:endParaRPr lang="tr-TR" b="1" dirty="0">
              <a:solidFill>
                <a:schemeClr val="accent6"/>
              </a:solidFill>
            </a:endParaRPr>
          </a:p>
        </p:txBody>
      </p:sp>
      <p:graphicFrame>
        <p:nvGraphicFramePr>
          <p:cNvPr id="10" name="İçerik Yer Tutucusu 9"/>
          <p:cNvGraphicFramePr>
            <a:graphicFrameLocks noGrp="1"/>
          </p:cNvGraphicFramePr>
          <p:nvPr>
            <p:ph sz="quarter" idx="4"/>
            <p:extLst>
              <p:ext uri="{D42A27DB-BD31-4B8C-83A1-F6EECF244321}">
                <p14:modId xmlns:p14="http://schemas.microsoft.com/office/powerpoint/2010/main" val="258256451"/>
              </p:ext>
            </p:extLst>
          </p:nvPr>
        </p:nvGraphicFramePr>
        <p:xfrm>
          <a:off x="6222379" y="2340865"/>
          <a:ext cx="5843241" cy="43833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423249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3682115006"/>
              </p:ext>
            </p:extLst>
          </p:nvPr>
        </p:nvGraphicFramePr>
        <p:xfrm>
          <a:off x="853069" y="2096694"/>
          <a:ext cx="11112190" cy="46274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853069" y="234959"/>
            <a:ext cx="11212552" cy="1626332"/>
          </a:xfrm>
        </p:spPr>
        <p:txBody>
          <a:bodyPr>
            <a:normAutofit fontScale="90000"/>
          </a:bodyPr>
          <a:lstStyle/>
          <a:p>
            <a:r>
              <a:rPr lang="tr-TR" dirty="0"/>
              <a:t>Sıklıkla Karşılaşılan Sağlık Sorunları ve Ge­leneksel Uygulamalar</a:t>
            </a:r>
            <a:br>
              <a:rPr lang="tr-TR" dirty="0"/>
            </a:br>
            <a:endParaRPr lang="tr-TR" dirty="0"/>
          </a:p>
        </p:txBody>
      </p:sp>
      <p:sp>
        <p:nvSpPr>
          <p:cNvPr id="5" name="Metin kutusu 4"/>
          <p:cNvSpPr txBox="1"/>
          <p:nvPr/>
        </p:nvSpPr>
        <p:spPr>
          <a:xfrm>
            <a:off x="853069" y="1422709"/>
            <a:ext cx="4716966" cy="584775"/>
          </a:xfrm>
          <a:prstGeom prst="rect">
            <a:avLst/>
          </a:prstGeom>
          <a:noFill/>
        </p:spPr>
        <p:txBody>
          <a:bodyPr wrap="square" rtlCol="0">
            <a:spAutoFit/>
          </a:bodyPr>
          <a:lstStyle/>
          <a:p>
            <a:r>
              <a:rPr lang="tr-TR" sz="3200" b="1" dirty="0" smtClean="0">
                <a:solidFill>
                  <a:schemeClr val="tx2"/>
                </a:solidFill>
              </a:rPr>
              <a:t>Diş Ağrısı</a:t>
            </a:r>
            <a:endParaRPr lang="tr-TR" sz="3200" b="1" dirty="0">
              <a:solidFill>
                <a:schemeClr val="tx2"/>
              </a:solidFill>
            </a:endParaRPr>
          </a:p>
        </p:txBody>
      </p:sp>
    </p:spTree>
    <p:extLst>
      <p:ext uri="{BB962C8B-B14F-4D97-AF65-F5344CB8AC3E}">
        <p14:creationId xmlns:p14="http://schemas.microsoft.com/office/powerpoint/2010/main" val="15147414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1"/>
          <p:cNvSpPr>
            <a:spLocks noGrp="1"/>
          </p:cNvSpPr>
          <p:nvPr>
            <p:ph type="title"/>
          </p:nvPr>
        </p:nvSpPr>
        <p:spPr>
          <a:xfrm>
            <a:off x="853069" y="229196"/>
            <a:ext cx="11223702" cy="1309672"/>
          </a:xfrm>
        </p:spPr>
        <p:txBody>
          <a:bodyPr>
            <a:normAutofit fontScale="90000"/>
          </a:bodyPr>
          <a:lstStyle/>
          <a:p>
            <a:r>
              <a:rPr lang="tr-TR" dirty="0"/>
              <a:t>Sıklıkla Karşılaşılan Sağlık Sorunları ve Ge­leneksel Uygulamalar</a:t>
            </a:r>
            <a:br>
              <a:rPr lang="tr-TR" dirty="0"/>
            </a:br>
            <a:endParaRPr lang="tr-TR" dirty="0"/>
          </a:p>
        </p:txBody>
      </p:sp>
      <p:sp>
        <p:nvSpPr>
          <p:cNvPr id="6" name="Metin Yer Tutucusu 5"/>
          <p:cNvSpPr>
            <a:spLocks noGrp="1"/>
          </p:cNvSpPr>
          <p:nvPr>
            <p:ph type="body" idx="1"/>
          </p:nvPr>
        </p:nvSpPr>
        <p:spPr>
          <a:xfrm>
            <a:off x="853069" y="1516952"/>
            <a:ext cx="4443984" cy="823912"/>
          </a:xfrm>
        </p:spPr>
        <p:txBody>
          <a:bodyPr/>
          <a:lstStyle/>
          <a:p>
            <a:r>
              <a:rPr lang="tr-TR" b="1" dirty="0" smtClean="0">
                <a:solidFill>
                  <a:schemeClr val="accent1"/>
                </a:solidFill>
              </a:rPr>
              <a:t>Boğmaca</a:t>
            </a:r>
            <a:endParaRPr lang="tr-TR" b="1" dirty="0">
              <a:solidFill>
                <a:schemeClr val="accent1"/>
              </a:solidFill>
            </a:endParaRPr>
          </a:p>
        </p:txBody>
      </p:sp>
      <p:graphicFrame>
        <p:nvGraphicFramePr>
          <p:cNvPr id="10" name="İçerik Yer Tutucusu 9"/>
          <p:cNvGraphicFramePr>
            <a:graphicFrameLocks noGrp="1"/>
          </p:cNvGraphicFramePr>
          <p:nvPr>
            <p:ph sz="half" idx="2"/>
            <p:extLst>
              <p:ext uri="{D42A27DB-BD31-4B8C-83A1-F6EECF244321}">
                <p14:modId xmlns:p14="http://schemas.microsoft.com/office/powerpoint/2010/main" val="3264591729"/>
              </p:ext>
            </p:extLst>
          </p:nvPr>
        </p:nvGraphicFramePr>
        <p:xfrm>
          <a:off x="853069" y="2524622"/>
          <a:ext cx="5480824" cy="40880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Metin Yer Tutucusu 7"/>
          <p:cNvSpPr>
            <a:spLocks noGrp="1"/>
          </p:cNvSpPr>
          <p:nvPr>
            <p:ph type="body" sz="quarter" idx="3"/>
          </p:nvPr>
        </p:nvSpPr>
        <p:spPr>
          <a:xfrm>
            <a:off x="6736888" y="1516952"/>
            <a:ext cx="4443984" cy="823912"/>
          </a:xfrm>
        </p:spPr>
        <p:txBody>
          <a:bodyPr/>
          <a:lstStyle/>
          <a:p>
            <a:r>
              <a:rPr lang="tr-TR" b="1" dirty="0" smtClean="0">
                <a:solidFill>
                  <a:schemeClr val="accent1"/>
                </a:solidFill>
              </a:rPr>
              <a:t>Kabakulak</a:t>
            </a:r>
            <a:r>
              <a:rPr lang="tr-TR" dirty="0" smtClean="0"/>
              <a:t> </a:t>
            </a:r>
            <a:endParaRPr lang="tr-TR" dirty="0"/>
          </a:p>
        </p:txBody>
      </p:sp>
      <p:graphicFrame>
        <p:nvGraphicFramePr>
          <p:cNvPr id="11" name="İçerik Yer Tutucusu 10"/>
          <p:cNvGraphicFramePr>
            <a:graphicFrameLocks noGrp="1"/>
          </p:cNvGraphicFramePr>
          <p:nvPr>
            <p:ph sz="quarter" idx="4"/>
            <p:extLst>
              <p:ext uri="{D42A27DB-BD31-4B8C-83A1-F6EECF244321}">
                <p14:modId xmlns:p14="http://schemas.microsoft.com/office/powerpoint/2010/main" val="2162893876"/>
              </p:ext>
            </p:extLst>
          </p:nvPr>
        </p:nvGraphicFramePr>
        <p:xfrm>
          <a:off x="6490010" y="2007218"/>
          <a:ext cx="5586761" cy="468351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9579676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Unvan 1"/>
          <p:cNvSpPr>
            <a:spLocks noGrp="1"/>
          </p:cNvSpPr>
          <p:nvPr>
            <p:ph type="title"/>
          </p:nvPr>
        </p:nvSpPr>
        <p:spPr>
          <a:xfrm>
            <a:off x="914399" y="250902"/>
            <a:ext cx="11106615" cy="1421781"/>
          </a:xfrm>
        </p:spPr>
        <p:txBody>
          <a:bodyPr>
            <a:normAutofit fontScale="90000"/>
          </a:bodyPr>
          <a:lstStyle/>
          <a:p>
            <a:r>
              <a:rPr lang="tr-TR" dirty="0"/>
              <a:t>Sıklıkla Karşılaşılan Sağlık Sorunları ve Ge­leneksel Uygulamalar</a:t>
            </a:r>
            <a:br>
              <a:rPr lang="tr-TR" dirty="0"/>
            </a:br>
            <a:endParaRPr lang="tr-TR" dirty="0"/>
          </a:p>
        </p:txBody>
      </p:sp>
      <p:sp>
        <p:nvSpPr>
          <p:cNvPr id="11" name="Metin Yer Tutucusu 10"/>
          <p:cNvSpPr>
            <a:spLocks noGrp="1"/>
          </p:cNvSpPr>
          <p:nvPr>
            <p:ph type="body" idx="1"/>
          </p:nvPr>
        </p:nvSpPr>
        <p:spPr>
          <a:xfrm>
            <a:off x="769432" y="1187991"/>
            <a:ext cx="4443984" cy="823912"/>
          </a:xfrm>
        </p:spPr>
        <p:txBody>
          <a:bodyPr/>
          <a:lstStyle/>
          <a:p>
            <a:r>
              <a:rPr lang="tr-TR" b="1" dirty="0" smtClean="0"/>
              <a:t>Kabızlık </a:t>
            </a:r>
            <a:endParaRPr lang="tr-TR" b="1" dirty="0"/>
          </a:p>
        </p:txBody>
      </p:sp>
      <p:graphicFrame>
        <p:nvGraphicFramePr>
          <p:cNvPr id="15" name="İçerik Yer Tutucusu 14"/>
          <p:cNvGraphicFramePr>
            <a:graphicFrameLocks noGrp="1"/>
          </p:cNvGraphicFramePr>
          <p:nvPr>
            <p:ph sz="half" idx="2"/>
            <p:extLst>
              <p:ext uri="{D42A27DB-BD31-4B8C-83A1-F6EECF244321}">
                <p14:modId xmlns:p14="http://schemas.microsoft.com/office/powerpoint/2010/main" val="2213922019"/>
              </p:ext>
            </p:extLst>
          </p:nvPr>
        </p:nvGraphicFramePr>
        <p:xfrm>
          <a:off x="769432" y="2154846"/>
          <a:ext cx="4594305" cy="40992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3" name="Metin Yer Tutucusu 12"/>
          <p:cNvSpPr>
            <a:spLocks noGrp="1"/>
          </p:cNvSpPr>
          <p:nvPr>
            <p:ph type="body" sz="quarter" idx="3"/>
          </p:nvPr>
        </p:nvSpPr>
        <p:spPr>
          <a:xfrm>
            <a:off x="6870702" y="1187991"/>
            <a:ext cx="4443984" cy="823912"/>
          </a:xfrm>
        </p:spPr>
        <p:txBody>
          <a:bodyPr/>
          <a:lstStyle/>
          <a:p>
            <a:r>
              <a:rPr lang="tr-TR" b="1" dirty="0" smtClean="0"/>
              <a:t>Kurdeşen/Ürtiker</a:t>
            </a:r>
            <a:endParaRPr lang="tr-TR" b="1" dirty="0"/>
          </a:p>
        </p:txBody>
      </p:sp>
      <p:graphicFrame>
        <p:nvGraphicFramePr>
          <p:cNvPr id="16" name="İçerik Yer Tutucusu 15"/>
          <p:cNvGraphicFramePr>
            <a:graphicFrameLocks noGrp="1"/>
          </p:cNvGraphicFramePr>
          <p:nvPr>
            <p:ph sz="quarter" idx="4"/>
            <p:extLst>
              <p:ext uri="{D42A27DB-BD31-4B8C-83A1-F6EECF244321}">
                <p14:modId xmlns:p14="http://schemas.microsoft.com/office/powerpoint/2010/main" val="3254364271"/>
              </p:ext>
            </p:extLst>
          </p:nvPr>
        </p:nvGraphicFramePr>
        <p:xfrm>
          <a:off x="6133171" y="2154845"/>
          <a:ext cx="5887843" cy="409920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1839606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tin Yer Tutucusu 2"/>
          <p:cNvSpPr>
            <a:spLocks noGrp="1"/>
          </p:cNvSpPr>
          <p:nvPr>
            <p:ph type="body" idx="1"/>
          </p:nvPr>
        </p:nvSpPr>
        <p:spPr>
          <a:xfrm>
            <a:off x="914399" y="1260727"/>
            <a:ext cx="4443984" cy="823912"/>
          </a:xfrm>
        </p:spPr>
        <p:txBody>
          <a:bodyPr/>
          <a:lstStyle/>
          <a:p>
            <a:r>
              <a:rPr lang="tr-TR" b="1" dirty="0" smtClean="0">
                <a:solidFill>
                  <a:schemeClr val="accent2"/>
                </a:solidFill>
              </a:rPr>
              <a:t>Kızamık </a:t>
            </a:r>
            <a:endParaRPr lang="tr-TR" b="1" dirty="0">
              <a:solidFill>
                <a:schemeClr val="accent2"/>
              </a:solidFill>
            </a:endParaRPr>
          </a:p>
        </p:txBody>
      </p:sp>
      <p:sp>
        <p:nvSpPr>
          <p:cNvPr id="4" name="İçerik Yer Tutucusu 3"/>
          <p:cNvSpPr>
            <a:spLocks noGrp="1"/>
          </p:cNvSpPr>
          <p:nvPr>
            <p:ph sz="half" idx="2"/>
          </p:nvPr>
        </p:nvSpPr>
        <p:spPr>
          <a:xfrm>
            <a:off x="914399" y="2658436"/>
            <a:ext cx="5073806" cy="3831574"/>
          </a:xfrm>
        </p:spPr>
        <p:txBody>
          <a:bodyPr>
            <a:normAutofit/>
          </a:bodyPr>
          <a:lstStyle/>
          <a:p>
            <a:r>
              <a:rPr lang="tr-TR" dirty="0" smtClean="0"/>
              <a:t>Şeker</a:t>
            </a:r>
            <a:r>
              <a:rPr lang="tr-TR" dirty="0"/>
              <a:t>, şıra yedirme; soğuk su ile banyo yaptırma </a:t>
            </a:r>
            <a:endParaRPr lang="tr-TR" dirty="0" smtClean="0"/>
          </a:p>
          <a:p>
            <a:r>
              <a:rPr lang="tr-TR" dirty="0" smtClean="0"/>
              <a:t>Turşu </a:t>
            </a:r>
            <a:r>
              <a:rPr lang="tr-TR" dirty="0"/>
              <a:t>suyu içirmeme, ekşi yedirmeme </a:t>
            </a:r>
            <a:endParaRPr lang="tr-TR" dirty="0" smtClean="0"/>
          </a:p>
          <a:p>
            <a:r>
              <a:rPr lang="tr-TR" dirty="0" smtClean="0"/>
              <a:t>Tatlı </a:t>
            </a:r>
            <a:r>
              <a:rPr lang="tr-TR" dirty="0"/>
              <a:t>yiyecekler </a:t>
            </a:r>
            <a:r>
              <a:rPr lang="tr-TR" dirty="0" smtClean="0"/>
              <a:t>yedirme</a:t>
            </a:r>
          </a:p>
          <a:p>
            <a:r>
              <a:rPr lang="tr-TR" dirty="0" smtClean="0"/>
              <a:t>Şerbet</a:t>
            </a:r>
            <a:r>
              <a:rPr lang="tr-TR" dirty="0"/>
              <a:t>, pekmez, içirme, sıcak tutma </a:t>
            </a:r>
            <a:endParaRPr lang="tr-TR" dirty="0" smtClean="0"/>
          </a:p>
          <a:p>
            <a:r>
              <a:rPr lang="tr-TR" dirty="0" smtClean="0"/>
              <a:t>Tatlı </a:t>
            </a:r>
            <a:r>
              <a:rPr lang="tr-TR" dirty="0"/>
              <a:t>hamuru başa sarma.</a:t>
            </a:r>
          </a:p>
          <a:p>
            <a:r>
              <a:rPr lang="tr-TR" dirty="0" smtClean="0"/>
              <a:t>Ağartı </a:t>
            </a:r>
            <a:r>
              <a:rPr lang="tr-TR" dirty="0"/>
              <a:t>(</a:t>
            </a:r>
            <a:r>
              <a:rPr lang="tr-TR" dirty="0" smtClean="0"/>
              <a:t>süt-ayran</a:t>
            </a:r>
            <a:r>
              <a:rPr lang="tr-TR" dirty="0"/>
              <a:t>) </a:t>
            </a:r>
            <a:r>
              <a:rPr lang="tr-TR" dirty="0" smtClean="0"/>
              <a:t>yedirmeme</a:t>
            </a:r>
          </a:p>
          <a:p>
            <a:r>
              <a:rPr lang="tr-TR" dirty="0" smtClean="0"/>
              <a:t>Hastanın </a:t>
            </a:r>
            <a:r>
              <a:rPr lang="tr-TR" dirty="0"/>
              <a:t>üzerine kırmızı yorgan örtme</a:t>
            </a:r>
          </a:p>
        </p:txBody>
      </p:sp>
      <p:sp>
        <p:nvSpPr>
          <p:cNvPr id="5" name="Metin Yer Tutucusu 4"/>
          <p:cNvSpPr>
            <a:spLocks noGrp="1"/>
          </p:cNvSpPr>
          <p:nvPr>
            <p:ph type="body" sz="quarter" idx="3"/>
          </p:nvPr>
        </p:nvSpPr>
        <p:spPr>
          <a:xfrm>
            <a:off x="6971062" y="1260727"/>
            <a:ext cx="4443984" cy="823912"/>
          </a:xfrm>
        </p:spPr>
        <p:txBody>
          <a:bodyPr/>
          <a:lstStyle/>
          <a:p>
            <a:r>
              <a:rPr lang="tr-TR" b="1" dirty="0" smtClean="0">
                <a:solidFill>
                  <a:schemeClr val="accent2"/>
                </a:solidFill>
              </a:rPr>
              <a:t>Gözde Çapaklanma</a:t>
            </a:r>
            <a:endParaRPr lang="tr-TR" b="1" dirty="0">
              <a:solidFill>
                <a:schemeClr val="accent2"/>
              </a:solidFill>
            </a:endParaRPr>
          </a:p>
        </p:txBody>
      </p:sp>
      <p:sp>
        <p:nvSpPr>
          <p:cNvPr id="6" name="İçerik Yer Tutucusu 5"/>
          <p:cNvSpPr>
            <a:spLocks noGrp="1"/>
          </p:cNvSpPr>
          <p:nvPr>
            <p:ph sz="quarter" idx="4"/>
          </p:nvPr>
        </p:nvSpPr>
        <p:spPr>
          <a:xfrm>
            <a:off x="6971062" y="2658436"/>
            <a:ext cx="4838079" cy="3831574"/>
          </a:xfrm>
        </p:spPr>
        <p:txBody>
          <a:bodyPr>
            <a:noAutofit/>
          </a:bodyPr>
          <a:lstStyle/>
          <a:p>
            <a:r>
              <a:rPr lang="tr-TR" dirty="0"/>
              <a:t>Sıcak nemli tülbentle silinir.</a:t>
            </a:r>
          </a:p>
          <a:p>
            <a:r>
              <a:rPr lang="tr-TR" dirty="0" smtClean="0"/>
              <a:t>Soğutulmuş </a:t>
            </a:r>
            <a:r>
              <a:rPr lang="tr-TR" dirty="0"/>
              <a:t>demli çayla </a:t>
            </a:r>
            <a:r>
              <a:rPr lang="tr-TR" dirty="0" smtClean="0"/>
              <a:t>silinir</a:t>
            </a:r>
          </a:p>
          <a:p>
            <a:r>
              <a:rPr lang="tr-TR" dirty="0"/>
              <a:t>Limon sıkılır.</a:t>
            </a:r>
          </a:p>
          <a:p>
            <a:r>
              <a:rPr lang="tr-TR" dirty="0" smtClean="0"/>
              <a:t>Dikiş </a:t>
            </a:r>
            <a:r>
              <a:rPr lang="tr-TR" dirty="0"/>
              <a:t>iğnesi çıra isi ile </a:t>
            </a:r>
            <a:r>
              <a:rPr lang="tr-TR" dirty="0" err="1"/>
              <a:t>islendirilerek</a:t>
            </a:r>
            <a:r>
              <a:rPr lang="tr-TR" dirty="0"/>
              <a:t> göze çekilir.</a:t>
            </a:r>
          </a:p>
          <a:p>
            <a:r>
              <a:rPr lang="tr-TR" dirty="0" smtClean="0"/>
              <a:t>Bebeğin </a:t>
            </a:r>
            <a:r>
              <a:rPr lang="tr-TR" dirty="0"/>
              <a:t>gözüne anne sütü damlatılır.</a:t>
            </a:r>
          </a:p>
          <a:p>
            <a:r>
              <a:rPr lang="tr-TR" dirty="0" smtClean="0"/>
              <a:t>Soğuk </a:t>
            </a:r>
            <a:r>
              <a:rPr lang="tr-TR" dirty="0"/>
              <a:t>suyla yıkanır.</a:t>
            </a:r>
          </a:p>
          <a:p>
            <a:r>
              <a:rPr lang="tr-TR" dirty="0" smtClean="0"/>
              <a:t>Çocuğun </a:t>
            </a:r>
            <a:r>
              <a:rPr lang="tr-TR" dirty="0"/>
              <a:t>idrarı beze dökülerek göze konur.</a:t>
            </a:r>
          </a:p>
          <a:p>
            <a:r>
              <a:rPr lang="tr-TR" dirty="0" smtClean="0"/>
              <a:t>Yarma </a:t>
            </a:r>
            <a:r>
              <a:rPr lang="tr-TR" dirty="0"/>
              <a:t>yağı </a:t>
            </a:r>
            <a:r>
              <a:rPr lang="tr-TR" dirty="0" smtClean="0"/>
              <a:t>sürülür.</a:t>
            </a:r>
            <a:endParaRPr lang="tr-TR" dirty="0"/>
          </a:p>
        </p:txBody>
      </p:sp>
      <p:sp>
        <p:nvSpPr>
          <p:cNvPr id="7" name="Unvan 1"/>
          <p:cNvSpPr>
            <a:spLocks noGrp="1"/>
          </p:cNvSpPr>
          <p:nvPr>
            <p:ph type="title"/>
          </p:nvPr>
        </p:nvSpPr>
        <p:spPr>
          <a:xfrm>
            <a:off x="914399" y="250902"/>
            <a:ext cx="11106615" cy="1421781"/>
          </a:xfrm>
        </p:spPr>
        <p:txBody>
          <a:bodyPr>
            <a:normAutofit fontScale="90000"/>
          </a:bodyPr>
          <a:lstStyle/>
          <a:p>
            <a:r>
              <a:rPr lang="tr-TR" dirty="0"/>
              <a:t>Sıklıkla Karşılaşılan Sağlık Sorunları ve Ge­leneksel Uygulamalar</a:t>
            </a:r>
            <a:br>
              <a:rPr lang="tr-TR" dirty="0"/>
            </a:br>
            <a:endParaRPr lang="tr-TR" dirty="0"/>
          </a:p>
        </p:txBody>
      </p:sp>
    </p:spTree>
    <p:extLst>
      <p:ext uri="{BB962C8B-B14F-4D97-AF65-F5344CB8AC3E}">
        <p14:creationId xmlns:p14="http://schemas.microsoft.com/office/powerpoint/2010/main" val="5085361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İçerik Yer Tutucusu 8"/>
          <p:cNvGraphicFramePr>
            <a:graphicFrameLocks noGrp="1"/>
          </p:cNvGraphicFramePr>
          <p:nvPr>
            <p:ph sz="half" idx="2"/>
            <p:extLst>
              <p:ext uri="{D42A27DB-BD31-4B8C-83A1-F6EECF244321}">
                <p14:modId xmlns:p14="http://schemas.microsoft.com/office/powerpoint/2010/main" val="3334870775"/>
              </p:ext>
            </p:extLst>
          </p:nvPr>
        </p:nvGraphicFramePr>
        <p:xfrm>
          <a:off x="758283" y="2174489"/>
          <a:ext cx="5709424" cy="45139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1" name="İçerik Yer Tutucusu 10"/>
          <p:cNvGraphicFramePr>
            <a:graphicFrameLocks noGrp="1"/>
          </p:cNvGraphicFramePr>
          <p:nvPr>
            <p:ph sz="quarter" idx="4"/>
            <p:extLst>
              <p:ext uri="{D42A27DB-BD31-4B8C-83A1-F6EECF244321}">
                <p14:modId xmlns:p14="http://schemas.microsoft.com/office/powerpoint/2010/main" val="1474732835"/>
              </p:ext>
            </p:extLst>
          </p:nvPr>
        </p:nvGraphicFramePr>
        <p:xfrm>
          <a:off x="6623823" y="2261527"/>
          <a:ext cx="5553307" cy="422848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Unvan 1"/>
          <p:cNvSpPr>
            <a:spLocks noGrp="1"/>
          </p:cNvSpPr>
          <p:nvPr>
            <p:ph type="title"/>
          </p:nvPr>
        </p:nvSpPr>
        <p:spPr>
          <a:xfrm>
            <a:off x="914399" y="250902"/>
            <a:ext cx="11106615" cy="1421781"/>
          </a:xfrm>
        </p:spPr>
        <p:txBody>
          <a:bodyPr>
            <a:normAutofit fontScale="90000"/>
          </a:bodyPr>
          <a:lstStyle/>
          <a:p>
            <a:r>
              <a:rPr lang="tr-TR" dirty="0"/>
              <a:t>Sıklıkla Karşılaşılan Sağlık Sorunları ve Ge­leneksel Uygulamalar</a:t>
            </a:r>
            <a:br>
              <a:rPr lang="tr-TR" dirty="0"/>
            </a:br>
            <a:endParaRPr lang="tr-TR" dirty="0"/>
          </a:p>
        </p:txBody>
      </p:sp>
      <p:sp>
        <p:nvSpPr>
          <p:cNvPr id="2" name="Metin Yer Tutucusu 1"/>
          <p:cNvSpPr>
            <a:spLocks noGrp="1"/>
          </p:cNvSpPr>
          <p:nvPr>
            <p:ph type="body" idx="1"/>
          </p:nvPr>
        </p:nvSpPr>
        <p:spPr>
          <a:xfrm>
            <a:off x="914399" y="1437615"/>
            <a:ext cx="4443984" cy="823912"/>
          </a:xfrm>
        </p:spPr>
        <p:txBody>
          <a:bodyPr/>
          <a:lstStyle/>
          <a:p>
            <a:r>
              <a:rPr lang="tr-TR" b="1" dirty="0" smtClean="0">
                <a:solidFill>
                  <a:schemeClr val="accent3"/>
                </a:solidFill>
              </a:rPr>
              <a:t>Öksürük</a:t>
            </a:r>
            <a:endParaRPr lang="tr-TR" b="1" dirty="0">
              <a:solidFill>
                <a:schemeClr val="accent3"/>
              </a:solidFill>
            </a:endParaRPr>
          </a:p>
        </p:txBody>
      </p:sp>
      <p:sp>
        <p:nvSpPr>
          <p:cNvPr id="8" name="Metin Yer Tutucusu 7"/>
          <p:cNvSpPr>
            <a:spLocks noGrp="1"/>
          </p:cNvSpPr>
          <p:nvPr>
            <p:ph type="body" sz="quarter" idx="3"/>
          </p:nvPr>
        </p:nvSpPr>
        <p:spPr>
          <a:xfrm>
            <a:off x="6971062" y="1437615"/>
            <a:ext cx="4443984" cy="823912"/>
          </a:xfrm>
        </p:spPr>
        <p:txBody>
          <a:bodyPr/>
          <a:lstStyle/>
          <a:p>
            <a:r>
              <a:rPr lang="tr-TR" b="1" dirty="0" smtClean="0">
                <a:solidFill>
                  <a:schemeClr val="accent3"/>
                </a:solidFill>
              </a:rPr>
              <a:t>Pamukçuk </a:t>
            </a:r>
            <a:endParaRPr lang="tr-TR" b="1" dirty="0">
              <a:solidFill>
                <a:schemeClr val="accent3"/>
              </a:solidFill>
            </a:endParaRPr>
          </a:p>
        </p:txBody>
      </p:sp>
    </p:spTree>
    <p:extLst>
      <p:ext uri="{BB962C8B-B14F-4D97-AF65-F5344CB8AC3E}">
        <p14:creationId xmlns:p14="http://schemas.microsoft.com/office/powerpoint/2010/main" val="11740376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İçerik Yer Tutucusu 2"/>
          <p:cNvGraphicFramePr>
            <a:graphicFrameLocks noGrp="1"/>
          </p:cNvGraphicFramePr>
          <p:nvPr>
            <p:ph sz="half" idx="2"/>
            <p:extLst>
              <p:ext uri="{D42A27DB-BD31-4B8C-83A1-F6EECF244321}">
                <p14:modId xmlns:p14="http://schemas.microsoft.com/office/powerpoint/2010/main" val="819803221"/>
              </p:ext>
            </p:extLst>
          </p:nvPr>
        </p:nvGraphicFramePr>
        <p:xfrm>
          <a:off x="825190" y="2475571"/>
          <a:ext cx="5508703" cy="41036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çerik Yer Tutucusu 4"/>
          <p:cNvGraphicFramePr>
            <a:graphicFrameLocks noGrp="1"/>
          </p:cNvGraphicFramePr>
          <p:nvPr>
            <p:ph sz="quarter" idx="4"/>
            <p:extLst>
              <p:ext uri="{D42A27DB-BD31-4B8C-83A1-F6EECF244321}">
                <p14:modId xmlns:p14="http://schemas.microsoft.com/office/powerpoint/2010/main" val="3303027258"/>
              </p:ext>
            </p:extLst>
          </p:nvPr>
        </p:nvGraphicFramePr>
        <p:xfrm>
          <a:off x="6434254" y="2261527"/>
          <a:ext cx="5586760" cy="442920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 name="Unvan 1"/>
          <p:cNvSpPr>
            <a:spLocks noGrp="1"/>
          </p:cNvSpPr>
          <p:nvPr>
            <p:ph type="title"/>
          </p:nvPr>
        </p:nvSpPr>
        <p:spPr>
          <a:xfrm>
            <a:off x="914399" y="250902"/>
            <a:ext cx="11106615" cy="1421781"/>
          </a:xfrm>
        </p:spPr>
        <p:txBody>
          <a:bodyPr>
            <a:normAutofit fontScale="90000"/>
          </a:bodyPr>
          <a:lstStyle/>
          <a:p>
            <a:r>
              <a:rPr lang="tr-TR" dirty="0"/>
              <a:t>Sıklıkla Karşılaşılan Sağlık Sorunları ve Ge­leneksel Uygulamalar</a:t>
            </a:r>
            <a:br>
              <a:rPr lang="tr-TR" dirty="0"/>
            </a:br>
            <a:endParaRPr lang="tr-TR" dirty="0"/>
          </a:p>
        </p:txBody>
      </p:sp>
      <p:sp>
        <p:nvSpPr>
          <p:cNvPr id="2" name="Metin Yer Tutucusu 1"/>
          <p:cNvSpPr>
            <a:spLocks noGrp="1"/>
          </p:cNvSpPr>
          <p:nvPr>
            <p:ph type="body" idx="1"/>
          </p:nvPr>
        </p:nvSpPr>
        <p:spPr>
          <a:xfrm>
            <a:off x="914399" y="1437615"/>
            <a:ext cx="4443984" cy="823912"/>
          </a:xfrm>
        </p:spPr>
        <p:txBody>
          <a:bodyPr/>
          <a:lstStyle/>
          <a:p>
            <a:r>
              <a:rPr lang="tr-TR" b="1" dirty="0" smtClean="0">
                <a:solidFill>
                  <a:schemeClr val="accent4"/>
                </a:solidFill>
              </a:rPr>
              <a:t>Pişik </a:t>
            </a:r>
            <a:endParaRPr lang="tr-TR" b="1" dirty="0">
              <a:solidFill>
                <a:schemeClr val="accent4"/>
              </a:solidFill>
            </a:endParaRPr>
          </a:p>
        </p:txBody>
      </p:sp>
      <p:sp>
        <p:nvSpPr>
          <p:cNvPr id="8" name="Metin Yer Tutucusu 7"/>
          <p:cNvSpPr>
            <a:spLocks noGrp="1"/>
          </p:cNvSpPr>
          <p:nvPr>
            <p:ph type="body" sz="quarter" idx="3"/>
          </p:nvPr>
        </p:nvSpPr>
        <p:spPr>
          <a:xfrm>
            <a:off x="6971062" y="1437615"/>
            <a:ext cx="4443984" cy="823912"/>
          </a:xfrm>
        </p:spPr>
        <p:txBody>
          <a:bodyPr/>
          <a:lstStyle/>
          <a:p>
            <a:r>
              <a:rPr lang="tr-TR" b="1" dirty="0" smtClean="0">
                <a:solidFill>
                  <a:schemeClr val="accent4"/>
                </a:solidFill>
              </a:rPr>
              <a:t>Kesik ve Kanama</a:t>
            </a:r>
            <a:endParaRPr lang="tr-TR" b="1" dirty="0">
              <a:solidFill>
                <a:schemeClr val="accent4"/>
              </a:solidFill>
            </a:endParaRPr>
          </a:p>
        </p:txBody>
      </p:sp>
    </p:spTree>
    <p:extLst>
      <p:ext uri="{BB962C8B-B14F-4D97-AF65-F5344CB8AC3E}">
        <p14:creationId xmlns:p14="http://schemas.microsoft.com/office/powerpoint/2010/main" val="10861599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İçerik Yer Tutucusu 8"/>
          <p:cNvGraphicFramePr>
            <a:graphicFrameLocks noGrp="1"/>
          </p:cNvGraphicFramePr>
          <p:nvPr>
            <p:ph sz="half" idx="2"/>
            <p:extLst>
              <p:ext uri="{D42A27DB-BD31-4B8C-83A1-F6EECF244321}">
                <p14:modId xmlns:p14="http://schemas.microsoft.com/office/powerpoint/2010/main" val="2006875973"/>
              </p:ext>
            </p:extLst>
          </p:nvPr>
        </p:nvGraphicFramePr>
        <p:xfrm>
          <a:off x="758283" y="2141035"/>
          <a:ext cx="5943600" cy="4605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Unvan 1"/>
          <p:cNvSpPr>
            <a:spLocks noGrp="1"/>
          </p:cNvSpPr>
          <p:nvPr>
            <p:ph type="title"/>
          </p:nvPr>
        </p:nvSpPr>
        <p:spPr>
          <a:xfrm>
            <a:off x="914399" y="250902"/>
            <a:ext cx="11106615" cy="1421781"/>
          </a:xfrm>
        </p:spPr>
        <p:txBody>
          <a:bodyPr>
            <a:normAutofit fontScale="90000"/>
          </a:bodyPr>
          <a:lstStyle/>
          <a:p>
            <a:r>
              <a:rPr lang="tr-TR" dirty="0"/>
              <a:t>Sıklıkla Karşılaşılan Sağlık Sorunları ve Ge­leneksel Uygulamalar</a:t>
            </a:r>
            <a:br>
              <a:rPr lang="tr-TR" dirty="0"/>
            </a:br>
            <a:endParaRPr lang="tr-TR" dirty="0"/>
          </a:p>
        </p:txBody>
      </p:sp>
      <p:sp>
        <p:nvSpPr>
          <p:cNvPr id="2" name="Metin Yer Tutucusu 1"/>
          <p:cNvSpPr>
            <a:spLocks noGrp="1"/>
          </p:cNvSpPr>
          <p:nvPr>
            <p:ph type="body" idx="1"/>
          </p:nvPr>
        </p:nvSpPr>
        <p:spPr>
          <a:xfrm>
            <a:off x="914399" y="1125381"/>
            <a:ext cx="4443984" cy="823912"/>
          </a:xfrm>
        </p:spPr>
        <p:txBody>
          <a:bodyPr/>
          <a:lstStyle/>
          <a:p>
            <a:r>
              <a:rPr lang="tr-TR" b="1" dirty="0" smtClean="0">
                <a:solidFill>
                  <a:schemeClr val="accent5"/>
                </a:solidFill>
              </a:rPr>
              <a:t>Yanık</a:t>
            </a:r>
            <a:endParaRPr lang="tr-TR" b="1" dirty="0">
              <a:solidFill>
                <a:schemeClr val="accent5"/>
              </a:solidFill>
            </a:endParaRPr>
          </a:p>
        </p:txBody>
      </p:sp>
      <p:sp>
        <p:nvSpPr>
          <p:cNvPr id="5" name="Dikey Kaydırma 4"/>
          <p:cNvSpPr/>
          <p:nvPr/>
        </p:nvSpPr>
        <p:spPr>
          <a:xfrm>
            <a:off x="6244683" y="961792"/>
            <a:ext cx="5947317" cy="5896208"/>
          </a:xfrm>
          <a:prstGeom prst="verticalScroll">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tr-TR" sz="2000" dirty="0" smtClean="0"/>
              <a:t>Yüzeyi büyük yanıklarda ısı kaybı çok olacağından öne­rilmemekle birlikte küçük yanıklarda bölge en az 20 da­kika soğuk su altında tutulmalı ve yanık üzerine ilaç ya da yanık merhemi dahil hiçbir şey sürülmemelidir. Çeşitli maddeleri sürmeleri hem yanık yerinin mikrop kapmasına hem de temizlerken doku </a:t>
            </a:r>
            <a:r>
              <a:rPr lang="tr-TR" sz="2000" dirty="0" err="1" smtClean="0"/>
              <a:t>harabiyetini</a:t>
            </a:r>
            <a:r>
              <a:rPr lang="tr-TR" sz="2000" dirty="0" smtClean="0"/>
              <a:t> artırması bakımın­dan sakıncalıdır. Ağrılı bölgeye sarımsak bağlanması so­nucu, sarımsak yanığı gelişen vakalara rastlanılmıştır</a:t>
            </a:r>
            <a:endParaRPr lang="tr-TR" sz="2000" dirty="0"/>
          </a:p>
        </p:txBody>
      </p:sp>
    </p:spTree>
    <p:extLst>
      <p:ext uri="{BB962C8B-B14F-4D97-AF65-F5344CB8AC3E}">
        <p14:creationId xmlns:p14="http://schemas.microsoft.com/office/powerpoint/2010/main" val="38316724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İçerik Yer Tutucusu 10"/>
          <p:cNvGraphicFramePr>
            <a:graphicFrameLocks noGrp="1"/>
          </p:cNvGraphicFramePr>
          <p:nvPr>
            <p:ph idx="1"/>
            <p:extLst>
              <p:ext uri="{D42A27DB-BD31-4B8C-83A1-F6EECF244321}">
                <p14:modId xmlns:p14="http://schemas.microsoft.com/office/powerpoint/2010/main" val="3175877164"/>
              </p:ext>
            </p:extLst>
          </p:nvPr>
        </p:nvGraphicFramePr>
        <p:xfrm>
          <a:off x="914400" y="2352908"/>
          <a:ext cx="10972800" cy="42486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Unvan 1"/>
          <p:cNvSpPr>
            <a:spLocks noGrp="1"/>
          </p:cNvSpPr>
          <p:nvPr>
            <p:ph type="title"/>
          </p:nvPr>
        </p:nvSpPr>
        <p:spPr>
          <a:xfrm>
            <a:off x="914399" y="250902"/>
            <a:ext cx="11106615" cy="1421781"/>
          </a:xfrm>
        </p:spPr>
        <p:txBody>
          <a:bodyPr>
            <a:normAutofit/>
          </a:bodyPr>
          <a:lstStyle/>
          <a:p>
            <a:r>
              <a:rPr lang="tr-TR" dirty="0"/>
              <a:t>Sıklıkla Karşılaşılan Sağlık Sorunları ve Ge­leneksel </a:t>
            </a:r>
            <a:r>
              <a:rPr lang="tr-TR" dirty="0" smtClean="0"/>
              <a:t>Uygulamalar</a:t>
            </a:r>
            <a:endParaRPr lang="tr-TR" dirty="0"/>
          </a:p>
        </p:txBody>
      </p:sp>
      <p:sp>
        <p:nvSpPr>
          <p:cNvPr id="10" name="Metin Yer Tutucusu 1"/>
          <p:cNvSpPr txBox="1">
            <a:spLocks/>
          </p:cNvSpPr>
          <p:nvPr/>
        </p:nvSpPr>
        <p:spPr>
          <a:xfrm>
            <a:off x="914399" y="1672683"/>
            <a:ext cx="4443984" cy="823912"/>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buNone/>
            </a:pPr>
            <a:r>
              <a:rPr lang="tr-TR" sz="3200" b="1" dirty="0" err="1" smtClean="0">
                <a:solidFill>
                  <a:schemeClr val="accent6"/>
                </a:solidFill>
              </a:rPr>
              <a:t>Yenidoğan</a:t>
            </a:r>
            <a:r>
              <a:rPr lang="tr-TR" sz="3200" b="1" dirty="0" smtClean="0">
                <a:solidFill>
                  <a:schemeClr val="accent6"/>
                </a:solidFill>
              </a:rPr>
              <a:t> Sarılığı</a:t>
            </a:r>
            <a:endParaRPr lang="tr-TR" sz="3200" b="1" dirty="0">
              <a:solidFill>
                <a:schemeClr val="accent6"/>
              </a:solidFill>
            </a:endParaRPr>
          </a:p>
        </p:txBody>
      </p:sp>
    </p:spTree>
    <p:extLst>
      <p:ext uri="{BB962C8B-B14F-4D97-AF65-F5344CB8AC3E}">
        <p14:creationId xmlns:p14="http://schemas.microsoft.com/office/powerpoint/2010/main" val="330330658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2090148270"/>
              </p:ext>
            </p:extLst>
          </p:nvPr>
        </p:nvGraphicFramePr>
        <p:xfrm>
          <a:off x="1014760" y="1973766"/>
          <a:ext cx="11006253" cy="47504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914399" y="250902"/>
            <a:ext cx="11106615" cy="1421781"/>
          </a:xfrm>
        </p:spPr>
        <p:txBody>
          <a:bodyPr>
            <a:normAutofit/>
          </a:bodyPr>
          <a:lstStyle/>
          <a:p>
            <a:r>
              <a:rPr lang="tr-TR" dirty="0"/>
              <a:t>Sıklıkla Karşılaşılan Sağlık Sorunları ve Ge­leneksel </a:t>
            </a:r>
            <a:r>
              <a:rPr lang="tr-TR" dirty="0" smtClean="0"/>
              <a:t>Uygulamalar</a:t>
            </a:r>
            <a:endParaRPr lang="tr-TR" dirty="0"/>
          </a:p>
        </p:txBody>
      </p:sp>
      <p:sp>
        <p:nvSpPr>
          <p:cNvPr id="5" name="Metin Yer Tutucusu 1"/>
          <p:cNvSpPr txBox="1">
            <a:spLocks/>
          </p:cNvSpPr>
          <p:nvPr/>
        </p:nvSpPr>
        <p:spPr>
          <a:xfrm>
            <a:off x="914399" y="1428633"/>
            <a:ext cx="4443984" cy="823912"/>
          </a:xfrm>
          <a:prstGeom prst="rect">
            <a:avLst/>
          </a:prstGeom>
        </p:spPr>
        <p:txBody>
          <a:bodyPr vert="horz" lIns="91440" tIns="45720" rIns="91440" bIns="45720" rtlCol="0">
            <a:normAutofit/>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a:lstStyle>
          <a:p>
            <a:pPr marL="0" indent="0">
              <a:buNone/>
            </a:pPr>
            <a:r>
              <a:rPr lang="tr-TR" sz="3200" b="1" dirty="0" smtClean="0">
                <a:solidFill>
                  <a:schemeClr val="accent3"/>
                </a:solidFill>
              </a:rPr>
              <a:t>Nazar</a:t>
            </a:r>
            <a:endParaRPr lang="tr-TR" sz="3200" b="1" dirty="0">
              <a:solidFill>
                <a:schemeClr val="accent3"/>
              </a:solidFill>
            </a:endParaRPr>
          </a:p>
        </p:txBody>
      </p:sp>
    </p:spTree>
    <p:extLst>
      <p:ext uri="{BB962C8B-B14F-4D97-AF65-F5344CB8AC3E}">
        <p14:creationId xmlns:p14="http://schemas.microsoft.com/office/powerpoint/2010/main" val="16418656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80586" y="395868"/>
            <a:ext cx="10537902" cy="1321420"/>
          </a:xfrm>
        </p:spPr>
        <p:txBody>
          <a:bodyPr>
            <a:normAutofit/>
          </a:bodyPr>
          <a:lstStyle/>
          <a:p>
            <a:r>
              <a:rPr lang="tr-TR" dirty="0"/>
              <a:t>Tarih İ</a:t>
            </a:r>
            <a:r>
              <a:rPr lang="tr-TR" dirty="0" smtClean="0"/>
              <a:t>çinde </a:t>
            </a:r>
            <a:r>
              <a:rPr lang="tr-TR" dirty="0"/>
              <a:t>Türklerde Geleneksel Uygulamaların </a:t>
            </a:r>
            <a:r>
              <a:rPr lang="tr-TR" dirty="0" smtClean="0"/>
              <a:t>Yeri</a:t>
            </a: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3149217161"/>
              </p:ext>
            </p:extLst>
          </p:nvPr>
        </p:nvGraphicFramePr>
        <p:xfrm>
          <a:off x="0" y="1817649"/>
          <a:ext cx="12192000" cy="2631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Dalga 4"/>
          <p:cNvSpPr/>
          <p:nvPr/>
        </p:nvSpPr>
        <p:spPr>
          <a:xfrm>
            <a:off x="0" y="4159406"/>
            <a:ext cx="12192000" cy="2698596"/>
          </a:xfrm>
          <a:prstGeom prst="wave">
            <a:avLst>
              <a:gd name="adj1" fmla="val 12500"/>
              <a:gd name="adj2" fmla="val -194"/>
            </a:avLst>
          </a:prstGeom>
        </p:spPr>
        <p:style>
          <a:lnRef idx="1">
            <a:schemeClr val="accent4"/>
          </a:lnRef>
          <a:fillRef idx="2">
            <a:schemeClr val="accent4"/>
          </a:fillRef>
          <a:effectRef idx="1">
            <a:schemeClr val="accent4"/>
          </a:effectRef>
          <a:fontRef idx="minor">
            <a:schemeClr val="dk1"/>
          </a:fontRef>
        </p:style>
        <p:txBody>
          <a:bodyPr rtlCol="0" anchor="t"/>
          <a:lstStyle/>
          <a:p>
            <a:pPr algn="ctr"/>
            <a:r>
              <a:rPr lang="tr-TR" sz="2400" dirty="0" smtClean="0"/>
              <a:t>Geleneklerimizi; yaşayan, yaşatılması gereken ve unutul­muş (araştırılması gereken) geleneklerimiz diye üçe ayır­mak mümkündür. İnsanlar dünü bilmek, yarınlara umutla, daha mutlu bakmak, sahip olmak isterler. Bu nedenle geç­miş/ geçmişte yapılanlar/ gelenekler önemlidir.</a:t>
            </a:r>
            <a:endParaRPr lang="tr-TR" sz="2400" dirty="0"/>
          </a:p>
        </p:txBody>
      </p:sp>
    </p:spTree>
    <p:extLst>
      <p:ext uri="{BB962C8B-B14F-4D97-AF65-F5344CB8AC3E}">
        <p14:creationId xmlns:p14="http://schemas.microsoft.com/office/powerpoint/2010/main" val="1134665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Yuvarlatılmış Dikdörtgen 5"/>
          <p:cNvSpPr/>
          <p:nvPr/>
        </p:nvSpPr>
        <p:spPr>
          <a:xfrm>
            <a:off x="825190" y="959005"/>
            <a:ext cx="11218127" cy="5307980"/>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tr-TR" sz="2400" smtClean="0"/>
              <a:t>Kadının eğitim düzeyinin yükselmesinin çocuk bakımı ve sağlığına ilişkin doğru davranış geliştirme arasındaki olumlu ilişki dikkate alınırsa gelecekte birer anne olacak olan ve topluma sağlıklı nesiller yetiştiren ki­şiler olarak kız çocuklarının eğitimine önem verilmesi gerekmektedir. Çocukların sağlık ve hastalık durumlarında yaygın olarak kullanılan bu geleneksel uygulamaların ön­lenmesi, bunlardan yararlı olanların, toplumla işbirliği ya­pılarak toplumun kültürüne sahip çıkılması adına korunmaya çalışılması, zararlı olanların ise gerekli kişi ve kuruluşlarla işbirliği yapılarak ortadan kaldırılması için ge­rekli girişimlerde bulunulmalıdır. Ayrıca sağlık çalışanları tarafından da annelere konuya ilişkin bilgi verilmeli, doğru seçim yapmaları konusunda destek olunmalı, geleneksel uygulamaların sonuçları ve yan etkilerinin farkında olma­ları sağlanmalıdır.</a:t>
            </a:r>
            <a:endParaRPr lang="tr-TR" sz="2400" dirty="0"/>
          </a:p>
        </p:txBody>
      </p:sp>
    </p:spTree>
    <p:extLst>
      <p:ext uri="{BB962C8B-B14F-4D97-AF65-F5344CB8AC3E}">
        <p14:creationId xmlns:p14="http://schemas.microsoft.com/office/powerpoint/2010/main" val="31622808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1154352854"/>
              </p:ext>
            </p:extLst>
          </p:nvPr>
        </p:nvGraphicFramePr>
        <p:xfrm>
          <a:off x="936702" y="602167"/>
          <a:ext cx="10894741" cy="57874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951628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a:spLocks noGrp="1"/>
          </p:cNvSpPr>
          <p:nvPr>
            <p:ph type="title"/>
          </p:nvPr>
        </p:nvSpPr>
        <p:spPr/>
        <p:txBody>
          <a:bodyPr/>
          <a:lstStyle/>
          <a:p>
            <a:r>
              <a:rPr lang="tr-TR" dirty="0" smtClean="0"/>
              <a:t>TEŞEKKÜRLER </a:t>
            </a:r>
            <a:r>
              <a:rPr lang="tr-TR" dirty="0" smtClean="0">
                <a:sym typeface="Wingdings" panose="05000000000000000000" pitchFamily="2" charset="2"/>
              </a:rPr>
              <a:t></a:t>
            </a:r>
            <a:endParaRPr lang="tr-TR" dirty="0"/>
          </a:p>
        </p:txBody>
      </p:sp>
      <p:sp>
        <p:nvSpPr>
          <p:cNvPr id="5" name="Metin Yer Tutucusu 4"/>
          <p:cNvSpPr>
            <a:spLocks noGrp="1"/>
          </p:cNvSpPr>
          <p:nvPr>
            <p:ph type="body" idx="1"/>
          </p:nvPr>
        </p:nvSpPr>
        <p:spPr/>
        <p:txBody>
          <a:bodyPr/>
          <a:lstStyle/>
          <a:p>
            <a:r>
              <a:rPr lang="tr-TR" dirty="0" smtClean="0"/>
              <a:t>BİTTİ !!!</a:t>
            </a:r>
            <a:endParaRPr lang="tr-TR" dirty="0"/>
          </a:p>
        </p:txBody>
      </p:sp>
    </p:spTree>
    <p:extLst>
      <p:ext uri="{BB962C8B-B14F-4D97-AF65-F5344CB8AC3E}">
        <p14:creationId xmlns:p14="http://schemas.microsoft.com/office/powerpoint/2010/main" val="195141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747132" y="150542"/>
            <a:ext cx="9601200" cy="1485900"/>
          </a:xfrm>
        </p:spPr>
        <p:txBody>
          <a:bodyPr/>
          <a:lstStyle/>
          <a:p>
            <a:r>
              <a:rPr lang="tr-TR" dirty="0" smtClean="0"/>
              <a:t>Alternatif/Tamamlayıcı Tıp</a:t>
            </a:r>
            <a:endParaRPr lang="tr-TR" dirty="0"/>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407793513"/>
              </p:ext>
            </p:extLst>
          </p:nvPr>
        </p:nvGraphicFramePr>
        <p:xfrm>
          <a:off x="747132" y="1304693"/>
          <a:ext cx="11307336" cy="5374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571831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54990080"/>
              </p:ext>
            </p:extLst>
          </p:nvPr>
        </p:nvGraphicFramePr>
        <p:xfrm>
          <a:off x="814039" y="925551"/>
          <a:ext cx="11206976" cy="5597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0568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lga 3"/>
          <p:cNvSpPr/>
          <p:nvPr/>
        </p:nvSpPr>
        <p:spPr>
          <a:xfrm>
            <a:off x="735980" y="234175"/>
            <a:ext cx="11456020" cy="2575932"/>
          </a:xfrm>
          <a:prstGeom prst="wav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tr-TR" sz="2400" dirty="0" smtClean="0"/>
              <a:t>NCCAM, bu tip tedavi yöntemlerinin kullanımı için yüksek kalitede bilimsel ve etkili kanıtların olması gerek­tiğini bildirmektedir. </a:t>
            </a:r>
            <a:endParaRPr lang="tr-TR" sz="2400" dirty="0"/>
          </a:p>
        </p:txBody>
      </p:sp>
      <p:sp>
        <p:nvSpPr>
          <p:cNvPr id="5" name="Dalga 4"/>
          <p:cNvSpPr/>
          <p:nvPr/>
        </p:nvSpPr>
        <p:spPr>
          <a:xfrm>
            <a:off x="735980" y="2575932"/>
            <a:ext cx="11456020" cy="2375209"/>
          </a:xfrm>
          <a:prstGeom prst="wav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tr-TR" sz="2400"/>
              <a:t>Tamamlayıcı ve alternatif tedavi yöntemleri kişilerin ra­hatlığının sağlanmasında, iyilik hallerinin arttırılmasında ve bakımın geliştirilmesinde anahtar olarak görülmekte­dir. </a:t>
            </a:r>
          </a:p>
        </p:txBody>
      </p:sp>
      <p:sp>
        <p:nvSpPr>
          <p:cNvPr id="6" name="Dalga 5"/>
          <p:cNvSpPr/>
          <p:nvPr/>
        </p:nvSpPr>
        <p:spPr>
          <a:xfrm>
            <a:off x="735980" y="4716966"/>
            <a:ext cx="11456020" cy="2141034"/>
          </a:xfrm>
          <a:prstGeom prst="wav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tr-TR" sz="2400"/>
              <a:t>Hemşirelerin ülkelerinde kullanılan geleneksel tıp yöntemlerini bilmeleri ve bunları bakım planlarına yansıtmaları önemlidir.</a:t>
            </a:r>
          </a:p>
        </p:txBody>
      </p:sp>
    </p:spTree>
    <p:extLst>
      <p:ext uri="{BB962C8B-B14F-4D97-AF65-F5344CB8AC3E}">
        <p14:creationId xmlns:p14="http://schemas.microsoft.com/office/powerpoint/2010/main" val="26313461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4092818123"/>
              </p:ext>
            </p:extLst>
          </p:nvPr>
        </p:nvGraphicFramePr>
        <p:xfrm>
          <a:off x="802888" y="981307"/>
          <a:ext cx="11389112" cy="5542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1527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608503516"/>
              </p:ext>
            </p:extLst>
          </p:nvPr>
        </p:nvGraphicFramePr>
        <p:xfrm>
          <a:off x="858644" y="914400"/>
          <a:ext cx="11006254" cy="5542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7262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936702" y="284356"/>
            <a:ext cx="11095464" cy="1276815"/>
          </a:xfrm>
        </p:spPr>
        <p:txBody>
          <a:bodyPr>
            <a:normAutofit/>
          </a:bodyPr>
          <a:lstStyle/>
          <a:p>
            <a:r>
              <a:rPr lang="tr-TR" dirty="0"/>
              <a:t>Geleneksel Uygulamalara Başvuru </a:t>
            </a:r>
            <a:r>
              <a:rPr lang="tr-TR" dirty="0" smtClean="0"/>
              <a:t>Nedenleri</a:t>
            </a:r>
            <a:endParaRPr lang="tr-TR" dirty="0"/>
          </a:p>
        </p:txBody>
      </p:sp>
      <p:graphicFrame>
        <p:nvGraphicFramePr>
          <p:cNvPr id="5" name="İçerik Yer Tutucusu 4"/>
          <p:cNvGraphicFramePr>
            <a:graphicFrameLocks noGrp="1"/>
          </p:cNvGraphicFramePr>
          <p:nvPr>
            <p:ph sz="half" idx="1"/>
            <p:extLst>
              <p:ext uri="{D42A27DB-BD31-4B8C-83A1-F6EECF244321}">
                <p14:modId xmlns:p14="http://schemas.microsoft.com/office/powerpoint/2010/main" val="3926155459"/>
              </p:ext>
            </p:extLst>
          </p:nvPr>
        </p:nvGraphicFramePr>
        <p:xfrm>
          <a:off x="691376" y="1483112"/>
          <a:ext cx="5620213" cy="5374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İçerik Yer Tutucusu 5"/>
          <p:cNvGraphicFramePr>
            <a:graphicFrameLocks noGrp="1"/>
          </p:cNvGraphicFramePr>
          <p:nvPr>
            <p:ph sz="half" idx="2"/>
            <p:extLst>
              <p:ext uri="{D42A27DB-BD31-4B8C-83A1-F6EECF244321}">
                <p14:modId xmlns:p14="http://schemas.microsoft.com/office/powerpoint/2010/main" val="105596011"/>
              </p:ext>
            </p:extLst>
          </p:nvPr>
        </p:nvGraphicFramePr>
        <p:xfrm>
          <a:off x="6423102" y="1483112"/>
          <a:ext cx="5609064" cy="537488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689340950"/>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432A30"/>
      </a:dk2>
      <a:lt2>
        <a:srgbClr val="F2F2F0"/>
      </a:lt2>
      <a:accent1>
        <a:srgbClr val="836C9F"/>
      </a:accent1>
      <a:accent2>
        <a:srgbClr val="BDAB56"/>
      </a:accent2>
      <a:accent3>
        <a:srgbClr val="B0565D"/>
      </a:accent3>
      <a:accent4>
        <a:srgbClr val="55B1BC"/>
      </a:accent4>
      <a:accent5>
        <a:srgbClr val="4D925F"/>
      </a:accent5>
      <a:accent6>
        <a:srgbClr val="E08C4A"/>
      </a:accent6>
      <a:hlink>
        <a:srgbClr val="55B1BC"/>
      </a:hlink>
      <a:folHlink>
        <a:srgbClr val="836C9F"/>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9270AA94-2367-4B1E-B579-26147B222BD0}"/>
    </a:ext>
  </a:extLst>
</a:theme>
</file>

<file path=docProps/app.xml><?xml version="1.0" encoding="utf-8"?>
<Properties xmlns="http://schemas.openxmlformats.org/officeDocument/2006/extended-properties" xmlns:vt="http://schemas.openxmlformats.org/officeDocument/2006/docPropsVTypes">
  <Template>TM10001105[[fn=Kırpma]]</Template>
  <TotalTime>290</TotalTime>
  <Words>3054</Words>
  <Application>Microsoft Office PowerPoint</Application>
  <PresentationFormat>Geniş ekran</PresentationFormat>
  <Paragraphs>281</Paragraphs>
  <Slides>32</Slides>
  <Notes>0</Notes>
  <HiddenSlides>0</HiddenSlides>
  <MMClips>0</MMClips>
  <ScaleCrop>false</ScaleCrop>
  <HeadingPairs>
    <vt:vector size="6" baseType="variant">
      <vt:variant>
        <vt:lpstr>Kullanılan Yazı Tipleri</vt:lpstr>
      </vt:variant>
      <vt:variant>
        <vt:i4>2</vt:i4>
      </vt:variant>
      <vt:variant>
        <vt:lpstr>Tema</vt:lpstr>
      </vt:variant>
      <vt:variant>
        <vt:i4>1</vt:i4>
      </vt:variant>
      <vt:variant>
        <vt:lpstr>Slayt Başlıkları</vt:lpstr>
      </vt:variant>
      <vt:variant>
        <vt:i4>32</vt:i4>
      </vt:variant>
    </vt:vector>
  </HeadingPairs>
  <TitlesOfParts>
    <vt:vector size="35" baseType="lpstr">
      <vt:lpstr>Franklin Gothic Book</vt:lpstr>
      <vt:lpstr>Wingdings</vt:lpstr>
      <vt:lpstr>Crop</vt:lpstr>
      <vt:lpstr>Çocuk Bakımında Kültürel Yaklaşım</vt:lpstr>
      <vt:lpstr>PowerPoint Sunusu</vt:lpstr>
      <vt:lpstr>Tarih İçinde Türklerde Geleneksel Uygulamaların Yeri</vt:lpstr>
      <vt:lpstr>Alternatif/Tamamlayıcı Tıp</vt:lpstr>
      <vt:lpstr>PowerPoint Sunusu</vt:lpstr>
      <vt:lpstr>PowerPoint Sunusu</vt:lpstr>
      <vt:lpstr>PowerPoint Sunusu</vt:lpstr>
      <vt:lpstr>PowerPoint Sunusu</vt:lpstr>
      <vt:lpstr>Geleneksel Uygulamalara Başvuru Nedenleri</vt:lpstr>
      <vt:lpstr>PowerPoint Sunusu</vt:lpstr>
      <vt:lpstr>Geleneksel Uygulamaların Çocuk Sağlığındaki Yeri ve Sonuçları</vt:lpstr>
      <vt:lpstr>PowerPoint Sunusu</vt:lpstr>
      <vt:lpstr>PowerPoint Sunusu</vt:lpstr>
      <vt:lpstr>Sıklıkla Karşılaşılan Sağlık Sorunları ve Ge­leneksel Uygulamalar </vt:lpstr>
      <vt:lpstr>PowerPoint Sunusu</vt:lpstr>
      <vt:lpstr>Sıklıkla Karşılaşılan Sağlık Sorunları ve Ge­leneksel Uygulamalar </vt:lpstr>
      <vt:lpstr>PowerPoint Sunusu</vt:lpstr>
      <vt:lpstr>Sıklıkla Karşılaşılan Sağlık Sorunları ve Ge­leneksel Uygulamalar </vt:lpstr>
      <vt:lpstr>PowerPoint Sunusu</vt:lpstr>
      <vt:lpstr>Sıklıkla Karşılaşılan Sağlık Sorunları ve Ge­leneksel Uygulamalar </vt:lpstr>
      <vt:lpstr>Sıklıkla Karşılaşılan Sağlık Sorunları ve Ge­leneksel Uygulamalar </vt:lpstr>
      <vt:lpstr>Sıklıkla Karşılaşılan Sağlık Sorunları ve Ge­leneksel Uygulamalar </vt:lpstr>
      <vt:lpstr>Sıklıkla Karşılaşılan Sağlık Sorunları ve Ge­leneksel Uygulamalar </vt:lpstr>
      <vt:lpstr>Sıklıkla Karşılaşılan Sağlık Sorunları ve Ge­leneksel Uygulamalar </vt:lpstr>
      <vt:lpstr>Sıklıkla Karşılaşılan Sağlık Sorunları ve Ge­leneksel Uygulamalar </vt:lpstr>
      <vt:lpstr>Sıklıkla Karşılaşılan Sağlık Sorunları ve Ge­leneksel Uygulamalar </vt:lpstr>
      <vt:lpstr>Sıklıkla Karşılaşılan Sağlık Sorunları ve Ge­leneksel Uygulamalar </vt:lpstr>
      <vt:lpstr>Sıklıkla Karşılaşılan Sağlık Sorunları ve Ge­leneksel Uygulamalar</vt:lpstr>
      <vt:lpstr>Sıklıkla Karşılaşılan Sağlık Sorunları ve Ge­leneksel Uygulamalar</vt:lpstr>
      <vt:lpstr>PowerPoint Sunusu</vt:lpstr>
      <vt:lpstr>PowerPoint Sunusu</vt:lpstr>
      <vt:lpstr>TEŞEKKÜRLER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Çocuk Bakımında Kültürel Yaklaşım</dc:title>
  <dc:creator>Kübra</dc:creator>
  <cp:lastModifiedBy>Kübra BERBER</cp:lastModifiedBy>
  <cp:revision>31</cp:revision>
  <dcterms:created xsi:type="dcterms:W3CDTF">2021-12-14T07:55:36Z</dcterms:created>
  <dcterms:modified xsi:type="dcterms:W3CDTF">2025-03-13T10:48:09Z</dcterms:modified>
</cp:coreProperties>
</file>